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4"/>
  </p:sldMasterIdLst>
  <p:notesMasterIdLst>
    <p:notesMasterId r:id="rId15"/>
  </p:notesMasterIdLst>
  <p:handoutMasterIdLst>
    <p:handoutMasterId r:id="rId16"/>
  </p:handoutMasterIdLst>
  <p:sldIdLst>
    <p:sldId id="344" r:id="rId5"/>
    <p:sldId id="332" r:id="rId6"/>
    <p:sldId id="320" r:id="rId7"/>
    <p:sldId id="333" r:id="rId8"/>
    <p:sldId id="338" r:id="rId9"/>
    <p:sldId id="339" r:id="rId10"/>
    <p:sldId id="334" r:id="rId11"/>
    <p:sldId id="336" r:id="rId12"/>
    <p:sldId id="335" r:id="rId13"/>
    <p:sldId id="337" r:id="rId14"/>
  </p:sldIdLst>
  <p:sldSz cx="12192000" cy="6858000"/>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64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12987-4754-16FF-E061-564B3238FD53}" name="Yoshizawa, Shinobu[芳沢 忍]" initials="YS忍" userId="S::Yoshizawa.Shinobu@jica.go.jp::4324bde9-48f9-49a5-a3d6-03038f836b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9FEEC"/>
    <a:srgbClr val="FFFAEB"/>
    <a:srgbClr val="6DDDA0"/>
    <a:srgbClr val="94FD59"/>
    <a:srgbClr val="A3D8FF"/>
    <a:srgbClr val="2980FF"/>
    <a:srgbClr val="85CBFF"/>
    <a:srgbClr val="3333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816" y="44"/>
      </p:cViewPr>
      <p:guideLst>
        <p:guide orient="horz" pos="2137"/>
        <p:guide pos="64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shizawa, Shinobu[芳沢 忍]" userId="4324bde9-48f9-49a5-a3d6-03038f836b16" providerId="ADAL" clId="{3B0C4B01-437E-477E-A4BD-EF7D90E88E5B}"/>
    <pc:docChg chg="custSel modSld">
      <pc:chgData name="Yoshizawa, Shinobu[芳沢 忍]" userId="4324bde9-48f9-49a5-a3d6-03038f836b16" providerId="ADAL" clId="{3B0C4B01-437E-477E-A4BD-EF7D90E88E5B}" dt="2022-09-21T03:21:01.726" v="29"/>
      <pc:docMkLst>
        <pc:docMk/>
      </pc:docMkLst>
      <pc:sldChg chg="modSp mod delCm">
        <pc:chgData name="Yoshizawa, Shinobu[芳沢 忍]" userId="4324bde9-48f9-49a5-a3d6-03038f836b16" providerId="ADAL" clId="{3B0C4B01-437E-477E-A4BD-EF7D90E88E5B}" dt="2022-09-21T03:14:28.816" v="7"/>
        <pc:sldMkLst>
          <pc:docMk/>
          <pc:sldMk cId="2920247984" sldId="320"/>
        </pc:sldMkLst>
        <pc:graphicFrameChg chg="mod modGraphic">
          <ac:chgData name="Yoshizawa, Shinobu[芳沢 忍]" userId="4324bde9-48f9-49a5-a3d6-03038f836b16" providerId="ADAL" clId="{3B0C4B01-437E-477E-A4BD-EF7D90E88E5B}" dt="2022-09-21T03:14:25.024" v="6"/>
          <ac:graphicFrameMkLst>
            <pc:docMk/>
            <pc:sldMk cId="2920247984" sldId="320"/>
            <ac:graphicFrameMk id="15" creationId="{00000000-0000-0000-0000-000000000000}"/>
          </ac:graphicFrameMkLst>
        </pc:graphicFrameChg>
      </pc:sldChg>
      <pc:sldChg chg="modSp mod delCm">
        <pc:chgData name="Yoshizawa, Shinobu[芳沢 忍]" userId="4324bde9-48f9-49a5-a3d6-03038f836b16" providerId="ADAL" clId="{3B0C4B01-437E-477E-A4BD-EF7D90E88E5B}" dt="2022-09-21T03:18:17.134" v="17" actId="20577"/>
        <pc:sldMkLst>
          <pc:docMk/>
          <pc:sldMk cId="1560471992" sldId="333"/>
        </pc:sldMkLst>
        <pc:graphicFrameChg chg="mod modGraphic">
          <ac:chgData name="Yoshizawa, Shinobu[芳沢 忍]" userId="4324bde9-48f9-49a5-a3d6-03038f836b16" providerId="ADAL" clId="{3B0C4B01-437E-477E-A4BD-EF7D90E88E5B}" dt="2022-09-21T03:18:17.134" v="17" actId="20577"/>
          <ac:graphicFrameMkLst>
            <pc:docMk/>
            <pc:sldMk cId="1560471992" sldId="333"/>
            <ac:graphicFrameMk id="14" creationId="{00000000-0000-0000-0000-000000000000}"/>
          </ac:graphicFrameMkLst>
        </pc:graphicFrameChg>
      </pc:sldChg>
      <pc:sldChg chg="modSp mod delCm modCm">
        <pc:chgData name="Yoshizawa, Shinobu[芳沢 忍]" userId="4324bde9-48f9-49a5-a3d6-03038f836b16" providerId="ADAL" clId="{3B0C4B01-437E-477E-A4BD-EF7D90E88E5B}" dt="2022-09-21T03:21:01.726" v="29"/>
        <pc:sldMkLst>
          <pc:docMk/>
          <pc:sldMk cId="1049045188" sldId="334"/>
        </pc:sldMkLst>
        <pc:graphicFrameChg chg="mod modGraphic">
          <ac:chgData name="Yoshizawa, Shinobu[芳沢 忍]" userId="4324bde9-48f9-49a5-a3d6-03038f836b16" providerId="ADAL" clId="{3B0C4B01-437E-477E-A4BD-EF7D90E88E5B}" dt="2022-09-21T03:20:58.775" v="28" actId="20577"/>
          <ac:graphicFrameMkLst>
            <pc:docMk/>
            <pc:sldMk cId="1049045188" sldId="334"/>
            <ac:graphicFrameMk id="21" creationId="{00000000-0000-0000-0000-000000000000}"/>
          </ac:graphicFrameMkLst>
        </pc:graphicFrameChg>
      </pc:sldChg>
      <pc:sldChg chg="modSp mod delCm">
        <pc:chgData name="Yoshizawa, Shinobu[芳沢 忍]" userId="4324bde9-48f9-49a5-a3d6-03038f836b16" providerId="ADAL" clId="{3B0C4B01-437E-477E-A4BD-EF7D90E88E5B}" dt="2022-09-21T03:18:50.418" v="20" actId="20577"/>
        <pc:sldMkLst>
          <pc:docMk/>
          <pc:sldMk cId="941383861" sldId="338"/>
        </pc:sldMkLst>
        <pc:graphicFrameChg chg="mod modGraphic">
          <ac:chgData name="Yoshizawa, Shinobu[芳沢 忍]" userId="4324bde9-48f9-49a5-a3d6-03038f836b16" providerId="ADAL" clId="{3B0C4B01-437E-477E-A4BD-EF7D90E88E5B}" dt="2022-09-21T03:18:50.418" v="20" actId="20577"/>
          <ac:graphicFrameMkLst>
            <pc:docMk/>
            <pc:sldMk cId="941383861" sldId="338"/>
            <ac:graphicFrameMk id="15" creationId="{32FA0FDF-E0F6-4535-B548-5691F4D7030E}"/>
          </ac:graphicFrameMkLst>
        </pc:graphicFrameChg>
      </pc:sldChg>
      <pc:sldChg chg="modSp">
        <pc:chgData name="Yoshizawa, Shinobu[芳沢 忍]" userId="4324bde9-48f9-49a5-a3d6-03038f836b16" providerId="ADAL" clId="{3B0C4B01-437E-477E-A4BD-EF7D90E88E5B}" dt="2022-09-21T03:19:17.173" v="21"/>
        <pc:sldMkLst>
          <pc:docMk/>
          <pc:sldMk cId="2113821302" sldId="339"/>
        </pc:sldMkLst>
        <pc:graphicFrameChg chg="mod">
          <ac:chgData name="Yoshizawa, Shinobu[芳沢 忍]" userId="4324bde9-48f9-49a5-a3d6-03038f836b16" providerId="ADAL" clId="{3B0C4B01-437E-477E-A4BD-EF7D90E88E5B}" dt="2022-09-21T03:19:17.173" v="21"/>
          <ac:graphicFrameMkLst>
            <pc:docMk/>
            <pc:sldMk cId="2113821302" sldId="339"/>
            <ac:graphicFrameMk id="15" creationId="{00000000-0000-0000-0000-000000000000}"/>
          </ac:graphicFrameMkLst>
        </pc:graphicFrameChg>
      </pc:sldChg>
    </pc:docChg>
  </pc:docChgLst>
  <pc:docChgLst>
    <pc:chgData name="Yoshizawa, Shinobu[芳沢 忍]" userId="S::yoshizawa.shinobu@jica.go.jp::4324bde9-48f9-49a5-a3d6-03038f836b16" providerId="AD" clId="Web-{9265DE2E-EE47-8BE1-E36E-BFE99A712B59}"/>
    <pc:docChg chg="modSld">
      <pc:chgData name="Yoshizawa, Shinobu[芳沢 忍]" userId="S::yoshizawa.shinobu@jica.go.jp::4324bde9-48f9-49a5-a3d6-03038f836b16" providerId="AD" clId="Web-{9265DE2E-EE47-8BE1-E36E-BFE99A712B59}" dt="2022-07-25T03:20:57.611" v="10" actId="14100"/>
      <pc:docMkLst>
        <pc:docMk/>
      </pc:docMkLst>
      <pc:sldChg chg="modSp">
        <pc:chgData name="Yoshizawa, Shinobu[芳沢 忍]" userId="S::yoshizawa.shinobu@jica.go.jp::4324bde9-48f9-49a5-a3d6-03038f836b16" providerId="AD" clId="Web-{9265DE2E-EE47-8BE1-E36E-BFE99A712B59}" dt="2022-07-25T03:19:56.390" v="2" actId="14100"/>
        <pc:sldMkLst>
          <pc:docMk/>
          <pc:sldMk cId="1049045188" sldId="334"/>
        </pc:sldMkLst>
        <pc:spChg chg="mod">
          <ac:chgData name="Yoshizawa, Shinobu[芳沢 忍]" userId="S::yoshizawa.shinobu@jica.go.jp::4324bde9-48f9-49a5-a3d6-03038f836b16" providerId="AD" clId="Web-{9265DE2E-EE47-8BE1-E36E-BFE99A712B59}" dt="2022-07-25T03:19:56.390" v="2" actId="14100"/>
          <ac:spMkLst>
            <pc:docMk/>
            <pc:sldMk cId="1049045188" sldId="334"/>
            <ac:spMk id="16" creationId="{00000000-0000-0000-0000-000000000000}"/>
          </ac:spMkLst>
        </pc:spChg>
      </pc:sldChg>
      <pc:sldChg chg="modSp">
        <pc:chgData name="Yoshizawa, Shinobu[芳沢 忍]" userId="S::yoshizawa.shinobu@jica.go.jp::4324bde9-48f9-49a5-a3d6-03038f836b16" providerId="AD" clId="Web-{9265DE2E-EE47-8BE1-E36E-BFE99A712B59}" dt="2022-07-25T03:20:57.611" v="10" actId="14100"/>
        <pc:sldMkLst>
          <pc:docMk/>
          <pc:sldMk cId="2845063589" sldId="335"/>
        </pc:sldMkLst>
        <pc:spChg chg="mod">
          <ac:chgData name="Yoshizawa, Shinobu[芳沢 忍]" userId="S::yoshizawa.shinobu@jica.go.jp::4324bde9-48f9-49a5-a3d6-03038f836b16" providerId="AD" clId="Web-{9265DE2E-EE47-8BE1-E36E-BFE99A712B59}" dt="2022-07-25T03:20:37.157" v="7" actId="14100"/>
          <ac:spMkLst>
            <pc:docMk/>
            <pc:sldMk cId="2845063589" sldId="335"/>
            <ac:spMk id="15" creationId="{00000000-0000-0000-0000-000000000000}"/>
          </ac:spMkLst>
        </pc:spChg>
        <pc:spChg chg="mod">
          <ac:chgData name="Yoshizawa, Shinobu[芳沢 忍]" userId="S::yoshizawa.shinobu@jica.go.jp::4324bde9-48f9-49a5-a3d6-03038f836b16" providerId="AD" clId="Web-{9265DE2E-EE47-8BE1-E36E-BFE99A712B59}" dt="2022-07-25T03:20:57.611" v="10" actId="14100"/>
          <ac:spMkLst>
            <pc:docMk/>
            <pc:sldMk cId="2845063589" sldId="335"/>
            <ac:spMk id="16" creationId="{00000000-0000-0000-0000-000000000000}"/>
          </ac:spMkLst>
        </pc:spChg>
        <pc:spChg chg="mod">
          <ac:chgData name="Yoshizawa, Shinobu[芳沢 忍]" userId="S::yoshizawa.shinobu@jica.go.jp::4324bde9-48f9-49a5-a3d6-03038f836b16" providerId="AD" clId="Web-{9265DE2E-EE47-8BE1-E36E-BFE99A712B59}" dt="2022-07-25T03:20:30.407" v="5" actId="14100"/>
          <ac:spMkLst>
            <pc:docMk/>
            <pc:sldMk cId="2845063589" sldId="335"/>
            <ac:spMk id="17" creationId="{00000000-0000-0000-0000-000000000000}"/>
          </ac:spMkLst>
        </pc:spChg>
        <pc:spChg chg="mod">
          <ac:chgData name="Yoshizawa, Shinobu[芳沢 忍]" userId="S::yoshizawa.shinobu@jica.go.jp::4324bde9-48f9-49a5-a3d6-03038f836b16" providerId="AD" clId="Web-{9265DE2E-EE47-8BE1-E36E-BFE99A712B59}" dt="2022-07-25T03:20:52.517" v="9" actId="14100"/>
          <ac:spMkLst>
            <pc:docMk/>
            <pc:sldMk cId="2845063589" sldId="335"/>
            <ac:spMk id="18" creationId="{00000000-0000-0000-0000-000000000000}"/>
          </ac:spMkLst>
        </pc:spChg>
        <pc:spChg chg="mod">
          <ac:chgData name="Yoshizawa, Shinobu[芳沢 忍]" userId="S::yoshizawa.shinobu@jica.go.jp::4324bde9-48f9-49a5-a3d6-03038f836b16" providerId="AD" clId="Web-{9265DE2E-EE47-8BE1-E36E-BFE99A712B59}" dt="2022-07-25T03:20:42.970" v="8" actId="14100"/>
          <ac:spMkLst>
            <pc:docMk/>
            <pc:sldMk cId="2845063589" sldId="335"/>
            <ac:spMk id="21" creationId="{00000000-0000-0000-0000-000000000000}"/>
          </ac:spMkLst>
        </pc:spChg>
      </pc:sldChg>
      <pc:sldChg chg="modSp">
        <pc:chgData name="Yoshizawa, Shinobu[芳沢 忍]" userId="S::yoshizawa.shinobu@jica.go.jp::4324bde9-48f9-49a5-a3d6-03038f836b16" providerId="AD" clId="Web-{9265DE2E-EE47-8BE1-E36E-BFE99A712B59}" dt="2022-07-25T03:19:25.014" v="1" actId="20577"/>
        <pc:sldMkLst>
          <pc:docMk/>
          <pc:sldMk cId="2113821302" sldId="339"/>
        </pc:sldMkLst>
        <pc:spChg chg="mod">
          <ac:chgData name="Yoshizawa, Shinobu[芳沢 忍]" userId="S::yoshizawa.shinobu@jica.go.jp::4324bde9-48f9-49a5-a3d6-03038f836b16" providerId="AD" clId="Web-{9265DE2E-EE47-8BE1-E36E-BFE99A712B59}" dt="2022-07-25T03:19:25.014" v="1" actId="20577"/>
          <ac:spMkLst>
            <pc:docMk/>
            <pc:sldMk cId="2113821302" sldId="339"/>
            <ac:spMk id="20" creationId="{00000000-0000-0000-0000-000000000000}"/>
          </ac:spMkLst>
        </pc:spChg>
      </pc:sldChg>
    </pc:docChg>
  </pc:docChgLst>
  <pc:docChgLst>
    <pc:chgData name="Nomura, Junko[野村 純子]" userId="S::nomura.junko2@jica.go.jp::1f20e2f9-a0a9-4852-9d30-207a4837d5c1" providerId="AD" clId="Web-{B8A43EEE-FDCB-747A-C48A-80AC6208C59C}"/>
    <pc:docChg chg="modSld">
      <pc:chgData name="Nomura, Junko[野村 純子]" userId="S::nomura.junko2@jica.go.jp::1f20e2f9-a0a9-4852-9d30-207a4837d5c1" providerId="AD" clId="Web-{B8A43EEE-FDCB-747A-C48A-80AC6208C59C}" dt="2022-06-27T08:51:14.441" v="3" actId="1076"/>
      <pc:docMkLst>
        <pc:docMk/>
      </pc:docMkLst>
      <pc:sldChg chg="addSp modSp">
        <pc:chgData name="Nomura, Junko[野村 純子]" userId="S::nomura.junko2@jica.go.jp::1f20e2f9-a0a9-4852-9d30-207a4837d5c1" providerId="AD" clId="Web-{B8A43EEE-FDCB-747A-C48A-80AC6208C59C}" dt="2022-06-27T08:51:14.441" v="3" actId="1076"/>
        <pc:sldMkLst>
          <pc:docMk/>
          <pc:sldMk cId="2806881668" sldId="332"/>
        </pc:sldMkLst>
        <pc:spChg chg="add mod">
          <ac:chgData name="Nomura, Junko[野村 純子]" userId="S::nomura.junko2@jica.go.jp::1f20e2f9-a0a9-4852-9d30-207a4837d5c1" providerId="AD" clId="Web-{B8A43EEE-FDCB-747A-C48A-80AC6208C59C}" dt="2022-06-27T08:51:04.237" v="1" actId="1076"/>
          <ac:spMkLst>
            <pc:docMk/>
            <pc:sldMk cId="2806881668" sldId="332"/>
            <ac:spMk id="4" creationId="{77BD9389-9BA7-3621-F6BF-732C6298EDD4}"/>
          </ac:spMkLst>
        </pc:spChg>
        <pc:spChg chg="add mod">
          <ac:chgData name="Nomura, Junko[野村 純子]" userId="S::nomura.junko2@jica.go.jp::1f20e2f9-a0a9-4852-9d30-207a4837d5c1" providerId="AD" clId="Web-{B8A43EEE-FDCB-747A-C48A-80AC6208C59C}" dt="2022-06-27T08:51:14.441" v="3" actId="1076"/>
          <ac:spMkLst>
            <pc:docMk/>
            <pc:sldMk cId="2806881668" sldId="332"/>
            <ac:spMk id="5" creationId="{A4168C79-B72D-93FC-25F1-BDA49C87228B}"/>
          </ac:spMkLst>
        </pc:spChg>
      </pc:sldChg>
    </pc:docChg>
  </pc:docChgLst>
  <pc:docChgLst>
    <pc:chgData name="Nomura, Junko[野村 純子]" userId="1f20e2f9-a0a9-4852-9d30-207a4837d5c1" providerId="ADAL" clId="{832D1D8A-3B78-4385-8BF5-E82F95F3D528}"/>
    <pc:docChg chg="undo custSel modSld">
      <pc:chgData name="Nomura, Junko[野村 純子]" userId="1f20e2f9-a0a9-4852-9d30-207a4837d5c1" providerId="ADAL" clId="{832D1D8A-3B78-4385-8BF5-E82F95F3D528}" dt="2022-08-10T09:37:27.203" v="119"/>
      <pc:docMkLst>
        <pc:docMk/>
      </pc:docMkLst>
      <pc:sldChg chg="addSp modSp mod">
        <pc:chgData name="Nomura, Junko[野村 純子]" userId="1f20e2f9-a0a9-4852-9d30-207a4837d5c1" providerId="ADAL" clId="{832D1D8A-3B78-4385-8BF5-E82F95F3D528}" dt="2022-08-10T09:30:56.950" v="65" actId="14100"/>
        <pc:sldMkLst>
          <pc:docMk/>
          <pc:sldMk cId="2806881668" sldId="332"/>
        </pc:sldMkLst>
        <pc:spChg chg="mod">
          <ac:chgData name="Nomura, Junko[野村 純子]" userId="1f20e2f9-a0a9-4852-9d30-207a4837d5c1" providerId="ADAL" clId="{832D1D8A-3B78-4385-8BF5-E82F95F3D528}" dt="2022-08-10T09:30:35.492" v="61" actId="255"/>
          <ac:spMkLst>
            <pc:docMk/>
            <pc:sldMk cId="2806881668" sldId="332"/>
            <ac:spMk id="9" creationId="{00000000-0000-0000-0000-000000000000}"/>
          </ac:spMkLst>
        </pc:spChg>
        <pc:spChg chg="mod">
          <ac:chgData name="Nomura, Junko[野村 純子]" userId="1f20e2f9-a0a9-4852-9d30-207a4837d5c1" providerId="ADAL" clId="{832D1D8A-3B78-4385-8BF5-E82F95F3D528}" dt="2022-08-10T09:15:48.410" v="50" actId="14100"/>
          <ac:spMkLst>
            <pc:docMk/>
            <pc:sldMk cId="2806881668" sldId="332"/>
            <ac:spMk id="13" creationId="{00000000-0000-0000-0000-000000000000}"/>
          </ac:spMkLst>
        </pc:spChg>
        <pc:spChg chg="mod">
          <ac:chgData name="Nomura, Junko[野村 純子]" userId="1f20e2f9-a0a9-4852-9d30-207a4837d5c1" providerId="ADAL" clId="{832D1D8A-3B78-4385-8BF5-E82F95F3D528}" dt="2022-08-10T09:28:32.844" v="59" actId="2711"/>
          <ac:spMkLst>
            <pc:docMk/>
            <pc:sldMk cId="2806881668" sldId="332"/>
            <ac:spMk id="15" creationId="{00000000-0000-0000-0000-000000000000}"/>
          </ac:spMkLst>
        </pc:spChg>
        <pc:spChg chg="mod">
          <ac:chgData name="Nomura, Junko[野村 純子]" userId="1f20e2f9-a0a9-4852-9d30-207a4837d5c1" providerId="ADAL" clId="{832D1D8A-3B78-4385-8BF5-E82F95F3D528}" dt="2022-08-10T09:16:00.833" v="52" actId="14100"/>
          <ac:spMkLst>
            <pc:docMk/>
            <pc:sldMk cId="2806881668" sldId="332"/>
            <ac:spMk id="36" creationId="{00000000-0000-0000-0000-000000000000}"/>
          </ac:spMkLst>
        </pc:spChg>
        <pc:spChg chg="add mod">
          <ac:chgData name="Nomura, Junko[野村 純子]" userId="1f20e2f9-a0a9-4852-9d30-207a4837d5c1" providerId="ADAL" clId="{832D1D8A-3B78-4385-8BF5-E82F95F3D528}" dt="2022-08-10T09:30:48.469" v="63" actId="14100"/>
          <ac:spMkLst>
            <pc:docMk/>
            <pc:sldMk cId="2806881668" sldId="332"/>
            <ac:spMk id="50" creationId="{CE8723C4-9108-434B-AACC-32BDBF6D4654}"/>
          </ac:spMkLst>
        </pc:spChg>
        <pc:spChg chg="add mod">
          <ac:chgData name="Nomura, Junko[野村 純子]" userId="1f20e2f9-a0a9-4852-9d30-207a4837d5c1" providerId="ADAL" clId="{832D1D8A-3B78-4385-8BF5-E82F95F3D528}" dt="2022-08-10T09:30:56.950" v="65" actId="14100"/>
          <ac:spMkLst>
            <pc:docMk/>
            <pc:sldMk cId="2806881668" sldId="332"/>
            <ac:spMk id="52" creationId="{D9BDB957-2342-46CB-9EC7-BCBEF47CA86A}"/>
          </ac:spMkLst>
        </pc:spChg>
        <pc:spChg chg="mod">
          <ac:chgData name="Nomura, Junko[野村 純子]" userId="1f20e2f9-a0a9-4852-9d30-207a4837d5c1" providerId="ADAL" clId="{832D1D8A-3B78-4385-8BF5-E82F95F3D528}" dt="2022-08-10T09:30:35.492" v="61" actId="255"/>
          <ac:spMkLst>
            <pc:docMk/>
            <pc:sldMk cId="2806881668" sldId="332"/>
            <ac:spMk id="58"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59"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0"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1"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2"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3"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4"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5"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6"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7"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8"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69"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70"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72" creationId="{00000000-0000-0000-0000-000000000000}"/>
          </ac:spMkLst>
        </pc:spChg>
        <pc:spChg chg="mod">
          <ac:chgData name="Nomura, Junko[野村 純子]" userId="1f20e2f9-a0a9-4852-9d30-207a4837d5c1" providerId="ADAL" clId="{832D1D8A-3B78-4385-8BF5-E82F95F3D528}" dt="2022-08-10T09:30:35.492" v="61" actId="255"/>
          <ac:spMkLst>
            <pc:docMk/>
            <pc:sldMk cId="2806881668" sldId="332"/>
            <ac:spMk id="73" creationId="{00000000-0000-0000-0000-000000000000}"/>
          </ac:spMkLst>
        </pc:spChg>
      </pc:sldChg>
      <pc:sldChg chg="addSp delSp modSp mod">
        <pc:chgData name="Nomura, Junko[野村 純子]" userId="1f20e2f9-a0a9-4852-9d30-207a4837d5c1" providerId="ADAL" clId="{832D1D8A-3B78-4385-8BF5-E82F95F3D528}" dt="2022-08-10T09:35:49.655" v="114" actId="478"/>
        <pc:sldMkLst>
          <pc:docMk/>
          <pc:sldMk cId="2845063589" sldId="335"/>
        </pc:sldMkLst>
        <pc:spChg chg="add del mod">
          <ac:chgData name="Nomura, Junko[野村 純子]" userId="1f20e2f9-a0a9-4852-9d30-207a4837d5c1" providerId="ADAL" clId="{832D1D8A-3B78-4385-8BF5-E82F95F3D528}" dt="2022-08-10T09:35:49.655" v="114" actId="478"/>
          <ac:spMkLst>
            <pc:docMk/>
            <pc:sldMk cId="2845063589" sldId="335"/>
            <ac:spMk id="12" creationId="{F322C673-7281-44D9-B1E9-25C4E73EB347}"/>
          </ac:spMkLst>
        </pc:spChg>
        <pc:spChg chg="mod">
          <ac:chgData name="Nomura, Junko[野村 純子]" userId="1f20e2f9-a0a9-4852-9d30-207a4837d5c1" providerId="ADAL" clId="{832D1D8A-3B78-4385-8BF5-E82F95F3D528}" dt="2022-08-10T09:35:40.120" v="111" actId="14100"/>
          <ac:spMkLst>
            <pc:docMk/>
            <pc:sldMk cId="2845063589" sldId="335"/>
            <ac:spMk id="14" creationId="{00000000-0000-0000-0000-000000000000}"/>
          </ac:spMkLst>
        </pc:spChg>
        <pc:spChg chg="mod">
          <ac:chgData name="Nomura, Junko[野村 純子]" userId="1f20e2f9-a0a9-4852-9d30-207a4837d5c1" providerId="ADAL" clId="{832D1D8A-3B78-4385-8BF5-E82F95F3D528}" dt="2022-08-10T09:35:47.552" v="113" actId="14100"/>
          <ac:spMkLst>
            <pc:docMk/>
            <pc:sldMk cId="2845063589" sldId="335"/>
            <ac:spMk id="19" creationId="{00000000-0000-0000-0000-000000000000}"/>
          </ac:spMkLst>
        </pc:spChg>
      </pc:sldChg>
      <pc:sldChg chg="modSp mod">
        <pc:chgData name="Nomura, Junko[野村 純子]" userId="1f20e2f9-a0a9-4852-9d30-207a4837d5c1" providerId="ADAL" clId="{832D1D8A-3B78-4385-8BF5-E82F95F3D528}" dt="2022-08-10T09:35:02.138" v="108" actId="20577"/>
        <pc:sldMkLst>
          <pc:docMk/>
          <pc:sldMk cId="4242794935" sldId="336"/>
        </pc:sldMkLst>
        <pc:graphicFrameChg chg="modGraphic">
          <ac:chgData name="Nomura, Junko[野村 純子]" userId="1f20e2f9-a0a9-4852-9d30-207a4837d5c1" providerId="ADAL" clId="{832D1D8A-3B78-4385-8BF5-E82F95F3D528}" dt="2022-08-10T09:35:02.138" v="108" actId="20577"/>
          <ac:graphicFrameMkLst>
            <pc:docMk/>
            <pc:sldMk cId="4242794935" sldId="336"/>
            <ac:graphicFrameMk id="13" creationId="{00000000-0000-0000-0000-000000000000}"/>
          </ac:graphicFrameMkLst>
        </pc:graphicFrameChg>
      </pc:sldChg>
      <pc:sldChg chg="addSp delSp modSp mod">
        <pc:chgData name="Nomura, Junko[野村 純子]" userId="1f20e2f9-a0a9-4852-9d30-207a4837d5c1" providerId="ADAL" clId="{832D1D8A-3B78-4385-8BF5-E82F95F3D528}" dt="2022-08-10T09:37:27.203" v="119"/>
        <pc:sldMkLst>
          <pc:docMk/>
          <pc:sldMk cId="26055058" sldId="337"/>
        </pc:sldMkLst>
        <pc:spChg chg="add del mod">
          <ac:chgData name="Nomura, Junko[野村 純子]" userId="1f20e2f9-a0a9-4852-9d30-207a4837d5c1" providerId="ADAL" clId="{832D1D8A-3B78-4385-8BF5-E82F95F3D528}" dt="2022-08-10T09:36:02.971" v="118" actId="478"/>
          <ac:spMkLst>
            <pc:docMk/>
            <pc:sldMk cId="26055058" sldId="337"/>
            <ac:spMk id="11" creationId="{5F042A19-5847-44BD-BF00-3705B7230DFE}"/>
          </ac:spMkLst>
        </pc:spChg>
        <pc:spChg chg="mod">
          <ac:chgData name="Nomura, Junko[野村 純子]" userId="1f20e2f9-a0a9-4852-9d30-207a4837d5c1" providerId="ADAL" clId="{832D1D8A-3B78-4385-8BF5-E82F95F3D528}" dt="2022-08-10T09:36:00.865" v="117" actId="14100"/>
          <ac:spMkLst>
            <pc:docMk/>
            <pc:sldMk cId="26055058" sldId="337"/>
            <ac:spMk id="21" creationId="{00000000-0000-0000-0000-000000000000}"/>
          </ac:spMkLst>
        </pc:spChg>
        <pc:graphicFrameChg chg="mod">
          <ac:chgData name="Nomura, Junko[野村 純子]" userId="1f20e2f9-a0a9-4852-9d30-207a4837d5c1" providerId="ADAL" clId="{832D1D8A-3B78-4385-8BF5-E82F95F3D528}" dt="2022-08-10T09:37:27.203" v="119"/>
          <ac:graphicFrameMkLst>
            <pc:docMk/>
            <pc:sldMk cId="26055058" sldId="337"/>
            <ac:graphicFrameMk id="20" creationId="{00000000-0000-0000-0000-000000000000}"/>
          </ac:graphicFrameMkLst>
        </pc:graphicFrameChg>
      </pc:sldChg>
      <pc:sldChg chg="modSp mod">
        <pc:chgData name="Nomura, Junko[野村 純子]" userId="1f20e2f9-a0a9-4852-9d30-207a4837d5c1" providerId="ADAL" clId="{832D1D8A-3B78-4385-8BF5-E82F95F3D528}" dt="2022-08-10T09:15:25.390" v="49" actId="1038"/>
        <pc:sldMkLst>
          <pc:docMk/>
          <pc:sldMk cId="4150471988" sldId="344"/>
        </pc:sldMkLst>
        <pc:cxnChg chg="mod">
          <ac:chgData name="Nomura, Junko[野村 純子]" userId="1f20e2f9-a0a9-4852-9d30-207a4837d5c1" providerId="ADAL" clId="{832D1D8A-3B78-4385-8BF5-E82F95F3D528}" dt="2022-08-10T09:15:25.390" v="49" actId="1038"/>
          <ac:cxnSpMkLst>
            <pc:docMk/>
            <pc:sldMk cId="4150471988" sldId="344"/>
            <ac:cxnSpMk id="9" creationId="{00000000-0000-0000-0000-000000000000}"/>
          </ac:cxnSpMkLst>
        </pc:cxnChg>
      </pc:sldChg>
    </pc:docChg>
  </pc:docChgLst>
  <pc:docChgLst>
    <pc:chgData name="Yoshizawa, Shinobu[芳沢 忍]" userId="4324bde9-48f9-49a5-a3d6-03038f836b16" providerId="ADAL" clId="{E6A432E1-BF29-4CD4-B772-14F3D07B02A4}"/>
    <pc:docChg chg="modSld">
      <pc:chgData name="Yoshizawa, Shinobu[芳沢 忍]" userId="4324bde9-48f9-49a5-a3d6-03038f836b16" providerId="ADAL" clId="{E6A432E1-BF29-4CD4-B772-14F3D07B02A4}" dt="2022-08-12T03:18:18.230" v="14" actId="2711"/>
      <pc:docMkLst>
        <pc:docMk/>
      </pc:docMkLst>
      <pc:sldChg chg="modSp mod">
        <pc:chgData name="Yoshizawa, Shinobu[芳沢 忍]" userId="4324bde9-48f9-49a5-a3d6-03038f836b16" providerId="ADAL" clId="{E6A432E1-BF29-4CD4-B772-14F3D07B02A4}" dt="2022-08-12T03:18:18.230" v="14" actId="2711"/>
        <pc:sldMkLst>
          <pc:docMk/>
          <pc:sldMk cId="4242794935" sldId="336"/>
        </pc:sldMkLst>
        <pc:graphicFrameChg chg="modGraphic">
          <ac:chgData name="Yoshizawa, Shinobu[芳沢 忍]" userId="4324bde9-48f9-49a5-a3d6-03038f836b16" providerId="ADAL" clId="{E6A432E1-BF29-4CD4-B772-14F3D07B02A4}" dt="2022-08-12T03:18:18.230" v="14" actId="2711"/>
          <ac:graphicFrameMkLst>
            <pc:docMk/>
            <pc:sldMk cId="4242794935" sldId="336"/>
            <ac:graphicFrameMk id="13" creationId="{00000000-0000-0000-0000-000000000000}"/>
          </ac:graphicFrameMkLst>
        </pc:graphicFrameChg>
      </pc:sldChg>
    </pc:docChg>
  </pc:docChgLst>
  <pc:docChgLst>
    <pc:chgData name="Kido, Masami[木戸 正巳]" userId="6a828ecb-b693-411d-9d53-20accb6fb74a" providerId="ADAL" clId="{0DC9E82E-5803-44E5-B867-79B2EFFEF406}"/>
    <pc:docChg chg="addSld delSld modSld">
      <pc:chgData name="Kido, Masami[木戸 正巳]" userId="6a828ecb-b693-411d-9d53-20accb6fb74a" providerId="ADAL" clId="{0DC9E82E-5803-44E5-B867-79B2EFFEF406}" dt="2023-12-26T02:43:55.773" v="7" actId="2696"/>
      <pc:docMkLst>
        <pc:docMk/>
      </pc:docMkLst>
      <pc:sldChg chg="modSp new del mod">
        <pc:chgData name="Kido, Masami[木戸 正巳]" userId="6a828ecb-b693-411d-9d53-20accb6fb74a" providerId="ADAL" clId="{0DC9E82E-5803-44E5-B867-79B2EFFEF406}" dt="2023-12-26T02:43:55.773" v="7" actId="2696"/>
        <pc:sldMkLst>
          <pc:docMk/>
          <pc:sldMk cId="687871985" sldId="345"/>
        </pc:sldMkLst>
        <pc:spChg chg="mod">
          <ac:chgData name="Kido, Masami[木戸 正巳]" userId="6a828ecb-b693-411d-9d53-20accb6fb74a" providerId="ADAL" clId="{0DC9E82E-5803-44E5-B867-79B2EFFEF406}" dt="2023-12-26T02:43:48.428" v="6" actId="20577"/>
          <ac:spMkLst>
            <pc:docMk/>
            <pc:sldMk cId="687871985" sldId="345"/>
            <ac:spMk id="3" creationId="{E9C1C63D-3B09-1544-C97E-D1864AF59852}"/>
          </ac:spMkLst>
        </pc:spChg>
      </pc:sldChg>
    </pc:docChg>
  </pc:docChgLst>
  <pc:docChgLst>
    <pc:chgData name="Yoshizawa, Shinobu[芳沢 忍]" userId="4324bde9-48f9-49a5-a3d6-03038f836b16" providerId="ADAL" clId="{AA0D1401-78B5-4433-BB48-039B21906BEF}"/>
    <pc:docChg chg="modSld">
      <pc:chgData name="Yoshizawa, Shinobu[芳沢 忍]" userId="4324bde9-48f9-49a5-a3d6-03038f836b16" providerId="ADAL" clId="{AA0D1401-78B5-4433-BB48-039B21906BEF}" dt="2022-08-23T11:56:17.896" v="17"/>
      <pc:docMkLst>
        <pc:docMk/>
      </pc:docMkLst>
      <pc:sldChg chg="modSp mod addCm">
        <pc:chgData name="Yoshizawa, Shinobu[芳沢 忍]" userId="4324bde9-48f9-49a5-a3d6-03038f836b16" providerId="ADAL" clId="{AA0D1401-78B5-4433-BB48-039B21906BEF}" dt="2022-08-23T11:55:50.387" v="12"/>
        <pc:sldMkLst>
          <pc:docMk/>
          <pc:sldMk cId="2920247984" sldId="320"/>
        </pc:sldMkLst>
        <pc:spChg chg="mod">
          <ac:chgData name="Yoshizawa, Shinobu[芳沢 忍]" userId="4324bde9-48f9-49a5-a3d6-03038f836b16" providerId="ADAL" clId="{AA0D1401-78B5-4433-BB48-039B21906BEF}" dt="2022-08-23T11:39:38.421" v="0"/>
          <ac:spMkLst>
            <pc:docMk/>
            <pc:sldMk cId="2920247984" sldId="320"/>
            <ac:spMk id="40" creationId="{00000000-0000-0000-0000-000000000000}"/>
          </ac:spMkLst>
        </pc:spChg>
      </pc:sldChg>
      <pc:sldChg chg="modSp mod addCm">
        <pc:chgData name="Yoshizawa, Shinobu[芳沢 忍]" userId="4324bde9-48f9-49a5-a3d6-03038f836b16" providerId="ADAL" clId="{AA0D1401-78B5-4433-BB48-039B21906BEF}" dt="2022-08-23T11:56:17.896" v="17"/>
        <pc:sldMkLst>
          <pc:docMk/>
          <pc:sldMk cId="1560471992" sldId="333"/>
        </pc:sldMkLst>
        <pc:spChg chg="mod">
          <ac:chgData name="Yoshizawa, Shinobu[芳沢 忍]" userId="4324bde9-48f9-49a5-a3d6-03038f836b16" providerId="ADAL" clId="{AA0D1401-78B5-4433-BB48-039B21906BEF}" dt="2022-08-23T11:41:36.876" v="4" actId="14100"/>
          <ac:spMkLst>
            <pc:docMk/>
            <pc:sldMk cId="1560471992" sldId="333"/>
            <ac:spMk id="38" creationId="{00000000-0000-0000-0000-000000000000}"/>
          </ac:spMkLst>
        </pc:spChg>
        <pc:graphicFrameChg chg="modGraphic">
          <ac:chgData name="Yoshizawa, Shinobu[芳沢 忍]" userId="4324bde9-48f9-49a5-a3d6-03038f836b16" providerId="ADAL" clId="{AA0D1401-78B5-4433-BB48-039B21906BEF}" dt="2022-08-23T11:56:08.079" v="16" actId="14734"/>
          <ac:graphicFrameMkLst>
            <pc:docMk/>
            <pc:sldMk cId="1560471992" sldId="333"/>
            <ac:graphicFrameMk id="13" creationId="{00000000-0000-0000-0000-000000000000}"/>
          </ac:graphicFrameMkLst>
        </pc:graphicFrameChg>
        <pc:graphicFrameChg chg="mod modGraphic">
          <ac:chgData name="Yoshizawa, Shinobu[芳沢 忍]" userId="4324bde9-48f9-49a5-a3d6-03038f836b16" providerId="ADAL" clId="{AA0D1401-78B5-4433-BB48-039B21906BEF}" dt="2022-08-23T11:56:04.144" v="15" actId="14734"/>
          <ac:graphicFrameMkLst>
            <pc:docMk/>
            <pc:sldMk cId="1560471992" sldId="333"/>
            <ac:graphicFrameMk id="14" creationId="{00000000-0000-0000-0000-000000000000}"/>
          </ac:graphicFrameMkLst>
        </pc:graphicFrameChg>
      </pc:sldChg>
      <pc:sldChg chg="addCm">
        <pc:chgData name="Yoshizawa, Shinobu[芳沢 忍]" userId="4324bde9-48f9-49a5-a3d6-03038f836b16" providerId="ADAL" clId="{AA0D1401-78B5-4433-BB48-039B21906BEF}" dt="2022-08-23T11:46:45.888" v="11"/>
        <pc:sldMkLst>
          <pc:docMk/>
          <pc:sldMk cId="1049045188" sldId="334"/>
        </pc:sldMkLst>
      </pc:sldChg>
      <pc:sldChg chg="modSp mod addCm">
        <pc:chgData name="Yoshizawa, Shinobu[芳沢 忍]" userId="4324bde9-48f9-49a5-a3d6-03038f836b16" providerId="ADAL" clId="{AA0D1401-78B5-4433-BB48-039B21906BEF}" dt="2022-08-23T11:46:33.595" v="10"/>
        <pc:sldMkLst>
          <pc:docMk/>
          <pc:sldMk cId="941383861" sldId="338"/>
        </pc:sldMkLst>
        <pc:spChg chg="mod">
          <ac:chgData name="Yoshizawa, Shinobu[芳沢 忍]" userId="4324bde9-48f9-49a5-a3d6-03038f836b16" providerId="ADAL" clId="{AA0D1401-78B5-4433-BB48-039B21906BEF}" dt="2022-08-23T11:42:51.064" v="7" actId="14100"/>
          <ac:spMkLst>
            <pc:docMk/>
            <pc:sldMk cId="941383861" sldId="338"/>
            <ac:spMk id="13" creationId="{00000000-0000-0000-0000-000000000000}"/>
          </ac:spMkLst>
        </pc:spChg>
        <pc:graphicFrameChg chg="mod modGraphic">
          <ac:chgData name="Yoshizawa, Shinobu[芳沢 忍]" userId="4324bde9-48f9-49a5-a3d6-03038f836b16" providerId="ADAL" clId="{AA0D1401-78B5-4433-BB48-039B21906BEF}" dt="2022-08-23T11:42:59.274" v="8"/>
          <ac:graphicFrameMkLst>
            <pc:docMk/>
            <pc:sldMk cId="941383861" sldId="338"/>
            <ac:graphicFrameMk id="15" creationId="{32FA0FDF-E0F6-4535-B548-5691F4D7030E}"/>
          </ac:graphicFrameMkLst>
        </pc:graphicFrameChg>
      </pc:sldChg>
    </pc:docChg>
  </pc:docChgLst>
  <pc:docChgLst>
    <pc:chgData name="Yamagata, Shigeo[山形 茂生]" userId="30cb5c11-f352-42b1-9f5a-f744e71b0a0d" providerId="ADAL" clId="{602863ED-D689-4BA8-8B49-91334FBA6468}"/>
    <pc:docChg chg="undo custSel modSld">
      <pc:chgData name="Yamagata, Shigeo[山形 茂生]" userId="30cb5c11-f352-42b1-9f5a-f744e71b0a0d" providerId="ADAL" clId="{602863ED-D689-4BA8-8B49-91334FBA6468}" dt="2022-07-30T10:02:06.556" v="425" actId="6549"/>
      <pc:docMkLst>
        <pc:docMk/>
      </pc:docMkLst>
      <pc:sldChg chg="modSp mod">
        <pc:chgData name="Yamagata, Shigeo[山形 茂生]" userId="30cb5c11-f352-42b1-9f5a-f744e71b0a0d" providerId="ADAL" clId="{602863ED-D689-4BA8-8B49-91334FBA6468}" dt="2022-07-30T09:40:17.834" v="281" actId="1038"/>
        <pc:sldMkLst>
          <pc:docMk/>
          <pc:sldMk cId="2920247984" sldId="320"/>
        </pc:sldMkLst>
        <pc:spChg chg="mod">
          <ac:chgData name="Yamagata, Shigeo[山形 茂生]" userId="30cb5c11-f352-42b1-9f5a-f744e71b0a0d" providerId="ADAL" clId="{602863ED-D689-4BA8-8B49-91334FBA6468}" dt="2022-07-30T09:18:02.862" v="62" actId="14100"/>
          <ac:spMkLst>
            <pc:docMk/>
            <pc:sldMk cId="2920247984" sldId="320"/>
            <ac:spMk id="3" creationId="{00000000-0000-0000-0000-000000000000}"/>
          </ac:spMkLst>
        </pc:spChg>
        <pc:spChg chg="mod">
          <ac:chgData name="Yamagata, Shigeo[山形 茂生]" userId="30cb5c11-f352-42b1-9f5a-f744e71b0a0d" providerId="ADAL" clId="{602863ED-D689-4BA8-8B49-91334FBA6468}" dt="2022-07-30T09:40:17.834" v="281" actId="1038"/>
          <ac:spMkLst>
            <pc:docMk/>
            <pc:sldMk cId="2920247984" sldId="320"/>
            <ac:spMk id="12" creationId="{00000000-0000-0000-0000-000000000000}"/>
          </ac:spMkLst>
        </pc:spChg>
        <pc:spChg chg="mod">
          <ac:chgData name="Yamagata, Shigeo[山形 茂生]" userId="30cb5c11-f352-42b1-9f5a-f744e71b0a0d" providerId="ADAL" clId="{602863ED-D689-4BA8-8B49-91334FBA6468}" dt="2022-07-30T09:14:23.181" v="28" actId="12788"/>
          <ac:spMkLst>
            <pc:docMk/>
            <pc:sldMk cId="2920247984" sldId="320"/>
            <ac:spMk id="38" creationId="{00000000-0000-0000-0000-000000000000}"/>
          </ac:spMkLst>
        </pc:spChg>
        <pc:spChg chg="mod">
          <ac:chgData name="Yamagata, Shigeo[山形 茂生]" userId="30cb5c11-f352-42b1-9f5a-f744e71b0a0d" providerId="ADAL" clId="{602863ED-D689-4BA8-8B49-91334FBA6468}" dt="2022-07-30T09:17:03.600" v="48" actId="12788"/>
          <ac:spMkLst>
            <pc:docMk/>
            <pc:sldMk cId="2920247984" sldId="320"/>
            <ac:spMk id="40" creationId="{00000000-0000-0000-0000-000000000000}"/>
          </ac:spMkLst>
        </pc:spChg>
        <pc:graphicFrameChg chg="mod modGraphic">
          <ac:chgData name="Yamagata, Shigeo[山形 茂生]" userId="30cb5c11-f352-42b1-9f5a-f744e71b0a0d" providerId="ADAL" clId="{602863ED-D689-4BA8-8B49-91334FBA6468}" dt="2022-07-30T09:16:08.660" v="42" actId="12788"/>
          <ac:graphicFrameMkLst>
            <pc:docMk/>
            <pc:sldMk cId="2920247984" sldId="320"/>
            <ac:graphicFrameMk id="5" creationId="{00000000-0000-0000-0000-000000000000}"/>
          </ac:graphicFrameMkLst>
        </pc:graphicFrameChg>
        <pc:graphicFrameChg chg="mod">
          <ac:chgData name="Yamagata, Shigeo[山形 茂生]" userId="30cb5c11-f352-42b1-9f5a-f744e71b0a0d" providerId="ADAL" clId="{602863ED-D689-4BA8-8B49-91334FBA6468}" dt="2022-07-30T09:16:45.687" v="46" actId="12788"/>
          <ac:graphicFrameMkLst>
            <pc:docMk/>
            <pc:sldMk cId="2920247984" sldId="320"/>
            <ac:graphicFrameMk id="15" creationId="{00000000-0000-0000-0000-000000000000}"/>
          </ac:graphicFrameMkLst>
        </pc:graphicFrameChg>
      </pc:sldChg>
      <pc:sldChg chg="modSp mod">
        <pc:chgData name="Yamagata, Shigeo[山形 茂生]" userId="30cb5c11-f352-42b1-9f5a-f744e71b0a0d" providerId="ADAL" clId="{602863ED-D689-4BA8-8B49-91334FBA6468}" dt="2022-07-30T10:02:06.556" v="425" actId="6549"/>
        <pc:sldMkLst>
          <pc:docMk/>
          <pc:sldMk cId="2806881668" sldId="332"/>
        </pc:sldMkLst>
        <pc:spChg chg="mod">
          <ac:chgData name="Yamagata, Shigeo[山形 茂生]" userId="30cb5c11-f352-42b1-9f5a-f744e71b0a0d" providerId="ADAL" clId="{602863ED-D689-4BA8-8B49-91334FBA6468}" dt="2022-07-30T10:00:52.506" v="407" actId="122"/>
          <ac:spMkLst>
            <pc:docMk/>
            <pc:sldMk cId="2806881668" sldId="332"/>
            <ac:spMk id="9" creationId="{00000000-0000-0000-0000-000000000000}"/>
          </ac:spMkLst>
        </pc:spChg>
        <pc:spChg chg="mod">
          <ac:chgData name="Yamagata, Shigeo[山形 茂生]" userId="30cb5c11-f352-42b1-9f5a-f744e71b0a0d" providerId="ADAL" clId="{602863ED-D689-4BA8-8B49-91334FBA6468}" dt="2022-07-30T10:02:06.556" v="425" actId="6549"/>
          <ac:spMkLst>
            <pc:docMk/>
            <pc:sldMk cId="2806881668" sldId="332"/>
            <ac:spMk id="43" creationId="{00000000-0000-0000-0000-000000000000}"/>
          </ac:spMkLst>
        </pc:spChg>
        <pc:spChg chg="mod">
          <ac:chgData name="Yamagata, Shigeo[山形 茂生]" userId="30cb5c11-f352-42b1-9f5a-f744e71b0a0d" providerId="ADAL" clId="{602863ED-D689-4BA8-8B49-91334FBA6468}" dt="2022-07-30T10:00:55.535" v="408" actId="122"/>
          <ac:spMkLst>
            <pc:docMk/>
            <pc:sldMk cId="2806881668" sldId="332"/>
            <ac:spMk id="58" creationId="{00000000-0000-0000-0000-000000000000}"/>
          </ac:spMkLst>
        </pc:spChg>
        <pc:spChg chg="mod">
          <ac:chgData name="Yamagata, Shigeo[山形 茂生]" userId="30cb5c11-f352-42b1-9f5a-f744e71b0a0d" providerId="ADAL" clId="{602863ED-D689-4BA8-8B49-91334FBA6468}" dt="2022-07-30T10:01:06.443" v="411" actId="122"/>
          <ac:spMkLst>
            <pc:docMk/>
            <pc:sldMk cId="2806881668" sldId="332"/>
            <ac:spMk id="59" creationId="{00000000-0000-0000-0000-000000000000}"/>
          </ac:spMkLst>
        </pc:spChg>
        <pc:spChg chg="mod">
          <ac:chgData name="Yamagata, Shigeo[山形 茂生]" userId="30cb5c11-f352-42b1-9f5a-f744e71b0a0d" providerId="ADAL" clId="{602863ED-D689-4BA8-8B49-91334FBA6468}" dt="2022-07-30T10:01:09.917" v="412" actId="122"/>
          <ac:spMkLst>
            <pc:docMk/>
            <pc:sldMk cId="2806881668" sldId="332"/>
            <ac:spMk id="60" creationId="{00000000-0000-0000-0000-000000000000}"/>
          </ac:spMkLst>
        </pc:spChg>
        <pc:spChg chg="mod">
          <ac:chgData name="Yamagata, Shigeo[山形 茂生]" userId="30cb5c11-f352-42b1-9f5a-f744e71b0a0d" providerId="ADAL" clId="{602863ED-D689-4BA8-8B49-91334FBA6468}" dt="2022-07-30T10:01:13.741" v="413" actId="122"/>
          <ac:spMkLst>
            <pc:docMk/>
            <pc:sldMk cId="2806881668" sldId="332"/>
            <ac:spMk id="61" creationId="{00000000-0000-0000-0000-000000000000}"/>
          </ac:spMkLst>
        </pc:spChg>
        <pc:spChg chg="mod">
          <ac:chgData name="Yamagata, Shigeo[山形 茂生]" userId="30cb5c11-f352-42b1-9f5a-f744e71b0a0d" providerId="ADAL" clId="{602863ED-D689-4BA8-8B49-91334FBA6468}" dt="2022-07-30T10:00:59.148" v="409" actId="122"/>
          <ac:spMkLst>
            <pc:docMk/>
            <pc:sldMk cId="2806881668" sldId="332"/>
            <ac:spMk id="62" creationId="{00000000-0000-0000-0000-000000000000}"/>
          </ac:spMkLst>
        </pc:spChg>
        <pc:spChg chg="mod">
          <ac:chgData name="Yamagata, Shigeo[山形 茂生]" userId="30cb5c11-f352-42b1-9f5a-f744e71b0a0d" providerId="ADAL" clId="{602863ED-D689-4BA8-8B49-91334FBA6468}" dt="2022-07-30T10:01:02.647" v="410" actId="122"/>
          <ac:spMkLst>
            <pc:docMk/>
            <pc:sldMk cId="2806881668" sldId="332"/>
            <ac:spMk id="63" creationId="{00000000-0000-0000-0000-000000000000}"/>
          </ac:spMkLst>
        </pc:spChg>
        <pc:spChg chg="mod">
          <ac:chgData name="Yamagata, Shigeo[山形 茂生]" userId="30cb5c11-f352-42b1-9f5a-f744e71b0a0d" providerId="ADAL" clId="{602863ED-D689-4BA8-8B49-91334FBA6468}" dt="2022-07-30T10:01:28.638" v="417" actId="122"/>
          <ac:spMkLst>
            <pc:docMk/>
            <pc:sldMk cId="2806881668" sldId="332"/>
            <ac:spMk id="64" creationId="{00000000-0000-0000-0000-000000000000}"/>
          </ac:spMkLst>
        </pc:spChg>
        <pc:spChg chg="mod">
          <ac:chgData name="Yamagata, Shigeo[山形 茂生]" userId="30cb5c11-f352-42b1-9f5a-f744e71b0a0d" providerId="ADAL" clId="{602863ED-D689-4BA8-8B49-91334FBA6468}" dt="2022-07-30T10:01:24.708" v="416" actId="122"/>
          <ac:spMkLst>
            <pc:docMk/>
            <pc:sldMk cId="2806881668" sldId="332"/>
            <ac:spMk id="65" creationId="{00000000-0000-0000-0000-000000000000}"/>
          </ac:spMkLst>
        </pc:spChg>
        <pc:spChg chg="mod">
          <ac:chgData name="Yamagata, Shigeo[山形 茂生]" userId="30cb5c11-f352-42b1-9f5a-f744e71b0a0d" providerId="ADAL" clId="{602863ED-D689-4BA8-8B49-91334FBA6468}" dt="2022-07-30T10:01:20.546" v="415" actId="122"/>
          <ac:spMkLst>
            <pc:docMk/>
            <pc:sldMk cId="2806881668" sldId="332"/>
            <ac:spMk id="66" creationId="{00000000-0000-0000-0000-000000000000}"/>
          </ac:spMkLst>
        </pc:spChg>
        <pc:spChg chg="mod">
          <ac:chgData name="Yamagata, Shigeo[山形 茂生]" userId="30cb5c11-f352-42b1-9f5a-f744e71b0a0d" providerId="ADAL" clId="{602863ED-D689-4BA8-8B49-91334FBA6468}" dt="2022-07-30T10:01:17.594" v="414" actId="122"/>
          <ac:spMkLst>
            <pc:docMk/>
            <pc:sldMk cId="2806881668" sldId="332"/>
            <ac:spMk id="67" creationId="{00000000-0000-0000-0000-000000000000}"/>
          </ac:spMkLst>
        </pc:spChg>
        <pc:spChg chg="mod">
          <ac:chgData name="Yamagata, Shigeo[山形 茂生]" userId="30cb5c11-f352-42b1-9f5a-f744e71b0a0d" providerId="ADAL" clId="{602863ED-D689-4BA8-8B49-91334FBA6468}" dt="2022-07-30T10:01:39.462" v="420" actId="122"/>
          <ac:spMkLst>
            <pc:docMk/>
            <pc:sldMk cId="2806881668" sldId="332"/>
            <ac:spMk id="68" creationId="{00000000-0000-0000-0000-000000000000}"/>
          </ac:spMkLst>
        </pc:spChg>
        <pc:spChg chg="mod">
          <ac:chgData name="Yamagata, Shigeo[山形 茂生]" userId="30cb5c11-f352-42b1-9f5a-f744e71b0a0d" providerId="ADAL" clId="{602863ED-D689-4BA8-8B49-91334FBA6468}" dt="2022-07-30T10:01:36.569" v="419" actId="122"/>
          <ac:spMkLst>
            <pc:docMk/>
            <pc:sldMk cId="2806881668" sldId="332"/>
            <ac:spMk id="69" creationId="{00000000-0000-0000-0000-000000000000}"/>
          </ac:spMkLst>
        </pc:spChg>
        <pc:spChg chg="mod">
          <ac:chgData name="Yamagata, Shigeo[山形 茂生]" userId="30cb5c11-f352-42b1-9f5a-f744e71b0a0d" providerId="ADAL" clId="{602863ED-D689-4BA8-8B49-91334FBA6468}" dt="2022-07-30T10:01:33.263" v="418" actId="122"/>
          <ac:spMkLst>
            <pc:docMk/>
            <pc:sldMk cId="2806881668" sldId="332"/>
            <ac:spMk id="70" creationId="{00000000-0000-0000-0000-000000000000}"/>
          </ac:spMkLst>
        </pc:spChg>
        <pc:spChg chg="mod">
          <ac:chgData name="Yamagata, Shigeo[山形 茂生]" userId="30cb5c11-f352-42b1-9f5a-f744e71b0a0d" providerId="ADAL" clId="{602863ED-D689-4BA8-8B49-91334FBA6468}" dt="2022-07-30T10:01:45.132" v="422" actId="122"/>
          <ac:spMkLst>
            <pc:docMk/>
            <pc:sldMk cId="2806881668" sldId="332"/>
            <ac:spMk id="72" creationId="{00000000-0000-0000-0000-000000000000}"/>
          </ac:spMkLst>
        </pc:spChg>
        <pc:spChg chg="mod">
          <ac:chgData name="Yamagata, Shigeo[山形 茂生]" userId="30cb5c11-f352-42b1-9f5a-f744e71b0a0d" providerId="ADAL" clId="{602863ED-D689-4BA8-8B49-91334FBA6468}" dt="2022-07-30T10:01:42.194" v="421" actId="122"/>
          <ac:spMkLst>
            <pc:docMk/>
            <pc:sldMk cId="2806881668" sldId="332"/>
            <ac:spMk id="73" creationId="{00000000-0000-0000-0000-000000000000}"/>
          </ac:spMkLst>
        </pc:spChg>
      </pc:sldChg>
      <pc:sldChg chg="modSp mod">
        <pc:chgData name="Yamagata, Shigeo[山形 茂生]" userId="30cb5c11-f352-42b1-9f5a-f744e71b0a0d" providerId="ADAL" clId="{602863ED-D689-4BA8-8B49-91334FBA6468}" dt="2022-07-30T09:40:25.835" v="289" actId="1038"/>
        <pc:sldMkLst>
          <pc:docMk/>
          <pc:sldMk cId="1560471992" sldId="333"/>
        </pc:sldMkLst>
        <pc:spChg chg="mod">
          <ac:chgData name="Yamagata, Shigeo[山形 茂生]" userId="30cb5c11-f352-42b1-9f5a-f744e71b0a0d" providerId="ADAL" clId="{602863ED-D689-4BA8-8B49-91334FBA6468}" dt="2022-07-30T09:40:25.835" v="289" actId="1038"/>
          <ac:spMkLst>
            <pc:docMk/>
            <pc:sldMk cId="1560471992" sldId="333"/>
            <ac:spMk id="8" creationId="{00000000-0000-0000-0000-000000000000}"/>
          </ac:spMkLst>
        </pc:spChg>
        <pc:spChg chg="mod">
          <ac:chgData name="Yamagata, Shigeo[山形 茂生]" userId="30cb5c11-f352-42b1-9f5a-f744e71b0a0d" providerId="ADAL" clId="{602863ED-D689-4BA8-8B49-91334FBA6468}" dt="2022-07-30T09:18:25.037" v="67" actId="12788"/>
          <ac:spMkLst>
            <pc:docMk/>
            <pc:sldMk cId="1560471992" sldId="333"/>
            <ac:spMk id="12" creationId="{00000000-0000-0000-0000-000000000000}"/>
          </ac:spMkLst>
        </pc:spChg>
        <pc:spChg chg="mod">
          <ac:chgData name="Yamagata, Shigeo[山形 茂生]" userId="30cb5c11-f352-42b1-9f5a-f744e71b0a0d" providerId="ADAL" clId="{602863ED-D689-4BA8-8B49-91334FBA6468}" dt="2022-07-30T09:19:11.262" v="75" actId="12788"/>
          <ac:spMkLst>
            <pc:docMk/>
            <pc:sldMk cId="1560471992" sldId="333"/>
            <ac:spMk id="38" creationId="{00000000-0000-0000-0000-000000000000}"/>
          </ac:spMkLst>
        </pc:spChg>
        <pc:graphicFrameChg chg="mod">
          <ac:chgData name="Yamagata, Shigeo[山形 茂生]" userId="30cb5c11-f352-42b1-9f5a-f744e71b0a0d" providerId="ADAL" clId="{602863ED-D689-4BA8-8B49-91334FBA6468}" dt="2022-07-30T09:18:55.814" v="70" actId="12788"/>
          <ac:graphicFrameMkLst>
            <pc:docMk/>
            <pc:sldMk cId="1560471992" sldId="333"/>
            <ac:graphicFrameMk id="13" creationId="{00000000-0000-0000-0000-000000000000}"/>
          </ac:graphicFrameMkLst>
        </pc:graphicFrameChg>
        <pc:graphicFrameChg chg="mod">
          <ac:chgData name="Yamagata, Shigeo[山形 茂生]" userId="30cb5c11-f352-42b1-9f5a-f744e71b0a0d" providerId="ADAL" clId="{602863ED-D689-4BA8-8B49-91334FBA6468}" dt="2022-07-30T09:20:06.878" v="78" actId="12788"/>
          <ac:graphicFrameMkLst>
            <pc:docMk/>
            <pc:sldMk cId="1560471992" sldId="333"/>
            <ac:graphicFrameMk id="14" creationId="{00000000-0000-0000-0000-000000000000}"/>
          </ac:graphicFrameMkLst>
        </pc:graphicFrameChg>
      </pc:sldChg>
      <pc:sldChg chg="modSp mod">
        <pc:chgData name="Yamagata, Shigeo[山形 茂生]" userId="30cb5c11-f352-42b1-9f5a-f744e71b0a0d" providerId="ADAL" clId="{602863ED-D689-4BA8-8B49-91334FBA6468}" dt="2022-07-30T09:41:06.728" v="324" actId="1038"/>
        <pc:sldMkLst>
          <pc:docMk/>
          <pc:sldMk cId="1049045188" sldId="334"/>
        </pc:sldMkLst>
        <pc:spChg chg="mod">
          <ac:chgData name="Yamagata, Shigeo[山形 茂生]" userId="30cb5c11-f352-42b1-9f5a-f744e71b0a0d" providerId="ADAL" clId="{602863ED-D689-4BA8-8B49-91334FBA6468}" dt="2022-07-30T09:41:06.728" v="324" actId="1038"/>
          <ac:spMkLst>
            <pc:docMk/>
            <pc:sldMk cId="1049045188" sldId="334"/>
            <ac:spMk id="14" creationId="{00000000-0000-0000-0000-000000000000}"/>
          </ac:spMkLst>
        </pc:spChg>
        <pc:spChg chg="mod">
          <ac:chgData name="Yamagata, Shigeo[山形 茂生]" userId="30cb5c11-f352-42b1-9f5a-f744e71b0a0d" providerId="ADAL" clId="{602863ED-D689-4BA8-8B49-91334FBA6468}" dt="2022-07-28T02:24:11.625" v="15" actId="1036"/>
          <ac:spMkLst>
            <pc:docMk/>
            <pc:sldMk cId="1049045188" sldId="334"/>
            <ac:spMk id="16" creationId="{00000000-0000-0000-0000-000000000000}"/>
          </ac:spMkLst>
        </pc:spChg>
        <pc:spChg chg="mod">
          <ac:chgData name="Yamagata, Shigeo[山形 茂生]" userId="30cb5c11-f352-42b1-9f5a-f744e71b0a0d" providerId="ADAL" clId="{602863ED-D689-4BA8-8B49-91334FBA6468}" dt="2022-07-30T09:26:37.324" v="161" actId="12788"/>
          <ac:spMkLst>
            <pc:docMk/>
            <pc:sldMk cId="1049045188" sldId="334"/>
            <ac:spMk id="17" creationId="{00000000-0000-0000-0000-000000000000}"/>
          </ac:spMkLst>
        </pc:spChg>
        <pc:spChg chg="mod">
          <ac:chgData name="Yamagata, Shigeo[山形 茂生]" userId="30cb5c11-f352-42b1-9f5a-f744e71b0a0d" providerId="ADAL" clId="{602863ED-D689-4BA8-8B49-91334FBA6468}" dt="2022-07-30T09:25:59.360" v="155" actId="12788"/>
          <ac:spMkLst>
            <pc:docMk/>
            <pc:sldMk cId="1049045188" sldId="334"/>
            <ac:spMk id="20" creationId="{00000000-0000-0000-0000-000000000000}"/>
          </ac:spMkLst>
        </pc:spChg>
        <pc:spChg chg="mod">
          <ac:chgData name="Yamagata, Shigeo[山形 茂生]" userId="30cb5c11-f352-42b1-9f5a-f744e71b0a0d" providerId="ADAL" clId="{602863ED-D689-4BA8-8B49-91334FBA6468}" dt="2022-07-30T09:27:21.032" v="174" actId="12788"/>
          <ac:spMkLst>
            <pc:docMk/>
            <pc:sldMk cId="1049045188" sldId="334"/>
            <ac:spMk id="23" creationId="{00000000-0000-0000-0000-000000000000}"/>
          </ac:spMkLst>
        </pc:spChg>
        <pc:graphicFrameChg chg="mod">
          <ac:chgData name="Yamagata, Shigeo[山形 茂生]" userId="30cb5c11-f352-42b1-9f5a-f744e71b0a0d" providerId="ADAL" clId="{602863ED-D689-4BA8-8B49-91334FBA6468}" dt="2022-07-30T09:27:09.394" v="171" actId="12788"/>
          <ac:graphicFrameMkLst>
            <pc:docMk/>
            <pc:sldMk cId="1049045188" sldId="334"/>
            <ac:graphicFrameMk id="18" creationId="{00000000-0000-0000-0000-000000000000}"/>
          </ac:graphicFrameMkLst>
        </pc:graphicFrameChg>
        <pc:graphicFrameChg chg="mod modGraphic">
          <ac:chgData name="Yamagata, Shigeo[山形 茂生]" userId="30cb5c11-f352-42b1-9f5a-f744e71b0a0d" providerId="ADAL" clId="{602863ED-D689-4BA8-8B49-91334FBA6468}" dt="2022-07-30T09:26:26.836" v="158" actId="12788"/>
          <ac:graphicFrameMkLst>
            <pc:docMk/>
            <pc:sldMk cId="1049045188" sldId="334"/>
            <ac:graphicFrameMk id="21" creationId="{00000000-0000-0000-0000-000000000000}"/>
          </ac:graphicFrameMkLst>
        </pc:graphicFrameChg>
        <pc:graphicFrameChg chg="mod modGraphic">
          <ac:chgData name="Yamagata, Shigeo[山形 茂生]" userId="30cb5c11-f352-42b1-9f5a-f744e71b0a0d" providerId="ADAL" clId="{602863ED-D689-4BA8-8B49-91334FBA6468}" dt="2022-07-30T09:30:55.120" v="187" actId="12788"/>
          <ac:graphicFrameMkLst>
            <pc:docMk/>
            <pc:sldMk cId="1049045188" sldId="334"/>
            <ac:graphicFrameMk id="24" creationId="{00000000-0000-0000-0000-000000000000}"/>
          </ac:graphicFrameMkLst>
        </pc:graphicFrameChg>
      </pc:sldChg>
      <pc:sldChg chg="modSp mod">
        <pc:chgData name="Yamagata, Shigeo[山形 茂生]" userId="30cb5c11-f352-42b1-9f5a-f744e71b0a0d" providerId="ADAL" clId="{602863ED-D689-4BA8-8B49-91334FBA6468}" dt="2022-07-30T09:41:34.583" v="351" actId="1038"/>
        <pc:sldMkLst>
          <pc:docMk/>
          <pc:sldMk cId="2845063589" sldId="335"/>
        </pc:sldMkLst>
        <pc:spChg chg="mod">
          <ac:chgData name="Yamagata, Shigeo[山形 茂生]" userId="30cb5c11-f352-42b1-9f5a-f744e71b0a0d" providerId="ADAL" clId="{602863ED-D689-4BA8-8B49-91334FBA6468}" dt="2022-07-30T09:41:28.297" v="342" actId="1038"/>
          <ac:spMkLst>
            <pc:docMk/>
            <pc:sldMk cId="2845063589" sldId="335"/>
            <ac:spMk id="14" creationId="{00000000-0000-0000-0000-000000000000}"/>
          </ac:spMkLst>
        </pc:spChg>
        <pc:spChg chg="mod">
          <ac:chgData name="Yamagata, Shigeo[山形 茂生]" userId="30cb5c11-f352-42b1-9f5a-f744e71b0a0d" providerId="ADAL" clId="{602863ED-D689-4BA8-8B49-91334FBA6468}" dt="2022-07-30T09:34:04.928" v="209" actId="14100"/>
          <ac:spMkLst>
            <pc:docMk/>
            <pc:sldMk cId="2845063589" sldId="335"/>
            <ac:spMk id="15" creationId="{00000000-0000-0000-0000-000000000000}"/>
          </ac:spMkLst>
        </pc:spChg>
        <pc:spChg chg="mod">
          <ac:chgData name="Yamagata, Shigeo[山形 茂生]" userId="30cb5c11-f352-42b1-9f5a-f744e71b0a0d" providerId="ADAL" clId="{602863ED-D689-4BA8-8B49-91334FBA6468}" dt="2022-07-30T09:34:19.119" v="212" actId="12788"/>
          <ac:spMkLst>
            <pc:docMk/>
            <pc:sldMk cId="2845063589" sldId="335"/>
            <ac:spMk id="16" creationId="{00000000-0000-0000-0000-000000000000}"/>
          </ac:spMkLst>
        </pc:spChg>
        <pc:spChg chg="mod">
          <ac:chgData name="Yamagata, Shigeo[山形 茂生]" userId="30cb5c11-f352-42b1-9f5a-f744e71b0a0d" providerId="ADAL" clId="{602863ED-D689-4BA8-8B49-91334FBA6468}" dt="2022-07-30T09:35:13.428" v="217" actId="12788"/>
          <ac:spMkLst>
            <pc:docMk/>
            <pc:sldMk cId="2845063589" sldId="335"/>
            <ac:spMk id="17" creationId="{00000000-0000-0000-0000-000000000000}"/>
          </ac:spMkLst>
        </pc:spChg>
        <pc:spChg chg="mod">
          <ac:chgData name="Yamagata, Shigeo[山形 茂生]" userId="30cb5c11-f352-42b1-9f5a-f744e71b0a0d" providerId="ADAL" clId="{602863ED-D689-4BA8-8B49-91334FBA6468}" dt="2022-07-30T09:41:34.583" v="351" actId="1038"/>
          <ac:spMkLst>
            <pc:docMk/>
            <pc:sldMk cId="2845063589" sldId="335"/>
            <ac:spMk id="19" creationId="{00000000-0000-0000-0000-000000000000}"/>
          </ac:spMkLst>
        </pc:spChg>
        <pc:spChg chg="mod">
          <ac:chgData name="Yamagata, Shigeo[山形 茂生]" userId="30cb5c11-f352-42b1-9f5a-f744e71b0a0d" providerId="ADAL" clId="{602863ED-D689-4BA8-8B49-91334FBA6468}" dt="2022-07-30T09:35:22.291" v="219" actId="12788"/>
          <ac:spMkLst>
            <pc:docMk/>
            <pc:sldMk cId="2845063589" sldId="335"/>
            <ac:spMk id="21" creationId="{00000000-0000-0000-0000-000000000000}"/>
          </ac:spMkLst>
        </pc:spChg>
        <pc:graphicFrameChg chg="mod">
          <ac:chgData name="Yamagata, Shigeo[山形 茂生]" userId="30cb5c11-f352-42b1-9f5a-f744e71b0a0d" providerId="ADAL" clId="{602863ED-D689-4BA8-8B49-91334FBA6468}" dt="2022-07-30T09:34:52.536" v="215" actId="12788"/>
          <ac:graphicFrameMkLst>
            <pc:docMk/>
            <pc:sldMk cId="2845063589" sldId="335"/>
            <ac:graphicFrameMk id="20" creationId="{00000000-0000-0000-0000-000000000000}"/>
          </ac:graphicFrameMkLst>
        </pc:graphicFrameChg>
        <pc:graphicFrameChg chg="mod">
          <ac:chgData name="Yamagata, Shigeo[山形 茂生]" userId="30cb5c11-f352-42b1-9f5a-f744e71b0a0d" providerId="ADAL" clId="{602863ED-D689-4BA8-8B49-91334FBA6468}" dt="2022-07-30T09:35:49.931" v="225" actId="12788"/>
          <ac:graphicFrameMkLst>
            <pc:docMk/>
            <pc:sldMk cId="2845063589" sldId="335"/>
            <ac:graphicFrameMk id="23" creationId="{B5BFFE83-AB29-7DB3-7CBD-FC13B049FF24}"/>
          </ac:graphicFrameMkLst>
        </pc:graphicFrameChg>
      </pc:sldChg>
      <pc:sldChg chg="modSp mod">
        <pc:chgData name="Yamagata, Shigeo[山形 茂生]" userId="30cb5c11-f352-42b1-9f5a-f744e71b0a0d" providerId="ADAL" clId="{602863ED-D689-4BA8-8B49-91334FBA6468}" dt="2022-07-30T09:41:18.419" v="333" actId="1038"/>
        <pc:sldMkLst>
          <pc:docMk/>
          <pc:sldMk cId="4242794935" sldId="336"/>
        </pc:sldMkLst>
        <pc:spChg chg="mod">
          <ac:chgData name="Yamagata, Shigeo[山形 茂生]" userId="30cb5c11-f352-42b1-9f5a-f744e71b0a0d" providerId="ADAL" clId="{602863ED-D689-4BA8-8B49-91334FBA6468}" dt="2022-07-30T09:39:18.466" v="273" actId="1037"/>
          <ac:spMkLst>
            <pc:docMk/>
            <pc:sldMk cId="4242794935" sldId="336"/>
            <ac:spMk id="4" creationId="{00000000-0000-0000-0000-000000000000}"/>
          </ac:spMkLst>
        </pc:spChg>
        <pc:spChg chg="mod">
          <ac:chgData name="Yamagata, Shigeo[山形 茂生]" userId="30cb5c11-f352-42b1-9f5a-f744e71b0a0d" providerId="ADAL" clId="{602863ED-D689-4BA8-8B49-91334FBA6468}" dt="2022-07-30T09:41:18.419" v="333" actId="1038"/>
          <ac:spMkLst>
            <pc:docMk/>
            <pc:sldMk cId="4242794935" sldId="336"/>
            <ac:spMk id="7" creationId="{00000000-0000-0000-0000-000000000000}"/>
          </ac:spMkLst>
        </pc:spChg>
        <pc:spChg chg="mod">
          <ac:chgData name="Yamagata, Shigeo[山形 茂生]" userId="30cb5c11-f352-42b1-9f5a-f744e71b0a0d" providerId="ADAL" clId="{602863ED-D689-4BA8-8B49-91334FBA6468}" dt="2022-07-30T09:31:08.968" v="192" actId="12788"/>
          <ac:spMkLst>
            <pc:docMk/>
            <pc:sldMk cId="4242794935" sldId="336"/>
            <ac:spMk id="10" creationId="{00000000-0000-0000-0000-000000000000}"/>
          </ac:spMkLst>
        </pc:spChg>
        <pc:spChg chg="mod">
          <ac:chgData name="Yamagata, Shigeo[山形 茂生]" userId="30cb5c11-f352-42b1-9f5a-f744e71b0a0d" providerId="ADAL" clId="{602863ED-D689-4BA8-8B49-91334FBA6468}" dt="2022-07-30T09:33:54.052" v="208" actId="12788"/>
          <ac:spMkLst>
            <pc:docMk/>
            <pc:sldMk cId="4242794935" sldId="336"/>
            <ac:spMk id="40" creationId="{00000000-0000-0000-0000-000000000000}"/>
          </ac:spMkLst>
        </pc:spChg>
        <pc:graphicFrameChg chg="mod modGraphic">
          <ac:chgData name="Yamagata, Shigeo[山形 茂生]" userId="30cb5c11-f352-42b1-9f5a-f744e71b0a0d" providerId="ADAL" clId="{602863ED-D689-4BA8-8B49-91334FBA6468}" dt="2022-07-30T09:33:01.632" v="200" actId="12788"/>
          <ac:graphicFrameMkLst>
            <pc:docMk/>
            <pc:sldMk cId="4242794935" sldId="336"/>
            <ac:graphicFrameMk id="12" creationId="{00000000-0000-0000-0000-000000000000}"/>
          </ac:graphicFrameMkLst>
        </pc:graphicFrameChg>
        <pc:graphicFrameChg chg="mod modGraphic">
          <ac:chgData name="Yamagata, Shigeo[山形 茂生]" userId="30cb5c11-f352-42b1-9f5a-f744e71b0a0d" providerId="ADAL" clId="{602863ED-D689-4BA8-8B49-91334FBA6468}" dt="2022-07-30T09:33:38.648" v="203" actId="12788"/>
          <ac:graphicFrameMkLst>
            <pc:docMk/>
            <pc:sldMk cId="4242794935" sldId="336"/>
            <ac:graphicFrameMk id="13" creationId="{00000000-0000-0000-0000-000000000000}"/>
          </ac:graphicFrameMkLst>
        </pc:graphicFrameChg>
      </pc:sldChg>
      <pc:sldChg chg="modSp mod">
        <pc:chgData name="Yamagata, Shigeo[山形 茂生]" userId="30cb5c11-f352-42b1-9f5a-f744e71b0a0d" providerId="ADAL" clId="{602863ED-D689-4BA8-8B49-91334FBA6468}" dt="2022-07-30T09:41:50.533" v="362" actId="1037"/>
        <pc:sldMkLst>
          <pc:docMk/>
          <pc:sldMk cId="26055058" sldId="337"/>
        </pc:sldMkLst>
        <pc:spChg chg="mod">
          <ac:chgData name="Yamagata, Shigeo[山形 茂生]" userId="30cb5c11-f352-42b1-9f5a-f744e71b0a0d" providerId="ADAL" clId="{602863ED-D689-4BA8-8B49-91334FBA6468}" dt="2022-07-30T09:41:50.533" v="362" actId="1037"/>
          <ac:spMkLst>
            <pc:docMk/>
            <pc:sldMk cId="26055058" sldId="337"/>
            <ac:spMk id="21" creationId="{00000000-0000-0000-0000-000000000000}"/>
          </ac:spMkLst>
        </pc:spChg>
        <pc:spChg chg="mod">
          <ac:chgData name="Yamagata, Shigeo[山形 茂生]" userId="30cb5c11-f352-42b1-9f5a-f744e71b0a0d" providerId="ADAL" clId="{602863ED-D689-4BA8-8B49-91334FBA6468}" dt="2022-07-30T09:36:24.283" v="236" actId="12788"/>
          <ac:spMkLst>
            <pc:docMk/>
            <pc:sldMk cId="26055058" sldId="337"/>
            <ac:spMk id="22" creationId="{00000000-0000-0000-0000-000000000000}"/>
          </ac:spMkLst>
        </pc:spChg>
        <pc:spChg chg="mod">
          <ac:chgData name="Yamagata, Shigeo[山形 茂生]" userId="30cb5c11-f352-42b1-9f5a-f744e71b0a0d" providerId="ADAL" clId="{602863ED-D689-4BA8-8B49-91334FBA6468}" dt="2022-07-30T09:38:57.089" v="262" actId="1037"/>
          <ac:spMkLst>
            <pc:docMk/>
            <pc:sldMk cId="26055058" sldId="337"/>
            <ac:spMk id="23" creationId="{00000000-0000-0000-0000-000000000000}"/>
          </ac:spMkLst>
        </pc:spChg>
        <pc:spChg chg="mod">
          <ac:chgData name="Yamagata, Shigeo[山形 茂生]" userId="30cb5c11-f352-42b1-9f5a-f744e71b0a0d" providerId="ADAL" clId="{602863ED-D689-4BA8-8B49-91334FBA6468}" dt="2022-07-30T09:37:27.627" v="252" actId="12788"/>
          <ac:spMkLst>
            <pc:docMk/>
            <pc:sldMk cId="26055058" sldId="337"/>
            <ac:spMk id="24" creationId="{00000000-0000-0000-0000-000000000000}"/>
          </ac:spMkLst>
        </pc:spChg>
        <pc:spChg chg="mod">
          <ac:chgData name="Yamagata, Shigeo[山形 茂生]" userId="30cb5c11-f352-42b1-9f5a-f744e71b0a0d" providerId="ADAL" clId="{602863ED-D689-4BA8-8B49-91334FBA6468}" dt="2022-07-30T09:38:48.662" v="260" actId="1037"/>
          <ac:spMkLst>
            <pc:docMk/>
            <pc:sldMk cId="26055058" sldId="337"/>
            <ac:spMk id="25" creationId="{00000000-0000-0000-0000-000000000000}"/>
          </ac:spMkLst>
        </pc:spChg>
        <pc:spChg chg="mod">
          <ac:chgData name="Yamagata, Shigeo[山形 茂生]" userId="30cb5c11-f352-42b1-9f5a-f744e71b0a0d" providerId="ADAL" clId="{602863ED-D689-4BA8-8B49-91334FBA6468}" dt="2022-07-30T09:37:41.802" v="254" actId="12788"/>
          <ac:spMkLst>
            <pc:docMk/>
            <pc:sldMk cId="26055058" sldId="337"/>
            <ac:spMk id="26" creationId="{00000000-0000-0000-0000-000000000000}"/>
          </ac:spMkLst>
        </pc:spChg>
        <pc:spChg chg="mod">
          <ac:chgData name="Yamagata, Shigeo[山形 茂生]" userId="30cb5c11-f352-42b1-9f5a-f744e71b0a0d" providerId="ADAL" clId="{602863ED-D689-4BA8-8B49-91334FBA6468}" dt="2022-07-30T09:38:41.184" v="259" actId="1037"/>
          <ac:spMkLst>
            <pc:docMk/>
            <pc:sldMk cId="26055058" sldId="337"/>
            <ac:spMk id="27" creationId="{00000000-0000-0000-0000-000000000000}"/>
          </ac:spMkLst>
        </pc:spChg>
        <pc:graphicFrameChg chg="mod modGraphic">
          <ac:chgData name="Yamagata, Shigeo[山形 茂生]" userId="30cb5c11-f352-42b1-9f5a-f744e71b0a0d" providerId="ADAL" clId="{602863ED-D689-4BA8-8B49-91334FBA6468}" dt="2022-07-30T09:37:01.950" v="240" actId="12788"/>
          <ac:graphicFrameMkLst>
            <pc:docMk/>
            <pc:sldMk cId="26055058" sldId="337"/>
            <ac:graphicFrameMk id="20" creationId="{00000000-0000-0000-0000-000000000000}"/>
          </ac:graphicFrameMkLst>
        </pc:graphicFrameChg>
        <pc:graphicFrameChg chg="mod">
          <ac:chgData name="Yamagata, Shigeo[山形 茂生]" userId="30cb5c11-f352-42b1-9f5a-f744e71b0a0d" providerId="ADAL" clId="{602863ED-D689-4BA8-8B49-91334FBA6468}" dt="2022-07-30T09:38:25.668" v="257" actId="12788"/>
          <ac:graphicFrameMkLst>
            <pc:docMk/>
            <pc:sldMk cId="26055058" sldId="337"/>
            <ac:graphicFrameMk id="28" creationId="{00000000-0000-0000-0000-000000000000}"/>
          </ac:graphicFrameMkLst>
        </pc:graphicFrameChg>
      </pc:sldChg>
      <pc:sldChg chg="modSp mod">
        <pc:chgData name="Yamagata, Shigeo[山形 茂生]" userId="30cb5c11-f352-42b1-9f5a-f744e71b0a0d" providerId="ADAL" clId="{602863ED-D689-4BA8-8B49-91334FBA6468}" dt="2022-07-30T09:40:34.098" v="297" actId="1038"/>
        <pc:sldMkLst>
          <pc:docMk/>
          <pc:sldMk cId="941383861" sldId="338"/>
        </pc:sldMkLst>
        <pc:spChg chg="mod">
          <ac:chgData name="Yamagata, Shigeo[山形 茂生]" userId="30cb5c11-f352-42b1-9f5a-f744e71b0a0d" providerId="ADAL" clId="{602863ED-D689-4BA8-8B49-91334FBA6468}" dt="2022-07-30T09:20:42.832" v="83" actId="12788"/>
          <ac:spMkLst>
            <pc:docMk/>
            <pc:sldMk cId="941383861" sldId="338"/>
            <ac:spMk id="12" creationId="{00000000-0000-0000-0000-000000000000}"/>
          </ac:spMkLst>
        </pc:spChg>
        <pc:spChg chg="mod">
          <ac:chgData name="Yamagata, Shigeo[山形 茂生]" userId="30cb5c11-f352-42b1-9f5a-f744e71b0a0d" providerId="ADAL" clId="{602863ED-D689-4BA8-8B49-91334FBA6468}" dt="2022-07-30T09:22:02.963" v="95" actId="12788"/>
          <ac:spMkLst>
            <pc:docMk/>
            <pc:sldMk cId="941383861" sldId="338"/>
            <ac:spMk id="13" creationId="{00000000-0000-0000-0000-000000000000}"/>
          </ac:spMkLst>
        </pc:spChg>
        <pc:spChg chg="mod">
          <ac:chgData name="Yamagata, Shigeo[山形 茂生]" userId="30cb5c11-f352-42b1-9f5a-f744e71b0a0d" providerId="ADAL" clId="{602863ED-D689-4BA8-8B49-91334FBA6468}" dt="2022-07-30T09:22:21.658" v="114" actId="1037"/>
          <ac:spMkLst>
            <pc:docMk/>
            <pc:sldMk cId="941383861" sldId="338"/>
            <ac:spMk id="14" creationId="{00000000-0000-0000-0000-000000000000}"/>
          </ac:spMkLst>
        </pc:spChg>
        <pc:spChg chg="mod">
          <ac:chgData name="Yamagata, Shigeo[山形 茂生]" userId="30cb5c11-f352-42b1-9f5a-f744e71b0a0d" providerId="ADAL" clId="{602863ED-D689-4BA8-8B49-91334FBA6468}" dt="2022-07-30T09:40:34.098" v="297" actId="1038"/>
          <ac:spMkLst>
            <pc:docMk/>
            <pc:sldMk cId="941383861" sldId="338"/>
            <ac:spMk id="17" creationId="{00000000-0000-0000-0000-000000000000}"/>
          </ac:spMkLst>
        </pc:spChg>
        <pc:graphicFrameChg chg="mod">
          <ac:chgData name="Yamagata, Shigeo[山形 茂生]" userId="30cb5c11-f352-42b1-9f5a-f744e71b0a0d" providerId="ADAL" clId="{602863ED-D689-4BA8-8B49-91334FBA6468}" dt="2022-07-30T09:21:42.163" v="89" actId="12788"/>
          <ac:graphicFrameMkLst>
            <pc:docMk/>
            <pc:sldMk cId="941383861" sldId="338"/>
            <ac:graphicFrameMk id="9" creationId="{00000000-0000-0000-0000-000000000000}"/>
          </ac:graphicFrameMkLst>
        </pc:graphicFrameChg>
        <pc:graphicFrameChg chg="mod">
          <ac:chgData name="Yamagata, Shigeo[山形 茂生]" userId="30cb5c11-f352-42b1-9f5a-f744e71b0a0d" providerId="ADAL" clId="{602863ED-D689-4BA8-8B49-91334FBA6468}" dt="2022-07-30T09:22:59.989" v="120" actId="12788"/>
          <ac:graphicFrameMkLst>
            <pc:docMk/>
            <pc:sldMk cId="941383861" sldId="338"/>
            <ac:graphicFrameMk id="16" creationId="{00000000-0000-0000-0000-000000000000}"/>
          </ac:graphicFrameMkLst>
        </pc:graphicFrameChg>
      </pc:sldChg>
      <pc:sldChg chg="modSp mod">
        <pc:chgData name="Yamagata, Shigeo[山形 茂生]" userId="30cb5c11-f352-42b1-9f5a-f744e71b0a0d" providerId="ADAL" clId="{602863ED-D689-4BA8-8B49-91334FBA6468}" dt="2022-07-30T09:40:51.432" v="315" actId="1038"/>
        <pc:sldMkLst>
          <pc:docMk/>
          <pc:sldMk cId="2113821302" sldId="339"/>
        </pc:sldMkLst>
        <pc:spChg chg="mod">
          <ac:chgData name="Yamagata, Shigeo[山形 茂生]" userId="30cb5c11-f352-42b1-9f5a-f744e71b0a0d" providerId="ADAL" clId="{602863ED-D689-4BA8-8B49-91334FBA6468}" dt="2022-07-30T09:23:28.284" v="125" actId="12788"/>
          <ac:spMkLst>
            <pc:docMk/>
            <pc:sldMk cId="2113821302" sldId="339"/>
            <ac:spMk id="10" creationId="{00000000-0000-0000-0000-000000000000}"/>
          </ac:spMkLst>
        </pc:spChg>
        <pc:spChg chg="mod">
          <ac:chgData name="Yamagata, Shigeo[山形 茂生]" userId="30cb5c11-f352-42b1-9f5a-f744e71b0a0d" providerId="ADAL" clId="{602863ED-D689-4BA8-8B49-91334FBA6468}" dt="2022-07-30T09:40:44.975" v="306" actId="1038"/>
          <ac:spMkLst>
            <pc:docMk/>
            <pc:sldMk cId="2113821302" sldId="339"/>
            <ac:spMk id="17" creationId="{00000000-0000-0000-0000-000000000000}"/>
          </ac:spMkLst>
        </pc:spChg>
        <pc:spChg chg="mod">
          <ac:chgData name="Yamagata, Shigeo[山形 茂生]" userId="30cb5c11-f352-42b1-9f5a-f744e71b0a0d" providerId="ADAL" clId="{602863ED-D689-4BA8-8B49-91334FBA6468}" dt="2022-07-30T09:40:51.432" v="315" actId="1038"/>
          <ac:spMkLst>
            <pc:docMk/>
            <pc:sldMk cId="2113821302" sldId="339"/>
            <ac:spMk id="18" creationId="{00000000-0000-0000-0000-000000000000}"/>
          </ac:spMkLst>
        </pc:spChg>
        <pc:spChg chg="mod">
          <ac:chgData name="Yamagata, Shigeo[山形 茂生]" userId="30cb5c11-f352-42b1-9f5a-f744e71b0a0d" providerId="ADAL" clId="{602863ED-D689-4BA8-8B49-91334FBA6468}" dt="2022-07-30T09:24:54.729" v="145" actId="12788"/>
          <ac:spMkLst>
            <pc:docMk/>
            <pc:sldMk cId="2113821302" sldId="339"/>
            <ac:spMk id="19" creationId="{00000000-0000-0000-0000-000000000000}"/>
          </ac:spMkLst>
        </pc:spChg>
        <pc:graphicFrameChg chg="mod modGraphic">
          <ac:chgData name="Yamagata, Shigeo[山形 茂生]" userId="30cb5c11-f352-42b1-9f5a-f744e71b0a0d" providerId="ADAL" clId="{602863ED-D689-4BA8-8B49-91334FBA6468}" dt="2022-07-30T09:24:41.308" v="143" actId="12788"/>
          <ac:graphicFrameMkLst>
            <pc:docMk/>
            <pc:sldMk cId="2113821302" sldId="339"/>
            <ac:graphicFrameMk id="15" creationId="{00000000-0000-0000-0000-000000000000}"/>
          </ac:graphicFrameMkLst>
        </pc:graphicFrameChg>
        <pc:graphicFrameChg chg="mod modGraphic">
          <ac:chgData name="Yamagata, Shigeo[山形 茂生]" userId="30cb5c11-f352-42b1-9f5a-f744e71b0a0d" providerId="ADAL" clId="{602863ED-D689-4BA8-8B49-91334FBA6468}" dt="2022-07-30T09:25:41.157" v="152" actId="2062"/>
          <ac:graphicFrameMkLst>
            <pc:docMk/>
            <pc:sldMk cId="2113821302" sldId="339"/>
            <ac:graphicFrameMk id="21" creationId="{00000000-0000-0000-0000-000000000000}"/>
          </ac:graphicFrameMkLst>
        </pc:graphicFrameChg>
      </pc:sldChg>
    </pc:docChg>
  </pc:docChgLst>
  <pc:docChgLst>
    <pc:chgData name="Yamagata, Shigeo[山形 茂生]" userId="30cb5c11-f352-42b1-9f5a-f744e71b0a0d" providerId="ADAL" clId="{5E8EB42E-CF5F-4D79-A415-7BED107A2958}"/>
    <pc:docChg chg="undo custSel addSld modSld">
      <pc:chgData name="Yamagata, Shigeo[山形 茂生]" userId="30cb5c11-f352-42b1-9f5a-f744e71b0a0d" providerId="ADAL" clId="{5E8EB42E-CF5F-4D79-A415-7BED107A2958}" dt="2022-08-06T05:33:50.468" v="1449" actId="1076"/>
      <pc:docMkLst>
        <pc:docMk/>
      </pc:docMkLst>
      <pc:sldChg chg="addSp delSp modSp mod">
        <pc:chgData name="Yamagata, Shigeo[山形 茂生]" userId="30cb5c11-f352-42b1-9f5a-f744e71b0a0d" providerId="ADAL" clId="{5E8EB42E-CF5F-4D79-A415-7BED107A2958}" dt="2022-08-06T04:58:20.360" v="1263" actId="14861"/>
        <pc:sldMkLst>
          <pc:docMk/>
          <pc:sldMk cId="2920247984" sldId="320"/>
        </pc:sldMkLst>
        <pc:spChg chg="del">
          <ac:chgData name="Yamagata, Shigeo[山形 茂生]" userId="30cb5c11-f352-42b1-9f5a-f744e71b0a0d" providerId="ADAL" clId="{5E8EB42E-CF5F-4D79-A415-7BED107A2958}" dt="2022-08-05T10:32:56.186" v="869" actId="478"/>
          <ac:spMkLst>
            <pc:docMk/>
            <pc:sldMk cId="2920247984" sldId="320"/>
            <ac:spMk id="2" creationId="{00000000-0000-0000-0000-000000000000}"/>
          </ac:spMkLst>
        </pc:spChg>
        <pc:spChg chg="del mod">
          <ac:chgData name="Yamagata, Shigeo[山形 茂生]" userId="30cb5c11-f352-42b1-9f5a-f744e71b0a0d" providerId="ADAL" clId="{5E8EB42E-CF5F-4D79-A415-7BED107A2958}" dt="2022-08-05T10:04:15.221" v="456" actId="478"/>
          <ac:spMkLst>
            <pc:docMk/>
            <pc:sldMk cId="2920247984" sldId="320"/>
            <ac:spMk id="3" creationId="{00000000-0000-0000-0000-000000000000}"/>
          </ac:spMkLst>
        </pc:spChg>
        <pc:spChg chg="mod">
          <ac:chgData name="Yamagata, Shigeo[山形 茂生]" userId="30cb5c11-f352-42b1-9f5a-f744e71b0a0d" providerId="ADAL" clId="{5E8EB42E-CF5F-4D79-A415-7BED107A2958}" dt="2022-08-05T09:58:38.353" v="431" actId="1036"/>
          <ac:spMkLst>
            <pc:docMk/>
            <pc:sldMk cId="2920247984" sldId="320"/>
            <ac:spMk id="11" creationId="{00000000-0000-0000-0000-000000000000}"/>
          </ac:spMkLst>
        </pc:spChg>
        <pc:spChg chg="add mod">
          <ac:chgData name="Yamagata, Shigeo[山形 茂生]" userId="30cb5c11-f352-42b1-9f5a-f744e71b0a0d" providerId="ADAL" clId="{5E8EB42E-CF5F-4D79-A415-7BED107A2958}" dt="2022-08-05T10:32:58.160" v="870"/>
          <ac:spMkLst>
            <pc:docMk/>
            <pc:sldMk cId="2920247984" sldId="320"/>
            <ac:spMk id="13" creationId="{16278768-2D55-46A5-8D9A-232C32E14123}"/>
          </ac:spMkLst>
        </pc:spChg>
        <pc:spChg chg="mod">
          <ac:chgData name="Yamagata, Shigeo[山形 茂生]" userId="30cb5c11-f352-42b1-9f5a-f744e71b0a0d" providerId="ADAL" clId="{5E8EB42E-CF5F-4D79-A415-7BED107A2958}" dt="2022-08-05T10:23:26.511" v="839" actId="12788"/>
          <ac:spMkLst>
            <pc:docMk/>
            <pc:sldMk cId="2920247984" sldId="320"/>
            <ac:spMk id="38" creationId="{00000000-0000-0000-0000-000000000000}"/>
          </ac:spMkLst>
        </pc:spChg>
        <pc:spChg chg="mod">
          <ac:chgData name="Yamagata, Shigeo[山形 茂生]" userId="30cb5c11-f352-42b1-9f5a-f744e71b0a0d" providerId="ADAL" clId="{5E8EB42E-CF5F-4D79-A415-7BED107A2958}" dt="2022-08-05T10:00:09.920" v="440" actId="14100"/>
          <ac:spMkLst>
            <pc:docMk/>
            <pc:sldMk cId="2920247984" sldId="320"/>
            <ac:spMk id="39" creationId="{00000000-0000-0000-0000-000000000000}"/>
          </ac:spMkLst>
        </pc:spChg>
        <pc:spChg chg="mod">
          <ac:chgData name="Yamagata, Shigeo[山形 茂生]" userId="30cb5c11-f352-42b1-9f5a-f744e71b0a0d" providerId="ADAL" clId="{5E8EB42E-CF5F-4D79-A415-7BED107A2958}" dt="2022-08-06T04:54:21.754" v="1244" actId="14100"/>
          <ac:spMkLst>
            <pc:docMk/>
            <pc:sldMk cId="2920247984" sldId="320"/>
            <ac:spMk id="40" creationId="{00000000-0000-0000-0000-000000000000}"/>
          </ac:spMkLst>
        </pc:spChg>
        <pc:graphicFrameChg chg="mod modGraphic">
          <ac:chgData name="Yamagata, Shigeo[山形 茂生]" userId="30cb5c11-f352-42b1-9f5a-f744e71b0a0d" providerId="ADAL" clId="{5E8EB42E-CF5F-4D79-A415-7BED107A2958}" dt="2022-08-06T04:58:16.251" v="1262" actId="14861"/>
          <ac:graphicFrameMkLst>
            <pc:docMk/>
            <pc:sldMk cId="2920247984" sldId="320"/>
            <ac:graphicFrameMk id="5" creationId="{00000000-0000-0000-0000-000000000000}"/>
          </ac:graphicFrameMkLst>
        </pc:graphicFrameChg>
        <pc:graphicFrameChg chg="mod modGraphic">
          <ac:chgData name="Yamagata, Shigeo[山形 茂生]" userId="30cb5c11-f352-42b1-9f5a-f744e71b0a0d" providerId="ADAL" clId="{5E8EB42E-CF5F-4D79-A415-7BED107A2958}" dt="2022-08-06T04:58:20.360" v="1263" actId="14861"/>
          <ac:graphicFrameMkLst>
            <pc:docMk/>
            <pc:sldMk cId="2920247984" sldId="320"/>
            <ac:graphicFrameMk id="15" creationId="{00000000-0000-0000-0000-000000000000}"/>
          </ac:graphicFrameMkLst>
        </pc:graphicFrameChg>
      </pc:sldChg>
      <pc:sldChg chg="addSp delSp modSp mod">
        <pc:chgData name="Yamagata, Shigeo[山形 茂生]" userId="30cb5c11-f352-42b1-9f5a-f744e71b0a0d" providerId="ADAL" clId="{5E8EB42E-CF5F-4D79-A415-7BED107A2958}" dt="2022-08-06T05:33:50.468" v="1449" actId="1076"/>
        <pc:sldMkLst>
          <pc:docMk/>
          <pc:sldMk cId="2806881668" sldId="332"/>
        </pc:sldMkLst>
        <pc:spChg chg="del">
          <ac:chgData name="Yamagata, Shigeo[山形 茂生]" userId="30cb5c11-f352-42b1-9f5a-f744e71b0a0d" providerId="ADAL" clId="{5E8EB42E-CF5F-4D79-A415-7BED107A2958}" dt="2022-08-05T10:31:10.408" v="856" actId="478"/>
          <ac:spMkLst>
            <pc:docMk/>
            <pc:sldMk cId="2806881668" sldId="332"/>
            <ac:spMk id="6" creationId="{00000000-0000-0000-0000-000000000000}"/>
          </ac:spMkLst>
        </pc:spChg>
        <pc:spChg chg="mod">
          <ac:chgData name="Yamagata, Shigeo[山形 茂生]" userId="30cb5c11-f352-42b1-9f5a-f744e71b0a0d" providerId="ADAL" clId="{5E8EB42E-CF5F-4D79-A415-7BED107A2958}" dt="2022-08-06T02:37:51.571" v="964" actId="1076"/>
          <ac:spMkLst>
            <pc:docMk/>
            <pc:sldMk cId="2806881668" sldId="332"/>
            <ac:spMk id="8" creationId="{00000000-0000-0000-0000-000000000000}"/>
          </ac:spMkLst>
        </pc:spChg>
        <pc:spChg chg="mod">
          <ac:chgData name="Yamagata, Shigeo[山形 茂生]" userId="30cb5c11-f352-42b1-9f5a-f744e71b0a0d" providerId="ADAL" clId="{5E8EB42E-CF5F-4D79-A415-7BED107A2958}" dt="2022-08-06T05:23:58.315" v="1380" actId="20577"/>
          <ac:spMkLst>
            <pc:docMk/>
            <pc:sldMk cId="2806881668" sldId="332"/>
            <ac:spMk id="9" creationId="{00000000-0000-0000-0000-000000000000}"/>
          </ac:spMkLst>
        </pc:spChg>
        <pc:spChg chg="mod">
          <ac:chgData name="Yamagata, Shigeo[山形 茂生]" userId="30cb5c11-f352-42b1-9f5a-f744e71b0a0d" providerId="ADAL" clId="{5E8EB42E-CF5F-4D79-A415-7BED107A2958}" dt="2022-08-06T02:38:16.928" v="970" actId="1076"/>
          <ac:spMkLst>
            <pc:docMk/>
            <pc:sldMk cId="2806881668" sldId="332"/>
            <ac:spMk id="10" creationId="{00000000-0000-0000-0000-000000000000}"/>
          </ac:spMkLst>
        </pc:spChg>
        <pc:spChg chg="mod">
          <ac:chgData name="Yamagata, Shigeo[山形 茂生]" userId="30cb5c11-f352-42b1-9f5a-f744e71b0a0d" providerId="ADAL" clId="{5E8EB42E-CF5F-4D79-A415-7BED107A2958}" dt="2022-08-06T02:39:09.925" v="983" actId="1076"/>
          <ac:spMkLst>
            <pc:docMk/>
            <pc:sldMk cId="2806881668" sldId="332"/>
            <ac:spMk id="11" creationId="{00000000-0000-0000-0000-000000000000}"/>
          </ac:spMkLst>
        </pc:spChg>
        <pc:spChg chg="mod">
          <ac:chgData name="Yamagata, Shigeo[山形 茂生]" userId="30cb5c11-f352-42b1-9f5a-f744e71b0a0d" providerId="ADAL" clId="{5E8EB42E-CF5F-4D79-A415-7BED107A2958}" dt="2022-08-06T02:40:17.766" v="1004" actId="1076"/>
          <ac:spMkLst>
            <pc:docMk/>
            <pc:sldMk cId="2806881668" sldId="332"/>
            <ac:spMk id="12" creationId="{00000000-0000-0000-0000-000000000000}"/>
          </ac:spMkLst>
        </pc:spChg>
        <pc:spChg chg="mod">
          <ac:chgData name="Yamagata, Shigeo[山形 茂生]" userId="30cb5c11-f352-42b1-9f5a-f744e71b0a0d" providerId="ADAL" clId="{5E8EB42E-CF5F-4D79-A415-7BED107A2958}" dt="2022-08-06T04:51:05.797" v="1217" actId="14100"/>
          <ac:spMkLst>
            <pc:docMk/>
            <pc:sldMk cId="2806881668" sldId="332"/>
            <ac:spMk id="13" creationId="{00000000-0000-0000-0000-000000000000}"/>
          </ac:spMkLst>
        </pc:spChg>
        <pc:spChg chg="mod">
          <ac:chgData name="Yamagata, Shigeo[山形 茂生]" userId="30cb5c11-f352-42b1-9f5a-f744e71b0a0d" providerId="ADAL" clId="{5E8EB42E-CF5F-4D79-A415-7BED107A2958}" dt="2022-08-06T02:44:32.415" v="1027" actId="1076"/>
          <ac:spMkLst>
            <pc:docMk/>
            <pc:sldMk cId="2806881668" sldId="332"/>
            <ac:spMk id="17" creationId="{00000000-0000-0000-0000-000000000000}"/>
          </ac:spMkLst>
        </pc:spChg>
        <pc:spChg chg="mod">
          <ac:chgData name="Yamagata, Shigeo[山形 茂生]" userId="30cb5c11-f352-42b1-9f5a-f744e71b0a0d" providerId="ADAL" clId="{5E8EB42E-CF5F-4D79-A415-7BED107A2958}" dt="2022-08-06T02:47:39.990" v="1065" actId="1076"/>
          <ac:spMkLst>
            <pc:docMk/>
            <pc:sldMk cId="2806881668" sldId="332"/>
            <ac:spMk id="18" creationId="{00000000-0000-0000-0000-000000000000}"/>
          </ac:spMkLst>
        </pc:spChg>
        <pc:spChg chg="mod">
          <ac:chgData name="Yamagata, Shigeo[山形 茂生]" userId="30cb5c11-f352-42b1-9f5a-f744e71b0a0d" providerId="ADAL" clId="{5E8EB42E-CF5F-4D79-A415-7BED107A2958}" dt="2022-08-06T02:46:34.695" v="1048" actId="1076"/>
          <ac:spMkLst>
            <pc:docMk/>
            <pc:sldMk cId="2806881668" sldId="332"/>
            <ac:spMk id="20" creationId="{00000000-0000-0000-0000-000000000000}"/>
          </ac:spMkLst>
        </pc:spChg>
        <pc:spChg chg="mod">
          <ac:chgData name="Yamagata, Shigeo[山形 茂生]" userId="30cb5c11-f352-42b1-9f5a-f744e71b0a0d" providerId="ADAL" clId="{5E8EB42E-CF5F-4D79-A415-7BED107A2958}" dt="2022-08-06T02:44:58.903" v="1038" actId="1076"/>
          <ac:spMkLst>
            <pc:docMk/>
            <pc:sldMk cId="2806881668" sldId="332"/>
            <ac:spMk id="22" creationId="{00000000-0000-0000-0000-000000000000}"/>
          </ac:spMkLst>
        </pc:spChg>
        <pc:spChg chg="mod">
          <ac:chgData name="Yamagata, Shigeo[山形 茂生]" userId="30cb5c11-f352-42b1-9f5a-f744e71b0a0d" providerId="ADAL" clId="{5E8EB42E-CF5F-4D79-A415-7BED107A2958}" dt="2022-08-06T04:48:57.928" v="1195" actId="14100"/>
          <ac:spMkLst>
            <pc:docMk/>
            <pc:sldMk cId="2806881668" sldId="332"/>
            <ac:spMk id="27" creationId="{00000000-0000-0000-0000-000000000000}"/>
          </ac:spMkLst>
        </pc:spChg>
        <pc:spChg chg="mod">
          <ac:chgData name="Yamagata, Shigeo[山形 茂生]" userId="30cb5c11-f352-42b1-9f5a-f744e71b0a0d" providerId="ADAL" clId="{5E8EB42E-CF5F-4D79-A415-7BED107A2958}" dt="2022-08-06T04:49:29.322" v="1196" actId="14100"/>
          <ac:spMkLst>
            <pc:docMk/>
            <pc:sldMk cId="2806881668" sldId="332"/>
            <ac:spMk id="28" creationId="{00000000-0000-0000-0000-000000000000}"/>
          </ac:spMkLst>
        </pc:spChg>
        <pc:spChg chg="mod">
          <ac:chgData name="Yamagata, Shigeo[山形 茂生]" userId="30cb5c11-f352-42b1-9f5a-f744e71b0a0d" providerId="ADAL" clId="{5E8EB42E-CF5F-4D79-A415-7BED107A2958}" dt="2022-08-06T04:49:53.802" v="1197" actId="14100"/>
          <ac:spMkLst>
            <pc:docMk/>
            <pc:sldMk cId="2806881668" sldId="332"/>
            <ac:spMk id="29" creationId="{00000000-0000-0000-0000-000000000000}"/>
          </ac:spMkLst>
        </pc:spChg>
        <pc:spChg chg="mod">
          <ac:chgData name="Yamagata, Shigeo[山形 茂生]" userId="30cb5c11-f352-42b1-9f5a-f744e71b0a0d" providerId="ADAL" clId="{5E8EB42E-CF5F-4D79-A415-7BED107A2958}" dt="2022-08-06T02:43:29.944" v="1021" actId="1076"/>
          <ac:spMkLst>
            <pc:docMk/>
            <pc:sldMk cId="2806881668" sldId="332"/>
            <ac:spMk id="31" creationId="{00000000-0000-0000-0000-000000000000}"/>
          </ac:spMkLst>
        </pc:spChg>
        <pc:spChg chg="mod">
          <ac:chgData name="Yamagata, Shigeo[山形 茂生]" userId="30cb5c11-f352-42b1-9f5a-f744e71b0a0d" providerId="ADAL" clId="{5E8EB42E-CF5F-4D79-A415-7BED107A2958}" dt="2022-08-06T04:50:40.457" v="1213" actId="1038"/>
          <ac:spMkLst>
            <pc:docMk/>
            <pc:sldMk cId="2806881668" sldId="332"/>
            <ac:spMk id="32" creationId="{00000000-0000-0000-0000-000000000000}"/>
          </ac:spMkLst>
        </pc:spChg>
        <pc:spChg chg="mod">
          <ac:chgData name="Yamagata, Shigeo[山形 茂生]" userId="30cb5c11-f352-42b1-9f5a-f744e71b0a0d" providerId="ADAL" clId="{5E8EB42E-CF5F-4D79-A415-7BED107A2958}" dt="2022-08-06T04:50:43.731" v="1214" actId="1037"/>
          <ac:spMkLst>
            <pc:docMk/>
            <pc:sldMk cId="2806881668" sldId="332"/>
            <ac:spMk id="35" creationId="{00000000-0000-0000-0000-000000000000}"/>
          </ac:spMkLst>
        </pc:spChg>
        <pc:spChg chg="mod">
          <ac:chgData name="Yamagata, Shigeo[山形 茂生]" userId="30cb5c11-f352-42b1-9f5a-f744e71b0a0d" providerId="ADAL" clId="{5E8EB42E-CF5F-4D79-A415-7BED107A2958}" dt="2022-08-06T04:51:09.221" v="1218" actId="14100"/>
          <ac:spMkLst>
            <pc:docMk/>
            <pc:sldMk cId="2806881668" sldId="332"/>
            <ac:spMk id="36" creationId="{00000000-0000-0000-0000-000000000000}"/>
          </ac:spMkLst>
        </pc:spChg>
        <pc:spChg chg="mod">
          <ac:chgData name="Yamagata, Shigeo[山形 茂生]" userId="30cb5c11-f352-42b1-9f5a-f744e71b0a0d" providerId="ADAL" clId="{5E8EB42E-CF5F-4D79-A415-7BED107A2958}" dt="2022-08-06T04:48:42.793" v="1194" actId="1038"/>
          <ac:spMkLst>
            <pc:docMk/>
            <pc:sldMk cId="2806881668" sldId="332"/>
            <ac:spMk id="38" creationId="{00000000-0000-0000-0000-000000000000}"/>
          </ac:spMkLst>
        </pc:spChg>
        <pc:spChg chg="mod">
          <ac:chgData name="Yamagata, Shigeo[山形 茂生]" userId="30cb5c11-f352-42b1-9f5a-f744e71b0a0d" providerId="ADAL" clId="{5E8EB42E-CF5F-4D79-A415-7BED107A2958}" dt="2022-08-06T02:47:04.411" v="1057" actId="14100"/>
          <ac:spMkLst>
            <pc:docMk/>
            <pc:sldMk cId="2806881668" sldId="332"/>
            <ac:spMk id="40" creationId="{00000000-0000-0000-0000-000000000000}"/>
          </ac:spMkLst>
        </pc:spChg>
        <pc:spChg chg="mod">
          <ac:chgData name="Yamagata, Shigeo[山形 茂生]" userId="30cb5c11-f352-42b1-9f5a-f744e71b0a0d" providerId="ADAL" clId="{5E8EB42E-CF5F-4D79-A415-7BED107A2958}" dt="2022-08-06T02:39:54.563" v="997" actId="1076"/>
          <ac:spMkLst>
            <pc:docMk/>
            <pc:sldMk cId="2806881668" sldId="332"/>
            <ac:spMk id="41" creationId="{00000000-0000-0000-0000-000000000000}"/>
          </ac:spMkLst>
        </pc:spChg>
        <pc:spChg chg="mod">
          <ac:chgData name="Yamagata, Shigeo[山形 茂生]" userId="30cb5c11-f352-42b1-9f5a-f744e71b0a0d" providerId="ADAL" clId="{5E8EB42E-CF5F-4D79-A415-7BED107A2958}" dt="2022-08-06T02:48:40.483" v="1084" actId="1076"/>
          <ac:spMkLst>
            <pc:docMk/>
            <pc:sldMk cId="2806881668" sldId="332"/>
            <ac:spMk id="43" creationId="{00000000-0000-0000-0000-000000000000}"/>
          </ac:spMkLst>
        </pc:spChg>
        <pc:spChg chg="mod">
          <ac:chgData name="Yamagata, Shigeo[山形 茂生]" userId="30cb5c11-f352-42b1-9f5a-f744e71b0a0d" providerId="ADAL" clId="{5E8EB42E-CF5F-4D79-A415-7BED107A2958}" dt="2022-08-06T02:48:13.959" v="1073" actId="14100"/>
          <ac:spMkLst>
            <pc:docMk/>
            <pc:sldMk cId="2806881668" sldId="332"/>
            <ac:spMk id="46" creationId="{00000000-0000-0000-0000-000000000000}"/>
          </ac:spMkLst>
        </pc:spChg>
        <pc:spChg chg="mod">
          <ac:chgData name="Yamagata, Shigeo[山形 茂生]" userId="30cb5c11-f352-42b1-9f5a-f744e71b0a0d" providerId="ADAL" clId="{5E8EB42E-CF5F-4D79-A415-7BED107A2958}" dt="2022-08-06T02:38:46.559" v="977" actId="14100"/>
          <ac:spMkLst>
            <pc:docMk/>
            <pc:sldMk cId="2806881668" sldId="332"/>
            <ac:spMk id="47" creationId="{00000000-0000-0000-0000-000000000000}"/>
          </ac:spMkLst>
        </pc:spChg>
        <pc:spChg chg="add mod">
          <ac:chgData name="Yamagata, Shigeo[山形 茂生]" userId="30cb5c11-f352-42b1-9f5a-f744e71b0a0d" providerId="ADAL" clId="{5E8EB42E-CF5F-4D79-A415-7BED107A2958}" dt="2022-08-05T10:33:06.904" v="871"/>
          <ac:spMkLst>
            <pc:docMk/>
            <pc:sldMk cId="2806881668" sldId="332"/>
            <ac:spMk id="48" creationId="{E594D938-F279-4A17-8242-B1385CB991D7}"/>
          </ac:spMkLst>
        </pc:spChg>
        <pc:spChg chg="mod">
          <ac:chgData name="Yamagata, Shigeo[山形 茂生]" userId="30cb5c11-f352-42b1-9f5a-f744e71b0a0d" providerId="ADAL" clId="{5E8EB42E-CF5F-4D79-A415-7BED107A2958}" dt="2022-08-06T04:50:30.114" v="1212" actId="1037"/>
          <ac:spMkLst>
            <pc:docMk/>
            <pc:sldMk cId="2806881668" sldId="332"/>
            <ac:spMk id="49" creationId="{00000000-0000-0000-0000-000000000000}"/>
          </ac:spMkLst>
        </pc:spChg>
        <pc:spChg chg="mod">
          <ac:chgData name="Yamagata, Shigeo[山形 茂生]" userId="30cb5c11-f352-42b1-9f5a-f744e71b0a0d" providerId="ADAL" clId="{5E8EB42E-CF5F-4D79-A415-7BED107A2958}" dt="2022-08-06T02:39:30.328" v="988" actId="1076"/>
          <ac:spMkLst>
            <pc:docMk/>
            <pc:sldMk cId="2806881668" sldId="332"/>
            <ac:spMk id="51" creationId="{00000000-0000-0000-0000-000000000000}"/>
          </ac:spMkLst>
        </pc:spChg>
        <pc:spChg chg="mod">
          <ac:chgData name="Yamagata, Shigeo[山形 茂生]" userId="30cb5c11-f352-42b1-9f5a-f744e71b0a0d" providerId="ADAL" clId="{5E8EB42E-CF5F-4D79-A415-7BED107A2958}" dt="2022-08-06T02:42:25.342" v="1013" actId="3064"/>
          <ac:spMkLst>
            <pc:docMk/>
            <pc:sldMk cId="2806881668" sldId="332"/>
            <ac:spMk id="55" creationId="{00000000-0000-0000-0000-000000000000}"/>
          </ac:spMkLst>
        </pc:spChg>
        <pc:spChg chg="mod">
          <ac:chgData name="Yamagata, Shigeo[山形 茂生]" userId="30cb5c11-f352-42b1-9f5a-f744e71b0a0d" providerId="ADAL" clId="{5E8EB42E-CF5F-4D79-A415-7BED107A2958}" dt="2022-08-06T05:24:16.154" v="1384" actId="3064"/>
          <ac:spMkLst>
            <pc:docMk/>
            <pc:sldMk cId="2806881668" sldId="332"/>
            <ac:spMk id="58" creationId="{00000000-0000-0000-0000-000000000000}"/>
          </ac:spMkLst>
        </pc:spChg>
        <pc:spChg chg="mod">
          <ac:chgData name="Yamagata, Shigeo[山形 茂生]" userId="30cb5c11-f352-42b1-9f5a-f744e71b0a0d" providerId="ADAL" clId="{5E8EB42E-CF5F-4D79-A415-7BED107A2958}" dt="2022-08-06T05:25:07.210" v="1398" actId="3064"/>
          <ac:spMkLst>
            <pc:docMk/>
            <pc:sldMk cId="2806881668" sldId="332"/>
            <ac:spMk id="59" creationId="{00000000-0000-0000-0000-000000000000}"/>
          </ac:spMkLst>
        </pc:spChg>
        <pc:spChg chg="mod">
          <ac:chgData name="Yamagata, Shigeo[山形 茂生]" userId="30cb5c11-f352-42b1-9f5a-f744e71b0a0d" providerId="ADAL" clId="{5E8EB42E-CF5F-4D79-A415-7BED107A2958}" dt="2022-08-06T05:26:01.496" v="1404" actId="20577"/>
          <ac:spMkLst>
            <pc:docMk/>
            <pc:sldMk cId="2806881668" sldId="332"/>
            <ac:spMk id="60" creationId="{00000000-0000-0000-0000-000000000000}"/>
          </ac:spMkLst>
        </pc:spChg>
        <pc:spChg chg="mod">
          <ac:chgData name="Yamagata, Shigeo[山形 茂生]" userId="30cb5c11-f352-42b1-9f5a-f744e71b0a0d" providerId="ADAL" clId="{5E8EB42E-CF5F-4D79-A415-7BED107A2958}" dt="2022-08-06T05:26:20.334" v="1409" actId="3064"/>
          <ac:spMkLst>
            <pc:docMk/>
            <pc:sldMk cId="2806881668" sldId="332"/>
            <ac:spMk id="61" creationId="{00000000-0000-0000-0000-000000000000}"/>
          </ac:spMkLst>
        </pc:spChg>
        <pc:spChg chg="mod">
          <ac:chgData name="Yamagata, Shigeo[山形 茂生]" userId="30cb5c11-f352-42b1-9f5a-f744e71b0a0d" providerId="ADAL" clId="{5E8EB42E-CF5F-4D79-A415-7BED107A2958}" dt="2022-08-06T05:24:40.817" v="1388" actId="3064"/>
          <ac:spMkLst>
            <pc:docMk/>
            <pc:sldMk cId="2806881668" sldId="332"/>
            <ac:spMk id="62" creationId="{00000000-0000-0000-0000-000000000000}"/>
          </ac:spMkLst>
        </pc:spChg>
        <pc:spChg chg="mod">
          <ac:chgData name="Yamagata, Shigeo[山形 茂生]" userId="30cb5c11-f352-42b1-9f5a-f744e71b0a0d" providerId="ADAL" clId="{5E8EB42E-CF5F-4D79-A415-7BED107A2958}" dt="2022-08-06T05:25:16.330" v="1399" actId="3064"/>
          <ac:spMkLst>
            <pc:docMk/>
            <pc:sldMk cId="2806881668" sldId="332"/>
            <ac:spMk id="63" creationId="{00000000-0000-0000-0000-000000000000}"/>
          </ac:spMkLst>
        </pc:spChg>
        <pc:spChg chg="mod">
          <ac:chgData name="Yamagata, Shigeo[山形 茂生]" userId="30cb5c11-f352-42b1-9f5a-f744e71b0a0d" providerId="ADAL" clId="{5E8EB42E-CF5F-4D79-A415-7BED107A2958}" dt="2022-08-06T05:27:27.745" v="1421" actId="3064"/>
          <ac:spMkLst>
            <pc:docMk/>
            <pc:sldMk cId="2806881668" sldId="332"/>
            <ac:spMk id="64" creationId="{00000000-0000-0000-0000-000000000000}"/>
          </ac:spMkLst>
        </pc:spChg>
        <pc:spChg chg="mod">
          <ac:chgData name="Yamagata, Shigeo[山形 茂生]" userId="30cb5c11-f352-42b1-9f5a-f744e71b0a0d" providerId="ADAL" clId="{5E8EB42E-CF5F-4D79-A415-7BED107A2958}" dt="2022-08-06T05:27:41.813" v="1423" actId="3064"/>
          <ac:spMkLst>
            <pc:docMk/>
            <pc:sldMk cId="2806881668" sldId="332"/>
            <ac:spMk id="65" creationId="{00000000-0000-0000-0000-000000000000}"/>
          </ac:spMkLst>
        </pc:spChg>
        <pc:spChg chg="mod">
          <ac:chgData name="Yamagata, Shigeo[山形 茂生]" userId="30cb5c11-f352-42b1-9f5a-f744e71b0a0d" providerId="ADAL" clId="{5E8EB42E-CF5F-4D79-A415-7BED107A2958}" dt="2022-08-06T05:27:36.726" v="1422" actId="3064"/>
          <ac:spMkLst>
            <pc:docMk/>
            <pc:sldMk cId="2806881668" sldId="332"/>
            <ac:spMk id="66" creationId="{00000000-0000-0000-0000-000000000000}"/>
          </ac:spMkLst>
        </pc:spChg>
        <pc:spChg chg="mod">
          <ac:chgData name="Yamagata, Shigeo[山形 茂生]" userId="30cb5c11-f352-42b1-9f5a-f744e71b0a0d" providerId="ADAL" clId="{5E8EB42E-CF5F-4D79-A415-7BED107A2958}" dt="2022-08-06T05:26:46.701" v="1414" actId="3064"/>
          <ac:spMkLst>
            <pc:docMk/>
            <pc:sldMk cId="2806881668" sldId="332"/>
            <ac:spMk id="67" creationId="{00000000-0000-0000-0000-000000000000}"/>
          </ac:spMkLst>
        </pc:spChg>
        <pc:spChg chg="mod">
          <ac:chgData name="Yamagata, Shigeo[山形 茂生]" userId="30cb5c11-f352-42b1-9f5a-f744e71b0a0d" providerId="ADAL" clId="{5E8EB42E-CF5F-4D79-A415-7BED107A2958}" dt="2022-08-06T05:30:41.912" v="1437" actId="14100"/>
          <ac:spMkLst>
            <pc:docMk/>
            <pc:sldMk cId="2806881668" sldId="332"/>
            <ac:spMk id="68" creationId="{00000000-0000-0000-0000-000000000000}"/>
          </ac:spMkLst>
        </pc:spChg>
        <pc:spChg chg="mod">
          <ac:chgData name="Yamagata, Shigeo[山形 茂生]" userId="30cb5c11-f352-42b1-9f5a-f744e71b0a0d" providerId="ADAL" clId="{5E8EB42E-CF5F-4D79-A415-7BED107A2958}" dt="2022-08-06T05:28:52.753" v="1430" actId="3064"/>
          <ac:spMkLst>
            <pc:docMk/>
            <pc:sldMk cId="2806881668" sldId="332"/>
            <ac:spMk id="69" creationId="{00000000-0000-0000-0000-000000000000}"/>
          </ac:spMkLst>
        </pc:spChg>
        <pc:spChg chg="mod">
          <ac:chgData name="Yamagata, Shigeo[山形 茂生]" userId="30cb5c11-f352-42b1-9f5a-f744e71b0a0d" providerId="ADAL" clId="{5E8EB42E-CF5F-4D79-A415-7BED107A2958}" dt="2022-08-06T05:28:57.310" v="1431" actId="3064"/>
          <ac:spMkLst>
            <pc:docMk/>
            <pc:sldMk cId="2806881668" sldId="332"/>
            <ac:spMk id="70" creationId="{00000000-0000-0000-0000-000000000000}"/>
          </ac:spMkLst>
        </pc:spChg>
        <pc:spChg chg="mod">
          <ac:chgData name="Yamagata, Shigeo[山形 茂生]" userId="30cb5c11-f352-42b1-9f5a-f744e71b0a0d" providerId="ADAL" clId="{5E8EB42E-CF5F-4D79-A415-7BED107A2958}" dt="2022-08-06T05:33:50.468" v="1449" actId="1076"/>
          <ac:spMkLst>
            <pc:docMk/>
            <pc:sldMk cId="2806881668" sldId="332"/>
            <ac:spMk id="72" creationId="{00000000-0000-0000-0000-000000000000}"/>
          </ac:spMkLst>
        </pc:spChg>
        <pc:spChg chg="mod">
          <ac:chgData name="Yamagata, Shigeo[山形 茂生]" userId="30cb5c11-f352-42b1-9f5a-f744e71b0a0d" providerId="ADAL" clId="{5E8EB42E-CF5F-4D79-A415-7BED107A2958}" dt="2022-08-06T05:33:21.318" v="1447" actId="14100"/>
          <ac:spMkLst>
            <pc:docMk/>
            <pc:sldMk cId="2806881668" sldId="332"/>
            <ac:spMk id="73" creationId="{00000000-0000-0000-0000-000000000000}"/>
          </ac:spMkLst>
        </pc:spChg>
      </pc:sldChg>
      <pc:sldChg chg="addSp delSp modSp mod">
        <pc:chgData name="Yamagata, Shigeo[山形 茂生]" userId="30cb5c11-f352-42b1-9f5a-f744e71b0a0d" providerId="ADAL" clId="{5E8EB42E-CF5F-4D79-A415-7BED107A2958}" dt="2022-08-06T04:58:04.947" v="1261" actId="14861"/>
        <pc:sldMkLst>
          <pc:docMk/>
          <pc:sldMk cId="1560471992" sldId="333"/>
        </pc:sldMkLst>
        <pc:spChg chg="del mod">
          <ac:chgData name="Yamagata, Shigeo[山形 茂生]" userId="30cb5c11-f352-42b1-9f5a-f744e71b0a0d" providerId="ADAL" clId="{5E8EB42E-CF5F-4D79-A415-7BED107A2958}" dt="2022-08-05T09:57:12.753" v="418" actId="478"/>
          <ac:spMkLst>
            <pc:docMk/>
            <pc:sldMk cId="1560471992" sldId="333"/>
            <ac:spMk id="3" creationId="{00000000-0000-0000-0000-000000000000}"/>
          </ac:spMkLst>
        </pc:spChg>
        <pc:spChg chg="del">
          <ac:chgData name="Yamagata, Shigeo[山形 茂生]" userId="30cb5c11-f352-42b1-9f5a-f744e71b0a0d" providerId="ADAL" clId="{5E8EB42E-CF5F-4D79-A415-7BED107A2958}" dt="2022-08-05T10:32:50.220" v="867" actId="478"/>
          <ac:spMkLst>
            <pc:docMk/>
            <pc:sldMk cId="1560471992" sldId="333"/>
            <ac:spMk id="9" creationId="{29456B85-7D54-4CB0-B7A3-11A2A179F956}"/>
          </ac:spMkLst>
        </pc:spChg>
        <pc:spChg chg="add del mod">
          <ac:chgData name="Yamagata, Shigeo[山形 茂生]" userId="30cb5c11-f352-42b1-9f5a-f744e71b0a0d" providerId="ADAL" clId="{5E8EB42E-CF5F-4D79-A415-7BED107A2958}" dt="2022-08-05T09:58:47.670" v="433"/>
          <ac:spMkLst>
            <pc:docMk/>
            <pc:sldMk cId="1560471992" sldId="333"/>
            <ac:spMk id="10" creationId="{6050E48F-AD93-4CCB-BB97-9EA6DA95E1A3}"/>
          </ac:spMkLst>
        </pc:spChg>
        <pc:spChg chg="del">
          <ac:chgData name="Yamagata, Shigeo[山形 茂生]" userId="30cb5c11-f352-42b1-9f5a-f744e71b0a0d" providerId="ADAL" clId="{5E8EB42E-CF5F-4D79-A415-7BED107A2958}" dt="2022-08-05T09:57:09.849" v="416" actId="478"/>
          <ac:spMkLst>
            <pc:docMk/>
            <pc:sldMk cId="1560471992" sldId="333"/>
            <ac:spMk id="11" creationId="{00000000-0000-0000-0000-000000000000}"/>
          </ac:spMkLst>
        </pc:spChg>
        <pc:spChg chg="mod">
          <ac:chgData name="Yamagata, Shigeo[山形 茂生]" userId="30cb5c11-f352-42b1-9f5a-f744e71b0a0d" providerId="ADAL" clId="{5E8EB42E-CF5F-4D79-A415-7BED107A2958}" dt="2022-08-05T10:23:38.870" v="840" actId="12788"/>
          <ac:spMkLst>
            <pc:docMk/>
            <pc:sldMk cId="1560471992" sldId="333"/>
            <ac:spMk id="12" creationId="{00000000-0000-0000-0000-000000000000}"/>
          </ac:spMkLst>
        </pc:spChg>
        <pc:spChg chg="add mod">
          <ac:chgData name="Yamagata, Shigeo[山形 茂生]" userId="30cb5c11-f352-42b1-9f5a-f744e71b0a0d" providerId="ADAL" clId="{5E8EB42E-CF5F-4D79-A415-7BED107A2958}" dt="2022-08-05T10:00:27.273" v="445" actId="1035"/>
          <ac:spMkLst>
            <pc:docMk/>
            <pc:sldMk cId="1560471992" sldId="333"/>
            <ac:spMk id="15" creationId="{A37F0AB7-0FA1-4515-8B04-9B326779E20F}"/>
          </ac:spMkLst>
        </pc:spChg>
        <pc:spChg chg="add mod">
          <ac:chgData name="Yamagata, Shigeo[山形 茂生]" userId="30cb5c11-f352-42b1-9f5a-f744e71b0a0d" providerId="ADAL" clId="{5E8EB42E-CF5F-4D79-A415-7BED107A2958}" dt="2022-08-05T10:00:27.273" v="445" actId="1035"/>
          <ac:spMkLst>
            <pc:docMk/>
            <pc:sldMk cId="1560471992" sldId="333"/>
            <ac:spMk id="16" creationId="{48F7A19D-3EEE-402E-BE26-AE30C8F8AADD}"/>
          </ac:spMkLst>
        </pc:spChg>
        <pc:spChg chg="add mod">
          <ac:chgData name="Yamagata, Shigeo[山形 茂生]" userId="30cb5c11-f352-42b1-9f5a-f744e71b0a0d" providerId="ADAL" clId="{5E8EB42E-CF5F-4D79-A415-7BED107A2958}" dt="2022-08-05T10:32:51.591" v="868"/>
          <ac:spMkLst>
            <pc:docMk/>
            <pc:sldMk cId="1560471992" sldId="333"/>
            <ac:spMk id="17" creationId="{9A211E79-962F-49C0-9BE8-1CF56AFCA132}"/>
          </ac:spMkLst>
        </pc:spChg>
        <pc:graphicFrameChg chg="mod modGraphic">
          <ac:chgData name="Yamagata, Shigeo[山形 茂生]" userId="30cb5c11-f352-42b1-9f5a-f744e71b0a0d" providerId="ADAL" clId="{5E8EB42E-CF5F-4D79-A415-7BED107A2958}" dt="2022-08-06T04:58:00.322" v="1260" actId="14861"/>
          <ac:graphicFrameMkLst>
            <pc:docMk/>
            <pc:sldMk cId="1560471992" sldId="333"/>
            <ac:graphicFrameMk id="13" creationId="{00000000-0000-0000-0000-000000000000}"/>
          </ac:graphicFrameMkLst>
        </pc:graphicFrameChg>
        <pc:graphicFrameChg chg="mod modGraphic">
          <ac:chgData name="Yamagata, Shigeo[山形 茂生]" userId="30cb5c11-f352-42b1-9f5a-f744e71b0a0d" providerId="ADAL" clId="{5E8EB42E-CF5F-4D79-A415-7BED107A2958}" dt="2022-08-06T04:58:04.947" v="1261" actId="14861"/>
          <ac:graphicFrameMkLst>
            <pc:docMk/>
            <pc:sldMk cId="1560471992" sldId="333"/>
            <ac:graphicFrameMk id="14" creationId="{00000000-0000-0000-0000-000000000000}"/>
          </ac:graphicFrameMkLst>
        </pc:graphicFrameChg>
      </pc:sldChg>
      <pc:sldChg chg="addSp delSp modSp mod">
        <pc:chgData name="Yamagata, Shigeo[山形 茂生]" userId="30cb5c11-f352-42b1-9f5a-f744e71b0a0d" providerId="ADAL" clId="{5E8EB42E-CF5F-4D79-A415-7BED107A2958}" dt="2022-08-06T04:57:33.870" v="1257" actId="14861"/>
        <pc:sldMkLst>
          <pc:docMk/>
          <pc:sldMk cId="1049045188" sldId="334"/>
        </pc:sldMkLst>
        <pc:spChg chg="del">
          <ac:chgData name="Yamagata, Shigeo[山形 茂生]" userId="30cb5c11-f352-42b1-9f5a-f744e71b0a0d" providerId="ADAL" clId="{5E8EB42E-CF5F-4D79-A415-7BED107A2958}" dt="2022-08-05T10:32:22.810" v="862" actId="478"/>
          <ac:spMkLst>
            <pc:docMk/>
            <pc:sldMk cId="1049045188" sldId="334"/>
            <ac:spMk id="2" creationId="{00000000-0000-0000-0000-000000000000}"/>
          </ac:spMkLst>
        </pc:spChg>
        <pc:spChg chg="add del">
          <ac:chgData name="Yamagata, Shigeo[山形 茂生]" userId="30cb5c11-f352-42b1-9f5a-f744e71b0a0d" providerId="ADAL" clId="{5E8EB42E-CF5F-4D79-A415-7BED107A2958}" dt="2022-08-05T09:59:13.101" v="437" actId="478"/>
          <ac:spMkLst>
            <pc:docMk/>
            <pc:sldMk cId="1049045188" sldId="334"/>
            <ac:spMk id="8" creationId="{00000000-0000-0000-0000-000000000000}"/>
          </ac:spMkLst>
        </pc:spChg>
        <pc:spChg chg="del">
          <ac:chgData name="Yamagata, Shigeo[山形 茂生]" userId="30cb5c11-f352-42b1-9f5a-f744e71b0a0d" providerId="ADAL" clId="{5E8EB42E-CF5F-4D79-A415-7BED107A2958}" dt="2022-08-05T09:57:43.133" v="422" actId="478"/>
          <ac:spMkLst>
            <pc:docMk/>
            <pc:sldMk cId="1049045188" sldId="334"/>
            <ac:spMk id="11" creationId="{00000000-0000-0000-0000-000000000000}"/>
          </ac:spMkLst>
        </pc:spChg>
        <pc:spChg chg="add mod">
          <ac:chgData name="Yamagata, Shigeo[山形 茂生]" userId="30cb5c11-f352-42b1-9f5a-f744e71b0a0d" providerId="ADAL" clId="{5E8EB42E-CF5F-4D79-A415-7BED107A2958}" dt="2022-08-05T10:00:35.953" v="448"/>
          <ac:spMkLst>
            <pc:docMk/>
            <pc:sldMk cId="1049045188" sldId="334"/>
            <ac:spMk id="15" creationId="{9B807431-8824-4E82-9A2D-07C0A9816D3A}"/>
          </ac:spMkLst>
        </pc:spChg>
        <pc:spChg chg="del mod">
          <ac:chgData name="Yamagata, Shigeo[山形 茂生]" userId="30cb5c11-f352-42b1-9f5a-f744e71b0a0d" providerId="ADAL" clId="{5E8EB42E-CF5F-4D79-A415-7BED107A2958}" dt="2022-08-05T10:10:29.193" v="627" actId="478"/>
          <ac:spMkLst>
            <pc:docMk/>
            <pc:sldMk cId="1049045188" sldId="334"/>
            <ac:spMk id="16" creationId="{00000000-0000-0000-0000-000000000000}"/>
          </ac:spMkLst>
        </pc:spChg>
        <pc:spChg chg="mod">
          <ac:chgData name="Yamagata, Shigeo[山形 茂生]" userId="30cb5c11-f352-42b1-9f5a-f744e71b0a0d" providerId="ADAL" clId="{5E8EB42E-CF5F-4D79-A415-7BED107A2958}" dt="2022-08-05T10:12:26.595" v="751" actId="1035"/>
          <ac:spMkLst>
            <pc:docMk/>
            <pc:sldMk cId="1049045188" sldId="334"/>
            <ac:spMk id="17" creationId="{00000000-0000-0000-0000-000000000000}"/>
          </ac:spMkLst>
        </pc:spChg>
        <pc:spChg chg="del mod">
          <ac:chgData name="Yamagata, Shigeo[山形 茂生]" userId="30cb5c11-f352-42b1-9f5a-f744e71b0a0d" providerId="ADAL" clId="{5E8EB42E-CF5F-4D79-A415-7BED107A2958}" dt="2022-08-05T10:09:36.326" v="618" actId="478"/>
          <ac:spMkLst>
            <pc:docMk/>
            <pc:sldMk cId="1049045188" sldId="334"/>
            <ac:spMk id="19" creationId="{00000000-0000-0000-0000-000000000000}"/>
          </ac:spMkLst>
        </pc:spChg>
        <pc:spChg chg="mod">
          <ac:chgData name="Yamagata, Shigeo[山形 茂生]" userId="30cb5c11-f352-42b1-9f5a-f744e71b0a0d" providerId="ADAL" clId="{5E8EB42E-CF5F-4D79-A415-7BED107A2958}" dt="2022-08-05T10:13:49.699" v="780" actId="14100"/>
          <ac:spMkLst>
            <pc:docMk/>
            <pc:sldMk cId="1049045188" sldId="334"/>
            <ac:spMk id="20" creationId="{00000000-0000-0000-0000-000000000000}"/>
          </ac:spMkLst>
        </pc:spChg>
        <pc:spChg chg="del mod">
          <ac:chgData name="Yamagata, Shigeo[山形 茂生]" userId="30cb5c11-f352-42b1-9f5a-f744e71b0a0d" providerId="ADAL" clId="{5E8EB42E-CF5F-4D79-A415-7BED107A2958}" dt="2022-08-05T10:21:21.518" v="836" actId="478"/>
          <ac:spMkLst>
            <pc:docMk/>
            <pc:sldMk cId="1049045188" sldId="334"/>
            <ac:spMk id="22" creationId="{00000000-0000-0000-0000-000000000000}"/>
          </ac:spMkLst>
        </pc:spChg>
        <pc:spChg chg="mod">
          <ac:chgData name="Yamagata, Shigeo[山形 茂生]" userId="30cb5c11-f352-42b1-9f5a-f744e71b0a0d" providerId="ADAL" clId="{5E8EB42E-CF5F-4D79-A415-7BED107A2958}" dt="2022-08-05T10:21:28.554" v="838" actId="20577"/>
          <ac:spMkLst>
            <pc:docMk/>
            <pc:sldMk cId="1049045188" sldId="334"/>
            <ac:spMk id="23" creationId="{00000000-0000-0000-0000-000000000000}"/>
          </ac:spMkLst>
        </pc:spChg>
        <pc:spChg chg="add mod">
          <ac:chgData name="Yamagata, Shigeo[山形 茂生]" userId="30cb5c11-f352-42b1-9f5a-f744e71b0a0d" providerId="ADAL" clId="{5E8EB42E-CF5F-4D79-A415-7BED107A2958}" dt="2022-08-05T10:00:35.953" v="448"/>
          <ac:spMkLst>
            <pc:docMk/>
            <pc:sldMk cId="1049045188" sldId="334"/>
            <ac:spMk id="25" creationId="{1B13758D-0DA4-4B54-9E41-82D546D31995}"/>
          </ac:spMkLst>
        </pc:spChg>
        <pc:spChg chg="add mod">
          <ac:chgData name="Yamagata, Shigeo[山形 茂生]" userId="30cb5c11-f352-42b1-9f5a-f744e71b0a0d" providerId="ADAL" clId="{5E8EB42E-CF5F-4D79-A415-7BED107A2958}" dt="2022-08-05T10:32:24.363" v="863"/>
          <ac:spMkLst>
            <pc:docMk/>
            <pc:sldMk cId="1049045188" sldId="334"/>
            <ac:spMk id="26" creationId="{6AB437C1-BA47-44E3-8AF0-2F7A64310E75}"/>
          </ac:spMkLst>
        </pc:spChg>
        <pc:graphicFrameChg chg="mod">
          <ac:chgData name="Yamagata, Shigeo[山形 茂生]" userId="30cb5c11-f352-42b1-9f5a-f744e71b0a0d" providerId="ADAL" clId="{5E8EB42E-CF5F-4D79-A415-7BED107A2958}" dt="2022-08-06T04:57:33.870" v="1257" actId="14861"/>
          <ac:graphicFrameMkLst>
            <pc:docMk/>
            <pc:sldMk cId="1049045188" sldId="334"/>
            <ac:graphicFrameMk id="18" creationId="{00000000-0000-0000-0000-000000000000}"/>
          </ac:graphicFrameMkLst>
        </pc:graphicFrameChg>
        <pc:graphicFrameChg chg="mod modGraphic">
          <ac:chgData name="Yamagata, Shigeo[山形 茂生]" userId="30cb5c11-f352-42b1-9f5a-f744e71b0a0d" providerId="ADAL" clId="{5E8EB42E-CF5F-4D79-A415-7BED107A2958}" dt="2022-08-06T04:57:25.547" v="1256" actId="14861"/>
          <ac:graphicFrameMkLst>
            <pc:docMk/>
            <pc:sldMk cId="1049045188" sldId="334"/>
            <ac:graphicFrameMk id="21" creationId="{00000000-0000-0000-0000-000000000000}"/>
          </ac:graphicFrameMkLst>
        </pc:graphicFrameChg>
        <pc:graphicFrameChg chg="mod">
          <ac:chgData name="Yamagata, Shigeo[山形 茂生]" userId="30cb5c11-f352-42b1-9f5a-f744e71b0a0d" providerId="ADAL" clId="{5E8EB42E-CF5F-4D79-A415-7BED107A2958}" dt="2022-08-06T04:57:20.472" v="1255" actId="14861"/>
          <ac:graphicFrameMkLst>
            <pc:docMk/>
            <pc:sldMk cId="1049045188" sldId="334"/>
            <ac:graphicFrameMk id="24" creationId="{00000000-0000-0000-0000-000000000000}"/>
          </ac:graphicFrameMkLst>
        </pc:graphicFrameChg>
      </pc:sldChg>
      <pc:sldChg chg="addSp delSp modSp mod">
        <pc:chgData name="Yamagata, Shigeo[山形 茂生]" userId="30cb5c11-f352-42b1-9f5a-f744e71b0a0d" providerId="ADAL" clId="{5E8EB42E-CF5F-4D79-A415-7BED107A2958}" dt="2022-08-06T04:56:38.987" v="1251" actId="14861"/>
        <pc:sldMkLst>
          <pc:docMk/>
          <pc:sldMk cId="2845063589" sldId="335"/>
        </pc:sldMkLst>
        <pc:spChg chg="add del mod">
          <ac:chgData name="Yamagata, Shigeo[山形 茂生]" userId="30cb5c11-f352-42b1-9f5a-f744e71b0a0d" providerId="ADAL" clId="{5E8EB42E-CF5F-4D79-A415-7BED107A2958}" dt="2022-08-05T09:59:19.220" v="438" actId="478"/>
          <ac:spMkLst>
            <pc:docMk/>
            <pc:sldMk cId="2845063589" sldId="335"/>
            <ac:spMk id="8" creationId="{00000000-0000-0000-0000-000000000000}"/>
          </ac:spMkLst>
        </pc:spChg>
        <pc:spChg chg="del">
          <ac:chgData name="Yamagata, Shigeo[山形 茂生]" userId="30cb5c11-f352-42b1-9f5a-f744e71b0a0d" providerId="ADAL" clId="{5E8EB42E-CF5F-4D79-A415-7BED107A2958}" dt="2022-08-05T09:57:57.096" v="425" actId="478"/>
          <ac:spMkLst>
            <pc:docMk/>
            <pc:sldMk cId="2845063589" sldId="335"/>
            <ac:spMk id="11" creationId="{00000000-0000-0000-0000-000000000000}"/>
          </ac:spMkLst>
        </pc:spChg>
        <pc:spChg chg="del mod">
          <ac:chgData name="Yamagata, Shigeo[山形 茂生]" userId="30cb5c11-f352-42b1-9f5a-f744e71b0a0d" providerId="ADAL" clId="{5E8EB42E-CF5F-4D79-A415-7BED107A2958}" dt="2022-08-05T10:16:47.864" v="805" actId="478"/>
          <ac:spMkLst>
            <pc:docMk/>
            <pc:sldMk cId="2845063589" sldId="335"/>
            <ac:spMk id="15" creationId="{00000000-0000-0000-0000-000000000000}"/>
          </ac:spMkLst>
        </pc:spChg>
        <pc:spChg chg="mod">
          <ac:chgData name="Yamagata, Shigeo[山形 茂生]" userId="30cb5c11-f352-42b1-9f5a-f744e71b0a0d" providerId="ADAL" clId="{5E8EB42E-CF5F-4D79-A415-7BED107A2958}" dt="2022-08-05T10:16:43.239" v="804" actId="3064"/>
          <ac:spMkLst>
            <pc:docMk/>
            <pc:sldMk cId="2845063589" sldId="335"/>
            <ac:spMk id="16" creationId="{00000000-0000-0000-0000-000000000000}"/>
          </ac:spMkLst>
        </pc:spChg>
        <pc:spChg chg="mod">
          <ac:chgData name="Yamagata, Shigeo[山形 茂生]" userId="30cb5c11-f352-42b1-9f5a-f744e71b0a0d" providerId="ADAL" clId="{5E8EB42E-CF5F-4D79-A415-7BED107A2958}" dt="2022-08-05T10:17:25.411" v="809" actId="3064"/>
          <ac:spMkLst>
            <pc:docMk/>
            <pc:sldMk cId="2845063589" sldId="335"/>
            <ac:spMk id="17" creationId="{00000000-0000-0000-0000-000000000000}"/>
          </ac:spMkLst>
        </pc:spChg>
        <pc:spChg chg="del mod">
          <ac:chgData name="Yamagata, Shigeo[山形 茂生]" userId="30cb5c11-f352-42b1-9f5a-f744e71b0a0d" providerId="ADAL" clId="{5E8EB42E-CF5F-4D79-A415-7BED107A2958}" dt="2022-08-05T10:17:29.306" v="810" actId="478"/>
          <ac:spMkLst>
            <pc:docMk/>
            <pc:sldMk cId="2845063589" sldId="335"/>
            <ac:spMk id="18" creationId="{00000000-0000-0000-0000-000000000000}"/>
          </ac:spMkLst>
        </pc:spChg>
        <pc:spChg chg="mod">
          <ac:chgData name="Yamagata, Shigeo[山形 茂生]" userId="30cb5c11-f352-42b1-9f5a-f744e71b0a0d" providerId="ADAL" clId="{5E8EB42E-CF5F-4D79-A415-7BED107A2958}" dt="2022-08-06T04:52:26.886" v="1220" actId="113"/>
          <ac:spMkLst>
            <pc:docMk/>
            <pc:sldMk cId="2845063589" sldId="335"/>
            <ac:spMk id="21" creationId="{00000000-0000-0000-0000-000000000000}"/>
          </ac:spMkLst>
        </pc:spChg>
        <pc:spChg chg="del mod">
          <ac:chgData name="Yamagata, Shigeo[山形 茂生]" userId="30cb5c11-f352-42b1-9f5a-f744e71b0a0d" providerId="ADAL" clId="{5E8EB42E-CF5F-4D79-A415-7BED107A2958}" dt="2022-08-05T10:18:08.101" v="816" actId="478"/>
          <ac:spMkLst>
            <pc:docMk/>
            <pc:sldMk cId="2845063589" sldId="335"/>
            <ac:spMk id="22" creationId="{00000000-0000-0000-0000-000000000000}"/>
          </ac:spMkLst>
        </pc:spChg>
        <pc:spChg chg="add mod">
          <ac:chgData name="Yamagata, Shigeo[山形 茂生]" userId="30cb5c11-f352-42b1-9f5a-f744e71b0a0d" providerId="ADAL" clId="{5E8EB42E-CF5F-4D79-A415-7BED107A2958}" dt="2022-08-05T10:00:43.027" v="450"/>
          <ac:spMkLst>
            <pc:docMk/>
            <pc:sldMk cId="2845063589" sldId="335"/>
            <ac:spMk id="24" creationId="{CD07E145-8BFF-4C17-8547-019A6ED07E18}"/>
          </ac:spMkLst>
        </pc:spChg>
        <pc:spChg chg="add mod">
          <ac:chgData name="Yamagata, Shigeo[山形 茂生]" userId="30cb5c11-f352-42b1-9f5a-f744e71b0a0d" providerId="ADAL" clId="{5E8EB42E-CF5F-4D79-A415-7BED107A2958}" dt="2022-08-05T10:00:43.027" v="450"/>
          <ac:spMkLst>
            <pc:docMk/>
            <pc:sldMk cId="2845063589" sldId="335"/>
            <ac:spMk id="25" creationId="{2A41AC8E-274E-464B-BBE9-EEA258FFFEBA}"/>
          </ac:spMkLst>
        </pc:spChg>
        <pc:graphicFrameChg chg="mod modGraphic">
          <ac:chgData name="Yamagata, Shigeo[山形 茂生]" userId="30cb5c11-f352-42b1-9f5a-f744e71b0a0d" providerId="ADAL" clId="{5E8EB42E-CF5F-4D79-A415-7BED107A2958}" dt="2022-08-06T04:56:30.872" v="1250" actId="14861"/>
          <ac:graphicFrameMkLst>
            <pc:docMk/>
            <pc:sldMk cId="2845063589" sldId="335"/>
            <ac:graphicFrameMk id="20" creationId="{00000000-0000-0000-0000-000000000000}"/>
          </ac:graphicFrameMkLst>
        </pc:graphicFrameChg>
        <pc:graphicFrameChg chg="mod modGraphic">
          <ac:chgData name="Yamagata, Shigeo[山形 茂生]" userId="30cb5c11-f352-42b1-9f5a-f744e71b0a0d" providerId="ADAL" clId="{5E8EB42E-CF5F-4D79-A415-7BED107A2958}" dt="2022-08-06T04:56:38.987" v="1251" actId="14861"/>
          <ac:graphicFrameMkLst>
            <pc:docMk/>
            <pc:sldMk cId="2845063589" sldId="335"/>
            <ac:graphicFrameMk id="23" creationId="{B5BFFE83-AB29-7DB3-7CBD-FC13B049FF24}"/>
          </ac:graphicFrameMkLst>
        </pc:graphicFrameChg>
      </pc:sldChg>
      <pc:sldChg chg="addSp delSp modSp mod">
        <pc:chgData name="Yamagata, Shigeo[山形 茂生]" userId="30cb5c11-f352-42b1-9f5a-f744e71b0a0d" providerId="ADAL" clId="{5E8EB42E-CF5F-4D79-A415-7BED107A2958}" dt="2022-08-06T05:03:04.672" v="1277" actId="2711"/>
        <pc:sldMkLst>
          <pc:docMk/>
          <pc:sldMk cId="4242794935" sldId="336"/>
        </pc:sldMkLst>
        <pc:spChg chg="del mod">
          <ac:chgData name="Yamagata, Shigeo[山形 茂生]" userId="30cb5c11-f352-42b1-9f5a-f744e71b0a0d" providerId="ADAL" clId="{5E8EB42E-CF5F-4D79-A415-7BED107A2958}" dt="2022-08-05T10:15:26.703" v="795" actId="478"/>
          <ac:spMkLst>
            <pc:docMk/>
            <pc:sldMk cId="4242794935" sldId="336"/>
            <ac:spMk id="3" creationId="{00000000-0000-0000-0000-000000000000}"/>
          </ac:spMkLst>
        </pc:spChg>
        <pc:spChg chg="del mod">
          <ac:chgData name="Yamagata, Shigeo[山形 茂生]" userId="30cb5c11-f352-42b1-9f5a-f744e71b0a0d" providerId="ADAL" clId="{5E8EB42E-CF5F-4D79-A415-7BED107A2958}" dt="2022-08-05T10:16:06.072" v="800" actId="478"/>
          <ac:spMkLst>
            <pc:docMk/>
            <pc:sldMk cId="4242794935" sldId="336"/>
            <ac:spMk id="4" creationId="{00000000-0000-0000-0000-000000000000}"/>
          </ac:spMkLst>
        </pc:spChg>
        <pc:spChg chg="mod">
          <ac:chgData name="Yamagata, Shigeo[山形 茂生]" userId="30cb5c11-f352-42b1-9f5a-f744e71b0a0d" providerId="ADAL" clId="{5E8EB42E-CF5F-4D79-A415-7BED107A2958}" dt="2022-08-04T11:26:01.873" v="403" actId="14100"/>
          <ac:spMkLst>
            <pc:docMk/>
            <pc:sldMk cId="4242794935" sldId="336"/>
            <ac:spMk id="7" creationId="{00000000-0000-0000-0000-000000000000}"/>
          </ac:spMkLst>
        </pc:spChg>
        <pc:spChg chg="del">
          <ac:chgData name="Yamagata, Shigeo[山形 茂生]" userId="30cb5c11-f352-42b1-9f5a-f744e71b0a0d" providerId="ADAL" clId="{5E8EB42E-CF5F-4D79-A415-7BED107A2958}" dt="2022-08-05T09:57:51.951" v="424" actId="478"/>
          <ac:spMkLst>
            <pc:docMk/>
            <pc:sldMk cId="4242794935" sldId="336"/>
            <ac:spMk id="8" creationId="{00000000-0000-0000-0000-000000000000}"/>
          </ac:spMkLst>
        </pc:spChg>
        <pc:spChg chg="mod">
          <ac:chgData name="Yamagata, Shigeo[山形 茂生]" userId="30cb5c11-f352-42b1-9f5a-f744e71b0a0d" providerId="ADAL" clId="{5E8EB42E-CF5F-4D79-A415-7BED107A2958}" dt="2022-08-05T10:39:17.752" v="948" actId="1036"/>
          <ac:spMkLst>
            <pc:docMk/>
            <pc:sldMk cId="4242794935" sldId="336"/>
            <ac:spMk id="10" creationId="{00000000-0000-0000-0000-000000000000}"/>
          </ac:spMkLst>
        </pc:spChg>
        <pc:spChg chg="del">
          <ac:chgData name="Yamagata, Shigeo[山形 茂生]" userId="30cb5c11-f352-42b1-9f5a-f744e71b0a0d" providerId="ADAL" clId="{5E8EB42E-CF5F-4D79-A415-7BED107A2958}" dt="2022-08-05T09:57:48.547" v="423" actId="478"/>
          <ac:spMkLst>
            <pc:docMk/>
            <pc:sldMk cId="4242794935" sldId="336"/>
            <ac:spMk id="11" creationId="{00000000-0000-0000-0000-000000000000}"/>
          </ac:spMkLst>
        </pc:spChg>
        <pc:spChg chg="del">
          <ac:chgData name="Yamagata, Shigeo[山形 茂生]" userId="30cb5c11-f352-42b1-9f5a-f744e71b0a0d" providerId="ADAL" clId="{5E8EB42E-CF5F-4D79-A415-7BED107A2958}" dt="2022-08-05T10:32:07.721" v="860" actId="478"/>
          <ac:spMkLst>
            <pc:docMk/>
            <pc:sldMk cId="4242794935" sldId="336"/>
            <ac:spMk id="14" creationId="{60EE90A0-8678-4525-8169-E1DEE9C8079E}"/>
          </ac:spMkLst>
        </pc:spChg>
        <pc:spChg chg="add mod">
          <ac:chgData name="Yamagata, Shigeo[山形 茂生]" userId="30cb5c11-f352-42b1-9f5a-f744e71b0a0d" providerId="ADAL" clId="{5E8EB42E-CF5F-4D79-A415-7BED107A2958}" dt="2022-08-05T10:00:39.307" v="449"/>
          <ac:spMkLst>
            <pc:docMk/>
            <pc:sldMk cId="4242794935" sldId="336"/>
            <ac:spMk id="15" creationId="{CC0F073B-FEDC-4BEB-B634-AECF7BC069AB}"/>
          </ac:spMkLst>
        </pc:spChg>
        <pc:spChg chg="add mod">
          <ac:chgData name="Yamagata, Shigeo[山形 茂生]" userId="30cb5c11-f352-42b1-9f5a-f744e71b0a0d" providerId="ADAL" clId="{5E8EB42E-CF5F-4D79-A415-7BED107A2958}" dt="2022-08-06T04:55:19.043" v="1246" actId="113"/>
          <ac:spMkLst>
            <pc:docMk/>
            <pc:sldMk cId="4242794935" sldId="336"/>
            <ac:spMk id="16" creationId="{BA644368-8195-4F40-83C2-233E6112EDE1}"/>
          </ac:spMkLst>
        </pc:spChg>
        <pc:spChg chg="add mod">
          <ac:chgData name="Yamagata, Shigeo[山形 茂生]" userId="30cb5c11-f352-42b1-9f5a-f744e71b0a0d" providerId="ADAL" clId="{5E8EB42E-CF5F-4D79-A415-7BED107A2958}" dt="2022-08-05T10:32:09.414" v="861"/>
          <ac:spMkLst>
            <pc:docMk/>
            <pc:sldMk cId="4242794935" sldId="336"/>
            <ac:spMk id="17" creationId="{BD2C9F7B-BB84-47B4-A6F1-3115415BCC25}"/>
          </ac:spMkLst>
        </pc:spChg>
        <pc:spChg chg="mod">
          <ac:chgData name="Yamagata, Shigeo[山形 茂生]" userId="30cb5c11-f352-42b1-9f5a-f744e71b0a0d" providerId="ADAL" clId="{5E8EB42E-CF5F-4D79-A415-7BED107A2958}" dt="2022-08-05T10:16:01.783" v="799" actId="3064"/>
          <ac:spMkLst>
            <pc:docMk/>
            <pc:sldMk cId="4242794935" sldId="336"/>
            <ac:spMk id="40" creationId="{00000000-0000-0000-0000-000000000000}"/>
          </ac:spMkLst>
        </pc:spChg>
        <pc:graphicFrameChg chg="mod modGraphic">
          <ac:chgData name="Yamagata, Shigeo[山形 茂生]" userId="30cb5c11-f352-42b1-9f5a-f744e71b0a0d" providerId="ADAL" clId="{5E8EB42E-CF5F-4D79-A415-7BED107A2958}" dt="2022-08-06T04:56:12.096" v="1248" actId="14861"/>
          <ac:graphicFrameMkLst>
            <pc:docMk/>
            <pc:sldMk cId="4242794935" sldId="336"/>
            <ac:graphicFrameMk id="12" creationId="{00000000-0000-0000-0000-000000000000}"/>
          </ac:graphicFrameMkLst>
        </pc:graphicFrameChg>
        <pc:graphicFrameChg chg="mod modGraphic">
          <ac:chgData name="Yamagata, Shigeo[山形 茂生]" userId="30cb5c11-f352-42b1-9f5a-f744e71b0a0d" providerId="ADAL" clId="{5E8EB42E-CF5F-4D79-A415-7BED107A2958}" dt="2022-08-06T05:03:04.672" v="1277" actId="2711"/>
          <ac:graphicFrameMkLst>
            <pc:docMk/>
            <pc:sldMk cId="4242794935" sldId="336"/>
            <ac:graphicFrameMk id="13" creationId="{00000000-0000-0000-0000-000000000000}"/>
          </ac:graphicFrameMkLst>
        </pc:graphicFrameChg>
      </pc:sldChg>
      <pc:sldChg chg="addSp delSp modSp mod">
        <pc:chgData name="Yamagata, Shigeo[山形 茂生]" userId="30cb5c11-f352-42b1-9f5a-f744e71b0a0d" providerId="ADAL" clId="{5E8EB42E-CF5F-4D79-A415-7BED107A2958}" dt="2022-08-06T04:57:02.994" v="1254" actId="1035"/>
        <pc:sldMkLst>
          <pc:docMk/>
          <pc:sldMk cId="26055058" sldId="337"/>
        </pc:sldMkLst>
        <pc:spChg chg="del">
          <ac:chgData name="Yamagata, Shigeo[山形 茂生]" userId="30cb5c11-f352-42b1-9f5a-f744e71b0a0d" providerId="ADAL" clId="{5E8EB42E-CF5F-4D79-A415-7BED107A2958}" dt="2022-08-05T10:31:31.841" v="858" actId="478"/>
          <ac:spMkLst>
            <pc:docMk/>
            <pc:sldMk cId="26055058" sldId="337"/>
            <ac:spMk id="2" creationId="{00000000-0000-0000-0000-000000000000}"/>
          </ac:spMkLst>
        </pc:spChg>
        <pc:spChg chg="add del">
          <ac:chgData name="Yamagata, Shigeo[山形 茂生]" userId="30cb5c11-f352-42b1-9f5a-f744e71b0a0d" providerId="ADAL" clId="{5E8EB42E-CF5F-4D79-A415-7BED107A2958}" dt="2022-08-05T09:59:25.248" v="439" actId="478"/>
          <ac:spMkLst>
            <pc:docMk/>
            <pc:sldMk cId="26055058" sldId="337"/>
            <ac:spMk id="8" creationId="{00000000-0000-0000-0000-000000000000}"/>
          </ac:spMkLst>
        </pc:spChg>
        <pc:spChg chg="add del">
          <ac:chgData name="Yamagata, Shigeo[山形 茂生]" userId="30cb5c11-f352-42b1-9f5a-f744e71b0a0d" providerId="ADAL" clId="{5E8EB42E-CF5F-4D79-A415-7BED107A2958}" dt="2022-08-05T09:59:25.248" v="439" actId="478"/>
          <ac:spMkLst>
            <pc:docMk/>
            <pc:sldMk cId="26055058" sldId="337"/>
            <ac:spMk id="11" creationId="{00000000-0000-0000-0000-000000000000}"/>
          </ac:spMkLst>
        </pc:spChg>
        <pc:spChg chg="add mod">
          <ac:chgData name="Yamagata, Shigeo[山形 茂生]" userId="30cb5c11-f352-42b1-9f5a-f744e71b0a0d" providerId="ADAL" clId="{5E8EB42E-CF5F-4D79-A415-7BED107A2958}" dt="2022-08-05T10:00:45.220" v="451"/>
          <ac:spMkLst>
            <pc:docMk/>
            <pc:sldMk cId="26055058" sldId="337"/>
            <ac:spMk id="14" creationId="{28710C34-4809-4673-ADB1-388ED135CC07}"/>
          </ac:spMkLst>
        </pc:spChg>
        <pc:spChg chg="add mod">
          <ac:chgData name="Yamagata, Shigeo[山形 茂生]" userId="30cb5c11-f352-42b1-9f5a-f744e71b0a0d" providerId="ADAL" clId="{5E8EB42E-CF5F-4D79-A415-7BED107A2958}" dt="2022-08-05T10:00:45.220" v="451"/>
          <ac:spMkLst>
            <pc:docMk/>
            <pc:sldMk cId="26055058" sldId="337"/>
            <ac:spMk id="15" creationId="{6DC0C205-2755-4C4D-8D09-D3C6D0C9FCE5}"/>
          </ac:spMkLst>
        </pc:spChg>
        <pc:spChg chg="add mod">
          <ac:chgData name="Yamagata, Shigeo[山形 茂生]" userId="30cb5c11-f352-42b1-9f5a-f744e71b0a0d" providerId="ADAL" clId="{5E8EB42E-CF5F-4D79-A415-7BED107A2958}" dt="2022-08-05T10:31:51.914" v="859"/>
          <ac:spMkLst>
            <pc:docMk/>
            <pc:sldMk cId="26055058" sldId="337"/>
            <ac:spMk id="16" creationId="{A015CECB-50DB-4F5D-B60C-D25B7AC86989}"/>
          </ac:spMkLst>
        </pc:spChg>
        <pc:spChg chg="mod">
          <ac:chgData name="Yamagata, Shigeo[山形 茂生]" userId="30cb5c11-f352-42b1-9f5a-f744e71b0a0d" providerId="ADAL" clId="{5E8EB42E-CF5F-4D79-A415-7BED107A2958}" dt="2022-08-05T10:18:45.778" v="820" actId="3064"/>
          <ac:spMkLst>
            <pc:docMk/>
            <pc:sldMk cId="26055058" sldId="337"/>
            <ac:spMk id="22" creationId="{00000000-0000-0000-0000-000000000000}"/>
          </ac:spMkLst>
        </pc:spChg>
        <pc:spChg chg="del mod">
          <ac:chgData name="Yamagata, Shigeo[山形 茂生]" userId="30cb5c11-f352-42b1-9f5a-f744e71b0a0d" providerId="ADAL" clId="{5E8EB42E-CF5F-4D79-A415-7BED107A2958}" dt="2022-08-05T10:18:50.239" v="821" actId="478"/>
          <ac:spMkLst>
            <pc:docMk/>
            <pc:sldMk cId="26055058" sldId="337"/>
            <ac:spMk id="23" creationId="{00000000-0000-0000-0000-000000000000}"/>
          </ac:spMkLst>
        </pc:spChg>
        <pc:spChg chg="mod">
          <ac:chgData name="Yamagata, Shigeo[山形 茂生]" userId="30cb5c11-f352-42b1-9f5a-f744e71b0a0d" providerId="ADAL" clId="{5E8EB42E-CF5F-4D79-A415-7BED107A2958}" dt="2022-08-05T10:19:20.961" v="825" actId="3064"/>
          <ac:spMkLst>
            <pc:docMk/>
            <pc:sldMk cId="26055058" sldId="337"/>
            <ac:spMk id="24" creationId="{00000000-0000-0000-0000-000000000000}"/>
          </ac:spMkLst>
        </pc:spChg>
        <pc:spChg chg="del mod">
          <ac:chgData name="Yamagata, Shigeo[山形 茂生]" userId="30cb5c11-f352-42b1-9f5a-f744e71b0a0d" providerId="ADAL" clId="{5E8EB42E-CF5F-4D79-A415-7BED107A2958}" dt="2022-08-05T10:19:26.860" v="826" actId="478"/>
          <ac:spMkLst>
            <pc:docMk/>
            <pc:sldMk cId="26055058" sldId="337"/>
            <ac:spMk id="25" creationId="{00000000-0000-0000-0000-000000000000}"/>
          </ac:spMkLst>
        </pc:spChg>
        <pc:spChg chg="mod">
          <ac:chgData name="Yamagata, Shigeo[山形 茂生]" userId="30cb5c11-f352-42b1-9f5a-f744e71b0a0d" providerId="ADAL" clId="{5E8EB42E-CF5F-4D79-A415-7BED107A2958}" dt="2022-08-05T10:19:55.841" v="830" actId="3064"/>
          <ac:spMkLst>
            <pc:docMk/>
            <pc:sldMk cId="26055058" sldId="337"/>
            <ac:spMk id="26" creationId="{00000000-0000-0000-0000-000000000000}"/>
          </ac:spMkLst>
        </pc:spChg>
        <pc:spChg chg="del mod">
          <ac:chgData name="Yamagata, Shigeo[山形 茂生]" userId="30cb5c11-f352-42b1-9f5a-f744e71b0a0d" providerId="ADAL" clId="{5E8EB42E-CF5F-4D79-A415-7BED107A2958}" dt="2022-08-05T10:20:01.988" v="831" actId="478"/>
          <ac:spMkLst>
            <pc:docMk/>
            <pc:sldMk cId="26055058" sldId="337"/>
            <ac:spMk id="27" creationId="{00000000-0000-0000-0000-000000000000}"/>
          </ac:spMkLst>
        </pc:spChg>
        <pc:graphicFrameChg chg="mod modGraphic">
          <ac:chgData name="Yamagata, Shigeo[山形 茂生]" userId="30cb5c11-f352-42b1-9f5a-f744e71b0a0d" providerId="ADAL" clId="{5E8EB42E-CF5F-4D79-A415-7BED107A2958}" dt="2022-08-06T04:56:48.313" v="1252" actId="14861"/>
          <ac:graphicFrameMkLst>
            <pc:docMk/>
            <pc:sldMk cId="26055058" sldId="337"/>
            <ac:graphicFrameMk id="20" creationId="{00000000-0000-0000-0000-000000000000}"/>
          </ac:graphicFrameMkLst>
        </pc:graphicFrameChg>
        <pc:graphicFrameChg chg="mod modGraphic">
          <ac:chgData name="Yamagata, Shigeo[山形 茂生]" userId="30cb5c11-f352-42b1-9f5a-f744e71b0a0d" providerId="ADAL" clId="{5E8EB42E-CF5F-4D79-A415-7BED107A2958}" dt="2022-08-06T04:57:02.994" v="1254" actId="1035"/>
          <ac:graphicFrameMkLst>
            <pc:docMk/>
            <pc:sldMk cId="26055058" sldId="337"/>
            <ac:graphicFrameMk id="28" creationId="{00000000-0000-0000-0000-000000000000}"/>
          </ac:graphicFrameMkLst>
        </pc:graphicFrameChg>
      </pc:sldChg>
      <pc:sldChg chg="addSp delSp modSp mod">
        <pc:chgData name="Yamagata, Shigeo[山形 茂生]" userId="30cb5c11-f352-42b1-9f5a-f744e71b0a0d" providerId="ADAL" clId="{5E8EB42E-CF5F-4D79-A415-7BED107A2958}" dt="2022-08-06T04:57:49.304" v="1259" actId="14861"/>
        <pc:sldMkLst>
          <pc:docMk/>
          <pc:sldMk cId="941383861" sldId="338"/>
        </pc:sldMkLst>
        <pc:spChg chg="del">
          <ac:chgData name="Yamagata, Shigeo[山形 茂生]" userId="30cb5c11-f352-42b1-9f5a-f744e71b0a0d" providerId="ADAL" clId="{5E8EB42E-CF5F-4D79-A415-7BED107A2958}" dt="2022-08-05T10:31:20.108" v="857" actId="478"/>
          <ac:spMkLst>
            <pc:docMk/>
            <pc:sldMk cId="941383861" sldId="338"/>
            <ac:spMk id="2" creationId="{00000000-0000-0000-0000-000000000000}"/>
          </ac:spMkLst>
        </pc:spChg>
        <pc:spChg chg="del">
          <ac:chgData name="Yamagata, Shigeo[山形 茂生]" userId="30cb5c11-f352-42b1-9f5a-f744e71b0a0d" providerId="ADAL" clId="{5E8EB42E-CF5F-4D79-A415-7BED107A2958}" dt="2022-08-05T09:57:27.246" v="419" actId="478"/>
          <ac:spMkLst>
            <pc:docMk/>
            <pc:sldMk cId="941383861" sldId="338"/>
            <ac:spMk id="3" creationId="{00000000-0000-0000-0000-000000000000}"/>
          </ac:spMkLst>
        </pc:spChg>
        <pc:spChg chg="del">
          <ac:chgData name="Yamagata, Shigeo[山形 茂生]" userId="30cb5c11-f352-42b1-9f5a-f744e71b0a0d" providerId="ADAL" clId="{5E8EB42E-CF5F-4D79-A415-7BED107A2958}" dt="2022-08-05T09:57:27.246" v="419" actId="478"/>
          <ac:spMkLst>
            <pc:docMk/>
            <pc:sldMk cId="941383861" sldId="338"/>
            <ac:spMk id="11" creationId="{00000000-0000-0000-0000-000000000000}"/>
          </ac:spMkLst>
        </pc:spChg>
        <pc:spChg chg="mod">
          <ac:chgData name="Yamagata, Shigeo[山形 茂生]" userId="30cb5c11-f352-42b1-9f5a-f744e71b0a0d" providerId="ADAL" clId="{5E8EB42E-CF5F-4D79-A415-7BED107A2958}" dt="2022-08-04T11:01:19.337" v="160" actId="20577"/>
          <ac:spMkLst>
            <pc:docMk/>
            <pc:sldMk cId="941383861" sldId="338"/>
            <ac:spMk id="12" creationId="{00000000-0000-0000-0000-000000000000}"/>
          </ac:spMkLst>
        </pc:spChg>
        <pc:spChg chg="mod">
          <ac:chgData name="Yamagata, Shigeo[山形 茂生]" userId="30cb5c11-f352-42b1-9f5a-f744e71b0a0d" providerId="ADAL" clId="{5E8EB42E-CF5F-4D79-A415-7BED107A2958}" dt="2022-08-05T10:37:37.835" v="922" actId="14100"/>
          <ac:spMkLst>
            <pc:docMk/>
            <pc:sldMk cId="941383861" sldId="338"/>
            <ac:spMk id="13" creationId="{00000000-0000-0000-0000-000000000000}"/>
          </ac:spMkLst>
        </pc:spChg>
        <pc:spChg chg="del mod">
          <ac:chgData name="Yamagata, Shigeo[山形 茂生]" userId="30cb5c11-f352-42b1-9f5a-f744e71b0a0d" providerId="ADAL" clId="{5E8EB42E-CF5F-4D79-A415-7BED107A2958}" dt="2022-08-05T10:05:39.043" v="461" actId="478"/>
          <ac:spMkLst>
            <pc:docMk/>
            <pc:sldMk cId="941383861" sldId="338"/>
            <ac:spMk id="14" creationId="{00000000-0000-0000-0000-000000000000}"/>
          </ac:spMkLst>
        </pc:spChg>
        <pc:spChg chg="add mod">
          <ac:chgData name="Yamagata, Shigeo[山形 茂生]" userId="30cb5c11-f352-42b1-9f5a-f744e71b0a0d" providerId="ADAL" clId="{5E8EB42E-CF5F-4D79-A415-7BED107A2958}" dt="2022-08-05T10:00:30.566" v="446"/>
          <ac:spMkLst>
            <pc:docMk/>
            <pc:sldMk cId="941383861" sldId="338"/>
            <ac:spMk id="16" creationId="{6F375BDD-2893-4F94-944E-03619855C21C}"/>
          </ac:spMkLst>
        </pc:spChg>
        <pc:spChg chg="add mod">
          <ac:chgData name="Yamagata, Shigeo[山形 茂生]" userId="30cb5c11-f352-42b1-9f5a-f744e71b0a0d" providerId="ADAL" clId="{5E8EB42E-CF5F-4D79-A415-7BED107A2958}" dt="2022-08-05T10:00:30.566" v="446"/>
          <ac:spMkLst>
            <pc:docMk/>
            <pc:sldMk cId="941383861" sldId="338"/>
            <ac:spMk id="18" creationId="{03E1D637-D58D-4749-BFD1-000D67DB4D5E}"/>
          </ac:spMkLst>
        </pc:spChg>
        <pc:spChg chg="add mod">
          <ac:chgData name="Yamagata, Shigeo[山形 茂生]" userId="30cb5c11-f352-42b1-9f5a-f744e71b0a0d" providerId="ADAL" clId="{5E8EB42E-CF5F-4D79-A415-7BED107A2958}" dt="2022-08-05T10:32:43.550" v="866"/>
          <ac:spMkLst>
            <pc:docMk/>
            <pc:sldMk cId="941383861" sldId="338"/>
            <ac:spMk id="19" creationId="{911671F6-C237-445F-8F95-9581CA53FD29}"/>
          </ac:spMkLst>
        </pc:spChg>
        <pc:graphicFrameChg chg="mod">
          <ac:chgData name="Yamagata, Shigeo[山形 茂生]" userId="30cb5c11-f352-42b1-9f5a-f744e71b0a0d" providerId="ADAL" clId="{5E8EB42E-CF5F-4D79-A415-7BED107A2958}" dt="2022-08-06T04:57:43.256" v="1258" actId="14861"/>
          <ac:graphicFrameMkLst>
            <pc:docMk/>
            <pc:sldMk cId="941383861" sldId="338"/>
            <ac:graphicFrameMk id="9" creationId="{00000000-0000-0000-0000-000000000000}"/>
          </ac:graphicFrameMkLst>
        </pc:graphicFrameChg>
        <pc:graphicFrameChg chg="add mod">
          <ac:chgData name="Yamagata, Shigeo[山形 茂生]" userId="30cb5c11-f352-42b1-9f5a-f744e71b0a0d" providerId="ADAL" clId="{5E8EB42E-CF5F-4D79-A415-7BED107A2958}" dt="2022-08-06T04:57:49.304" v="1259" actId="14861"/>
          <ac:graphicFrameMkLst>
            <pc:docMk/>
            <pc:sldMk cId="941383861" sldId="338"/>
            <ac:graphicFrameMk id="15" creationId="{32FA0FDF-E0F6-4535-B548-5691F4D7030E}"/>
          </ac:graphicFrameMkLst>
        </pc:graphicFrameChg>
        <pc:graphicFrameChg chg="del">
          <ac:chgData name="Yamagata, Shigeo[山形 茂生]" userId="30cb5c11-f352-42b1-9f5a-f744e71b0a0d" providerId="ADAL" clId="{5E8EB42E-CF5F-4D79-A415-7BED107A2958}" dt="2022-08-04T11:00:50.862" v="150" actId="478"/>
          <ac:graphicFrameMkLst>
            <pc:docMk/>
            <pc:sldMk cId="941383861" sldId="338"/>
            <ac:graphicFrameMk id="16" creationId="{00000000-0000-0000-0000-000000000000}"/>
          </ac:graphicFrameMkLst>
        </pc:graphicFrameChg>
      </pc:sldChg>
      <pc:sldChg chg="addSp delSp modSp mod">
        <pc:chgData name="Yamagata, Shigeo[山形 茂生]" userId="30cb5c11-f352-42b1-9f5a-f744e71b0a0d" providerId="ADAL" clId="{5E8EB42E-CF5F-4D79-A415-7BED107A2958}" dt="2022-08-06T04:53:57.551" v="1243" actId="14100"/>
        <pc:sldMkLst>
          <pc:docMk/>
          <pc:sldMk cId="2113821302" sldId="339"/>
        </pc:sldMkLst>
        <pc:spChg chg="del">
          <ac:chgData name="Yamagata, Shigeo[山形 茂生]" userId="30cb5c11-f352-42b1-9f5a-f744e71b0a0d" providerId="ADAL" clId="{5E8EB42E-CF5F-4D79-A415-7BED107A2958}" dt="2022-08-05T10:32:34.857" v="864" actId="478"/>
          <ac:spMkLst>
            <pc:docMk/>
            <pc:sldMk cId="2113821302" sldId="339"/>
            <ac:spMk id="2" creationId="{00000000-0000-0000-0000-000000000000}"/>
          </ac:spMkLst>
        </pc:spChg>
        <pc:spChg chg="del mod">
          <ac:chgData name="Yamagata, Shigeo[山形 茂生]" userId="30cb5c11-f352-42b1-9f5a-f744e71b0a0d" providerId="ADAL" clId="{5E8EB42E-CF5F-4D79-A415-7BED107A2958}" dt="2022-08-05T09:57:36.442" v="421" actId="478"/>
          <ac:spMkLst>
            <pc:docMk/>
            <pc:sldMk cId="2113821302" sldId="339"/>
            <ac:spMk id="3" creationId="{00000000-0000-0000-0000-000000000000}"/>
          </ac:spMkLst>
        </pc:spChg>
        <pc:spChg chg="del mod">
          <ac:chgData name="Yamagata, Shigeo[山形 茂生]" userId="30cb5c11-f352-42b1-9f5a-f744e71b0a0d" providerId="ADAL" clId="{5E8EB42E-CF5F-4D79-A415-7BED107A2958}" dt="2022-08-05T10:06:18.719" v="465" actId="478"/>
          <ac:spMkLst>
            <pc:docMk/>
            <pc:sldMk cId="2113821302" sldId="339"/>
            <ac:spMk id="6" creationId="{00000000-0000-0000-0000-000000000000}"/>
          </ac:spMkLst>
        </pc:spChg>
        <pc:spChg chg="mod">
          <ac:chgData name="Yamagata, Shigeo[山形 茂生]" userId="30cb5c11-f352-42b1-9f5a-f744e71b0a0d" providerId="ADAL" clId="{5E8EB42E-CF5F-4D79-A415-7BED107A2958}" dt="2022-08-05T10:06:27.328" v="466" actId="3064"/>
          <ac:spMkLst>
            <pc:docMk/>
            <pc:sldMk cId="2113821302" sldId="339"/>
            <ac:spMk id="10" creationId="{00000000-0000-0000-0000-000000000000}"/>
          </ac:spMkLst>
        </pc:spChg>
        <pc:spChg chg="del">
          <ac:chgData name="Yamagata, Shigeo[山形 茂生]" userId="30cb5c11-f352-42b1-9f5a-f744e71b0a0d" providerId="ADAL" clId="{5E8EB42E-CF5F-4D79-A415-7BED107A2958}" dt="2022-08-05T09:57:36.442" v="421" actId="478"/>
          <ac:spMkLst>
            <pc:docMk/>
            <pc:sldMk cId="2113821302" sldId="339"/>
            <ac:spMk id="11" creationId="{00000000-0000-0000-0000-000000000000}"/>
          </ac:spMkLst>
        </pc:spChg>
        <pc:spChg chg="add mod">
          <ac:chgData name="Yamagata, Shigeo[山形 茂生]" userId="30cb5c11-f352-42b1-9f5a-f744e71b0a0d" providerId="ADAL" clId="{5E8EB42E-CF5F-4D79-A415-7BED107A2958}" dt="2022-08-05T10:00:33.231" v="447"/>
          <ac:spMkLst>
            <pc:docMk/>
            <pc:sldMk cId="2113821302" sldId="339"/>
            <ac:spMk id="13" creationId="{17E700A4-CD86-4A23-927B-8B71C6E513BF}"/>
          </ac:spMkLst>
        </pc:spChg>
        <pc:spChg chg="add mod">
          <ac:chgData name="Yamagata, Shigeo[山形 茂生]" userId="30cb5c11-f352-42b1-9f5a-f744e71b0a0d" providerId="ADAL" clId="{5E8EB42E-CF5F-4D79-A415-7BED107A2958}" dt="2022-08-05T10:00:33.231" v="447"/>
          <ac:spMkLst>
            <pc:docMk/>
            <pc:sldMk cId="2113821302" sldId="339"/>
            <ac:spMk id="14" creationId="{FA4C2045-E9C6-4393-B264-4E9F15C84520}"/>
          </ac:spMkLst>
        </pc:spChg>
        <pc:spChg chg="add mod">
          <ac:chgData name="Yamagata, Shigeo[山形 茂生]" userId="30cb5c11-f352-42b1-9f5a-f744e71b0a0d" providerId="ADAL" clId="{5E8EB42E-CF5F-4D79-A415-7BED107A2958}" dt="2022-08-05T10:32:37.340" v="865"/>
          <ac:spMkLst>
            <pc:docMk/>
            <pc:sldMk cId="2113821302" sldId="339"/>
            <ac:spMk id="16" creationId="{7DA44000-0104-45D4-B152-1CD90DD93863}"/>
          </ac:spMkLst>
        </pc:spChg>
        <pc:spChg chg="mod">
          <ac:chgData name="Yamagata, Shigeo[山形 茂生]" userId="30cb5c11-f352-42b1-9f5a-f744e71b0a0d" providerId="ADAL" clId="{5E8EB42E-CF5F-4D79-A415-7BED107A2958}" dt="2022-08-06T04:53:57.551" v="1243" actId="14100"/>
          <ac:spMkLst>
            <pc:docMk/>
            <pc:sldMk cId="2113821302" sldId="339"/>
            <ac:spMk id="19" creationId="{00000000-0000-0000-0000-000000000000}"/>
          </ac:spMkLst>
        </pc:spChg>
        <pc:spChg chg="del mod">
          <ac:chgData name="Yamagata, Shigeo[山形 茂生]" userId="30cb5c11-f352-42b1-9f5a-f744e71b0a0d" providerId="ADAL" clId="{5E8EB42E-CF5F-4D79-A415-7BED107A2958}" dt="2022-08-05T10:07:21.201" v="471" actId="478"/>
          <ac:spMkLst>
            <pc:docMk/>
            <pc:sldMk cId="2113821302" sldId="339"/>
            <ac:spMk id="20" creationId="{00000000-0000-0000-0000-000000000000}"/>
          </ac:spMkLst>
        </pc:spChg>
        <pc:graphicFrameChg chg="mod">
          <ac:chgData name="Yamagata, Shigeo[山形 茂生]" userId="30cb5c11-f352-42b1-9f5a-f744e71b0a0d" providerId="ADAL" clId="{5E8EB42E-CF5F-4D79-A415-7BED107A2958}" dt="2022-08-06T04:53:51.012" v="1242" actId="1036"/>
          <ac:graphicFrameMkLst>
            <pc:docMk/>
            <pc:sldMk cId="2113821302" sldId="339"/>
            <ac:graphicFrameMk id="21" creationId="{00000000-0000-0000-0000-000000000000}"/>
          </ac:graphicFrameMkLst>
        </pc:graphicFrameChg>
      </pc:sldChg>
      <pc:sldChg chg="modSp add mod setBg">
        <pc:chgData name="Yamagata, Shigeo[山形 茂生]" userId="30cb5c11-f352-42b1-9f5a-f744e71b0a0d" providerId="ADAL" clId="{5E8EB42E-CF5F-4D79-A415-7BED107A2958}" dt="2022-08-06T05:16:59.559" v="1376"/>
        <pc:sldMkLst>
          <pc:docMk/>
          <pc:sldMk cId="4150471988" sldId="344"/>
        </pc:sldMkLst>
        <pc:spChg chg="mod">
          <ac:chgData name="Yamagata, Shigeo[山形 茂生]" userId="30cb5c11-f352-42b1-9f5a-f744e71b0a0d" providerId="ADAL" clId="{5E8EB42E-CF5F-4D79-A415-7BED107A2958}" dt="2022-08-06T05:11:28.700" v="1291" actId="20577"/>
          <ac:spMkLst>
            <pc:docMk/>
            <pc:sldMk cId="4150471988" sldId="344"/>
            <ac:spMk id="5" creationId="{00000000-0000-0000-0000-000000000000}"/>
          </ac:spMkLst>
        </pc:spChg>
      </pc:sldChg>
    </pc:docChg>
  </pc:docChgLst>
  <pc:docChgLst>
    <pc:chgData name="Takeuchi, Kiyoka[竹内 清佳]" userId="657d6370-93c9-4a8e-a0b6-8303f5ff73b9" providerId="ADAL" clId="{77F3326A-92EA-4F15-8F37-6AB167319C72}"/>
    <pc:docChg chg="undo custSel modSld">
      <pc:chgData name="Takeuchi, Kiyoka[竹内 清佳]" userId="657d6370-93c9-4a8e-a0b6-8303f5ff73b9" providerId="ADAL" clId="{77F3326A-92EA-4F15-8F37-6AB167319C72}" dt="2023-12-19T07:04:03.915" v="599" actId="14100"/>
      <pc:docMkLst>
        <pc:docMk/>
      </pc:docMkLst>
      <pc:sldChg chg="modSp mod">
        <pc:chgData name="Takeuchi, Kiyoka[竹内 清佳]" userId="657d6370-93c9-4a8e-a0b6-8303f5ff73b9" providerId="ADAL" clId="{77F3326A-92EA-4F15-8F37-6AB167319C72}" dt="2023-12-19T06:09:20.620" v="192" actId="14100"/>
        <pc:sldMkLst>
          <pc:docMk/>
          <pc:sldMk cId="2920247984" sldId="320"/>
        </pc:sldMkLst>
        <pc:spChg chg="mod">
          <ac:chgData name="Takeuchi, Kiyoka[竹内 清佳]" userId="657d6370-93c9-4a8e-a0b6-8303f5ff73b9" providerId="ADAL" clId="{77F3326A-92EA-4F15-8F37-6AB167319C72}" dt="2023-12-19T06:09:20.620" v="192" actId="14100"/>
          <ac:spMkLst>
            <pc:docMk/>
            <pc:sldMk cId="2920247984" sldId="320"/>
            <ac:spMk id="39" creationId="{00000000-0000-0000-0000-000000000000}"/>
          </ac:spMkLst>
        </pc:spChg>
      </pc:sldChg>
      <pc:sldChg chg="modSp mod">
        <pc:chgData name="Takeuchi, Kiyoka[竹内 清佳]" userId="657d6370-93c9-4a8e-a0b6-8303f5ff73b9" providerId="ADAL" clId="{77F3326A-92EA-4F15-8F37-6AB167319C72}" dt="2023-12-19T06:08:51" v="181" actId="20577"/>
        <pc:sldMkLst>
          <pc:docMk/>
          <pc:sldMk cId="2806881668" sldId="332"/>
        </pc:sldMkLst>
        <pc:spChg chg="mod">
          <ac:chgData name="Takeuchi, Kiyoka[竹内 清佳]" userId="657d6370-93c9-4a8e-a0b6-8303f5ff73b9" providerId="ADAL" clId="{77F3326A-92EA-4F15-8F37-6AB167319C72}" dt="2023-12-19T06:08:51" v="181" actId="20577"/>
          <ac:spMkLst>
            <pc:docMk/>
            <pc:sldMk cId="2806881668" sldId="332"/>
            <ac:spMk id="2" creationId="{00000000-0000-0000-0000-000000000000}"/>
          </ac:spMkLst>
        </pc:spChg>
      </pc:sldChg>
      <pc:sldChg chg="modSp mod">
        <pc:chgData name="Takeuchi, Kiyoka[竹内 清佳]" userId="657d6370-93c9-4a8e-a0b6-8303f5ff73b9" providerId="ADAL" clId="{77F3326A-92EA-4F15-8F37-6AB167319C72}" dt="2023-12-19T06:09:50.216" v="203" actId="14100"/>
        <pc:sldMkLst>
          <pc:docMk/>
          <pc:sldMk cId="1560471992" sldId="333"/>
        </pc:sldMkLst>
        <pc:spChg chg="mod">
          <ac:chgData name="Takeuchi, Kiyoka[竹内 清佳]" userId="657d6370-93c9-4a8e-a0b6-8303f5ff73b9" providerId="ADAL" clId="{77F3326A-92EA-4F15-8F37-6AB167319C72}" dt="2023-12-19T06:09:50.216" v="203" actId="14100"/>
          <ac:spMkLst>
            <pc:docMk/>
            <pc:sldMk cId="1560471992" sldId="333"/>
            <ac:spMk id="15" creationId="{A37F0AB7-0FA1-4515-8B04-9B326779E20F}"/>
          </ac:spMkLst>
        </pc:spChg>
      </pc:sldChg>
      <pc:sldChg chg="modSp mod">
        <pc:chgData name="Takeuchi, Kiyoka[竹内 清佳]" userId="657d6370-93c9-4a8e-a0b6-8303f5ff73b9" providerId="ADAL" clId="{77F3326A-92EA-4F15-8F37-6AB167319C72}" dt="2023-12-19T06:11:04.342" v="225" actId="20577"/>
        <pc:sldMkLst>
          <pc:docMk/>
          <pc:sldMk cId="1049045188" sldId="334"/>
        </pc:sldMkLst>
        <pc:spChg chg="mod">
          <ac:chgData name="Takeuchi, Kiyoka[竹内 清佳]" userId="657d6370-93c9-4a8e-a0b6-8303f5ff73b9" providerId="ADAL" clId="{77F3326A-92EA-4F15-8F37-6AB167319C72}" dt="2023-12-19T06:11:04.342" v="225" actId="20577"/>
          <ac:spMkLst>
            <pc:docMk/>
            <pc:sldMk cId="1049045188" sldId="334"/>
            <ac:spMk id="15" creationId="{9B807431-8824-4E82-9A2D-07C0A9816D3A}"/>
          </ac:spMkLst>
        </pc:spChg>
      </pc:sldChg>
      <pc:sldChg chg="modSp mod">
        <pc:chgData name="Takeuchi, Kiyoka[竹内 清佳]" userId="657d6370-93c9-4a8e-a0b6-8303f5ff73b9" providerId="ADAL" clId="{77F3326A-92EA-4F15-8F37-6AB167319C72}" dt="2023-12-19T06:13:34.050" v="262" actId="20577"/>
        <pc:sldMkLst>
          <pc:docMk/>
          <pc:sldMk cId="2845063589" sldId="335"/>
        </pc:sldMkLst>
        <pc:spChg chg="mod">
          <ac:chgData name="Takeuchi, Kiyoka[竹内 清佳]" userId="657d6370-93c9-4a8e-a0b6-8303f5ff73b9" providerId="ADAL" clId="{77F3326A-92EA-4F15-8F37-6AB167319C72}" dt="2023-12-19T06:13:34.050" v="262" actId="20577"/>
          <ac:spMkLst>
            <pc:docMk/>
            <pc:sldMk cId="2845063589" sldId="335"/>
            <ac:spMk id="16" creationId="{00000000-0000-0000-0000-000000000000}"/>
          </ac:spMkLst>
        </pc:spChg>
        <pc:spChg chg="mod">
          <ac:chgData name="Takeuchi, Kiyoka[竹内 清佳]" userId="657d6370-93c9-4a8e-a0b6-8303f5ff73b9" providerId="ADAL" clId="{77F3326A-92EA-4F15-8F37-6AB167319C72}" dt="2023-12-19T06:12:14.732" v="243" actId="14100"/>
          <ac:spMkLst>
            <pc:docMk/>
            <pc:sldMk cId="2845063589" sldId="335"/>
            <ac:spMk id="24" creationId="{CD07E145-8BFF-4C17-8547-019A6ED07E18}"/>
          </ac:spMkLst>
        </pc:spChg>
      </pc:sldChg>
      <pc:sldChg chg="modSp mod">
        <pc:chgData name="Takeuchi, Kiyoka[竹内 清佳]" userId="657d6370-93c9-4a8e-a0b6-8303f5ff73b9" providerId="ADAL" clId="{77F3326A-92EA-4F15-8F37-6AB167319C72}" dt="2023-12-19T07:04:03.915" v="599" actId="14100"/>
        <pc:sldMkLst>
          <pc:docMk/>
          <pc:sldMk cId="4242794935" sldId="336"/>
        </pc:sldMkLst>
        <pc:spChg chg="mod">
          <ac:chgData name="Takeuchi, Kiyoka[竹内 清佳]" userId="657d6370-93c9-4a8e-a0b6-8303f5ff73b9" providerId="ADAL" clId="{77F3326A-92EA-4F15-8F37-6AB167319C72}" dt="2023-12-19T06:47:13.688" v="532" actId="14100"/>
          <ac:spMkLst>
            <pc:docMk/>
            <pc:sldMk cId="4242794935" sldId="336"/>
            <ac:spMk id="7" creationId="{00000000-0000-0000-0000-000000000000}"/>
          </ac:spMkLst>
        </pc:spChg>
        <pc:spChg chg="mod">
          <ac:chgData name="Takeuchi, Kiyoka[竹内 清佳]" userId="657d6370-93c9-4a8e-a0b6-8303f5ff73b9" providerId="ADAL" clId="{77F3326A-92EA-4F15-8F37-6AB167319C72}" dt="2023-12-19T06:47:30.751" v="566" actId="14100"/>
          <ac:spMkLst>
            <pc:docMk/>
            <pc:sldMk cId="4242794935" sldId="336"/>
            <ac:spMk id="10" creationId="{00000000-0000-0000-0000-000000000000}"/>
          </ac:spMkLst>
        </pc:spChg>
        <pc:spChg chg="mod">
          <ac:chgData name="Takeuchi, Kiyoka[竹内 清佳]" userId="657d6370-93c9-4a8e-a0b6-8303f5ff73b9" providerId="ADAL" clId="{77F3326A-92EA-4F15-8F37-6AB167319C72}" dt="2023-12-19T06:11:57.964" v="236" actId="14100"/>
          <ac:spMkLst>
            <pc:docMk/>
            <pc:sldMk cId="4242794935" sldId="336"/>
            <ac:spMk id="15" creationId="{CC0F073B-FEDC-4BEB-B634-AECF7BC069AB}"/>
          </ac:spMkLst>
        </pc:spChg>
        <pc:spChg chg="mod">
          <ac:chgData name="Takeuchi, Kiyoka[竹内 清佳]" userId="657d6370-93c9-4a8e-a0b6-8303f5ff73b9" providerId="ADAL" clId="{77F3326A-92EA-4F15-8F37-6AB167319C72}" dt="2023-12-19T07:04:03.915" v="599" actId="14100"/>
          <ac:spMkLst>
            <pc:docMk/>
            <pc:sldMk cId="4242794935" sldId="336"/>
            <ac:spMk id="40" creationId="{00000000-0000-0000-0000-000000000000}"/>
          </ac:spMkLst>
        </pc:spChg>
        <pc:graphicFrameChg chg="mod">
          <ac:chgData name="Takeuchi, Kiyoka[竹内 清佳]" userId="657d6370-93c9-4a8e-a0b6-8303f5ff73b9" providerId="ADAL" clId="{77F3326A-92EA-4F15-8F37-6AB167319C72}" dt="2023-12-19T06:47:26.166" v="565" actId="1035"/>
          <ac:graphicFrameMkLst>
            <pc:docMk/>
            <pc:sldMk cId="4242794935" sldId="336"/>
            <ac:graphicFrameMk id="12" creationId="{00000000-0000-0000-0000-000000000000}"/>
          </ac:graphicFrameMkLst>
        </pc:graphicFrameChg>
        <pc:graphicFrameChg chg="mod">
          <ac:chgData name="Takeuchi, Kiyoka[竹内 清佳]" userId="657d6370-93c9-4a8e-a0b6-8303f5ff73b9" providerId="ADAL" clId="{77F3326A-92EA-4F15-8F37-6AB167319C72}" dt="2023-12-19T07:03:49.871" v="596" actId="1035"/>
          <ac:graphicFrameMkLst>
            <pc:docMk/>
            <pc:sldMk cId="4242794935" sldId="336"/>
            <ac:graphicFrameMk id="13" creationId="{00000000-0000-0000-0000-000000000000}"/>
          </ac:graphicFrameMkLst>
        </pc:graphicFrameChg>
      </pc:sldChg>
      <pc:sldChg chg="modSp mod">
        <pc:chgData name="Takeuchi, Kiyoka[竹内 清佳]" userId="657d6370-93c9-4a8e-a0b6-8303f5ff73b9" providerId="ADAL" clId="{77F3326A-92EA-4F15-8F37-6AB167319C72}" dt="2023-12-19T06:23:17.270" v="455" actId="403"/>
        <pc:sldMkLst>
          <pc:docMk/>
          <pc:sldMk cId="26055058" sldId="337"/>
        </pc:sldMkLst>
        <pc:spChg chg="mod">
          <ac:chgData name="Takeuchi, Kiyoka[竹内 清佳]" userId="657d6370-93c9-4a8e-a0b6-8303f5ff73b9" providerId="ADAL" clId="{77F3326A-92EA-4F15-8F37-6AB167319C72}" dt="2023-12-19T06:14:18.802" v="271" actId="14100"/>
          <ac:spMkLst>
            <pc:docMk/>
            <pc:sldMk cId="26055058" sldId="337"/>
            <ac:spMk id="14" creationId="{28710C34-4809-4673-ADB1-388ED135CC07}"/>
          </ac:spMkLst>
        </pc:spChg>
        <pc:spChg chg="mod">
          <ac:chgData name="Takeuchi, Kiyoka[竹内 清佳]" userId="657d6370-93c9-4a8e-a0b6-8303f5ff73b9" providerId="ADAL" clId="{77F3326A-92EA-4F15-8F37-6AB167319C72}" dt="2023-12-19T06:21:12.628" v="436" actId="14100"/>
          <ac:spMkLst>
            <pc:docMk/>
            <pc:sldMk cId="26055058" sldId="337"/>
            <ac:spMk id="22" creationId="{00000000-0000-0000-0000-000000000000}"/>
          </ac:spMkLst>
        </pc:spChg>
        <pc:spChg chg="mod">
          <ac:chgData name="Takeuchi, Kiyoka[竹内 清佳]" userId="657d6370-93c9-4a8e-a0b6-8303f5ff73b9" providerId="ADAL" clId="{77F3326A-92EA-4F15-8F37-6AB167319C72}" dt="2023-12-19T06:20:34.573" v="428" actId="1036"/>
          <ac:spMkLst>
            <pc:docMk/>
            <pc:sldMk cId="26055058" sldId="337"/>
            <ac:spMk id="24" creationId="{00000000-0000-0000-0000-000000000000}"/>
          </ac:spMkLst>
        </pc:spChg>
        <pc:spChg chg="mod">
          <ac:chgData name="Takeuchi, Kiyoka[竹内 清佳]" userId="657d6370-93c9-4a8e-a0b6-8303f5ff73b9" providerId="ADAL" clId="{77F3326A-92EA-4F15-8F37-6AB167319C72}" dt="2023-12-19T06:20:52.452" v="430" actId="14100"/>
          <ac:spMkLst>
            <pc:docMk/>
            <pc:sldMk cId="26055058" sldId="337"/>
            <ac:spMk id="26" creationId="{00000000-0000-0000-0000-000000000000}"/>
          </ac:spMkLst>
        </pc:spChg>
        <pc:graphicFrameChg chg="mod modGraphic">
          <ac:chgData name="Takeuchi, Kiyoka[竹内 清佳]" userId="657d6370-93c9-4a8e-a0b6-8303f5ff73b9" providerId="ADAL" clId="{77F3326A-92EA-4F15-8F37-6AB167319C72}" dt="2023-12-19T06:23:17.270" v="455" actId="403"/>
          <ac:graphicFrameMkLst>
            <pc:docMk/>
            <pc:sldMk cId="26055058" sldId="337"/>
            <ac:graphicFrameMk id="20" creationId="{00000000-0000-0000-0000-000000000000}"/>
          </ac:graphicFrameMkLst>
        </pc:graphicFrameChg>
        <pc:graphicFrameChg chg="mod">
          <ac:chgData name="Takeuchi, Kiyoka[竹内 清佳]" userId="657d6370-93c9-4a8e-a0b6-8303f5ff73b9" providerId="ADAL" clId="{77F3326A-92EA-4F15-8F37-6AB167319C72}" dt="2023-12-19T06:20:59.218" v="435" actId="1036"/>
          <ac:graphicFrameMkLst>
            <pc:docMk/>
            <pc:sldMk cId="26055058" sldId="337"/>
            <ac:graphicFrameMk id="28" creationId="{00000000-0000-0000-0000-000000000000}"/>
          </ac:graphicFrameMkLst>
        </pc:graphicFrameChg>
      </pc:sldChg>
      <pc:sldChg chg="modSp mod">
        <pc:chgData name="Takeuchi, Kiyoka[竹内 清佳]" userId="657d6370-93c9-4a8e-a0b6-8303f5ff73b9" providerId="ADAL" clId="{77F3326A-92EA-4F15-8F37-6AB167319C72}" dt="2023-12-19T06:34:16.646" v="491" actId="20577"/>
        <pc:sldMkLst>
          <pc:docMk/>
          <pc:sldMk cId="941383861" sldId="338"/>
        </pc:sldMkLst>
        <pc:spChg chg="mod">
          <ac:chgData name="Takeuchi, Kiyoka[竹内 清佳]" userId="657d6370-93c9-4a8e-a0b6-8303f5ff73b9" providerId="ADAL" clId="{77F3326A-92EA-4F15-8F37-6AB167319C72}" dt="2023-12-19T06:34:16.646" v="491" actId="20577"/>
          <ac:spMkLst>
            <pc:docMk/>
            <pc:sldMk cId="941383861" sldId="338"/>
            <ac:spMk id="13" creationId="{00000000-0000-0000-0000-000000000000}"/>
          </ac:spMkLst>
        </pc:spChg>
        <pc:spChg chg="mod">
          <ac:chgData name="Takeuchi, Kiyoka[竹内 清佳]" userId="657d6370-93c9-4a8e-a0b6-8303f5ff73b9" providerId="ADAL" clId="{77F3326A-92EA-4F15-8F37-6AB167319C72}" dt="2023-12-19T06:10:20.621" v="214" actId="14100"/>
          <ac:spMkLst>
            <pc:docMk/>
            <pc:sldMk cId="941383861" sldId="338"/>
            <ac:spMk id="16" creationId="{6F375BDD-2893-4F94-944E-03619855C21C}"/>
          </ac:spMkLst>
        </pc:spChg>
      </pc:sldChg>
      <pc:sldChg chg="modSp mod">
        <pc:chgData name="Takeuchi, Kiyoka[竹内 清佳]" userId="657d6370-93c9-4a8e-a0b6-8303f5ff73b9" providerId="ADAL" clId="{77F3326A-92EA-4F15-8F37-6AB167319C72}" dt="2023-12-19T06:33:17.932" v="466" actId="1035"/>
        <pc:sldMkLst>
          <pc:docMk/>
          <pc:sldMk cId="2113821302" sldId="339"/>
        </pc:sldMkLst>
        <pc:spChg chg="mod">
          <ac:chgData name="Takeuchi, Kiyoka[竹内 清佳]" userId="657d6370-93c9-4a8e-a0b6-8303f5ff73b9" providerId="ADAL" clId="{77F3326A-92EA-4F15-8F37-6AB167319C72}" dt="2023-12-19T06:06:58.276" v="111" actId="14100"/>
          <ac:spMkLst>
            <pc:docMk/>
            <pc:sldMk cId="2113821302" sldId="339"/>
            <ac:spMk id="10" creationId="{00000000-0000-0000-0000-000000000000}"/>
          </ac:spMkLst>
        </pc:spChg>
        <pc:spChg chg="mod">
          <ac:chgData name="Takeuchi, Kiyoka[竹内 清佳]" userId="657d6370-93c9-4a8e-a0b6-8303f5ff73b9" providerId="ADAL" clId="{77F3326A-92EA-4F15-8F37-6AB167319C72}" dt="2023-12-19T06:07:40.991" v="142" actId="1036"/>
          <ac:spMkLst>
            <pc:docMk/>
            <pc:sldMk cId="2113821302" sldId="339"/>
            <ac:spMk id="18" creationId="{00000000-0000-0000-0000-000000000000}"/>
          </ac:spMkLst>
        </pc:spChg>
        <pc:spChg chg="mod">
          <ac:chgData name="Takeuchi, Kiyoka[竹内 清佳]" userId="657d6370-93c9-4a8e-a0b6-8303f5ff73b9" providerId="ADAL" clId="{77F3326A-92EA-4F15-8F37-6AB167319C72}" dt="2023-12-19T06:07:37.958" v="138" actId="1036"/>
          <ac:spMkLst>
            <pc:docMk/>
            <pc:sldMk cId="2113821302" sldId="339"/>
            <ac:spMk id="19" creationId="{00000000-0000-0000-0000-000000000000}"/>
          </ac:spMkLst>
        </pc:spChg>
        <pc:graphicFrameChg chg="mod modGraphic">
          <ac:chgData name="Takeuchi, Kiyoka[竹内 清佳]" userId="657d6370-93c9-4a8e-a0b6-8303f5ff73b9" providerId="ADAL" clId="{77F3326A-92EA-4F15-8F37-6AB167319C72}" dt="2023-12-19T06:06:26.021" v="106" actId="20577"/>
          <ac:graphicFrameMkLst>
            <pc:docMk/>
            <pc:sldMk cId="2113821302" sldId="339"/>
            <ac:graphicFrameMk id="15" creationId="{00000000-0000-0000-0000-000000000000}"/>
          </ac:graphicFrameMkLst>
        </pc:graphicFrameChg>
        <pc:graphicFrameChg chg="mod modGraphic">
          <ac:chgData name="Takeuchi, Kiyoka[竹内 清佳]" userId="657d6370-93c9-4a8e-a0b6-8303f5ff73b9" providerId="ADAL" clId="{77F3326A-92EA-4F15-8F37-6AB167319C72}" dt="2023-12-19T06:33:17.932" v="466" actId="1035"/>
          <ac:graphicFrameMkLst>
            <pc:docMk/>
            <pc:sldMk cId="2113821302" sldId="339"/>
            <ac:graphicFrameMk id="21" creationId="{00000000-0000-0000-0000-000000000000}"/>
          </ac:graphicFrameMkLst>
        </pc:graphicFrameChg>
      </pc:sldChg>
      <pc:sldChg chg="modSp mod">
        <pc:chgData name="Takeuchi, Kiyoka[竹内 清佳]" userId="657d6370-93c9-4a8e-a0b6-8303f5ff73b9" providerId="ADAL" clId="{77F3326A-92EA-4F15-8F37-6AB167319C72}" dt="2023-12-19T06:08:05.456" v="167" actId="20577"/>
        <pc:sldMkLst>
          <pc:docMk/>
          <pc:sldMk cId="4150471988" sldId="344"/>
        </pc:sldMkLst>
        <pc:spChg chg="mod">
          <ac:chgData name="Takeuchi, Kiyoka[竹内 清佳]" userId="657d6370-93c9-4a8e-a0b6-8303f5ff73b9" providerId="ADAL" clId="{77F3326A-92EA-4F15-8F37-6AB167319C72}" dt="2023-12-19T06:08:05.456" v="167" actId="20577"/>
          <ac:spMkLst>
            <pc:docMk/>
            <pc:sldMk cId="4150471988" sldId="344"/>
            <ac:spMk id="5" creationId="{00000000-0000-0000-0000-000000000000}"/>
          </ac:spMkLst>
        </pc:spChg>
      </pc:sldChg>
    </pc:docChg>
  </pc:docChgLst>
  <pc:docChgLst>
    <pc:chgData name="Nomura, Junko[野村 純子]" userId="1f20e2f9-a0a9-4852-9d30-207a4837d5c1" providerId="ADAL" clId="{D02923AB-351D-4B91-AB64-E9274A9B32C1}"/>
    <pc:docChg chg="modSld">
      <pc:chgData name="Nomura, Junko[野村 純子]" userId="1f20e2f9-a0a9-4852-9d30-207a4837d5c1" providerId="ADAL" clId="{D02923AB-351D-4B91-AB64-E9274A9B32C1}" dt="2022-08-26T08:59:23.917" v="1" actId="2711"/>
      <pc:docMkLst>
        <pc:docMk/>
      </pc:docMkLst>
      <pc:sldChg chg="modSp mod">
        <pc:chgData name="Nomura, Junko[野村 純子]" userId="1f20e2f9-a0a9-4852-9d30-207a4837d5c1" providerId="ADAL" clId="{D02923AB-351D-4B91-AB64-E9274A9B32C1}" dt="2022-08-26T08:59:23.917" v="1" actId="2711"/>
        <pc:sldMkLst>
          <pc:docMk/>
          <pc:sldMk cId="1049045188" sldId="334"/>
        </pc:sldMkLst>
        <pc:graphicFrameChg chg="modGraphic">
          <ac:chgData name="Nomura, Junko[野村 純子]" userId="1f20e2f9-a0a9-4852-9d30-207a4837d5c1" providerId="ADAL" clId="{D02923AB-351D-4B91-AB64-E9274A9B32C1}" dt="2022-08-26T08:59:23.917" v="1" actId="2711"/>
          <ac:graphicFrameMkLst>
            <pc:docMk/>
            <pc:sldMk cId="1049045188" sldId="334"/>
            <ac:graphicFrameMk id="24" creationId="{00000000-0000-0000-0000-000000000000}"/>
          </ac:graphicFrameMkLst>
        </pc:graphicFrameChg>
      </pc:sldChg>
    </pc:docChg>
  </pc:docChgLst>
  <pc:docChgLst>
    <pc:chgData name="Yoshizawa, Shinobu[芳沢 忍]" userId="4324bde9-48f9-49a5-a3d6-03038f836b16" providerId="ADAL" clId="{0DCE7009-C059-4F35-ACD2-38B704073546}"/>
    <pc:docChg chg="custSel modSld">
      <pc:chgData name="Yoshizawa, Shinobu[芳沢 忍]" userId="4324bde9-48f9-49a5-a3d6-03038f836b16" providerId="ADAL" clId="{0DCE7009-C059-4F35-ACD2-38B704073546}" dt="2022-08-08T12:38:23.068" v="178" actId="20577"/>
      <pc:docMkLst>
        <pc:docMk/>
      </pc:docMkLst>
      <pc:sldChg chg="modSp mod">
        <pc:chgData name="Yoshizawa, Shinobu[芳沢 忍]" userId="4324bde9-48f9-49a5-a3d6-03038f836b16" providerId="ADAL" clId="{0DCE7009-C059-4F35-ACD2-38B704073546}" dt="2022-08-08T12:34:21.728" v="14" actId="1037"/>
        <pc:sldMkLst>
          <pc:docMk/>
          <pc:sldMk cId="2920247984" sldId="320"/>
        </pc:sldMkLst>
        <pc:graphicFrameChg chg="mod">
          <ac:chgData name="Yoshizawa, Shinobu[芳沢 忍]" userId="4324bde9-48f9-49a5-a3d6-03038f836b16" providerId="ADAL" clId="{0DCE7009-C059-4F35-ACD2-38B704073546}" dt="2022-08-08T12:34:21.728" v="14" actId="1037"/>
          <ac:graphicFrameMkLst>
            <pc:docMk/>
            <pc:sldMk cId="2920247984" sldId="320"/>
            <ac:graphicFrameMk id="5" creationId="{00000000-0000-0000-0000-000000000000}"/>
          </ac:graphicFrameMkLst>
        </pc:graphicFrameChg>
        <pc:graphicFrameChg chg="mod">
          <ac:chgData name="Yoshizawa, Shinobu[芳沢 忍]" userId="4324bde9-48f9-49a5-a3d6-03038f836b16" providerId="ADAL" clId="{0DCE7009-C059-4F35-ACD2-38B704073546}" dt="2022-08-08T12:34:21.728" v="14" actId="1037"/>
          <ac:graphicFrameMkLst>
            <pc:docMk/>
            <pc:sldMk cId="2920247984" sldId="320"/>
            <ac:graphicFrameMk id="15" creationId="{00000000-0000-0000-0000-000000000000}"/>
          </ac:graphicFrameMkLst>
        </pc:graphicFrameChg>
      </pc:sldChg>
      <pc:sldChg chg="modSp mod">
        <pc:chgData name="Yoshizawa, Shinobu[芳沢 忍]" userId="4324bde9-48f9-49a5-a3d6-03038f836b16" providerId="ADAL" clId="{0DCE7009-C059-4F35-ACD2-38B704073546}" dt="2022-08-08T12:36:52.995" v="27" actId="1037"/>
        <pc:sldMkLst>
          <pc:docMk/>
          <pc:sldMk cId="1560471992" sldId="333"/>
        </pc:sldMkLst>
        <pc:graphicFrameChg chg="mod">
          <ac:chgData name="Yoshizawa, Shinobu[芳沢 忍]" userId="4324bde9-48f9-49a5-a3d6-03038f836b16" providerId="ADAL" clId="{0DCE7009-C059-4F35-ACD2-38B704073546}" dt="2022-08-08T12:36:52.995" v="27" actId="1037"/>
          <ac:graphicFrameMkLst>
            <pc:docMk/>
            <pc:sldMk cId="1560471992" sldId="333"/>
            <ac:graphicFrameMk id="13" creationId="{00000000-0000-0000-0000-000000000000}"/>
          </ac:graphicFrameMkLst>
        </pc:graphicFrameChg>
        <pc:graphicFrameChg chg="mod">
          <ac:chgData name="Yoshizawa, Shinobu[芳沢 忍]" userId="4324bde9-48f9-49a5-a3d6-03038f836b16" providerId="ADAL" clId="{0DCE7009-C059-4F35-ACD2-38B704073546}" dt="2022-08-08T12:36:52.995" v="27" actId="1037"/>
          <ac:graphicFrameMkLst>
            <pc:docMk/>
            <pc:sldMk cId="1560471992" sldId="333"/>
            <ac:graphicFrameMk id="14" creationId="{00000000-0000-0000-0000-000000000000}"/>
          </ac:graphicFrameMkLst>
        </pc:graphicFrameChg>
      </pc:sldChg>
      <pc:sldChg chg="modSp mod">
        <pc:chgData name="Yoshizawa, Shinobu[芳沢 忍]" userId="4324bde9-48f9-49a5-a3d6-03038f836b16" providerId="ADAL" clId="{0DCE7009-C059-4F35-ACD2-38B704073546}" dt="2022-08-08T12:37:44.483" v="89" actId="1037"/>
        <pc:sldMkLst>
          <pc:docMk/>
          <pc:sldMk cId="1049045188" sldId="334"/>
        </pc:sldMkLst>
        <pc:graphicFrameChg chg="mod">
          <ac:chgData name="Yoshizawa, Shinobu[芳沢 忍]" userId="4324bde9-48f9-49a5-a3d6-03038f836b16" providerId="ADAL" clId="{0DCE7009-C059-4F35-ACD2-38B704073546}" dt="2022-08-08T12:37:44.483" v="89" actId="1037"/>
          <ac:graphicFrameMkLst>
            <pc:docMk/>
            <pc:sldMk cId="1049045188" sldId="334"/>
            <ac:graphicFrameMk id="18" creationId="{00000000-0000-0000-0000-000000000000}"/>
          </ac:graphicFrameMkLst>
        </pc:graphicFrameChg>
        <pc:graphicFrameChg chg="mod">
          <ac:chgData name="Yoshizawa, Shinobu[芳沢 忍]" userId="4324bde9-48f9-49a5-a3d6-03038f836b16" providerId="ADAL" clId="{0DCE7009-C059-4F35-ACD2-38B704073546}" dt="2022-08-08T12:37:44.483" v="89" actId="1037"/>
          <ac:graphicFrameMkLst>
            <pc:docMk/>
            <pc:sldMk cId="1049045188" sldId="334"/>
            <ac:graphicFrameMk id="21" creationId="{00000000-0000-0000-0000-000000000000}"/>
          </ac:graphicFrameMkLst>
        </pc:graphicFrameChg>
        <pc:graphicFrameChg chg="mod">
          <ac:chgData name="Yoshizawa, Shinobu[芳沢 忍]" userId="4324bde9-48f9-49a5-a3d6-03038f836b16" providerId="ADAL" clId="{0DCE7009-C059-4F35-ACD2-38B704073546}" dt="2022-08-08T12:37:44.483" v="89" actId="1037"/>
          <ac:graphicFrameMkLst>
            <pc:docMk/>
            <pc:sldMk cId="1049045188" sldId="334"/>
            <ac:graphicFrameMk id="24" creationId="{00000000-0000-0000-0000-000000000000}"/>
          </ac:graphicFrameMkLst>
        </pc:graphicFrameChg>
      </pc:sldChg>
      <pc:sldChg chg="modSp mod">
        <pc:chgData name="Yoshizawa, Shinobu[芳沢 忍]" userId="4324bde9-48f9-49a5-a3d6-03038f836b16" providerId="ADAL" clId="{0DCE7009-C059-4F35-ACD2-38B704073546}" dt="2022-08-08T12:38:00.012" v="123" actId="1037"/>
        <pc:sldMkLst>
          <pc:docMk/>
          <pc:sldMk cId="2845063589" sldId="335"/>
        </pc:sldMkLst>
        <pc:graphicFrameChg chg="mod">
          <ac:chgData name="Yoshizawa, Shinobu[芳沢 忍]" userId="4324bde9-48f9-49a5-a3d6-03038f836b16" providerId="ADAL" clId="{0DCE7009-C059-4F35-ACD2-38B704073546}" dt="2022-08-08T12:38:00.012" v="123" actId="1037"/>
          <ac:graphicFrameMkLst>
            <pc:docMk/>
            <pc:sldMk cId="2845063589" sldId="335"/>
            <ac:graphicFrameMk id="20" creationId="{00000000-0000-0000-0000-000000000000}"/>
          </ac:graphicFrameMkLst>
        </pc:graphicFrameChg>
        <pc:graphicFrameChg chg="mod">
          <ac:chgData name="Yoshizawa, Shinobu[芳沢 忍]" userId="4324bde9-48f9-49a5-a3d6-03038f836b16" providerId="ADAL" clId="{0DCE7009-C059-4F35-ACD2-38B704073546}" dt="2022-08-08T12:38:00.012" v="123" actId="1037"/>
          <ac:graphicFrameMkLst>
            <pc:docMk/>
            <pc:sldMk cId="2845063589" sldId="335"/>
            <ac:graphicFrameMk id="23" creationId="{B5BFFE83-AB29-7DB3-7CBD-FC13B049FF24}"/>
          </ac:graphicFrameMkLst>
        </pc:graphicFrameChg>
      </pc:sldChg>
      <pc:sldChg chg="modSp mod">
        <pc:chgData name="Yoshizawa, Shinobu[芳沢 忍]" userId="4324bde9-48f9-49a5-a3d6-03038f836b16" providerId="ADAL" clId="{0DCE7009-C059-4F35-ACD2-38B704073546}" dt="2022-08-08T12:37:52.026" v="106" actId="1037"/>
        <pc:sldMkLst>
          <pc:docMk/>
          <pc:sldMk cId="4242794935" sldId="336"/>
        </pc:sldMkLst>
        <pc:graphicFrameChg chg="mod">
          <ac:chgData name="Yoshizawa, Shinobu[芳沢 忍]" userId="4324bde9-48f9-49a5-a3d6-03038f836b16" providerId="ADAL" clId="{0DCE7009-C059-4F35-ACD2-38B704073546}" dt="2022-08-08T12:37:52.026" v="106" actId="1037"/>
          <ac:graphicFrameMkLst>
            <pc:docMk/>
            <pc:sldMk cId="4242794935" sldId="336"/>
            <ac:graphicFrameMk id="12" creationId="{00000000-0000-0000-0000-000000000000}"/>
          </ac:graphicFrameMkLst>
        </pc:graphicFrameChg>
        <pc:graphicFrameChg chg="mod">
          <ac:chgData name="Yoshizawa, Shinobu[芳沢 忍]" userId="4324bde9-48f9-49a5-a3d6-03038f836b16" providerId="ADAL" clId="{0DCE7009-C059-4F35-ACD2-38B704073546}" dt="2022-08-08T12:37:52.026" v="106" actId="1037"/>
          <ac:graphicFrameMkLst>
            <pc:docMk/>
            <pc:sldMk cId="4242794935" sldId="336"/>
            <ac:graphicFrameMk id="13" creationId="{00000000-0000-0000-0000-000000000000}"/>
          </ac:graphicFrameMkLst>
        </pc:graphicFrameChg>
      </pc:sldChg>
      <pc:sldChg chg="modSp mod">
        <pc:chgData name="Yoshizawa, Shinobu[芳沢 忍]" userId="4324bde9-48f9-49a5-a3d6-03038f836b16" providerId="ADAL" clId="{0DCE7009-C059-4F35-ACD2-38B704073546}" dt="2022-08-08T12:38:23.068" v="178" actId="20577"/>
        <pc:sldMkLst>
          <pc:docMk/>
          <pc:sldMk cId="26055058" sldId="337"/>
        </pc:sldMkLst>
        <pc:graphicFrameChg chg="mod modGraphic">
          <ac:chgData name="Yoshizawa, Shinobu[芳沢 忍]" userId="4324bde9-48f9-49a5-a3d6-03038f836b16" providerId="ADAL" clId="{0DCE7009-C059-4F35-ACD2-38B704073546}" dt="2022-08-08T12:38:23.068" v="178" actId="20577"/>
          <ac:graphicFrameMkLst>
            <pc:docMk/>
            <pc:sldMk cId="26055058" sldId="337"/>
            <ac:graphicFrameMk id="20" creationId="{00000000-0000-0000-0000-000000000000}"/>
          </ac:graphicFrameMkLst>
        </pc:graphicFrameChg>
        <pc:graphicFrameChg chg="mod">
          <ac:chgData name="Yoshizawa, Shinobu[芳沢 忍]" userId="4324bde9-48f9-49a5-a3d6-03038f836b16" providerId="ADAL" clId="{0DCE7009-C059-4F35-ACD2-38B704073546}" dt="2022-08-08T12:38:07.600" v="140" actId="1037"/>
          <ac:graphicFrameMkLst>
            <pc:docMk/>
            <pc:sldMk cId="26055058" sldId="337"/>
            <ac:graphicFrameMk id="28" creationId="{00000000-0000-0000-0000-000000000000}"/>
          </ac:graphicFrameMkLst>
        </pc:graphicFrameChg>
      </pc:sldChg>
      <pc:sldChg chg="modSp mod">
        <pc:chgData name="Yoshizawa, Shinobu[芳沢 忍]" userId="4324bde9-48f9-49a5-a3d6-03038f836b16" providerId="ADAL" clId="{0DCE7009-C059-4F35-ACD2-38B704073546}" dt="2022-08-08T12:37:00.684" v="49" actId="1037"/>
        <pc:sldMkLst>
          <pc:docMk/>
          <pc:sldMk cId="941383861" sldId="338"/>
        </pc:sldMkLst>
        <pc:graphicFrameChg chg="mod">
          <ac:chgData name="Yoshizawa, Shinobu[芳沢 忍]" userId="4324bde9-48f9-49a5-a3d6-03038f836b16" providerId="ADAL" clId="{0DCE7009-C059-4F35-ACD2-38B704073546}" dt="2022-08-08T12:37:00.684" v="49" actId="1037"/>
          <ac:graphicFrameMkLst>
            <pc:docMk/>
            <pc:sldMk cId="941383861" sldId="338"/>
            <ac:graphicFrameMk id="9" creationId="{00000000-0000-0000-0000-000000000000}"/>
          </ac:graphicFrameMkLst>
        </pc:graphicFrameChg>
        <pc:graphicFrameChg chg="mod">
          <ac:chgData name="Yoshizawa, Shinobu[芳沢 忍]" userId="4324bde9-48f9-49a5-a3d6-03038f836b16" providerId="ADAL" clId="{0DCE7009-C059-4F35-ACD2-38B704073546}" dt="2022-08-08T12:37:00.684" v="49" actId="1037"/>
          <ac:graphicFrameMkLst>
            <pc:docMk/>
            <pc:sldMk cId="941383861" sldId="338"/>
            <ac:graphicFrameMk id="15" creationId="{32FA0FDF-E0F6-4535-B548-5691F4D7030E}"/>
          </ac:graphicFrameMkLst>
        </pc:graphicFrameChg>
      </pc:sldChg>
      <pc:sldChg chg="modSp mod">
        <pc:chgData name="Yoshizawa, Shinobu[芳沢 忍]" userId="4324bde9-48f9-49a5-a3d6-03038f836b16" providerId="ADAL" clId="{0DCE7009-C059-4F35-ACD2-38B704073546}" dt="2022-08-08T12:37:25.644" v="67"/>
        <pc:sldMkLst>
          <pc:docMk/>
          <pc:sldMk cId="2113821302" sldId="339"/>
        </pc:sldMkLst>
        <pc:graphicFrameChg chg="mod">
          <ac:chgData name="Yoshizawa, Shinobu[芳沢 忍]" userId="4324bde9-48f9-49a5-a3d6-03038f836b16" providerId="ADAL" clId="{0DCE7009-C059-4F35-ACD2-38B704073546}" dt="2022-08-08T12:37:07.505" v="66" actId="1037"/>
          <ac:graphicFrameMkLst>
            <pc:docMk/>
            <pc:sldMk cId="2113821302" sldId="339"/>
            <ac:graphicFrameMk id="15" creationId="{00000000-0000-0000-0000-000000000000}"/>
          </ac:graphicFrameMkLst>
        </pc:graphicFrameChg>
        <pc:graphicFrameChg chg="mod modGraphic">
          <ac:chgData name="Yoshizawa, Shinobu[芳沢 忍]" userId="4324bde9-48f9-49a5-a3d6-03038f836b16" providerId="ADAL" clId="{0DCE7009-C059-4F35-ACD2-38B704073546}" dt="2022-08-08T12:37:25.644" v="67"/>
          <ac:graphicFrameMkLst>
            <pc:docMk/>
            <pc:sldMk cId="2113821302" sldId="339"/>
            <ac:graphicFrameMk id="21" creationId="{00000000-0000-0000-0000-000000000000}"/>
          </ac:graphicFrameMkLst>
        </pc:graphicFrameChg>
      </pc:sldChg>
    </pc:docChg>
  </pc:docChgLst>
  <pc:docChgLst>
    <pc:chgData name="Yoshizawa, Shinobu[芳沢 忍]" userId="4324bde9-48f9-49a5-a3d6-03038f836b16" providerId="ADAL" clId="{F5F0CE2B-733B-445B-A272-DD60C5A05534}"/>
    <pc:docChg chg="undo custSel modSld">
      <pc:chgData name="Yoshizawa, Shinobu[芳沢 忍]" userId="4324bde9-48f9-49a5-a3d6-03038f836b16" providerId="ADAL" clId="{F5F0CE2B-733B-445B-A272-DD60C5A05534}" dt="2022-08-29T06:30:51.913" v="20" actId="12385"/>
      <pc:docMkLst>
        <pc:docMk/>
      </pc:docMkLst>
      <pc:sldChg chg="modCm">
        <pc:chgData name="Yoshizawa, Shinobu[芳沢 忍]" userId="4324bde9-48f9-49a5-a3d6-03038f836b16" providerId="ADAL" clId="{F5F0CE2B-733B-445B-A272-DD60C5A05534}" dt="2022-08-25T05:48:51.176" v="0"/>
        <pc:sldMkLst>
          <pc:docMk/>
          <pc:sldMk cId="2920247984" sldId="320"/>
        </pc:sldMkLst>
      </pc:sldChg>
      <pc:sldChg chg="modCm">
        <pc:chgData name="Yoshizawa, Shinobu[芳沢 忍]" userId="4324bde9-48f9-49a5-a3d6-03038f836b16" providerId="ADAL" clId="{F5F0CE2B-733B-445B-A272-DD60C5A05534}" dt="2022-08-25T05:49:03.455" v="2"/>
        <pc:sldMkLst>
          <pc:docMk/>
          <pc:sldMk cId="1560471992" sldId="333"/>
        </pc:sldMkLst>
      </pc:sldChg>
      <pc:sldChg chg="modSp mod setBg">
        <pc:chgData name="Yoshizawa, Shinobu[芳沢 忍]" userId="4324bde9-48f9-49a5-a3d6-03038f836b16" providerId="ADAL" clId="{F5F0CE2B-733B-445B-A272-DD60C5A05534}" dt="2022-08-29T06:30:51.913" v="20" actId="12385"/>
        <pc:sldMkLst>
          <pc:docMk/>
          <pc:sldMk cId="1049045188" sldId="334"/>
        </pc:sldMkLst>
        <pc:graphicFrameChg chg="mod modGraphic">
          <ac:chgData name="Yoshizawa, Shinobu[芳沢 忍]" userId="4324bde9-48f9-49a5-a3d6-03038f836b16" providerId="ADAL" clId="{F5F0CE2B-733B-445B-A272-DD60C5A05534}" dt="2022-08-29T06:30:51.913" v="20" actId="12385"/>
          <ac:graphicFrameMkLst>
            <pc:docMk/>
            <pc:sldMk cId="1049045188" sldId="334"/>
            <ac:graphicFrameMk id="18" creationId="{00000000-0000-0000-0000-000000000000}"/>
          </ac:graphicFrameMkLst>
        </pc:graphicFrameChg>
        <pc:graphicFrameChg chg="modGraphic">
          <ac:chgData name="Yoshizawa, Shinobu[芳沢 忍]" userId="4324bde9-48f9-49a5-a3d6-03038f836b16" providerId="ADAL" clId="{F5F0CE2B-733B-445B-A272-DD60C5A05534}" dt="2022-08-29T06:23:17.120" v="10" actId="2711"/>
          <ac:graphicFrameMkLst>
            <pc:docMk/>
            <pc:sldMk cId="1049045188" sldId="334"/>
            <ac:graphicFrameMk id="24" creationId="{00000000-0000-0000-0000-000000000000}"/>
          </ac:graphicFrameMkLst>
        </pc:graphicFrameChg>
      </pc:sldChg>
      <pc:sldChg chg="modSp mod">
        <pc:chgData name="Yoshizawa, Shinobu[芳沢 忍]" userId="4324bde9-48f9-49a5-a3d6-03038f836b16" providerId="ADAL" clId="{F5F0CE2B-733B-445B-A272-DD60C5A05534}" dt="2022-08-29T06:23:52.843" v="12" actId="20577"/>
        <pc:sldMkLst>
          <pc:docMk/>
          <pc:sldMk cId="4242794935" sldId="336"/>
        </pc:sldMkLst>
        <pc:graphicFrameChg chg="modGraphic">
          <ac:chgData name="Yoshizawa, Shinobu[芳沢 忍]" userId="4324bde9-48f9-49a5-a3d6-03038f836b16" providerId="ADAL" clId="{F5F0CE2B-733B-445B-A272-DD60C5A05534}" dt="2022-08-29T06:23:52.843" v="12" actId="20577"/>
          <ac:graphicFrameMkLst>
            <pc:docMk/>
            <pc:sldMk cId="4242794935" sldId="336"/>
            <ac:graphicFrameMk id="13" creationId="{00000000-0000-0000-0000-000000000000}"/>
          </ac:graphicFrameMkLst>
        </pc:graphicFrameChg>
      </pc:sldChg>
      <pc:sldChg chg="modCm">
        <pc:chgData name="Yoshizawa, Shinobu[芳沢 忍]" userId="4324bde9-48f9-49a5-a3d6-03038f836b16" providerId="ADAL" clId="{F5F0CE2B-733B-445B-A272-DD60C5A05534}" dt="2022-08-25T05:49:09.355" v="3"/>
        <pc:sldMkLst>
          <pc:docMk/>
          <pc:sldMk cId="941383861" sldId="338"/>
        </pc:sldMkLst>
      </pc:sldChg>
      <pc:sldChg chg="modSp">
        <pc:chgData name="Yoshizawa, Shinobu[芳沢 忍]" userId="4324bde9-48f9-49a5-a3d6-03038f836b16" providerId="ADAL" clId="{F5F0CE2B-733B-445B-A272-DD60C5A05534}" dt="2022-08-29T06:22:09.623" v="4"/>
        <pc:sldMkLst>
          <pc:docMk/>
          <pc:sldMk cId="2113821302" sldId="339"/>
        </pc:sldMkLst>
        <pc:graphicFrameChg chg="mod">
          <ac:chgData name="Yoshizawa, Shinobu[芳沢 忍]" userId="4324bde9-48f9-49a5-a3d6-03038f836b16" providerId="ADAL" clId="{F5F0CE2B-733B-445B-A272-DD60C5A05534}" dt="2022-08-29T06:22:09.623" v="4"/>
          <ac:graphicFrameMkLst>
            <pc:docMk/>
            <pc:sldMk cId="2113821302" sldId="339"/>
            <ac:graphicFrameMk id="15" creationId="{00000000-0000-0000-0000-000000000000}"/>
          </ac:graphicFrameMkLst>
        </pc:graphicFrameChg>
      </pc:sldChg>
    </pc:docChg>
  </pc:docChgLst>
  <pc:docChgLst>
    <pc:chgData name="Nomura, Junko[野村 純子]" userId="S::nomura.junko2@jica.go.jp::1f20e2f9-a0a9-4852-9d30-207a4837d5c1" providerId="AD" clId="Web-{BBC31384-AD2B-3A56-0C01-E92CE28259D8}"/>
    <pc:docChg chg="modSld">
      <pc:chgData name="Nomura, Junko[野村 純子]" userId="S::nomura.junko2@jica.go.jp::1f20e2f9-a0a9-4852-9d30-207a4837d5c1" providerId="AD" clId="Web-{BBC31384-AD2B-3A56-0C01-E92CE28259D8}" dt="2022-06-21T09:06:45.600" v="68" actId="1076"/>
      <pc:docMkLst>
        <pc:docMk/>
      </pc:docMkLst>
      <pc:sldChg chg="delSp modSp">
        <pc:chgData name="Nomura, Junko[野村 純子]" userId="S::nomura.junko2@jica.go.jp::1f20e2f9-a0a9-4852-9d30-207a4837d5c1" providerId="AD" clId="Web-{BBC31384-AD2B-3A56-0C01-E92CE28259D8}" dt="2022-06-21T09:06:45.600" v="68" actId="1076"/>
        <pc:sldMkLst>
          <pc:docMk/>
          <pc:sldMk cId="2806881668" sldId="332"/>
        </pc:sldMkLst>
        <pc:spChg chg="del">
          <ac:chgData name="Nomura, Junko[野村 純子]" userId="S::nomura.junko2@jica.go.jp::1f20e2f9-a0a9-4852-9d30-207a4837d5c1" providerId="AD" clId="Web-{BBC31384-AD2B-3A56-0C01-E92CE28259D8}" dt="2022-06-21T09:02:05.372" v="41"/>
          <ac:spMkLst>
            <pc:docMk/>
            <pc:sldMk cId="2806881668" sldId="332"/>
            <ac:spMk id="4" creationId="{00000000-0000-0000-0000-000000000000}"/>
          </ac:spMkLst>
        </pc:spChg>
        <pc:spChg chg="mod">
          <ac:chgData name="Nomura, Junko[野村 純子]" userId="S::nomura.junko2@jica.go.jp::1f20e2f9-a0a9-4852-9d30-207a4837d5c1" providerId="AD" clId="Web-{BBC31384-AD2B-3A56-0C01-E92CE28259D8}" dt="2022-06-21T09:05:01.472" v="50" actId="1076"/>
          <ac:spMkLst>
            <pc:docMk/>
            <pc:sldMk cId="2806881668" sldId="332"/>
            <ac:spMk id="5" creationId="{00000000-0000-0000-0000-000000000000}"/>
          </ac:spMkLst>
        </pc:spChg>
        <pc:spChg chg="mod">
          <ac:chgData name="Nomura, Junko[野村 純子]" userId="S::nomura.junko2@jica.go.jp::1f20e2f9-a0a9-4852-9d30-207a4837d5c1" providerId="AD" clId="Web-{BBC31384-AD2B-3A56-0C01-E92CE28259D8}" dt="2022-06-21T09:05:04.738" v="51" actId="1076"/>
          <ac:spMkLst>
            <pc:docMk/>
            <pc:sldMk cId="2806881668" sldId="332"/>
            <ac:spMk id="7" creationId="{00000000-0000-0000-0000-000000000000}"/>
          </ac:spMkLst>
        </pc:spChg>
        <pc:spChg chg="mod">
          <ac:chgData name="Nomura, Junko[野村 純子]" userId="S::nomura.junko2@jica.go.jp::1f20e2f9-a0a9-4852-9d30-207a4837d5c1" providerId="AD" clId="Web-{BBC31384-AD2B-3A56-0C01-E92CE28259D8}" dt="2022-06-21T09:06:25.693" v="65" actId="1076"/>
          <ac:spMkLst>
            <pc:docMk/>
            <pc:sldMk cId="2806881668" sldId="332"/>
            <ac:spMk id="13" creationId="{00000000-0000-0000-0000-000000000000}"/>
          </ac:spMkLst>
        </pc:spChg>
        <pc:spChg chg="mod">
          <ac:chgData name="Nomura, Junko[野村 純子]" userId="S::nomura.junko2@jica.go.jp::1f20e2f9-a0a9-4852-9d30-207a4837d5c1" providerId="AD" clId="Web-{BBC31384-AD2B-3A56-0C01-E92CE28259D8}" dt="2022-06-21T09:06:40.241" v="67" actId="1076"/>
          <ac:spMkLst>
            <pc:docMk/>
            <pc:sldMk cId="2806881668" sldId="332"/>
            <ac:spMk id="17" creationId="{00000000-0000-0000-0000-000000000000}"/>
          </ac:spMkLst>
        </pc:spChg>
        <pc:spChg chg="mod">
          <ac:chgData name="Nomura, Junko[野村 純子]" userId="S::nomura.junko2@jica.go.jp::1f20e2f9-a0a9-4852-9d30-207a4837d5c1" providerId="AD" clId="Web-{BBC31384-AD2B-3A56-0C01-E92CE28259D8}" dt="2022-06-21T08:49:52.005" v="0" actId="1076"/>
          <ac:spMkLst>
            <pc:docMk/>
            <pc:sldMk cId="2806881668" sldId="332"/>
            <ac:spMk id="20" creationId="{00000000-0000-0000-0000-000000000000}"/>
          </ac:spMkLst>
        </pc:spChg>
        <pc:spChg chg="mod">
          <ac:chgData name="Nomura, Junko[野村 純子]" userId="S::nomura.junko2@jica.go.jp::1f20e2f9-a0a9-4852-9d30-207a4837d5c1" providerId="AD" clId="Web-{BBC31384-AD2B-3A56-0C01-E92CE28259D8}" dt="2022-06-21T09:05:50.177" v="58" actId="1076"/>
          <ac:spMkLst>
            <pc:docMk/>
            <pc:sldMk cId="2806881668" sldId="332"/>
            <ac:spMk id="22" creationId="{00000000-0000-0000-0000-000000000000}"/>
          </ac:spMkLst>
        </pc:spChg>
        <pc:spChg chg="mod">
          <ac:chgData name="Nomura, Junko[野村 純子]" userId="S::nomura.junko2@jica.go.jp::1f20e2f9-a0a9-4852-9d30-207a4837d5c1" providerId="AD" clId="Web-{BBC31384-AD2B-3A56-0C01-E92CE28259D8}" dt="2022-06-21T09:02:20.701" v="43" actId="14100"/>
          <ac:spMkLst>
            <pc:docMk/>
            <pc:sldMk cId="2806881668" sldId="332"/>
            <ac:spMk id="28" creationId="{00000000-0000-0000-0000-000000000000}"/>
          </ac:spMkLst>
        </pc:spChg>
        <pc:spChg chg="mod">
          <ac:chgData name="Nomura, Junko[野村 純子]" userId="S::nomura.junko2@jica.go.jp::1f20e2f9-a0a9-4852-9d30-207a4837d5c1" providerId="AD" clId="Web-{BBC31384-AD2B-3A56-0C01-E92CE28259D8}" dt="2022-06-21T08:53:18.386" v="3" actId="20577"/>
          <ac:spMkLst>
            <pc:docMk/>
            <pc:sldMk cId="2806881668" sldId="332"/>
            <ac:spMk id="29" creationId="{00000000-0000-0000-0000-000000000000}"/>
          </ac:spMkLst>
        </pc:spChg>
        <pc:spChg chg="mod">
          <ac:chgData name="Nomura, Junko[野村 純子]" userId="S::nomura.junko2@jica.go.jp::1f20e2f9-a0a9-4852-9d30-207a4837d5c1" providerId="AD" clId="Web-{BBC31384-AD2B-3A56-0C01-E92CE28259D8}" dt="2022-06-21T09:05:54.146" v="59" actId="1076"/>
          <ac:spMkLst>
            <pc:docMk/>
            <pc:sldMk cId="2806881668" sldId="332"/>
            <ac:spMk id="31" creationId="{00000000-0000-0000-0000-000000000000}"/>
          </ac:spMkLst>
        </pc:spChg>
        <pc:spChg chg="del">
          <ac:chgData name="Nomura, Junko[野村 純子]" userId="S::nomura.junko2@jica.go.jp::1f20e2f9-a0a9-4852-9d30-207a4837d5c1" providerId="AD" clId="Web-{BBC31384-AD2B-3A56-0C01-E92CE28259D8}" dt="2022-06-21T09:04:03.970" v="48"/>
          <ac:spMkLst>
            <pc:docMk/>
            <pc:sldMk cId="2806881668" sldId="332"/>
            <ac:spMk id="33" creationId="{00000000-0000-0000-0000-000000000000}"/>
          </ac:spMkLst>
        </pc:spChg>
        <pc:spChg chg="mod">
          <ac:chgData name="Nomura, Junko[野村 純子]" userId="S::nomura.junko2@jica.go.jp::1f20e2f9-a0a9-4852-9d30-207a4837d5c1" providerId="AD" clId="Web-{BBC31384-AD2B-3A56-0C01-E92CE28259D8}" dt="2022-06-21T09:06:36.678" v="66" actId="1076"/>
          <ac:spMkLst>
            <pc:docMk/>
            <pc:sldMk cId="2806881668" sldId="332"/>
            <ac:spMk id="34" creationId="{00000000-0000-0000-0000-000000000000}"/>
          </ac:spMkLst>
        </pc:spChg>
        <pc:spChg chg="mod">
          <ac:chgData name="Nomura, Junko[野村 純子]" userId="S::nomura.junko2@jica.go.jp::1f20e2f9-a0a9-4852-9d30-207a4837d5c1" providerId="AD" clId="Web-{BBC31384-AD2B-3A56-0C01-E92CE28259D8}" dt="2022-06-21T09:02:24.779" v="44" actId="1076"/>
          <ac:spMkLst>
            <pc:docMk/>
            <pc:sldMk cId="2806881668" sldId="332"/>
            <ac:spMk id="35" creationId="{00000000-0000-0000-0000-000000000000}"/>
          </ac:spMkLst>
        </pc:spChg>
        <pc:spChg chg="mod">
          <ac:chgData name="Nomura, Junko[野村 純子]" userId="S::nomura.junko2@jica.go.jp::1f20e2f9-a0a9-4852-9d30-207a4837d5c1" providerId="AD" clId="Web-{BBC31384-AD2B-3A56-0C01-E92CE28259D8}" dt="2022-06-21T09:02:30.670" v="45" actId="1076"/>
          <ac:spMkLst>
            <pc:docMk/>
            <pc:sldMk cId="2806881668" sldId="332"/>
            <ac:spMk id="36" creationId="{00000000-0000-0000-0000-000000000000}"/>
          </ac:spMkLst>
        </pc:spChg>
        <pc:spChg chg="mod">
          <ac:chgData name="Nomura, Junko[野村 純子]" userId="S::nomura.junko2@jica.go.jp::1f20e2f9-a0a9-4852-9d30-207a4837d5c1" providerId="AD" clId="Web-{BBC31384-AD2B-3A56-0C01-E92CE28259D8}" dt="2022-06-21T09:06:45.600" v="68" actId="1076"/>
          <ac:spMkLst>
            <pc:docMk/>
            <pc:sldMk cId="2806881668" sldId="332"/>
            <ac:spMk id="37" creationId="{00000000-0000-0000-0000-000000000000}"/>
          </ac:spMkLst>
        </pc:spChg>
        <pc:spChg chg="mod">
          <ac:chgData name="Nomura, Junko[野村 純子]" userId="S::nomura.junko2@jica.go.jp::1f20e2f9-a0a9-4852-9d30-207a4837d5c1" providerId="AD" clId="Web-{BBC31384-AD2B-3A56-0C01-E92CE28259D8}" dt="2022-06-21T09:06:17.396" v="63" actId="1076"/>
          <ac:spMkLst>
            <pc:docMk/>
            <pc:sldMk cId="2806881668" sldId="332"/>
            <ac:spMk id="38" creationId="{00000000-0000-0000-0000-000000000000}"/>
          </ac:spMkLst>
        </pc:spChg>
        <pc:spChg chg="mod">
          <ac:chgData name="Nomura, Junko[野村 純子]" userId="S::nomura.junko2@jica.go.jp::1f20e2f9-a0a9-4852-9d30-207a4837d5c1" providerId="AD" clId="Web-{BBC31384-AD2B-3A56-0C01-E92CE28259D8}" dt="2022-06-21T09:05:38.708" v="56" actId="1076"/>
          <ac:spMkLst>
            <pc:docMk/>
            <pc:sldMk cId="2806881668" sldId="332"/>
            <ac:spMk id="39" creationId="{00000000-0000-0000-0000-000000000000}"/>
          </ac:spMkLst>
        </pc:spChg>
        <pc:spChg chg="mod">
          <ac:chgData name="Nomura, Junko[野村 純子]" userId="S::nomura.junko2@jica.go.jp::1f20e2f9-a0a9-4852-9d30-207a4837d5c1" providerId="AD" clId="Web-{BBC31384-AD2B-3A56-0C01-E92CE28259D8}" dt="2022-06-21T09:05:46.286" v="57" actId="1076"/>
          <ac:spMkLst>
            <pc:docMk/>
            <pc:sldMk cId="2806881668" sldId="332"/>
            <ac:spMk id="45" creationId="{00000000-0000-0000-0000-000000000000}"/>
          </ac:spMkLst>
        </pc:spChg>
        <pc:spChg chg="del">
          <ac:chgData name="Nomura, Junko[野村 純子]" userId="S::nomura.junko2@jica.go.jp::1f20e2f9-a0a9-4852-9d30-207a4837d5c1" providerId="AD" clId="Web-{BBC31384-AD2B-3A56-0C01-E92CE28259D8}" dt="2022-06-21T09:04:41.815" v="49"/>
          <ac:spMkLst>
            <pc:docMk/>
            <pc:sldMk cId="2806881668" sldId="332"/>
            <ac:spMk id="48" creationId="{00000000-0000-0000-0000-000000000000}"/>
          </ac:spMkLst>
        </pc:spChg>
        <pc:spChg chg="del mod">
          <ac:chgData name="Nomura, Junko[野村 純子]" userId="S::nomura.junko2@jica.go.jp::1f20e2f9-a0a9-4852-9d30-207a4837d5c1" providerId="AD" clId="Web-{BBC31384-AD2B-3A56-0C01-E92CE28259D8}" dt="2022-06-21T09:04:00.923" v="47"/>
          <ac:spMkLst>
            <pc:docMk/>
            <pc:sldMk cId="2806881668" sldId="332"/>
            <ac:spMk id="49" creationId="{00000000-0000-0000-0000-000000000000}"/>
          </ac:spMkLst>
        </pc:spChg>
      </pc:sldChg>
    </pc:docChg>
  </pc:docChgLst>
  <pc:docChgLst>
    <pc:chgData name="Yoshizawa, Shinobu[芳沢 忍]" userId="4324bde9-48f9-49a5-a3d6-03038f836b16" providerId="ADAL" clId="{352A2382-5C93-467D-B5EF-6017FA7EC10D}"/>
    <pc:docChg chg="undo custSel modSld">
      <pc:chgData name="Yoshizawa, Shinobu[芳沢 忍]" userId="4324bde9-48f9-49a5-a3d6-03038f836b16" providerId="ADAL" clId="{352A2382-5C93-467D-B5EF-6017FA7EC10D}" dt="2022-07-25T03:18:00.741" v="460" actId="14100"/>
      <pc:docMkLst>
        <pc:docMk/>
      </pc:docMkLst>
      <pc:sldChg chg="modSp mod">
        <pc:chgData name="Yoshizawa, Shinobu[芳沢 忍]" userId="4324bde9-48f9-49a5-a3d6-03038f836b16" providerId="ADAL" clId="{352A2382-5C93-467D-B5EF-6017FA7EC10D}" dt="2022-07-25T03:18:00.741" v="460" actId="14100"/>
        <pc:sldMkLst>
          <pc:docMk/>
          <pc:sldMk cId="2920247984" sldId="320"/>
        </pc:sldMkLst>
        <pc:spChg chg="mod">
          <ac:chgData name="Yoshizawa, Shinobu[芳沢 忍]" userId="4324bde9-48f9-49a5-a3d6-03038f836b16" providerId="ADAL" clId="{352A2382-5C93-467D-B5EF-6017FA7EC10D}" dt="2022-07-25T03:13:41.231" v="328" actId="1076"/>
          <ac:spMkLst>
            <pc:docMk/>
            <pc:sldMk cId="2920247984" sldId="320"/>
            <ac:spMk id="2" creationId="{00000000-0000-0000-0000-000000000000}"/>
          </ac:spMkLst>
        </pc:spChg>
        <pc:graphicFrameChg chg="mod modGraphic">
          <ac:chgData name="Yoshizawa, Shinobu[芳沢 忍]" userId="4324bde9-48f9-49a5-a3d6-03038f836b16" providerId="ADAL" clId="{352A2382-5C93-467D-B5EF-6017FA7EC10D}" dt="2022-07-25T03:17:57.280" v="459" actId="14734"/>
          <ac:graphicFrameMkLst>
            <pc:docMk/>
            <pc:sldMk cId="2920247984" sldId="320"/>
            <ac:graphicFrameMk id="5" creationId="{00000000-0000-0000-0000-000000000000}"/>
          </ac:graphicFrameMkLst>
        </pc:graphicFrameChg>
        <pc:graphicFrameChg chg="mod modGraphic">
          <ac:chgData name="Yoshizawa, Shinobu[芳沢 忍]" userId="4324bde9-48f9-49a5-a3d6-03038f836b16" providerId="ADAL" clId="{352A2382-5C93-467D-B5EF-6017FA7EC10D}" dt="2022-07-25T03:18:00.741" v="460" actId="14100"/>
          <ac:graphicFrameMkLst>
            <pc:docMk/>
            <pc:sldMk cId="2920247984" sldId="320"/>
            <ac:graphicFrameMk id="15" creationId="{00000000-0000-0000-0000-000000000000}"/>
          </ac:graphicFrameMkLst>
        </pc:graphicFrameChg>
      </pc:sldChg>
      <pc:sldChg chg="modSp mod">
        <pc:chgData name="Yoshizawa, Shinobu[芳沢 忍]" userId="4324bde9-48f9-49a5-a3d6-03038f836b16" providerId="ADAL" clId="{352A2382-5C93-467D-B5EF-6017FA7EC10D}" dt="2022-07-25T03:13:04.535" v="319" actId="20577"/>
        <pc:sldMkLst>
          <pc:docMk/>
          <pc:sldMk cId="2806881668" sldId="332"/>
        </pc:sldMkLst>
        <pc:spChg chg="mod">
          <ac:chgData name="Yoshizawa, Shinobu[芳沢 忍]" userId="4324bde9-48f9-49a5-a3d6-03038f836b16" providerId="ADAL" clId="{352A2382-5C93-467D-B5EF-6017FA7EC10D}" dt="2022-07-25T03:13:04.535" v="319" actId="20577"/>
          <ac:spMkLst>
            <pc:docMk/>
            <pc:sldMk cId="2806881668" sldId="332"/>
            <ac:spMk id="41" creationId="{00000000-0000-0000-0000-000000000000}"/>
          </ac:spMkLst>
        </pc:spChg>
      </pc:sldChg>
      <pc:sldChg chg="addSp modSp mod">
        <pc:chgData name="Yoshizawa, Shinobu[芳沢 忍]" userId="4324bde9-48f9-49a5-a3d6-03038f836b16" providerId="ADAL" clId="{352A2382-5C93-467D-B5EF-6017FA7EC10D}" dt="2022-07-25T03:17:41.501" v="456" actId="14100"/>
        <pc:sldMkLst>
          <pc:docMk/>
          <pc:sldMk cId="1560471992" sldId="333"/>
        </pc:sldMkLst>
        <pc:spChg chg="add mod">
          <ac:chgData name="Yoshizawa, Shinobu[芳沢 忍]" userId="4324bde9-48f9-49a5-a3d6-03038f836b16" providerId="ADAL" clId="{352A2382-5C93-467D-B5EF-6017FA7EC10D}" dt="2022-07-25T03:13:45.027" v="329"/>
          <ac:spMkLst>
            <pc:docMk/>
            <pc:sldMk cId="1560471992" sldId="333"/>
            <ac:spMk id="9" creationId="{29456B85-7D54-4CB0-B7A3-11A2A179F956}"/>
          </ac:spMkLst>
        </pc:spChg>
        <pc:graphicFrameChg chg="mod modGraphic">
          <ac:chgData name="Yoshizawa, Shinobu[芳沢 忍]" userId="4324bde9-48f9-49a5-a3d6-03038f836b16" providerId="ADAL" clId="{352A2382-5C93-467D-B5EF-6017FA7EC10D}" dt="2022-07-25T03:17:38.113" v="455" actId="14100"/>
          <ac:graphicFrameMkLst>
            <pc:docMk/>
            <pc:sldMk cId="1560471992" sldId="333"/>
            <ac:graphicFrameMk id="13" creationId="{00000000-0000-0000-0000-000000000000}"/>
          </ac:graphicFrameMkLst>
        </pc:graphicFrameChg>
        <pc:graphicFrameChg chg="modGraphic">
          <ac:chgData name="Yoshizawa, Shinobu[芳沢 忍]" userId="4324bde9-48f9-49a5-a3d6-03038f836b16" providerId="ADAL" clId="{352A2382-5C93-467D-B5EF-6017FA7EC10D}" dt="2022-07-25T03:17:41.501" v="456" actId="14100"/>
          <ac:graphicFrameMkLst>
            <pc:docMk/>
            <pc:sldMk cId="1560471992" sldId="333"/>
            <ac:graphicFrameMk id="14" creationId="{00000000-0000-0000-0000-000000000000}"/>
          </ac:graphicFrameMkLst>
        </pc:graphicFrameChg>
      </pc:sldChg>
      <pc:sldChg chg="addSp delSp modSp mod">
        <pc:chgData name="Yoshizawa, Shinobu[芳沢 忍]" userId="4324bde9-48f9-49a5-a3d6-03038f836b16" providerId="ADAL" clId="{352A2382-5C93-467D-B5EF-6017FA7EC10D}" dt="2022-07-25T03:16:40.812" v="442" actId="14734"/>
        <pc:sldMkLst>
          <pc:docMk/>
          <pc:sldMk cId="1049045188" sldId="334"/>
        </pc:sldMkLst>
        <pc:spChg chg="mod">
          <ac:chgData name="Yoshizawa, Shinobu[芳沢 忍]" userId="4324bde9-48f9-49a5-a3d6-03038f836b16" providerId="ADAL" clId="{352A2382-5C93-467D-B5EF-6017FA7EC10D}" dt="2022-07-25T03:08:55.873" v="126" actId="1076"/>
          <ac:spMkLst>
            <pc:docMk/>
            <pc:sldMk cId="1049045188" sldId="334"/>
            <ac:spMk id="2" creationId="{00000000-0000-0000-0000-000000000000}"/>
          </ac:spMkLst>
        </pc:spChg>
        <pc:spChg chg="mod">
          <ac:chgData name="Yoshizawa, Shinobu[芳沢 忍]" userId="4324bde9-48f9-49a5-a3d6-03038f836b16" providerId="ADAL" clId="{352A2382-5C93-467D-B5EF-6017FA7EC10D}" dt="2022-07-25T03:09:28.137" v="167" actId="14100"/>
          <ac:spMkLst>
            <pc:docMk/>
            <pc:sldMk cId="1049045188" sldId="334"/>
            <ac:spMk id="14" creationId="{00000000-0000-0000-0000-000000000000}"/>
          </ac:spMkLst>
        </pc:spChg>
        <pc:spChg chg="mod">
          <ac:chgData name="Yoshizawa, Shinobu[芳沢 忍]" userId="4324bde9-48f9-49a5-a3d6-03038f836b16" providerId="ADAL" clId="{352A2382-5C93-467D-B5EF-6017FA7EC10D}" dt="2022-07-25T03:09:22.418" v="166" actId="1036"/>
          <ac:spMkLst>
            <pc:docMk/>
            <pc:sldMk cId="1049045188" sldId="334"/>
            <ac:spMk id="16" creationId="{00000000-0000-0000-0000-000000000000}"/>
          </ac:spMkLst>
        </pc:spChg>
        <pc:spChg chg="mod">
          <ac:chgData name="Yoshizawa, Shinobu[芳沢 忍]" userId="4324bde9-48f9-49a5-a3d6-03038f836b16" providerId="ADAL" clId="{352A2382-5C93-467D-B5EF-6017FA7EC10D}" dt="2022-07-25T03:09:22.418" v="166" actId="1036"/>
          <ac:spMkLst>
            <pc:docMk/>
            <pc:sldMk cId="1049045188" sldId="334"/>
            <ac:spMk id="17" creationId="{00000000-0000-0000-0000-000000000000}"/>
          </ac:spMkLst>
        </pc:spChg>
        <pc:spChg chg="mod">
          <ac:chgData name="Yoshizawa, Shinobu[芳沢 忍]" userId="4324bde9-48f9-49a5-a3d6-03038f836b16" providerId="ADAL" clId="{352A2382-5C93-467D-B5EF-6017FA7EC10D}" dt="2022-07-25T03:09:35.397" v="174" actId="14100"/>
          <ac:spMkLst>
            <pc:docMk/>
            <pc:sldMk cId="1049045188" sldId="334"/>
            <ac:spMk id="20" creationId="{00000000-0000-0000-0000-000000000000}"/>
          </ac:spMkLst>
        </pc:spChg>
        <pc:spChg chg="mod">
          <ac:chgData name="Yoshizawa, Shinobu[芳沢 忍]" userId="4324bde9-48f9-49a5-a3d6-03038f836b16" providerId="ADAL" clId="{352A2382-5C93-467D-B5EF-6017FA7EC10D}" dt="2022-07-25T03:09:13.961" v="146" actId="1035"/>
          <ac:spMkLst>
            <pc:docMk/>
            <pc:sldMk cId="1049045188" sldId="334"/>
            <ac:spMk id="22" creationId="{00000000-0000-0000-0000-000000000000}"/>
          </ac:spMkLst>
        </pc:spChg>
        <pc:spChg chg="mod">
          <ac:chgData name="Yoshizawa, Shinobu[芳沢 忍]" userId="4324bde9-48f9-49a5-a3d6-03038f836b16" providerId="ADAL" clId="{352A2382-5C93-467D-B5EF-6017FA7EC10D}" dt="2022-07-25T03:09:13.961" v="146" actId="1035"/>
          <ac:spMkLst>
            <pc:docMk/>
            <pc:sldMk cId="1049045188" sldId="334"/>
            <ac:spMk id="23" creationId="{00000000-0000-0000-0000-000000000000}"/>
          </ac:spMkLst>
        </pc:spChg>
        <pc:graphicFrameChg chg="add del mod">
          <ac:chgData name="Yoshizawa, Shinobu[芳沢 忍]" userId="4324bde9-48f9-49a5-a3d6-03038f836b16" providerId="ADAL" clId="{352A2382-5C93-467D-B5EF-6017FA7EC10D}" dt="2022-07-25T03:05:26.553" v="78" actId="478"/>
          <ac:graphicFrameMkLst>
            <pc:docMk/>
            <pc:sldMk cId="1049045188" sldId="334"/>
            <ac:graphicFrameMk id="3" creationId="{653425C2-E47C-41B7-B247-A025AE59517C}"/>
          </ac:graphicFrameMkLst>
        </pc:graphicFrameChg>
        <pc:graphicFrameChg chg="mod modGraphic">
          <ac:chgData name="Yoshizawa, Shinobu[芳沢 忍]" userId="4324bde9-48f9-49a5-a3d6-03038f836b16" providerId="ADAL" clId="{352A2382-5C93-467D-B5EF-6017FA7EC10D}" dt="2022-07-25T03:16:31.774" v="441" actId="14734"/>
          <ac:graphicFrameMkLst>
            <pc:docMk/>
            <pc:sldMk cId="1049045188" sldId="334"/>
            <ac:graphicFrameMk id="18" creationId="{00000000-0000-0000-0000-000000000000}"/>
          </ac:graphicFrameMkLst>
        </pc:graphicFrameChg>
        <pc:graphicFrameChg chg="modGraphic">
          <ac:chgData name="Yoshizawa, Shinobu[芳沢 忍]" userId="4324bde9-48f9-49a5-a3d6-03038f836b16" providerId="ADAL" clId="{352A2382-5C93-467D-B5EF-6017FA7EC10D}" dt="2022-07-25T03:16:13.879" v="436" actId="14100"/>
          <ac:graphicFrameMkLst>
            <pc:docMk/>
            <pc:sldMk cId="1049045188" sldId="334"/>
            <ac:graphicFrameMk id="21" creationId="{00000000-0000-0000-0000-000000000000}"/>
          </ac:graphicFrameMkLst>
        </pc:graphicFrameChg>
        <pc:graphicFrameChg chg="mod modGraphic">
          <ac:chgData name="Yoshizawa, Shinobu[芳沢 忍]" userId="4324bde9-48f9-49a5-a3d6-03038f836b16" providerId="ADAL" clId="{352A2382-5C93-467D-B5EF-6017FA7EC10D}" dt="2022-07-25T03:16:40.812" v="442" actId="14734"/>
          <ac:graphicFrameMkLst>
            <pc:docMk/>
            <pc:sldMk cId="1049045188" sldId="334"/>
            <ac:graphicFrameMk id="24" creationId="{00000000-0000-0000-0000-000000000000}"/>
          </ac:graphicFrameMkLst>
        </pc:graphicFrameChg>
      </pc:sldChg>
      <pc:sldChg chg="modSp mod">
        <pc:chgData name="Yoshizawa, Shinobu[芳沢 忍]" userId="4324bde9-48f9-49a5-a3d6-03038f836b16" providerId="ADAL" clId="{352A2382-5C93-467D-B5EF-6017FA7EC10D}" dt="2022-07-25T03:14:28.637" v="347" actId="1076"/>
        <pc:sldMkLst>
          <pc:docMk/>
          <pc:sldMk cId="2845063589" sldId="335"/>
        </pc:sldMkLst>
        <pc:spChg chg="mod">
          <ac:chgData name="Yoshizawa, Shinobu[芳沢 忍]" userId="4324bde9-48f9-49a5-a3d6-03038f836b16" providerId="ADAL" clId="{352A2382-5C93-467D-B5EF-6017FA7EC10D}" dt="2022-07-25T03:07:39.129" v="121" actId="1038"/>
          <ac:spMkLst>
            <pc:docMk/>
            <pc:sldMk cId="2845063589" sldId="335"/>
            <ac:spMk id="2" creationId="{00000000-0000-0000-0000-000000000000}"/>
          </ac:spMkLst>
        </pc:spChg>
        <pc:graphicFrameChg chg="mod modGraphic">
          <ac:chgData name="Yoshizawa, Shinobu[芳沢 忍]" userId="4324bde9-48f9-49a5-a3d6-03038f836b16" providerId="ADAL" clId="{352A2382-5C93-467D-B5EF-6017FA7EC10D}" dt="2022-07-25T03:08:06.300" v="125" actId="14100"/>
          <ac:graphicFrameMkLst>
            <pc:docMk/>
            <pc:sldMk cId="2845063589" sldId="335"/>
            <ac:graphicFrameMk id="20" creationId="{00000000-0000-0000-0000-000000000000}"/>
          </ac:graphicFrameMkLst>
        </pc:graphicFrameChg>
        <pc:graphicFrameChg chg="mod modGraphic">
          <ac:chgData name="Yoshizawa, Shinobu[芳沢 忍]" userId="4324bde9-48f9-49a5-a3d6-03038f836b16" providerId="ADAL" clId="{352A2382-5C93-467D-B5EF-6017FA7EC10D}" dt="2022-07-25T03:14:28.637" v="347" actId="1076"/>
          <ac:graphicFrameMkLst>
            <pc:docMk/>
            <pc:sldMk cId="2845063589" sldId="335"/>
            <ac:graphicFrameMk id="23" creationId="{B5BFFE83-AB29-7DB3-7CBD-FC13B049FF24}"/>
          </ac:graphicFrameMkLst>
        </pc:graphicFrameChg>
      </pc:sldChg>
      <pc:sldChg chg="addSp delSp modSp mod">
        <pc:chgData name="Yoshizawa, Shinobu[芳沢 忍]" userId="4324bde9-48f9-49a5-a3d6-03038f836b16" providerId="ADAL" clId="{352A2382-5C93-467D-B5EF-6017FA7EC10D}" dt="2022-07-25T03:15:20.792" v="393" actId="1035"/>
        <pc:sldMkLst>
          <pc:docMk/>
          <pc:sldMk cId="4242794935" sldId="336"/>
        </pc:sldMkLst>
        <pc:spChg chg="del">
          <ac:chgData name="Yoshizawa, Shinobu[芳沢 忍]" userId="4324bde9-48f9-49a5-a3d6-03038f836b16" providerId="ADAL" clId="{352A2382-5C93-467D-B5EF-6017FA7EC10D}" dt="2022-07-25T03:14:50.484" v="351" actId="478"/>
          <ac:spMkLst>
            <pc:docMk/>
            <pc:sldMk cId="4242794935" sldId="336"/>
            <ac:spMk id="2" creationId="{00000000-0000-0000-0000-000000000000}"/>
          </ac:spMkLst>
        </pc:spChg>
        <pc:spChg chg="mod">
          <ac:chgData name="Yoshizawa, Shinobu[芳沢 忍]" userId="4324bde9-48f9-49a5-a3d6-03038f836b16" providerId="ADAL" clId="{352A2382-5C93-467D-B5EF-6017FA7EC10D}" dt="2022-07-25T03:15:08.810" v="382" actId="1036"/>
          <ac:spMkLst>
            <pc:docMk/>
            <pc:sldMk cId="4242794935" sldId="336"/>
            <ac:spMk id="3" creationId="{00000000-0000-0000-0000-000000000000}"/>
          </ac:spMkLst>
        </pc:spChg>
        <pc:spChg chg="mod">
          <ac:chgData name="Yoshizawa, Shinobu[芳沢 忍]" userId="4324bde9-48f9-49a5-a3d6-03038f836b16" providerId="ADAL" clId="{352A2382-5C93-467D-B5EF-6017FA7EC10D}" dt="2022-07-25T03:15:20.792" v="393" actId="1035"/>
          <ac:spMkLst>
            <pc:docMk/>
            <pc:sldMk cId="4242794935" sldId="336"/>
            <ac:spMk id="4" creationId="{00000000-0000-0000-0000-000000000000}"/>
          </ac:spMkLst>
        </pc:spChg>
        <pc:spChg chg="mod">
          <ac:chgData name="Yoshizawa, Shinobu[芳沢 忍]" userId="4324bde9-48f9-49a5-a3d6-03038f836b16" providerId="ADAL" clId="{352A2382-5C93-467D-B5EF-6017FA7EC10D}" dt="2022-07-25T03:15:00.197" v="365" actId="1035"/>
          <ac:spMkLst>
            <pc:docMk/>
            <pc:sldMk cId="4242794935" sldId="336"/>
            <ac:spMk id="7" creationId="{00000000-0000-0000-0000-000000000000}"/>
          </ac:spMkLst>
        </pc:spChg>
        <pc:spChg chg="mod">
          <ac:chgData name="Yoshizawa, Shinobu[芳沢 忍]" userId="4324bde9-48f9-49a5-a3d6-03038f836b16" providerId="ADAL" clId="{352A2382-5C93-467D-B5EF-6017FA7EC10D}" dt="2022-07-25T03:15:08.810" v="382" actId="1036"/>
          <ac:spMkLst>
            <pc:docMk/>
            <pc:sldMk cId="4242794935" sldId="336"/>
            <ac:spMk id="10" creationId="{00000000-0000-0000-0000-000000000000}"/>
          </ac:spMkLst>
        </pc:spChg>
        <pc:spChg chg="add mod">
          <ac:chgData name="Yoshizawa, Shinobu[芳沢 忍]" userId="4324bde9-48f9-49a5-a3d6-03038f836b16" providerId="ADAL" clId="{352A2382-5C93-467D-B5EF-6017FA7EC10D}" dt="2022-07-25T03:13:59.698" v="345" actId="1036"/>
          <ac:spMkLst>
            <pc:docMk/>
            <pc:sldMk cId="4242794935" sldId="336"/>
            <ac:spMk id="14" creationId="{60EE90A0-8678-4525-8169-E1DEE9C8079E}"/>
          </ac:spMkLst>
        </pc:spChg>
        <pc:spChg chg="mod">
          <ac:chgData name="Yoshizawa, Shinobu[芳沢 忍]" userId="4324bde9-48f9-49a5-a3d6-03038f836b16" providerId="ADAL" clId="{352A2382-5C93-467D-B5EF-6017FA7EC10D}" dt="2022-07-25T03:15:20.792" v="393" actId="1035"/>
          <ac:spMkLst>
            <pc:docMk/>
            <pc:sldMk cId="4242794935" sldId="336"/>
            <ac:spMk id="40" creationId="{00000000-0000-0000-0000-000000000000}"/>
          </ac:spMkLst>
        </pc:spChg>
        <pc:graphicFrameChg chg="mod modGraphic">
          <ac:chgData name="Yoshizawa, Shinobu[芳沢 忍]" userId="4324bde9-48f9-49a5-a3d6-03038f836b16" providerId="ADAL" clId="{352A2382-5C93-467D-B5EF-6017FA7EC10D}" dt="2022-07-25T03:15:08.810" v="382" actId="1036"/>
          <ac:graphicFrameMkLst>
            <pc:docMk/>
            <pc:sldMk cId="4242794935" sldId="336"/>
            <ac:graphicFrameMk id="12" creationId="{00000000-0000-0000-0000-000000000000}"/>
          </ac:graphicFrameMkLst>
        </pc:graphicFrameChg>
        <pc:graphicFrameChg chg="mod modGraphic">
          <ac:chgData name="Yoshizawa, Shinobu[芳沢 忍]" userId="4324bde9-48f9-49a5-a3d6-03038f836b16" providerId="ADAL" clId="{352A2382-5C93-467D-B5EF-6017FA7EC10D}" dt="2022-07-25T03:15:20.792" v="393" actId="1035"/>
          <ac:graphicFrameMkLst>
            <pc:docMk/>
            <pc:sldMk cId="4242794935" sldId="336"/>
            <ac:graphicFrameMk id="13" creationId="{00000000-0000-0000-0000-000000000000}"/>
          </ac:graphicFrameMkLst>
        </pc:graphicFrameChg>
      </pc:sldChg>
      <pc:sldChg chg="modSp mod">
        <pc:chgData name="Yoshizawa, Shinobu[芳沢 忍]" userId="4324bde9-48f9-49a5-a3d6-03038f836b16" providerId="ADAL" clId="{352A2382-5C93-467D-B5EF-6017FA7EC10D}" dt="2022-07-25T03:15:57.511" v="435" actId="1037"/>
        <pc:sldMkLst>
          <pc:docMk/>
          <pc:sldMk cId="26055058" sldId="337"/>
        </pc:sldMkLst>
        <pc:spChg chg="mod">
          <ac:chgData name="Yoshizawa, Shinobu[芳沢 忍]" userId="4324bde9-48f9-49a5-a3d6-03038f836b16" providerId="ADAL" clId="{352A2382-5C93-467D-B5EF-6017FA7EC10D}" dt="2022-07-25T03:14:07.169" v="346" actId="1076"/>
          <ac:spMkLst>
            <pc:docMk/>
            <pc:sldMk cId="26055058" sldId="337"/>
            <ac:spMk id="2" creationId="{00000000-0000-0000-0000-000000000000}"/>
          </ac:spMkLst>
        </pc:spChg>
        <pc:graphicFrameChg chg="mod">
          <ac:chgData name="Yoshizawa, Shinobu[芳沢 忍]" userId="4324bde9-48f9-49a5-a3d6-03038f836b16" providerId="ADAL" clId="{352A2382-5C93-467D-B5EF-6017FA7EC10D}" dt="2022-07-25T03:15:57.511" v="435" actId="1037"/>
          <ac:graphicFrameMkLst>
            <pc:docMk/>
            <pc:sldMk cId="26055058" sldId="337"/>
            <ac:graphicFrameMk id="20" creationId="{00000000-0000-0000-0000-000000000000}"/>
          </ac:graphicFrameMkLst>
        </pc:graphicFrameChg>
        <pc:graphicFrameChg chg="mod">
          <ac:chgData name="Yoshizawa, Shinobu[芳沢 忍]" userId="4324bde9-48f9-49a5-a3d6-03038f836b16" providerId="ADAL" clId="{352A2382-5C93-467D-B5EF-6017FA7EC10D}" dt="2022-07-25T03:15:54.009" v="432" actId="1037"/>
          <ac:graphicFrameMkLst>
            <pc:docMk/>
            <pc:sldMk cId="26055058" sldId="337"/>
            <ac:graphicFrameMk id="28" creationId="{00000000-0000-0000-0000-000000000000}"/>
          </ac:graphicFrameMkLst>
        </pc:graphicFrameChg>
      </pc:sldChg>
      <pc:sldChg chg="modSp mod">
        <pc:chgData name="Yoshizawa, Shinobu[芳沢 忍]" userId="4324bde9-48f9-49a5-a3d6-03038f836b16" providerId="ADAL" clId="{352A2382-5C93-467D-B5EF-6017FA7EC10D}" dt="2022-07-25T03:17:27.012" v="454" actId="14100"/>
        <pc:sldMkLst>
          <pc:docMk/>
          <pc:sldMk cId="941383861" sldId="338"/>
        </pc:sldMkLst>
        <pc:spChg chg="mod">
          <ac:chgData name="Yoshizawa, Shinobu[芳沢 忍]" userId="4324bde9-48f9-49a5-a3d6-03038f836b16" providerId="ADAL" clId="{352A2382-5C93-467D-B5EF-6017FA7EC10D}" dt="2022-07-25T03:13:31.663" v="327" actId="1076"/>
          <ac:spMkLst>
            <pc:docMk/>
            <pc:sldMk cId="941383861" sldId="338"/>
            <ac:spMk id="2" creationId="{00000000-0000-0000-0000-000000000000}"/>
          </ac:spMkLst>
        </pc:spChg>
        <pc:spChg chg="mod">
          <ac:chgData name="Yoshizawa, Shinobu[芳沢 忍]" userId="4324bde9-48f9-49a5-a3d6-03038f836b16" providerId="ADAL" clId="{352A2382-5C93-467D-B5EF-6017FA7EC10D}" dt="2022-07-25T03:13:11.416" v="325" actId="20577"/>
          <ac:spMkLst>
            <pc:docMk/>
            <pc:sldMk cId="941383861" sldId="338"/>
            <ac:spMk id="12" creationId="{00000000-0000-0000-0000-000000000000}"/>
          </ac:spMkLst>
        </pc:spChg>
        <pc:graphicFrameChg chg="mod modGraphic">
          <ac:chgData name="Yoshizawa, Shinobu[芳沢 忍]" userId="4324bde9-48f9-49a5-a3d6-03038f836b16" providerId="ADAL" clId="{352A2382-5C93-467D-B5EF-6017FA7EC10D}" dt="2022-07-25T03:17:22.785" v="453" actId="14100"/>
          <ac:graphicFrameMkLst>
            <pc:docMk/>
            <pc:sldMk cId="941383861" sldId="338"/>
            <ac:graphicFrameMk id="9" creationId="{00000000-0000-0000-0000-000000000000}"/>
          </ac:graphicFrameMkLst>
        </pc:graphicFrameChg>
        <pc:graphicFrameChg chg="mod modGraphic">
          <ac:chgData name="Yoshizawa, Shinobu[芳沢 忍]" userId="4324bde9-48f9-49a5-a3d6-03038f836b16" providerId="ADAL" clId="{352A2382-5C93-467D-B5EF-6017FA7EC10D}" dt="2022-07-25T03:17:27.012" v="454" actId="14100"/>
          <ac:graphicFrameMkLst>
            <pc:docMk/>
            <pc:sldMk cId="941383861" sldId="338"/>
            <ac:graphicFrameMk id="16" creationId="{00000000-0000-0000-0000-000000000000}"/>
          </ac:graphicFrameMkLst>
        </pc:graphicFrameChg>
      </pc:sldChg>
      <pc:sldChg chg="modSp mod">
        <pc:chgData name="Yoshizawa, Shinobu[芳沢 忍]" userId="4324bde9-48f9-49a5-a3d6-03038f836b16" providerId="ADAL" clId="{352A2382-5C93-467D-B5EF-6017FA7EC10D}" dt="2022-07-25T03:17:03.185" v="445" actId="14100"/>
        <pc:sldMkLst>
          <pc:docMk/>
          <pc:sldMk cId="2113821302" sldId="339"/>
        </pc:sldMkLst>
        <pc:spChg chg="mod">
          <ac:chgData name="Yoshizawa, Shinobu[芳沢 忍]" userId="4324bde9-48f9-49a5-a3d6-03038f836b16" providerId="ADAL" clId="{352A2382-5C93-467D-B5EF-6017FA7EC10D}" dt="2022-07-25T03:03:58.219" v="33" actId="1076"/>
          <ac:spMkLst>
            <pc:docMk/>
            <pc:sldMk cId="2113821302" sldId="339"/>
            <ac:spMk id="2" creationId="{00000000-0000-0000-0000-000000000000}"/>
          </ac:spMkLst>
        </pc:spChg>
        <pc:spChg chg="mod">
          <ac:chgData name="Yoshizawa, Shinobu[芳沢 忍]" userId="4324bde9-48f9-49a5-a3d6-03038f836b16" providerId="ADAL" clId="{352A2382-5C93-467D-B5EF-6017FA7EC10D}" dt="2022-07-25T03:04:03.991" v="34" actId="14100"/>
          <ac:spMkLst>
            <pc:docMk/>
            <pc:sldMk cId="2113821302" sldId="339"/>
            <ac:spMk id="19" creationId="{00000000-0000-0000-0000-000000000000}"/>
          </ac:spMkLst>
        </pc:spChg>
        <pc:spChg chg="mod">
          <ac:chgData name="Yoshizawa, Shinobu[芳沢 忍]" userId="4324bde9-48f9-49a5-a3d6-03038f836b16" providerId="ADAL" clId="{352A2382-5C93-467D-B5EF-6017FA7EC10D}" dt="2022-07-25T03:03:45.433" v="32" actId="20577"/>
          <ac:spMkLst>
            <pc:docMk/>
            <pc:sldMk cId="2113821302" sldId="339"/>
            <ac:spMk id="20" creationId="{00000000-0000-0000-0000-000000000000}"/>
          </ac:spMkLst>
        </pc:spChg>
        <pc:graphicFrameChg chg="mod">
          <ac:chgData name="Yoshizawa, Shinobu[芳沢 忍]" userId="4324bde9-48f9-49a5-a3d6-03038f836b16" providerId="ADAL" clId="{352A2382-5C93-467D-B5EF-6017FA7EC10D}" dt="2022-07-25T03:04:13.279" v="70" actId="1037"/>
          <ac:graphicFrameMkLst>
            <pc:docMk/>
            <pc:sldMk cId="2113821302" sldId="339"/>
            <ac:graphicFrameMk id="15" creationId="{00000000-0000-0000-0000-000000000000}"/>
          </ac:graphicFrameMkLst>
        </pc:graphicFrameChg>
        <pc:graphicFrameChg chg="mod modGraphic">
          <ac:chgData name="Yoshizawa, Shinobu[芳沢 忍]" userId="4324bde9-48f9-49a5-a3d6-03038f836b16" providerId="ADAL" clId="{352A2382-5C93-467D-B5EF-6017FA7EC10D}" dt="2022-07-25T03:17:03.185" v="445" actId="14100"/>
          <ac:graphicFrameMkLst>
            <pc:docMk/>
            <pc:sldMk cId="2113821302" sldId="339"/>
            <ac:graphicFrameMk id="21"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2"/>
            <a:ext cx="2949575" cy="498475"/>
          </a:xfrm>
          <a:prstGeom prst="rect">
            <a:avLst/>
          </a:prstGeom>
        </p:spPr>
        <p:txBody>
          <a:bodyPr vert="horz" lIns="91429" tIns="45713" rIns="91429" bIns="45713" rtlCol="0"/>
          <a:lstStyle>
            <a:lvl1pPr algn="r">
              <a:defRPr sz="1200"/>
            </a:lvl1pPr>
          </a:lstStyle>
          <a:p>
            <a:fld id="{428B64A8-69DD-4BB3-9F18-FD0A88644A4B}" type="datetimeFigureOut">
              <a:rPr kumimoji="1" lang="ja-JP" altLang="en-US" smtClean="0"/>
              <a:t>2023/12/26</a:t>
            </a:fld>
            <a:endParaRPr kumimoji="1" lang="ja-JP" altLang="en-US"/>
          </a:p>
        </p:txBody>
      </p:sp>
      <p:sp>
        <p:nvSpPr>
          <p:cNvPr id="4" name="フッター プレースホルダー 3"/>
          <p:cNvSpPr>
            <a:spLocks noGrp="1"/>
          </p:cNvSpPr>
          <p:nvPr>
            <p:ph type="ftr" sz="quarter" idx="2"/>
          </p:nvPr>
        </p:nvSpPr>
        <p:spPr>
          <a:xfrm>
            <a:off x="2" y="9440866"/>
            <a:ext cx="2949575" cy="498475"/>
          </a:xfrm>
          <a:prstGeom prst="rect">
            <a:avLst/>
          </a:prstGeom>
        </p:spPr>
        <p:txBody>
          <a:bodyPr vert="horz" lIns="91429" tIns="45713" rIns="91429"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6"/>
            <a:ext cx="2949575" cy="498475"/>
          </a:xfrm>
          <a:prstGeom prst="rect">
            <a:avLst/>
          </a:prstGeom>
        </p:spPr>
        <p:txBody>
          <a:bodyPr vert="horz" lIns="91429" tIns="45713" rIns="91429" bIns="45713" rtlCol="0" anchor="b"/>
          <a:lstStyle>
            <a:lvl1pPr algn="r">
              <a:defRPr sz="1200"/>
            </a:lvl1pPr>
          </a:lstStyle>
          <a:p>
            <a:fld id="{295D7D1B-5766-4C9E-94B0-8F015CDE2E62}" type="slidenum">
              <a:rPr kumimoji="1" lang="ja-JP" altLang="en-US" smtClean="0"/>
              <a:t>‹#›</a:t>
            </a:fld>
            <a:endParaRPr kumimoji="1" lang="ja-JP" altLang="en-US"/>
          </a:p>
        </p:txBody>
      </p:sp>
    </p:spTree>
    <p:extLst>
      <p:ext uri="{BB962C8B-B14F-4D97-AF65-F5344CB8AC3E}">
        <p14:creationId xmlns:p14="http://schemas.microsoft.com/office/powerpoint/2010/main" val="2984411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9" tIns="45713" rIns="91429"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1" y="2"/>
            <a:ext cx="2949575" cy="498475"/>
          </a:xfrm>
          <a:prstGeom prst="rect">
            <a:avLst/>
          </a:prstGeom>
        </p:spPr>
        <p:txBody>
          <a:bodyPr vert="horz" lIns="91429" tIns="45713" rIns="91429" bIns="45713" rtlCol="0"/>
          <a:lstStyle>
            <a:lvl1pPr algn="r">
              <a:defRPr sz="1200"/>
            </a:lvl1pPr>
          </a:lstStyle>
          <a:p>
            <a:fld id="{D7AE8743-F924-4662-A98E-5DAC33E70F45}"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29" tIns="45713" rIns="91429" bIns="45713" rtlCol="0" anchor="ctr"/>
          <a:lstStyle/>
          <a:p>
            <a:endParaRPr lang="ja-JP" altLang="en-US"/>
          </a:p>
        </p:txBody>
      </p:sp>
      <p:sp>
        <p:nvSpPr>
          <p:cNvPr id="5" name="ノート プレースホルダー 4"/>
          <p:cNvSpPr>
            <a:spLocks noGrp="1"/>
          </p:cNvSpPr>
          <p:nvPr>
            <p:ph type="body" sz="quarter" idx="3"/>
          </p:nvPr>
        </p:nvSpPr>
        <p:spPr>
          <a:xfrm>
            <a:off x="681040" y="4783138"/>
            <a:ext cx="5443537" cy="3913188"/>
          </a:xfrm>
          <a:prstGeom prst="rect">
            <a:avLst/>
          </a:prstGeom>
        </p:spPr>
        <p:txBody>
          <a:bodyPr vert="horz" lIns="91429" tIns="45713" rIns="91429"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6"/>
            <a:ext cx="2949575" cy="498475"/>
          </a:xfrm>
          <a:prstGeom prst="rect">
            <a:avLst/>
          </a:prstGeom>
        </p:spPr>
        <p:txBody>
          <a:bodyPr vert="horz" lIns="91429" tIns="45713" rIns="91429"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1" y="9440866"/>
            <a:ext cx="2949575" cy="498475"/>
          </a:xfrm>
          <a:prstGeom prst="rect">
            <a:avLst/>
          </a:prstGeom>
        </p:spPr>
        <p:txBody>
          <a:bodyPr vert="horz" lIns="91429" tIns="45713" rIns="91429" bIns="45713" rtlCol="0" anchor="b"/>
          <a:lstStyle>
            <a:lvl1pPr algn="r">
              <a:defRPr sz="1200"/>
            </a:lvl1pPr>
          </a:lstStyle>
          <a:p>
            <a:fld id="{FEB1DD8F-65E9-45B3-8895-546887445168}" type="slidenum">
              <a:rPr kumimoji="1" lang="ja-JP" altLang="en-US" smtClean="0"/>
              <a:t>‹#›</a:t>
            </a:fld>
            <a:endParaRPr kumimoji="1" lang="ja-JP" altLang="en-US"/>
          </a:p>
        </p:txBody>
      </p:sp>
    </p:spTree>
    <p:extLst>
      <p:ext uri="{BB962C8B-B14F-4D97-AF65-F5344CB8AC3E}">
        <p14:creationId xmlns:p14="http://schemas.microsoft.com/office/powerpoint/2010/main" val="2375765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B1DD8F-65E9-45B3-8895-54688744516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78850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10</a:t>
            </a:fld>
            <a:endParaRPr kumimoji="1" lang="ja-JP" altLang="en-US"/>
          </a:p>
        </p:txBody>
      </p:sp>
    </p:spTree>
    <p:extLst>
      <p:ext uri="{BB962C8B-B14F-4D97-AF65-F5344CB8AC3E}">
        <p14:creationId xmlns:p14="http://schemas.microsoft.com/office/powerpoint/2010/main" val="210993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2</a:t>
            </a:fld>
            <a:endParaRPr kumimoji="1" lang="ja-JP" altLang="en-US"/>
          </a:p>
        </p:txBody>
      </p:sp>
    </p:spTree>
    <p:extLst>
      <p:ext uri="{BB962C8B-B14F-4D97-AF65-F5344CB8AC3E}">
        <p14:creationId xmlns:p14="http://schemas.microsoft.com/office/powerpoint/2010/main" val="30469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3</a:t>
            </a:fld>
            <a:endParaRPr kumimoji="1" lang="ja-JP" altLang="en-US"/>
          </a:p>
        </p:txBody>
      </p:sp>
    </p:spTree>
    <p:extLst>
      <p:ext uri="{BB962C8B-B14F-4D97-AF65-F5344CB8AC3E}">
        <p14:creationId xmlns:p14="http://schemas.microsoft.com/office/powerpoint/2010/main" val="848443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4</a:t>
            </a:fld>
            <a:endParaRPr kumimoji="1" lang="ja-JP" altLang="en-US"/>
          </a:p>
        </p:txBody>
      </p:sp>
    </p:spTree>
    <p:extLst>
      <p:ext uri="{BB962C8B-B14F-4D97-AF65-F5344CB8AC3E}">
        <p14:creationId xmlns:p14="http://schemas.microsoft.com/office/powerpoint/2010/main" val="104394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5</a:t>
            </a:fld>
            <a:endParaRPr kumimoji="1" lang="ja-JP" altLang="en-US"/>
          </a:p>
        </p:txBody>
      </p:sp>
    </p:spTree>
    <p:extLst>
      <p:ext uri="{BB962C8B-B14F-4D97-AF65-F5344CB8AC3E}">
        <p14:creationId xmlns:p14="http://schemas.microsoft.com/office/powerpoint/2010/main" val="3120610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6</a:t>
            </a:fld>
            <a:endParaRPr kumimoji="1" lang="ja-JP" altLang="en-US"/>
          </a:p>
        </p:txBody>
      </p:sp>
    </p:spTree>
    <p:extLst>
      <p:ext uri="{BB962C8B-B14F-4D97-AF65-F5344CB8AC3E}">
        <p14:creationId xmlns:p14="http://schemas.microsoft.com/office/powerpoint/2010/main" val="113072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7</a:t>
            </a:fld>
            <a:endParaRPr kumimoji="1" lang="ja-JP" altLang="en-US"/>
          </a:p>
        </p:txBody>
      </p:sp>
    </p:spTree>
    <p:extLst>
      <p:ext uri="{BB962C8B-B14F-4D97-AF65-F5344CB8AC3E}">
        <p14:creationId xmlns:p14="http://schemas.microsoft.com/office/powerpoint/2010/main" val="319969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8</a:t>
            </a:fld>
            <a:endParaRPr kumimoji="1" lang="ja-JP" altLang="en-US"/>
          </a:p>
        </p:txBody>
      </p:sp>
    </p:spTree>
    <p:extLst>
      <p:ext uri="{BB962C8B-B14F-4D97-AF65-F5344CB8AC3E}">
        <p14:creationId xmlns:p14="http://schemas.microsoft.com/office/powerpoint/2010/main" val="3894785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EB1DD8F-65E9-45B3-8895-546887445168}" type="slidenum">
              <a:rPr kumimoji="1" lang="ja-JP" altLang="en-US" smtClean="0"/>
              <a:t>9</a:t>
            </a:fld>
            <a:endParaRPr kumimoji="1" lang="ja-JP" altLang="en-US"/>
          </a:p>
        </p:txBody>
      </p:sp>
    </p:spTree>
    <p:extLst>
      <p:ext uri="{BB962C8B-B14F-4D97-AF65-F5344CB8AC3E}">
        <p14:creationId xmlns:p14="http://schemas.microsoft.com/office/powerpoint/2010/main" val="149984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89FA877-2A31-4B30-B801-234DC1DAFB88}"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929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69F86-7607-41E8-A5E8-002CDE3966D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333593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547A07-D91D-44BF-B83D-AD23286DF35A}"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42714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5B0AF7-3363-485D-81D9-7D9E1013CB64}"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29101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950DEA-D84C-48DB-94C8-85F4E6BA19C6}" type="datetime1">
              <a:rPr kumimoji="1" lang="ja-JP" altLang="en-US" smtClean="0"/>
              <a:t>2023/12/26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184764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62D6D4B-C1A3-4C01-B1C4-7AF37C97FB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8531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D5C82F1-A030-4F98-AE6E-3B674C4EA2DA}" type="datetime1">
              <a:rPr kumimoji="1" lang="ja-JP" altLang="en-US" smtClean="0"/>
              <a:t>2023/12/26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09002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D5E4A5-BA37-4C4D-B92B-46B663620E6B}" type="datetime1">
              <a:rPr kumimoji="1" lang="ja-JP" altLang="en-US" smtClean="0"/>
              <a:t>2023/12/26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860436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7B8495-8554-4669-9313-4D40D8483BA1}" type="datetime1">
              <a:rPr kumimoji="1" lang="ja-JP" altLang="en-US" smtClean="0"/>
              <a:t>2023/12/26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67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17C035-0EC6-4559-A58C-017146A1A008}"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21194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75E7AA9-A523-4057-BF38-9CA4D716A631}" type="datetime1">
              <a:rPr kumimoji="1" lang="ja-JP" altLang="en-US" smtClean="0"/>
              <a:t>2023/12/26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41547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8000">
              <a:schemeClr val="accent6">
                <a:lumMod val="60000"/>
                <a:lumOff val="40000"/>
              </a:schemeClr>
            </a:gs>
            <a:gs pos="96000">
              <a:schemeClr val="accent6">
                <a:lumMod val="40000"/>
                <a:lumOff val="60000"/>
              </a:schemeClr>
            </a:gs>
            <a:gs pos="92000">
              <a:schemeClr val="accent6">
                <a:lumMod val="40000"/>
                <a:lumOff val="6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765E5-11F4-4375-9AFC-071332F725E7}" type="datetime1">
              <a:rPr kumimoji="1" lang="ja-JP" altLang="en-US" smtClean="0"/>
              <a:t>2023/12/26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F75C9-3C34-415A-B3AE-35EE53543EC8}" type="slidenum">
              <a:rPr kumimoji="1" lang="ja-JP" altLang="en-US" smtClean="0"/>
              <a:t>‹#›</a:t>
            </a:fld>
            <a:endParaRPr kumimoji="1" lang="ja-JP" altLang="en-US"/>
          </a:p>
        </p:txBody>
      </p:sp>
    </p:spTree>
    <p:extLst>
      <p:ext uri="{BB962C8B-B14F-4D97-AF65-F5344CB8AC3E}">
        <p14:creationId xmlns:p14="http://schemas.microsoft.com/office/powerpoint/2010/main" val="371814647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jica.go.jp/announce/manual/guideline/consultant/quotation.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jica.go.jp/announce/manual/guideline/consultant/payment.html" TargetMode="External"/><Relationship Id="rId4" Type="http://schemas.openxmlformats.org/officeDocument/2006/relationships/hyperlink" Target="https://www.jica.go.jp/about/announce/manual/form/consul_g/index_since_201404.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jica.go.jp/announce/manual/guideline/consultant/answer_202108.html" TargetMode="External"/><Relationship Id="rId3" Type="http://schemas.openxmlformats.org/officeDocument/2006/relationships/hyperlink" Target="https://www.jica.go.jp/chotatsu/program/index.html" TargetMode="External"/><Relationship Id="rId7" Type="http://schemas.openxmlformats.org/officeDocument/2006/relationships/hyperlink" Target="https://www.jica.go.jp/announce/manual/form/consul_g/rate.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jica.go.jp/announce/manual/guideline/consultant/quotation.html" TargetMode="External"/><Relationship Id="rId5" Type="http://schemas.openxmlformats.org/officeDocument/2006/relationships/hyperlink" Target="https://www.jica.go.jp/announce/manual/guideline/consultant/20220330.html" TargetMode="External"/><Relationship Id="rId4" Type="http://schemas.openxmlformats.org/officeDocument/2006/relationships/hyperlink" Target="https://www2.jica.go.jp/ja/announce/index.php?&amp;contract=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2.jica.go.jp/ja/announce/index.php?&amp;contract=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jica.go.jp/announce/manual/guideline/consultant/20210118.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2.jica.go.jp/ja/announce/index.php?&amp;contract=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jica.go.jp/announce/manual/guideline/consultant/20210705.html" TargetMode="External"/><Relationship Id="rId4" Type="http://schemas.openxmlformats.org/officeDocument/2006/relationships/hyperlink" Target="https://www.jica.go.jp/announce/manual/guideline/consultant/20210118.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jica.go.jp/announce/manual/form/consul_g/contract.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jica.go.jp/announce/manual/guideline/consultant/guide_g.html" TargetMode="External"/><Relationship Id="rId4" Type="http://schemas.openxmlformats.org/officeDocument/2006/relationships/hyperlink" Target="https://www.jica.go.jp/announce/manual/form/consul_g/index_since_201404.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jica.go.jp/announce/manual/guideline/consultant/guide_g.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jica.go.jp/announce/manual/form/consul_g/index_since_201404.html" TargetMode="External"/><Relationship Id="rId5" Type="http://schemas.openxmlformats.org/officeDocument/2006/relationships/hyperlink" Target="https://www.jica.go.jp/announce/manual/guideline/consultant/20210705.html" TargetMode="External"/><Relationship Id="rId4" Type="http://schemas.openxmlformats.org/officeDocument/2006/relationships/hyperlink" Target="https://www.jica.go.jp/announce/manual/guideline/consultant/payment.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ica.go.jp/announce/manual/guideline/consultant/trainee.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jica.go.jp/announce/manual/guideline/consultant/guide_g.html" TargetMode="External"/><Relationship Id="rId4" Type="http://schemas.openxmlformats.org/officeDocument/2006/relationships/hyperlink" Target="https://www.jica.go.jp/announce/manual/form/consul_g/index_since_201404.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jica.go.jp/announce/manual/guideline/consultant/payment.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6000">
              <a:schemeClr val="accent6">
                <a:lumMod val="60000"/>
                <a:lumOff val="40000"/>
              </a:schemeClr>
            </a:gs>
            <a:gs pos="83000">
              <a:schemeClr val="accent6">
                <a:lumMod val="40000"/>
                <a:lumOff val="60000"/>
              </a:schemeClr>
            </a:gs>
            <a:gs pos="48000">
              <a:schemeClr val="accent6">
                <a:lumMod val="40000"/>
                <a:lumOff val="6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0955446" y="0"/>
            <a:ext cx="1236554" cy="1079450"/>
          </a:xfrm>
          <a:prstGeom prst="rect">
            <a:avLst/>
          </a:prstGeom>
        </p:spPr>
      </p:pic>
      <p:sp>
        <p:nvSpPr>
          <p:cNvPr id="4" name="テキスト ボックス 3"/>
          <p:cNvSpPr txBox="1"/>
          <p:nvPr/>
        </p:nvSpPr>
        <p:spPr>
          <a:xfrm>
            <a:off x="1188720" y="1310640"/>
            <a:ext cx="920496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800" b="1" i="0" u="none" strike="noStrike" kern="1200" cap="none" spc="0" normalizeH="0" baseline="0" noProof="0">
                <a:ln w="9525">
                  <a:solidFill>
                    <a:prstClr val="white"/>
                  </a:solidFill>
                  <a:prstDash val="solid"/>
                </a:ln>
                <a:solidFill>
                  <a:srgbClr val="4472C4">
                    <a:lumMod val="75000"/>
                  </a:srgbClr>
                </a:solidFill>
                <a:effectLst>
                  <a:outerShdw blurRad="50800" dist="38100" dir="8100000" algn="tr" rotWithShape="0">
                    <a:prstClr val="black">
                      <a:alpha val="40000"/>
                    </a:prstClr>
                  </a:outerShdw>
                </a:effectLst>
                <a:uLnTx/>
                <a:uFillTx/>
                <a:latin typeface="HG丸ｺﾞｼｯｸM-PRO" panose="020F0600000000000000" pitchFamily="50" charset="-128"/>
                <a:ea typeface="HG丸ｺﾞｼｯｸM-PRO" panose="020F0600000000000000" pitchFamily="50" charset="-128"/>
                <a:cs typeface="+mn-cs"/>
              </a:rPr>
              <a:t>コンサルタント等契約</a:t>
            </a:r>
          </a:p>
        </p:txBody>
      </p:sp>
      <p:sp>
        <p:nvSpPr>
          <p:cNvPr id="5" name="テキスト ボックス 4"/>
          <p:cNvSpPr txBox="1"/>
          <p:nvPr/>
        </p:nvSpPr>
        <p:spPr>
          <a:xfrm>
            <a:off x="1963846" y="2656071"/>
            <a:ext cx="92049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企画競争　従来型（</a:t>
            </a:r>
            <a:r>
              <a:rPr kumimoji="1" lang="en-US" altLang="ja-JP" sz="4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QBS)</a:t>
            </a:r>
            <a:endParaRPr kumimoji="1" lang="ja-JP" altLang="en-US" sz="4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cxnSp>
        <p:nvCxnSpPr>
          <p:cNvPr id="7" name="直線コネクタ 6"/>
          <p:cNvCxnSpPr/>
          <p:nvPr/>
        </p:nvCxnSpPr>
        <p:spPr>
          <a:xfrm>
            <a:off x="1356360" y="2171293"/>
            <a:ext cx="893064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569720" y="2277973"/>
            <a:ext cx="8930640" cy="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21971" y="2386010"/>
            <a:ext cx="8930640"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987040" y="3363957"/>
            <a:ext cx="92049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応募・選定から</a:t>
            </a:r>
            <a:r>
              <a:rPr lang="ja-JP" altLang="en-US" sz="4000">
                <a:solidFill>
                  <a:prstClr val="black"/>
                </a:solidFill>
                <a:latin typeface="HG丸ｺﾞｼｯｸM-PRO" panose="020F0600000000000000" pitchFamily="50" charset="-128"/>
                <a:ea typeface="HG丸ｺﾞｼｯｸM-PRO" panose="020F0600000000000000" pitchFamily="50" charset="-128"/>
              </a:rPr>
              <a:t>検査</a:t>
            </a:r>
            <a:r>
              <a:rPr kumimoji="1" lang="ja-JP" altLang="en-US" sz="4000" b="0" i="0" u="none" strike="noStrike" kern="1200" cap="none" spc="0" normalizeH="0" baseline="0" noProof="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・支払までの説明</a:t>
            </a:r>
          </a:p>
        </p:txBody>
      </p:sp>
      <p:sp>
        <p:nvSpPr>
          <p:cNvPr id="18" name="テキスト ボックス 17"/>
          <p:cNvSpPr txBox="1"/>
          <p:nvPr/>
        </p:nvSpPr>
        <p:spPr>
          <a:xfrm>
            <a:off x="8275320" y="5745480"/>
            <a:ext cx="34899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調達・派遣業務部　契約第一課</a:t>
            </a:r>
          </a:p>
        </p:txBody>
      </p:sp>
    </p:spTree>
    <p:extLst>
      <p:ext uri="{BB962C8B-B14F-4D97-AF65-F5344CB8AC3E}">
        <p14:creationId xmlns:p14="http://schemas.microsoft.com/office/powerpoint/2010/main" val="4150471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1104717384"/>
              </p:ext>
            </p:extLst>
          </p:nvPr>
        </p:nvGraphicFramePr>
        <p:xfrm>
          <a:off x="812159" y="2157152"/>
          <a:ext cx="10379301" cy="132397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1911">
                  <a:extLst>
                    <a:ext uri="{9D8B030D-6E8A-4147-A177-3AD203B41FA5}">
                      <a16:colId xmlns:a16="http://schemas.microsoft.com/office/drawing/2014/main" val="1322200864"/>
                    </a:ext>
                  </a:extLst>
                </a:gridCol>
                <a:gridCol w="6957390">
                  <a:extLst>
                    <a:ext uri="{9D8B030D-6E8A-4147-A177-3AD203B41FA5}">
                      <a16:colId xmlns:a16="http://schemas.microsoft.com/office/drawing/2014/main" val="2160793900"/>
                    </a:ext>
                  </a:extLst>
                </a:gridCol>
              </a:tblGrid>
              <a:tr h="536281">
                <a:tc>
                  <a:txBody>
                    <a:bodyPr/>
                    <a:lstStyle/>
                    <a:p>
                      <a:pPr rtl="0" fontAlgn="base"/>
                      <a:r>
                        <a:rPr kumimoji="1" lang="ja-JP" altLang="ja-JP" sz="1600" b="1" i="0" kern="1200" dirty="0">
                          <a:solidFill>
                            <a:schemeClr val="tx1"/>
                          </a:solidFill>
                          <a:effectLst/>
                          <a:latin typeface="+mn-lt"/>
                          <a:ea typeface="+mn-ea"/>
                          <a:cs typeface="+mn-cs"/>
                        </a:rPr>
                        <a:t>精算について</a:t>
                      </a:r>
                      <a:r>
                        <a:rPr kumimoji="1" lang="en-US" altLang="ja-JP" sz="1600" b="1" i="0" kern="1200" dirty="0">
                          <a:solidFill>
                            <a:schemeClr val="tx1"/>
                          </a:solidFill>
                          <a:effectLst/>
                          <a:latin typeface="+mn-lt"/>
                          <a:ea typeface="+mn-ea"/>
                          <a:cs typeface="+mn-cs"/>
                        </a:rPr>
                        <a:t>​</a:t>
                      </a:r>
                    </a:p>
                    <a:p>
                      <a:pPr rtl="0" fontAlgn="base"/>
                      <a:r>
                        <a:rPr kumimoji="1" lang="ja-JP" altLang="ja-JP" sz="1600" b="1" i="0" kern="1200" dirty="0">
                          <a:solidFill>
                            <a:schemeClr val="tx1"/>
                          </a:solidFill>
                          <a:effectLst/>
                          <a:latin typeface="+mn-lt"/>
                          <a:ea typeface="+mn-ea"/>
                          <a:cs typeface="+mn-cs"/>
                        </a:rPr>
                        <a:t>（提出方法・提出先を含む）</a:t>
                      </a:r>
                      <a:endParaRPr kumimoji="1" lang="en-US" altLang="ja-JP" sz="1600" b="1" i="0" kern="1200" dirty="0">
                        <a:solidFill>
                          <a:schemeClr val="tx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1" i="0" u="sng" strike="noStrike" kern="1200" dirty="0">
                          <a:solidFill>
                            <a:schemeClr val="tx1"/>
                          </a:solidFill>
                          <a:effectLst/>
                          <a:latin typeface="+mn-lt"/>
                          <a:ea typeface="+mn-ea"/>
                          <a:cs typeface="+mn-cs"/>
                          <a:hlinkClick r:id="rId3"/>
                        </a:rPr>
                        <a:t>コンサルタント等契約における経理処理ガイドライン</a:t>
                      </a:r>
                      <a:endParaRPr kumimoji="1" lang="ja-JP" altLang="en-US" sz="1400" b="1" dirty="0">
                        <a:solidFill>
                          <a:srgbClr val="0070C0"/>
                        </a:solidFill>
                      </a:endParaRPr>
                    </a:p>
                  </a:txBody>
                  <a:tcPr anchor="ctr">
                    <a:solidFill>
                      <a:schemeClr val="accent6">
                        <a:lumMod val="20000"/>
                        <a:lumOff val="80000"/>
                      </a:schemeClr>
                    </a:solidFill>
                  </a:tcPr>
                </a:tc>
                <a:extLst>
                  <a:ext uri="{0D108BD9-81ED-4DB2-BD59-A6C34878D82A}">
                    <a16:rowId xmlns:a16="http://schemas.microsoft.com/office/drawing/2014/main" val="1138810529"/>
                  </a:ext>
                </a:extLst>
              </a:tr>
              <a:tr h="310478">
                <a:tc>
                  <a:txBody>
                    <a:bodyPr/>
                    <a:lstStyle/>
                    <a:p>
                      <a:pPr marL="0" marR="0" lvl="0" indent="0" algn="l" defTabSz="914400" rtl="0">
                        <a:lnSpc>
                          <a:spcPct val="100000"/>
                        </a:lnSpc>
                        <a:spcBef>
                          <a:spcPts val="0"/>
                        </a:spcBef>
                        <a:spcAft>
                          <a:spcPts val="0"/>
                        </a:spcAft>
                        <a:buClrTx/>
                        <a:buSzTx/>
                        <a:buFontTx/>
                        <a:buNone/>
                        <a:tabLst/>
                        <a:defRPr/>
                      </a:pPr>
                      <a:r>
                        <a:rPr kumimoji="1" lang="ja-JP" altLang="ja-JP" sz="1600" b="1" i="0" u="none" strike="noStrike" kern="1200" dirty="0">
                          <a:solidFill>
                            <a:schemeClr val="tx1"/>
                          </a:solidFill>
                          <a:effectLst/>
                          <a:latin typeface="+mn-lt"/>
                          <a:ea typeface="+mn-ea"/>
                          <a:cs typeface="+mn-cs"/>
                        </a:rPr>
                        <a:t>経費確定報告書様式</a:t>
                      </a:r>
                      <a:endParaRPr kumimoji="1" lang="ja-JP" altLang="en-US" sz="1200" b="1" dirty="0"/>
                    </a:p>
                  </a:txBody>
                  <a:tcPr>
                    <a:solidFill>
                      <a:schemeClr val="accent6">
                        <a:lumMod val="20000"/>
                        <a:lumOff val="80000"/>
                      </a:schemeClr>
                    </a:solidFill>
                  </a:tcPr>
                </a:tc>
                <a:tc>
                  <a:txBody>
                    <a:bodyPr/>
                    <a:lstStyle/>
                    <a:p>
                      <a:pPr marL="0" marR="0" lvl="0" indent="0" algn="l" defTabSz="914400" rtl="0">
                        <a:lnSpc>
                          <a:spcPct val="100000"/>
                        </a:lnSpc>
                        <a:spcBef>
                          <a:spcPts val="0"/>
                        </a:spcBef>
                        <a:spcAft>
                          <a:spcPts val="0"/>
                        </a:spcAft>
                        <a:buClrTx/>
                        <a:buSzTx/>
                        <a:buFontTx/>
                        <a:buNone/>
                        <a:tabLst/>
                        <a:defRPr/>
                      </a:pPr>
                      <a:r>
                        <a:rPr kumimoji="1" lang="ja-JP" altLang="ja-JP" sz="1600" b="1" i="0" u="sng" strike="noStrike" kern="1200" dirty="0">
                          <a:solidFill>
                            <a:schemeClr val="tx1"/>
                          </a:solidFill>
                          <a:effectLst/>
                          <a:latin typeface="+mn-lt"/>
                          <a:ea typeface="+mn-ea"/>
                          <a:cs typeface="+mn-cs"/>
                          <a:hlinkClick r:id="rId4"/>
                        </a:rPr>
                        <a:t>様式　コンサルタント等契約（業務実施契約） ｜ JICAについて - JICA</a:t>
                      </a:r>
                      <a:endParaRPr kumimoji="1" lang="ja-JP" altLang="en-US" sz="14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2285058104"/>
                  </a:ext>
                </a:extLst>
              </a:tr>
              <a:tr h="409570">
                <a:tc>
                  <a:txBody>
                    <a:bodyPr/>
                    <a:lstStyle/>
                    <a:p>
                      <a:pPr marL="0" marR="0" lvl="0" indent="0" algn="l" defTabSz="914400" rtl="0">
                        <a:lnSpc>
                          <a:spcPct val="100000"/>
                        </a:lnSpc>
                        <a:spcBef>
                          <a:spcPts val="0"/>
                        </a:spcBef>
                        <a:spcAft>
                          <a:spcPts val="0"/>
                        </a:spcAft>
                        <a:buClrTx/>
                        <a:buSzTx/>
                        <a:buFontTx/>
                        <a:buNone/>
                        <a:tabLst/>
                        <a:defRPr/>
                      </a:pPr>
                      <a:r>
                        <a:rPr kumimoji="1" lang="ja-JP" altLang="ja-JP" sz="1600" b="1" i="0" kern="1200" dirty="0">
                          <a:solidFill>
                            <a:schemeClr val="tx1"/>
                          </a:solidFill>
                          <a:effectLst/>
                          <a:latin typeface="+mn-lt"/>
                          <a:ea typeface="+mn-ea"/>
                          <a:cs typeface="+mn-cs"/>
                        </a:rPr>
                        <a:t>提出にかかる問合せ先</a:t>
                      </a:r>
                      <a:endParaRPr kumimoji="1" lang="ja-JP" altLang="en-US" sz="1400" b="1"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t>調達・派遣業務部業務支援チーム</a:t>
                      </a:r>
                      <a:r>
                        <a:rPr lang="ja-JP" altLang="en-US" sz="1600" b="1" dirty="0">
                          <a:latin typeface="+mn-ea"/>
                          <a:ea typeface="+mn-ea"/>
                        </a:rPr>
                        <a:t>（</a:t>
                      </a:r>
                      <a:r>
                        <a:rPr lang="en-US" altLang="ja-JP" sz="1600" b="1" dirty="0">
                          <a:latin typeface="+mn-ea"/>
                          <a:ea typeface="+mn-ea"/>
                        </a:rPr>
                        <a:t>e_seisan@jica.go.jp</a:t>
                      </a:r>
                      <a:r>
                        <a:rPr lang="ja-JP" altLang="en-US" sz="1600" b="1" dirty="0">
                          <a:latin typeface="+mn-ea"/>
                          <a:ea typeface="+mn-ea"/>
                        </a:rPr>
                        <a:t>）</a:t>
                      </a:r>
                      <a:endParaRPr kumimoji="1" lang="ja-JP" altLang="en-US" sz="16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974725580"/>
                  </a:ext>
                </a:extLst>
              </a:tr>
            </a:tbl>
          </a:graphicData>
        </a:graphic>
      </p:graphicFrame>
      <p:sp>
        <p:nvSpPr>
          <p:cNvPr id="21" name="正方形/長方形 20"/>
          <p:cNvSpPr/>
          <p:nvPr/>
        </p:nvSpPr>
        <p:spPr>
          <a:xfrm>
            <a:off x="347020" y="679908"/>
            <a:ext cx="3277849"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latin typeface="ＭＳ ゴシック" panose="020B0609070205080204" pitchFamily="49" charset="-128"/>
                <a:ea typeface="ＭＳ ゴシック" panose="020B0609070205080204" pitchFamily="49" charset="-128"/>
              </a:rPr>
              <a:t>精算・支払</a:t>
            </a:r>
            <a:endParaRPr kumimoji="1" lang="ja-JP" altLang="en-US" b="1">
              <a:latin typeface="ＭＳ ゴシック" panose="020B0609070205080204" pitchFamily="49" charset="-128"/>
              <a:ea typeface="ＭＳ ゴシック" panose="020B0609070205080204" pitchFamily="49" charset="-128"/>
            </a:endParaRPr>
          </a:p>
        </p:txBody>
      </p:sp>
      <p:sp>
        <p:nvSpPr>
          <p:cNvPr id="22" name="タイトル 1"/>
          <p:cNvSpPr txBox="1">
            <a:spLocks/>
          </p:cNvSpPr>
          <p:nvPr/>
        </p:nvSpPr>
        <p:spPr>
          <a:xfrm>
            <a:off x="336000" y="1237912"/>
            <a:ext cx="11431930" cy="2303803"/>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15</a:t>
            </a:r>
            <a:r>
              <a:rPr lang="ja-JP" altLang="en-US" sz="1800" b="1" u="sng" dirty="0">
                <a:latin typeface="ＭＳ ゴシック" panose="020B0609070205080204" pitchFamily="49" charset="-128"/>
                <a:ea typeface="ＭＳ ゴシック" panose="020B0609070205080204" pitchFamily="49" charset="-128"/>
              </a:rPr>
              <a:t>）精算報告書提出</a:t>
            </a:r>
            <a:br>
              <a:rPr lang="en-US" altLang="ja-JP" sz="1800" b="1" u="sng" dirty="0">
                <a:latin typeface="ＭＳ ゴシック" panose="020B0609070205080204" pitchFamily="49" charset="-128"/>
                <a:ea typeface="ＭＳ ゴシック" panose="020B0609070205080204" pitchFamily="49" charset="-128"/>
              </a:rPr>
            </a:br>
            <a:endParaRPr lang="en-US" altLang="ja-JP" sz="1800" b="1" u="sng"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精算報告書を証拠書類一式とともに、契約書に定める期日までに提出します。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24" name="タイトル 1"/>
          <p:cNvSpPr txBox="1">
            <a:spLocks/>
          </p:cNvSpPr>
          <p:nvPr/>
        </p:nvSpPr>
        <p:spPr>
          <a:xfrm>
            <a:off x="336000" y="3616533"/>
            <a:ext cx="11520000" cy="946436"/>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16</a:t>
            </a:r>
            <a:r>
              <a:rPr lang="ja-JP" altLang="en-US" sz="1800" b="1" u="sng" dirty="0">
                <a:latin typeface="ＭＳ ゴシック" panose="020B0609070205080204" pitchFamily="49" charset="-128"/>
                <a:ea typeface="ＭＳ ゴシック" panose="020B0609070205080204" pitchFamily="49" charset="-128"/>
              </a:rPr>
              <a:t>）精算確定・通知</a:t>
            </a:r>
            <a:endParaRPr lang="en-US" altLang="ja-JP" sz="1800" b="1" u="sng" dirty="0">
              <a:latin typeface="ＭＳ ゴシック" panose="020B0609070205080204" pitchFamily="49" charset="-128"/>
              <a:ea typeface="ＭＳ ゴシック" panose="020B0609070205080204" pitchFamily="49" charset="-128"/>
            </a:endParaRPr>
          </a:p>
          <a:p>
            <a:endParaRPr lang="en-US" altLang="ja-JP" sz="1800" b="1" u="sng" dirty="0">
              <a:latin typeface="ＭＳ ゴシック" panose="020B0609070205080204" pitchFamily="49" charset="-128"/>
              <a:ea typeface="ＭＳ ゴシック" panose="020B0609070205080204" pitchFamily="49" charset="-128"/>
            </a:endParaRPr>
          </a:p>
          <a:p>
            <a:r>
              <a:rPr lang="en-US" altLang="ja-JP" sz="1800" dirty="0">
                <a:latin typeface="ＭＳ ゴシック" panose="020B0609070205080204" pitchFamily="49" charset="-128"/>
                <a:ea typeface="ＭＳ ゴシック" panose="020B0609070205080204" pitchFamily="49" charset="-128"/>
              </a:rPr>
              <a:t>JICA</a:t>
            </a:r>
            <a:r>
              <a:rPr lang="ja-JP" altLang="en-US" sz="1800" dirty="0">
                <a:latin typeface="ＭＳ ゴシック" panose="020B0609070205080204" pitchFamily="49" charset="-128"/>
                <a:ea typeface="ＭＳ ゴシック" panose="020B0609070205080204" pitchFamily="49" charset="-128"/>
              </a:rPr>
              <a:t>は精算報告書及び証拠書類一式を検査し、精算金額を確定して受注者に通知します。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26" name="タイトル 1"/>
          <p:cNvSpPr txBox="1">
            <a:spLocks/>
          </p:cNvSpPr>
          <p:nvPr/>
        </p:nvSpPr>
        <p:spPr>
          <a:xfrm>
            <a:off x="336000" y="4665662"/>
            <a:ext cx="11520000" cy="1784833"/>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a:ea typeface="ＭＳ ゴシック"/>
              </a:rPr>
              <a:t>（</a:t>
            </a:r>
            <a:r>
              <a:rPr lang="en-US" altLang="ja-JP" sz="1800" b="1" u="sng" dirty="0">
                <a:latin typeface="ＭＳ ゴシック"/>
                <a:ea typeface="ＭＳ ゴシック"/>
              </a:rPr>
              <a:t>17</a:t>
            </a:r>
            <a:r>
              <a:rPr lang="ja-JP" altLang="en-US" sz="1800" b="1" u="sng" dirty="0">
                <a:latin typeface="ＭＳ ゴシック"/>
                <a:ea typeface="ＭＳ ゴシック"/>
              </a:rPr>
              <a:t>）請求・支払</a:t>
            </a:r>
            <a:br>
              <a:rPr lang="en-US" altLang="ja-JP" sz="1800" b="1" u="sng" dirty="0">
                <a:latin typeface="ＭＳ ゴシック" panose="020B0609070205080204" pitchFamily="49" charset="-128"/>
                <a:ea typeface="ＭＳ ゴシック" panose="020B0609070205080204" pitchFamily="49" charset="-128"/>
              </a:rPr>
            </a:br>
            <a:endParaRPr lang="en-US" altLang="ja-JP" sz="1800" b="1" u="sng" dirty="0">
              <a:latin typeface="ＭＳ ゴシック" panose="020B0609070205080204" pitchFamily="49" charset="-128"/>
              <a:ea typeface="ＭＳ ゴシック" panose="020B0609070205080204" pitchFamily="49" charset="-128"/>
            </a:endParaRPr>
          </a:p>
          <a:p>
            <a:r>
              <a:rPr lang="ja-JP" altLang="en-US" sz="1800" dirty="0">
                <a:latin typeface="ＭＳ ゴシック"/>
                <a:ea typeface="ＭＳ ゴシック"/>
              </a:rPr>
              <a:t>確定金額決定通知を受けた後、確定金額の支払を請求できます</a:t>
            </a:r>
            <a:r>
              <a:rPr lang="ja-JP" altLang="en-US" sz="1800" b="1" dirty="0">
                <a:latin typeface="ＭＳ ゴシック"/>
                <a:ea typeface="ＭＳ ゴシック"/>
              </a:rPr>
              <a:t>。</a:t>
            </a:r>
            <a:endParaRPr lang="en-US" altLang="ja-JP" sz="1800" b="1" dirty="0">
              <a:latin typeface="ＭＳ ゴシック"/>
              <a:ea typeface="ＭＳ ゴシック"/>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1006113637"/>
              </p:ext>
            </p:extLst>
          </p:nvPr>
        </p:nvGraphicFramePr>
        <p:xfrm>
          <a:off x="812160" y="5576883"/>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1752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t>支払請求</a:t>
                      </a:r>
                      <a:endParaRPr kumimoji="1" lang="ja-JP" altLang="en-US" sz="1600" b="1"/>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5"/>
                        </a:rPr>
                        <a:t>コンサルタント等契約における支払いの請求について</a:t>
                      </a:r>
                      <a:endParaRPr kumimoji="1" lang="ja-JP" altLang="en-US"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2197128473"/>
                  </a:ext>
                </a:extLst>
              </a:tr>
              <a:tr h="175227">
                <a:tc>
                  <a:txBody>
                    <a:bodyPr/>
                    <a:lstStyle/>
                    <a:p>
                      <a:pPr marL="0" lvl="0" indent="0" algn="l" defTabSz="914400">
                        <a:lnSpc>
                          <a:spcPct val="100000"/>
                        </a:lnSpc>
                        <a:spcBef>
                          <a:spcPts val="0"/>
                        </a:spcBef>
                        <a:spcAft>
                          <a:spcPts val="0"/>
                        </a:spcAft>
                        <a:buNone/>
                        <a:tabLst/>
                        <a:defRPr/>
                      </a:pPr>
                      <a:r>
                        <a:rPr lang="ja-JP" altLang="en-US" sz="1600" b="1" dirty="0"/>
                        <a:t>提出先</a:t>
                      </a:r>
                      <a:endParaRPr kumimoji="1" lang="ja-JP" altLang="en-US" sz="1600" b="1" dirty="0"/>
                    </a:p>
                  </a:txBody>
                  <a:tcPr>
                    <a:solidFill>
                      <a:schemeClr val="accent6">
                        <a:lumMod val="20000"/>
                        <a:lumOff val="80000"/>
                      </a:schemeClr>
                    </a:solidFill>
                  </a:tcPr>
                </a:tc>
                <a:tc>
                  <a:txBody>
                    <a:bodyPr/>
                    <a:lstStyle/>
                    <a:p>
                      <a:pPr marL="0" lvl="0" indent="0" algn="l" defTabSz="914400">
                        <a:lnSpc>
                          <a:spcPct val="100000"/>
                        </a:lnSpc>
                        <a:spcBef>
                          <a:spcPts val="0"/>
                        </a:spcBef>
                        <a:spcAft>
                          <a:spcPts val="0"/>
                        </a:spcAft>
                        <a:buNone/>
                        <a:tabLst/>
                        <a:defRPr/>
                      </a:pPr>
                      <a:r>
                        <a:rPr lang="ja-JP" altLang="en-US" sz="1600" b="1" u="none" strike="noStrike" noProof="0" dirty="0"/>
                        <a:t>調達・派遣業務部業務支援チーム</a:t>
                      </a:r>
                      <a:r>
                        <a:rPr kumimoji="1" lang="ja-JP" altLang="en-US" sz="1600" b="1" kern="1200" dirty="0">
                          <a:effectLst/>
                          <a:latin typeface="+mn-ea"/>
                          <a:ea typeface="+mn-ea"/>
                        </a:rPr>
                        <a:t>（</a:t>
                      </a:r>
                      <a:r>
                        <a:rPr kumimoji="1" lang="en-US" altLang="ja-JP" sz="1600" b="1" kern="1200" dirty="0">
                          <a:effectLst/>
                          <a:latin typeface="+mn-ea"/>
                          <a:ea typeface="+mn-ea"/>
                        </a:rPr>
                        <a:t>outm1_shiharai@jica.go.jp</a:t>
                      </a:r>
                      <a:r>
                        <a:rPr kumimoji="1" lang="ja-JP" altLang="en-US" sz="1600" b="1" kern="1200" dirty="0">
                          <a:effectLst/>
                          <a:latin typeface="+mn-ea"/>
                          <a:ea typeface="+mn-ea"/>
                        </a:rPr>
                        <a:t>）</a:t>
                      </a:r>
                      <a:endParaRPr kumimoji="1" lang="en-US" altLang="ja-JP" sz="16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1936599951"/>
                  </a:ext>
                </a:extLst>
              </a:tr>
            </a:tbl>
          </a:graphicData>
        </a:graphic>
      </p:graphicFrame>
      <p:sp>
        <p:nvSpPr>
          <p:cNvPr id="14" name="タイトル 1">
            <a:extLst>
              <a:ext uri="{FF2B5EF4-FFF2-40B4-BE49-F238E27FC236}">
                <a16:creationId xmlns:a16="http://schemas.microsoft.com/office/drawing/2014/main" id="{28710C34-4809-4673-ADB1-388ED135CC07}"/>
              </a:ext>
            </a:extLst>
          </p:cNvPr>
          <p:cNvSpPr txBox="1">
            <a:spLocks/>
          </p:cNvSpPr>
          <p:nvPr/>
        </p:nvSpPr>
        <p:spPr>
          <a:xfrm>
            <a:off x="4152834" y="2304"/>
            <a:ext cx="4583662"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15" name="フローチャート: 書類 14">
            <a:extLst>
              <a:ext uri="{FF2B5EF4-FFF2-40B4-BE49-F238E27FC236}">
                <a16:creationId xmlns:a16="http://schemas.microsoft.com/office/drawing/2014/main" id="{6DC0C205-2755-4C4D-8D09-D3C6D0C9FCE5}"/>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6" name="スライド番号プレースホルダー 1">
            <a:extLst>
              <a:ext uri="{FF2B5EF4-FFF2-40B4-BE49-F238E27FC236}">
                <a16:creationId xmlns:a16="http://schemas.microsoft.com/office/drawing/2014/main" id="{A015CECB-50DB-4F5D-B60C-D25B7AC86989}"/>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10</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05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9615600" y="2267999"/>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91440" tIns="45720" rIns="91440" bIns="45720"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（概算払）</a:t>
            </a:r>
          </a:p>
        </p:txBody>
      </p:sp>
      <p:sp>
        <p:nvSpPr>
          <p:cNvPr id="15" name="テキスト ボックス 14"/>
          <p:cNvSpPr txBox="1"/>
          <p:nvPr/>
        </p:nvSpPr>
        <p:spPr>
          <a:xfrm>
            <a:off x="381281" y="6348540"/>
            <a:ext cx="3783889" cy="276999"/>
          </a:xfrm>
          <a:prstGeom prst="rect">
            <a:avLst/>
          </a:prstGeom>
          <a:noFill/>
        </p:spPr>
        <p:txBody>
          <a:bodyPr wrap="square" rtlCol="0">
            <a:spAutoFit/>
          </a:bodyPr>
          <a:lstStyle/>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　）は各案件により有無があります。</a:t>
            </a:r>
          </a:p>
        </p:txBody>
      </p:sp>
      <p:sp>
        <p:nvSpPr>
          <p:cNvPr id="2" name="タイトル 1"/>
          <p:cNvSpPr>
            <a:spLocks noGrp="1"/>
          </p:cNvSpPr>
          <p:nvPr>
            <p:ph type="title"/>
          </p:nvPr>
        </p:nvSpPr>
        <p:spPr>
          <a:xfrm>
            <a:off x="348910" y="613232"/>
            <a:ext cx="10971995" cy="598469"/>
          </a:xfrm>
        </p:spPr>
        <p:txBody>
          <a:bodyPr>
            <a:normAutofit/>
          </a:bodyPr>
          <a:lstStyle/>
          <a:p>
            <a:r>
              <a:rPr lang="ja-JP" altLang="en-US" sz="2400" b="1" u="sng" dirty="0">
                <a:latin typeface="ＭＳ ゴシック" panose="020B0609070205080204" pitchFamily="49" charset="-128"/>
                <a:ea typeface="ＭＳ ゴシック" panose="020B0609070205080204" pitchFamily="49" charset="-128"/>
              </a:rPr>
              <a:t>全体フロー：企画競争　従来型（</a:t>
            </a:r>
            <a:r>
              <a:rPr lang="en-US" altLang="ja-JP" sz="2400" b="1" u="sng" dirty="0">
                <a:latin typeface="ＭＳ ゴシック" panose="020B0609070205080204" pitchFamily="49" charset="-128"/>
                <a:ea typeface="ＭＳ ゴシック" panose="020B0609070205080204" pitchFamily="49" charset="-128"/>
              </a:rPr>
              <a:t>QBS)</a:t>
            </a:r>
            <a:endParaRPr lang="ja-JP" altLang="en-US" sz="2400" b="1" u="sng"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3276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プレ公示</a:t>
            </a:r>
          </a:p>
        </p:txBody>
      </p:sp>
      <p:sp>
        <p:nvSpPr>
          <p:cNvPr id="10" name="正方形/長方形 9"/>
          <p:cNvSpPr/>
          <p:nvPr/>
        </p:nvSpPr>
        <p:spPr>
          <a:xfrm>
            <a:off x="9108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公示</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20772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プロポーザル等提出</a:t>
            </a:r>
          </a:p>
        </p:txBody>
      </p:sp>
      <p:sp>
        <p:nvSpPr>
          <p:cNvPr id="12" name="正方形/長方形 11"/>
          <p:cNvSpPr/>
          <p:nvPr/>
        </p:nvSpPr>
        <p:spPr>
          <a:xfrm>
            <a:off x="38268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契約交渉</a:t>
            </a:r>
          </a:p>
        </p:txBody>
      </p:sp>
      <p:sp>
        <p:nvSpPr>
          <p:cNvPr id="13" name="正方形/長方形 12"/>
          <p:cNvSpPr/>
          <p:nvPr/>
        </p:nvSpPr>
        <p:spPr>
          <a:xfrm>
            <a:off x="4690800" y="1542394"/>
            <a:ext cx="447059" cy="41089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dirty="0">
                <a:solidFill>
                  <a:schemeClr val="bg1"/>
                </a:solidFill>
                <a:latin typeface="ＭＳ ゴシック" panose="020B0609070205080204" pitchFamily="49" charset="-128"/>
                <a:ea typeface="ＭＳ ゴシック" panose="020B0609070205080204" pitchFamily="49" charset="-128"/>
              </a:rPr>
              <a:t>契約締結</a:t>
            </a:r>
          </a:p>
        </p:txBody>
      </p:sp>
      <p:sp>
        <p:nvSpPr>
          <p:cNvPr id="17" name="正方形/長方形 16"/>
          <p:cNvSpPr/>
          <p:nvPr/>
        </p:nvSpPr>
        <p:spPr>
          <a:xfrm>
            <a:off x="67212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（前金払・部分払）</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101988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精算報告書提出</a:t>
            </a:r>
          </a:p>
        </p:txBody>
      </p:sp>
      <p:sp>
        <p:nvSpPr>
          <p:cNvPr id="20" name="正方形/長方形 19"/>
          <p:cNvSpPr/>
          <p:nvPr/>
        </p:nvSpPr>
        <p:spPr>
          <a:xfrm>
            <a:off x="90324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検査・</a:t>
            </a:r>
            <a:r>
              <a:rPr lang="ja-JP" altLang="en-US" b="1">
                <a:solidFill>
                  <a:schemeClr val="tx1"/>
                </a:solidFill>
                <a:latin typeface="ＭＳ ゴシック" panose="020B0609070205080204" pitchFamily="49" charset="-128"/>
                <a:ea typeface="ＭＳ ゴシック" panose="020B0609070205080204" pitchFamily="49" charset="-128"/>
              </a:rPr>
              <a:t>結果</a:t>
            </a:r>
            <a:r>
              <a:rPr kumimoji="1" lang="ja-JP" altLang="en-US" b="1">
                <a:solidFill>
                  <a:schemeClr val="tx1"/>
                </a:solidFill>
                <a:latin typeface="ＭＳ ゴシック" panose="020B0609070205080204" pitchFamily="49" charset="-128"/>
                <a:ea typeface="ＭＳ ゴシック" panose="020B0609070205080204" pitchFamily="49" charset="-128"/>
              </a:rPr>
              <a:t>通知</a:t>
            </a:r>
          </a:p>
        </p:txBody>
      </p:sp>
      <p:sp>
        <p:nvSpPr>
          <p:cNvPr id="22" name="正方形/長方形 21"/>
          <p:cNvSpPr/>
          <p:nvPr/>
        </p:nvSpPr>
        <p:spPr>
          <a:xfrm>
            <a:off x="73044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（変更契約）</a:t>
            </a:r>
          </a:p>
        </p:txBody>
      </p:sp>
      <p:sp>
        <p:nvSpPr>
          <p:cNvPr id="27" name="正方形/長方形 26"/>
          <p:cNvSpPr/>
          <p:nvPr/>
        </p:nvSpPr>
        <p:spPr>
          <a:xfrm>
            <a:off x="327599" y="1530000"/>
            <a:ext cx="400320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dirty="0">
                <a:latin typeface="ＭＳ ゴシック" panose="020B0609070205080204" pitchFamily="49" charset="-128"/>
                <a:ea typeface="ＭＳ ゴシック" panose="020B0609070205080204" pitchFamily="49" charset="-128"/>
              </a:rPr>
              <a:t>応募・選定</a:t>
            </a:r>
          </a:p>
        </p:txBody>
      </p:sp>
      <p:sp>
        <p:nvSpPr>
          <p:cNvPr id="28" name="正方形/長方形 27"/>
          <p:cNvSpPr/>
          <p:nvPr/>
        </p:nvSpPr>
        <p:spPr>
          <a:xfrm>
            <a:off x="5554800" y="1530000"/>
            <a:ext cx="2253600" cy="522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dirty="0">
                <a:latin typeface="ＭＳ ゴシック" panose="020B0609070205080204" pitchFamily="49" charset="-128"/>
                <a:ea typeface="ＭＳ ゴシック" panose="020B0609070205080204" pitchFamily="49" charset="-128"/>
              </a:rPr>
              <a:t>契約実施中</a:t>
            </a:r>
          </a:p>
        </p:txBody>
      </p:sp>
      <p:sp>
        <p:nvSpPr>
          <p:cNvPr id="29" name="正方形/長方形 28"/>
          <p:cNvSpPr/>
          <p:nvPr/>
        </p:nvSpPr>
        <p:spPr>
          <a:xfrm>
            <a:off x="9032400" y="1530000"/>
            <a:ext cx="2836800" cy="52303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lang="ja-JP" altLang="en-US" b="1" dirty="0">
                <a:latin typeface="ＭＳ ゴシック"/>
                <a:ea typeface="ＭＳ ゴシック"/>
              </a:rPr>
              <a:t>検査</a:t>
            </a:r>
            <a:r>
              <a:rPr kumimoji="1" lang="ja-JP" altLang="en-US" b="1" dirty="0">
                <a:latin typeface="ＭＳ ゴシック"/>
                <a:ea typeface="ＭＳ ゴシック"/>
              </a:rPr>
              <a:t>・支払</a:t>
            </a:r>
          </a:p>
        </p:txBody>
      </p:sp>
      <p:sp>
        <p:nvSpPr>
          <p:cNvPr id="32" name="二等辺三角形 31"/>
          <p:cNvSpPr/>
          <p:nvPr/>
        </p:nvSpPr>
        <p:spPr>
          <a:xfrm rot="5400000">
            <a:off x="5086496" y="1659758"/>
            <a:ext cx="504603" cy="26987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5" name="二等辺三角形 34"/>
          <p:cNvSpPr/>
          <p:nvPr/>
        </p:nvSpPr>
        <p:spPr>
          <a:xfrm rot="5400000">
            <a:off x="7733759" y="1659758"/>
            <a:ext cx="504603" cy="26987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38" name="二等辺三角形 37"/>
          <p:cNvSpPr/>
          <p:nvPr/>
        </p:nvSpPr>
        <p:spPr>
          <a:xfrm rot="5400000">
            <a:off x="4258280" y="1673712"/>
            <a:ext cx="504603" cy="26987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41" name="正方形/長方形 40"/>
          <p:cNvSpPr/>
          <p:nvPr/>
        </p:nvSpPr>
        <p:spPr>
          <a:xfrm>
            <a:off x="32436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dirty="0">
                <a:solidFill>
                  <a:schemeClr val="tx1"/>
                </a:solidFill>
                <a:latin typeface="ＭＳ ゴシック" panose="020B0609070205080204" pitchFamily="49" charset="-128"/>
                <a:ea typeface="ＭＳ ゴシック" panose="020B0609070205080204" pitchFamily="49" charset="-128"/>
              </a:rPr>
              <a:t>プロポーザル等評価・</a:t>
            </a:r>
            <a:r>
              <a:rPr lang="ja-JP" altLang="en-US" b="1" dirty="0">
                <a:solidFill>
                  <a:schemeClr val="tx1"/>
                </a:solidFill>
                <a:latin typeface="ＭＳ ゴシック" panose="020B0609070205080204" pitchFamily="49" charset="-128"/>
                <a:ea typeface="ＭＳ ゴシック" panose="020B0609070205080204" pitchFamily="49" charset="-128"/>
              </a:rPr>
              <a:t>選定</a:t>
            </a:r>
            <a:endParaRPr kumimoji="1" lang="en-US" altLang="ja-JP" b="1"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173258" y="837398"/>
            <a:ext cx="4464376" cy="586178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31" name="正方形/長方形 30"/>
          <p:cNvSpPr/>
          <p:nvPr/>
        </p:nvSpPr>
        <p:spPr>
          <a:xfrm>
            <a:off x="6138000" y="2268000"/>
            <a:ext cx="504000" cy="338336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打合簿</a:t>
            </a:r>
          </a:p>
        </p:txBody>
      </p:sp>
      <p:sp>
        <p:nvSpPr>
          <p:cNvPr id="36" name="正方形/長方形 35"/>
          <p:cNvSpPr/>
          <p:nvPr/>
        </p:nvSpPr>
        <p:spPr>
          <a:xfrm>
            <a:off x="8168400" y="1530000"/>
            <a:ext cx="504000" cy="41213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b="1">
                <a:solidFill>
                  <a:schemeClr val="bg1"/>
                </a:solidFill>
                <a:latin typeface="ＭＳ ゴシック"/>
                <a:ea typeface="ＭＳ ゴシック"/>
              </a:rPr>
              <a:t>業務完</a:t>
            </a:r>
            <a:r>
              <a:rPr kumimoji="1" lang="ja-JP" altLang="en-US" b="1">
                <a:solidFill>
                  <a:schemeClr val="bg1"/>
                </a:solidFill>
                <a:latin typeface="ＭＳ ゴシック"/>
                <a:ea typeface="ＭＳ ゴシック"/>
              </a:rPr>
              <a:t>了届提出</a:t>
            </a:r>
          </a:p>
        </p:txBody>
      </p:sp>
      <p:sp>
        <p:nvSpPr>
          <p:cNvPr id="43" name="正方形/長方形 42"/>
          <p:cNvSpPr/>
          <p:nvPr/>
        </p:nvSpPr>
        <p:spPr>
          <a:xfrm>
            <a:off x="113652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請求・支払</a:t>
            </a:r>
          </a:p>
        </p:txBody>
      </p:sp>
      <p:sp>
        <p:nvSpPr>
          <p:cNvPr id="14" name="フローチャート: 処理 13"/>
          <p:cNvSpPr/>
          <p:nvPr/>
        </p:nvSpPr>
        <p:spPr>
          <a:xfrm>
            <a:off x="0" y="-94268"/>
            <a:ext cx="12192000" cy="613232"/>
          </a:xfrm>
          <a:prstGeom prst="flowChartProcess">
            <a:avLst/>
          </a:prstGeom>
          <a:solidFill>
            <a:schemeClr val="accent6"/>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a:solidFill>
                  <a:schemeClr val="tx1"/>
                </a:solidFill>
                <a:effectLst>
                  <a:outerShdw blurRad="50800" dist="38100" dir="18900000" algn="b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47" name="正方形/長方形 46"/>
          <p:cNvSpPr/>
          <p:nvPr/>
        </p:nvSpPr>
        <p:spPr>
          <a:xfrm>
            <a:off x="1494000" y="2267999"/>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質問・回答</a:t>
            </a:r>
          </a:p>
        </p:txBody>
      </p:sp>
      <p:sp>
        <p:nvSpPr>
          <p:cNvPr id="46" name="正方形/長方形 45"/>
          <p:cNvSpPr/>
          <p:nvPr/>
        </p:nvSpPr>
        <p:spPr>
          <a:xfrm>
            <a:off x="10781999"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精算確定・通知</a:t>
            </a:r>
          </a:p>
        </p:txBody>
      </p:sp>
      <p:sp>
        <p:nvSpPr>
          <p:cNvPr id="51" name="正方形/長方形 50"/>
          <p:cNvSpPr/>
          <p:nvPr/>
        </p:nvSpPr>
        <p:spPr>
          <a:xfrm>
            <a:off x="2661113"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（プレゼンテーション）</a:t>
            </a:r>
            <a:endParaRPr kumimoji="1" lang="en-US" altLang="ja-JP" b="1">
              <a:solidFill>
                <a:schemeClr val="tx1"/>
              </a:solidFill>
              <a:latin typeface="ＭＳ ゴシック" panose="020B0609070205080204" pitchFamily="49" charset="-128"/>
              <a:ea typeface="ＭＳ ゴシック" panose="020B0609070205080204" pitchFamily="49" charset="-128"/>
            </a:endParaRPr>
          </a:p>
        </p:txBody>
      </p:sp>
      <p:sp>
        <p:nvSpPr>
          <p:cNvPr id="49" name="二等辺三角形 48"/>
          <p:cNvSpPr/>
          <p:nvPr/>
        </p:nvSpPr>
        <p:spPr>
          <a:xfrm rot="5400000">
            <a:off x="8603932" y="1659757"/>
            <a:ext cx="504603" cy="269877"/>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b="1">
              <a:latin typeface="ＭＳ ゴシック" panose="020B0609070205080204" pitchFamily="49" charset="-128"/>
              <a:ea typeface="ＭＳ ゴシック" panose="020B0609070205080204" pitchFamily="49" charset="-128"/>
            </a:endParaRPr>
          </a:p>
        </p:txBody>
      </p:sp>
      <p:sp>
        <p:nvSpPr>
          <p:cNvPr id="55" name="正方形/長方形 54"/>
          <p:cNvSpPr/>
          <p:nvPr/>
        </p:nvSpPr>
        <p:spPr>
          <a:xfrm>
            <a:off x="5554800" y="2268000"/>
            <a:ext cx="504000" cy="338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defTabSz="914400"/>
            <a:r>
              <a:rPr kumimoji="1" lang="ja-JP" altLang="en-US" b="1">
                <a:solidFill>
                  <a:schemeClr val="tx1"/>
                </a:solidFill>
                <a:latin typeface="ＭＳ ゴシック" panose="020B0609070205080204" pitchFamily="49" charset="-128"/>
                <a:ea typeface="ＭＳ ゴシック" panose="020B0609070205080204" pitchFamily="49" charset="-128"/>
              </a:rPr>
              <a:t>業務計画書・月報提出</a:t>
            </a:r>
          </a:p>
        </p:txBody>
      </p:sp>
      <p:sp>
        <p:nvSpPr>
          <p:cNvPr id="9" name="正方形/長方形 8"/>
          <p:cNvSpPr/>
          <p:nvPr/>
        </p:nvSpPr>
        <p:spPr>
          <a:xfrm>
            <a:off x="3276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P3</a:t>
            </a:r>
            <a:endParaRPr lang="ja-JP" altLang="en-US" sz="1200" dirty="0">
              <a:latin typeface="メイリオ" panose="020B0604030504040204" pitchFamily="50" charset="-128"/>
              <a:ea typeface="メイリオ" panose="020B0604030504040204" pitchFamily="50" charset="-128"/>
            </a:endParaRPr>
          </a:p>
        </p:txBody>
      </p:sp>
      <p:sp>
        <p:nvSpPr>
          <p:cNvPr id="58" name="正方形/長方形 57"/>
          <p:cNvSpPr/>
          <p:nvPr/>
        </p:nvSpPr>
        <p:spPr>
          <a:xfrm>
            <a:off x="9108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P3</a:t>
            </a:r>
            <a:endParaRPr lang="ja-JP" altLang="en-US" sz="1200" dirty="0">
              <a:latin typeface="メイリオ" panose="020B0604030504040204" pitchFamily="50" charset="-128"/>
              <a:ea typeface="メイリオ" panose="020B0604030504040204" pitchFamily="50" charset="-128"/>
            </a:endParaRPr>
          </a:p>
        </p:txBody>
      </p:sp>
      <p:sp>
        <p:nvSpPr>
          <p:cNvPr id="59" name="正方形/長方形 58"/>
          <p:cNvSpPr/>
          <p:nvPr/>
        </p:nvSpPr>
        <p:spPr>
          <a:xfrm>
            <a:off x="2660399"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P4</a:t>
            </a:r>
            <a:endParaRPr lang="ja-JP" altLang="en-US" sz="1200" dirty="0">
              <a:latin typeface="メイリオ" panose="020B0604030504040204" pitchFamily="50" charset="-128"/>
              <a:ea typeface="メイリオ" panose="020B0604030504040204" pitchFamily="50" charset="-128"/>
            </a:endParaRPr>
          </a:p>
        </p:txBody>
      </p:sp>
      <p:sp>
        <p:nvSpPr>
          <p:cNvPr id="60" name="正方形/長方形 59"/>
          <p:cNvSpPr/>
          <p:nvPr/>
        </p:nvSpPr>
        <p:spPr>
          <a:xfrm>
            <a:off x="32436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P5</a:t>
            </a:r>
            <a:endParaRPr lang="ja-JP" altLang="en-US" sz="1200" dirty="0">
              <a:latin typeface="メイリオ" panose="020B0604030504040204" pitchFamily="50" charset="-128"/>
              <a:ea typeface="メイリオ" panose="020B0604030504040204" pitchFamily="50" charset="-128"/>
            </a:endParaRPr>
          </a:p>
        </p:txBody>
      </p:sp>
      <p:sp>
        <p:nvSpPr>
          <p:cNvPr id="61" name="正方形/長方形 60"/>
          <p:cNvSpPr/>
          <p:nvPr/>
        </p:nvSpPr>
        <p:spPr>
          <a:xfrm>
            <a:off x="3826799"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P5</a:t>
            </a:r>
            <a:endParaRPr lang="ja-JP" altLang="en-US" sz="1200"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493999" y="5775389"/>
            <a:ext cx="504000" cy="276999"/>
          </a:xfrm>
          <a:prstGeom prst="rect">
            <a:avLst/>
          </a:prstGeom>
          <a:solidFill>
            <a:srgbClr val="F9FEEC"/>
          </a:solidFill>
        </p:spPr>
        <p:txBody>
          <a:bodyPr wrap="square" anchor="ctr" anchorCtr="1">
            <a:spAutoFit/>
          </a:bodyPr>
          <a:lstStyle/>
          <a:p>
            <a:pPr algn="ctr"/>
            <a:r>
              <a:rPr lang="en-US" altLang="ja-JP" sz="1200" dirty="0">
                <a:latin typeface="メイリオ" panose="020B0604030504040204" pitchFamily="50" charset="-128"/>
                <a:ea typeface="メイリオ" panose="020B0604030504040204" pitchFamily="50" charset="-128"/>
              </a:rPr>
              <a:t>P4</a:t>
            </a:r>
            <a:endParaRPr lang="ja-JP" altLang="en-US" sz="1200" dirty="0">
              <a:latin typeface="メイリオ" panose="020B0604030504040204" pitchFamily="50" charset="-128"/>
              <a:ea typeface="メイリオ" panose="020B0604030504040204" pitchFamily="50" charset="-128"/>
            </a:endParaRPr>
          </a:p>
        </p:txBody>
      </p:sp>
      <p:sp>
        <p:nvSpPr>
          <p:cNvPr id="63" name="正方形/長方形 62"/>
          <p:cNvSpPr/>
          <p:nvPr/>
        </p:nvSpPr>
        <p:spPr>
          <a:xfrm>
            <a:off x="20772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P4</a:t>
            </a:r>
            <a:endParaRPr lang="ja-JP" altLang="en-US" sz="1200" dirty="0">
              <a:latin typeface="メイリオ" panose="020B0604030504040204" pitchFamily="50" charset="-128"/>
              <a:ea typeface="メイリオ" panose="020B0604030504040204" pitchFamily="50" charset="-128"/>
            </a:endParaRPr>
          </a:p>
        </p:txBody>
      </p:sp>
      <p:sp>
        <p:nvSpPr>
          <p:cNvPr id="64" name="正方形/長方形 63"/>
          <p:cNvSpPr/>
          <p:nvPr/>
        </p:nvSpPr>
        <p:spPr>
          <a:xfrm>
            <a:off x="7304399"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P7</a:t>
            </a:r>
            <a:endParaRPr lang="ja-JP" altLang="en-US" sz="1200"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6137999"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P7</a:t>
            </a:r>
            <a:endParaRPr lang="ja-JP" altLang="en-US" sz="1200" dirty="0">
              <a:latin typeface="メイリオ" panose="020B0604030504040204" pitchFamily="50" charset="-128"/>
              <a:ea typeface="メイリオ" panose="020B0604030504040204" pitchFamily="50" charset="-128"/>
            </a:endParaRPr>
          </a:p>
        </p:txBody>
      </p:sp>
      <p:sp>
        <p:nvSpPr>
          <p:cNvPr id="66" name="正方形/長方形 65"/>
          <p:cNvSpPr/>
          <p:nvPr/>
        </p:nvSpPr>
        <p:spPr>
          <a:xfrm>
            <a:off x="67212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P7</a:t>
            </a:r>
            <a:endParaRPr lang="ja-JP" altLang="en-US" sz="1200" dirty="0">
              <a:latin typeface="メイリオ" panose="020B0604030504040204" pitchFamily="50" charset="-128"/>
              <a:ea typeface="メイリオ" panose="020B0604030504040204" pitchFamily="50" charset="-128"/>
            </a:endParaRPr>
          </a:p>
        </p:txBody>
      </p:sp>
      <p:sp>
        <p:nvSpPr>
          <p:cNvPr id="67" name="正方形/長方形 66"/>
          <p:cNvSpPr/>
          <p:nvPr/>
        </p:nvSpPr>
        <p:spPr>
          <a:xfrm>
            <a:off x="5554800" y="577538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P6</a:t>
            </a:r>
            <a:endParaRPr lang="ja-JP" altLang="en-US" sz="1200" dirty="0">
              <a:latin typeface="メイリオ" panose="020B0604030504040204" pitchFamily="50" charset="-128"/>
              <a:ea typeface="メイリオ" panose="020B0604030504040204" pitchFamily="50" charset="-128"/>
            </a:endParaRPr>
          </a:p>
        </p:txBody>
      </p:sp>
      <p:sp>
        <p:nvSpPr>
          <p:cNvPr id="68" name="正方形/長方形 67"/>
          <p:cNvSpPr/>
          <p:nvPr/>
        </p:nvSpPr>
        <p:spPr>
          <a:xfrm>
            <a:off x="10198800" y="577989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P10</a:t>
            </a:r>
            <a:endParaRPr lang="ja-JP" altLang="en-US" sz="1200" dirty="0">
              <a:latin typeface="メイリオ" panose="020B0604030504040204" pitchFamily="50" charset="-128"/>
              <a:ea typeface="メイリオ" panose="020B0604030504040204" pitchFamily="50" charset="-128"/>
            </a:endParaRPr>
          </a:p>
        </p:txBody>
      </p:sp>
      <p:sp>
        <p:nvSpPr>
          <p:cNvPr id="69" name="正方形/長方形 68"/>
          <p:cNvSpPr/>
          <p:nvPr/>
        </p:nvSpPr>
        <p:spPr>
          <a:xfrm>
            <a:off x="9615599" y="5775389"/>
            <a:ext cx="504000" cy="276999"/>
          </a:xfrm>
          <a:prstGeom prst="rect">
            <a:avLst/>
          </a:prstGeom>
          <a:solidFill>
            <a:srgbClr val="F9FEEC"/>
          </a:solidFill>
        </p:spPr>
        <p:txBody>
          <a:bodyPr wrap="square" anchor="ctr" anchorCtr="1">
            <a:spAutoFit/>
          </a:bodyPr>
          <a:lstStyle/>
          <a:p>
            <a:pPr algn="ctr"/>
            <a:r>
              <a:rPr lang="en-US" altLang="ja-JP" sz="1200" dirty="0">
                <a:latin typeface="メイリオ" panose="020B0604030504040204" pitchFamily="50" charset="-128"/>
                <a:ea typeface="メイリオ" panose="020B0604030504040204" pitchFamily="50" charset="-128"/>
              </a:rPr>
              <a:t>P9</a:t>
            </a:r>
            <a:endParaRPr lang="ja-JP" altLang="en-US" sz="1200" dirty="0">
              <a:latin typeface="メイリオ" panose="020B0604030504040204" pitchFamily="50" charset="-128"/>
              <a:ea typeface="メイリオ" panose="020B0604030504040204" pitchFamily="50" charset="-128"/>
            </a:endParaRPr>
          </a:p>
        </p:txBody>
      </p:sp>
      <p:sp>
        <p:nvSpPr>
          <p:cNvPr id="70" name="正方形/長方形 69"/>
          <p:cNvSpPr/>
          <p:nvPr/>
        </p:nvSpPr>
        <p:spPr>
          <a:xfrm>
            <a:off x="9032400" y="5775389"/>
            <a:ext cx="504000" cy="276999"/>
          </a:xfrm>
          <a:prstGeom prst="rect">
            <a:avLst/>
          </a:prstGeom>
          <a:solidFill>
            <a:srgbClr val="F9FEEC"/>
          </a:solidFill>
        </p:spPr>
        <p:txBody>
          <a:bodyPr wrap="square" anchor="ctr" anchorCtr="1">
            <a:spAutoFit/>
          </a:bodyPr>
          <a:lstStyle/>
          <a:p>
            <a:pPr algn="ctr"/>
            <a:r>
              <a:rPr lang="en-US" altLang="ja-JP" sz="1200" dirty="0">
                <a:latin typeface="メイリオ" panose="020B0604030504040204" pitchFamily="50" charset="-128"/>
                <a:ea typeface="メイリオ" panose="020B0604030504040204" pitchFamily="50" charset="-128"/>
              </a:rPr>
              <a:t>P9</a:t>
            </a:r>
            <a:endParaRPr lang="ja-JP" altLang="en-US" sz="1200" dirty="0">
              <a:latin typeface="メイリオ" panose="020B0604030504040204" pitchFamily="50" charset="-128"/>
              <a:ea typeface="メイリオ" panose="020B0604030504040204" pitchFamily="50" charset="-128"/>
            </a:endParaRPr>
          </a:p>
        </p:txBody>
      </p:sp>
      <p:sp>
        <p:nvSpPr>
          <p:cNvPr id="72" name="正方形/長方形 71"/>
          <p:cNvSpPr/>
          <p:nvPr/>
        </p:nvSpPr>
        <p:spPr>
          <a:xfrm>
            <a:off x="11365199" y="5779900"/>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P10</a:t>
            </a:r>
            <a:endParaRPr lang="ja-JP" altLang="en-US" sz="1200"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10782000" y="5779899"/>
            <a:ext cx="504000"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P10</a:t>
            </a:r>
            <a:endParaRPr lang="ja-JP" altLang="en-US" sz="1200" dirty="0">
              <a:latin typeface="メイリオ" panose="020B0604030504040204" pitchFamily="50" charset="-128"/>
              <a:ea typeface="メイリオ" panose="020B0604030504040204" pitchFamily="50" charset="-128"/>
            </a:endParaRPr>
          </a:p>
        </p:txBody>
      </p:sp>
      <p:sp>
        <p:nvSpPr>
          <p:cNvPr id="48" name="スライド番号プレースホルダー 1">
            <a:extLst>
              <a:ext uri="{FF2B5EF4-FFF2-40B4-BE49-F238E27FC236}">
                <a16:creationId xmlns:a16="http://schemas.microsoft.com/office/drawing/2014/main" id="{E594D938-F279-4A17-8242-B1385CB991D7}"/>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2</a:t>
            </a:fld>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50" name="正方形/長方形 49">
            <a:extLst>
              <a:ext uri="{FF2B5EF4-FFF2-40B4-BE49-F238E27FC236}">
                <a16:creationId xmlns:a16="http://schemas.microsoft.com/office/drawing/2014/main" id="{CE8723C4-9108-434B-AACC-32BDBF6D4654}"/>
              </a:ext>
            </a:extLst>
          </p:cNvPr>
          <p:cNvSpPr/>
          <p:nvPr/>
        </p:nvSpPr>
        <p:spPr>
          <a:xfrm>
            <a:off x="4690799" y="5775389"/>
            <a:ext cx="447059" cy="276999"/>
          </a:xfrm>
          <a:prstGeom prst="rect">
            <a:avLst/>
          </a:prstGeom>
          <a:solidFill>
            <a:srgbClr val="F9FEEC"/>
          </a:solidFill>
        </p:spPr>
        <p:txBody>
          <a:bodyPr wrap="square" anchor="ctr" anchorCtr="1">
            <a:spAutoFit/>
          </a:bodyPr>
          <a:lstStyle/>
          <a:p>
            <a:pPr algn="ctr"/>
            <a:r>
              <a:rPr lang="en-US" altLang="ja-JP" sz="1200" dirty="0">
                <a:solidFill>
                  <a:srgbClr val="000000"/>
                </a:solidFill>
                <a:latin typeface="メイリオ" panose="020B0604030504040204" pitchFamily="50" charset="-128"/>
                <a:ea typeface="メイリオ" panose="020B0604030504040204" pitchFamily="50" charset="-128"/>
              </a:rPr>
              <a:t>P6</a:t>
            </a:r>
            <a:endParaRPr lang="ja-JP" altLang="en-US" sz="1200" dirty="0">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D9BDB957-2342-46CB-9EC7-BCBEF47CA86A}"/>
              </a:ext>
            </a:extLst>
          </p:cNvPr>
          <p:cNvSpPr/>
          <p:nvPr/>
        </p:nvSpPr>
        <p:spPr>
          <a:xfrm>
            <a:off x="8194435" y="5775388"/>
            <a:ext cx="477966" cy="276999"/>
          </a:xfrm>
          <a:prstGeom prst="rect">
            <a:avLst/>
          </a:prstGeom>
          <a:solidFill>
            <a:srgbClr val="F9FEEC"/>
          </a:solidFill>
        </p:spPr>
        <p:txBody>
          <a:bodyPr wrap="square" anchor="ctr" anchorCtr="1">
            <a:spAutoFit/>
          </a:bodyPr>
          <a:lstStyle/>
          <a:p>
            <a:pPr algn="ctr"/>
            <a:r>
              <a:rPr lang="en-US" altLang="ja-JP" sz="1200" dirty="0">
                <a:latin typeface="メイリオ" panose="020B0604030504040204" pitchFamily="50" charset="-128"/>
                <a:ea typeface="メイリオ" panose="020B0604030504040204" pitchFamily="50" charset="-128"/>
              </a:rPr>
              <a:t>P9</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0688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1228030"/>
            <a:ext cx="11520000" cy="2023294"/>
          </a:xfrm>
          <a:prstGeom prst="roundRect">
            <a:avLst/>
          </a:prstGeom>
          <a:ln>
            <a:solidFill>
              <a:srgbClr val="000000"/>
            </a:solidFill>
          </a:ln>
        </p:spPr>
        <p:txBody>
          <a:bodyPr anchor="t">
            <a:noAutofit/>
          </a:body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a:t>
            </a:r>
            <a:r>
              <a:rPr lang="ja-JP" altLang="en-US" sz="1800" b="1" u="sng" dirty="0">
                <a:latin typeface="ＭＳ ゴシック" panose="020B0609070205080204" pitchFamily="49" charset="-128"/>
                <a:ea typeface="ＭＳ ゴシック" panose="020B0609070205080204" pitchFamily="49" charset="-128"/>
              </a:rPr>
              <a:t>）プレ公示</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公示に先立ち、公示予定の案件情報（プレ公示）を「</a:t>
            </a:r>
            <a:r>
              <a:rPr lang="ja-JP" altLang="ja-JP" sz="1800" b="1" u="sng" dirty="0">
                <a:latin typeface="ＭＳ ゴシック" panose="020B0609070205080204" pitchFamily="49" charset="-128"/>
                <a:ea typeface="ＭＳ ゴシック" panose="020B0609070205080204" pitchFamily="49" charset="-128"/>
                <a:hlinkClick r:id="rId3"/>
              </a:rPr>
              <a:t>コンサルタント等契約調達予定案件情報</a:t>
            </a:r>
            <a:r>
              <a:rPr lang="en-US" altLang="ja-JP" sz="1800" dirty="0">
                <a:latin typeface="ＭＳ ゴシック" panose="020B0609070205080204" pitchFamily="49" charset="-128"/>
                <a:ea typeface="ＭＳ ゴシック" panose="020B0609070205080204" pitchFamily="49" charset="-128"/>
              </a:rPr>
              <a:t> </a:t>
            </a:r>
            <a:r>
              <a:rPr lang="ja-JP" altLang="ja-JP" sz="1800" dirty="0">
                <a:latin typeface="ＭＳ ゴシック" panose="020B0609070205080204" pitchFamily="49" charset="-128"/>
                <a:ea typeface="ＭＳ ゴシック" panose="020B0609070205080204" pitchFamily="49" charset="-128"/>
              </a:rPr>
              <a:t>」にて原則毎週水曜日（水曜日が祝日の場合は、その翌日）に掲載しています。プレ公示の掲載期間は、業務実施契約</a:t>
            </a:r>
            <a:r>
              <a:rPr lang="ja-JP" altLang="en-US" sz="1800" dirty="0">
                <a:latin typeface="ＭＳ ゴシック" panose="020B0609070205080204" pitchFamily="49" charset="-128"/>
                <a:ea typeface="ＭＳ ゴシック" panose="020B0609070205080204" pitchFamily="49" charset="-128"/>
              </a:rPr>
              <a:t>は原則として</a:t>
            </a:r>
            <a:r>
              <a:rPr lang="en-US" altLang="ja-JP" sz="1800" dirty="0">
                <a:latin typeface="ＭＳ ゴシック" panose="020B0609070205080204" pitchFamily="49" charset="-128"/>
                <a:ea typeface="ＭＳ ゴシック" panose="020B0609070205080204" pitchFamily="49" charset="-128"/>
              </a:rPr>
              <a:t>4</a:t>
            </a:r>
            <a:r>
              <a:rPr lang="ja-JP" altLang="ja-JP" sz="1800" dirty="0">
                <a:latin typeface="ＭＳ ゴシック" panose="020B0609070205080204" pitchFamily="49" charset="-128"/>
                <a:ea typeface="ＭＳ ゴシック" panose="020B0609070205080204" pitchFamily="49" charset="-128"/>
              </a:rPr>
              <a:t>週間です。プレ公示に対する質問</a:t>
            </a:r>
            <a:r>
              <a:rPr lang="ja-JP" altLang="en-US" sz="1800" dirty="0">
                <a:latin typeface="ＭＳ ゴシック" panose="020B0609070205080204" pitchFamily="49" charset="-128"/>
                <a:ea typeface="ＭＳ ゴシック" panose="020B0609070205080204" pitchFamily="49" charset="-128"/>
              </a:rPr>
              <a:t>を</a:t>
            </a:r>
            <a:r>
              <a:rPr lang="ja-JP" altLang="ja-JP" sz="1800" dirty="0">
                <a:latin typeface="ＭＳ ゴシック" panose="020B0609070205080204" pitchFamily="49" charset="-128"/>
                <a:ea typeface="ＭＳ ゴシック" panose="020B0609070205080204" pitchFamily="49" charset="-128"/>
              </a:rPr>
              <a:t>受け付</a:t>
            </a:r>
            <a:r>
              <a:rPr lang="ja-JP" altLang="en-US" sz="1800" dirty="0">
                <a:latin typeface="ＭＳ ゴシック" panose="020B0609070205080204" pitchFamily="49" charset="-128"/>
                <a:ea typeface="ＭＳ ゴシック" panose="020B0609070205080204" pitchFamily="49" charset="-128"/>
              </a:rPr>
              <a:t>けます</a:t>
            </a:r>
            <a:r>
              <a:rPr lang="ja-JP" altLang="ja-JP" sz="1800" dirty="0">
                <a:latin typeface="ＭＳ ゴシック" panose="020B0609070205080204" pitchFamily="49" charset="-128"/>
                <a:ea typeface="ＭＳ ゴシック" panose="020B0609070205080204" pitchFamily="49" charset="-128"/>
              </a:rPr>
              <a:t>。</a:t>
            </a:r>
            <a:endParaRPr lang="ja-JP" altLang="en-US" sz="1800" b="1" u="sng" dirty="0">
              <a:latin typeface="ＭＳ ゴシック" panose="020B0609070205080204" pitchFamily="49" charset="-128"/>
              <a:ea typeface="ＭＳ ゴシック" panose="020B0609070205080204" pitchFamily="49" charset="-128"/>
            </a:endParaRPr>
          </a:p>
        </p:txBody>
      </p:sp>
      <p:sp>
        <p:nvSpPr>
          <p:cNvPr id="39" name="タイトル 1"/>
          <p:cNvSpPr txBox="1">
            <a:spLocks/>
          </p:cNvSpPr>
          <p:nvPr/>
        </p:nvSpPr>
        <p:spPr>
          <a:xfrm>
            <a:off x="4152834" y="2304"/>
            <a:ext cx="4673114"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40" name="タイトル 1"/>
          <p:cNvSpPr txBox="1">
            <a:spLocks/>
          </p:cNvSpPr>
          <p:nvPr/>
        </p:nvSpPr>
        <p:spPr>
          <a:xfrm>
            <a:off x="336000" y="3393910"/>
            <a:ext cx="11520000" cy="2528425"/>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2</a:t>
            </a:r>
            <a:r>
              <a:rPr lang="ja-JP" altLang="en-US" sz="1800" b="1" u="sng" dirty="0">
                <a:latin typeface="ＭＳ ゴシック" panose="020B0609070205080204" pitchFamily="49" charset="-128"/>
                <a:ea typeface="ＭＳ ゴシック" panose="020B0609070205080204" pitchFamily="49" charset="-128"/>
              </a:rPr>
              <a:t>）公示</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原則毎週水曜日（水曜日が祝日の場合は、その翌日）に「</a:t>
            </a:r>
            <a:r>
              <a:rPr lang="zh-TW" altLang="en-US" sz="1800" b="1" dirty="0">
                <a:latin typeface="ＭＳ ゴシック" panose="020B0609070205080204" pitchFamily="49" charset="-128"/>
                <a:ea typeface="ＭＳ ゴシック" panose="020B0609070205080204" pitchFamily="49" charset="-128"/>
                <a:hlinkClick r:id="rId4"/>
              </a:rPr>
              <a:t>契約案件公示（業務実施契約） </a:t>
            </a:r>
            <a:r>
              <a:rPr lang="ja-JP" altLang="ja-JP" sz="1800" dirty="0">
                <a:latin typeface="ＭＳ ゴシック" panose="020B0609070205080204" pitchFamily="49" charset="-128"/>
                <a:ea typeface="ＭＳ ゴシック" panose="020B0609070205080204" pitchFamily="49" charset="-128"/>
              </a:rPr>
              <a:t>」に掲載します</a:t>
            </a:r>
            <a:r>
              <a:rPr lang="ja-JP" altLang="en-US" sz="1800" dirty="0">
                <a:latin typeface="ＭＳ ゴシック" panose="020B0609070205080204" pitchFamily="49" charset="-128"/>
                <a:ea typeface="ＭＳ ゴシック" panose="020B0609070205080204" pitchFamily="49" charset="-128"/>
              </a:rPr>
              <a:t>。</a:t>
            </a:r>
            <a:r>
              <a:rPr lang="ja-JP" altLang="ja-JP" sz="1800" dirty="0">
                <a:latin typeface="ＭＳ ゴシック" panose="020B0609070205080204" pitchFamily="49" charset="-128"/>
                <a:ea typeface="ＭＳ ゴシック" panose="020B0609070205080204" pitchFamily="49" charset="-128"/>
              </a:rPr>
              <a:t>なお、再公示案件については、その都度、再公示情報を公表します。</a:t>
            </a:r>
          </a:p>
          <a:p>
            <a:pPr fontAlgn="base"/>
            <a:endParaRPr lang="ja-JP" altLang="en-US" sz="1800" b="1" u="sng" dirty="0"/>
          </a:p>
        </p:txBody>
      </p:sp>
      <p:sp>
        <p:nvSpPr>
          <p:cNvPr id="11" name="フローチャート: 書類 10"/>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graphicFrame>
        <p:nvGraphicFramePr>
          <p:cNvPr id="15" name="表 14"/>
          <p:cNvGraphicFramePr>
            <a:graphicFrameLocks noGrp="1"/>
          </p:cNvGraphicFramePr>
          <p:nvPr>
            <p:extLst>
              <p:ext uri="{D42A27DB-BD31-4B8C-83A1-F6EECF244321}">
                <p14:modId xmlns:p14="http://schemas.microsoft.com/office/powerpoint/2010/main" val="1404690307"/>
              </p:ext>
            </p:extLst>
          </p:nvPr>
        </p:nvGraphicFramePr>
        <p:xfrm>
          <a:off x="787646" y="4762145"/>
          <a:ext cx="8640450" cy="1005840"/>
        </p:xfrm>
        <a:graphic>
          <a:graphicData uri="http://schemas.openxmlformats.org/drawingml/2006/table">
            <a:tbl>
              <a:tblPr firstRow="1" bandRow="1">
                <a:effectLst>
                  <a:outerShdw blurRad="50800" dist="38100" dir="5400000" algn="t" rotWithShape="0">
                    <a:prstClr val="black">
                      <a:alpha val="40000"/>
                    </a:prstClr>
                  </a:outerShdw>
                </a:effectLst>
                <a:tableStyleId>{16D9F66E-5EB9-4882-86FB-DCBF35E3C3E4}</a:tableStyleId>
              </a:tblPr>
              <a:tblGrid>
                <a:gridCol w="2546516">
                  <a:extLst>
                    <a:ext uri="{9D8B030D-6E8A-4147-A177-3AD203B41FA5}">
                      <a16:colId xmlns:a16="http://schemas.microsoft.com/office/drawing/2014/main" val="1322200864"/>
                    </a:ext>
                  </a:extLst>
                </a:gridCol>
                <a:gridCol w="6093934">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latin typeface="+mn-ea"/>
                          <a:ea typeface="+mn-ea"/>
                        </a:rPr>
                        <a:t>プロポーザル作成</a:t>
                      </a:r>
                      <a:endParaRPr kumimoji="1" lang="ja-JP" altLang="en-US" sz="1600" b="1" dirty="0">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5"/>
                        </a:rPr>
                        <a:t>コンサルタント等契約におけるプロポーザル作成ガイドライン</a:t>
                      </a:r>
                      <a:endParaRPr kumimoji="1" lang="ja-JP" altLang="en-US" sz="1600" dirty="0">
                        <a:solidFill>
                          <a:schemeClr val="tx1"/>
                        </a:solidFill>
                      </a:endParaRPr>
                    </a:p>
                  </a:txBody>
                  <a:tcPr>
                    <a:solidFill>
                      <a:schemeClr val="accent6">
                        <a:lumMod val="20000"/>
                        <a:lumOff val="80000"/>
                      </a:schemeClr>
                    </a:solidFill>
                  </a:tcPr>
                </a:tc>
                <a:extLst>
                  <a:ext uri="{0D108BD9-81ED-4DB2-BD59-A6C34878D82A}">
                    <a16:rowId xmlns:a16="http://schemas.microsoft.com/office/drawing/2014/main" val="2197128473"/>
                  </a:ext>
                </a:extLst>
              </a:tr>
              <a:tr h="153001">
                <a:tc>
                  <a:txBody>
                    <a:bodyPr/>
                    <a:lstStyle/>
                    <a:p>
                      <a:r>
                        <a:rPr lang="ja-JP" altLang="en-US" sz="1600" b="1" dirty="0">
                          <a:latin typeface="+mn-ea"/>
                          <a:ea typeface="+mn-ea"/>
                        </a:rPr>
                        <a:t>見積書作成</a:t>
                      </a:r>
                      <a:endParaRPr kumimoji="1" lang="ja-JP" altLang="en-US" sz="1600" b="1" dirty="0">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hlinkClick r:id="rId6"/>
                        </a:rPr>
                        <a:t>コンサルタント等契約における経理処理ガイドライン</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3816072272"/>
                  </a:ext>
                </a:extLst>
              </a:tr>
              <a:tr h="302574">
                <a:tc>
                  <a:txBody>
                    <a:bodyPr/>
                    <a:lstStyle/>
                    <a:p>
                      <a:r>
                        <a:rPr kumimoji="1" lang="en-US" altLang="ja-JP" sz="1600" b="1" u="none">
                          <a:latin typeface="+mn-ea"/>
                          <a:ea typeface="+mn-ea"/>
                        </a:rPr>
                        <a:t>JICA</a:t>
                      </a:r>
                      <a:r>
                        <a:rPr kumimoji="1" lang="ja-JP" altLang="en-US" sz="1600" b="1" u="none">
                          <a:latin typeface="+mn-ea"/>
                          <a:ea typeface="+mn-ea"/>
                        </a:rPr>
                        <a:t>外貨換算レート</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hlinkClick r:id="rId7"/>
                        </a:rPr>
                        <a:t>業務実施契約、業務委託契約における外貨換算レート表</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3141832434"/>
                  </a:ext>
                </a:extLst>
              </a:tr>
            </a:tbl>
          </a:graphicData>
        </a:graphic>
      </p:graphicFrame>
      <p:sp>
        <p:nvSpPr>
          <p:cNvPr id="12" name="正方形/長方形 11"/>
          <p:cNvSpPr/>
          <p:nvPr/>
        </p:nvSpPr>
        <p:spPr>
          <a:xfrm>
            <a:off x="355507" y="649368"/>
            <a:ext cx="328887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dirty="0">
                <a:latin typeface="ＭＳ ゴシック" panose="020B0609070205080204" pitchFamily="49" charset="-128"/>
                <a:ea typeface="ＭＳ ゴシック" panose="020B0609070205080204" pitchFamily="49" charset="-128"/>
              </a:rPr>
              <a:t>応募・選定</a:t>
            </a:r>
          </a:p>
        </p:txBody>
      </p:sp>
      <p:graphicFrame>
        <p:nvGraphicFramePr>
          <p:cNvPr id="5" name="表 4"/>
          <p:cNvGraphicFramePr>
            <a:graphicFrameLocks noGrp="1"/>
          </p:cNvGraphicFramePr>
          <p:nvPr>
            <p:extLst>
              <p:ext uri="{D42A27DB-BD31-4B8C-83A1-F6EECF244321}">
                <p14:modId xmlns:p14="http://schemas.microsoft.com/office/powerpoint/2010/main" val="545005919"/>
              </p:ext>
            </p:extLst>
          </p:nvPr>
        </p:nvGraphicFramePr>
        <p:xfrm>
          <a:off x="787646" y="2762711"/>
          <a:ext cx="8638843" cy="335280"/>
        </p:xfrm>
        <a:graphic>
          <a:graphicData uri="http://schemas.openxmlformats.org/drawingml/2006/table">
            <a:tbl>
              <a:tblPr firstRow="1" bandRow="1">
                <a:effectLst>
                  <a:outerShdw blurRad="50800" dist="38100" dir="5400000" algn="t" rotWithShape="0">
                    <a:prstClr val="black">
                      <a:alpha val="40000"/>
                    </a:prstClr>
                  </a:outerShdw>
                </a:effectLst>
                <a:tableStyleId>{08FB837D-C827-4EFA-A057-4D05807E0F7C}</a:tableStyleId>
              </a:tblPr>
              <a:tblGrid>
                <a:gridCol w="2557533">
                  <a:extLst>
                    <a:ext uri="{9D8B030D-6E8A-4147-A177-3AD203B41FA5}">
                      <a16:colId xmlns:a16="http://schemas.microsoft.com/office/drawing/2014/main" val="2865439551"/>
                    </a:ext>
                  </a:extLst>
                </a:gridCol>
                <a:gridCol w="6081310">
                  <a:extLst>
                    <a:ext uri="{9D8B030D-6E8A-4147-A177-3AD203B41FA5}">
                      <a16:colId xmlns:a16="http://schemas.microsoft.com/office/drawing/2014/main" val="1482896687"/>
                    </a:ext>
                  </a:extLst>
                </a:gridCol>
              </a:tblGrid>
              <a:tr h="324000">
                <a:tc>
                  <a:txBody>
                    <a:bodyPr/>
                    <a:lstStyle/>
                    <a:p>
                      <a:r>
                        <a:rPr kumimoji="1" lang="ja-JP" altLang="en-US" sz="1600" dirty="0">
                          <a:solidFill>
                            <a:sysClr val="windowText" lastClr="000000"/>
                          </a:solidFill>
                        </a:rPr>
                        <a:t>プレ公示への質問回答</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r>
                        <a:rPr lang="ja-JP" altLang="en-US" sz="1600" b="1" dirty="0">
                          <a:latin typeface="+mn-ea"/>
                          <a:ea typeface="+mn-ea"/>
                          <a:hlinkClick r:id="rId8"/>
                        </a:rPr>
                        <a:t>プレ公示段階での質問回答</a:t>
                      </a:r>
                      <a:endParaRPr kumimoji="1" lang="ja-JP" altLang="en-US" sz="1600" dirty="0">
                        <a:latin typeface="+mn-ea"/>
                        <a:ea typeface="+mn-ea"/>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45210012"/>
                  </a:ext>
                </a:extLst>
              </a:tr>
            </a:tbl>
          </a:graphicData>
        </a:graphic>
      </p:graphicFrame>
      <p:sp>
        <p:nvSpPr>
          <p:cNvPr id="13" name="スライド番号プレースホルダー 1">
            <a:extLst>
              <a:ext uri="{FF2B5EF4-FFF2-40B4-BE49-F238E27FC236}">
                <a16:creationId xmlns:a16="http://schemas.microsoft.com/office/drawing/2014/main" id="{16278768-2D55-46A5-8D9A-232C32E14123}"/>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3</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2024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1"/>
          <p:cNvSpPr>
            <a:spLocks noGrp="1"/>
          </p:cNvSpPr>
          <p:nvPr>
            <p:ph type="title"/>
          </p:nvPr>
        </p:nvSpPr>
        <p:spPr>
          <a:xfrm>
            <a:off x="336000" y="3941187"/>
            <a:ext cx="11520000" cy="2361770"/>
          </a:xfrm>
          <a:prstGeom prst="roundRect">
            <a:avLst/>
          </a:prstGeom>
          <a:ln>
            <a:solidFill>
              <a:srgbClr val="000000"/>
            </a:solidFill>
          </a:ln>
        </p:spPr>
        <p:txBody>
          <a:bodyPr anchor="t" anchorCtr="0">
            <a:noAutofit/>
          </a:body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4</a:t>
            </a:r>
            <a:r>
              <a:rPr lang="ja-JP" altLang="en-US" sz="1800" b="1" u="sng" dirty="0">
                <a:latin typeface="ＭＳ ゴシック" panose="020B0609070205080204" pitchFamily="49" charset="-128"/>
                <a:ea typeface="ＭＳ ゴシック" panose="020B0609070205080204" pitchFamily="49" charset="-128"/>
              </a:rPr>
              <a:t>）プロポーザル等の提出（プレゼンテーション）</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公示</a:t>
            </a:r>
            <a:r>
              <a:rPr lang="ja-JP" altLang="en-US" sz="1800" dirty="0">
                <a:latin typeface="ＭＳ ゴシック" panose="020B0609070205080204" pitchFamily="49" charset="-128"/>
                <a:ea typeface="ＭＳ ゴシック" panose="020B0609070205080204" pitchFamily="49" charset="-128"/>
              </a:rPr>
              <a:t>に</a:t>
            </a:r>
            <a:r>
              <a:rPr lang="ja-JP" altLang="ja-JP" sz="1800" dirty="0">
                <a:latin typeface="ＭＳ ゴシック" panose="020B0609070205080204" pitchFamily="49" charset="-128"/>
                <a:ea typeface="ＭＳ ゴシック" panose="020B0609070205080204" pitchFamily="49" charset="-128"/>
              </a:rPr>
              <a:t>沿って、所定の期限までにプロポーザル及び見積書を作成の上、提出し</a:t>
            </a:r>
            <a:r>
              <a:rPr lang="ja-JP" altLang="en-US" sz="1800" dirty="0">
                <a:latin typeface="ＭＳ ゴシック" panose="020B0609070205080204" pitchFamily="49" charset="-128"/>
                <a:ea typeface="ＭＳ ゴシック" panose="020B0609070205080204" pitchFamily="49" charset="-128"/>
              </a:rPr>
              <a:t>ます</a:t>
            </a:r>
            <a:r>
              <a:rPr lang="ja-JP" altLang="ja-JP" sz="1800" dirty="0">
                <a:latin typeface="ＭＳ ゴシック" panose="020B0609070205080204" pitchFamily="49" charset="-128"/>
                <a:ea typeface="ＭＳ ゴシック" panose="020B0609070205080204" pitchFamily="49" charset="-128"/>
              </a:rPr>
              <a:t>。</a:t>
            </a:r>
            <a:br>
              <a:rPr lang="en-US" altLang="ja-JP" sz="1800"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案件によっては、プレゼンテーションを求める場合があります</a:t>
            </a:r>
            <a:r>
              <a:rPr lang="en-US" altLang="ja-JP" sz="1800" dirty="0">
                <a:latin typeface="ＭＳ ゴシック" panose="020B0609070205080204" pitchFamily="49" charset="-128"/>
                <a:ea typeface="ＭＳ ゴシック" panose="020B0609070205080204" pitchFamily="49" charset="-128"/>
              </a:rPr>
              <a:t>(</a:t>
            </a:r>
            <a:r>
              <a:rPr lang="ja-JP" altLang="en-US" sz="1800" dirty="0">
                <a:latin typeface="ＭＳ ゴシック" panose="020B0609070205080204" pitchFamily="49" charset="-128"/>
                <a:ea typeface="ＭＳ ゴシック" panose="020B0609070205080204" pitchFamily="49" charset="-128"/>
              </a:rPr>
              <a:t>企画競争説明書に明示します</a:t>
            </a:r>
            <a:r>
              <a:rPr lang="en-US" altLang="ja-JP" sz="1800" dirty="0">
                <a:latin typeface="ＭＳ ゴシック" panose="020B0609070205080204" pitchFamily="49" charset="-128"/>
                <a:ea typeface="ＭＳ ゴシック" panose="020B0609070205080204" pitchFamily="49" charset="-128"/>
              </a:rPr>
              <a:t>)</a:t>
            </a:r>
            <a:r>
              <a:rPr lang="ja-JP" altLang="en-US" sz="1800" dirty="0">
                <a:latin typeface="ＭＳ ゴシック" panose="020B0609070205080204" pitchFamily="49" charset="-128"/>
                <a:ea typeface="ＭＳ ゴシック" panose="020B0609070205080204" pitchFamily="49" charset="-128"/>
              </a:rPr>
              <a:t>。</a:t>
            </a:r>
            <a:endParaRPr lang="ja-JP" altLang="ja-JP" sz="1800" dirty="0">
              <a:latin typeface="ＭＳ ゴシック" panose="020B0609070205080204" pitchFamily="49" charset="-128"/>
              <a:ea typeface="ＭＳ ゴシック" panose="020B0609070205080204" pitchFamily="49" charset="-128"/>
            </a:endParaRPr>
          </a:p>
        </p:txBody>
      </p:sp>
      <p:sp>
        <p:nvSpPr>
          <p:cNvPr id="12" name="タイトル 1"/>
          <p:cNvSpPr txBox="1">
            <a:spLocks/>
          </p:cNvSpPr>
          <p:nvPr/>
        </p:nvSpPr>
        <p:spPr>
          <a:xfrm>
            <a:off x="336000" y="1720916"/>
            <a:ext cx="11520000" cy="1774601"/>
          </a:xfrm>
          <a:prstGeom prst="roundRect">
            <a:avLst/>
          </a:prstGeom>
          <a:ln>
            <a:solidFill>
              <a:srgbClr val="000000"/>
            </a:solidFill>
          </a:ln>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3</a:t>
            </a:r>
            <a:r>
              <a:rPr lang="ja-JP" altLang="en-US" sz="1800" b="1" u="sng" dirty="0">
                <a:latin typeface="ＭＳ ゴシック" panose="020B0609070205080204" pitchFamily="49" charset="-128"/>
                <a:ea typeface="ＭＳ ゴシック" panose="020B0609070205080204" pitchFamily="49" charset="-128"/>
              </a:rPr>
              <a:t>）質問・回答</a:t>
            </a:r>
            <a:br>
              <a:rPr lang="en-US" altLang="ja-JP" sz="1800" b="1" u="sng" dirty="0">
                <a:latin typeface="ＭＳ ゴシック" panose="020B0609070205080204" pitchFamily="49" charset="-128"/>
                <a:ea typeface="ＭＳ ゴシック" panose="020B0609070205080204" pitchFamily="49" charset="-128"/>
              </a:rPr>
            </a:br>
            <a:br>
              <a:rPr lang="en-US" altLang="ja-JP" sz="1800"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指定された期限内に公示内容について質問が出来ます。回答は</a:t>
            </a:r>
            <a:r>
              <a:rPr lang="en-US" altLang="ja-JP" sz="1800" dirty="0">
                <a:latin typeface="ＭＳ ゴシック" panose="020B0609070205080204" pitchFamily="49" charset="-128"/>
                <a:ea typeface="ＭＳ ゴシック" panose="020B0609070205080204" pitchFamily="49" charset="-128"/>
              </a:rPr>
              <a:t>JICA</a:t>
            </a:r>
            <a:r>
              <a:rPr lang="ja-JP" altLang="en-US" sz="1800" dirty="0">
                <a:latin typeface="ＭＳ ゴシック" panose="020B0609070205080204" pitchFamily="49" charset="-128"/>
                <a:ea typeface="ＭＳ ゴシック" panose="020B0609070205080204" pitchFamily="49" charset="-128"/>
              </a:rPr>
              <a:t>ホームページの公示欄に回答期限日までに、掲載されます。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102219947"/>
              </p:ext>
            </p:extLst>
          </p:nvPr>
        </p:nvGraphicFramePr>
        <p:xfrm>
          <a:off x="837342" y="2937881"/>
          <a:ext cx="10518230" cy="335280"/>
        </p:xfrm>
        <a:graphic>
          <a:graphicData uri="http://schemas.openxmlformats.org/drawingml/2006/table">
            <a:tbl>
              <a:tblPr firstRow="1" bandRow="1">
                <a:effectLst>
                  <a:outerShdw blurRad="50800" dist="38100" dir="5400000" algn="t" rotWithShape="0">
                    <a:prstClr val="black">
                      <a:alpha val="40000"/>
                    </a:prstClr>
                  </a:outerShdw>
                </a:effectLst>
                <a:tableStyleId>{10A1B5D5-9B99-4C35-A422-299274C87663}</a:tableStyleId>
              </a:tblPr>
              <a:tblGrid>
                <a:gridCol w="4138695">
                  <a:extLst>
                    <a:ext uri="{9D8B030D-6E8A-4147-A177-3AD203B41FA5}">
                      <a16:colId xmlns:a16="http://schemas.microsoft.com/office/drawing/2014/main" val="1322200864"/>
                    </a:ext>
                  </a:extLst>
                </a:gridCol>
                <a:gridCol w="6379535">
                  <a:extLst>
                    <a:ext uri="{9D8B030D-6E8A-4147-A177-3AD203B41FA5}">
                      <a16:colId xmlns:a16="http://schemas.microsoft.com/office/drawing/2014/main" val="2160793900"/>
                    </a:ext>
                  </a:extLst>
                </a:gridCol>
              </a:tblGrid>
              <a:tr h="261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公示への質問回答</a:t>
                      </a:r>
                      <a:endParaRPr kumimoji="1" lang="ja-JP" altLang="en-US" sz="1600" b="1" dirty="0">
                        <a:solidFill>
                          <a:schemeClr val="tx1"/>
                        </a:solidFill>
                        <a:latin typeface="+mn-ea"/>
                        <a:ea typeface="+mn-ea"/>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3"/>
                        </a:rPr>
                        <a:t>案件公示検索　結果一覧 </a:t>
                      </a:r>
                      <a:r>
                        <a:rPr lang="en-US" altLang="ja-JP" sz="1600" dirty="0">
                          <a:hlinkClick r:id="rId3"/>
                        </a:rPr>
                        <a:t>| </a:t>
                      </a:r>
                      <a:r>
                        <a:rPr lang="ja-JP" altLang="en-US" sz="1600" dirty="0">
                          <a:hlinkClick r:id="rId3"/>
                        </a:rPr>
                        <a:t>公告・公示情報／結果</a:t>
                      </a:r>
                      <a:endParaRPr kumimoji="1" lang="ja-JP" altLang="en-US" sz="1600" b="1" dirty="0">
                        <a:latin typeface="+mn-ea"/>
                        <a:ea typeface="+mn-ea"/>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19712847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953139110"/>
              </p:ext>
            </p:extLst>
          </p:nvPr>
        </p:nvGraphicFramePr>
        <p:xfrm>
          <a:off x="837342" y="5230392"/>
          <a:ext cx="10539495" cy="91440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4117430">
                  <a:extLst>
                    <a:ext uri="{9D8B030D-6E8A-4147-A177-3AD203B41FA5}">
                      <a16:colId xmlns:a16="http://schemas.microsoft.com/office/drawing/2014/main" val="1322200864"/>
                    </a:ext>
                  </a:extLst>
                </a:gridCol>
                <a:gridCol w="6422065">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dirty="0">
                          <a:solidFill>
                            <a:schemeClr val="tx1"/>
                          </a:solidFill>
                          <a:effectLst/>
                        </a:rPr>
                        <a:t>説明書の受領・プロポーザル等提出方法等</a:t>
                      </a:r>
                      <a:endParaRPr kumimoji="1" lang="ja-JP" altLang="en-US" sz="1600" b="1" dirty="0">
                        <a:solidFill>
                          <a:schemeClr val="tx1"/>
                        </a:solidFill>
                        <a:latin typeface="+mn-ea"/>
                        <a:ea typeface="+mn-ea"/>
                      </a:endParaRP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3"/>
                        </a:rPr>
                        <a:t>業務実施契約の公示にかかる説明書等の受領方法及び競争参加資格確認申請書・プロポーザル・見積書等の電子提出方法</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523339276"/>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dirty="0">
                          <a:effectLst/>
                        </a:rPr>
                        <a:t>電子データ提出・押印の取扱い</a:t>
                      </a:r>
                      <a:endParaRPr kumimoji="1" lang="ja-JP" altLang="en-US" sz="1600" b="1" dirty="0">
                        <a:solidFill>
                          <a:schemeClr val="tx1"/>
                        </a:solidFill>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dirty="0">
                          <a:effectLst/>
                          <a:hlinkClick r:id="rId4"/>
                        </a:rPr>
                        <a:t>見積書及び請求書の電子データ提出及び押印の取扱いについて</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2888549188"/>
                  </a:ext>
                </a:extLst>
              </a:tr>
            </a:tbl>
          </a:graphicData>
        </a:graphic>
      </p:graphicFrame>
      <p:sp>
        <p:nvSpPr>
          <p:cNvPr id="8" name="正方形/長方形 7"/>
          <p:cNvSpPr/>
          <p:nvPr/>
        </p:nvSpPr>
        <p:spPr>
          <a:xfrm>
            <a:off x="355507" y="767352"/>
            <a:ext cx="328887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sp>
        <p:nvSpPr>
          <p:cNvPr id="15" name="タイトル 1">
            <a:extLst>
              <a:ext uri="{FF2B5EF4-FFF2-40B4-BE49-F238E27FC236}">
                <a16:creationId xmlns:a16="http://schemas.microsoft.com/office/drawing/2014/main" id="{A37F0AB7-0FA1-4515-8B04-9B326779E20F}"/>
              </a:ext>
            </a:extLst>
          </p:cNvPr>
          <p:cNvSpPr txBox="1">
            <a:spLocks/>
          </p:cNvSpPr>
          <p:nvPr/>
        </p:nvSpPr>
        <p:spPr>
          <a:xfrm>
            <a:off x="4152833" y="2304"/>
            <a:ext cx="4822201"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16" name="フローチャート: 書類 15">
            <a:extLst>
              <a:ext uri="{FF2B5EF4-FFF2-40B4-BE49-F238E27FC236}">
                <a16:creationId xmlns:a16="http://schemas.microsoft.com/office/drawing/2014/main" id="{48F7A19D-3EEE-402E-BE26-AE30C8F8AADD}"/>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7" name="スライド番号プレースホルダー 1">
            <a:extLst>
              <a:ext uri="{FF2B5EF4-FFF2-40B4-BE49-F238E27FC236}">
                <a16:creationId xmlns:a16="http://schemas.microsoft.com/office/drawing/2014/main" id="{9A211E79-962F-49C0-9BE8-1CF56AFCA132}"/>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4</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6047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336000" y="1571623"/>
            <a:ext cx="11520000" cy="1766793"/>
          </a:xfrm>
          <a:prstGeom prst="roundRect">
            <a:avLst/>
          </a:prstGeom>
          <a:ln>
            <a:solidFill>
              <a:srgbClr val="000000"/>
            </a:solidFill>
          </a:ln>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5</a:t>
            </a:r>
            <a:r>
              <a:rPr lang="ja-JP" altLang="en-US" sz="1800" b="1" u="sng" dirty="0">
                <a:latin typeface="ＭＳ ゴシック" panose="020B0609070205080204" pitchFamily="49" charset="-128"/>
                <a:ea typeface="ＭＳ ゴシック" panose="020B0609070205080204" pitchFamily="49" charset="-128"/>
              </a:rPr>
              <a:t>）プロポーザル等評価・選定</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en-US" altLang="ja-JP" sz="1800" dirty="0">
                <a:latin typeface="ＭＳ ゴシック" panose="020B0609070205080204" pitchFamily="49" charset="-128"/>
                <a:ea typeface="ＭＳ ゴシック" panose="020B0609070205080204" pitchFamily="49" charset="-128"/>
              </a:rPr>
              <a:t>JICA</a:t>
            </a:r>
            <a:r>
              <a:rPr lang="ja-JP" altLang="en-US" sz="1800" dirty="0">
                <a:latin typeface="ＭＳ ゴシック" panose="020B0609070205080204" pitchFamily="49" charset="-128"/>
                <a:ea typeface="ＭＳ ゴシック" panose="020B0609070205080204" pitchFamily="49" charset="-128"/>
              </a:rPr>
              <a:t>は、</a:t>
            </a:r>
            <a:r>
              <a:rPr lang="ja-JP" altLang="ja-JP" sz="1800" dirty="0">
                <a:latin typeface="ＭＳ ゴシック" panose="020B0609070205080204" pitchFamily="49" charset="-128"/>
                <a:ea typeface="ＭＳ ゴシック" panose="020B0609070205080204" pitchFamily="49" charset="-128"/>
              </a:rPr>
              <a:t>プロポーザル</a:t>
            </a:r>
            <a:r>
              <a:rPr lang="ja-JP" altLang="en-US" sz="1800" dirty="0">
                <a:latin typeface="ＭＳ ゴシック" panose="020B0609070205080204" pitchFamily="49" charset="-128"/>
                <a:ea typeface="ＭＳ ゴシック" panose="020B0609070205080204" pitchFamily="49" charset="-128"/>
              </a:rPr>
              <a:t>（及びプレゼンテーション）</a:t>
            </a:r>
            <a:r>
              <a:rPr lang="ja-JP" altLang="ja-JP" sz="1800" dirty="0">
                <a:latin typeface="ＭＳ ゴシック" panose="020B0609070205080204" pitchFamily="49" charset="-128"/>
                <a:ea typeface="ＭＳ ゴシック" panose="020B0609070205080204" pitchFamily="49" charset="-128"/>
              </a:rPr>
              <a:t>評価をもって交渉順位を決定し、「プロポーザル等評価結果の通知」を送付します。また、ホームページ上にも</a:t>
            </a:r>
            <a:r>
              <a:rPr lang="ja-JP" altLang="en-US" sz="1800" dirty="0">
                <a:latin typeface="ＭＳ ゴシック" panose="020B0609070205080204" pitchFamily="49" charset="-128"/>
                <a:ea typeface="ＭＳ ゴシック" panose="020B0609070205080204" pitchFamily="49" charset="-128"/>
              </a:rPr>
              <a:t>評価</a:t>
            </a:r>
            <a:r>
              <a:rPr lang="ja-JP" altLang="ja-JP" sz="1800" dirty="0">
                <a:latin typeface="ＭＳ ゴシック" panose="020B0609070205080204" pitchFamily="49" charset="-128"/>
                <a:ea typeface="ＭＳ ゴシック" panose="020B0609070205080204" pitchFamily="49" charset="-128"/>
              </a:rPr>
              <a:t>結果を掲載します。</a:t>
            </a:r>
            <a:r>
              <a:rPr lang="en-US" altLang="ja-JP" sz="1800" dirty="0">
                <a:latin typeface="ＭＳ ゴシック" panose="020B0609070205080204" pitchFamily="49" charset="-128"/>
                <a:ea typeface="ＭＳ ゴシック" panose="020B0609070205080204" pitchFamily="49" charset="-128"/>
              </a:rPr>
              <a:t> </a:t>
            </a:r>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9" name="表 8"/>
          <p:cNvGraphicFramePr>
            <a:graphicFrameLocks noGrp="1"/>
          </p:cNvGraphicFramePr>
          <p:nvPr>
            <p:extLst>
              <p:ext uri="{D42A27DB-BD31-4B8C-83A1-F6EECF244321}">
                <p14:modId xmlns:p14="http://schemas.microsoft.com/office/powerpoint/2010/main" val="582359708"/>
              </p:ext>
            </p:extLst>
          </p:nvPr>
        </p:nvGraphicFramePr>
        <p:xfrm>
          <a:off x="807525" y="2795902"/>
          <a:ext cx="10080000" cy="33528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24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評価結果</a:t>
                      </a:r>
                      <a:endParaRPr kumimoji="1" lang="ja-JP" altLang="en-US" sz="1600" b="1" dirty="0">
                        <a:latin typeface="+mn-ea"/>
                        <a:ea typeface="+mn-ea"/>
                      </a:endParaRP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3"/>
                        </a:rPr>
                        <a:t>案件公示検索　結果一覧 </a:t>
                      </a:r>
                      <a:r>
                        <a:rPr lang="en-US" altLang="ja-JP" sz="1600" dirty="0">
                          <a:hlinkClick r:id="rId3"/>
                        </a:rPr>
                        <a:t>| </a:t>
                      </a:r>
                      <a:r>
                        <a:rPr lang="ja-JP" altLang="en-US" sz="1600" dirty="0">
                          <a:hlinkClick r:id="rId3"/>
                        </a:rPr>
                        <a:t>公告・公示情報／結果</a:t>
                      </a:r>
                      <a:endParaRPr kumimoji="1" lang="ja-JP" altLang="en-US" sz="1600" b="1" dirty="0">
                        <a:latin typeface="+mn-ea"/>
                        <a:ea typeface="+mn-ea"/>
                      </a:endParaRPr>
                    </a:p>
                  </a:txBody>
                  <a:tcPr anchor="ctr">
                    <a:solidFill>
                      <a:schemeClr val="accent6">
                        <a:lumMod val="20000"/>
                        <a:lumOff val="80000"/>
                      </a:schemeClr>
                    </a:solidFill>
                  </a:tcPr>
                </a:tc>
                <a:extLst>
                  <a:ext uri="{0D108BD9-81ED-4DB2-BD59-A6C34878D82A}">
                    <a16:rowId xmlns:a16="http://schemas.microsoft.com/office/drawing/2014/main" val="2197128473"/>
                  </a:ext>
                </a:extLst>
              </a:tr>
            </a:tbl>
          </a:graphicData>
        </a:graphic>
      </p:graphicFrame>
      <p:sp>
        <p:nvSpPr>
          <p:cNvPr id="13" name="タイトル 1"/>
          <p:cNvSpPr txBox="1">
            <a:spLocks/>
          </p:cNvSpPr>
          <p:nvPr/>
        </p:nvSpPr>
        <p:spPr>
          <a:xfrm>
            <a:off x="336000" y="3675304"/>
            <a:ext cx="11520000" cy="2415344"/>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6</a:t>
            </a:r>
            <a:r>
              <a:rPr lang="ja-JP" altLang="en-US" sz="1800" b="1" u="sng" dirty="0">
                <a:latin typeface="ＭＳ ゴシック" panose="020B0609070205080204" pitchFamily="49" charset="-128"/>
                <a:ea typeface="ＭＳ ゴシック" panose="020B0609070205080204" pitchFamily="49" charset="-128"/>
              </a:rPr>
              <a:t>）契約交渉</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交渉順位</a:t>
            </a:r>
            <a:r>
              <a:rPr lang="en-US" altLang="ja-JP" sz="1800" dirty="0">
                <a:latin typeface="ＭＳ ゴシック" panose="020B0609070205080204" pitchFamily="49" charset="-128"/>
                <a:ea typeface="ＭＳ ゴシック" panose="020B0609070205080204" pitchFamily="49" charset="-128"/>
              </a:rPr>
              <a:t>1</a:t>
            </a:r>
            <a:r>
              <a:rPr lang="ja-JP" altLang="ja-JP" sz="1800" dirty="0">
                <a:latin typeface="ＭＳ ゴシック" panose="020B0609070205080204" pitchFamily="49" charset="-128"/>
                <a:ea typeface="ＭＳ ゴシック" panose="020B0609070205080204" pitchFamily="49" charset="-128"/>
              </a:rPr>
              <a:t>位の</a:t>
            </a:r>
            <a:r>
              <a:rPr lang="ja-JP" altLang="en-US" sz="1800" dirty="0">
                <a:latin typeface="ＭＳ ゴシック" panose="020B0609070205080204" pitchFamily="49" charset="-128"/>
                <a:ea typeface="ＭＳ ゴシック" panose="020B0609070205080204" pitchFamily="49" charset="-128"/>
              </a:rPr>
              <a:t>社</a:t>
            </a:r>
            <a:r>
              <a:rPr lang="ja-JP" altLang="ja-JP" sz="1800" dirty="0">
                <a:latin typeface="ＭＳ ゴシック" panose="020B0609070205080204" pitchFamily="49" charset="-128"/>
                <a:ea typeface="ＭＳ ゴシック" panose="020B0609070205080204" pitchFamily="49" charset="-128"/>
              </a:rPr>
              <a:t>と</a:t>
            </a:r>
            <a:r>
              <a:rPr lang="ja-JP" altLang="en-US" sz="1800" dirty="0">
                <a:latin typeface="ＭＳ ゴシック" panose="020B0609070205080204" pitchFamily="49" charset="-128"/>
                <a:ea typeface="ＭＳ ゴシック" panose="020B0609070205080204" pitchFamily="49" charset="-128"/>
              </a:rPr>
              <a:t>、</a:t>
            </a:r>
            <a:r>
              <a:rPr lang="ja-JP" altLang="ja-JP" sz="1800" dirty="0">
                <a:latin typeface="ＭＳ ゴシック" panose="020B0609070205080204" pitchFamily="49" charset="-128"/>
                <a:ea typeface="ＭＳ ゴシック" panose="020B0609070205080204" pitchFamily="49" charset="-128"/>
              </a:rPr>
              <a:t>契約内容</a:t>
            </a:r>
            <a:r>
              <a:rPr lang="ja-JP" altLang="en-US" sz="1800" dirty="0">
                <a:latin typeface="ＭＳ ゴシック" panose="020B0609070205080204" pitchFamily="49" charset="-128"/>
                <a:ea typeface="ＭＳ ゴシック" panose="020B0609070205080204" pitchFamily="49" charset="-128"/>
              </a:rPr>
              <a:t>である業務内容（特記仕様書）、</a:t>
            </a:r>
            <a:r>
              <a:rPr lang="ja-JP" altLang="ja-JP" sz="1800" dirty="0">
                <a:latin typeface="ＭＳ ゴシック" panose="020B0609070205080204" pitchFamily="49" charset="-128"/>
                <a:ea typeface="ＭＳ ゴシック" panose="020B0609070205080204" pitchFamily="49" charset="-128"/>
              </a:rPr>
              <a:t>見積内訳</a:t>
            </a:r>
            <a:r>
              <a:rPr lang="ja-JP" altLang="en-US" sz="1800" dirty="0">
                <a:latin typeface="ＭＳ ゴシック" panose="020B0609070205080204" pitchFamily="49" charset="-128"/>
                <a:ea typeface="ＭＳ ゴシック" panose="020B0609070205080204" pitchFamily="49" charset="-128"/>
              </a:rPr>
              <a:t>（契約金額内訳書）、支払スケジュール（前金払・部分払・概算払）</a:t>
            </a:r>
            <a:r>
              <a:rPr lang="ja-JP" altLang="ja-JP" sz="1800" dirty="0">
                <a:latin typeface="ＭＳ ゴシック" panose="020B0609070205080204" pitchFamily="49" charset="-128"/>
                <a:ea typeface="ＭＳ ゴシック" panose="020B0609070205080204" pitchFamily="49" charset="-128"/>
              </a:rPr>
              <a:t>等について契約交渉を行い</a:t>
            </a:r>
            <a:r>
              <a:rPr lang="ja-JP" altLang="en-US" sz="1800" dirty="0">
                <a:latin typeface="ＭＳ ゴシック" panose="020B0609070205080204" pitchFamily="49" charset="-128"/>
                <a:ea typeface="ＭＳ ゴシック" panose="020B0609070205080204" pitchFamily="49" charset="-128"/>
              </a:rPr>
              <a:t>ます。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355507" y="767352"/>
            <a:ext cx="328887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応募・選定</a:t>
            </a:r>
          </a:p>
        </p:txBody>
      </p:sp>
      <p:graphicFrame>
        <p:nvGraphicFramePr>
          <p:cNvPr id="15" name="表 14">
            <a:extLst>
              <a:ext uri="{FF2B5EF4-FFF2-40B4-BE49-F238E27FC236}">
                <a16:creationId xmlns:a16="http://schemas.microsoft.com/office/drawing/2014/main" id="{32FA0FDF-E0F6-4535-B548-5691F4D7030E}"/>
              </a:ext>
            </a:extLst>
          </p:cNvPr>
          <p:cNvGraphicFramePr>
            <a:graphicFrameLocks noGrp="1"/>
          </p:cNvGraphicFramePr>
          <p:nvPr>
            <p:extLst>
              <p:ext uri="{D42A27DB-BD31-4B8C-83A1-F6EECF244321}">
                <p14:modId xmlns:p14="http://schemas.microsoft.com/office/powerpoint/2010/main" val="3214623353"/>
              </p:ext>
            </p:extLst>
          </p:nvPr>
        </p:nvGraphicFramePr>
        <p:xfrm>
          <a:off x="807525" y="4932933"/>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u="none" strike="noStrike" kern="1200" dirty="0">
                          <a:effectLst/>
                        </a:rPr>
                        <a:t>電子データ提出・押印の取扱い</a:t>
                      </a:r>
                      <a:endParaRPr kumimoji="1" lang="ja-JP" altLang="en-US" sz="1600" b="1" dirty="0">
                        <a:solidFill>
                          <a:schemeClr val="tx1"/>
                        </a:solidFill>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u="none" strike="noStrike" kern="1200" dirty="0">
                          <a:effectLst/>
                          <a:hlinkClick r:id="rId4"/>
                        </a:rPr>
                        <a:t>見積書及び請求書の電子データ提出及び押印の取扱いについて</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2888549188"/>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t>前金払と部分払</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hlinkClick r:id="rId5"/>
                        </a:rPr>
                        <a:t>複数の前金払と部分払が混在する場合の取扱い</a:t>
                      </a:r>
                      <a:endParaRPr lang="en-US" altLang="ja-JP"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1276461318"/>
                  </a:ext>
                </a:extLst>
              </a:tr>
            </a:tbl>
          </a:graphicData>
        </a:graphic>
      </p:graphicFrame>
      <p:sp>
        <p:nvSpPr>
          <p:cNvPr id="16" name="タイトル 1">
            <a:extLst>
              <a:ext uri="{FF2B5EF4-FFF2-40B4-BE49-F238E27FC236}">
                <a16:creationId xmlns:a16="http://schemas.microsoft.com/office/drawing/2014/main" id="{6F375BDD-2893-4F94-944E-03619855C21C}"/>
              </a:ext>
            </a:extLst>
          </p:cNvPr>
          <p:cNvSpPr txBox="1">
            <a:spLocks/>
          </p:cNvSpPr>
          <p:nvPr/>
        </p:nvSpPr>
        <p:spPr>
          <a:xfrm>
            <a:off x="4152834" y="2304"/>
            <a:ext cx="4991166"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18" name="フローチャート: 書類 17">
            <a:extLst>
              <a:ext uri="{FF2B5EF4-FFF2-40B4-BE49-F238E27FC236}">
                <a16:creationId xmlns:a16="http://schemas.microsoft.com/office/drawing/2014/main" id="{03E1D637-D58D-4749-BFD1-000D67DB4D5E}"/>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9" name="スライド番号プレースホルダー 1">
            <a:extLst>
              <a:ext uri="{FF2B5EF4-FFF2-40B4-BE49-F238E27FC236}">
                <a16:creationId xmlns:a16="http://schemas.microsoft.com/office/drawing/2014/main" id="{911671F6-C237-445F-8F95-9581CA53FD29}"/>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5</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41383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206913418"/>
              </p:ext>
            </p:extLst>
          </p:nvPr>
        </p:nvGraphicFramePr>
        <p:xfrm>
          <a:off x="807525" y="2880959"/>
          <a:ext cx="10080000" cy="1065269"/>
        </p:xfrm>
        <a:graphic>
          <a:graphicData uri="http://schemas.openxmlformats.org/drawingml/2006/table">
            <a:tbl>
              <a:tblPr firstRow="1" bandRow="1">
                <a:tableStyleId>{E8B1032C-EA38-4F05-BA0D-38AFFFC7BED3}</a:tableStyleId>
              </a:tblPr>
              <a:tblGrid>
                <a:gridCol w="5175832">
                  <a:extLst>
                    <a:ext uri="{9D8B030D-6E8A-4147-A177-3AD203B41FA5}">
                      <a16:colId xmlns:a16="http://schemas.microsoft.com/office/drawing/2014/main" val="1322200864"/>
                    </a:ext>
                  </a:extLst>
                </a:gridCol>
                <a:gridCol w="4904168">
                  <a:extLst>
                    <a:ext uri="{9D8B030D-6E8A-4147-A177-3AD203B41FA5}">
                      <a16:colId xmlns:a16="http://schemas.microsoft.com/office/drawing/2014/main" val="2160793900"/>
                    </a:ext>
                  </a:extLst>
                </a:gridCol>
              </a:tblGrid>
              <a:tr h="455669">
                <a:tc>
                  <a:txBody>
                    <a:bodyPr/>
                    <a:lstStyle/>
                    <a:p>
                      <a:pPr rtl="0" fontAlgn="base"/>
                      <a:r>
                        <a:rPr kumimoji="1" lang="ja-JP" altLang="ja-JP" sz="1800" b="1" i="0" kern="1200" dirty="0">
                          <a:solidFill>
                            <a:schemeClr val="tx1"/>
                          </a:solidFill>
                          <a:effectLst/>
                          <a:latin typeface="+mn-lt"/>
                          <a:ea typeface="+mn-ea"/>
                          <a:cs typeface="+mn-cs"/>
                        </a:rPr>
                        <a:t>契約書作成</a:t>
                      </a:r>
                      <a:r>
                        <a:rPr kumimoji="1" lang="en-US" altLang="ja-JP" sz="1800" b="1" i="0" kern="1200" dirty="0">
                          <a:solidFill>
                            <a:schemeClr val="tx1"/>
                          </a:solidFill>
                          <a:effectLst/>
                          <a:latin typeface="+mn-lt"/>
                          <a:ea typeface="+mn-ea"/>
                          <a:cs typeface="+mn-cs"/>
                        </a:rPr>
                        <a:t>​</a:t>
                      </a:r>
                    </a:p>
                    <a:p>
                      <a:pPr rtl="0" fontAlgn="base"/>
                      <a:r>
                        <a:rPr kumimoji="1" lang="en-US" altLang="ja-JP" sz="1600" b="0" i="0" kern="1200" dirty="0">
                          <a:solidFill>
                            <a:srgbClr val="FF0000"/>
                          </a:solidFill>
                          <a:effectLst/>
                          <a:latin typeface="+mn-lt"/>
                          <a:ea typeface="+mn-ea"/>
                          <a:cs typeface="+mn-cs"/>
                        </a:rPr>
                        <a:t>※</a:t>
                      </a:r>
                      <a:r>
                        <a:rPr kumimoji="1" lang="ja-JP" altLang="ja-JP" sz="1600" b="0" i="0" kern="1200" dirty="0">
                          <a:solidFill>
                            <a:srgbClr val="FF0000"/>
                          </a:solidFill>
                          <a:effectLst/>
                          <a:latin typeface="+mn-lt"/>
                          <a:ea typeface="+mn-ea"/>
                          <a:cs typeface="+mn-cs"/>
                        </a:rPr>
                        <a:t>　</a:t>
                      </a:r>
                      <a:r>
                        <a:rPr kumimoji="1" lang="en-US" altLang="ja-JP" sz="1600" b="0" i="0" kern="1200" dirty="0">
                          <a:solidFill>
                            <a:srgbClr val="FF0000"/>
                          </a:solidFill>
                          <a:effectLst/>
                          <a:latin typeface="+mn-lt"/>
                          <a:ea typeface="+mn-ea"/>
                          <a:cs typeface="+mn-cs"/>
                        </a:rPr>
                        <a:t>2023</a:t>
                      </a:r>
                      <a:r>
                        <a:rPr kumimoji="1" lang="ja-JP" altLang="ja-JP" sz="1600" b="0" i="0" kern="1200" dirty="0">
                          <a:solidFill>
                            <a:srgbClr val="FF0000"/>
                          </a:solidFill>
                          <a:effectLst/>
                          <a:latin typeface="+mn-lt"/>
                          <a:ea typeface="+mn-ea"/>
                          <a:cs typeface="+mn-cs"/>
                        </a:rPr>
                        <a:t>年</a:t>
                      </a:r>
                      <a:r>
                        <a:rPr kumimoji="1" lang="en-US" altLang="ja-JP" sz="1600" b="0" i="0" kern="1200" dirty="0">
                          <a:solidFill>
                            <a:srgbClr val="FF0000"/>
                          </a:solidFill>
                          <a:effectLst/>
                          <a:latin typeface="+mn-lt"/>
                          <a:ea typeface="+mn-ea"/>
                          <a:cs typeface="+mn-cs"/>
                        </a:rPr>
                        <a:t>7</a:t>
                      </a:r>
                      <a:r>
                        <a:rPr kumimoji="1" lang="ja-JP" altLang="ja-JP" sz="1600" b="0" i="0" kern="1200" dirty="0">
                          <a:solidFill>
                            <a:srgbClr val="FF0000"/>
                          </a:solidFill>
                          <a:effectLst/>
                          <a:latin typeface="+mn-lt"/>
                          <a:ea typeface="+mn-ea"/>
                          <a:cs typeface="+mn-cs"/>
                        </a:rPr>
                        <a:t>月から電子契約を本格導入しています。</a:t>
                      </a:r>
                      <a:endParaRPr kumimoji="1" lang="en-US" altLang="ja-JP" sz="1600" b="0" i="0" kern="1200" dirty="0">
                        <a:solidFill>
                          <a:srgbClr val="FF0000"/>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1" i="0" u="sng" strike="noStrike" kern="1200" dirty="0">
                          <a:solidFill>
                            <a:schemeClr val="tx1"/>
                          </a:solidFill>
                          <a:effectLst/>
                          <a:latin typeface="+mn-lt"/>
                          <a:ea typeface="+mn-ea"/>
                          <a:cs typeface="+mn-cs"/>
                          <a:hlinkClick r:id="rId3"/>
                        </a:rPr>
                        <a:t>契約書の作成および捺印について</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2888549188"/>
                  </a:ext>
                </a:extLst>
              </a:tr>
              <a:tr h="4556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a:t>契約締結に必要な書類</a:t>
                      </a:r>
                      <a:endParaRPr kumimoji="1" lang="ja-JP" altLang="en-US" sz="1600" b="1"/>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hlinkClick r:id="rId4"/>
                        </a:rPr>
                        <a:t>業務実施契約様式</a:t>
                      </a:r>
                      <a:endParaRPr kumimoji="1" lang="ja-JP" altLang="en-US" sz="1600" b="1" dirty="0"/>
                    </a:p>
                  </a:txBody>
                  <a:tcPr>
                    <a:solidFill>
                      <a:schemeClr val="accent6">
                        <a:lumMod val="20000"/>
                        <a:lumOff val="80000"/>
                      </a:schemeClr>
                    </a:solidFill>
                  </a:tcPr>
                </a:tc>
                <a:extLst>
                  <a:ext uri="{0D108BD9-81ED-4DB2-BD59-A6C34878D82A}">
                    <a16:rowId xmlns:a16="http://schemas.microsoft.com/office/drawing/2014/main" val="1807178285"/>
                  </a:ext>
                </a:extLst>
              </a:tr>
            </a:tbl>
          </a:graphicData>
        </a:graphic>
      </p:graphicFrame>
      <p:sp>
        <p:nvSpPr>
          <p:cNvPr id="10" name="タイトル 1"/>
          <p:cNvSpPr txBox="1">
            <a:spLocks/>
          </p:cNvSpPr>
          <p:nvPr/>
        </p:nvSpPr>
        <p:spPr>
          <a:xfrm>
            <a:off x="336000" y="1160796"/>
            <a:ext cx="11520000" cy="2884429"/>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7</a:t>
            </a:r>
            <a:r>
              <a:rPr lang="ja-JP" altLang="en-US" sz="1800" b="1" u="sng" dirty="0">
                <a:latin typeface="ＭＳ ゴシック" panose="020B0609070205080204" pitchFamily="49" charset="-128"/>
                <a:ea typeface="ＭＳ ゴシック" panose="020B0609070205080204" pitchFamily="49" charset="-128"/>
              </a:rPr>
              <a:t>）契約締結</a:t>
            </a:r>
            <a:endParaRPr lang="en-US" altLang="ja-JP" sz="1800" b="1" u="sng" dirty="0">
              <a:latin typeface="ＭＳ ゴシック" panose="020B0609070205080204" pitchFamily="49" charset="-128"/>
              <a:ea typeface="ＭＳ ゴシック" panose="020B0609070205080204" pitchFamily="49" charset="-128"/>
            </a:endParaRPr>
          </a:p>
          <a:p>
            <a:pPr fontAlgn="base"/>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双方で合意が得られた段階で、契約書</a:t>
            </a:r>
            <a:r>
              <a:rPr lang="ja-JP" altLang="en-US" sz="1800" dirty="0">
                <a:latin typeface="ＭＳ ゴシック" panose="020B0609070205080204" pitchFamily="49" charset="-128"/>
                <a:ea typeface="ＭＳ ゴシック" panose="020B0609070205080204" pitchFamily="49" charset="-128"/>
              </a:rPr>
              <a:t>案</a:t>
            </a:r>
            <a:r>
              <a:rPr lang="ja-JP" altLang="ja-JP" sz="1800" dirty="0">
                <a:latin typeface="ＭＳ ゴシック" panose="020B0609070205080204" pitchFamily="49" charset="-128"/>
                <a:ea typeface="ＭＳ ゴシック" panose="020B0609070205080204" pitchFamily="49" charset="-128"/>
              </a:rPr>
              <a:t>を作成</a:t>
            </a:r>
            <a:r>
              <a:rPr lang="ja-JP" altLang="en-US" sz="1800" dirty="0">
                <a:latin typeface="ＭＳ ゴシック" panose="020B0609070205080204" pitchFamily="49" charset="-128"/>
                <a:ea typeface="ＭＳ ゴシック" panose="020B0609070205080204" pitchFamily="49" charset="-128"/>
              </a:rPr>
              <a:t>し業務実施</a:t>
            </a:r>
            <a:r>
              <a:rPr lang="ja-JP" altLang="ja-JP" sz="1800" dirty="0">
                <a:latin typeface="ＭＳ ゴシック" panose="020B0609070205080204" pitchFamily="49" charset="-128"/>
                <a:ea typeface="ＭＳ ゴシック" panose="020B0609070205080204" pitchFamily="49" charset="-128"/>
              </a:rPr>
              <a:t>契約を締結します。</a:t>
            </a:r>
            <a:r>
              <a:rPr lang="ja-JP" altLang="en-US" sz="1800" dirty="0">
                <a:latin typeface="ＭＳ ゴシック" panose="020B0609070205080204" pitchFamily="49" charset="-128"/>
                <a:ea typeface="ＭＳ ゴシック" panose="020B0609070205080204" pitchFamily="49" charset="-128"/>
              </a:rPr>
              <a:t>契約書は、受注者が製本します。詳細については製本担当からご連絡します。</a:t>
            </a:r>
            <a:endParaRPr lang="en-US" altLang="ja-JP" sz="1800" dirty="0">
              <a:latin typeface="ＭＳ ゴシック" panose="020B0609070205080204" pitchFamily="49" charset="-128"/>
              <a:ea typeface="ＭＳ ゴシック" panose="020B0609070205080204" pitchFamily="49" charset="-128"/>
            </a:endParaRPr>
          </a:p>
          <a:p>
            <a:pPr fontAlgn="base"/>
            <a:br>
              <a:rPr lang="en-US" altLang="ja-JP" sz="1800"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業務実施契約</a:t>
            </a:r>
            <a:r>
              <a:rPr lang="ja-JP" altLang="en-US" sz="1800" dirty="0">
                <a:latin typeface="ＭＳ ゴシック" panose="020B0609070205080204" pitchFamily="49" charset="-128"/>
                <a:ea typeface="ＭＳ ゴシック" panose="020B0609070205080204" pitchFamily="49" charset="-128"/>
              </a:rPr>
              <a:t>書</a:t>
            </a:r>
            <a:r>
              <a:rPr lang="ja-JP" altLang="ja-JP" sz="1800" dirty="0">
                <a:latin typeface="ＭＳ ゴシック" panose="020B0609070205080204" pitchFamily="49" charset="-128"/>
                <a:ea typeface="ＭＳ ゴシック" panose="020B0609070205080204" pitchFamily="49" charset="-128"/>
              </a:rPr>
              <a:t>（契約書本体、約款、</a:t>
            </a:r>
            <a:r>
              <a:rPr lang="ja-JP" altLang="en-US" sz="1800" dirty="0">
                <a:latin typeface="ＭＳ ゴシック" panose="020B0609070205080204" pitchFamily="49" charset="-128"/>
                <a:ea typeface="ＭＳ ゴシック" panose="020B0609070205080204" pitchFamily="49" charset="-128"/>
              </a:rPr>
              <a:t>共通</a:t>
            </a:r>
            <a:r>
              <a:rPr lang="ja-JP" altLang="ja-JP" sz="1800" dirty="0">
                <a:latin typeface="ＭＳ ゴシック" panose="020B0609070205080204" pitchFamily="49" charset="-128"/>
                <a:ea typeface="ＭＳ ゴシック" panose="020B0609070205080204" pitchFamily="49" charset="-128"/>
              </a:rPr>
              <a:t>仕様書、</a:t>
            </a:r>
            <a:r>
              <a:rPr lang="ja-JP" altLang="en-US" sz="1800" dirty="0">
                <a:latin typeface="ＭＳ ゴシック" panose="020B0609070205080204" pitchFamily="49" charset="-128"/>
                <a:ea typeface="ＭＳ ゴシック" panose="020B0609070205080204" pitchFamily="49" charset="-128"/>
              </a:rPr>
              <a:t>特記仕様書、</a:t>
            </a:r>
            <a:r>
              <a:rPr lang="ja-JP" altLang="ja-JP" sz="1800" dirty="0">
                <a:latin typeface="ＭＳ ゴシック" panose="020B0609070205080204" pitchFamily="49" charset="-128"/>
                <a:ea typeface="ＭＳ ゴシック" panose="020B0609070205080204" pitchFamily="49" charset="-128"/>
              </a:rPr>
              <a:t>契約金額内訳書</a:t>
            </a:r>
            <a:r>
              <a:rPr lang="en-US" altLang="ja-JP" sz="1800" dirty="0">
                <a:latin typeface="ＭＳ ゴシック" panose="020B0609070205080204" pitchFamily="49" charset="-128"/>
                <a:ea typeface="ＭＳ ゴシック" panose="020B0609070205080204" pitchFamily="49" charset="-128"/>
              </a:rPr>
              <a:t> </a:t>
            </a:r>
            <a:r>
              <a:rPr lang="ja-JP" altLang="en-US" sz="1800" dirty="0">
                <a:latin typeface="ＭＳ ゴシック" panose="020B0609070205080204" pitchFamily="49" charset="-128"/>
                <a:ea typeface="ＭＳ ゴシック" panose="020B0609070205080204" pitchFamily="49" charset="-128"/>
              </a:rPr>
              <a:t>）</a:t>
            </a: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349200" y="592448"/>
            <a:ext cx="328887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a:latin typeface="ＭＳ ゴシック" panose="020B0609070205080204" pitchFamily="49" charset="-128"/>
                <a:ea typeface="ＭＳ ゴシック" panose="020B0609070205080204" pitchFamily="49" charset="-128"/>
              </a:rPr>
              <a:t>契約締結</a:t>
            </a:r>
          </a:p>
        </p:txBody>
      </p:sp>
      <p:sp>
        <p:nvSpPr>
          <p:cNvPr id="18" name="正方形/長方形 17"/>
          <p:cNvSpPr/>
          <p:nvPr/>
        </p:nvSpPr>
        <p:spPr>
          <a:xfrm>
            <a:off x="347021" y="4094891"/>
            <a:ext cx="3288870"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sp>
        <p:nvSpPr>
          <p:cNvPr id="19" name="タイトル 1"/>
          <p:cNvSpPr txBox="1">
            <a:spLocks/>
          </p:cNvSpPr>
          <p:nvPr/>
        </p:nvSpPr>
        <p:spPr>
          <a:xfrm>
            <a:off x="336000" y="4669400"/>
            <a:ext cx="11520000" cy="1945364"/>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a:ea typeface="ＭＳ ゴシック"/>
              </a:rPr>
              <a:t>（</a:t>
            </a:r>
            <a:r>
              <a:rPr lang="en-US" altLang="ja-JP" sz="1800" b="1" u="sng" dirty="0">
                <a:latin typeface="ＭＳ ゴシック"/>
                <a:ea typeface="ＭＳ ゴシック"/>
              </a:rPr>
              <a:t>8</a:t>
            </a:r>
            <a:r>
              <a:rPr lang="ja-JP" altLang="en-US" sz="1800" b="1" u="sng" dirty="0">
                <a:latin typeface="ＭＳ ゴシック"/>
                <a:ea typeface="ＭＳ ゴシック"/>
              </a:rPr>
              <a:t>）業務計画書</a:t>
            </a:r>
            <a:r>
              <a:rPr lang="en-US" altLang="ja-JP" sz="1800" b="1" u="sng" dirty="0">
                <a:latin typeface="ＭＳ ゴシック"/>
                <a:ea typeface="ＭＳ ゴシック"/>
              </a:rPr>
              <a:t>/</a:t>
            </a:r>
            <a:r>
              <a:rPr lang="ja-JP" altLang="en-US" sz="1800" b="1" u="sng" dirty="0">
                <a:latin typeface="ＭＳ ゴシック"/>
                <a:ea typeface="ＭＳ ゴシック"/>
              </a:rPr>
              <a:t>業務従事月報提出</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a:ea typeface="ＭＳ ゴシック"/>
              </a:rPr>
              <a:t>共通仕様書に基づいて契約締結から</a:t>
            </a:r>
            <a:r>
              <a:rPr lang="en-US" altLang="ja-JP" sz="1800" dirty="0">
                <a:latin typeface="ＭＳ ゴシック"/>
                <a:ea typeface="ＭＳ ゴシック"/>
              </a:rPr>
              <a:t>10</a:t>
            </a:r>
            <a:r>
              <a:rPr lang="ja-JP" altLang="en-US" sz="1800" dirty="0">
                <a:latin typeface="ＭＳ ゴシック"/>
                <a:ea typeface="ＭＳ ゴシック"/>
              </a:rPr>
              <a:t>営業日以内に業務計画書（様式は自由）を作成し、</a:t>
            </a:r>
            <a:r>
              <a:rPr lang="en-US" altLang="ja-JP" sz="1800" dirty="0">
                <a:latin typeface="ＭＳ ゴシック"/>
                <a:ea typeface="ＭＳ ゴシック"/>
              </a:rPr>
              <a:t>JICA</a:t>
            </a:r>
            <a:r>
              <a:rPr lang="ja-JP" altLang="en-US" sz="1800" dirty="0">
                <a:latin typeface="ＭＳ ゴシック"/>
                <a:ea typeface="ＭＳ ゴシック"/>
              </a:rPr>
              <a:t>の承諾を得てください。</a:t>
            </a:r>
            <a:r>
              <a:rPr lang="ja-JP" altLang="en-US" sz="1800" dirty="0">
                <a:latin typeface="ＭＳ ゴシック" panose="020B0609070205080204" pitchFamily="49" charset="-128"/>
                <a:ea typeface="ＭＳ ゴシック" panose="020B0609070205080204" pitchFamily="49" charset="-128"/>
              </a:rPr>
              <a:t>加えて、</a:t>
            </a:r>
            <a:r>
              <a:rPr lang="ja-JP" altLang="ja-JP" sz="1800" dirty="0">
                <a:latin typeface="ＭＳ ゴシック" panose="020B0609070205080204" pitchFamily="49" charset="-128"/>
                <a:ea typeface="ＭＳ ゴシック" panose="020B0609070205080204" pitchFamily="49" charset="-128"/>
              </a:rPr>
              <a:t>月毎にコンサルタント業務従事月報を作成し</a:t>
            </a:r>
            <a:r>
              <a:rPr lang="ja-JP" altLang="en-US" sz="1800" dirty="0">
                <a:latin typeface="ＭＳ ゴシック" panose="020B0609070205080204" pitchFamily="49" charset="-128"/>
                <a:ea typeface="ＭＳ ゴシック" panose="020B0609070205080204" pitchFamily="49" charset="-128"/>
              </a:rPr>
              <a:t>、</a:t>
            </a:r>
            <a:r>
              <a:rPr lang="ja-JP" altLang="ja-JP" sz="1800" dirty="0">
                <a:latin typeface="ＭＳ ゴシック" panose="020B0609070205080204" pitchFamily="49" charset="-128"/>
                <a:ea typeface="ＭＳ ゴシック" panose="020B0609070205080204" pitchFamily="49" charset="-128"/>
              </a:rPr>
              <a:t>監督職員に提出します。</a:t>
            </a: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097456757"/>
              </p:ext>
            </p:extLst>
          </p:nvPr>
        </p:nvGraphicFramePr>
        <p:xfrm>
          <a:off x="807525" y="5987564"/>
          <a:ext cx="10080000" cy="579120"/>
        </p:xfrm>
        <a:graphic>
          <a:graphicData uri="http://schemas.openxmlformats.org/drawingml/2006/table">
            <a:tbl>
              <a:tblPr firstRow="1" bandRow="1">
                <a:tableStyleId>{16D9F66E-5EB9-4882-86FB-DCBF35E3C3E4}</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56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a:t>契約管理ガイドライン</a:t>
                      </a:r>
                      <a:br>
                        <a:rPr lang="en-US" altLang="ja-JP" sz="1600"/>
                      </a:br>
                      <a:r>
                        <a:rPr lang="ja-JP" altLang="en-US" sz="1600"/>
                        <a:t>（月報様式を含む）</a:t>
                      </a:r>
                      <a:endParaRPr lang="en-US" altLang="ja-JP" sz="1600" b="1">
                        <a:solidFill>
                          <a:schemeClr val="tx1"/>
                        </a:solidFill>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effectLst/>
                          <a:hlinkClick r:id="rId5"/>
                        </a:rPr>
                        <a:t>業務実施契約における契約管理ガイドライン</a:t>
                      </a:r>
                      <a:endParaRPr kumimoji="1" lang="ja-JP" altLang="en-US" sz="1600" b="1" dirty="0">
                        <a:latin typeface="+mn-ea"/>
                        <a:ea typeface="+mn-ea"/>
                      </a:endParaRPr>
                    </a:p>
                  </a:txBody>
                  <a:tcPr anchor="ctr">
                    <a:solidFill>
                      <a:schemeClr val="accent6">
                        <a:lumMod val="20000"/>
                        <a:lumOff val="80000"/>
                      </a:schemeClr>
                    </a:solidFill>
                  </a:tcPr>
                </a:tc>
                <a:extLst>
                  <a:ext uri="{0D108BD9-81ED-4DB2-BD59-A6C34878D82A}">
                    <a16:rowId xmlns:a16="http://schemas.microsoft.com/office/drawing/2014/main" val="2473695899"/>
                  </a:ext>
                </a:extLst>
              </a:tr>
            </a:tbl>
          </a:graphicData>
        </a:graphic>
      </p:graphicFrame>
      <p:sp>
        <p:nvSpPr>
          <p:cNvPr id="13" name="タイトル 1">
            <a:extLst>
              <a:ext uri="{FF2B5EF4-FFF2-40B4-BE49-F238E27FC236}">
                <a16:creationId xmlns:a16="http://schemas.microsoft.com/office/drawing/2014/main" id="{17E700A4-CD86-4A23-927B-8B71C6E513BF}"/>
              </a:ext>
            </a:extLst>
          </p:cNvPr>
          <p:cNvSpPr txBox="1">
            <a:spLocks/>
          </p:cNvSpPr>
          <p:nvPr/>
        </p:nvSpPr>
        <p:spPr>
          <a:xfrm>
            <a:off x="4152834" y="2304"/>
            <a:ext cx="4140562"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企画競争（従来型）（詳細説明）</a:t>
            </a:r>
          </a:p>
        </p:txBody>
      </p:sp>
      <p:sp>
        <p:nvSpPr>
          <p:cNvPr id="14" name="フローチャート: 書類 13">
            <a:extLst>
              <a:ext uri="{FF2B5EF4-FFF2-40B4-BE49-F238E27FC236}">
                <a16:creationId xmlns:a16="http://schemas.microsoft.com/office/drawing/2014/main" id="{FA4C2045-E9C6-4393-B264-4E9F15C84520}"/>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6" name="スライド番号プレースホルダー 1">
            <a:extLst>
              <a:ext uri="{FF2B5EF4-FFF2-40B4-BE49-F238E27FC236}">
                <a16:creationId xmlns:a16="http://schemas.microsoft.com/office/drawing/2014/main" id="{7DA44000-0104-45D4-B152-1CD90DD93863}"/>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6</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13821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accent6">
                <a:lumMod val="60000"/>
                <a:lumOff val="40000"/>
              </a:schemeClr>
            </a:gs>
            <a:gs pos="96000">
              <a:schemeClr val="accent6">
                <a:lumMod val="40000"/>
                <a:lumOff val="60000"/>
              </a:schemeClr>
            </a:gs>
            <a:gs pos="92000">
              <a:schemeClr val="accent6">
                <a:lumMod val="40000"/>
                <a:lumOff val="60000"/>
              </a:schemeClr>
            </a:gs>
            <a:gs pos="100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4" name="正方形/長方形 13"/>
          <p:cNvSpPr/>
          <p:nvPr/>
        </p:nvSpPr>
        <p:spPr>
          <a:xfrm>
            <a:off x="347021" y="610240"/>
            <a:ext cx="3288870" cy="4645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400"/>
            <a:r>
              <a:rPr kumimoji="1" lang="ja-JP" altLang="en-US" b="1">
                <a:latin typeface="ＭＳ ゴシック"/>
                <a:ea typeface="ＭＳ ゴシック"/>
              </a:rPr>
              <a:t>契約</a:t>
            </a:r>
            <a:r>
              <a:rPr lang="ja-JP" altLang="en-US" b="1">
                <a:latin typeface="ＭＳ ゴシック"/>
                <a:ea typeface="ＭＳ ゴシック"/>
              </a:rPr>
              <a:t>実施中</a:t>
            </a:r>
            <a:endParaRPr kumimoji="1" lang="ja-JP" altLang="en-US" b="1">
              <a:latin typeface="ＭＳ ゴシック"/>
              <a:ea typeface="ＭＳ ゴシック"/>
            </a:endParaRPr>
          </a:p>
        </p:txBody>
      </p:sp>
      <p:sp>
        <p:nvSpPr>
          <p:cNvPr id="17" name="タイトル 1"/>
          <p:cNvSpPr txBox="1">
            <a:spLocks/>
          </p:cNvSpPr>
          <p:nvPr/>
        </p:nvSpPr>
        <p:spPr>
          <a:xfrm>
            <a:off x="336000" y="1164266"/>
            <a:ext cx="11520000" cy="166196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9</a:t>
            </a:r>
            <a:r>
              <a:rPr lang="ja-JP" altLang="en-US" sz="1800" b="1" u="sng" dirty="0">
                <a:latin typeface="ＭＳ ゴシック" panose="020B0609070205080204" pitchFamily="49" charset="-128"/>
                <a:ea typeface="ＭＳ ゴシック" panose="020B0609070205080204" pitchFamily="49" charset="-128"/>
              </a:rPr>
              <a:t>）打合簿</a:t>
            </a:r>
            <a:br>
              <a:rPr lang="en-US" altLang="ja-JP" sz="1800" b="1" u="sng" dirty="0">
                <a:latin typeface="ＭＳ ゴシック" panose="020B0609070205080204" pitchFamily="49" charset="-128"/>
                <a:ea typeface="ＭＳ ゴシック" panose="020B0609070205080204" pitchFamily="49" charset="-128"/>
              </a:rPr>
            </a:br>
            <a:r>
              <a:rPr lang="ja-JP" altLang="en-US" sz="1800" b="1" dirty="0">
                <a:latin typeface="ＭＳ ゴシック" panose="020B0609070205080204" pitchFamily="49" charset="-128"/>
                <a:ea typeface="ＭＳ ゴシック" panose="020B0609070205080204" pitchFamily="49" charset="-128"/>
              </a:rPr>
              <a:t>・</a:t>
            </a:r>
            <a:r>
              <a:rPr lang="ja-JP" altLang="en-US" sz="1800" dirty="0">
                <a:latin typeface="ＭＳ ゴシック" panose="020B0609070205080204" pitchFamily="49" charset="-128"/>
                <a:ea typeface="ＭＳ ゴシック" panose="020B0609070205080204" pitchFamily="49" charset="-128"/>
              </a:rPr>
              <a:t>契約交渉において協議、確認した点について、契約締結から</a:t>
            </a:r>
            <a:r>
              <a:rPr lang="en-US" altLang="ja-JP" sz="1800" dirty="0">
                <a:latin typeface="ＭＳ ゴシック" panose="020B0609070205080204" pitchFamily="49" charset="-128"/>
                <a:ea typeface="ＭＳ ゴシック" panose="020B0609070205080204" pitchFamily="49" charset="-128"/>
              </a:rPr>
              <a:t>10</a:t>
            </a:r>
            <a:r>
              <a:rPr lang="ja-JP" altLang="en-US" sz="1800" dirty="0">
                <a:latin typeface="ＭＳ ゴシック" panose="020B0609070205080204" pitchFamily="49" charset="-128"/>
                <a:ea typeface="ＭＳ ゴシック" panose="020B0609070205080204" pitchFamily="49" charset="-128"/>
              </a:rPr>
              <a:t>営業日以内に</a:t>
            </a:r>
            <a:r>
              <a:rPr lang="en-US" altLang="ja-JP" sz="1800" dirty="0">
                <a:latin typeface="ＭＳ ゴシック" panose="020B0609070205080204" pitchFamily="49" charset="-128"/>
                <a:ea typeface="ＭＳ ゴシック" panose="020B0609070205080204" pitchFamily="49" charset="-128"/>
              </a:rPr>
              <a:t>0</a:t>
            </a:r>
            <a:r>
              <a:rPr lang="ja-JP" altLang="en-US" sz="1800" dirty="0">
                <a:latin typeface="ＭＳ ゴシック" panose="020B0609070205080204" pitchFamily="49" charset="-128"/>
                <a:ea typeface="ＭＳ ゴシック" panose="020B0609070205080204" pitchFamily="49" charset="-128"/>
              </a:rPr>
              <a:t>号打合簿に記録して取り交わします。</a:t>
            </a:r>
            <a:endParaRPr lang="en-US" altLang="ja-JP" sz="180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・監督職員と業務主任者間の打合せ事項（指示、承諾、協議及び確認）を記録として残します。</a:t>
            </a:r>
            <a:endParaRPr kumimoji="1" lang="ja-JP" altLang="en-US" sz="1800" dirty="0"/>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4133887212"/>
              </p:ext>
            </p:extLst>
          </p:nvPr>
        </p:nvGraphicFramePr>
        <p:xfrm>
          <a:off x="791840" y="2383070"/>
          <a:ext cx="10080000" cy="335280"/>
        </p:xfrm>
        <a:graphic>
          <a:graphicData uri="http://schemas.openxmlformats.org/drawingml/2006/table">
            <a:tbl>
              <a:tblPr firstRow="1" bandRow="1">
                <a:tableStyleId>{16D9F66E-5EB9-4882-86FB-DCBF35E3C3E4}</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196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ysClr val="windowText" lastClr="000000"/>
                          </a:solidFill>
                        </a:rPr>
                        <a:t>契約管理ガイドライン</a:t>
                      </a:r>
                      <a:r>
                        <a:rPr lang="en-US" altLang="ja-JP" sz="1600" dirty="0">
                          <a:solidFill>
                            <a:sysClr val="windowText" lastClr="000000"/>
                          </a:solidFill>
                        </a:rPr>
                        <a:t>(</a:t>
                      </a:r>
                      <a:r>
                        <a:rPr lang="ja-JP" altLang="en-US" sz="1600" dirty="0">
                          <a:solidFill>
                            <a:sysClr val="windowText" lastClr="000000"/>
                          </a:solidFill>
                        </a:rPr>
                        <a:t>事例集含む</a:t>
                      </a:r>
                      <a:r>
                        <a:rPr lang="en-US" altLang="ja-JP" sz="1600" dirty="0">
                          <a:solidFill>
                            <a:sysClr val="windowText" lastClr="000000"/>
                          </a:solidFill>
                        </a:rPr>
                        <a:t>)</a:t>
                      </a:r>
                      <a:endParaRPr kumimoji="1" lang="ja-JP" altLang="en-US" sz="1600" b="1" dirty="0">
                        <a:solidFill>
                          <a:sysClr val="windowText" lastClr="000000"/>
                        </a:solidFill>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solidFill>
                            <a:sysClr val="windowText" lastClr="000000"/>
                          </a:solidFill>
                          <a:effectLst/>
                          <a:hlinkClick r:id="rId3"/>
                        </a:rPr>
                        <a:t>業務実施契約における契約管理ガイドライン</a:t>
                      </a:r>
                      <a:endParaRPr kumimoji="1" lang="ja-JP" altLang="en-US" sz="1600" b="1" dirty="0">
                        <a:solidFill>
                          <a:sysClr val="windowText" lastClr="000000"/>
                        </a:solidFill>
                        <a:latin typeface="+mn-ea"/>
                        <a:ea typeface="+mn-ea"/>
                      </a:endParaRPr>
                    </a:p>
                  </a:txBody>
                  <a:tcPr/>
                </a:tc>
                <a:extLst>
                  <a:ext uri="{0D108BD9-81ED-4DB2-BD59-A6C34878D82A}">
                    <a16:rowId xmlns:a16="http://schemas.microsoft.com/office/drawing/2014/main" val="2197128473"/>
                  </a:ext>
                </a:extLst>
              </a:tr>
            </a:tbl>
          </a:graphicData>
        </a:graphic>
      </p:graphicFrame>
      <p:sp>
        <p:nvSpPr>
          <p:cNvPr id="20" name="タイトル 1"/>
          <p:cNvSpPr txBox="1">
            <a:spLocks/>
          </p:cNvSpPr>
          <p:nvPr/>
        </p:nvSpPr>
        <p:spPr>
          <a:xfrm>
            <a:off x="336000" y="2907191"/>
            <a:ext cx="11520000" cy="205200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10</a:t>
            </a:r>
            <a:r>
              <a:rPr lang="ja-JP" altLang="en-US" sz="1800" b="1" u="sng" dirty="0">
                <a:latin typeface="ＭＳ ゴシック" panose="020B0609070205080204" pitchFamily="49" charset="-128"/>
                <a:ea typeface="ＭＳ ゴシック" panose="020B0609070205080204" pitchFamily="49" charset="-128"/>
              </a:rPr>
              <a:t>）（前金払・部分払）</a:t>
            </a: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業務の履行</a:t>
            </a:r>
            <a:r>
              <a:rPr lang="ja-JP" altLang="en-US" sz="1800" dirty="0">
                <a:latin typeface="ＭＳ ゴシック" panose="020B0609070205080204" pitchFamily="49" charset="-128"/>
                <a:ea typeface="ＭＳ ゴシック" panose="020B0609070205080204" pitchFamily="49" charset="-128"/>
              </a:rPr>
              <a:t>期間内に</a:t>
            </a:r>
            <a:r>
              <a:rPr lang="ja-JP" altLang="ja-JP" sz="1800" dirty="0">
                <a:latin typeface="ＭＳ ゴシック" panose="020B0609070205080204" pitchFamily="49" charset="-128"/>
                <a:ea typeface="ＭＳ ゴシック" panose="020B0609070205080204" pitchFamily="49" charset="-128"/>
              </a:rPr>
              <a:t>、契約書の定めに</a:t>
            </a:r>
            <a:r>
              <a:rPr lang="ja-JP" altLang="en-US" sz="1800" dirty="0">
                <a:latin typeface="ＭＳ ゴシック" panose="020B0609070205080204" pitchFamily="49" charset="-128"/>
                <a:ea typeface="ＭＳ ゴシック" panose="020B0609070205080204" pitchFamily="49" charset="-128"/>
              </a:rPr>
              <a:t>基づき</a:t>
            </a:r>
            <a:r>
              <a:rPr lang="ja-JP" altLang="ja-JP" sz="1800" dirty="0">
                <a:latin typeface="ＭＳ ゴシック" panose="020B0609070205080204" pitchFamily="49" charset="-128"/>
                <a:ea typeface="ＭＳ ゴシック" panose="020B0609070205080204" pitchFamily="49" charset="-128"/>
              </a:rPr>
              <a:t>、</a:t>
            </a:r>
            <a:r>
              <a:rPr lang="en-US" altLang="ja-JP" sz="1800" dirty="0">
                <a:latin typeface="ＭＳ ゴシック" panose="020B0609070205080204" pitchFamily="49" charset="-128"/>
                <a:ea typeface="ＭＳ ゴシック" panose="020B0609070205080204" pitchFamily="49" charset="-128"/>
              </a:rPr>
              <a:t>JICA</a:t>
            </a:r>
            <a:r>
              <a:rPr lang="ja-JP" altLang="en-US" sz="1800" dirty="0">
                <a:latin typeface="ＭＳ ゴシック" panose="020B0609070205080204" pitchFamily="49" charset="-128"/>
                <a:ea typeface="ＭＳ ゴシック" panose="020B0609070205080204" pitchFamily="49" charset="-128"/>
              </a:rPr>
              <a:t>に</a:t>
            </a:r>
            <a:r>
              <a:rPr lang="ja-JP" altLang="ja-JP" sz="1800" dirty="0">
                <a:latin typeface="ＭＳ ゴシック" panose="020B0609070205080204" pitchFamily="49" charset="-128"/>
                <a:ea typeface="ＭＳ ゴシック" panose="020B0609070205080204" pitchFamily="49" charset="-128"/>
              </a:rPr>
              <a:t>対して、契約金額の前</a:t>
            </a:r>
            <a:r>
              <a:rPr lang="ja-JP" altLang="en-US" sz="1800" dirty="0">
                <a:latin typeface="ＭＳ ゴシック" panose="020B0609070205080204" pitchFamily="49" charset="-128"/>
                <a:ea typeface="ＭＳ ゴシック" panose="020B0609070205080204" pitchFamily="49" charset="-128"/>
              </a:rPr>
              <a:t>金</a:t>
            </a:r>
            <a:r>
              <a:rPr lang="ja-JP" altLang="ja-JP" sz="1800" dirty="0">
                <a:latin typeface="ＭＳ ゴシック" panose="020B0609070205080204" pitchFamily="49" charset="-128"/>
                <a:ea typeface="ＭＳ ゴシック" panose="020B0609070205080204" pitchFamily="49" charset="-128"/>
              </a:rPr>
              <a:t>払及び部分払を</a:t>
            </a:r>
            <a:r>
              <a:rPr lang="ja-JP" altLang="en-US" sz="1800" dirty="0">
                <a:latin typeface="ＭＳ ゴシック" panose="020B0609070205080204" pitchFamily="49" charset="-128"/>
                <a:ea typeface="ＭＳ ゴシック" panose="020B0609070205080204" pitchFamily="49" charset="-128"/>
              </a:rPr>
              <a:t>請求すること</a:t>
            </a:r>
            <a:r>
              <a:rPr lang="ja-JP" altLang="ja-JP" sz="1800" dirty="0">
                <a:latin typeface="ＭＳ ゴシック" panose="020B0609070205080204" pitchFamily="49" charset="-128"/>
                <a:ea typeface="ＭＳ ゴシック" panose="020B0609070205080204" pitchFamily="49" charset="-128"/>
              </a:rPr>
              <a:t>が可能です。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01771579"/>
              </p:ext>
            </p:extLst>
          </p:nvPr>
        </p:nvGraphicFramePr>
        <p:xfrm>
          <a:off x="791840" y="3877209"/>
          <a:ext cx="10080000" cy="100584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296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t>支払請求</a:t>
                      </a:r>
                      <a:endParaRPr kumimoji="1" lang="ja-JP" altLang="en-US" sz="1600" b="1"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4"/>
                        </a:rPr>
                        <a:t>コンサルタント等契約における支払いの請求について</a:t>
                      </a:r>
                      <a:endParaRPr kumimoji="1" lang="ja-JP" altLang="en-US"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2473695899"/>
                  </a:ext>
                </a:extLst>
              </a:tr>
              <a:tr h="296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t>提出先</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u="none" strike="noStrike" noProof="0"/>
                        <a:t>調達・派遣業務部業務支援チーム</a:t>
                      </a:r>
                      <a:r>
                        <a:rPr kumimoji="1" lang="ja-JP" altLang="en-US" sz="1600" b="1" kern="1200">
                          <a:effectLst/>
                        </a:rPr>
                        <a:t>（</a:t>
                      </a:r>
                      <a:r>
                        <a:rPr kumimoji="1" lang="en-US" altLang="ja-JP" sz="1600" b="1" kern="1200">
                          <a:effectLst/>
                        </a:rPr>
                        <a:t>outm1_shiharai@jica.go.jp</a:t>
                      </a:r>
                      <a:r>
                        <a:rPr kumimoji="1" lang="ja-JP" altLang="en-US" sz="1600" b="1" kern="1200">
                          <a:effectLst/>
                        </a:rPr>
                        <a:t>）</a:t>
                      </a:r>
                      <a:endParaRPr kumimoji="1" lang="en-US" altLang="ja-JP" sz="1600" b="1">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3207065285"/>
                  </a:ext>
                </a:extLst>
              </a:tr>
              <a:tr h="2969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t>前金払と部分払</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hlinkClick r:id="rId5"/>
                        </a:rPr>
                        <a:t>複数の前金払と部分払が混在する場合の取扱い</a:t>
                      </a:r>
                      <a:endParaRPr lang="en-US" altLang="ja-JP"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1138810529"/>
                  </a:ext>
                </a:extLst>
              </a:tr>
            </a:tbl>
          </a:graphicData>
        </a:graphic>
      </p:graphicFrame>
      <p:sp>
        <p:nvSpPr>
          <p:cNvPr id="23" name="タイトル 1"/>
          <p:cNvSpPr txBox="1">
            <a:spLocks/>
          </p:cNvSpPr>
          <p:nvPr/>
        </p:nvSpPr>
        <p:spPr>
          <a:xfrm>
            <a:off x="336000" y="5044348"/>
            <a:ext cx="11520000" cy="1404000"/>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11</a:t>
            </a:r>
            <a:r>
              <a:rPr lang="ja-JP" altLang="en-US" sz="1800" b="1" u="sng" dirty="0">
                <a:latin typeface="ＭＳ ゴシック" panose="020B0609070205080204" pitchFamily="49" charset="-128"/>
                <a:ea typeface="ＭＳ ゴシック" panose="020B0609070205080204" pitchFamily="49" charset="-128"/>
              </a:rPr>
              <a:t>）（変更契約）</a:t>
            </a:r>
            <a:br>
              <a:rPr lang="en-US" altLang="ja-JP" sz="1800" b="1" u="sng" dirty="0">
                <a:latin typeface="ＭＳ ゴシック" panose="020B0609070205080204" pitchFamily="49" charset="-128"/>
                <a:ea typeface="ＭＳ ゴシック" panose="020B0609070205080204" pitchFamily="49" charset="-128"/>
              </a:rPr>
            </a:br>
            <a:r>
              <a:rPr lang="ja-JP" altLang="ja-JP" sz="1800" dirty="0">
                <a:latin typeface="ＭＳ ゴシック" panose="020B0609070205080204" pitchFamily="49" charset="-128"/>
                <a:ea typeface="ＭＳ ゴシック" panose="020B0609070205080204" pitchFamily="49" charset="-128"/>
              </a:rPr>
              <a:t>履行期間・契約金額・特記仕様書等</a:t>
            </a:r>
            <a:r>
              <a:rPr lang="ja-JP" altLang="en-US" sz="1800" dirty="0">
                <a:latin typeface="ＭＳ ゴシック" panose="020B0609070205080204" pitchFamily="49" charset="-128"/>
                <a:ea typeface="ＭＳ ゴシック" panose="020B0609070205080204" pitchFamily="49" charset="-128"/>
              </a:rPr>
              <a:t>の</a:t>
            </a:r>
            <a:r>
              <a:rPr lang="ja-JP" altLang="ja-JP" sz="1800" dirty="0">
                <a:latin typeface="ＭＳ ゴシック" panose="020B0609070205080204" pitchFamily="49" charset="-128"/>
                <a:ea typeface="ＭＳ ゴシック" panose="020B0609070205080204" pitchFamily="49" charset="-128"/>
              </a:rPr>
              <a:t>変更</a:t>
            </a:r>
            <a:r>
              <a:rPr lang="ja-JP" altLang="en-US" sz="1800" dirty="0">
                <a:latin typeface="ＭＳ ゴシック" panose="020B0609070205080204" pitchFamily="49" charset="-128"/>
                <a:ea typeface="ＭＳ ゴシック" panose="020B0609070205080204" pitchFamily="49" charset="-128"/>
              </a:rPr>
              <a:t>が必要な事由が生じた</a:t>
            </a:r>
            <a:r>
              <a:rPr lang="ja-JP" altLang="ja-JP" sz="1800" dirty="0">
                <a:latin typeface="ＭＳ ゴシック" panose="020B0609070205080204" pitchFamily="49" charset="-128"/>
                <a:ea typeface="ＭＳ ゴシック" panose="020B0609070205080204" pitchFamily="49" charset="-128"/>
              </a:rPr>
              <a:t>場合</a:t>
            </a:r>
            <a:r>
              <a:rPr lang="ja-JP" altLang="en-US" sz="1800" dirty="0">
                <a:latin typeface="ＭＳ ゴシック" panose="020B0609070205080204" pitchFamily="49" charset="-128"/>
                <a:ea typeface="ＭＳ ゴシック" panose="020B0609070205080204" pitchFamily="49" charset="-128"/>
              </a:rPr>
              <a:t>、</a:t>
            </a:r>
            <a:r>
              <a:rPr lang="ja-JP" altLang="ja-JP" sz="1800" dirty="0">
                <a:latin typeface="ＭＳ ゴシック" panose="020B0609070205080204" pitchFamily="49" charset="-128"/>
                <a:ea typeface="ＭＳ ゴシック" panose="020B0609070205080204" pitchFamily="49" charset="-128"/>
              </a:rPr>
              <a:t>事前に</a:t>
            </a:r>
            <a:r>
              <a:rPr lang="en-US" altLang="ja-JP" sz="1800" dirty="0">
                <a:latin typeface="ＭＳ ゴシック" panose="020B0609070205080204" pitchFamily="49" charset="-128"/>
                <a:ea typeface="ＭＳ ゴシック" panose="020B0609070205080204" pitchFamily="49" charset="-128"/>
              </a:rPr>
              <a:t>3</a:t>
            </a:r>
            <a:r>
              <a:rPr lang="ja-JP" altLang="ja-JP" sz="1800" dirty="0">
                <a:latin typeface="ＭＳ ゴシック" panose="020B0609070205080204" pitchFamily="49" charset="-128"/>
                <a:ea typeface="ＭＳ ゴシック" panose="020B0609070205080204" pitchFamily="49" charset="-128"/>
              </a:rPr>
              <a:t>者打合簿で変更内容を確認します。</a:t>
            </a:r>
            <a:r>
              <a:rPr lang="ja-JP" altLang="en-US" sz="1800" dirty="0">
                <a:latin typeface="ＭＳ ゴシック" panose="020B0609070205080204" pitchFamily="49" charset="-128"/>
                <a:ea typeface="ＭＳ ゴシック" panose="020B0609070205080204" pitchFamily="49" charset="-128"/>
              </a:rPr>
              <a:t>打合簿を取交した後に変更契約の手続きを行います。</a:t>
            </a:r>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1805498839"/>
              </p:ext>
            </p:extLst>
          </p:nvPr>
        </p:nvGraphicFramePr>
        <p:xfrm>
          <a:off x="791840" y="6018722"/>
          <a:ext cx="10080000" cy="33528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214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ysClr val="windowText" lastClr="000000"/>
                          </a:solidFill>
                          <a:latin typeface="+mn-lt"/>
                        </a:rPr>
                        <a:t>変更契約様式</a:t>
                      </a:r>
                      <a:endParaRPr kumimoji="1" lang="ja-JP" altLang="en-US" sz="1600" b="1" dirty="0">
                        <a:solidFill>
                          <a:sysClr val="windowText" lastClr="000000"/>
                        </a:solidFill>
                        <a:latin typeface="+mn-lt"/>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dirty="0">
                          <a:solidFill>
                            <a:sysClr val="windowText" lastClr="000000"/>
                          </a:solidFill>
                          <a:latin typeface="游ゴシック" panose="020B0400000000000000" pitchFamily="50" charset="-128"/>
                          <a:ea typeface="游ゴシック" panose="020B0400000000000000" pitchFamily="50" charset="-128"/>
                          <a:hlinkClick r:id="rId6"/>
                        </a:rPr>
                        <a:t>様式　業務実施契約 </a:t>
                      </a:r>
                      <a:endParaRPr kumimoji="1" lang="ja-JP" altLang="en-US" sz="1600" b="1" dirty="0">
                        <a:solidFill>
                          <a:sysClr val="windowText" lastClr="000000"/>
                        </a:solidFill>
                        <a:latin typeface="游ゴシック" panose="020B0400000000000000" pitchFamily="50" charset="-128"/>
                        <a:ea typeface="游ゴシック" panose="020B0400000000000000" pitchFamily="50" charset="-128"/>
                      </a:endParaRPr>
                    </a:p>
                  </a:txBody>
                  <a:tcPr>
                    <a:solidFill>
                      <a:schemeClr val="accent6">
                        <a:lumMod val="20000"/>
                        <a:lumOff val="80000"/>
                      </a:schemeClr>
                    </a:solidFill>
                  </a:tcPr>
                </a:tc>
                <a:extLst>
                  <a:ext uri="{0D108BD9-81ED-4DB2-BD59-A6C34878D82A}">
                    <a16:rowId xmlns:a16="http://schemas.microsoft.com/office/drawing/2014/main" val="2197128473"/>
                  </a:ext>
                </a:extLst>
              </a:tr>
            </a:tbl>
          </a:graphicData>
        </a:graphic>
      </p:graphicFrame>
      <p:sp>
        <p:nvSpPr>
          <p:cNvPr id="15" name="タイトル 1">
            <a:extLst>
              <a:ext uri="{FF2B5EF4-FFF2-40B4-BE49-F238E27FC236}">
                <a16:creationId xmlns:a16="http://schemas.microsoft.com/office/drawing/2014/main" id="{9B807431-8824-4E82-9A2D-07C0A9816D3A}"/>
              </a:ext>
            </a:extLst>
          </p:cNvPr>
          <p:cNvSpPr txBox="1">
            <a:spLocks/>
          </p:cNvSpPr>
          <p:nvPr/>
        </p:nvSpPr>
        <p:spPr>
          <a:xfrm>
            <a:off x="4152833" y="2304"/>
            <a:ext cx="4842079"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25" name="フローチャート: 書類 24">
            <a:extLst>
              <a:ext uri="{FF2B5EF4-FFF2-40B4-BE49-F238E27FC236}">
                <a16:creationId xmlns:a16="http://schemas.microsoft.com/office/drawing/2014/main" id="{1B13758D-0DA4-4B54-9E41-82D546D31995}"/>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26" name="スライド番号プレースホルダー 1">
            <a:extLst>
              <a:ext uri="{FF2B5EF4-FFF2-40B4-BE49-F238E27FC236}">
                <a16:creationId xmlns:a16="http://schemas.microsoft.com/office/drawing/2014/main" id="{6AB437C1-BA47-44E3-8AF0-2F7A64310E75}"/>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7</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904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タイトル 1"/>
          <p:cNvSpPr txBox="1">
            <a:spLocks/>
          </p:cNvSpPr>
          <p:nvPr/>
        </p:nvSpPr>
        <p:spPr>
          <a:xfrm>
            <a:off x="248077" y="3862988"/>
            <a:ext cx="11520000" cy="2992707"/>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〇　技術研修等支援業務契約</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本邦研修・招へい事業を行う場合、事前に協議して合意内容を</a:t>
            </a:r>
            <a:r>
              <a:rPr lang="en-US" altLang="ja-JP" sz="1800" dirty="0">
                <a:latin typeface="ＭＳ ゴシック" panose="020B0609070205080204" pitchFamily="49" charset="-128"/>
                <a:ea typeface="ＭＳ ゴシック" panose="020B0609070205080204" pitchFamily="49" charset="-128"/>
              </a:rPr>
              <a:t>3</a:t>
            </a:r>
            <a:r>
              <a:rPr lang="ja-JP" altLang="en-US" sz="1800" dirty="0">
                <a:latin typeface="ＭＳ ゴシック" panose="020B0609070205080204" pitchFamily="49" charset="-128"/>
                <a:ea typeface="ＭＳ ゴシック" panose="020B0609070205080204" pitchFamily="49" charset="-128"/>
              </a:rPr>
              <a:t>者打合簿で確認し、技術研修等支援業務契約を別途締結します。</a:t>
            </a:r>
            <a:endParaRPr lang="en-US" altLang="ja-JP" sz="180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技術研修等支援業務契約書（契約書本体、約款、日程表、契約金額内訳書）</a:t>
            </a:r>
            <a:endParaRPr lang="en-US" altLang="ja-JP" sz="1800" dirty="0">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r>
              <a:rPr lang="en-US" altLang="ja-JP" sz="1600" dirty="0">
                <a:solidFill>
                  <a:srgbClr val="FF0000"/>
                </a:solidFill>
                <a:latin typeface="ＭＳ ゴシック" panose="020B0609070205080204" pitchFamily="49" charset="-128"/>
                <a:ea typeface="ＭＳ ゴシック" panose="020B0609070205080204" pitchFamily="49" charset="-128"/>
              </a:rPr>
              <a:t>※2023/10</a:t>
            </a:r>
            <a:r>
              <a:rPr lang="ja-JP" altLang="en-US" sz="1600" dirty="0">
                <a:solidFill>
                  <a:srgbClr val="FF0000"/>
                </a:solidFill>
                <a:latin typeface="ＭＳ ゴシック" panose="020B0609070205080204" pitchFamily="49" charset="-128"/>
                <a:ea typeface="ＭＳ ゴシック" panose="020B0609070205080204" pitchFamily="49" charset="-128"/>
              </a:rPr>
              <a:t>以降公示の案件は契約時には</a:t>
            </a:r>
            <a:r>
              <a:rPr lang="en-US" altLang="ja-JP" sz="1600" dirty="0">
                <a:solidFill>
                  <a:srgbClr val="FF0000"/>
                </a:solidFill>
                <a:latin typeface="ＭＳ ゴシック" panose="020B0609070205080204" pitchFamily="49" charset="-128"/>
                <a:ea typeface="ＭＳ ゴシック" panose="020B0609070205080204" pitchFamily="49" charset="-128"/>
              </a:rPr>
              <a:t>JICA</a:t>
            </a:r>
            <a:r>
              <a:rPr lang="ja-JP" altLang="en-US" sz="1600" dirty="0">
                <a:solidFill>
                  <a:srgbClr val="FF0000"/>
                </a:solidFill>
                <a:latin typeface="ＭＳ ゴシック" panose="020B0609070205080204" pitchFamily="49" charset="-128"/>
                <a:ea typeface="ＭＳ ゴシック" panose="020B0609070205080204" pitchFamily="49" charset="-128"/>
              </a:rPr>
              <a:t>より提示した定額にて契約締結を行い、研修の詳細が決まった段階で打合簿にて内容・金額の確定を行います。</a:t>
            </a:r>
            <a:endParaRPr lang="en-US" altLang="ja-JP" sz="1600" dirty="0">
              <a:solidFill>
                <a:srgbClr val="FF0000"/>
              </a:solidFill>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347020" y="629325"/>
            <a:ext cx="4193081" cy="40033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kumimoji="1" lang="ja-JP" altLang="en-US" b="1" dirty="0">
                <a:latin typeface="ＭＳ ゴシック" panose="020B0609070205080204" pitchFamily="49" charset="-128"/>
                <a:ea typeface="ＭＳ ゴシック" panose="020B0609070205080204" pitchFamily="49" charset="-128"/>
              </a:rPr>
              <a:t>継続契約／技術研修等支援業務契約</a:t>
            </a:r>
          </a:p>
        </p:txBody>
      </p:sp>
      <p:sp>
        <p:nvSpPr>
          <p:cNvPr id="10" name="タイトル 1"/>
          <p:cNvSpPr txBox="1">
            <a:spLocks/>
          </p:cNvSpPr>
          <p:nvPr/>
        </p:nvSpPr>
        <p:spPr>
          <a:xfrm>
            <a:off x="248077" y="1072837"/>
            <a:ext cx="11520000" cy="2719601"/>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〇　継続契約</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長期にわたる契約の場合、複数期に分けて契約する場合があります</a:t>
            </a:r>
            <a:r>
              <a:rPr lang="ja-JP" altLang="ja-JP" sz="1800" dirty="0">
                <a:latin typeface="ＭＳ ゴシック" panose="020B0609070205080204" pitchFamily="49" charset="-128"/>
                <a:ea typeface="ＭＳ ゴシック" panose="020B0609070205080204" pitchFamily="49" charset="-128"/>
              </a:rPr>
              <a:t>。</a:t>
            </a:r>
            <a:r>
              <a:rPr lang="ja-JP" altLang="en-US" sz="1800" dirty="0">
                <a:latin typeface="ＭＳ ゴシック" panose="020B0609070205080204" pitchFamily="49" charset="-128"/>
                <a:ea typeface="ＭＳ ゴシック" panose="020B0609070205080204" pitchFamily="49" charset="-128"/>
              </a:rPr>
              <a:t>先行契約が終了する前に継続契約について協議し、合意内容を</a:t>
            </a:r>
            <a:r>
              <a:rPr lang="en-US" altLang="ja-JP" sz="1800" dirty="0">
                <a:latin typeface="ＭＳ ゴシック" panose="020B0609070205080204" pitchFamily="49" charset="-128"/>
                <a:ea typeface="ＭＳ ゴシック" panose="020B0609070205080204" pitchFamily="49" charset="-128"/>
              </a:rPr>
              <a:t>3</a:t>
            </a:r>
            <a:r>
              <a:rPr lang="ja-JP" altLang="en-US" sz="1800" dirty="0">
                <a:latin typeface="ＭＳ ゴシック" panose="020B0609070205080204" pitchFamily="49" charset="-128"/>
                <a:ea typeface="ＭＳ ゴシック" panose="020B0609070205080204" pitchFamily="49" charset="-128"/>
              </a:rPr>
              <a:t>者打合簿で確認して、継続契約を締結します。契約書の構成は、当初契約と同じです。</a:t>
            </a:r>
            <a:endParaRPr lang="en-US" altLang="ja-JP" sz="1800" dirty="0">
              <a:latin typeface="ＭＳ ゴシック" panose="020B0609070205080204" pitchFamily="49" charset="-128"/>
              <a:ea typeface="ＭＳ ゴシック" panose="020B0609070205080204" pitchFamily="49" charset="-128"/>
            </a:endParaRPr>
          </a:p>
          <a:p>
            <a:endParaRPr kumimoji="1" lang="en-US" altLang="ja-JP" sz="1800" dirty="0"/>
          </a:p>
          <a:p>
            <a:r>
              <a:rPr kumimoji="1" lang="ja-JP" altLang="en-US" sz="1800" dirty="0">
                <a:latin typeface="ＭＳ ゴシック" panose="020B0609070205080204" pitchFamily="49" charset="-128"/>
                <a:ea typeface="ＭＳ ゴシック" panose="020B0609070205080204" pitchFamily="49" charset="-128"/>
              </a:rPr>
              <a:t>継続契約書（契約書本体、約款、共通仕様書、特記仕様書、契約金額内訳書）</a:t>
            </a: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535309603"/>
              </p:ext>
            </p:extLst>
          </p:nvPr>
        </p:nvGraphicFramePr>
        <p:xfrm>
          <a:off x="752949" y="5359357"/>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{16D9F66E-5EB9-4882-86FB-DCBF35E3C3E4}</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latin typeface="+mn-ea"/>
                          <a:ea typeface="+mn-ea"/>
                        </a:rPr>
                        <a:t>研修・招へい実施ガイドライン</a:t>
                      </a:r>
                      <a:endParaRPr kumimoji="1" lang="ja-JP" altLang="en-US" sz="1600" kern="1200" dirty="0">
                        <a:solidFill>
                          <a:schemeClr val="tx1"/>
                        </a:solidFill>
                        <a:latin typeface="+mn-ea"/>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effectLst/>
                          <a:latin typeface="+mn-ea"/>
                          <a:ea typeface="+mn-ea"/>
                          <a:hlinkClick r:id="rId3"/>
                        </a:rPr>
                        <a:t>コンサルタント等契約における研修・招へい実施ガイドライン</a:t>
                      </a:r>
                      <a:endParaRPr kumimoji="1" lang="ja-JP" altLang="en-US" sz="1600" b="0"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1185957084"/>
                  </a:ext>
                </a:extLst>
              </a:tr>
              <a:tr h="258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600" b="1" kern="1200" dirty="0">
                          <a:latin typeface="+mn-lt"/>
                          <a:ea typeface="游ゴシック" panose="020B0400000000000000" pitchFamily="50" charset="-128"/>
                        </a:rPr>
                        <a:t>技術研修等支援業務</a:t>
                      </a:r>
                      <a:r>
                        <a:rPr kumimoji="1" lang="ja-JP" altLang="en-US" sz="1600" b="1" kern="1200" dirty="0">
                          <a:latin typeface="+mn-lt"/>
                          <a:ea typeface="游ゴシック" panose="020B0400000000000000" pitchFamily="50" charset="-128"/>
                        </a:rPr>
                        <a:t>契約様式</a:t>
                      </a:r>
                      <a:endParaRPr kumimoji="1" lang="ja-JP" altLang="en-US" sz="1600" b="1" kern="1200" dirty="0">
                        <a:solidFill>
                          <a:schemeClr val="tx1"/>
                        </a:solidFill>
                        <a:latin typeface="+mn-lt"/>
                        <a:ea typeface="游ゴシック" panose="020B0400000000000000" pitchFamily="50" charset="-128"/>
                        <a:cs typeface="+mn-cs"/>
                      </a:endParaRPr>
                    </a:p>
                  </a:txBody>
                  <a:tcPr anchor="c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600" b="1" u="sng" kern="1200" dirty="0">
                          <a:effectLst/>
                          <a:latin typeface="游ゴシック" panose="020B0400000000000000" pitchFamily="50" charset="-128"/>
                          <a:ea typeface="游ゴシック" panose="020B0400000000000000" pitchFamily="50" charset="-128"/>
                          <a:hlinkClick r:id="rId4"/>
                        </a:rPr>
                        <a:t>様式等</a:t>
                      </a:r>
                      <a:r>
                        <a:rPr kumimoji="1" lang="ja-JP" altLang="en-US" sz="1600" b="1" u="sng" kern="1200" dirty="0">
                          <a:effectLst/>
                          <a:latin typeface="游ゴシック" panose="020B0400000000000000" pitchFamily="50" charset="-128"/>
                          <a:ea typeface="游ゴシック" panose="020B0400000000000000" pitchFamily="50" charset="-128"/>
                          <a:hlinkClick r:id="rId4"/>
                        </a:rPr>
                        <a:t>　</a:t>
                      </a:r>
                      <a:r>
                        <a:rPr kumimoji="1" lang="zh-TW" altLang="en-US" sz="1600" b="1" u="sng" kern="1200" dirty="0">
                          <a:effectLst/>
                          <a:latin typeface="游ゴシック" panose="020B0400000000000000" pitchFamily="50" charset="-128"/>
                          <a:ea typeface="游ゴシック" panose="020B0400000000000000" pitchFamily="50" charset="-128"/>
                          <a:hlinkClick r:id="rId4"/>
                        </a:rPr>
                        <a:t>業務実施契約</a:t>
                      </a:r>
                      <a:endParaRPr kumimoji="1" lang="zh-TW" altLang="en-US" sz="1600" b="1" i="0" u="sng" kern="1200" dirty="0">
                        <a:solidFill>
                          <a:schemeClr val="dk1"/>
                        </a:solidFill>
                        <a:effectLst/>
                        <a:latin typeface="游ゴシック" panose="020B0400000000000000" pitchFamily="50" charset="-128"/>
                        <a:ea typeface="游ゴシック" panose="020B0400000000000000" pitchFamily="50" charset="-128"/>
                        <a:cs typeface="+mn-cs"/>
                      </a:endParaRPr>
                    </a:p>
                  </a:txBody>
                  <a:tcPr>
                    <a:solidFill>
                      <a:schemeClr val="accent6">
                        <a:lumMod val="20000"/>
                        <a:lumOff val="80000"/>
                      </a:schemeClr>
                    </a:solidFill>
                  </a:tcPr>
                </a:tc>
                <a:extLst>
                  <a:ext uri="{0D108BD9-81ED-4DB2-BD59-A6C34878D82A}">
                    <a16:rowId xmlns:a16="http://schemas.microsoft.com/office/drawing/2014/main" val="219712847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180198009"/>
              </p:ext>
            </p:extLst>
          </p:nvPr>
        </p:nvGraphicFramePr>
        <p:xfrm>
          <a:off x="862960" y="3045372"/>
          <a:ext cx="10080000" cy="670560"/>
        </p:xfrm>
        <a:graphic>
          <a:graphicData uri="http://schemas.openxmlformats.org/drawingml/2006/table">
            <a:tbl>
              <a:tblPr firstRow="1" bandRow="1">
                <a:effectLst>
                  <a:outerShdw blurRad="50800" dist="38100" dir="5400000" algn="t" rotWithShape="0">
                    <a:prstClr val="black">
                      <a:alpha val="40000"/>
                    </a:prstClr>
                  </a:outerShdw>
                </a:effectLst>
                <a:tableStyleId>{16D9F66E-5EB9-4882-86FB-DCBF35E3C3E4}</a:tableStyleId>
              </a:tblPr>
              <a:tblGrid>
                <a:gridCol w="342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latin typeface="+mn-ea"/>
                          <a:ea typeface="+mn-ea"/>
                        </a:rPr>
                        <a:t>契約管理ガイドライン</a:t>
                      </a:r>
                      <a:endParaRPr kumimoji="1" lang="ja-JP" altLang="en-US" sz="1600" b="1" dirty="0">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a:effectLst/>
                          <a:latin typeface="+mn-ea"/>
                          <a:ea typeface="+mn-ea"/>
                          <a:hlinkClick r:id="rId5"/>
                        </a:rPr>
                        <a:t>業務実施契約における契約管理ガイドライン</a:t>
                      </a:r>
                      <a:endParaRPr kumimoji="1" lang="ja-JP" altLang="en-US" sz="16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2197128473"/>
                  </a:ext>
                </a:extLst>
              </a:tr>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latin typeface="+mn-ea"/>
                          <a:ea typeface="+mn-ea"/>
                        </a:rPr>
                        <a:t>契約締結に必要な書類</a:t>
                      </a:r>
                      <a:endParaRPr kumimoji="1" lang="ja-JP" altLang="en-US" sz="1600" b="1" dirty="0">
                        <a:latin typeface="+mn-ea"/>
                        <a:ea typeface="+mn-ea"/>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latin typeface="+mn-ea"/>
                          <a:ea typeface="+mn-ea"/>
                          <a:hlinkClick r:id="rId4"/>
                        </a:rPr>
                        <a:t>業務実施契約様式</a:t>
                      </a:r>
                      <a:endParaRPr kumimoji="1" lang="ja-JP" altLang="en-US" sz="16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37968746"/>
                  </a:ext>
                </a:extLst>
              </a:tr>
            </a:tbl>
          </a:graphicData>
        </a:graphic>
      </p:graphicFrame>
      <p:sp>
        <p:nvSpPr>
          <p:cNvPr id="15" name="タイトル 1">
            <a:extLst>
              <a:ext uri="{FF2B5EF4-FFF2-40B4-BE49-F238E27FC236}">
                <a16:creationId xmlns:a16="http://schemas.microsoft.com/office/drawing/2014/main" id="{CC0F073B-FEDC-4BEB-B634-AECF7BC069AB}"/>
              </a:ext>
            </a:extLst>
          </p:cNvPr>
          <p:cNvSpPr txBox="1">
            <a:spLocks/>
          </p:cNvSpPr>
          <p:nvPr/>
        </p:nvSpPr>
        <p:spPr>
          <a:xfrm>
            <a:off x="4152834" y="2304"/>
            <a:ext cx="4673114"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16" name="フローチャート: 書類 15">
            <a:extLst>
              <a:ext uri="{FF2B5EF4-FFF2-40B4-BE49-F238E27FC236}">
                <a16:creationId xmlns:a16="http://schemas.microsoft.com/office/drawing/2014/main" id="{BA644368-8195-4F40-83C2-233E6112EDE1}"/>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
        <p:nvSpPr>
          <p:cNvPr id="17" name="スライド番号プレースホルダー 1">
            <a:extLst>
              <a:ext uri="{FF2B5EF4-FFF2-40B4-BE49-F238E27FC236}">
                <a16:creationId xmlns:a16="http://schemas.microsoft.com/office/drawing/2014/main" id="{BD2C9F7B-BB84-47B4-A6F1-3115415BCC25}"/>
              </a:ext>
            </a:extLst>
          </p:cNvPr>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8</a:t>
            </a:fld>
            <a:endParaRPr kumimoji="1" lang="ja-JP" altLang="en-US" sz="1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4279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05730" y="6525313"/>
            <a:ext cx="2743200" cy="365125"/>
          </a:xfrm>
        </p:spPr>
        <p:txBody>
          <a:bodyPr/>
          <a:lstStyle/>
          <a:p>
            <a:fld id="{D86F75C9-3C34-415A-B3AE-35EE53543EC8}" type="slidenum">
              <a:rPr kumimoji="1" lang="ja-JP" altLang="en-US" sz="1400" b="1" smtClean="0">
                <a:latin typeface="ＭＳ ゴシック" panose="020B0609070205080204" pitchFamily="49" charset="-128"/>
                <a:ea typeface="ＭＳ ゴシック" panose="020B0609070205080204" pitchFamily="49" charset="-128"/>
              </a:rPr>
              <a:t>9</a:t>
            </a:fld>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347020" y="680574"/>
            <a:ext cx="3277849"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b="1">
                <a:solidFill>
                  <a:prstClr val="white"/>
                </a:solidFill>
                <a:latin typeface="ＭＳ ゴシック"/>
                <a:ea typeface="ＭＳ ゴシック"/>
              </a:rPr>
              <a:t>業務完了届提出</a:t>
            </a:r>
          </a:p>
        </p:txBody>
      </p:sp>
      <p:sp>
        <p:nvSpPr>
          <p:cNvPr id="16" name="タイトル 1"/>
          <p:cNvSpPr txBox="1">
            <a:spLocks/>
          </p:cNvSpPr>
          <p:nvPr/>
        </p:nvSpPr>
        <p:spPr>
          <a:xfrm>
            <a:off x="336000" y="1284244"/>
            <a:ext cx="11520000" cy="1545938"/>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12</a:t>
            </a:r>
            <a:r>
              <a:rPr lang="ja-JP" altLang="en-US" sz="1800" b="1" u="sng" dirty="0">
                <a:latin typeface="ＭＳ ゴシック" panose="020B0609070205080204" pitchFamily="49" charset="-128"/>
                <a:ea typeface="ＭＳ ゴシック" panose="020B0609070205080204" pitchFamily="49" charset="-128"/>
              </a:rPr>
              <a:t>）業務完了届提出</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完了届とともに報告書等を契約書に定める期日までに監督職員に提出します。</a:t>
            </a:r>
            <a:endParaRPr lang="en-US" altLang="ja-JP" sz="1800" dirty="0">
              <a:latin typeface="ＭＳ ゴシック" panose="020B0609070205080204" pitchFamily="49" charset="-128"/>
              <a:ea typeface="ＭＳ ゴシック" panose="020B0609070205080204" pitchFamily="49" charset="-128"/>
            </a:endParaRPr>
          </a:p>
          <a:p>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17" name="タイトル 1"/>
          <p:cNvSpPr txBox="1">
            <a:spLocks/>
          </p:cNvSpPr>
          <p:nvPr/>
        </p:nvSpPr>
        <p:spPr>
          <a:xfrm>
            <a:off x="336000" y="3517279"/>
            <a:ext cx="11520000" cy="1107489"/>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13</a:t>
            </a:r>
            <a:r>
              <a:rPr lang="ja-JP" altLang="en-US" sz="1800" b="1" u="sng" dirty="0">
                <a:latin typeface="ＭＳ ゴシック" panose="020B0609070205080204" pitchFamily="49" charset="-128"/>
                <a:ea typeface="ＭＳ ゴシック" panose="020B0609070205080204" pitchFamily="49" charset="-128"/>
              </a:rPr>
              <a:t>）検査・結果通知</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en-US" altLang="ja-JP" sz="1800" dirty="0">
                <a:latin typeface="ＭＳ ゴシック" panose="020B0609070205080204" pitchFamily="49" charset="-128"/>
                <a:ea typeface="ＭＳ ゴシック" panose="020B0609070205080204" pitchFamily="49" charset="-128"/>
              </a:rPr>
              <a:t>JICA</a:t>
            </a:r>
            <a:r>
              <a:rPr lang="ja-JP" altLang="en-US" sz="1800" dirty="0">
                <a:latin typeface="ＭＳ ゴシック" panose="020B0609070205080204" pitchFamily="49" charset="-128"/>
                <a:ea typeface="ＭＳ ゴシック" panose="020B0609070205080204" pitchFamily="49" charset="-128"/>
              </a:rPr>
              <a:t>は業務完了届提出の翌日から起算して</a:t>
            </a:r>
            <a:r>
              <a:rPr lang="en-US" altLang="ja-JP" sz="1800" dirty="0">
                <a:latin typeface="ＭＳ ゴシック" panose="020B0609070205080204" pitchFamily="49" charset="-128"/>
                <a:ea typeface="ＭＳ ゴシック" panose="020B0609070205080204" pitchFamily="49" charset="-128"/>
              </a:rPr>
              <a:t>10</a:t>
            </a:r>
            <a:r>
              <a:rPr lang="ja-JP" altLang="en-US" sz="1800" dirty="0">
                <a:latin typeface="ＭＳ ゴシック" panose="020B0609070205080204" pitchFamily="49" charset="-128"/>
                <a:ea typeface="ＭＳ ゴシック" panose="020B0609070205080204" pitchFamily="49" charset="-128"/>
              </a:rPr>
              <a:t>営業日以内に確認検査を行い、結果を受注者に通知します。</a:t>
            </a:r>
            <a:endParaRPr kumimoji="1" lang="ja-JP" altLang="en-US"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347021" y="2920665"/>
            <a:ext cx="3277848" cy="522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ja-JP" altLang="en-US" b="1">
                <a:latin typeface="ＭＳ ゴシック" panose="020B0609070205080204" pitchFamily="49" charset="-128"/>
                <a:ea typeface="ＭＳ ゴシック" panose="020B0609070205080204" pitchFamily="49" charset="-128"/>
              </a:rPr>
              <a:t>検査・支払い</a:t>
            </a:r>
            <a:endParaRPr kumimoji="1" lang="ja-JP" altLang="en-US" b="1">
              <a:latin typeface="ＭＳ ゴシック" panose="020B0609070205080204" pitchFamily="49" charset="-128"/>
              <a:ea typeface="ＭＳ ゴシック" panose="020B0609070205080204"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331391968"/>
              </p:ext>
            </p:extLst>
          </p:nvPr>
        </p:nvGraphicFramePr>
        <p:xfrm>
          <a:off x="812160" y="2312363"/>
          <a:ext cx="8100000" cy="33528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144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302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業務完了届</a:t>
                      </a:r>
                      <a:endParaRPr kumimoji="1" lang="ja-JP" altLang="en-US" sz="1600" b="1" dirty="0">
                        <a:solidFill>
                          <a:schemeClr val="tx1"/>
                        </a:solidFill>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3"/>
                        </a:rPr>
                        <a:t>コンサルタント等契約における支払いの請求について</a:t>
                      </a:r>
                      <a:endParaRPr kumimoji="1" lang="ja-JP" altLang="en-US"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2197128473"/>
                  </a:ext>
                </a:extLst>
              </a:tr>
            </a:tbl>
          </a:graphicData>
        </a:graphic>
      </p:graphicFrame>
      <p:sp>
        <p:nvSpPr>
          <p:cNvPr id="21" name="タイトル 1"/>
          <p:cNvSpPr txBox="1">
            <a:spLocks/>
          </p:cNvSpPr>
          <p:nvPr/>
        </p:nvSpPr>
        <p:spPr>
          <a:xfrm>
            <a:off x="336000" y="4739279"/>
            <a:ext cx="11520000" cy="2123282"/>
          </a:xfrm>
          <a:prstGeom prst="roundRect">
            <a:avLst/>
          </a:prstGeom>
          <a:ln>
            <a:solidFill>
              <a:srgbClr val="000000"/>
            </a:solidFill>
          </a:ln>
        </p:spPr>
        <p:txBody>
          <a:bodyPr vert="horz" lIns="91440" tIns="45720" rIns="91440" bIns="45720" rtlCol="0" anchor="t" anchorCtr="0">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fontAlgn="base"/>
            <a:r>
              <a:rPr lang="ja-JP" altLang="en-US" sz="1800" b="1" u="sng" dirty="0">
                <a:latin typeface="ＭＳ ゴシック" panose="020B0609070205080204" pitchFamily="49" charset="-128"/>
                <a:ea typeface="ＭＳ ゴシック" panose="020B0609070205080204" pitchFamily="49" charset="-128"/>
              </a:rPr>
              <a:t>（</a:t>
            </a:r>
            <a:r>
              <a:rPr lang="en-US" altLang="ja-JP" sz="1800" b="1" u="sng" dirty="0">
                <a:latin typeface="ＭＳ ゴシック" panose="020B0609070205080204" pitchFamily="49" charset="-128"/>
                <a:ea typeface="ＭＳ ゴシック" panose="020B0609070205080204" pitchFamily="49" charset="-128"/>
              </a:rPr>
              <a:t>14</a:t>
            </a:r>
            <a:r>
              <a:rPr lang="ja-JP" altLang="en-US" sz="1800" b="1" u="sng" dirty="0">
                <a:latin typeface="ＭＳ ゴシック" panose="020B0609070205080204" pitchFamily="49" charset="-128"/>
                <a:ea typeface="ＭＳ ゴシック" panose="020B0609070205080204" pitchFamily="49" charset="-128"/>
              </a:rPr>
              <a:t>）（概算払）</a:t>
            </a:r>
            <a:br>
              <a:rPr lang="en-US" altLang="ja-JP" sz="1800" b="1" u="sng" dirty="0">
                <a:latin typeface="ＭＳ ゴシック" panose="020B0609070205080204" pitchFamily="49" charset="-128"/>
                <a:ea typeface="ＭＳ ゴシック" panose="020B0609070205080204" pitchFamily="49" charset="-128"/>
              </a:rPr>
            </a:br>
            <a:br>
              <a:rPr lang="en-US" altLang="ja-JP" sz="1800" b="1" u="sng" dirty="0">
                <a:latin typeface="ＭＳ ゴシック" panose="020B0609070205080204" pitchFamily="49" charset="-128"/>
                <a:ea typeface="ＭＳ ゴシック" panose="020B0609070205080204" pitchFamily="49" charset="-128"/>
              </a:rPr>
            </a:br>
            <a:r>
              <a:rPr lang="ja-JP" altLang="en-US" sz="1800" dirty="0">
                <a:latin typeface="ＭＳ ゴシック" panose="020B0609070205080204" pitchFamily="49" charset="-128"/>
                <a:ea typeface="ＭＳ ゴシック" panose="020B0609070205080204" pitchFamily="49" charset="-128"/>
              </a:rPr>
              <a:t>検査合格後に、精算金額の確定に先立って、契約金額の</a:t>
            </a:r>
            <a:r>
              <a:rPr lang="en-US" altLang="ja-JP" sz="1800" dirty="0">
                <a:latin typeface="ＭＳ ゴシック" panose="020B0609070205080204" pitchFamily="49" charset="-128"/>
                <a:ea typeface="ＭＳ ゴシック" panose="020B0609070205080204" pitchFamily="49" charset="-128"/>
              </a:rPr>
              <a:t>9</a:t>
            </a:r>
            <a:r>
              <a:rPr lang="ja-JP" altLang="en-US" sz="1800" dirty="0">
                <a:latin typeface="ＭＳ ゴシック" panose="020B0609070205080204" pitchFamily="49" charset="-128"/>
                <a:ea typeface="ＭＳ ゴシック" panose="020B0609070205080204" pitchFamily="49" charset="-128"/>
              </a:rPr>
              <a:t>割を上限に（前金払、部分払分を差し引いた額を）概算払として請求できます。</a:t>
            </a:r>
            <a:endParaRPr lang="en-US" altLang="ja-JP" sz="1800" dirty="0">
              <a:latin typeface="ＭＳ ゴシック" panose="020B0609070205080204" pitchFamily="49" charset="-128"/>
              <a:ea typeface="ＭＳ ゴシック" panose="020B0609070205080204" pitchFamily="49" charset="-128"/>
            </a:endParaRPr>
          </a:p>
          <a:p>
            <a:pPr fontAlgn="base"/>
            <a:endParaRPr lang="ja-JP" altLang="ja-JP" sz="1800" dirty="0">
              <a:latin typeface="ＭＳ ゴシック" panose="020B0609070205080204" pitchFamily="49" charset="-128"/>
              <a:ea typeface="ＭＳ ゴシック" panose="020B0609070205080204" pitchFamily="49" charset="-128"/>
            </a:endParaRPr>
          </a:p>
        </p:txBody>
      </p:sp>
      <p:graphicFrame>
        <p:nvGraphicFramePr>
          <p:cNvPr id="23" name="表 19">
            <a:extLst>
              <a:ext uri="{FF2B5EF4-FFF2-40B4-BE49-F238E27FC236}">
                <a16:creationId xmlns:a16="http://schemas.microsoft.com/office/drawing/2014/main" id="{B5BFFE83-AB29-7DB3-7CBD-FC13B049FF24}"/>
              </a:ext>
            </a:extLst>
          </p:cNvPr>
          <p:cNvGraphicFramePr>
            <a:graphicFrameLocks noGrp="1"/>
          </p:cNvGraphicFramePr>
          <p:nvPr>
            <p:extLst>
              <p:ext uri="{D42A27DB-BD31-4B8C-83A1-F6EECF244321}">
                <p14:modId xmlns:p14="http://schemas.microsoft.com/office/powerpoint/2010/main" val="1111365781"/>
              </p:ext>
            </p:extLst>
          </p:nvPr>
        </p:nvGraphicFramePr>
        <p:xfrm>
          <a:off x="812160" y="6074586"/>
          <a:ext cx="8100000" cy="670560"/>
        </p:xfrm>
        <a:graphic>
          <a:graphicData uri="http://schemas.openxmlformats.org/drawingml/2006/table">
            <a:tbl>
              <a:tblPr firstRow="1" bandRow="1">
                <a:effectLst>
                  <a:outerShdw blurRad="50800" dist="38100" dir="5400000" algn="t" rotWithShape="0">
                    <a:prstClr val="black">
                      <a:alpha val="40000"/>
                    </a:prstClr>
                  </a:outerShdw>
                </a:effectLst>
                <a:tableStyleId>{E8B1032C-EA38-4F05-BA0D-38AFFFC7BED3}</a:tableStyleId>
              </a:tblPr>
              <a:tblGrid>
                <a:gridCol w="1440000">
                  <a:extLst>
                    <a:ext uri="{9D8B030D-6E8A-4147-A177-3AD203B41FA5}">
                      <a16:colId xmlns:a16="http://schemas.microsoft.com/office/drawing/2014/main" val="1322200864"/>
                    </a:ext>
                  </a:extLst>
                </a:gridCol>
                <a:gridCol w="6660000">
                  <a:extLst>
                    <a:ext uri="{9D8B030D-6E8A-4147-A177-3AD203B41FA5}">
                      <a16:colId xmlns:a16="http://schemas.microsoft.com/office/drawing/2014/main" val="2160793900"/>
                    </a:ext>
                  </a:extLst>
                </a:gridCol>
              </a:tblGrid>
              <a:tr h="1752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t>支払請求</a:t>
                      </a:r>
                      <a:endParaRPr kumimoji="1" lang="ja-JP" altLang="en-US" sz="1600" b="1"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hlinkClick r:id="rId3"/>
                        </a:rPr>
                        <a:t>コンサルタント等契約における支払いの請求について</a:t>
                      </a:r>
                      <a:endParaRPr kumimoji="1" lang="ja-JP" altLang="en-US" sz="1600" b="1" dirty="0">
                        <a:latin typeface="ＭＳ ゴシック" panose="020B0609070205080204" pitchFamily="49" charset="-128"/>
                        <a:ea typeface="ＭＳ ゴシック" panose="020B0609070205080204" pitchFamily="49" charset="-128"/>
                      </a:endParaRPr>
                    </a:p>
                  </a:txBody>
                  <a:tcPr>
                    <a:solidFill>
                      <a:schemeClr val="accent6">
                        <a:lumMod val="20000"/>
                        <a:lumOff val="80000"/>
                      </a:schemeClr>
                    </a:solidFill>
                  </a:tcPr>
                </a:tc>
                <a:extLst>
                  <a:ext uri="{0D108BD9-81ED-4DB2-BD59-A6C34878D82A}">
                    <a16:rowId xmlns:a16="http://schemas.microsoft.com/office/drawing/2014/main" val="2197128473"/>
                  </a:ext>
                </a:extLst>
              </a:tr>
              <a:tr h="175227">
                <a:tc>
                  <a:txBody>
                    <a:bodyPr/>
                    <a:lstStyle/>
                    <a:p>
                      <a:pPr marL="0" lvl="0" indent="0" algn="l" defTabSz="914400">
                        <a:lnSpc>
                          <a:spcPct val="100000"/>
                        </a:lnSpc>
                        <a:spcBef>
                          <a:spcPts val="0"/>
                        </a:spcBef>
                        <a:spcAft>
                          <a:spcPts val="0"/>
                        </a:spcAft>
                        <a:buNone/>
                        <a:tabLst/>
                        <a:defRPr/>
                      </a:pPr>
                      <a:r>
                        <a:rPr lang="ja-JP" altLang="en-US" sz="1600" b="1"/>
                        <a:t>提出先</a:t>
                      </a:r>
                      <a:endParaRPr kumimoji="1" lang="ja-JP" altLang="en-US" sz="1600" b="1"/>
                    </a:p>
                  </a:txBody>
                  <a:tcPr>
                    <a:solidFill>
                      <a:schemeClr val="accent6">
                        <a:lumMod val="20000"/>
                        <a:lumOff val="80000"/>
                      </a:schemeClr>
                    </a:solidFill>
                  </a:tcPr>
                </a:tc>
                <a:tc>
                  <a:txBody>
                    <a:bodyPr/>
                    <a:lstStyle/>
                    <a:p>
                      <a:pPr marL="0" lvl="0" indent="0" algn="l" defTabSz="914400">
                        <a:lnSpc>
                          <a:spcPct val="100000"/>
                        </a:lnSpc>
                        <a:spcBef>
                          <a:spcPts val="0"/>
                        </a:spcBef>
                        <a:spcAft>
                          <a:spcPts val="0"/>
                        </a:spcAft>
                        <a:buNone/>
                        <a:tabLst/>
                        <a:defRPr/>
                      </a:pPr>
                      <a:r>
                        <a:rPr lang="ja-JP" altLang="en-US" sz="1600" b="1" u="none" strike="noStrike" noProof="0" dirty="0"/>
                        <a:t>調達・派遣業務部業務支援チーム</a:t>
                      </a:r>
                      <a:r>
                        <a:rPr kumimoji="1" lang="ja-JP" altLang="en-US" sz="1600" b="1" kern="1200" dirty="0">
                          <a:effectLst/>
                        </a:rPr>
                        <a:t>（</a:t>
                      </a:r>
                      <a:r>
                        <a:rPr kumimoji="1" lang="en-US" altLang="ja-JP" sz="1600" b="1" kern="1200" dirty="0">
                          <a:effectLst/>
                        </a:rPr>
                        <a:t>outm1_shiharai@jica.go.jp</a:t>
                      </a:r>
                      <a:r>
                        <a:rPr kumimoji="1" lang="ja-JP" altLang="en-US" sz="1600" b="1" kern="1200" dirty="0">
                          <a:effectLst/>
                        </a:rPr>
                        <a:t>）</a:t>
                      </a:r>
                      <a:endParaRPr kumimoji="1" lang="en-US" altLang="ja-JP" sz="1600" b="1" dirty="0">
                        <a:latin typeface="+mn-ea"/>
                        <a:ea typeface="+mn-ea"/>
                      </a:endParaRPr>
                    </a:p>
                  </a:txBody>
                  <a:tcPr>
                    <a:solidFill>
                      <a:schemeClr val="accent6">
                        <a:lumMod val="20000"/>
                        <a:lumOff val="80000"/>
                      </a:schemeClr>
                    </a:solidFill>
                  </a:tcPr>
                </a:tc>
                <a:extLst>
                  <a:ext uri="{0D108BD9-81ED-4DB2-BD59-A6C34878D82A}">
                    <a16:rowId xmlns:a16="http://schemas.microsoft.com/office/drawing/2014/main" val="1936599951"/>
                  </a:ext>
                </a:extLst>
              </a:tr>
            </a:tbl>
          </a:graphicData>
        </a:graphic>
      </p:graphicFrame>
      <p:sp>
        <p:nvSpPr>
          <p:cNvPr id="24" name="タイトル 1">
            <a:extLst>
              <a:ext uri="{FF2B5EF4-FFF2-40B4-BE49-F238E27FC236}">
                <a16:creationId xmlns:a16="http://schemas.microsoft.com/office/drawing/2014/main" id="{CD07E145-8BFF-4C17-8547-019A6ED07E18}"/>
              </a:ext>
            </a:extLst>
          </p:cNvPr>
          <p:cNvSpPr txBox="1">
            <a:spLocks/>
          </p:cNvSpPr>
          <p:nvPr/>
        </p:nvSpPr>
        <p:spPr>
          <a:xfrm>
            <a:off x="4152834" y="2304"/>
            <a:ext cx="4583662" cy="5984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u="sng" dirty="0">
                <a:latin typeface="ＭＳ ゴシック" panose="020B0609070205080204" pitchFamily="49" charset="-128"/>
                <a:ea typeface="ＭＳ ゴシック" panose="020B0609070205080204" pitchFamily="49" charset="-128"/>
              </a:rPr>
              <a:t>企画競争　従来型（</a:t>
            </a:r>
            <a:r>
              <a:rPr lang="en-US" altLang="ja-JP" sz="2000" b="1" u="sng" dirty="0">
                <a:latin typeface="ＭＳ ゴシック" panose="020B0609070205080204" pitchFamily="49" charset="-128"/>
                <a:ea typeface="ＭＳ ゴシック" panose="020B0609070205080204" pitchFamily="49" charset="-128"/>
              </a:rPr>
              <a:t>QBS)</a:t>
            </a:r>
            <a:r>
              <a:rPr lang="ja-JP" altLang="en-US" sz="2000" b="1" u="sng" dirty="0">
                <a:latin typeface="ＭＳ ゴシック" panose="020B0609070205080204" pitchFamily="49" charset="-128"/>
                <a:ea typeface="ＭＳ ゴシック" panose="020B0609070205080204" pitchFamily="49" charset="-128"/>
              </a:rPr>
              <a:t>（詳細説明）</a:t>
            </a:r>
          </a:p>
        </p:txBody>
      </p:sp>
      <p:sp>
        <p:nvSpPr>
          <p:cNvPr id="25" name="フローチャート: 書類 24">
            <a:extLst>
              <a:ext uri="{FF2B5EF4-FFF2-40B4-BE49-F238E27FC236}">
                <a16:creationId xmlns:a16="http://schemas.microsoft.com/office/drawing/2014/main" id="{2A41AC8E-274E-464B-BBE9-EEA258FFFEBA}"/>
              </a:ext>
            </a:extLst>
          </p:cNvPr>
          <p:cNvSpPr/>
          <p:nvPr/>
        </p:nvSpPr>
        <p:spPr>
          <a:xfrm>
            <a:off x="0" y="0"/>
            <a:ext cx="4034790" cy="550718"/>
          </a:xfrm>
          <a:prstGeom prst="flowChartDocumen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effectLst>
                  <a:outerShdw blurRad="50800" dist="38100" algn="l" rotWithShape="0">
                    <a:prstClr val="black">
                      <a:alpha val="40000"/>
                    </a:prstClr>
                  </a:outerShdw>
                </a:effectLst>
                <a:latin typeface="游明朝 Demibold" panose="02020600000000000000" pitchFamily="18" charset="-128"/>
                <a:ea typeface="游明朝 Demibold" panose="02020600000000000000" pitchFamily="18" charset="-128"/>
              </a:rPr>
              <a:t>コンサルタント等契約</a:t>
            </a:r>
          </a:p>
        </p:txBody>
      </p:sp>
    </p:spTree>
    <p:extLst>
      <p:ext uri="{BB962C8B-B14F-4D97-AF65-F5344CB8AC3E}">
        <p14:creationId xmlns:p14="http://schemas.microsoft.com/office/powerpoint/2010/main" val="2845063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E44612B749DA843A58A5B6EF5958D0F" ma:contentTypeVersion="14" ma:contentTypeDescription="新しいドキュメントを作成します。" ma:contentTypeScope="" ma:versionID="491c4d81449856380a9b9aff2a50e37e">
  <xsd:schema xmlns:xsd="http://www.w3.org/2001/XMLSchema" xmlns:xs="http://www.w3.org/2001/XMLSchema" xmlns:p="http://schemas.microsoft.com/office/2006/metadata/properties" xmlns:ns3="9f7ad151-f813-4cf2-b65f-12034e3a9bca" xmlns:ns4="ad8f79b2-322d-4c43-bfc0-b69f9f82a610" targetNamespace="http://schemas.microsoft.com/office/2006/metadata/properties" ma:root="true" ma:fieldsID="ffc57f2c0eecd06e65d9079f8f980226" ns3:_="" ns4:_="">
    <xsd:import namespace="9f7ad151-f813-4cf2-b65f-12034e3a9bca"/>
    <xsd:import namespace="ad8f79b2-322d-4c43-bfc0-b69f9f82a61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7ad151-f813-4cf2-b65f-12034e3a9b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8f79b2-322d-4c43-bfc0-b69f9f82a610"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SharingHintHash" ma:index="20"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D014DF-1467-4059-9096-7B51C00BC520}">
  <ds:schemaRefs>
    <ds:schemaRef ds:uri="http://schemas.microsoft.com/sharepoint/v3/contenttype/forms"/>
  </ds:schemaRefs>
</ds:datastoreItem>
</file>

<file path=customXml/itemProps2.xml><?xml version="1.0" encoding="utf-8"?>
<ds:datastoreItem xmlns:ds="http://schemas.openxmlformats.org/officeDocument/2006/customXml" ds:itemID="{113D40CC-8BCE-4510-B3C4-367DA3CF104C}">
  <ds:schemaRefs>
    <ds:schemaRef ds:uri="9f7ad151-f813-4cf2-b65f-12034e3a9bca"/>
    <ds:schemaRef ds:uri="ad8f79b2-322d-4c43-bfc0-b69f9f82a6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7592301-4762-4D3F-8784-B680DE6E8093}">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f7ad151-f813-4cf2-b65f-12034e3a9bca"/>
    <ds:schemaRef ds:uri="ad8f79b2-322d-4c43-bfc0-b69f9f82a610"/>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317</TotalTime>
  <Words>1709</Words>
  <Application>Microsoft Office PowerPoint</Application>
  <PresentationFormat>ワイド画面</PresentationFormat>
  <Paragraphs>187</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ＭＳ ゴシック</vt:lpstr>
      <vt:lpstr>メイリオ</vt:lpstr>
      <vt:lpstr>游ゴシック</vt:lpstr>
      <vt:lpstr>游ゴシック Light</vt:lpstr>
      <vt:lpstr>游明朝 Demibold</vt:lpstr>
      <vt:lpstr>Arial</vt:lpstr>
      <vt:lpstr>Office テーマ</vt:lpstr>
      <vt:lpstr>PowerPoint プレゼンテーション</vt:lpstr>
      <vt:lpstr>全体フロー：企画競争　従来型（QBS)</vt:lpstr>
      <vt:lpstr>（1）プレ公示  公示に先立ち、公示予定の案件情報（プレ公示）を「コンサルタント等契約調達予定案件情報 」にて原則毎週水曜日（水曜日が祝日の場合は、その翌日）に掲載しています。プレ公示の掲載期間は、業務実施契約は原則として4週間です。プレ公示に対する質問を受け付けます。</vt:lpstr>
      <vt:lpstr>（4）プロポーザル等の提出（プレゼンテーション）  公示に沿って、所定の期限までにプロポーザル及び見積書を作成の上、提出します。 案件によっては、プレゼンテーションを求める場合があります(企画競争説明書に明示します)。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Ashino, Masato[芦野 真人]</dc:creator>
  <cp:lastModifiedBy>Kido, Masami[木戸 正巳]</cp:lastModifiedBy>
  <cp:revision>1</cp:revision>
  <cp:lastPrinted>2022-05-30T07:03:36Z</cp:lastPrinted>
  <dcterms:created xsi:type="dcterms:W3CDTF">2022-02-17T02:49:46Z</dcterms:created>
  <dcterms:modified xsi:type="dcterms:W3CDTF">2023-12-26T02:43:57Z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0x0101001E44612B749DA843A58A5B6EF5958D0F</vt:lpwstr>
  </property>
</Properties>
</file>