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ngesInfos/changesInfo1.xml" ContentType="application/vnd.ms-powerpoint.changes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68" r:id="rId4"/>
    <p:sldMasterId id="2147483780" r:id="rId5"/>
    <p:sldMasterId id="2147483792" r:id="rId6"/>
  </p:sldMasterIdLst>
  <p:notesMasterIdLst>
    <p:notesMasterId r:id="rId16"/>
  </p:notesMasterIdLst>
  <p:handoutMasterIdLst>
    <p:handoutMasterId r:id="rId17"/>
  </p:handoutMasterIdLst>
  <p:sldIdLst>
    <p:sldId id="344" r:id="rId7"/>
    <p:sldId id="343" r:id="rId8"/>
    <p:sldId id="320" r:id="rId9"/>
    <p:sldId id="333" r:id="rId10"/>
    <p:sldId id="339" r:id="rId11"/>
    <p:sldId id="335" r:id="rId12"/>
    <p:sldId id="342" r:id="rId13"/>
    <p:sldId id="337" r:id="rId14"/>
    <p:sldId id="338" r:id="rId15"/>
  </p:sldIdLst>
  <p:sldSz cx="12192000" cy="6858000"/>
  <p:notesSz cx="6805613"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958" userDrawn="1">
          <p15:clr>
            <a:srgbClr val="A4A3A4"/>
          </p15:clr>
        </p15:guide>
        <p15:guide id="2" pos="1935" userDrawn="1">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EB79E725-6D67-B8E2-6DDD-1B09DCAE8E36}" name="Takahatake, Chika[高畠 千佳]" initials="TC千" userId="S::Takahatake.Chika@jica.go.jp::dad102cb-0dd9-4c44-8bc4-520e6cc76a19" providerId="AD"/>
  <p188:author id="{EE612987-4754-16FF-E061-564B3238FD53}" name="Yoshizawa, Shinobu[芳沢 忍]" initials="YS忍" userId="S::Yoshizawa.Shinobu@jica.go.jp::4324bde9-48f9-49a5-a3d6-03038f836b16"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茂生 山形" initials="茂生" lastIdx="3" clrIdx="0">
    <p:extLst>
      <p:ext uri="{19B8F6BF-5375-455C-9EA6-DF929625EA0E}">
        <p15:presenceInfo xmlns:p15="http://schemas.microsoft.com/office/powerpoint/2012/main" userId="茂生 山形"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005696"/>
    <a:srgbClr val="EB9D63"/>
    <a:srgbClr val="F1A069"/>
    <a:srgbClr val="F19B61"/>
    <a:srgbClr val="F7C5A3"/>
    <a:srgbClr val="F9D5BD"/>
    <a:srgbClr val="A3D8FF"/>
    <a:srgbClr val="2980FF"/>
    <a:srgbClr val="85CB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中間スタイル 4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16D9F66E-5EB9-4882-86FB-DCBF35E3C3E4}" styleName="中間スタイル 4 - アクセント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8A107856-5554-42FB-B03E-39F5DBC370BA}" styleName="中間スタイル 4 - アクセント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55" d="100"/>
          <a:sy n="55" d="100"/>
        </p:scale>
        <p:origin x="816" y="44"/>
      </p:cViewPr>
      <p:guideLst>
        <p:guide orient="horz" pos="958"/>
        <p:guide pos="1935"/>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commentAuthors" Target="commentAuthors.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24" Type="http://schemas.microsoft.com/office/2018/10/relationships/authors" Target="authors.xml"/><Relationship Id="rId5" Type="http://schemas.openxmlformats.org/officeDocument/2006/relationships/slideMaster" Target="slideMasters/slideMaster2.xml"/><Relationship Id="rId15" Type="http://schemas.openxmlformats.org/officeDocument/2006/relationships/slide" Target="slides/slide9.xml"/><Relationship Id="rId23" Type="http://schemas.microsoft.com/office/2016/11/relationships/changesInfo" Target="changesInfos/changesInfo1.xml"/><Relationship Id="rId10" Type="http://schemas.openxmlformats.org/officeDocument/2006/relationships/slide" Target="slides/slide4.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annomaru, Hiroko[山王丸 浩子]" userId="S::sannomaru.hiroko@jica.go.jp::5924dfd6-df34-477d-bdbc-037992ae8004" providerId="AD" clId="Web-{DDC9D211-BD32-467E-338F-BC687213CD14}"/>
    <pc:docChg chg="modSld">
      <pc:chgData name="Sannomaru, Hiroko[山王丸 浩子]" userId="S::sannomaru.hiroko@jica.go.jp::5924dfd6-df34-477d-bdbc-037992ae8004" providerId="AD" clId="Web-{DDC9D211-BD32-467E-338F-BC687213CD14}" dt="2023-12-14T10:28:03.554" v="2" actId="20577"/>
      <pc:docMkLst>
        <pc:docMk/>
      </pc:docMkLst>
      <pc:sldChg chg="modSp">
        <pc:chgData name="Sannomaru, Hiroko[山王丸 浩子]" userId="S::sannomaru.hiroko@jica.go.jp::5924dfd6-df34-477d-bdbc-037992ae8004" providerId="AD" clId="Web-{DDC9D211-BD32-467E-338F-BC687213CD14}" dt="2023-12-14T10:28:03.554" v="2" actId="20577"/>
        <pc:sldMkLst>
          <pc:docMk/>
          <pc:sldMk cId="26055058" sldId="337"/>
        </pc:sldMkLst>
        <pc:spChg chg="mod">
          <ac:chgData name="Sannomaru, Hiroko[山王丸 浩子]" userId="S::sannomaru.hiroko@jica.go.jp::5924dfd6-df34-477d-bdbc-037992ae8004" providerId="AD" clId="Web-{DDC9D211-BD32-467E-338F-BC687213CD14}" dt="2023-12-14T10:28:03.554" v="2" actId="20577"/>
          <ac:spMkLst>
            <pc:docMk/>
            <pc:sldMk cId="26055058" sldId="337"/>
            <ac:spMk id="10" creationId="{00000000-0000-0000-0000-000000000000}"/>
          </ac:spMkLst>
        </pc:spChg>
      </pc:sldChg>
    </pc:docChg>
  </pc:docChgLst>
  <pc:docChgLst>
    <pc:chgData name="Yoshizawa, Shinobu[芳沢 忍]" userId="S::yoshizawa.shinobu@jica.go.jp::4324bde9-48f9-49a5-a3d6-03038f836b16" providerId="AD" clId="Web-{A74A2847-EBDD-2793-3551-2393A9C36E8F}"/>
    <pc:docChg chg="modSld">
      <pc:chgData name="Yoshizawa, Shinobu[芳沢 忍]" userId="S::yoshizawa.shinobu@jica.go.jp::4324bde9-48f9-49a5-a3d6-03038f836b16" providerId="AD" clId="Web-{A74A2847-EBDD-2793-3551-2393A9C36E8F}" dt="2023-12-19T06:06:14.005" v="67"/>
      <pc:docMkLst>
        <pc:docMk/>
      </pc:docMkLst>
      <pc:sldChg chg="addSp delSp modSp">
        <pc:chgData name="Yoshizawa, Shinobu[芳沢 忍]" userId="S::yoshizawa.shinobu@jica.go.jp::4324bde9-48f9-49a5-a3d6-03038f836b16" providerId="AD" clId="Web-{A74A2847-EBDD-2793-3551-2393A9C36E8F}" dt="2023-12-19T06:06:14.005" v="67"/>
        <pc:sldMkLst>
          <pc:docMk/>
          <pc:sldMk cId="3545649024" sldId="338"/>
        </pc:sldMkLst>
        <pc:spChg chg="mod">
          <ac:chgData name="Yoshizawa, Shinobu[芳沢 忍]" userId="S::yoshizawa.shinobu@jica.go.jp::4324bde9-48f9-49a5-a3d6-03038f836b16" providerId="AD" clId="Web-{A74A2847-EBDD-2793-3551-2393A9C36E8F}" dt="2023-12-19T06:02:20.016" v="7" actId="20577"/>
          <ac:spMkLst>
            <pc:docMk/>
            <pc:sldMk cId="3545649024" sldId="338"/>
            <ac:spMk id="3" creationId="{E440384E-5C6B-D757-9604-13AA4CEE2608}"/>
          </ac:spMkLst>
        </pc:spChg>
        <pc:spChg chg="mod">
          <ac:chgData name="Yoshizawa, Shinobu[芳沢 忍]" userId="S::yoshizawa.shinobu@jica.go.jp::4324bde9-48f9-49a5-a3d6-03038f836b16" providerId="AD" clId="Web-{A74A2847-EBDD-2793-3551-2393A9C36E8F}" dt="2023-12-19T06:02:00.234" v="3" actId="1076"/>
          <ac:spMkLst>
            <pc:docMk/>
            <pc:sldMk cId="3545649024" sldId="338"/>
            <ac:spMk id="7" creationId="{00000000-0000-0000-0000-000000000000}"/>
          </ac:spMkLst>
        </pc:spChg>
        <pc:spChg chg="mod">
          <ac:chgData name="Yoshizawa, Shinobu[芳沢 忍]" userId="S::yoshizawa.shinobu@jica.go.jp::4324bde9-48f9-49a5-a3d6-03038f836b16" providerId="AD" clId="Web-{A74A2847-EBDD-2793-3551-2393A9C36E8F}" dt="2023-12-19T06:03:19.501" v="23" actId="14100"/>
          <ac:spMkLst>
            <pc:docMk/>
            <pc:sldMk cId="3545649024" sldId="338"/>
            <ac:spMk id="12" creationId="{00000000-0000-0000-0000-000000000000}"/>
          </ac:spMkLst>
        </pc:spChg>
        <pc:spChg chg="mod">
          <ac:chgData name="Yoshizawa, Shinobu[芳沢 忍]" userId="S::yoshizawa.shinobu@jica.go.jp::4324bde9-48f9-49a5-a3d6-03038f836b16" providerId="AD" clId="Web-{A74A2847-EBDD-2793-3551-2393A9C36E8F}" dt="2023-12-19T06:05:37.129" v="61" actId="14100"/>
          <ac:spMkLst>
            <pc:docMk/>
            <pc:sldMk cId="3545649024" sldId="338"/>
            <ac:spMk id="16" creationId="{00000000-0000-0000-0000-000000000000}"/>
          </ac:spMkLst>
        </pc:spChg>
        <pc:spChg chg="mod">
          <ac:chgData name="Yoshizawa, Shinobu[芳沢 忍]" userId="S::yoshizawa.shinobu@jica.go.jp::4324bde9-48f9-49a5-a3d6-03038f836b16" providerId="AD" clId="Web-{A74A2847-EBDD-2793-3551-2393A9C36E8F}" dt="2023-12-19T06:02:48.766" v="8" actId="1076"/>
          <ac:spMkLst>
            <pc:docMk/>
            <pc:sldMk cId="3545649024" sldId="338"/>
            <ac:spMk id="40" creationId="{00000000-0000-0000-0000-000000000000}"/>
          </ac:spMkLst>
        </pc:spChg>
        <pc:graphicFrameChg chg="add del mod">
          <ac:chgData name="Yoshizawa, Shinobu[芳沢 忍]" userId="S::yoshizawa.shinobu@jica.go.jp::4324bde9-48f9-49a5-a3d6-03038f836b16" providerId="AD" clId="Web-{A74A2847-EBDD-2793-3551-2393A9C36E8F}" dt="2023-12-19T06:04:41.613" v="45"/>
          <ac:graphicFrameMkLst>
            <pc:docMk/>
            <pc:sldMk cId="3545649024" sldId="338"/>
            <ac:graphicFrameMk id="4" creationId="{4335028D-0A77-3019-D2D8-149475EE7C46}"/>
          </ac:graphicFrameMkLst>
        </pc:graphicFrameChg>
        <pc:graphicFrameChg chg="add del mod">
          <ac:chgData name="Yoshizawa, Shinobu[芳沢 忍]" userId="S::yoshizawa.shinobu@jica.go.jp::4324bde9-48f9-49a5-a3d6-03038f836b16" providerId="AD" clId="Web-{A74A2847-EBDD-2793-3551-2393A9C36E8F}" dt="2023-12-19T06:04:51.597" v="47"/>
          <ac:graphicFrameMkLst>
            <pc:docMk/>
            <pc:sldMk cId="3545649024" sldId="338"/>
            <ac:graphicFrameMk id="6" creationId="{0574BF94-06EE-1FC1-A9E9-71CD4AF91FEF}"/>
          </ac:graphicFrameMkLst>
        </pc:graphicFrameChg>
        <pc:graphicFrameChg chg="mod modGraphic">
          <ac:chgData name="Yoshizawa, Shinobu[芳沢 忍]" userId="S::yoshizawa.shinobu@jica.go.jp::4324bde9-48f9-49a5-a3d6-03038f836b16" providerId="AD" clId="Web-{A74A2847-EBDD-2793-3551-2393A9C36E8F}" dt="2023-12-19T06:06:14.005" v="67"/>
          <ac:graphicFrameMkLst>
            <pc:docMk/>
            <pc:sldMk cId="3545649024" sldId="338"/>
            <ac:graphicFrameMk id="14" creationId="{00000000-0000-0000-0000-000000000000}"/>
          </ac:graphicFrameMkLst>
        </pc:graphicFrameChg>
        <pc:graphicFrameChg chg="mod">
          <ac:chgData name="Yoshizawa, Shinobu[芳沢 忍]" userId="S::yoshizawa.shinobu@jica.go.jp::4324bde9-48f9-49a5-a3d6-03038f836b16" providerId="AD" clId="Web-{A74A2847-EBDD-2793-3551-2393A9C36E8F}" dt="2023-12-19T06:02:48.798" v="9" actId="1076"/>
          <ac:graphicFrameMkLst>
            <pc:docMk/>
            <pc:sldMk cId="3545649024" sldId="338"/>
            <ac:graphicFrameMk id="20" creationId="{00000000-0000-0000-0000-000000000000}"/>
          </ac:graphicFrameMkLst>
        </pc:graphicFrameChg>
      </pc:sldChg>
    </pc:docChg>
  </pc:docChgLst>
  <pc:docChgLst>
    <pc:chgData name="Takahatake, Chika[高畠 千佳]" userId="dad102cb-0dd9-4c44-8bc4-520e6cc76a19" providerId="ADAL" clId="{1E42110D-DFB2-482C-87E9-626367A7FD17}"/>
    <pc:docChg chg="modSld">
      <pc:chgData name="Takahatake, Chika[高畠 千佳]" userId="dad102cb-0dd9-4c44-8bc4-520e6cc76a19" providerId="ADAL" clId="{1E42110D-DFB2-482C-87E9-626367A7FD17}" dt="2022-08-17T13:53:15.441" v="13" actId="20577"/>
      <pc:docMkLst>
        <pc:docMk/>
      </pc:docMkLst>
      <pc:sldChg chg="addCm modCm">
        <pc:chgData name="Takahatake, Chika[高畠 千佳]" userId="dad102cb-0dd9-4c44-8bc4-520e6cc76a19" providerId="ADAL" clId="{1E42110D-DFB2-482C-87E9-626367A7FD17}" dt="2022-08-17T13:46:57.561" v="1"/>
        <pc:sldMkLst>
          <pc:docMk/>
          <pc:sldMk cId="1560471992" sldId="333"/>
        </pc:sldMkLst>
      </pc:sldChg>
      <pc:sldChg chg="modSp mod addCm delCm">
        <pc:chgData name="Takahatake, Chika[高畠 千佳]" userId="dad102cb-0dd9-4c44-8bc4-520e6cc76a19" providerId="ADAL" clId="{1E42110D-DFB2-482C-87E9-626367A7FD17}" dt="2022-08-17T13:53:15.441" v="13" actId="20577"/>
        <pc:sldMkLst>
          <pc:docMk/>
          <pc:sldMk cId="26055058" sldId="337"/>
        </pc:sldMkLst>
        <pc:spChg chg="mod">
          <ac:chgData name="Takahatake, Chika[高畠 千佳]" userId="dad102cb-0dd9-4c44-8bc4-520e6cc76a19" providerId="ADAL" clId="{1E42110D-DFB2-482C-87E9-626367A7FD17}" dt="2022-08-17T13:53:15.441" v="13" actId="20577"/>
          <ac:spMkLst>
            <pc:docMk/>
            <pc:sldMk cId="26055058" sldId="337"/>
            <ac:spMk id="18" creationId="{00000000-0000-0000-0000-000000000000}"/>
          </ac:spMkLst>
        </pc:spChg>
      </pc:sldChg>
      <pc:sldChg chg="addCm modCm">
        <pc:chgData name="Takahatake, Chika[高畠 千佳]" userId="dad102cb-0dd9-4c44-8bc4-520e6cc76a19" providerId="ADAL" clId="{1E42110D-DFB2-482C-87E9-626367A7FD17}" dt="2022-08-17T13:51:27.841" v="4"/>
        <pc:sldMkLst>
          <pc:docMk/>
          <pc:sldMk cId="3219120329" sldId="339"/>
        </pc:sldMkLst>
      </pc:sldChg>
      <pc:sldChg chg="modSp mod">
        <pc:chgData name="Takahatake, Chika[高畠 千佳]" userId="dad102cb-0dd9-4c44-8bc4-520e6cc76a19" providerId="ADAL" clId="{1E42110D-DFB2-482C-87E9-626367A7FD17}" dt="2022-08-17T13:51:41.264" v="5" actId="20577"/>
        <pc:sldMkLst>
          <pc:docMk/>
          <pc:sldMk cId="3703904979" sldId="342"/>
        </pc:sldMkLst>
        <pc:spChg chg="mod">
          <ac:chgData name="Takahatake, Chika[高畠 千佳]" userId="dad102cb-0dd9-4c44-8bc4-520e6cc76a19" providerId="ADAL" clId="{1E42110D-DFB2-482C-87E9-626367A7FD17}" dt="2022-08-17T13:51:41.264" v="5" actId="20577"/>
          <ac:spMkLst>
            <pc:docMk/>
            <pc:sldMk cId="3703904979" sldId="342"/>
            <ac:spMk id="19" creationId="{00000000-0000-0000-0000-000000000000}"/>
          </ac:spMkLst>
        </pc:spChg>
      </pc:sldChg>
    </pc:docChg>
  </pc:docChgLst>
  <pc:docChgLst>
    <pc:chgData name="Yoshizawa, Shinobu[芳沢 忍]" userId="4324bde9-48f9-49a5-a3d6-03038f836b16" providerId="ADAL" clId="{14922213-704D-4EA7-87D7-6BCF1F13670D}"/>
    <pc:docChg chg="custSel modSld">
      <pc:chgData name="Yoshizawa, Shinobu[芳沢 忍]" userId="4324bde9-48f9-49a5-a3d6-03038f836b16" providerId="ADAL" clId="{14922213-704D-4EA7-87D7-6BCF1F13670D}" dt="2022-09-21T03:13:03.197" v="44" actId="113"/>
      <pc:docMkLst>
        <pc:docMk/>
      </pc:docMkLst>
      <pc:sldChg chg="modSp mod">
        <pc:chgData name="Yoshizawa, Shinobu[芳沢 忍]" userId="4324bde9-48f9-49a5-a3d6-03038f836b16" providerId="ADAL" clId="{14922213-704D-4EA7-87D7-6BCF1F13670D}" dt="2022-09-21T03:13:03.197" v="44" actId="113"/>
        <pc:sldMkLst>
          <pc:docMk/>
          <pc:sldMk cId="2920247984" sldId="320"/>
        </pc:sldMkLst>
        <pc:graphicFrameChg chg="mod modGraphic">
          <ac:chgData name="Yoshizawa, Shinobu[芳沢 忍]" userId="4324bde9-48f9-49a5-a3d6-03038f836b16" providerId="ADAL" clId="{14922213-704D-4EA7-87D7-6BCF1F13670D}" dt="2022-09-21T03:13:03.197" v="44" actId="113"/>
          <ac:graphicFrameMkLst>
            <pc:docMk/>
            <pc:sldMk cId="2920247984" sldId="320"/>
            <ac:graphicFrameMk id="15" creationId="{00000000-0000-0000-0000-000000000000}"/>
          </ac:graphicFrameMkLst>
        </pc:graphicFrameChg>
      </pc:sldChg>
    </pc:docChg>
  </pc:docChgLst>
  <pc:docChgLst>
    <pc:chgData name="Nomura, Junko[野村 純子]" userId="1f20e2f9-a0a9-4852-9d30-207a4837d5c1" providerId="ADAL" clId="{77FA83F6-940A-430D-A2CA-16BCD0CB1801}"/>
    <pc:docChg chg="custSel modSld">
      <pc:chgData name="Nomura, Junko[野村 純子]" userId="1f20e2f9-a0a9-4852-9d30-207a4837d5c1" providerId="ADAL" clId="{77FA83F6-940A-430D-A2CA-16BCD0CB1801}" dt="2022-08-04T13:04:24.235" v="46" actId="20577"/>
      <pc:docMkLst>
        <pc:docMk/>
      </pc:docMkLst>
      <pc:sldChg chg="modSp mod">
        <pc:chgData name="Nomura, Junko[野村 純子]" userId="1f20e2f9-a0a9-4852-9d30-207a4837d5c1" providerId="ADAL" clId="{77FA83F6-940A-430D-A2CA-16BCD0CB1801}" dt="2022-08-04T13:04:24.235" v="46" actId="20577"/>
        <pc:sldMkLst>
          <pc:docMk/>
          <pc:sldMk cId="3545649024" sldId="338"/>
        </pc:sldMkLst>
        <pc:graphicFrameChg chg="mod modGraphic">
          <ac:chgData name="Nomura, Junko[野村 純子]" userId="1f20e2f9-a0a9-4852-9d30-207a4837d5c1" providerId="ADAL" clId="{77FA83F6-940A-430D-A2CA-16BCD0CB1801}" dt="2022-08-04T13:04:24.235" v="46" actId="20577"/>
          <ac:graphicFrameMkLst>
            <pc:docMk/>
            <pc:sldMk cId="3545649024" sldId="338"/>
            <ac:graphicFrameMk id="14" creationId="{00000000-0000-0000-0000-000000000000}"/>
          </ac:graphicFrameMkLst>
        </pc:graphicFrameChg>
      </pc:sldChg>
    </pc:docChg>
  </pc:docChgLst>
  <pc:docChgLst>
    <pc:chgData name="Yoshizawa, Shinobu[芳沢 忍]" userId="S::yoshizawa.shinobu@jica.go.jp::4324bde9-48f9-49a5-a3d6-03038f836b16" providerId="AD" clId="Web-{57098ECC-7388-7D59-E819-2707C0CB532B}"/>
    <pc:docChg chg="modSld">
      <pc:chgData name="Yoshizawa, Shinobu[芳沢 忍]" userId="S::yoshizawa.shinobu@jica.go.jp::4324bde9-48f9-49a5-a3d6-03038f836b16" providerId="AD" clId="Web-{57098ECC-7388-7D59-E819-2707C0CB532B}" dt="2022-07-15T08:32:39.866" v="12" actId="20577"/>
      <pc:docMkLst>
        <pc:docMk/>
      </pc:docMkLst>
      <pc:sldChg chg="modSp">
        <pc:chgData name="Yoshizawa, Shinobu[芳沢 忍]" userId="S::yoshizawa.shinobu@jica.go.jp::4324bde9-48f9-49a5-a3d6-03038f836b16" providerId="AD" clId="Web-{57098ECC-7388-7D59-E819-2707C0CB532B}" dt="2022-07-15T08:32:39.866" v="12" actId="20577"/>
        <pc:sldMkLst>
          <pc:docMk/>
          <pc:sldMk cId="2845063589" sldId="335"/>
        </pc:sldMkLst>
        <pc:spChg chg="mod">
          <ac:chgData name="Yoshizawa, Shinobu[芳沢 忍]" userId="S::yoshizawa.shinobu@jica.go.jp::4324bde9-48f9-49a5-a3d6-03038f836b16" providerId="AD" clId="Web-{57098ECC-7388-7D59-E819-2707C0CB532B}" dt="2022-07-15T08:32:39.866" v="12" actId="20577"/>
          <ac:spMkLst>
            <pc:docMk/>
            <pc:sldMk cId="2845063589" sldId="335"/>
            <ac:spMk id="17" creationId="{00000000-0000-0000-0000-000000000000}"/>
          </ac:spMkLst>
        </pc:spChg>
      </pc:sldChg>
    </pc:docChg>
  </pc:docChgLst>
  <pc:docChgLst>
    <pc:chgData name="Yoshizawa, Shinobu[芳沢 忍]" userId="4324bde9-48f9-49a5-a3d6-03038f836b16" providerId="ADAL" clId="{72543F72-0AE8-4252-AAD9-E4976C7E99E7}"/>
    <pc:docChg chg="undo custSel modSld">
      <pc:chgData name="Yoshizawa, Shinobu[芳沢 忍]" userId="4324bde9-48f9-49a5-a3d6-03038f836b16" providerId="ADAL" clId="{72543F72-0AE8-4252-AAD9-E4976C7E99E7}" dt="2023-12-14T10:12:05.370" v="407" actId="207"/>
      <pc:docMkLst>
        <pc:docMk/>
      </pc:docMkLst>
      <pc:sldChg chg="modSp mod">
        <pc:chgData name="Yoshizawa, Shinobu[芳沢 忍]" userId="4324bde9-48f9-49a5-a3d6-03038f836b16" providerId="ADAL" clId="{72543F72-0AE8-4252-AAD9-E4976C7E99E7}" dt="2023-12-14T09:56:11.577" v="206" actId="207"/>
        <pc:sldMkLst>
          <pc:docMk/>
          <pc:sldMk cId="2845063589" sldId="335"/>
        </pc:sldMkLst>
        <pc:spChg chg="mod">
          <ac:chgData name="Yoshizawa, Shinobu[芳沢 忍]" userId="4324bde9-48f9-49a5-a3d6-03038f836b16" providerId="ADAL" clId="{72543F72-0AE8-4252-AAD9-E4976C7E99E7}" dt="2023-12-14T09:33:20.127" v="31" actId="1036"/>
          <ac:spMkLst>
            <pc:docMk/>
            <pc:sldMk cId="2845063589" sldId="335"/>
            <ac:spMk id="7" creationId="{00000000-0000-0000-0000-000000000000}"/>
          </ac:spMkLst>
        </pc:spChg>
        <pc:spChg chg="mod">
          <ac:chgData name="Yoshizawa, Shinobu[芳沢 忍]" userId="4324bde9-48f9-49a5-a3d6-03038f836b16" providerId="ADAL" clId="{72543F72-0AE8-4252-AAD9-E4976C7E99E7}" dt="2023-12-14T09:33:20.127" v="31" actId="1036"/>
          <ac:spMkLst>
            <pc:docMk/>
            <pc:sldMk cId="2845063589" sldId="335"/>
            <ac:spMk id="16" creationId="{00000000-0000-0000-0000-000000000000}"/>
          </ac:spMkLst>
        </pc:spChg>
        <pc:spChg chg="mod">
          <ac:chgData name="Yoshizawa, Shinobu[芳沢 忍]" userId="4324bde9-48f9-49a5-a3d6-03038f836b16" providerId="ADAL" clId="{72543F72-0AE8-4252-AAD9-E4976C7E99E7}" dt="2023-12-14T09:33:39.452" v="32" actId="14100"/>
          <ac:spMkLst>
            <pc:docMk/>
            <pc:sldMk cId="2845063589" sldId="335"/>
            <ac:spMk id="18" creationId="{00000000-0000-0000-0000-000000000000}"/>
          </ac:spMkLst>
        </pc:spChg>
        <pc:graphicFrameChg chg="mod">
          <ac:chgData name="Yoshizawa, Shinobu[芳沢 忍]" userId="4324bde9-48f9-49a5-a3d6-03038f836b16" providerId="ADAL" clId="{72543F72-0AE8-4252-AAD9-E4976C7E99E7}" dt="2023-12-14T09:33:20.127" v="31" actId="1036"/>
          <ac:graphicFrameMkLst>
            <pc:docMk/>
            <pc:sldMk cId="2845063589" sldId="335"/>
            <ac:graphicFrameMk id="12" creationId="{00000000-0000-0000-0000-000000000000}"/>
          </ac:graphicFrameMkLst>
        </pc:graphicFrameChg>
        <pc:graphicFrameChg chg="mod modGraphic">
          <ac:chgData name="Yoshizawa, Shinobu[芳沢 忍]" userId="4324bde9-48f9-49a5-a3d6-03038f836b16" providerId="ADAL" clId="{72543F72-0AE8-4252-AAD9-E4976C7E99E7}" dt="2023-12-14T09:56:11.577" v="206" actId="207"/>
          <ac:graphicFrameMkLst>
            <pc:docMk/>
            <pc:sldMk cId="2845063589" sldId="335"/>
            <ac:graphicFrameMk id="19" creationId="{00000000-0000-0000-0000-000000000000}"/>
          </ac:graphicFrameMkLst>
        </pc:graphicFrameChg>
      </pc:sldChg>
      <pc:sldChg chg="addSp modSp mod">
        <pc:chgData name="Yoshizawa, Shinobu[芳沢 忍]" userId="4324bde9-48f9-49a5-a3d6-03038f836b16" providerId="ADAL" clId="{72543F72-0AE8-4252-AAD9-E4976C7E99E7}" dt="2023-12-14T10:12:05.370" v="407" actId="207"/>
        <pc:sldMkLst>
          <pc:docMk/>
          <pc:sldMk cId="3545649024" sldId="338"/>
        </pc:sldMkLst>
        <pc:spChg chg="add mod">
          <ac:chgData name="Yoshizawa, Shinobu[芳沢 忍]" userId="4324bde9-48f9-49a5-a3d6-03038f836b16" providerId="ADAL" clId="{72543F72-0AE8-4252-AAD9-E4976C7E99E7}" dt="2023-12-14T10:12:05.370" v="407" actId="207"/>
          <ac:spMkLst>
            <pc:docMk/>
            <pc:sldMk cId="3545649024" sldId="338"/>
            <ac:spMk id="3" creationId="{E440384E-5C6B-D757-9604-13AA4CEE2608}"/>
          </ac:spMkLst>
        </pc:spChg>
        <pc:spChg chg="mod">
          <ac:chgData name="Yoshizawa, Shinobu[芳沢 忍]" userId="4324bde9-48f9-49a5-a3d6-03038f836b16" providerId="ADAL" clId="{72543F72-0AE8-4252-AAD9-E4976C7E99E7}" dt="2023-12-14T09:43:36.083" v="45" actId="1035"/>
          <ac:spMkLst>
            <pc:docMk/>
            <pc:sldMk cId="3545649024" sldId="338"/>
            <ac:spMk id="7" creationId="{00000000-0000-0000-0000-000000000000}"/>
          </ac:spMkLst>
        </pc:spChg>
        <pc:spChg chg="mod">
          <ac:chgData name="Yoshizawa, Shinobu[芳沢 忍]" userId="4324bde9-48f9-49a5-a3d6-03038f836b16" providerId="ADAL" clId="{72543F72-0AE8-4252-AAD9-E4976C7E99E7}" dt="2023-12-14T09:44:01.930" v="65" actId="1035"/>
          <ac:spMkLst>
            <pc:docMk/>
            <pc:sldMk cId="3545649024" sldId="338"/>
            <ac:spMk id="12" creationId="{00000000-0000-0000-0000-000000000000}"/>
          </ac:spMkLst>
        </pc:spChg>
        <pc:spChg chg="mod">
          <ac:chgData name="Yoshizawa, Shinobu[芳沢 忍]" userId="4324bde9-48f9-49a5-a3d6-03038f836b16" providerId="ADAL" clId="{72543F72-0AE8-4252-AAD9-E4976C7E99E7}" dt="2023-12-14T09:38:40.572" v="41" actId="20577"/>
          <ac:spMkLst>
            <pc:docMk/>
            <pc:sldMk cId="3545649024" sldId="338"/>
            <ac:spMk id="15" creationId="{449851C4-6EAF-4558-9D80-C804CE48A892}"/>
          </ac:spMkLst>
        </pc:spChg>
        <pc:spChg chg="mod">
          <ac:chgData name="Yoshizawa, Shinobu[芳沢 忍]" userId="4324bde9-48f9-49a5-a3d6-03038f836b16" providerId="ADAL" clId="{72543F72-0AE8-4252-AAD9-E4976C7E99E7}" dt="2023-12-14T09:43:52.627" v="51" actId="1035"/>
          <ac:spMkLst>
            <pc:docMk/>
            <pc:sldMk cId="3545649024" sldId="338"/>
            <ac:spMk id="16" creationId="{00000000-0000-0000-0000-000000000000}"/>
          </ac:spMkLst>
        </pc:spChg>
        <pc:spChg chg="mod">
          <ac:chgData name="Yoshizawa, Shinobu[芳沢 忍]" userId="4324bde9-48f9-49a5-a3d6-03038f836b16" providerId="ADAL" clId="{72543F72-0AE8-4252-AAD9-E4976C7E99E7}" dt="2023-12-14T09:44:14.093" v="88" actId="14100"/>
          <ac:spMkLst>
            <pc:docMk/>
            <pc:sldMk cId="3545649024" sldId="338"/>
            <ac:spMk id="40" creationId="{00000000-0000-0000-0000-000000000000}"/>
          </ac:spMkLst>
        </pc:spChg>
        <pc:graphicFrameChg chg="mod">
          <ac:chgData name="Yoshizawa, Shinobu[芳沢 忍]" userId="4324bde9-48f9-49a5-a3d6-03038f836b16" providerId="ADAL" clId="{72543F72-0AE8-4252-AAD9-E4976C7E99E7}" dt="2023-12-14T09:43:57.227" v="57" actId="1035"/>
          <ac:graphicFrameMkLst>
            <pc:docMk/>
            <pc:sldMk cId="3545649024" sldId="338"/>
            <ac:graphicFrameMk id="14" creationId="{00000000-0000-0000-0000-000000000000}"/>
          </ac:graphicFrameMkLst>
        </pc:graphicFrameChg>
        <pc:graphicFrameChg chg="mod">
          <ac:chgData name="Yoshizawa, Shinobu[芳沢 忍]" userId="4324bde9-48f9-49a5-a3d6-03038f836b16" providerId="ADAL" clId="{72543F72-0AE8-4252-AAD9-E4976C7E99E7}" dt="2023-12-14T09:44:09.251" v="87" actId="1035"/>
          <ac:graphicFrameMkLst>
            <pc:docMk/>
            <pc:sldMk cId="3545649024" sldId="338"/>
            <ac:graphicFrameMk id="20" creationId="{00000000-0000-0000-0000-000000000000}"/>
          </ac:graphicFrameMkLst>
        </pc:graphicFrameChg>
      </pc:sldChg>
    </pc:docChg>
  </pc:docChgLst>
  <pc:docChgLst>
    <pc:chgData name="Nomura, Junko[野村 純子]" userId="1f20e2f9-a0a9-4852-9d30-207a4837d5c1" providerId="ADAL" clId="{DCCAE7C2-2E39-4DFB-B70E-A8EEC8BF8A88}"/>
    <pc:docChg chg="modSld">
      <pc:chgData name="Nomura, Junko[野村 純子]" userId="1f20e2f9-a0a9-4852-9d30-207a4837d5c1" providerId="ADAL" clId="{DCCAE7C2-2E39-4DFB-B70E-A8EEC8BF8A88}" dt="2022-08-25T07:07:20.351" v="1" actId="2711"/>
      <pc:docMkLst>
        <pc:docMk/>
      </pc:docMkLst>
      <pc:sldChg chg="modSp mod">
        <pc:chgData name="Nomura, Junko[野村 純子]" userId="1f20e2f9-a0a9-4852-9d30-207a4837d5c1" providerId="ADAL" clId="{DCCAE7C2-2E39-4DFB-B70E-A8EEC8BF8A88}" dt="2022-08-25T07:07:20.351" v="1" actId="2711"/>
        <pc:sldMkLst>
          <pc:docMk/>
          <pc:sldMk cId="3703904979" sldId="342"/>
        </pc:sldMkLst>
        <pc:graphicFrameChg chg="modGraphic">
          <ac:chgData name="Nomura, Junko[野村 純子]" userId="1f20e2f9-a0a9-4852-9d30-207a4837d5c1" providerId="ADAL" clId="{DCCAE7C2-2E39-4DFB-B70E-A8EEC8BF8A88}" dt="2022-08-25T07:07:20.351" v="1" actId="2711"/>
          <ac:graphicFrameMkLst>
            <pc:docMk/>
            <pc:sldMk cId="3703904979" sldId="342"/>
            <ac:graphicFrameMk id="20" creationId="{00000000-0000-0000-0000-000000000000}"/>
          </ac:graphicFrameMkLst>
        </pc:graphicFrameChg>
      </pc:sldChg>
    </pc:docChg>
  </pc:docChgLst>
  <pc:docChgLst>
    <pc:chgData name="Yamagata, Shigeo[山形 茂生]" userId="S::yamagata.shigeo2@jica.go.jp::30cb5c11-f352-42b1-9f5a-f744e71b0a0d" providerId="AD" clId="Web-{2D689FC0-855E-D34D-E9D0-508E57288532}"/>
    <pc:docChg chg="modSld">
      <pc:chgData name="Yamagata, Shigeo[山形 茂生]" userId="S::yamagata.shigeo2@jica.go.jp::30cb5c11-f352-42b1-9f5a-f744e71b0a0d" providerId="AD" clId="Web-{2D689FC0-855E-D34D-E9D0-508E57288532}" dt="2022-06-17T05:14:36.059" v="6" actId="20577"/>
      <pc:docMkLst>
        <pc:docMk/>
      </pc:docMkLst>
      <pc:sldChg chg="modSp">
        <pc:chgData name="Yamagata, Shigeo[山形 茂生]" userId="S::yamagata.shigeo2@jica.go.jp::30cb5c11-f352-42b1-9f5a-f744e71b0a0d" providerId="AD" clId="Web-{2D689FC0-855E-D34D-E9D0-508E57288532}" dt="2022-06-17T05:14:36.059" v="6" actId="20577"/>
        <pc:sldMkLst>
          <pc:docMk/>
          <pc:sldMk cId="2845063589" sldId="335"/>
        </pc:sldMkLst>
        <pc:spChg chg="mod">
          <ac:chgData name="Yamagata, Shigeo[山形 茂生]" userId="S::yamagata.shigeo2@jica.go.jp::30cb5c11-f352-42b1-9f5a-f744e71b0a0d" providerId="AD" clId="Web-{2D689FC0-855E-D34D-E9D0-508E57288532}" dt="2022-06-17T05:14:36.059" v="6" actId="20577"/>
          <ac:spMkLst>
            <pc:docMk/>
            <pc:sldMk cId="2845063589" sldId="335"/>
            <ac:spMk id="7" creationId="{00000000-0000-0000-0000-000000000000}"/>
          </ac:spMkLst>
        </pc:spChg>
      </pc:sldChg>
    </pc:docChg>
  </pc:docChgLst>
  <pc:docChgLst>
    <pc:chgData name="Yamagata, Shigeo[山形 茂生]" userId="S::yamagata.shigeo2@jica.go.jp::30cb5c11-f352-42b1-9f5a-f744e71b0a0d" providerId="AD" clId="Web-{D9C42885-C800-274E-03BA-0AACAE5E90EB}"/>
    <pc:docChg chg="modSld">
      <pc:chgData name="Yamagata, Shigeo[山形 茂生]" userId="S::yamagata.shigeo2@jica.go.jp::30cb5c11-f352-42b1-9f5a-f744e71b0a0d" providerId="AD" clId="Web-{D9C42885-C800-274E-03BA-0AACAE5E90EB}" dt="2022-07-19T06:44:19.402" v="3"/>
      <pc:docMkLst>
        <pc:docMk/>
      </pc:docMkLst>
      <pc:sldChg chg="modSp">
        <pc:chgData name="Yamagata, Shigeo[山形 茂生]" userId="S::yamagata.shigeo2@jica.go.jp::30cb5c11-f352-42b1-9f5a-f744e71b0a0d" providerId="AD" clId="Web-{D9C42885-C800-274E-03BA-0AACAE5E90EB}" dt="2022-07-19T06:44:19.402" v="3"/>
        <pc:sldMkLst>
          <pc:docMk/>
          <pc:sldMk cId="3545649024" sldId="338"/>
        </pc:sldMkLst>
        <pc:spChg chg="mod">
          <ac:chgData name="Yamagata, Shigeo[山形 茂生]" userId="S::yamagata.shigeo2@jica.go.jp::30cb5c11-f352-42b1-9f5a-f744e71b0a0d" providerId="AD" clId="Web-{D9C42885-C800-274E-03BA-0AACAE5E90EB}" dt="2022-07-19T06:44:00.745" v="1" actId="1076"/>
          <ac:spMkLst>
            <pc:docMk/>
            <pc:sldMk cId="3545649024" sldId="338"/>
            <ac:spMk id="4" creationId="{00000000-0000-0000-0000-000000000000}"/>
          </ac:spMkLst>
        </pc:spChg>
        <pc:graphicFrameChg chg="modGraphic">
          <ac:chgData name="Yamagata, Shigeo[山形 茂生]" userId="S::yamagata.shigeo2@jica.go.jp::30cb5c11-f352-42b1-9f5a-f744e71b0a0d" providerId="AD" clId="Web-{D9C42885-C800-274E-03BA-0AACAE5E90EB}" dt="2022-07-19T06:44:19.402" v="3"/>
          <ac:graphicFrameMkLst>
            <pc:docMk/>
            <pc:sldMk cId="3545649024" sldId="338"/>
            <ac:graphicFrameMk id="20" creationId="{00000000-0000-0000-0000-000000000000}"/>
          </ac:graphicFrameMkLst>
        </pc:graphicFrameChg>
      </pc:sldChg>
    </pc:docChg>
  </pc:docChgLst>
  <pc:docChgLst>
    <pc:chgData name="Yoshizawa, Shinobu[芳沢 忍]" userId="4324bde9-48f9-49a5-a3d6-03038f836b16" providerId="ADAL" clId="{AA4BF90E-3061-45A6-AB35-0F1F763CD354}"/>
    <pc:docChg chg="modSld">
      <pc:chgData name="Yoshizawa, Shinobu[芳沢 忍]" userId="4324bde9-48f9-49a5-a3d6-03038f836b16" providerId="ADAL" clId="{AA4BF90E-3061-45A6-AB35-0F1F763CD354}" dt="2022-08-08T12:36:17.990" v="129" actId="1037"/>
      <pc:docMkLst>
        <pc:docMk/>
      </pc:docMkLst>
      <pc:sldChg chg="modSp mod">
        <pc:chgData name="Yoshizawa, Shinobu[芳沢 忍]" userId="4324bde9-48f9-49a5-a3d6-03038f836b16" providerId="ADAL" clId="{AA4BF90E-3061-45A6-AB35-0F1F763CD354}" dt="2022-08-08T12:35:35.778" v="31" actId="1037"/>
        <pc:sldMkLst>
          <pc:docMk/>
          <pc:sldMk cId="2920247984" sldId="320"/>
        </pc:sldMkLst>
        <pc:graphicFrameChg chg="mod">
          <ac:chgData name="Yoshizawa, Shinobu[芳沢 忍]" userId="4324bde9-48f9-49a5-a3d6-03038f836b16" providerId="ADAL" clId="{AA4BF90E-3061-45A6-AB35-0F1F763CD354}" dt="2022-08-08T12:35:35.778" v="31" actId="1037"/>
          <ac:graphicFrameMkLst>
            <pc:docMk/>
            <pc:sldMk cId="2920247984" sldId="320"/>
            <ac:graphicFrameMk id="10" creationId="{00000000-0000-0000-0000-000000000000}"/>
          </ac:graphicFrameMkLst>
        </pc:graphicFrameChg>
        <pc:graphicFrameChg chg="mod">
          <ac:chgData name="Yoshizawa, Shinobu[芳沢 忍]" userId="4324bde9-48f9-49a5-a3d6-03038f836b16" providerId="ADAL" clId="{AA4BF90E-3061-45A6-AB35-0F1F763CD354}" dt="2022-08-08T12:35:35.778" v="31" actId="1037"/>
          <ac:graphicFrameMkLst>
            <pc:docMk/>
            <pc:sldMk cId="2920247984" sldId="320"/>
            <ac:graphicFrameMk id="15" creationId="{00000000-0000-0000-0000-000000000000}"/>
          </ac:graphicFrameMkLst>
        </pc:graphicFrameChg>
      </pc:sldChg>
      <pc:sldChg chg="modSp mod">
        <pc:chgData name="Yoshizawa, Shinobu[芳沢 忍]" userId="4324bde9-48f9-49a5-a3d6-03038f836b16" providerId="ADAL" clId="{AA4BF90E-3061-45A6-AB35-0F1F763CD354}" dt="2022-08-08T12:35:42.100" v="46" actId="1037"/>
        <pc:sldMkLst>
          <pc:docMk/>
          <pc:sldMk cId="1560471992" sldId="333"/>
        </pc:sldMkLst>
        <pc:graphicFrameChg chg="mod">
          <ac:chgData name="Yoshizawa, Shinobu[芳沢 忍]" userId="4324bde9-48f9-49a5-a3d6-03038f836b16" providerId="ADAL" clId="{AA4BF90E-3061-45A6-AB35-0F1F763CD354}" dt="2022-08-08T12:35:42.100" v="46" actId="1037"/>
          <ac:graphicFrameMkLst>
            <pc:docMk/>
            <pc:sldMk cId="1560471992" sldId="333"/>
            <ac:graphicFrameMk id="9" creationId="{00000000-0000-0000-0000-000000000000}"/>
          </ac:graphicFrameMkLst>
        </pc:graphicFrameChg>
        <pc:graphicFrameChg chg="mod">
          <ac:chgData name="Yoshizawa, Shinobu[芳沢 忍]" userId="4324bde9-48f9-49a5-a3d6-03038f836b16" providerId="ADAL" clId="{AA4BF90E-3061-45A6-AB35-0F1F763CD354}" dt="2022-08-08T12:35:42.100" v="46" actId="1037"/>
          <ac:graphicFrameMkLst>
            <pc:docMk/>
            <pc:sldMk cId="1560471992" sldId="333"/>
            <ac:graphicFrameMk id="12" creationId="{00000000-0000-0000-0000-000000000000}"/>
          </ac:graphicFrameMkLst>
        </pc:graphicFrameChg>
      </pc:sldChg>
      <pc:sldChg chg="modSp mod">
        <pc:chgData name="Yoshizawa, Shinobu[芳沢 忍]" userId="4324bde9-48f9-49a5-a3d6-03038f836b16" providerId="ADAL" clId="{AA4BF90E-3061-45A6-AB35-0F1F763CD354}" dt="2022-08-08T12:35:54.081" v="79" actId="1037"/>
        <pc:sldMkLst>
          <pc:docMk/>
          <pc:sldMk cId="2845063589" sldId="335"/>
        </pc:sldMkLst>
        <pc:graphicFrameChg chg="mod">
          <ac:chgData name="Yoshizawa, Shinobu[芳沢 忍]" userId="4324bde9-48f9-49a5-a3d6-03038f836b16" providerId="ADAL" clId="{AA4BF90E-3061-45A6-AB35-0F1F763CD354}" dt="2022-08-08T12:35:54.081" v="79" actId="1037"/>
          <ac:graphicFrameMkLst>
            <pc:docMk/>
            <pc:sldMk cId="2845063589" sldId="335"/>
            <ac:graphicFrameMk id="12" creationId="{00000000-0000-0000-0000-000000000000}"/>
          </ac:graphicFrameMkLst>
        </pc:graphicFrameChg>
        <pc:graphicFrameChg chg="mod">
          <ac:chgData name="Yoshizawa, Shinobu[芳沢 忍]" userId="4324bde9-48f9-49a5-a3d6-03038f836b16" providerId="ADAL" clId="{AA4BF90E-3061-45A6-AB35-0F1F763CD354}" dt="2022-08-08T12:35:54.081" v="79" actId="1037"/>
          <ac:graphicFrameMkLst>
            <pc:docMk/>
            <pc:sldMk cId="2845063589" sldId="335"/>
            <ac:graphicFrameMk id="19" creationId="{00000000-0000-0000-0000-000000000000}"/>
          </ac:graphicFrameMkLst>
        </pc:graphicFrameChg>
      </pc:sldChg>
      <pc:sldChg chg="modSp mod">
        <pc:chgData name="Yoshizawa, Shinobu[芳沢 忍]" userId="4324bde9-48f9-49a5-a3d6-03038f836b16" providerId="ADAL" clId="{AA4BF90E-3061-45A6-AB35-0F1F763CD354}" dt="2022-08-08T12:36:10.761" v="113" actId="1037"/>
        <pc:sldMkLst>
          <pc:docMk/>
          <pc:sldMk cId="26055058" sldId="337"/>
        </pc:sldMkLst>
        <pc:graphicFrameChg chg="mod">
          <ac:chgData name="Yoshizawa, Shinobu[芳沢 忍]" userId="4324bde9-48f9-49a5-a3d6-03038f836b16" providerId="ADAL" clId="{AA4BF90E-3061-45A6-AB35-0F1F763CD354}" dt="2022-08-08T12:36:10.761" v="113" actId="1037"/>
          <ac:graphicFrameMkLst>
            <pc:docMk/>
            <pc:sldMk cId="26055058" sldId="337"/>
            <ac:graphicFrameMk id="4" creationId="{B5BFFE83-AB29-7DB3-7CBD-FC13B049FF24}"/>
          </ac:graphicFrameMkLst>
        </pc:graphicFrameChg>
        <pc:graphicFrameChg chg="mod">
          <ac:chgData name="Yoshizawa, Shinobu[芳沢 忍]" userId="4324bde9-48f9-49a5-a3d6-03038f836b16" providerId="ADAL" clId="{AA4BF90E-3061-45A6-AB35-0F1F763CD354}" dt="2022-08-08T12:36:10.761" v="113" actId="1037"/>
          <ac:graphicFrameMkLst>
            <pc:docMk/>
            <pc:sldMk cId="26055058" sldId="337"/>
            <ac:graphicFrameMk id="16" creationId="{00000000-0000-0000-0000-000000000000}"/>
          </ac:graphicFrameMkLst>
        </pc:graphicFrameChg>
      </pc:sldChg>
      <pc:sldChg chg="modSp mod">
        <pc:chgData name="Yoshizawa, Shinobu[芳沢 忍]" userId="4324bde9-48f9-49a5-a3d6-03038f836b16" providerId="ADAL" clId="{AA4BF90E-3061-45A6-AB35-0F1F763CD354}" dt="2022-08-08T12:36:17.990" v="129" actId="1037"/>
        <pc:sldMkLst>
          <pc:docMk/>
          <pc:sldMk cId="3545649024" sldId="338"/>
        </pc:sldMkLst>
        <pc:graphicFrameChg chg="mod modGraphic">
          <ac:chgData name="Yoshizawa, Shinobu[芳沢 忍]" userId="4324bde9-48f9-49a5-a3d6-03038f836b16" providerId="ADAL" clId="{AA4BF90E-3061-45A6-AB35-0F1F763CD354}" dt="2022-08-08T12:36:17.990" v="129" actId="1037"/>
          <ac:graphicFrameMkLst>
            <pc:docMk/>
            <pc:sldMk cId="3545649024" sldId="338"/>
            <ac:graphicFrameMk id="14" creationId="{00000000-0000-0000-0000-000000000000}"/>
          </ac:graphicFrameMkLst>
        </pc:graphicFrameChg>
        <pc:graphicFrameChg chg="mod">
          <ac:chgData name="Yoshizawa, Shinobu[芳沢 忍]" userId="4324bde9-48f9-49a5-a3d6-03038f836b16" providerId="ADAL" clId="{AA4BF90E-3061-45A6-AB35-0F1F763CD354}" dt="2022-08-08T12:36:17.990" v="129" actId="1037"/>
          <ac:graphicFrameMkLst>
            <pc:docMk/>
            <pc:sldMk cId="3545649024" sldId="338"/>
            <ac:graphicFrameMk id="20" creationId="{00000000-0000-0000-0000-000000000000}"/>
          </ac:graphicFrameMkLst>
        </pc:graphicFrameChg>
      </pc:sldChg>
      <pc:sldChg chg="modSp mod">
        <pc:chgData name="Yoshizawa, Shinobu[芳沢 忍]" userId="4324bde9-48f9-49a5-a3d6-03038f836b16" providerId="ADAL" clId="{AA4BF90E-3061-45A6-AB35-0F1F763CD354}" dt="2022-08-08T12:35:48.091" v="63" actId="1037"/>
        <pc:sldMkLst>
          <pc:docMk/>
          <pc:sldMk cId="3219120329" sldId="339"/>
        </pc:sldMkLst>
        <pc:graphicFrameChg chg="mod">
          <ac:chgData name="Yoshizawa, Shinobu[芳沢 忍]" userId="4324bde9-48f9-49a5-a3d6-03038f836b16" providerId="ADAL" clId="{AA4BF90E-3061-45A6-AB35-0F1F763CD354}" dt="2022-08-08T12:35:48.091" v="63" actId="1037"/>
          <ac:graphicFrameMkLst>
            <pc:docMk/>
            <pc:sldMk cId="3219120329" sldId="339"/>
            <ac:graphicFrameMk id="16" creationId="{00000000-0000-0000-0000-000000000000}"/>
          </ac:graphicFrameMkLst>
        </pc:graphicFrameChg>
        <pc:graphicFrameChg chg="mod">
          <ac:chgData name="Yoshizawa, Shinobu[芳沢 忍]" userId="4324bde9-48f9-49a5-a3d6-03038f836b16" providerId="ADAL" clId="{AA4BF90E-3061-45A6-AB35-0F1F763CD354}" dt="2022-08-08T12:35:48.091" v="63" actId="1037"/>
          <ac:graphicFrameMkLst>
            <pc:docMk/>
            <pc:sldMk cId="3219120329" sldId="339"/>
            <ac:graphicFrameMk id="18" creationId="{00000000-0000-0000-0000-000000000000}"/>
          </ac:graphicFrameMkLst>
        </pc:graphicFrameChg>
      </pc:sldChg>
      <pc:sldChg chg="modSp mod">
        <pc:chgData name="Yoshizawa, Shinobu[芳沢 忍]" userId="4324bde9-48f9-49a5-a3d6-03038f836b16" providerId="ADAL" clId="{AA4BF90E-3061-45A6-AB35-0F1F763CD354}" dt="2022-08-08T12:36:02.750" v="97" actId="1037"/>
        <pc:sldMkLst>
          <pc:docMk/>
          <pc:sldMk cId="3703904979" sldId="342"/>
        </pc:sldMkLst>
        <pc:graphicFrameChg chg="mod">
          <ac:chgData name="Yoshizawa, Shinobu[芳沢 忍]" userId="4324bde9-48f9-49a5-a3d6-03038f836b16" providerId="ADAL" clId="{AA4BF90E-3061-45A6-AB35-0F1F763CD354}" dt="2022-08-08T12:36:02.750" v="97" actId="1037"/>
          <ac:graphicFrameMkLst>
            <pc:docMk/>
            <pc:sldMk cId="3703904979" sldId="342"/>
            <ac:graphicFrameMk id="12" creationId="{00000000-0000-0000-0000-000000000000}"/>
          </ac:graphicFrameMkLst>
        </pc:graphicFrameChg>
        <pc:graphicFrameChg chg="mod">
          <ac:chgData name="Yoshizawa, Shinobu[芳沢 忍]" userId="4324bde9-48f9-49a5-a3d6-03038f836b16" providerId="ADAL" clId="{AA4BF90E-3061-45A6-AB35-0F1F763CD354}" dt="2022-08-08T12:36:02.750" v="97" actId="1037"/>
          <ac:graphicFrameMkLst>
            <pc:docMk/>
            <pc:sldMk cId="3703904979" sldId="342"/>
            <ac:graphicFrameMk id="15" creationId="{00000000-0000-0000-0000-000000000000}"/>
          </ac:graphicFrameMkLst>
        </pc:graphicFrameChg>
        <pc:graphicFrameChg chg="mod">
          <ac:chgData name="Yoshizawa, Shinobu[芳沢 忍]" userId="4324bde9-48f9-49a5-a3d6-03038f836b16" providerId="ADAL" clId="{AA4BF90E-3061-45A6-AB35-0F1F763CD354}" dt="2022-08-08T12:36:02.750" v="97" actId="1037"/>
          <ac:graphicFrameMkLst>
            <pc:docMk/>
            <pc:sldMk cId="3703904979" sldId="342"/>
            <ac:graphicFrameMk id="20" creationId="{00000000-0000-0000-0000-000000000000}"/>
          </ac:graphicFrameMkLst>
        </pc:graphicFrameChg>
      </pc:sldChg>
    </pc:docChg>
  </pc:docChgLst>
  <pc:docChgLst>
    <pc:chgData name="Yamagata, Shigeo[山形 茂生]" userId="S::yamagata.shigeo2@jica.go.jp::30cb5c11-f352-42b1-9f5a-f744e71b0a0d" providerId="AD" clId="Web-{382062EA-730F-2ED3-2AC5-B414FF35B229}"/>
    <pc:docChg chg="modSld">
      <pc:chgData name="Yamagata, Shigeo[山形 茂生]" userId="S::yamagata.shigeo2@jica.go.jp::30cb5c11-f352-42b1-9f5a-f744e71b0a0d" providerId="AD" clId="Web-{382062EA-730F-2ED3-2AC5-B414FF35B229}" dt="2022-06-17T05:15:15.096" v="0" actId="20577"/>
      <pc:docMkLst>
        <pc:docMk/>
      </pc:docMkLst>
      <pc:sldChg chg="modSp">
        <pc:chgData name="Yamagata, Shigeo[山形 茂生]" userId="S::yamagata.shigeo2@jica.go.jp::30cb5c11-f352-42b1-9f5a-f744e71b0a0d" providerId="AD" clId="Web-{382062EA-730F-2ED3-2AC5-B414FF35B229}" dt="2022-06-17T05:15:15.096" v="0" actId="20577"/>
        <pc:sldMkLst>
          <pc:docMk/>
          <pc:sldMk cId="2806881668" sldId="332"/>
        </pc:sldMkLst>
        <pc:spChg chg="mod">
          <ac:chgData name="Yamagata, Shigeo[山形 茂生]" userId="S::yamagata.shigeo2@jica.go.jp::30cb5c11-f352-42b1-9f5a-f744e71b0a0d" providerId="AD" clId="Web-{382062EA-730F-2ED3-2AC5-B414FF35B229}" dt="2022-06-17T05:15:15.096" v="0" actId="20577"/>
          <ac:spMkLst>
            <pc:docMk/>
            <pc:sldMk cId="2806881668" sldId="332"/>
            <ac:spMk id="29" creationId="{00000000-0000-0000-0000-000000000000}"/>
          </ac:spMkLst>
        </pc:spChg>
      </pc:sldChg>
    </pc:docChg>
  </pc:docChgLst>
  <pc:docChgLst>
    <pc:chgData name="Kido, Masami[木戸 正巳]" userId="S::kido.masami@jica.go.jp::6a828ecb-b693-411d-9d53-20accb6fb74a" providerId="AD" clId="Web-{AA4D845A-DA52-9FBA-F9B4-8523CC3A3D4D}"/>
    <pc:docChg chg="modSld">
      <pc:chgData name="Kido, Masami[木戸 正巳]" userId="S::kido.masami@jica.go.jp::6a828ecb-b693-411d-9d53-20accb6fb74a" providerId="AD" clId="Web-{AA4D845A-DA52-9FBA-F9B4-8523CC3A3D4D}" dt="2023-12-19T05:49:03.641" v="0" actId="20577"/>
      <pc:docMkLst>
        <pc:docMk/>
      </pc:docMkLst>
      <pc:sldChg chg="modSp">
        <pc:chgData name="Kido, Masami[木戸 正巳]" userId="S::kido.masami@jica.go.jp::6a828ecb-b693-411d-9d53-20accb6fb74a" providerId="AD" clId="Web-{AA4D845A-DA52-9FBA-F9B4-8523CC3A3D4D}" dt="2023-12-19T05:49:03.641" v="0" actId="20577"/>
        <pc:sldMkLst>
          <pc:docMk/>
          <pc:sldMk cId="3545649024" sldId="338"/>
        </pc:sldMkLst>
        <pc:spChg chg="mod">
          <ac:chgData name="Kido, Masami[木戸 正巳]" userId="S::kido.masami@jica.go.jp::6a828ecb-b693-411d-9d53-20accb6fb74a" providerId="AD" clId="Web-{AA4D845A-DA52-9FBA-F9B4-8523CC3A3D4D}" dt="2023-12-19T05:49:03.641" v="0" actId="20577"/>
          <ac:spMkLst>
            <pc:docMk/>
            <pc:sldMk cId="3545649024" sldId="338"/>
            <ac:spMk id="3" creationId="{E440384E-5C6B-D757-9604-13AA4CEE2608}"/>
          </ac:spMkLst>
        </pc:spChg>
      </pc:sldChg>
    </pc:docChg>
  </pc:docChgLst>
  <pc:docChgLst>
    <pc:chgData name="Yoshizawa, Shinobu[芳沢 忍]" userId="S::yoshizawa.shinobu@jica.go.jp::4324bde9-48f9-49a5-a3d6-03038f836b16" providerId="AD" clId="Web-{8FF6152D-EE0F-4DA5-E639-85E2E6D40945}"/>
    <pc:docChg chg="modSld">
      <pc:chgData name="Yoshizawa, Shinobu[芳沢 忍]" userId="S::yoshizawa.shinobu@jica.go.jp::4324bde9-48f9-49a5-a3d6-03038f836b16" providerId="AD" clId="Web-{8FF6152D-EE0F-4DA5-E639-85E2E6D40945}" dt="2022-07-22T11:00:08.547" v="3"/>
      <pc:docMkLst>
        <pc:docMk/>
      </pc:docMkLst>
      <pc:sldChg chg="modSp">
        <pc:chgData name="Yoshizawa, Shinobu[芳沢 忍]" userId="S::yoshizawa.shinobu@jica.go.jp::4324bde9-48f9-49a5-a3d6-03038f836b16" providerId="AD" clId="Web-{8FF6152D-EE0F-4DA5-E639-85E2E6D40945}" dt="2022-07-22T11:00:08.547" v="3"/>
        <pc:sldMkLst>
          <pc:docMk/>
          <pc:sldMk cId="3545649024" sldId="338"/>
        </pc:sldMkLst>
        <pc:graphicFrameChg chg="mod modGraphic">
          <ac:chgData name="Yoshizawa, Shinobu[芳沢 忍]" userId="S::yoshizawa.shinobu@jica.go.jp::4324bde9-48f9-49a5-a3d6-03038f836b16" providerId="AD" clId="Web-{8FF6152D-EE0F-4DA5-E639-85E2E6D40945}" dt="2022-07-22T11:00:08.547" v="3"/>
          <ac:graphicFrameMkLst>
            <pc:docMk/>
            <pc:sldMk cId="3545649024" sldId="338"/>
            <ac:graphicFrameMk id="14" creationId="{00000000-0000-0000-0000-000000000000}"/>
          </ac:graphicFrameMkLst>
        </pc:graphicFrameChg>
        <pc:graphicFrameChg chg="mod modGraphic">
          <ac:chgData name="Yoshizawa, Shinobu[芳沢 忍]" userId="S::yoshizawa.shinobu@jica.go.jp::4324bde9-48f9-49a5-a3d6-03038f836b16" providerId="AD" clId="Web-{8FF6152D-EE0F-4DA5-E639-85E2E6D40945}" dt="2022-07-22T10:47:58.713" v="2"/>
          <ac:graphicFrameMkLst>
            <pc:docMk/>
            <pc:sldMk cId="3545649024" sldId="338"/>
            <ac:graphicFrameMk id="20" creationId="{00000000-0000-0000-0000-000000000000}"/>
          </ac:graphicFrameMkLst>
        </pc:graphicFrameChg>
      </pc:sldChg>
    </pc:docChg>
  </pc:docChgLst>
  <pc:docChgLst>
    <pc:chgData name="Nomura, Junko[野村 純子]" userId="1f20e2f9-a0a9-4852-9d30-207a4837d5c1" providerId="ADAL" clId="{C8873AF8-4646-4927-8CC8-DC3D739C70C8}"/>
    <pc:docChg chg="modSld">
      <pc:chgData name="Nomura, Junko[野村 純子]" userId="1f20e2f9-a0a9-4852-9d30-207a4837d5c1" providerId="ADAL" clId="{C8873AF8-4646-4927-8CC8-DC3D739C70C8}" dt="2022-07-22T08:47:39.410" v="63" actId="14100"/>
      <pc:docMkLst>
        <pc:docMk/>
      </pc:docMkLst>
      <pc:sldChg chg="modSp mod">
        <pc:chgData name="Nomura, Junko[野村 純子]" userId="1f20e2f9-a0a9-4852-9d30-207a4837d5c1" providerId="ADAL" clId="{C8873AF8-4646-4927-8CC8-DC3D739C70C8}" dt="2022-07-22T08:47:39.410" v="63" actId="14100"/>
        <pc:sldMkLst>
          <pc:docMk/>
          <pc:sldMk cId="2845063589" sldId="335"/>
        </pc:sldMkLst>
        <pc:spChg chg="mod">
          <ac:chgData name="Nomura, Junko[野村 純子]" userId="1f20e2f9-a0a9-4852-9d30-207a4837d5c1" providerId="ADAL" clId="{C8873AF8-4646-4927-8CC8-DC3D739C70C8}" dt="2022-07-22T08:47:39.410" v="63" actId="14100"/>
          <ac:spMkLst>
            <pc:docMk/>
            <pc:sldMk cId="2845063589" sldId="335"/>
            <ac:spMk id="16" creationId="{00000000-0000-0000-0000-000000000000}"/>
          </ac:spMkLst>
        </pc:spChg>
        <pc:spChg chg="mod">
          <ac:chgData name="Nomura, Junko[野村 純子]" userId="1f20e2f9-a0a9-4852-9d30-207a4837d5c1" providerId="ADAL" clId="{C8873AF8-4646-4927-8CC8-DC3D739C70C8}" dt="2022-07-22T08:47:26.763" v="62" actId="1036"/>
          <ac:spMkLst>
            <pc:docMk/>
            <pc:sldMk cId="2845063589" sldId="335"/>
            <ac:spMk id="17" creationId="{00000000-0000-0000-0000-000000000000}"/>
          </ac:spMkLst>
        </pc:spChg>
        <pc:graphicFrameChg chg="mod modGraphic">
          <ac:chgData name="Nomura, Junko[野村 純子]" userId="1f20e2f9-a0a9-4852-9d30-207a4837d5c1" providerId="ADAL" clId="{C8873AF8-4646-4927-8CC8-DC3D739C70C8}" dt="2022-07-22T08:47:26.763" v="62" actId="1036"/>
          <ac:graphicFrameMkLst>
            <pc:docMk/>
            <pc:sldMk cId="2845063589" sldId="335"/>
            <ac:graphicFrameMk id="12" creationId="{00000000-0000-0000-0000-000000000000}"/>
          </ac:graphicFrameMkLst>
        </pc:graphicFrameChg>
      </pc:sldChg>
      <pc:sldChg chg="modSp mod">
        <pc:chgData name="Nomura, Junko[野村 純子]" userId="1f20e2f9-a0a9-4852-9d30-207a4837d5c1" providerId="ADAL" clId="{C8873AF8-4646-4927-8CC8-DC3D739C70C8}" dt="2022-07-22T08:46:15.452" v="46" actId="1035"/>
        <pc:sldMkLst>
          <pc:docMk/>
          <pc:sldMk cId="26055058" sldId="337"/>
        </pc:sldMkLst>
        <pc:spChg chg="mod">
          <ac:chgData name="Nomura, Junko[野村 純子]" userId="1f20e2f9-a0a9-4852-9d30-207a4837d5c1" providerId="ADAL" clId="{C8873AF8-4646-4927-8CC8-DC3D739C70C8}" dt="2022-07-22T08:45:24.533" v="6" actId="1076"/>
          <ac:spMkLst>
            <pc:docMk/>
            <pc:sldMk cId="26055058" sldId="337"/>
            <ac:spMk id="3" creationId="{00000000-0000-0000-0000-000000000000}"/>
          </ac:spMkLst>
        </pc:spChg>
        <pc:spChg chg="mod">
          <ac:chgData name="Nomura, Junko[野村 純子]" userId="1f20e2f9-a0a9-4852-9d30-207a4837d5c1" providerId="ADAL" clId="{C8873AF8-4646-4927-8CC8-DC3D739C70C8}" dt="2022-07-22T08:45:46.318" v="33" actId="14100"/>
          <ac:spMkLst>
            <pc:docMk/>
            <pc:sldMk cId="26055058" sldId="337"/>
            <ac:spMk id="10" creationId="{00000000-0000-0000-0000-000000000000}"/>
          </ac:spMkLst>
        </pc:spChg>
        <pc:spChg chg="mod">
          <ac:chgData name="Nomura, Junko[野村 純子]" userId="1f20e2f9-a0a9-4852-9d30-207a4837d5c1" providerId="ADAL" clId="{C8873AF8-4646-4927-8CC8-DC3D739C70C8}" dt="2022-07-22T08:45:59.945" v="41" actId="1076"/>
          <ac:spMkLst>
            <pc:docMk/>
            <pc:sldMk cId="26055058" sldId="337"/>
            <ac:spMk id="13" creationId="{00000000-0000-0000-0000-000000000000}"/>
          </ac:spMkLst>
        </pc:spChg>
        <pc:spChg chg="mod">
          <ac:chgData name="Nomura, Junko[野村 純子]" userId="1f20e2f9-a0a9-4852-9d30-207a4837d5c1" providerId="ADAL" clId="{C8873AF8-4646-4927-8CC8-DC3D739C70C8}" dt="2022-07-22T08:46:15.452" v="46" actId="1035"/>
          <ac:spMkLst>
            <pc:docMk/>
            <pc:sldMk cId="26055058" sldId="337"/>
            <ac:spMk id="14" creationId="{00000000-0000-0000-0000-000000000000}"/>
          </ac:spMkLst>
        </pc:spChg>
        <pc:graphicFrameChg chg="modGraphic">
          <ac:chgData name="Nomura, Junko[野村 純子]" userId="1f20e2f9-a0a9-4852-9d30-207a4837d5c1" providerId="ADAL" clId="{C8873AF8-4646-4927-8CC8-DC3D739C70C8}" dt="2022-07-22T08:44:43.986" v="5" actId="2711"/>
          <ac:graphicFrameMkLst>
            <pc:docMk/>
            <pc:sldMk cId="26055058" sldId="337"/>
            <ac:graphicFrameMk id="4" creationId="{B5BFFE83-AB29-7DB3-7CBD-FC13B049FF24}"/>
          </ac:graphicFrameMkLst>
        </pc:graphicFrameChg>
        <pc:graphicFrameChg chg="mod">
          <ac:chgData name="Nomura, Junko[野村 純子]" userId="1f20e2f9-a0a9-4852-9d30-207a4837d5c1" providerId="ADAL" clId="{C8873AF8-4646-4927-8CC8-DC3D739C70C8}" dt="2022-07-22T08:45:38.882" v="32" actId="1035"/>
          <ac:graphicFrameMkLst>
            <pc:docMk/>
            <pc:sldMk cId="26055058" sldId="337"/>
            <ac:graphicFrameMk id="16" creationId="{00000000-0000-0000-0000-000000000000}"/>
          </ac:graphicFrameMkLst>
        </pc:graphicFrameChg>
      </pc:sldChg>
    </pc:docChg>
  </pc:docChgLst>
  <pc:docChgLst>
    <pc:chgData name="Yoshizawa, Shinobu[芳沢 忍]" userId="4324bde9-48f9-49a5-a3d6-03038f836b16" providerId="ADAL" clId="{C5163E88-F3B8-4244-B9D7-7809037FF4AF}"/>
    <pc:docChg chg="custSel modSld">
      <pc:chgData name="Yoshizawa, Shinobu[芳沢 忍]" userId="4324bde9-48f9-49a5-a3d6-03038f836b16" providerId="ADAL" clId="{C5163E88-F3B8-4244-B9D7-7809037FF4AF}" dt="2022-09-21T02:57:23.349" v="49" actId="2711"/>
      <pc:docMkLst>
        <pc:docMk/>
      </pc:docMkLst>
      <pc:sldChg chg="modSp mod delCm">
        <pc:chgData name="Yoshizawa, Shinobu[芳沢 忍]" userId="4324bde9-48f9-49a5-a3d6-03038f836b16" providerId="ADAL" clId="{C5163E88-F3B8-4244-B9D7-7809037FF4AF}" dt="2022-09-21T02:50:33.616" v="8"/>
        <pc:sldMkLst>
          <pc:docMk/>
          <pc:sldMk cId="2920247984" sldId="320"/>
        </pc:sldMkLst>
        <pc:graphicFrameChg chg="mod modGraphic">
          <ac:chgData name="Yoshizawa, Shinobu[芳沢 忍]" userId="4324bde9-48f9-49a5-a3d6-03038f836b16" providerId="ADAL" clId="{C5163E88-F3B8-4244-B9D7-7809037FF4AF}" dt="2022-09-21T02:50:22.762" v="7" actId="20577"/>
          <ac:graphicFrameMkLst>
            <pc:docMk/>
            <pc:sldMk cId="2920247984" sldId="320"/>
            <ac:graphicFrameMk id="15" creationId="{00000000-0000-0000-0000-000000000000}"/>
          </ac:graphicFrameMkLst>
        </pc:graphicFrameChg>
      </pc:sldChg>
      <pc:sldChg chg="modSp mod delCm">
        <pc:chgData name="Yoshizawa, Shinobu[芳沢 忍]" userId="4324bde9-48f9-49a5-a3d6-03038f836b16" providerId="ADAL" clId="{C5163E88-F3B8-4244-B9D7-7809037FF4AF}" dt="2022-09-21T02:54:15.036" v="14" actId="20577"/>
        <pc:sldMkLst>
          <pc:docMk/>
          <pc:sldMk cId="1560471992" sldId="333"/>
        </pc:sldMkLst>
        <pc:graphicFrameChg chg="mod modGraphic">
          <ac:chgData name="Yoshizawa, Shinobu[芳沢 忍]" userId="4324bde9-48f9-49a5-a3d6-03038f836b16" providerId="ADAL" clId="{C5163E88-F3B8-4244-B9D7-7809037FF4AF}" dt="2022-09-21T02:54:15.036" v="14" actId="20577"/>
          <ac:graphicFrameMkLst>
            <pc:docMk/>
            <pc:sldMk cId="1560471992" sldId="333"/>
            <ac:graphicFrameMk id="12" creationId="{00000000-0000-0000-0000-000000000000}"/>
          </ac:graphicFrameMkLst>
        </pc:graphicFrameChg>
      </pc:sldChg>
      <pc:sldChg chg="modSp mod delCm">
        <pc:chgData name="Yoshizawa, Shinobu[芳沢 忍]" userId="4324bde9-48f9-49a5-a3d6-03038f836b16" providerId="ADAL" clId="{C5163E88-F3B8-4244-B9D7-7809037FF4AF}" dt="2022-09-21T02:55:42.074" v="22" actId="20577"/>
        <pc:sldMkLst>
          <pc:docMk/>
          <pc:sldMk cId="3219120329" sldId="339"/>
        </pc:sldMkLst>
        <pc:graphicFrameChg chg="mod modGraphic">
          <ac:chgData name="Yoshizawa, Shinobu[芳沢 忍]" userId="4324bde9-48f9-49a5-a3d6-03038f836b16" providerId="ADAL" clId="{C5163E88-F3B8-4244-B9D7-7809037FF4AF}" dt="2022-09-21T02:55:42.074" v="22" actId="20577"/>
          <ac:graphicFrameMkLst>
            <pc:docMk/>
            <pc:sldMk cId="3219120329" sldId="339"/>
            <ac:graphicFrameMk id="16" creationId="{00000000-0000-0000-0000-000000000000}"/>
          </ac:graphicFrameMkLst>
        </pc:graphicFrameChg>
      </pc:sldChg>
      <pc:sldChg chg="modSp mod delCm modCm">
        <pc:chgData name="Yoshizawa, Shinobu[芳沢 忍]" userId="4324bde9-48f9-49a5-a3d6-03038f836b16" providerId="ADAL" clId="{C5163E88-F3B8-4244-B9D7-7809037FF4AF}" dt="2022-09-21T02:57:23.349" v="49" actId="2711"/>
        <pc:sldMkLst>
          <pc:docMk/>
          <pc:sldMk cId="3703904979" sldId="342"/>
        </pc:sldMkLst>
        <pc:graphicFrameChg chg="mod modGraphic">
          <ac:chgData name="Yoshizawa, Shinobu[芳沢 忍]" userId="4324bde9-48f9-49a5-a3d6-03038f836b16" providerId="ADAL" clId="{C5163E88-F3B8-4244-B9D7-7809037FF4AF}" dt="2022-09-21T02:56:51.329" v="47" actId="20577"/>
          <ac:graphicFrameMkLst>
            <pc:docMk/>
            <pc:sldMk cId="3703904979" sldId="342"/>
            <ac:graphicFrameMk id="15" creationId="{00000000-0000-0000-0000-000000000000}"/>
          </ac:graphicFrameMkLst>
        </pc:graphicFrameChg>
        <pc:graphicFrameChg chg="modGraphic">
          <ac:chgData name="Yoshizawa, Shinobu[芳沢 忍]" userId="4324bde9-48f9-49a5-a3d6-03038f836b16" providerId="ADAL" clId="{C5163E88-F3B8-4244-B9D7-7809037FF4AF}" dt="2022-09-21T02:57:23.349" v="49" actId="2711"/>
          <ac:graphicFrameMkLst>
            <pc:docMk/>
            <pc:sldMk cId="3703904979" sldId="342"/>
            <ac:graphicFrameMk id="20" creationId="{00000000-0000-0000-0000-000000000000}"/>
          </ac:graphicFrameMkLst>
        </pc:graphicFrameChg>
      </pc:sldChg>
    </pc:docChg>
  </pc:docChgLst>
  <pc:docChgLst>
    <pc:chgData name="Yamagata, Shigeo[山形 茂生]" userId="S::yamagata.shigeo2@jica.go.jp::30cb5c11-f352-42b1-9f5a-f744e71b0a0d" providerId="AD" clId="Web-{8A2CE210-87C3-5453-C551-358EEEF01558}"/>
    <pc:docChg chg="modSld">
      <pc:chgData name="Yamagata, Shigeo[山形 茂生]" userId="S::yamagata.shigeo2@jica.go.jp::30cb5c11-f352-42b1-9f5a-f744e71b0a0d" providerId="AD" clId="Web-{8A2CE210-87C3-5453-C551-358EEEF01558}" dt="2022-07-04T00:51:13.485" v="7" actId="20577"/>
      <pc:docMkLst>
        <pc:docMk/>
      </pc:docMkLst>
      <pc:sldChg chg="modSp">
        <pc:chgData name="Yamagata, Shigeo[山形 茂生]" userId="S::yamagata.shigeo2@jica.go.jp::30cb5c11-f352-42b1-9f5a-f744e71b0a0d" providerId="AD" clId="Web-{8A2CE210-87C3-5453-C551-358EEEF01558}" dt="2022-07-04T00:51:13.485" v="7" actId="20577"/>
        <pc:sldMkLst>
          <pc:docMk/>
          <pc:sldMk cId="3767068869" sldId="341"/>
        </pc:sldMkLst>
        <pc:spChg chg="mod">
          <ac:chgData name="Yamagata, Shigeo[山形 茂生]" userId="S::yamagata.shigeo2@jica.go.jp::30cb5c11-f352-42b1-9f5a-f744e71b0a0d" providerId="AD" clId="Web-{8A2CE210-87C3-5453-C551-358EEEF01558}" dt="2022-07-04T00:50:10.671" v="5" actId="20577"/>
          <ac:spMkLst>
            <pc:docMk/>
            <pc:sldMk cId="3767068869" sldId="341"/>
            <ac:spMk id="10" creationId="{00000000-0000-0000-0000-000000000000}"/>
          </ac:spMkLst>
        </pc:spChg>
        <pc:spChg chg="mod">
          <ac:chgData name="Yamagata, Shigeo[山形 茂生]" userId="S::yamagata.shigeo2@jica.go.jp::30cb5c11-f352-42b1-9f5a-f744e71b0a0d" providerId="AD" clId="Web-{8A2CE210-87C3-5453-C551-358EEEF01558}" dt="2022-07-04T00:51:13.485" v="7" actId="20577"/>
          <ac:spMkLst>
            <pc:docMk/>
            <pc:sldMk cId="3767068869" sldId="341"/>
            <ac:spMk id="45" creationId="{00000000-0000-0000-0000-000000000000}"/>
          </ac:spMkLst>
        </pc:spChg>
      </pc:sldChg>
    </pc:docChg>
  </pc:docChgLst>
  <pc:docChgLst>
    <pc:chgData name="Nomura, Junko[野村 純子]" userId="S::nomura.junko2@jica.go.jp::1f20e2f9-a0a9-4852-9d30-207a4837d5c1" providerId="AD" clId="Web-{3BDD8A9B-186F-6D9D-7A4C-7CD0915DA446}"/>
    <pc:docChg chg="modSld">
      <pc:chgData name="Nomura, Junko[野村 純子]" userId="S::nomura.junko2@jica.go.jp::1f20e2f9-a0a9-4852-9d30-207a4837d5c1" providerId="AD" clId="Web-{3BDD8A9B-186F-6D9D-7A4C-7CD0915DA446}" dt="2022-07-05T05:45:31.352" v="7"/>
      <pc:docMkLst>
        <pc:docMk/>
      </pc:docMkLst>
      <pc:sldChg chg="modSp">
        <pc:chgData name="Nomura, Junko[野村 純子]" userId="S::nomura.junko2@jica.go.jp::1f20e2f9-a0a9-4852-9d30-207a4837d5c1" providerId="AD" clId="Web-{3BDD8A9B-186F-6D9D-7A4C-7CD0915DA446}" dt="2022-07-05T05:45:31.352" v="7"/>
        <pc:sldMkLst>
          <pc:docMk/>
          <pc:sldMk cId="3767068869" sldId="341"/>
        </pc:sldMkLst>
        <pc:spChg chg="mod">
          <ac:chgData name="Nomura, Junko[野村 純子]" userId="S::nomura.junko2@jica.go.jp::1f20e2f9-a0a9-4852-9d30-207a4837d5c1" providerId="AD" clId="Web-{3BDD8A9B-186F-6D9D-7A4C-7CD0915DA446}" dt="2022-07-05T05:43:05.285" v="1"/>
          <ac:spMkLst>
            <pc:docMk/>
            <pc:sldMk cId="3767068869" sldId="341"/>
            <ac:spMk id="14" creationId="{00000000-0000-0000-0000-000000000000}"/>
          </ac:spMkLst>
        </pc:spChg>
        <pc:spChg chg="mod">
          <ac:chgData name="Nomura, Junko[野村 純子]" userId="S::nomura.junko2@jica.go.jp::1f20e2f9-a0a9-4852-9d30-207a4837d5c1" providerId="AD" clId="Web-{3BDD8A9B-186F-6D9D-7A4C-7CD0915DA446}" dt="2022-07-05T05:45:31.352" v="7"/>
          <ac:spMkLst>
            <pc:docMk/>
            <pc:sldMk cId="3767068869" sldId="341"/>
            <ac:spMk id="18" creationId="{00000000-0000-0000-0000-000000000000}"/>
          </ac:spMkLst>
        </pc:spChg>
        <pc:spChg chg="mod">
          <ac:chgData name="Nomura, Junko[野村 純子]" userId="S::nomura.junko2@jica.go.jp::1f20e2f9-a0a9-4852-9d30-207a4837d5c1" providerId="AD" clId="Web-{3BDD8A9B-186F-6D9D-7A4C-7CD0915DA446}" dt="2022-07-05T05:43:19.426" v="2" actId="1076"/>
          <ac:spMkLst>
            <pc:docMk/>
            <pc:sldMk cId="3767068869" sldId="341"/>
            <ac:spMk id="42" creationId="{00000000-0000-0000-0000-000000000000}"/>
          </ac:spMkLst>
        </pc:spChg>
        <pc:spChg chg="mod">
          <ac:chgData name="Nomura, Junko[野村 純子]" userId="S::nomura.junko2@jica.go.jp::1f20e2f9-a0a9-4852-9d30-207a4837d5c1" providerId="AD" clId="Web-{3BDD8A9B-186F-6D9D-7A4C-7CD0915DA446}" dt="2022-07-05T05:43:56.131" v="4" actId="1076"/>
          <ac:spMkLst>
            <pc:docMk/>
            <pc:sldMk cId="3767068869" sldId="341"/>
            <ac:spMk id="44" creationId="{00000000-0000-0000-0000-000000000000}"/>
          </ac:spMkLst>
        </pc:spChg>
        <pc:spChg chg="mod">
          <ac:chgData name="Nomura, Junko[野村 純子]" userId="S::nomura.junko2@jica.go.jp::1f20e2f9-a0a9-4852-9d30-207a4837d5c1" providerId="AD" clId="Web-{3BDD8A9B-186F-6D9D-7A4C-7CD0915DA446}" dt="2022-07-05T05:43:33.755" v="3" actId="1076"/>
          <ac:spMkLst>
            <pc:docMk/>
            <pc:sldMk cId="3767068869" sldId="341"/>
            <ac:spMk id="56" creationId="{00000000-0000-0000-0000-000000000000}"/>
          </ac:spMkLst>
        </pc:spChg>
      </pc:sldChg>
    </pc:docChg>
  </pc:docChgLst>
  <pc:docChgLst>
    <pc:chgData name="Yoshizawa, Shinobu[芳沢 忍]" userId="S::yoshizawa.shinobu@jica.go.jp::4324bde9-48f9-49a5-a3d6-03038f836b16" providerId="AD" clId="Web-{A6B72AB2-0B8D-C296-A1F9-9410068045F5}"/>
    <pc:docChg chg="modSld">
      <pc:chgData name="Yoshizawa, Shinobu[芳沢 忍]" userId="S::yoshizawa.shinobu@jica.go.jp::4324bde9-48f9-49a5-a3d6-03038f836b16" providerId="AD" clId="Web-{A6B72AB2-0B8D-C296-A1F9-9410068045F5}" dt="2022-07-20T05:55:43.406" v="14" actId="1076"/>
      <pc:docMkLst>
        <pc:docMk/>
      </pc:docMkLst>
      <pc:sldChg chg="addSp delSp modSp">
        <pc:chgData name="Yoshizawa, Shinobu[芳沢 忍]" userId="S::yoshizawa.shinobu@jica.go.jp::4324bde9-48f9-49a5-a3d6-03038f836b16" providerId="AD" clId="Web-{A6B72AB2-0B8D-C296-A1F9-9410068045F5}" dt="2022-07-20T05:55:43.406" v="14" actId="1076"/>
        <pc:sldMkLst>
          <pc:docMk/>
          <pc:sldMk cId="26055058" sldId="337"/>
        </pc:sldMkLst>
        <pc:spChg chg="mod">
          <ac:chgData name="Yoshizawa, Shinobu[芳沢 忍]" userId="S::yoshizawa.shinobu@jica.go.jp::4324bde9-48f9-49a5-a3d6-03038f836b16" providerId="AD" clId="Web-{A6B72AB2-0B8D-C296-A1F9-9410068045F5}" dt="2022-07-20T05:55:19.687" v="10" actId="1076"/>
          <ac:spMkLst>
            <pc:docMk/>
            <pc:sldMk cId="26055058" sldId="337"/>
            <ac:spMk id="14" creationId="{00000000-0000-0000-0000-000000000000}"/>
          </ac:spMkLst>
        </pc:spChg>
        <pc:spChg chg="mod">
          <ac:chgData name="Yoshizawa, Shinobu[芳沢 忍]" userId="S::yoshizawa.shinobu@jica.go.jp::4324bde9-48f9-49a5-a3d6-03038f836b16" providerId="AD" clId="Web-{A6B72AB2-0B8D-C296-A1F9-9410068045F5}" dt="2022-07-20T05:55:13.421" v="8" actId="1076"/>
          <ac:spMkLst>
            <pc:docMk/>
            <pc:sldMk cId="26055058" sldId="337"/>
            <ac:spMk id="15" creationId="{00000000-0000-0000-0000-000000000000}"/>
          </ac:spMkLst>
        </pc:spChg>
        <pc:spChg chg="mod">
          <ac:chgData name="Yoshizawa, Shinobu[芳沢 忍]" userId="S::yoshizawa.shinobu@jica.go.jp::4324bde9-48f9-49a5-a3d6-03038f836b16" providerId="AD" clId="Web-{A6B72AB2-0B8D-C296-A1F9-9410068045F5}" dt="2022-07-20T05:55:32.015" v="12" actId="14100"/>
          <ac:spMkLst>
            <pc:docMk/>
            <pc:sldMk cId="26055058" sldId="337"/>
            <ac:spMk id="18" creationId="{00000000-0000-0000-0000-000000000000}"/>
          </ac:spMkLst>
        </pc:spChg>
        <pc:spChg chg="mod">
          <ac:chgData name="Yoshizawa, Shinobu[芳沢 忍]" userId="S::yoshizawa.shinobu@jica.go.jp::4324bde9-48f9-49a5-a3d6-03038f836b16" providerId="AD" clId="Web-{A6B72AB2-0B8D-C296-A1F9-9410068045F5}" dt="2022-07-20T05:55:43.406" v="14" actId="1076"/>
          <ac:spMkLst>
            <pc:docMk/>
            <pc:sldMk cId="26055058" sldId="337"/>
            <ac:spMk id="21" creationId="{00000000-0000-0000-0000-000000000000}"/>
          </ac:spMkLst>
        </pc:spChg>
        <pc:graphicFrameChg chg="add mod">
          <ac:chgData name="Yoshizawa, Shinobu[芳沢 忍]" userId="S::yoshizawa.shinobu@jica.go.jp::4324bde9-48f9-49a5-a3d6-03038f836b16" providerId="AD" clId="Web-{A6B72AB2-0B8D-C296-A1F9-9410068045F5}" dt="2022-07-20T05:55:36.734" v="13" actId="1076"/>
          <ac:graphicFrameMkLst>
            <pc:docMk/>
            <pc:sldMk cId="26055058" sldId="337"/>
            <ac:graphicFrameMk id="4" creationId="{B5BFFE83-AB29-7DB3-7CBD-FC13B049FF24}"/>
          </ac:graphicFrameMkLst>
        </pc:graphicFrameChg>
        <pc:graphicFrameChg chg="mod modGraphic">
          <ac:chgData name="Yoshizawa, Shinobu[芳沢 忍]" userId="S::yoshizawa.shinobu@jica.go.jp::4324bde9-48f9-49a5-a3d6-03038f836b16" providerId="AD" clId="Web-{A6B72AB2-0B8D-C296-A1F9-9410068045F5}" dt="2022-07-20T05:54:14.341" v="1"/>
          <ac:graphicFrameMkLst>
            <pc:docMk/>
            <pc:sldMk cId="26055058" sldId="337"/>
            <ac:graphicFrameMk id="16" creationId="{00000000-0000-0000-0000-000000000000}"/>
          </ac:graphicFrameMkLst>
        </pc:graphicFrameChg>
        <pc:graphicFrameChg chg="del mod">
          <ac:chgData name="Yoshizawa, Shinobu[芳沢 忍]" userId="S::yoshizawa.shinobu@jica.go.jp::4324bde9-48f9-49a5-a3d6-03038f836b16" providerId="AD" clId="Web-{A6B72AB2-0B8D-C296-A1F9-9410068045F5}" dt="2022-07-20T05:54:57.874" v="5"/>
          <ac:graphicFrameMkLst>
            <pc:docMk/>
            <pc:sldMk cId="26055058" sldId="337"/>
            <ac:graphicFrameMk id="20" creationId="{00000000-0000-0000-0000-000000000000}"/>
          </ac:graphicFrameMkLst>
        </pc:graphicFrameChg>
      </pc:sldChg>
    </pc:docChg>
  </pc:docChgLst>
  <pc:docChgLst>
    <pc:chgData name="Yamagata, Shigeo[山形 茂生]" userId="S::yamagata.shigeo2@jica.go.jp::30cb5c11-f352-42b1-9f5a-f744e71b0a0d" providerId="AD" clId="Web-{B5021502-A5F5-6262-193E-AD4EE5D82F78}"/>
    <pc:docChg chg="modSld">
      <pc:chgData name="Yamagata, Shigeo[山形 茂生]" userId="S::yamagata.shigeo2@jica.go.jp::30cb5c11-f352-42b1-9f5a-f744e71b0a0d" providerId="AD" clId="Web-{B5021502-A5F5-6262-193E-AD4EE5D82F78}" dt="2022-07-04T00:49:20.464" v="1" actId="20577"/>
      <pc:docMkLst>
        <pc:docMk/>
      </pc:docMkLst>
      <pc:sldChg chg="modSp">
        <pc:chgData name="Yamagata, Shigeo[山形 茂生]" userId="S::yamagata.shigeo2@jica.go.jp::30cb5c11-f352-42b1-9f5a-f744e71b0a0d" providerId="AD" clId="Web-{B5021502-A5F5-6262-193E-AD4EE5D82F78}" dt="2022-07-04T00:49:20.464" v="1" actId="20577"/>
        <pc:sldMkLst>
          <pc:docMk/>
          <pc:sldMk cId="3767068869" sldId="341"/>
        </pc:sldMkLst>
        <pc:spChg chg="mod">
          <ac:chgData name="Yamagata, Shigeo[山形 茂生]" userId="S::yamagata.shigeo2@jica.go.jp::30cb5c11-f352-42b1-9f5a-f744e71b0a0d" providerId="AD" clId="Web-{B5021502-A5F5-6262-193E-AD4EE5D82F78}" dt="2022-07-04T00:49:20.464" v="1" actId="20577"/>
          <ac:spMkLst>
            <pc:docMk/>
            <pc:sldMk cId="3767068869" sldId="341"/>
            <ac:spMk id="10" creationId="{00000000-0000-0000-0000-000000000000}"/>
          </ac:spMkLst>
        </pc:spChg>
      </pc:sldChg>
    </pc:docChg>
  </pc:docChgLst>
  <pc:docChgLst>
    <pc:chgData name="Yoshizawa, Shinobu[芳沢 忍]" userId="S::yoshizawa.shinobu@jica.go.jp::4324bde9-48f9-49a5-a3d6-03038f836b16" providerId="AD" clId="Web-{86089563-BDDF-3797-5AB0-3E82481078D5}"/>
    <pc:docChg chg="modSld">
      <pc:chgData name="Yoshizawa, Shinobu[芳沢 忍]" userId="S::yoshizawa.shinobu@jica.go.jp::4324bde9-48f9-49a5-a3d6-03038f836b16" providerId="AD" clId="Web-{86089563-BDDF-3797-5AB0-3E82481078D5}" dt="2022-07-15T08:32:06.248" v="2" actId="20577"/>
      <pc:docMkLst>
        <pc:docMk/>
      </pc:docMkLst>
      <pc:sldChg chg="modSp">
        <pc:chgData name="Yoshizawa, Shinobu[芳沢 忍]" userId="S::yoshizawa.shinobu@jica.go.jp::4324bde9-48f9-49a5-a3d6-03038f836b16" providerId="AD" clId="Web-{86089563-BDDF-3797-5AB0-3E82481078D5}" dt="2022-07-15T08:32:06.248" v="2" actId="20577"/>
        <pc:sldMkLst>
          <pc:docMk/>
          <pc:sldMk cId="2845063589" sldId="335"/>
        </pc:sldMkLst>
        <pc:spChg chg="mod">
          <ac:chgData name="Yoshizawa, Shinobu[芳沢 忍]" userId="S::yoshizawa.shinobu@jica.go.jp::4324bde9-48f9-49a5-a3d6-03038f836b16" providerId="AD" clId="Web-{86089563-BDDF-3797-5AB0-3E82481078D5}" dt="2022-07-15T08:32:06.248" v="2" actId="20577"/>
          <ac:spMkLst>
            <pc:docMk/>
            <pc:sldMk cId="2845063589" sldId="335"/>
            <ac:spMk id="17" creationId="{00000000-0000-0000-0000-000000000000}"/>
          </ac:spMkLst>
        </pc:spChg>
      </pc:sldChg>
    </pc:docChg>
  </pc:docChgLst>
  <pc:docChgLst>
    <pc:chgData name="Yoshizawa, Shinobu[芳沢 忍]" userId="4324bde9-48f9-49a5-a3d6-03038f836b16" providerId="ADAL" clId="{727C35C4-7AE0-4A57-9427-F7431986615A}"/>
    <pc:docChg chg="modSld">
      <pc:chgData name="Yoshizawa, Shinobu[芳沢 忍]" userId="4324bde9-48f9-49a5-a3d6-03038f836b16" providerId="ADAL" clId="{727C35C4-7AE0-4A57-9427-F7431986615A}" dt="2022-08-29T06:19:02.081" v="4" actId="2711"/>
      <pc:docMkLst>
        <pc:docMk/>
      </pc:docMkLst>
      <pc:sldChg chg="modCm">
        <pc:chgData name="Yoshizawa, Shinobu[芳沢 忍]" userId="4324bde9-48f9-49a5-a3d6-03038f836b16" providerId="ADAL" clId="{727C35C4-7AE0-4A57-9427-F7431986615A}" dt="2022-08-25T05:47:09.018" v="0"/>
        <pc:sldMkLst>
          <pc:docMk/>
          <pc:sldMk cId="2920247984" sldId="320"/>
        </pc:sldMkLst>
      </pc:sldChg>
      <pc:sldChg chg="modCm">
        <pc:chgData name="Yoshizawa, Shinobu[芳沢 忍]" userId="4324bde9-48f9-49a5-a3d6-03038f836b16" providerId="ADAL" clId="{727C35C4-7AE0-4A57-9427-F7431986615A}" dt="2022-08-25T05:48:00.613" v="1"/>
        <pc:sldMkLst>
          <pc:docMk/>
          <pc:sldMk cId="1560471992" sldId="333"/>
        </pc:sldMkLst>
      </pc:sldChg>
      <pc:sldChg chg="modCm">
        <pc:chgData name="Yoshizawa, Shinobu[芳沢 忍]" userId="4324bde9-48f9-49a5-a3d6-03038f836b16" providerId="ADAL" clId="{727C35C4-7AE0-4A57-9427-F7431986615A}" dt="2022-08-25T05:48:09.611" v="2"/>
        <pc:sldMkLst>
          <pc:docMk/>
          <pc:sldMk cId="3219120329" sldId="339"/>
        </pc:sldMkLst>
      </pc:sldChg>
      <pc:sldChg chg="modSp mod modCm">
        <pc:chgData name="Yoshizawa, Shinobu[芳沢 忍]" userId="4324bde9-48f9-49a5-a3d6-03038f836b16" providerId="ADAL" clId="{727C35C4-7AE0-4A57-9427-F7431986615A}" dt="2022-08-29T06:19:02.081" v="4" actId="2711"/>
        <pc:sldMkLst>
          <pc:docMk/>
          <pc:sldMk cId="3703904979" sldId="342"/>
        </pc:sldMkLst>
        <pc:graphicFrameChg chg="modGraphic">
          <ac:chgData name="Yoshizawa, Shinobu[芳沢 忍]" userId="4324bde9-48f9-49a5-a3d6-03038f836b16" providerId="ADAL" clId="{727C35C4-7AE0-4A57-9427-F7431986615A}" dt="2022-08-29T06:19:02.081" v="4" actId="2711"/>
          <ac:graphicFrameMkLst>
            <pc:docMk/>
            <pc:sldMk cId="3703904979" sldId="342"/>
            <ac:graphicFrameMk id="20" creationId="{00000000-0000-0000-0000-000000000000}"/>
          </ac:graphicFrameMkLst>
        </pc:graphicFrameChg>
      </pc:sldChg>
    </pc:docChg>
  </pc:docChgLst>
  <pc:docChgLst>
    <pc:chgData name="Nomura, Junko[野村 純子]" userId="1f20e2f9-a0a9-4852-9d30-207a4837d5c1" providerId="ADAL" clId="{4C5F647A-E86F-4E0B-A48B-D95EF5B19981}"/>
    <pc:docChg chg="custSel modSld">
      <pc:chgData name="Nomura, Junko[野村 純子]" userId="1f20e2f9-a0a9-4852-9d30-207a4837d5c1" providerId="ADAL" clId="{4C5F647A-E86F-4E0B-A48B-D95EF5B19981}" dt="2022-08-10T09:27:08.785" v="135" actId="2711"/>
      <pc:docMkLst>
        <pc:docMk/>
      </pc:docMkLst>
      <pc:sldChg chg="modSp mod">
        <pc:chgData name="Nomura, Junko[野村 純子]" userId="1f20e2f9-a0a9-4852-9d30-207a4837d5c1" providerId="ADAL" clId="{4C5F647A-E86F-4E0B-A48B-D95EF5B19981}" dt="2022-08-10T09:20:47.126" v="124" actId="1076"/>
        <pc:sldMkLst>
          <pc:docMk/>
          <pc:sldMk cId="2845063589" sldId="335"/>
        </pc:sldMkLst>
        <pc:spChg chg="mod">
          <ac:chgData name="Nomura, Junko[野村 純子]" userId="1f20e2f9-a0a9-4852-9d30-207a4837d5c1" providerId="ADAL" clId="{4C5F647A-E86F-4E0B-A48B-D95EF5B19981}" dt="2022-08-10T09:20:47.126" v="124" actId="1076"/>
          <ac:spMkLst>
            <pc:docMk/>
            <pc:sldMk cId="2845063589" sldId="335"/>
            <ac:spMk id="20" creationId="{00000000-0000-0000-0000-000000000000}"/>
          </ac:spMkLst>
        </pc:spChg>
      </pc:sldChg>
      <pc:sldChg chg="addSp delSp modSp mod">
        <pc:chgData name="Nomura, Junko[野村 純子]" userId="1f20e2f9-a0a9-4852-9d30-207a4837d5c1" providerId="ADAL" clId="{4C5F647A-E86F-4E0B-A48B-D95EF5B19981}" dt="2022-08-10T09:21:47.640" v="130" actId="478"/>
        <pc:sldMkLst>
          <pc:docMk/>
          <pc:sldMk cId="26055058" sldId="337"/>
        </pc:sldMkLst>
        <pc:spChg chg="mod">
          <ac:chgData name="Nomura, Junko[野村 純子]" userId="1f20e2f9-a0a9-4852-9d30-207a4837d5c1" providerId="ADAL" clId="{4C5F647A-E86F-4E0B-A48B-D95EF5B19981}" dt="2022-08-10T09:21:32.230" v="127" actId="14100"/>
          <ac:spMkLst>
            <pc:docMk/>
            <pc:sldMk cId="26055058" sldId="337"/>
            <ac:spMk id="7" creationId="{00000000-0000-0000-0000-000000000000}"/>
          </ac:spMkLst>
        </pc:spChg>
        <pc:spChg chg="add del mod">
          <ac:chgData name="Nomura, Junko[野村 純子]" userId="1f20e2f9-a0a9-4852-9d30-207a4837d5c1" providerId="ADAL" clId="{4C5F647A-E86F-4E0B-A48B-D95EF5B19981}" dt="2022-08-10T09:21:47.640" v="130" actId="478"/>
          <ac:spMkLst>
            <pc:docMk/>
            <pc:sldMk cId="26055058" sldId="337"/>
            <ac:spMk id="12" creationId="{402AFBC9-FFC1-4082-A2B4-9C8E1D85FCAE}"/>
          </ac:spMkLst>
        </pc:spChg>
        <pc:spChg chg="mod">
          <ac:chgData name="Nomura, Junko[野村 純子]" userId="1f20e2f9-a0a9-4852-9d30-207a4837d5c1" providerId="ADAL" clId="{4C5F647A-E86F-4E0B-A48B-D95EF5B19981}" dt="2022-08-10T09:21:44.943" v="129" actId="14100"/>
          <ac:spMkLst>
            <pc:docMk/>
            <pc:sldMk cId="26055058" sldId="337"/>
            <ac:spMk id="13" creationId="{00000000-0000-0000-0000-000000000000}"/>
          </ac:spMkLst>
        </pc:spChg>
      </pc:sldChg>
      <pc:sldChg chg="addSp delSp modSp mod">
        <pc:chgData name="Nomura, Junko[野村 純子]" userId="1f20e2f9-a0a9-4852-9d30-207a4837d5c1" providerId="ADAL" clId="{4C5F647A-E86F-4E0B-A48B-D95EF5B19981}" dt="2022-08-10T09:22:05.581" v="134" actId="478"/>
        <pc:sldMkLst>
          <pc:docMk/>
          <pc:sldMk cId="3545649024" sldId="338"/>
        </pc:sldMkLst>
        <pc:spChg chg="mod">
          <ac:chgData name="Nomura, Junko[野村 純子]" userId="1f20e2f9-a0a9-4852-9d30-207a4837d5c1" providerId="ADAL" clId="{4C5F647A-E86F-4E0B-A48B-D95EF5B19981}" dt="2022-08-10T09:22:02.398" v="133" actId="14100"/>
          <ac:spMkLst>
            <pc:docMk/>
            <pc:sldMk cId="3545649024" sldId="338"/>
            <ac:spMk id="7" creationId="{00000000-0000-0000-0000-000000000000}"/>
          </ac:spMkLst>
        </pc:spChg>
        <pc:spChg chg="add del mod">
          <ac:chgData name="Nomura, Junko[野村 純子]" userId="1f20e2f9-a0a9-4852-9d30-207a4837d5c1" providerId="ADAL" clId="{4C5F647A-E86F-4E0B-A48B-D95EF5B19981}" dt="2022-08-10T09:22:05.581" v="134" actId="478"/>
          <ac:spMkLst>
            <pc:docMk/>
            <pc:sldMk cId="3545649024" sldId="338"/>
            <ac:spMk id="11" creationId="{C5D1C509-AA45-47C5-B00A-561E83C3D06A}"/>
          </ac:spMkLst>
        </pc:spChg>
      </pc:sldChg>
      <pc:sldChg chg="addSp delSp modSp mod">
        <pc:chgData name="Nomura, Junko[野村 純子]" userId="1f20e2f9-a0a9-4852-9d30-207a4837d5c1" providerId="ADAL" clId="{4C5F647A-E86F-4E0B-A48B-D95EF5B19981}" dt="2022-08-10T09:27:08.785" v="135" actId="2711"/>
        <pc:sldMkLst>
          <pc:docMk/>
          <pc:sldMk cId="2570285505" sldId="343"/>
        </pc:sldMkLst>
        <pc:spChg chg="mod">
          <ac:chgData name="Nomura, Junko[野村 純子]" userId="1f20e2f9-a0a9-4852-9d30-207a4837d5c1" providerId="ADAL" clId="{4C5F647A-E86F-4E0B-A48B-D95EF5B19981}" dt="2022-08-10T09:00:28.864" v="59" actId="2711"/>
          <ac:spMkLst>
            <pc:docMk/>
            <pc:sldMk cId="2570285505" sldId="343"/>
            <ac:spMk id="9" creationId="{00000000-0000-0000-0000-000000000000}"/>
          </ac:spMkLst>
        </pc:spChg>
        <pc:spChg chg="mod">
          <ac:chgData name="Nomura, Junko[野村 純子]" userId="1f20e2f9-a0a9-4852-9d30-207a4837d5c1" providerId="ADAL" clId="{4C5F647A-E86F-4E0B-A48B-D95EF5B19981}" dt="2022-08-10T09:00:41.735" v="60" actId="14100"/>
          <ac:spMkLst>
            <pc:docMk/>
            <pc:sldMk cId="2570285505" sldId="343"/>
            <ac:spMk id="13" creationId="{00000000-0000-0000-0000-000000000000}"/>
          </ac:spMkLst>
        </pc:spChg>
        <pc:spChg chg="mod">
          <ac:chgData name="Nomura, Junko[野村 純子]" userId="1f20e2f9-a0a9-4852-9d30-207a4837d5c1" providerId="ADAL" clId="{4C5F647A-E86F-4E0B-A48B-D95EF5B19981}" dt="2022-08-10T09:27:08.785" v="135" actId="2711"/>
          <ac:spMkLst>
            <pc:docMk/>
            <pc:sldMk cId="2570285505" sldId="343"/>
            <ac:spMk id="15" creationId="{00000000-0000-0000-0000-000000000000}"/>
          </ac:spMkLst>
        </pc:spChg>
        <pc:spChg chg="mod">
          <ac:chgData name="Nomura, Junko[野村 純子]" userId="1f20e2f9-a0a9-4852-9d30-207a4837d5c1" providerId="ADAL" clId="{4C5F647A-E86F-4E0B-A48B-D95EF5B19981}" dt="2022-08-10T09:00:46.012" v="61" actId="14100"/>
          <ac:spMkLst>
            <pc:docMk/>
            <pc:sldMk cId="2570285505" sldId="343"/>
            <ac:spMk id="36" creationId="{00000000-0000-0000-0000-000000000000}"/>
          </ac:spMkLst>
        </pc:spChg>
        <pc:spChg chg="add mod">
          <ac:chgData name="Nomura, Junko[野村 純子]" userId="1f20e2f9-a0a9-4852-9d30-207a4837d5c1" providerId="ADAL" clId="{4C5F647A-E86F-4E0B-A48B-D95EF5B19981}" dt="2022-08-10T09:11:30.165" v="118" actId="1076"/>
          <ac:spMkLst>
            <pc:docMk/>
            <pc:sldMk cId="2570285505" sldId="343"/>
            <ac:spMk id="53" creationId="{D56E3E30-D1EA-450E-A778-68B8E4D68ED2}"/>
          </ac:spMkLst>
        </pc:spChg>
        <pc:spChg chg="add mod">
          <ac:chgData name="Nomura, Junko[野村 純子]" userId="1f20e2f9-a0a9-4852-9d30-207a4837d5c1" providerId="ADAL" clId="{4C5F647A-E86F-4E0B-A48B-D95EF5B19981}" dt="2022-08-10T09:12:10.552" v="123" actId="1037"/>
          <ac:spMkLst>
            <pc:docMk/>
            <pc:sldMk cId="2570285505" sldId="343"/>
            <ac:spMk id="54" creationId="{1F5AAAE9-A46E-4805-884E-C54CC035A92B}"/>
          </ac:spMkLst>
        </pc:spChg>
        <pc:spChg chg="mod">
          <ac:chgData name="Nomura, Junko[野村 純子]" userId="1f20e2f9-a0a9-4852-9d30-207a4837d5c1" providerId="ADAL" clId="{4C5F647A-E86F-4E0B-A48B-D95EF5B19981}" dt="2022-08-10T09:00:28.864" v="59" actId="2711"/>
          <ac:spMkLst>
            <pc:docMk/>
            <pc:sldMk cId="2570285505" sldId="343"/>
            <ac:spMk id="58" creationId="{00000000-0000-0000-0000-000000000000}"/>
          </ac:spMkLst>
        </pc:spChg>
        <pc:spChg chg="mod">
          <ac:chgData name="Nomura, Junko[野村 純子]" userId="1f20e2f9-a0a9-4852-9d30-207a4837d5c1" providerId="ADAL" clId="{4C5F647A-E86F-4E0B-A48B-D95EF5B19981}" dt="2022-08-10T09:00:28.864" v="59" actId="2711"/>
          <ac:spMkLst>
            <pc:docMk/>
            <pc:sldMk cId="2570285505" sldId="343"/>
            <ac:spMk id="59" creationId="{00000000-0000-0000-0000-000000000000}"/>
          </ac:spMkLst>
        </pc:spChg>
        <pc:spChg chg="mod">
          <ac:chgData name="Nomura, Junko[野村 純子]" userId="1f20e2f9-a0a9-4852-9d30-207a4837d5c1" providerId="ADAL" clId="{4C5F647A-E86F-4E0B-A48B-D95EF5B19981}" dt="2022-08-10T09:00:28.864" v="59" actId="2711"/>
          <ac:spMkLst>
            <pc:docMk/>
            <pc:sldMk cId="2570285505" sldId="343"/>
            <ac:spMk id="60" creationId="{00000000-0000-0000-0000-000000000000}"/>
          </ac:spMkLst>
        </pc:spChg>
        <pc:spChg chg="mod">
          <ac:chgData name="Nomura, Junko[野村 純子]" userId="1f20e2f9-a0a9-4852-9d30-207a4837d5c1" providerId="ADAL" clId="{4C5F647A-E86F-4E0B-A48B-D95EF5B19981}" dt="2022-08-10T09:00:28.864" v="59" actId="2711"/>
          <ac:spMkLst>
            <pc:docMk/>
            <pc:sldMk cId="2570285505" sldId="343"/>
            <ac:spMk id="61" creationId="{00000000-0000-0000-0000-000000000000}"/>
          </ac:spMkLst>
        </pc:spChg>
        <pc:spChg chg="mod">
          <ac:chgData name="Nomura, Junko[野村 純子]" userId="1f20e2f9-a0a9-4852-9d30-207a4837d5c1" providerId="ADAL" clId="{4C5F647A-E86F-4E0B-A48B-D95EF5B19981}" dt="2022-08-10T09:00:28.864" v="59" actId="2711"/>
          <ac:spMkLst>
            <pc:docMk/>
            <pc:sldMk cId="2570285505" sldId="343"/>
            <ac:spMk id="62" creationId="{00000000-0000-0000-0000-000000000000}"/>
          </ac:spMkLst>
        </pc:spChg>
        <pc:spChg chg="mod">
          <ac:chgData name="Nomura, Junko[野村 純子]" userId="1f20e2f9-a0a9-4852-9d30-207a4837d5c1" providerId="ADAL" clId="{4C5F647A-E86F-4E0B-A48B-D95EF5B19981}" dt="2022-08-10T09:00:28.864" v="59" actId="2711"/>
          <ac:spMkLst>
            <pc:docMk/>
            <pc:sldMk cId="2570285505" sldId="343"/>
            <ac:spMk id="63" creationId="{00000000-0000-0000-0000-000000000000}"/>
          </ac:spMkLst>
        </pc:spChg>
        <pc:spChg chg="mod">
          <ac:chgData name="Nomura, Junko[野村 純子]" userId="1f20e2f9-a0a9-4852-9d30-207a4837d5c1" providerId="ADAL" clId="{4C5F647A-E86F-4E0B-A48B-D95EF5B19981}" dt="2022-08-10T09:00:28.864" v="59" actId="2711"/>
          <ac:spMkLst>
            <pc:docMk/>
            <pc:sldMk cId="2570285505" sldId="343"/>
            <ac:spMk id="64" creationId="{00000000-0000-0000-0000-000000000000}"/>
          </ac:spMkLst>
        </pc:spChg>
        <pc:spChg chg="mod">
          <ac:chgData name="Nomura, Junko[野村 純子]" userId="1f20e2f9-a0a9-4852-9d30-207a4837d5c1" providerId="ADAL" clId="{4C5F647A-E86F-4E0B-A48B-D95EF5B19981}" dt="2022-08-10T09:00:28.864" v="59" actId="2711"/>
          <ac:spMkLst>
            <pc:docMk/>
            <pc:sldMk cId="2570285505" sldId="343"/>
            <ac:spMk id="65" creationId="{00000000-0000-0000-0000-000000000000}"/>
          </ac:spMkLst>
        </pc:spChg>
        <pc:spChg chg="mod">
          <ac:chgData name="Nomura, Junko[野村 純子]" userId="1f20e2f9-a0a9-4852-9d30-207a4837d5c1" providerId="ADAL" clId="{4C5F647A-E86F-4E0B-A48B-D95EF5B19981}" dt="2022-08-10T09:00:28.864" v="59" actId="2711"/>
          <ac:spMkLst>
            <pc:docMk/>
            <pc:sldMk cId="2570285505" sldId="343"/>
            <ac:spMk id="66" creationId="{00000000-0000-0000-0000-000000000000}"/>
          </ac:spMkLst>
        </pc:spChg>
        <pc:spChg chg="mod">
          <ac:chgData name="Nomura, Junko[野村 純子]" userId="1f20e2f9-a0a9-4852-9d30-207a4837d5c1" providerId="ADAL" clId="{4C5F647A-E86F-4E0B-A48B-D95EF5B19981}" dt="2022-08-10T09:00:28.864" v="59" actId="2711"/>
          <ac:spMkLst>
            <pc:docMk/>
            <pc:sldMk cId="2570285505" sldId="343"/>
            <ac:spMk id="67" creationId="{00000000-0000-0000-0000-000000000000}"/>
          </ac:spMkLst>
        </pc:spChg>
        <pc:spChg chg="mod">
          <ac:chgData name="Nomura, Junko[野村 純子]" userId="1f20e2f9-a0a9-4852-9d30-207a4837d5c1" providerId="ADAL" clId="{4C5F647A-E86F-4E0B-A48B-D95EF5B19981}" dt="2022-08-10T09:00:28.864" v="59" actId="2711"/>
          <ac:spMkLst>
            <pc:docMk/>
            <pc:sldMk cId="2570285505" sldId="343"/>
            <ac:spMk id="68" creationId="{00000000-0000-0000-0000-000000000000}"/>
          </ac:spMkLst>
        </pc:spChg>
        <pc:spChg chg="mod">
          <ac:chgData name="Nomura, Junko[野村 純子]" userId="1f20e2f9-a0a9-4852-9d30-207a4837d5c1" providerId="ADAL" clId="{4C5F647A-E86F-4E0B-A48B-D95EF5B19981}" dt="2022-08-10T09:00:28.864" v="59" actId="2711"/>
          <ac:spMkLst>
            <pc:docMk/>
            <pc:sldMk cId="2570285505" sldId="343"/>
            <ac:spMk id="69" creationId="{00000000-0000-0000-0000-000000000000}"/>
          </ac:spMkLst>
        </pc:spChg>
        <pc:spChg chg="mod">
          <ac:chgData name="Nomura, Junko[野村 純子]" userId="1f20e2f9-a0a9-4852-9d30-207a4837d5c1" providerId="ADAL" clId="{4C5F647A-E86F-4E0B-A48B-D95EF5B19981}" dt="2022-08-10T09:00:28.864" v="59" actId="2711"/>
          <ac:spMkLst>
            <pc:docMk/>
            <pc:sldMk cId="2570285505" sldId="343"/>
            <ac:spMk id="70" creationId="{00000000-0000-0000-0000-000000000000}"/>
          </ac:spMkLst>
        </pc:spChg>
        <pc:spChg chg="mod">
          <ac:chgData name="Nomura, Junko[野村 純子]" userId="1f20e2f9-a0a9-4852-9d30-207a4837d5c1" providerId="ADAL" clId="{4C5F647A-E86F-4E0B-A48B-D95EF5B19981}" dt="2022-08-10T09:00:28.864" v="59" actId="2711"/>
          <ac:spMkLst>
            <pc:docMk/>
            <pc:sldMk cId="2570285505" sldId="343"/>
            <ac:spMk id="72" creationId="{00000000-0000-0000-0000-000000000000}"/>
          </ac:spMkLst>
        </pc:spChg>
        <pc:spChg chg="mod">
          <ac:chgData name="Nomura, Junko[野村 純子]" userId="1f20e2f9-a0a9-4852-9d30-207a4837d5c1" providerId="ADAL" clId="{4C5F647A-E86F-4E0B-A48B-D95EF5B19981}" dt="2022-08-10T09:00:28.864" v="59" actId="2711"/>
          <ac:spMkLst>
            <pc:docMk/>
            <pc:sldMk cId="2570285505" sldId="343"/>
            <ac:spMk id="73" creationId="{00000000-0000-0000-0000-000000000000}"/>
          </ac:spMkLst>
        </pc:spChg>
        <pc:cxnChg chg="add del mod">
          <ac:chgData name="Nomura, Junko[野村 純子]" userId="1f20e2f9-a0a9-4852-9d30-207a4837d5c1" providerId="ADAL" clId="{4C5F647A-E86F-4E0B-A48B-D95EF5B19981}" dt="2022-08-10T09:11:37.231" v="119" actId="478"/>
          <ac:cxnSpMkLst>
            <pc:docMk/>
            <pc:sldMk cId="2570285505" sldId="343"/>
            <ac:cxnSpMk id="52" creationId="{172D10A4-D9A5-4FE0-B380-3FD084096A50}"/>
          </ac:cxnSpMkLst>
        </pc:cxnChg>
      </pc:sldChg>
      <pc:sldChg chg="modSp mod">
        <pc:chgData name="Nomura, Junko[野村 純子]" userId="1f20e2f9-a0a9-4852-9d30-207a4837d5c1" providerId="ADAL" clId="{4C5F647A-E86F-4E0B-A48B-D95EF5B19981}" dt="2022-08-10T09:02:38.275" v="63" actId="1038"/>
        <pc:sldMkLst>
          <pc:docMk/>
          <pc:sldMk cId="4150471988" sldId="344"/>
        </pc:sldMkLst>
        <pc:cxnChg chg="mod">
          <ac:chgData name="Nomura, Junko[野村 純子]" userId="1f20e2f9-a0a9-4852-9d30-207a4837d5c1" providerId="ADAL" clId="{4C5F647A-E86F-4E0B-A48B-D95EF5B19981}" dt="2022-08-10T09:02:38.275" v="63" actId="1038"/>
          <ac:cxnSpMkLst>
            <pc:docMk/>
            <pc:sldMk cId="4150471988" sldId="344"/>
            <ac:cxnSpMk id="9" creationId="{00000000-0000-0000-0000-000000000000}"/>
          </ac:cxnSpMkLst>
        </pc:cxnChg>
      </pc:sldChg>
    </pc:docChg>
  </pc:docChgLst>
  <pc:docChgLst>
    <pc:chgData name="Yoshizawa, Shinobu[芳沢 忍]" userId="4324bde9-48f9-49a5-a3d6-03038f836b16" providerId="ADAL" clId="{614558E7-027E-42ED-BB5D-4DB97BD04851}"/>
    <pc:docChg chg="undo custSel modSld">
      <pc:chgData name="Yoshizawa, Shinobu[芳沢 忍]" userId="4324bde9-48f9-49a5-a3d6-03038f836b16" providerId="ADAL" clId="{614558E7-027E-42ED-BB5D-4DB97BD04851}" dt="2022-08-22T04:09:32.606" v="337"/>
      <pc:docMkLst>
        <pc:docMk/>
      </pc:docMkLst>
      <pc:sldChg chg="modSp mod">
        <pc:chgData name="Yoshizawa, Shinobu[芳沢 忍]" userId="4324bde9-48f9-49a5-a3d6-03038f836b16" providerId="ADAL" clId="{614558E7-027E-42ED-BB5D-4DB97BD04851}" dt="2022-08-22T04:04:10.927" v="267" actId="14100"/>
        <pc:sldMkLst>
          <pc:docMk/>
          <pc:sldMk cId="1560471992" sldId="333"/>
        </pc:sldMkLst>
        <pc:spChg chg="mod">
          <ac:chgData name="Yoshizawa, Shinobu[芳沢 忍]" userId="4324bde9-48f9-49a5-a3d6-03038f836b16" providerId="ADAL" clId="{614558E7-027E-42ED-BB5D-4DB97BD04851}" dt="2022-08-22T03:42:39.167" v="253" actId="14100"/>
          <ac:spMkLst>
            <pc:docMk/>
            <pc:sldMk cId="1560471992" sldId="333"/>
            <ac:spMk id="38" creationId="{00000000-0000-0000-0000-000000000000}"/>
          </ac:spMkLst>
        </pc:spChg>
        <pc:graphicFrameChg chg="mod modGraphic">
          <ac:chgData name="Yoshizawa, Shinobu[芳沢 忍]" userId="4324bde9-48f9-49a5-a3d6-03038f836b16" providerId="ADAL" clId="{614558E7-027E-42ED-BB5D-4DB97BD04851}" dt="2022-08-22T04:04:10.927" v="267" actId="14100"/>
          <ac:graphicFrameMkLst>
            <pc:docMk/>
            <pc:sldMk cId="1560471992" sldId="333"/>
            <ac:graphicFrameMk id="9" creationId="{00000000-0000-0000-0000-000000000000}"/>
          </ac:graphicFrameMkLst>
        </pc:graphicFrameChg>
        <pc:graphicFrameChg chg="mod modGraphic">
          <ac:chgData name="Yoshizawa, Shinobu[芳沢 忍]" userId="4324bde9-48f9-49a5-a3d6-03038f836b16" providerId="ADAL" clId="{614558E7-027E-42ED-BB5D-4DB97BD04851}" dt="2022-08-22T04:03:52.781" v="266" actId="6549"/>
          <ac:graphicFrameMkLst>
            <pc:docMk/>
            <pc:sldMk cId="1560471992" sldId="333"/>
            <ac:graphicFrameMk id="12" creationId="{00000000-0000-0000-0000-000000000000}"/>
          </ac:graphicFrameMkLst>
        </pc:graphicFrameChg>
      </pc:sldChg>
      <pc:sldChg chg="modSp mod">
        <pc:chgData name="Yoshizawa, Shinobu[芳沢 忍]" userId="4324bde9-48f9-49a5-a3d6-03038f836b16" providerId="ADAL" clId="{614558E7-027E-42ED-BB5D-4DB97BD04851}" dt="2022-08-22T04:09:32.606" v="337"/>
        <pc:sldMkLst>
          <pc:docMk/>
          <pc:sldMk cId="3219120329" sldId="339"/>
        </pc:sldMkLst>
        <pc:spChg chg="mod">
          <ac:chgData name="Yoshizawa, Shinobu[芳沢 忍]" userId="4324bde9-48f9-49a5-a3d6-03038f836b16" providerId="ADAL" clId="{614558E7-027E-42ED-BB5D-4DB97BD04851}" dt="2022-08-22T04:09:30.191" v="336" actId="14100"/>
          <ac:spMkLst>
            <pc:docMk/>
            <pc:sldMk cId="3219120329" sldId="339"/>
            <ac:spMk id="10" creationId="{00000000-0000-0000-0000-000000000000}"/>
          </ac:spMkLst>
        </pc:spChg>
        <pc:spChg chg="mod">
          <ac:chgData name="Yoshizawa, Shinobu[芳沢 忍]" userId="4324bde9-48f9-49a5-a3d6-03038f836b16" providerId="ADAL" clId="{614558E7-027E-42ED-BB5D-4DB97BD04851}" dt="2022-08-22T04:06:51.751" v="292" actId="1035"/>
          <ac:spMkLst>
            <pc:docMk/>
            <pc:sldMk cId="3219120329" sldId="339"/>
            <ac:spMk id="17" creationId="{00000000-0000-0000-0000-000000000000}"/>
          </ac:spMkLst>
        </pc:spChg>
        <pc:graphicFrameChg chg="mod modGraphic">
          <ac:chgData name="Yoshizawa, Shinobu[芳沢 忍]" userId="4324bde9-48f9-49a5-a3d6-03038f836b16" providerId="ADAL" clId="{614558E7-027E-42ED-BB5D-4DB97BD04851}" dt="2022-08-22T04:09:32.606" v="337"/>
          <ac:graphicFrameMkLst>
            <pc:docMk/>
            <pc:sldMk cId="3219120329" sldId="339"/>
            <ac:graphicFrameMk id="16" creationId="{00000000-0000-0000-0000-000000000000}"/>
          </ac:graphicFrameMkLst>
        </pc:graphicFrameChg>
        <pc:graphicFrameChg chg="mod modGraphic">
          <ac:chgData name="Yoshizawa, Shinobu[芳沢 忍]" userId="4324bde9-48f9-49a5-a3d6-03038f836b16" providerId="ADAL" clId="{614558E7-027E-42ED-BB5D-4DB97BD04851}" dt="2022-08-22T04:06:51.751" v="292" actId="1035"/>
          <ac:graphicFrameMkLst>
            <pc:docMk/>
            <pc:sldMk cId="3219120329" sldId="339"/>
            <ac:graphicFrameMk id="18" creationId="{00000000-0000-0000-0000-000000000000}"/>
          </ac:graphicFrameMkLst>
        </pc:graphicFrameChg>
      </pc:sldChg>
      <pc:sldChg chg="modSp mod">
        <pc:chgData name="Yoshizawa, Shinobu[芳沢 忍]" userId="4324bde9-48f9-49a5-a3d6-03038f836b16" providerId="ADAL" clId="{614558E7-027E-42ED-BB5D-4DB97BD04851}" dt="2022-08-22T04:09:08.830" v="334" actId="14734"/>
        <pc:sldMkLst>
          <pc:docMk/>
          <pc:sldMk cId="3703904979" sldId="342"/>
        </pc:sldMkLst>
        <pc:graphicFrameChg chg="modGraphic">
          <ac:chgData name="Yoshizawa, Shinobu[芳沢 忍]" userId="4324bde9-48f9-49a5-a3d6-03038f836b16" providerId="ADAL" clId="{614558E7-027E-42ED-BB5D-4DB97BD04851}" dt="2022-08-22T04:09:08.830" v="334" actId="14734"/>
          <ac:graphicFrameMkLst>
            <pc:docMk/>
            <pc:sldMk cId="3703904979" sldId="342"/>
            <ac:graphicFrameMk id="15" creationId="{00000000-0000-0000-0000-000000000000}"/>
          </ac:graphicFrameMkLst>
        </pc:graphicFrameChg>
      </pc:sldChg>
    </pc:docChg>
  </pc:docChgLst>
  <pc:docChgLst>
    <pc:chgData name="Hattori, Kazuki[服部 一希]" userId="S::hattori.kazuki@jica.go.jp::94cb9d74-097a-4463-afd4-13dceadec4fa" providerId="AD" clId="Web-{7676C6D0-7E01-CA6F-A2BC-FAB7C7D24C4E}"/>
    <pc:docChg chg="modSld">
      <pc:chgData name="Hattori, Kazuki[服部 一希]" userId="S::hattori.kazuki@jica.go.jp::94cb9d74-097a-4463-afd4-13dceadec4fa" providerId="AD" clId="Web-{7676C6D0-7E01-CA6F-A2BC-FAB7C7D24C4E}" dt="2022-07-21T07:06:29.144" v="7" actId="1076"/>
      <pc:docMkLst>
        <pc:docMk/>
      </pc:docMkLst>
      <pc:sldChg chg="modSp">
        <pc:chgData name="Hattori, Kazuki[服部 一希]" userId="S::hattori.kazuki@jica.go.jp::94cb9d74-097a-4463-afd4-13dceadec4fa" providerId="AD" clId="Web-{7676C6D0-7E01-CA6F-A2BC-FAB7C7D24C4E}" dt="2022-07-21T07:06:29.144" v="7" actId="1076"/>
        <pc:sldMkLst>
          <pc:docMk/>
          <pc:sldMk cId="3219120329" sldId="339"/>
        </pc:sldMkLst>
        <pc:spChg chg="mod">
          <ac:chgData name="Hattori, Kazuki[服部 一希]" userId="S::hattori.kazuki@jica.go.jp::94cb9d74-097a-4463-afd4-13dceadec4fa" providerId="AD" clId="Web-{7676C6D0-7E01-CA6F-A2BC-FAB7C7D24C4E}" dt="2022-07-21T07:05:46.596" v="0" actId="1076"/>
          <ac:spMkLst>
            <pc:docMk/>
            <pc:sldMk cId="3219120329" sldId="339"/>
            <ac:spMk id="6" creationId="{00000000-0000-0000-0000-000000000000}"/>
          </ac:spMkLst>
        </pc:spChg>
        <pc:spChg chg="mod">
          <ac:chgData name="Hattori, Kazuki[服部 一希]" userId="S::hattori.kazuki@jica.go.jp::94cb9d74-097a-4463-afd4-13dceadec4fa" providerId="AD" clId="Web-{7676C6D0-7E01-CA6F-A2BC-FAB7C7D24C4E}" dt="2022-07-21T07:06:06.800" v="4" actId="14100"/>
          <ac:spMkLst>
            <pc:docMk/>
            <pc:sldMk cId="3219120329" sldId="339"/>
            <ac:spMk id="10" creationId="{00000000-0000-0000-0000-000000000000}"/>
          </ac:spMkLst>
        </pc:spChg>
        <pc:spChg chg="mod">
          <ac:chgData name="Hattori, Kazuki[服部 一希]" userId="S::hattori.kazuki@jica.go.jp::94cb9d74-097a-4463-afd4-13dceadec4fa" providerId="AD" clId="Web-{7676C6D0-7E01-CA6F-A2BC-FAB7C7D24C4E}" dt="2022-07-21T07:05:54.784" v="2" actId="1076"/>
          <ac:spMkLst>
            <pc:docMk/>
            <pc:sldMk cId="3219120329" sldId="339"/>
            <ac:spMk id="13" creationId="{00000000-0000-0000-0000-000000000000}"/>
          </ac:spMkLst>
        </pc:spChg>
        <pc:graphicFrameChg chg="mod modGraphic">
          <ac:chgData name="Hattori, Kazuki[服部 一希]" userId="S::hattori.kazuki@jica.go.jp::94cb9d74-097a-4463-afd4-13dceadec4fa" providerId="AD" clId="Web-{7676C6D0-7E01-CA6F-A2BC-FAB7C7D24C4E}" dt="2022-07-21T07:06:18.425" v="6"/>
          <ac:graphicFrameMkLst>
            <pc:docMk/>
            <pc:sldMk cId="3219120329" sldId="339"/>
            <ac:graphicFrameMk id="16" creationId="{00000000-0000-0000-0000-000000000000}"/>
          </ac:graphicFrameMkLst>
        </pc:graphicFrameChg>
        <pc:graphicFrameChg chg="mod">
          <ac:chgData name="Hattori, Kazuki[服部 一希]" userId="S::hattori.kazuki@jica.go.jp::94cb9d74-097a-4463-afd4-13dceadec4fa" providerId="AD" clId="Web-{7676C6D0-7E01-CA6F-A2BC-FAB7C7D24C4E}" dt="2022-07-21T07:06:29.144" v="7" actId="1076"/>
          <ac:graphicFrameMkLst>
            <pc:docMk/>
            <pc:sldMk cId="3219120329" sldId="339"/>
            <ac:graphicFrameMk id="18" creationId="{00000000-0000-0000-0000-000000000000}"/>
          </ac:graphicFrameMkLst>
        </pc:graphicFrameChg>
      </pc:sldChg>
    </pc:docChg>
  </pc:docChgLst>
  <pc:docChgLst>
    <pc:chgData name="Yamagata, Shigeo[山形 茂生]" userId="S::yamagata.shigeo2@jica.go.jp::30cb5c11-f352-42b1-9f5a-f744e71b0a0d" providerId="AD" clId="Web-{F40525BC-64FF-109D-AD60-3DC553E5D327}"/>
    <pc:docChg chg="modSld">
      <pc:chgData name="Yamagata, Shigeo[山形 茂生]" userId="S::yamagata.shigeo2@jica.go.jp::30cb5c11-f352-42b1-9f5a-f744e71b0a0d" providerId="AD" clId="Web-{F40525BC-64FF-109D-AD60-3DC553E5D327}" dt="2022-07-07T00:51:58.424" v="3"/>
      <pc:docMkLst>
        <pc:docMk/>
      </pc:docMkLst>
      <pc:sldChg chg="modSp">
        <pc:chgData name="Yamagata, Shigeo[山形 茂生]" userId="S::yamagata.shigeo2@jica.go.jp::30cb5c11-f352-42b1-9f5a-f744e71b0a0d" providerId="AD" clId="Web-{F40525BC-64FF-109D-AD60-3DC553E5D327}" dt="2022-07-07T00:51:58.424" v="3"/>
        <pc:sldMkLst>
          <pc:docMk/>
          <pc:sldMk cId="2920247984" sldId="320"/>
        </pc:sldMkLst>
        <pc:graphicFrameChg chg="mod modGraphic">
          <ac:chgData name="Yamagata, Shigeo[山形 茂生]" userId="S::yamagata.shigeo2@jica.go.jp::30cb5c11-f352-42b1-9f5a-f744e71b0a0d" providerId="AD" clId="Web-{F40525BC-64FF-109D-AD60-3DC553E5D327}" dt="2022-07-07T00:51:58.424" v="3"/>
          <ac:graphicFrameMkLst>
            <pc:docMk/>
            <pc:sldMk cId="2920247984" sldId="320"/>
            <ac:graphicFrameMk id="10" creationId="{00000000-0000-0000-0000-000000000000}"/>
          </ac:graphicFrameMkLst>
        </pc:graphicFrameChg>
      </pc:sldChg>
    </pc:docChg>
  </pc:docChgLst>
  <pc:docChgLst>
    <pc:chgData name="Yamagata, Shigeo[山形 茂生]" userId="S::yamagata.shigeo2@jica.go.jp::30cb5c11-f352-42b1-9f5a-f744e71b0a0d" providerId="AD" clId="Web-{BAC197DC-F48F-F7EA-D879-B080DE65901A}"/>
    <pc:docChg chg="modSld">
      <pc:chgData name="Yamagata, Shigeo[山形 茂生]" userId="S::yamagata.shigeo2@jica.go.jp::30cb5c11-f352-42b1-9f5a-f744e71b0a0d" providerId="AD" clId="Web-{BAC197DC-F48F-F7EA-D879-B080DE65901A}" dt="2022-07-04T00:48:34.229" v="3" actId="20577"/>
      <pc:docMkLst>
        <pc:docMk/>
      </pc:docMkLst>
      <pc:sldChg chg="modSp">
        <pc:chgData name="Yamagata, Shigeo[山形 茂生]" userId="S::yamagata.shigeo2@jica.go.jp::30cb5c11-f352-42b1-9f5a-f744e71b0a0d" providerId="AD" clId="Web-{BAC197DC-F48F-F7EA-D879-B080DE65901A}" dt="2022-07-04T00:48:34.229" v="3" actId="20577"/>
        <pc:sldMkLst>
          <pc:docMk/>
          <pc:sldMk cId="3767068869" sldId="341"/>
        </pc:sldMkLst>
        <pc:spChg chg="mod">
          <ac:chgData name="Yamagata, Shigeo[山形 茂生]" userId="S::yamagata.shigeo2@jica.go.jp::30cb5c11-f352-42b1-9f5a-f744e71b0a0d" providerId="AD" clId="Web-{BAC197DC-F48F-F7EA-D879-B080DE65901A}" dt="2022-07-04T00:48:34.229" v="3" actId="20577"/>
          <ac:spMkLst>
            <pc:docMk/>
            <pc:sldMk cId="3767068869" sldId="341"/>
            <ac:spMk id="10" creationId="{00000000-0000-0000-0000-000000000000}"/>
          </ac:spMkLst>
        </pc:spChg>
      </pc:sldChg>
    </pc:docChg>
  </pc:docChgLst>
  <pc:docChgLst>
    <pc:chgData name="Kido, Masami[木戸 正巳]" userId="6a828ecb-b693-411d-9d53-20accb6fb74a" providerId="ADAL" clId="{FD6D778D-F57A-4DD6-8269-FEBBD78E1C6F}"/>
    <pc:docChg chg="addSld delSld modSld">
      <pc:chgData name="Kido, Masami[木戸 正巳]" userId="6a828ecb-b693-411d-9d53-20accb6fb74a" providerId="ADAL" clId="{FD6D778D-F57A-4DD6-8269-FEBBD78E1C6F}" dt="2023-12-26T02:44:29.919" v="11" actId="2696"/>
      <pc:docMkLst>
        <pc:docMk/>
      </pc:docMkLst>
      <pc:sldChg chg="modSp new del mod">
        <pc:chgData name="Kido, Masami[木戸 正巳]" userId="6a828ecb-b693-411d-9d53-20accb6fb74a" providerId="ADAL" clId="{FD6D778D-F57A-4DD6-8269-FEBBD78E1C6F}" dt="2023-12-26T02:44:29.919" v="11" actId="2696"/>
        <pc:sldMkLst>
          <pc:docMk/>
          <pc:sldMk cId="1991341601" sldId="345"/>
        </pc:sldMkLst>
        <pc:spChg chg="mod">
          <ac:chgData name="Kido, Masami[木戸 正巳]" userId="6a828ecb-b693-411d-9d53-20accb6fb74a" providerId="ADAL" clId="{FD6D778D-F57A-4DD6-8269-FEBBD78E1C6F}" dt="2023-12-26T02:44:19.871" v="10" actId="20577"/>
          <ac:spMkLst>
            <pc:docMk/>
            <pc:sldMk cId="1991341601" sldId="345"/>
            <ac:spMk id="2" creationId="{7F60476C-90D4-C979-8539-B84C26B8066B}"/>
          </ac:spMkLst>
        </pc:spChg>
      </pc:sldChg>
    </pc:docChg>
  </pc:docChgLst>
  <pc:docChgLst>
    <pc:chgData name="Kan, Kae[菅 嘉恩]" userId="S::kan.kae@jica.go.jp::af8173fd-1b8b-42a8-80d6-1678a623603c" providerId="AD" clId="Web-{BE1584FE-F1C1-6903-BDBD-2A00366BF555}"/>
    <pc:docChg chg="modSld">
      <pc:chgData name="Kan, Kae[菅 嘉恩]" userId="S::kan.kae@jica.go.jp::af8173fd-1b8b-42a8-80d6-1678a623603c" providerId="AD" clId="Web-{BE1584FE-F1C1-6903-BDBD-2A00366BF555}" dt="2022-08-04T07:08:32.146" v="1"/>
      <pc:docMkLst>
        <pc:docMk/>
      </pc:docMkLst>
      <pc:sldChg chg="modSp">
        <pc:chgData name="Kan, Kae[菅 嘉恩]" userId="S::kan.kae@jica.go.jp::af8173fd-1b8b-42a8-80d6-1678a623603c" providerId="AD" clId="Web-{BE1584FE-F1C1-6903-BDBD-2A00366BF555}" dt="2022-08-04T07:08:32.146" v="1"/>
        <pc:sldMkLst>
          <pc:docMk/>
          <pc:sldMk cId="2920247984" sldId="320"/>
        </pc:sldMkLst>
        <pc:graphicFrameChg chg="modGraphic">
          <ac:chgData name="Kan, Kae[菅 嘉恩]" userId="S::kan.kae@jica.go.jp::af8173fd-1b8b-42a8-80d6-1678a623603c" providerId="AD" clId="Web-{BE1584FE-F1C1-6903-BDBD-2A00366BF555}" dt="2022-08-04T07:08:32.146" v="1"/>
          <ac:graphicFrameMkLst>
            <pc:docMk/>
            <pc:sldMk cId="2920247984" sldId="320"/>
            <ac:graphicFrameMk id="15" creationId="{00000000-0000-0000-0000-000000000000}"/>
          </ac:graphicFrameMkLst>
        </pc:graphicFrameChg>
      </pc:sldChg>
    </pc:docChg>
  </pc:docChgLst>
  <pc:docChgLst>
    <pc:chgData name="Yamagata, Shigeo[山形 茂生]" userId="S::yamagata.shigeo2@jica.go.jp::30cb5c11-f352-42b1-9f5a-f744e71b0a0d" providerId="AD" clId="Web-{DB945AF0-EB17-ABFD-E9DF-50C6E91BA256}"/>
    <pc:docChg chg="modSld">
      <pc:chgData name="Yamagata, Shigeo[山形 茂生]" userId="S::yamagata.shigeo2@jica.go.jp::30cb5c11-f352-42b1-9f5a-f744e71b0a0d" providerId="AD" clId="Web-{DB945AF0-EB17-ABFD-E9DF-50C6E91BA256}" dt="2022-07-19T00:46:08.202" v="0" actId="14100"/>
      <pc:docMkLst>
        <pc:docMk/>
      </pc:docMkLst>
      <pc:sldChg chg="modSp">
        <pc:chgData name="Yamagata, Shigeo[山形 茂生]" userId="S::yamagata.shigeo2@jica.go.jp::30cb5c11-f352-42b1-9f5a-f744e71b0a0d" providerId="AD" clId="Web-{DB945AF0-EB17-ABFD-E9DF-50C6E91BA256}" dt="2022-07-19T00:46:08.202" v="0" actId="14100"/>
        <pc:sldMkLst>
          <pc:docMk/>
          <pc:sldMk cId="26055058" sldId="337"/>
        </pc:sldMkLst>
        <pc:spChg chg="mod">
          <ac:chgData name="Yamagata, Shigeo[山形 茂生]" userId="S::yamagata.shigeo2@jica.go.jp::30cb5c11-f352-42b1-9f5a-f744e71b0a0d" providerId="AD" clId="Web-{DB945AF0-EB17-ABFD-E9DF-50C6E91BA256}" dt="2022-07-19T00:46:08.202" v="0" actId="14100"/>
          <ac:spMkLst>
            <pc:docMk/>
            <pc:sldMk cId="26055058" sldId="337"/>
            <ac:spMk id="15" creationId="{00000000-0000-0000-0000-000000000000}"/>
          </ac:spMkLst>
        </pc:spChg>
      </pc:sldChg>
    </pc:docChg>
  </pc:docChgLst>
  <pc:docChgLst>
    <pc:chgData name="Yamagata, Shigeo[山形 茂生]" userId="30cb5c11-f352-42b1-9f5a-f744e71b0a0d" providerId="ADAL" clId="{5FD7E59F-FE86-4C9C-BE52-E3A753886E2A}"/>
    <pc:docChg chg="undo custSel modSld">
      <pc:chgData name="Yamagata, Shigeo[山形 茂生]" userId="30cb5c11-f352-42b1-9f5a-f744e71b0a0d" providerId="ADAL" clId="{5FD7E59F-FE86-4C9C-BE52-E3A753886E2A}" dt="2022-08-01T08:29:53.969" v="852" actId="1035"/>
      <pc:docMkLst>
        <pc:docMk/>
      </pc:docMkLst>
      <pc:sldChg chg="modSp mod">
        <pc:chgData name="Yamagata, Shigeo[山形 茂生]" userId="30cb5c11-f352-42b1-9f5a-f744e71b0a0d" providerId="ADAL" clId="{5FD7E59F-FE86-4C9C-BE52-E3A753886E2A}" dt="2022-07-30T08:26:05.875" v="589" actId="1037"/>
        <pc:sldMkLst>
          <pc:docMk/>
          <pc:sldMk cId="2920247984" sldId="320"/>
        </pc:sldMkLst>
        <pc:spChg chg="mod">
          <ac:chgData name="Yamagata, Shigeo[山形 茂生]" userId="30cb5c11-f352-42b1-9f5a-f744e71b0a0d" providerId="ADAL" clId="{5FD7E59F-FE86-4C9C-BE52-E3A753886E2A}" dt="2022-07-30T08:25:30.369" v="580" actId="14100"/>
          <ac:spMkLst>
            <pc:docMk/>
            <pc:sldMk cId="2920247984" sldId="320"/>
            <ac:spMk id="3" creationId="{00000000-0000-0000-0000-000000000000}"/>
          </ac:spMkLst>
        </pc:spChg>
        <pc:spChg chg="mod">
          <ac:chgData name="Yamagata, Shigeo[山形 茂生]" userId="30cb5c11-f352-42b1-9f5a-f744e71b0a0d" providerId="ADAL" clId="{5FD7E59F-FE86-4C9C-BE52-E3A753886E2A}" dt="2022-07-30T08:26:05.875" v="589" actId="1037"/>
          <ac:spMkLst>
            <pc:docMk/>
            <pc:sldMk cId="2920247984" sldId="320"/>
            <ac:spMk id="12" creationId="{00000000-0000-0000-0000-000000000000}"/>
          </ac:spMkLst>
        </pc:spChg>
        <pc:spChg chg="mod">
          <ac:chgData name="Yamagata, Shigeo[山形 茂生]" userId="30cb5c11-f352-42b1-9f5a-f744e71b0a0d" providerId="ADAL" clId="{5FD7E59F-FE86-4C9C-BE52-E3A753886E2A}" dt="2022-07-30T07:53:44.900" v="159" actId="12788"/>
          <ac:spMkLst>
            <pc:docMk/>
            <pc:sldMk cId="2920247984" sldId="320"/>
            <ac:spMk id="38" creationId="{00000000-0000-0000-0000-000000000000}"/>
          </ac:spMkLst>
        </pc:spChg>
        <pc:spChg chg="mod">
          <ac:chgData name="Yamagata, Shigeo[山形 茂生]" userId="30cb5c11-f352-42b1-9f5a-f744e71b0a0d" providerId="ADAL" clId="{5FD7E59F-FE86-4C9C-BE52-E3A753886E2A}" dt="2022-07-30T07:57:39.963" v="169" actId="12788"/>
          <ac:spMkLst>
            <pc:docMk/>
            <pc:sldMk cId="2920247984" sldId="320"/>
            <ac:spMk id="40" creationId="{00000000-0000-0000-0000-000000000000}"/>
          </ac:spMkLst>
        </pc:spChg>
        <pc:graphicFrameChg chg="mod modGraphic">
          <ac:chgData name="Yamagata, Shigeo[山形 茂生]" userId="30cb5c11-f352-42b1-9f5a-f744e71b0a0d" providerId="ADAL" clId="{5FD7E59F-FE86-4C9C-BE52-E3A753886E2A}" dt="2022-07-30T07:54:45.528" v="160" actId="12788"/>
          <ac:graphicFrameMkLst>
            <pc:docMk/>
            <pc:sldMk cId="2920247984" sldId="320"/>
            <ac:graphicFrameMk id="10" creationId="{00000000-0000-0000-0000-000000000000}"/>
          </ac:graphicFrameMkLst>
        </pc:graphicFrameChg>
        <pc:graphicFrameChg chg="mod modGraphic">
          <ac:chgData name="Yamagata, Shigeo[山形 茂生]" userId="30cb5c11-f352-42b1-9f5a-f744e71b0a0d" providerId="ADAL" clId="{5FD7E59F-FE86-4C9C-BE52-E3A753886E2A}" dt="2022-07-30T07:54:58.797" v="161" actId="12788"/>
          <ac:graphicFrameMkLst>
            <pc:docMk/>
            <pc:sldMk cId="2920247984" sldId="320"/>
            <ac:graphicFrameMk id="15" creationId="{00000000-0000-0000-0000-000000000000}"/>
          </ac:graphicFrameMkLst>
        </pc:graphicFrameChg>
      </pc:sldChg>
      <pc:sldChg chg="modSp mod">
        <pc:chgData name="Yamagata, Shigeo[山形 茂生]" userId="30cb5c11-f352-42b1-9f5a-f744e71b0a0d" providerId="ADAL" clId="{5FD7E59F-FE86-4C9C-BE52-E3A753886E2A}" dt="2022-07-30T08:26:19.533" v="596" actId="1038"/>
        <pc:sldMkLst>
          <pc:docMk/>
          <pc:sldMk cId="1560471992" sldId="333"/>
        </pc:sldMkLst>
        <pc:spChg chg="mod">
          <ac:chgData name="Yamagata, Shigeo[山形 茂生]" userId="30cb5c11-f352-42b1-9f5a-f744e71b0a0d" providerId="ADAL" clId="{5FD7E59F-FE86-4C9C-BE52-E3A753886E2A}" dt="2022-07-30T08:26:19.533" v="596" actId="1038"/>
          <ac:spMkLst>
            <pc:docMk/>
            <pc:sldMk cId="1560471992" sldId="333"/>
            <ac:spMk id="7" creationId="{00000000-0000-0000-0000-000000000000}"/>
          </ac:spMkLst>
        </pc:spChg>
        <pc:spChg chg="mod">
          <ac:chgData name="Yamagata, Shigeo[山形 茂生]" userId="30cb5c11-f352-42b1-9f5a-f744e71b0a0d" providerId="ADAL" clId="{5FD7E59F-FE86-4C9C-BE52-E3A753886E2A}" dt="2022-07-30T08:24:54.558" v="563" actId="1038"/>
          <ac:spMkLst>
            <pc:docMk/>
            <pc:sldMk cId="1560471992" sldId="333"/>
            <ac:spMk id="8" creationId="{00000000-0000-0000-0000-000000000000}"/>
          </ac:spMkLst>
        </pc:spChg>
        <pc:spChg chg="mod">
          <ac:chgData name="Yamagata, Shigeo[山形 茂生]" userId="30cb5c11-f352-42b1-9f5a-f744e71b0a0d" providerId="ADAL" clId="{5FD7E59F-FE86-4C9C-BE52-E3A753886E2A}" dt="2022-07-30T08:25:02.464" v="567" actId="1038"/>
          <ac:spMkLst>
            <pc:docMk/>
            <pc:sldMk cId="1560471992" sldId="333"/>
            <ac:spMk id="38" creationId="{00000000-0000-0000-0000-000000000000}"/>
          </ac:spMkLst>
        </pc:spChg>
        <pc:graphicFrameChg chg="mod modGraphic">
          <ac:chgData name="Yamagata, Shigeo[山形 茂生]" userId="30cb5c11-f352-42b1-9f5a-f744e71b0a0d" providerId="ADAL" clId="{5FD7E59F-FE86-4C9C-BE52-E3A753886E2A}" dt="2022-07-30T07:58:54.191" v="180" actId="12788"/>
          <ac:graphicFrameMkLst>
            <pc:docMk/>
            <pc:sldMk cId="1560471992" sldId="333"/>
            <ac:graphicFrameMk id="9" creationId="{00000000-0000-0000-0000-000000000000}"/>
          </ac:graphicFrameMkLst>
        </pc:graphicFrameChg>
        <pc:graphicFrameChg chg="mod modGraphic">
          <ac:chgData name="Yamagata, Shigeo[山形 茂生]" userId="30cb5c11-f352-42b1-9f5a-f744e71b0a0d" providerId="ADAL" clId="{5FD7E59F-FE86-4C9C-BE52-E3A753886E2A}" dt="2022-07-30T07:59:09.508" v="181" actId="12788"/>
          <ac:graphicFrameMkLst>
            <pc:docMk/>
            <pc:sldMk cId="1560471992" sldId="333"/>
            <ac:graphicFrameMk id="12" creationId="{00000000-0000-0000-0000-000000000000}"/>
          </ac:graphicFrameMkLst>
        </pc:graphicFrameChg>
      </pc:sldChg>
      <pc:sldChg chg="modSp mod">
        <pc:chgData name="Yamagata, Shigeo[山形 茂生]" userId="30cb5c11-f352-42b1-9f5a-f744e71b0a0d" providerId="ADAL" clId="{5FD7E59F-FE86-4C9C-BE52-E3A753886E2A}" dt="2022-07-30T08:27:00.730" v="622" actId="1037"/>
        <pc:sldMkLst>
          <pc:docMk/>
          <pc:sldMk cId="2845063589" sldId="335"/>
        </pc:sldMkLst>
        <pc:spChg chg="mod">
          <ac:chgData name="Yamagata, Shigeo[山形 茂生]" userId="30cb5c11-f352-42b1-9f5a-f744e71b0a0d" providerId="ADAL" clId="{5FD7E59F-FE86-4C9C-BE52-E3A753886E2A}" dt="2022-07-30T08:27:00.730" v="622" actId="1037"/>
          <ac:spMkLst>
            <pc:docMk/>
            <pc:sldMk cId="2845063589" sldId="335"/>
            <ac:spMk id="7" creationId="{00000000-0000-0000-0000-000000000000}"/>
          </ac:spMkLst>
        </pc:spChg>
        <pc:spChg chg="mod">
          <ac:chgData name="Yamagata, Shigeo[山形 茂生]" userId="30cb5c11-f352-42b1-9f5a-f744e71b0a0d" providerId="ADAL" clId="{5FD7E59F-FE86-4C9C-BE52-E3A753886E2A}" dt="2022-07-30T08:02:21.529" v="209" actId="12788"/>
          <ac:spMkLst>
            <pc:docMk/>
            <pc:sldMk cId="2845063589" sldId="335"/>
            <ac:spMk id="16" creationId="{00000000-0000-0000-0000-000000000000}"/>
          </ac:spMkLst>
        </pc:spChg>
        <pc:spChg chg="mod">
          <ac:chgData name="Yamagata, Shigeo[山形 茂生]" userId="30cb5c11-f352-42b1-9f5a-f744e71b0a0d" providerId="ADAL" clId="{5FD7E59F-FE86-4C9C-BE52-E3A753886E2A}" dt="2022-07-30T08:21:03.208" v="452" actId="1038"/>
          <ac:spMkLst>
            <pc:docMk/>
            <pc:sldMk cId="2845063589" sldId="335"/>
            <ac:spMk id="17" creationId="{00000000-0000-0000-0000-000000000000}"/>
          </ac:spMkLst>
        </pc:spChg>
        <pc:spChg chg="mod">
          <ac:chgData name="Yamagata, Shigeo[山形 茂生]" userId="30cb5c11-f352-42b1-9f5a-f744e71b0a0d" providerId="ADAL" clId="{5FD7E59F-FE86-4C9C-BE52-E3A753886E2A}" dt="2022-07-30T08:01:53.108" v="206" actId="12788"/>
          <ac:spMkLst>
            <pc:docMk/>
            <pc:sldMk cId="2845063589" sldId="335"/>
            <ac:spMk id="18" creationId="{00000000-0000-0000-0000-000000000000}"/>
          </ac:spMkLst>
        </pc:spChg>
        <pc:spChg chg="mod">
          <ac:chgData name="Yamagata, Shigeo[山形 茂生]" userId="30cb5c11-f352-42b1-9f5a-f744e71b0a0d" providerId="ADAL" clId="{5FD7E59F-FE86-4C9C-BE52-E3A753886E2A}" dt="2022-07-30T08:26:52.360" v="612" actId="1038"/>
          <ac:spMkLst>
            <pc:docMk/>
            <pc:sldMk cId="2845063589" sldId="335"/>
            <ac:spMk id="20" creationId="{00000000-0000-0000-0000-000000000000}"/>
          </ac:spMkLst>
        </pc:spChg>
        <pc:graphicFrameChg chg="mod modGraphic">
          <ac:chgData name="Yamagata, Shigeo[山形 茂生]" userId="30cb5c11-f352-42b1-9f5a-f744e71b0a0d" providerId="ADAL" clId="{5FD7E59F-FE86-4C9C-BE52-E3A753886E2A}" dt="2022-07-30T08:02:56.765" v="211" actId="12788"/>
          <ac:graphicFrameMkLst>
            <pc:docMk/>
            <pc:sldMk cId="2845063589" sldId="335"/>
            <ac:graphicFrameMk id="12" creationId="{00000000-0000-0000-0000-000000000000}"/>
          </ac:graphicFrameMkLst>
        </pc:graphicFrameChg>
        <pc:graphicFrameChg chg="mod">
          <ac:chgData name="Yamagata, Shigeo[山形 茂生]" userId="30cb5c11-f352-42b1-9f5a-f744e71b0a0d" providerId="ADAL" clId="{5FD7E59F-FE86-4C9C-BE52-E3A753886E2A}" dt="2022-07-30T08:02:06.755" v="207" actId="12788"/>
          <ac:graphicFrameMkLst>
            <pc:docMk/>
            <pc:sldMk cId="2845063589" sldId="335"/>
            <ac:graphicFrameMk id="19" creationId="{00000000-0000-0000-0000-000000000000}"/>
          </ac:graphicFrameMkLst>
        </pc:graphicFrameChg>
      </pc:sldChg>
      <pc:sldChg chg="addSp delSp modSp mod">
        <pc:chgData name="Yamagata, Shigeo[山形 茂生]" userId="30cb5c11-f352-42b1-9f5a-f744e71b0a0d" providerId="ADAL" clId="{5FD7E59F-FE86-4C9C-BE52-E3A753886E2A}" dt="2022-07-30T08:30:51.720" v="645" actId="478"/>
        <pc:sldMkLst>
          <pc:docMk/>
          <pc:sldMk cId="26055058" sldId="337"/>
        </pc:sldMkLst>
        <pc:spChg chg="mod">
          <ac:chgData name="Yamagata, Shigeo[山形 茂生]" userId="30cb5c11-f352-42b1-9f5a-f744e71b0a0d" providerId="ADAL" clId="{5FD7E59F-FE86-4C9C-BE52-E3A753886E2A}" dt="2022-07-30T08:22:03.373" v="496" actId="1038"/>
          <ac:spMkLst>
            <pc:docMk/>
            <pc:sldMk cId="26055058" sldId="337"/>
            <ac:spMk id="3" creationId="{00000000-0000-0000-0000-000000000000}"/>
          </ac:spMkLst>
        </pc:spChg>
        <pc:spChg chg="mod">
          <ac:chgData name="Yamagata, Shigeo[山形 茂生]" userId="30cb5c11-f352-42b1-9f5a-f744e71b0a0d" providerId="ADAL" clId="{5FD7E59F-FE86-4C9C-BE52-E3A753886E2A}" dt="2022-07-30T08:09:47.142" v="281" actId="1038"/>
          <ac:spMkLst>
            <pc:docMk/>
            <pc:sldMk cId="26055058" sldId="337"/>
            <ac:spMk id="7" creationId="{00000000-0000-0000-0000-000000000000}"/>
          </ac:spMkLst>
        </pc:spChg>
        <pc:spChg chg="mod">
          <ac:chgData name="Yamagata, Shigeo[山形 茂生]" userId="30cb5c11-f352-42b1-9f5a-f744e71b0a0d" providerId="ADAL" clId="{5FD7E59F-FE86-4C9C-BE52-E3A753886E2A}" dt="2022-07-30T08:06:40.978" v="237" actId="12788"/>
          <ac:spMkLst>
            <pc:docMk/>
            <pc:sldMk cId="26055058" sldId="337"/>
            <ac:spMk id="10" creationId="{00000000-0000-0000-0000-000000000000}"/>
          </ac:spMkLst>
        </pc:spChg>
        <pc:spChg chg="mod">
          <ac:chgData name="Yamagata, Shigeo[山形 茂生]" userId="30cb5c11-f352-42b1-9f5a-f744e71b0a0d" providerId="ADAL" clId="{5FD7E59F-FE86-4C9C-BE52-E3A753886E2A}" dt="2022-07-30T08:10:05.995" v="283" actId="1037"/>
          <ac:spMkLst>
            <pc:docMk/>
            <pc:sldMk cId="26055058" sldId="337"/>
            <ac:spMk id="13" creationId="{00000000-0000-0000-0000-000000000000}"/>
          </ac:spMkLst>
        </pc:spChg>
        <pc:spChg chg="mod">
          <ac:chgData name="Yamagata, Shigeo[山形 茂生]" userId="30cb5c11-f352-42b1-9f5a-f744e71b0a0d" providerId="ADAL" clId="{5FD7E59F-FE86-4C9C-BE52-E3A753886E2A}" dt="2022-07-30T08:07:15.797" v="251" actId="12788"/>
          <ac:spMkLst>
            <pc:docMk/>
            <pc:sldMk cId="26055058" sldId="337"/>
            <ac:spMk id="14" creationId="{00000000-0000-0000-0000-000000000000}"/>
          </ac:spMkLst>
        </pc:spChg>
        <pc:spChg chg="mod">
          <ac:chgData name="Yamagata, Shigeo[山形 茂生]" userId="30cb5c11-f352-42b1-9f5a-f744e71b0a0d" providerId="ADAL" clId="{5FD7E59F-FE86-4C9C-BE52-E3A753886E2A}" dt="2022-07-30T08:22:12.880" v="508" actId="1038"/>
          <ac:spMkLst>
            <pc:docMk/>
            <pc:sldMk cId="26055058" sldId="337"/>
            <ac:spMk id="15" creationId="{00000000-0000-0000-0000-000000000000}"/>
          </ac:spMkLst>
        </pc:spChg>
        <pc:spChg chg="add mod">
          <ac:chgData name="Yamagata, Shigeo[山形 茂生]" userId="30cb5c11-f352-42b1-9f5a-f744e71b0a0d" providerId="ADAL" clId="{5FD7E59F-FE86-4C9C-BE52-E3A753886E2A}" dt="2022-07-30T08:29:13.426" v="642"/>
          <ac:spMkLst>
            <pc:docMk/>
            <pc:sldMk cId="26055058" sldId="337"/>
            <ac:spMk id="17" creationId="{2012BEA2-7AC4-418A-B250-5F35DA962BCD}"/>
          </ac:spMkLst>
        </pc:spChg>
        <pc:spChg chg="mod">
          <ac:chgData name="Yamagata, Shigeo[山形 茂生]" userId="30cb5c11-f352-42b1-9f5a-f744e71b0a0d" providerId="ADAL" clId="{5FD7E59F-FE86-4C9C-BE52-E3A753886E2A}" dt="2022-07-30T08:07:34.523" v="262" actId="12788"/>
          <ac:spMkLst>
            <pc:docMk/>
            <pc:sldMk cId="26055058" sldId="337"/>
            <ac:spMk id="18" creationId="{00000000-0000-0000-0000-000000000000}"/>
          </ac:spMkLst>
        </pc:spChg>
        <pc:spChg chg="mod">
          <ac:chgData name="Yamagata, Shigeo[山形 茂生]" userId="30cb5c11-f352-42b1-9f5a-f744e71b0a0d" providerId="ADAL" clId="{5FD7E59F-FE86-4C9C-BE52-E3A753886E2A}" dt="2022-07-30T08:22:21.869" v="519" actId="1038"/>
          <ac:spMkLst>
            <pc:docMk/>
            <pc:sldMk cId="26055058" sldId="337"/>
            <ac:spMk id="19" creationId="{00000000-0000-0000-0000-000000000000}"/>
          </ac:spMkLst>
        </pc:spChg>
        <pc:spChg chg="del">
          <ac:chgData name="Yamagata, Shigeo[山形 茂生]" userId="30cb5c11-f352-42b1-9f5a-f744e71b0a0d" providerId="ADAL" clId="{5FD7E59F-FE86-4C9C-BE52-E3A753886E2A}" dt="2022-07-30T08:30:51.720" v="645" actId="478"/>
          <ac:spMkLst>
            <pc:docMk/>
            <pc:sldMk cId="26055058" sldId="337"/>
            <ac:spMk id="21" creationId="{00000000-0000-0000-0000-000000000000}"/>
          </ac:spMkLst>
        </pc:spChg>
        <pc:graphicFrameChg chg="mod">
          <ac:chgData name="Yamagata, Shigeo[山形 茂生]" userId="30cb5c11-f352-42b1-9f5a-f744e71b0a0d" providerId="ADAL" clId="{5FD7E59F-FE86-4C9C-BE52-E3A753886E2A}" dt="2022-07-30T08:08:44.048" v="264" actId="12788"/>
          <ac:graphicFrameMkLst>
            <pc:docMk/>
            <pc:sldMk cId="26055058" sldId="337"/>
            <ac:graphicFrameMk id="4" creationId="{B5BFFE83-AB29-7DB3-7CBD-FC13B049FF24}"/>
          </ac:graphicFrameMkLst>
        </pc:graphicFrameChg>
        <pc:graphicFrameChg chg="mod ord">
          <ac:chgData name="Yamagata, Shigeo[山形 茂生]" userId="30cb5c11-f352-42b1-9f5a-f744e71b0a0d" providerId="ADAL" clId="{5FD7E59F-FE86-4C9C-BE52-E3A753886E2A}" dt="2022-07-30T08:06:55.738" v="238" actId="12788"/>
          <ac:graphicFrameMkLst>
            <pc:docMk/>
            <pc:sldMk cId="26055058" sldId="337"/>
            <ac:graphicFrameMk id="16" creationId="{00000000-0000-0000-0000-000000000000}"/>
          </ac:graphicFrameMkLst>
        </pc:graphicFrameChg>
      </pc:sldChg>
      <pc:sldChg chg="modSp mod">
        <pc:chgData name="Yamagata, Shigeo[山形 茂生]" userId="30cb5c11-f352-42b1-9f5a-f744e71b0a0d" providerId="ADAL" clId="{5FD7E59F-FE86-4C9C-BE52-E3A753886E2A}" dt="2022-07-30T08:27:34.747" v="641" actId="1037"/>
        <pc:sldMkLst>
          <pc:docMk/>
          <pc:sldMk cId="3545649024" sldId="338"/>
        </pc:sldMkLst>
        <pc:spChg chg="mod">
          <ac:chgData name="Yamagata, Shigeo[山形 茂生]" userId="30cb5c11-f352-42b1-9f5a-f744e71b0a0d" providerId="ADAL" clId="{5FD7E59F-FE86-4C9C-BE52-E3A753886E2A}" dt="2022-07-30T08:23:26.219" v="558" actId="6549"/>
          <ac:spMkLst>
            <pc:docMk/>
            <pc:sldMk cId="3545649024" sldId="338"/>
            <ac:spMk id="4" creationId="{00000000-0000-0000-0000-000000000000}"/>
          </ac:spMkLst>
        </pc:spChg>
        <pc:spChg chg="mod">
          <ac:chgData name="Yamagata, Shigeo[山形 茂生]" userId="30cb5c11-f352-42b1-9f5a-f744e71b0a0d" providerId="ADAL" clId="{5FD7E59F-FE86-4C9C-BE52-E3A753886E2A}" dt="2022-07-30T08:27:34.747" v="641" actId="1037"/>
          <ac:spMkLst>
            <pc:docMk/>
            <pc:sldMk cId="3545649024" sldId="338"/>
            <ac:spMk id="7" creationId="{00000000-0000-0000-0000-000000000000}"/>
          </ac:spMkLst>
        </pc:spChg>
        <pc:spChg chg="mod">
          <ac:chgData name="Yamagata, Shigeo[山形 茂生]" userId="30cb5c11-f352-42b1-9f5a-f744e71b0a0d" providerId="ADAL" clId="{5FD7E59F-FE86-4C9C-BE52-E3A753886E2A}" dt="2022-07-30T08:12:28.047" v="303" actId="12788"/>
          <ac:spMkLst>
            <pc:docMk/>
            <pc:sldMk cId="3545649024" sldId="338"/>
            <ac:spMk id="12" creationId="{00000000-0000-0000-0000-000000000000}"/>
          </ac:spMkLst>
        </pc:spChg>
        <pc:spChg chg="mod">
          <ac:chgData name="Yamagata, Shigeo[山形 茂生]" userId="30cb5c11-f352-42b1-9f5a-f744e71b0a0d" providerId="ADAL" clId="{5FD7E59F-FE86-4C9C-BE52-E3A753886E2A}" dt="2022-07-30T08:22:46.223" v="542" actId="1038"/>
          <ac:spMkLst>
            <pc:docMk/>
            <pc:sldMk cId="3545649024" sldId="338"/>
            <ac:spMk id="13" creationId="{00000000-0000-0000-0000-000000000000}"/>
          </ac:spMkLst>
        </pc:spChg>
        <pc:spChg chg="mod">
          <ac:chgData name="Yamagata, Shigeo[山形 茂生]" userId="30cb5c11-f352-42b1-9f5a-f744e71b0a0d" providerId="ADAL" clId="{5FD7E59F-FE86-4C9C-BE52-E3A753886E2A}" dt="2022-07-30T08:12:06.167" v="301" actId="12788"/>
          <ac:spMkLst>
            <pc:docMk/>
            <pc:sldMk cId="3545649024" sldId="338"/>
            <ac:spMk id="16" creationId="{00000000-0000-0000-0000-000000000000}"/>
          </ac:spMkLst>
        </pc:spChg>
        <pc:spChg chg="mod">
          <ac:chgData name="Yamagata, Shigeo[山形 茂生]" userId="30cb5c11-f352-42b1-9f5a-f744e71b0a0d" providerId="ADAL" clId="{5FD7E59F-FE86-4C9C-BE52-E3A753886E2A}" dt="2022-07-30T08:22:38.912" v="531" actId="1038"/>
          <ac:spMkLst>
            <pc:docMk/>
            <pc:sldMk cId="3545649024" sldId="338"/>
            <ac:spMk id="17" creationId="{00000000-0000-0000-0000-000000000000}"/>
          </ac:spMkLst>
        </pc:spChg>
        <pc:spChg chg="mod">
          <ac:chgData name="Yamagata, Shigeo[山形 茂生]" userId="30cb5c11-f352-42b1-9f5a-f744e71b0a0d" providerId="ADAL" clId="{5FD7E59F-FE86-4C9C-BE52-E3A753886E2A}" dt="2022-07-30T08:13:41.857" v="318" actId="12788"/>
          <ac:spMkLst>
            <pc:docMk/>
            <pc:sldMk cId="3545649024" sldId="338"/>
            <ac:spMk id="40" creationId="{00000000-0000-0000-0000-000000000000}"/>
          </ac:spMkLst>
        </pc:spChg>
        <pc:graphicFrameChg chg="mod modGraphic">
          <ac:chgData name="Yamagata, Shigeo[山形 茂生]" userId="30cb5c11-f352-42b1-9f5a-f744e71b0a0d" providerId="ADAL" clId="{5FD7E59F-FE86-4C9C-BE52-E3A753886E2A}" dt="2022-07-30T08:24:20.279" v="559" actId="2062"/>
          <ac:graphicFrameMkLst>
            <pc:docMk/>
            <pc:sldMk cId="3545649024" sldId="338"/>
            <ac:graphicFrameMk id="14" creationId="{00000000-0000-0000-0000-000000000000}"/>
          </ac:graphicFrameMkLst>
        </pc:graphicFrameChg>
        <pc:graphicFrameChg chg="mod">
          <ac:chgData name="Yamagata, Shigeo[山形 茂生]" userId="30cb5c11-f352-42b1-9f5a-f744e71b0a0d" providerId="ADAL" clId="{5FD7E59F-FE86-4C9C-BE52-E3A753886E2A}" dt="2022-07-30T08:13:21.025" v="316" actId="12788"/>
          <ac:graphicFrameMkLst>
            <pc:docMk/>
            <pc:sldMk cId="3545649024" sldId="338"/>
            <ac:graphicFrameMk id="20" creationId="{00000000-0000-0000-0000-000000000000}"/>
          </ac:graphicFrameMkLst>
        </pc:graphicFrameChg>
      </pc:sldChg>
      <pc:sldChg chg="addSp delSp modSp mod">
        <pc:chgData name="Yamagata, Shigeo[山形 茂生]" userId="30cb5c11-f352-42b1-9f5a-f744e71b0a0d" providerId="ADAL" clId="{5FD7E59F-FE86-4C9C-BE52-E3A753886E2A}" dt="2022-07-30T08:29:30.941" v="644"/>
        <pc:sldMkLst>
          <pc:docMk/>
          <pc:sldMk cId="3219120329" sldId="339"/>
        </pc:sldMkLst>
        <pc:spChg chg="mod">
          <ac:chgData name="Yamagata, Shigeo[山形 茂生]" userId="30cb5c11-f352-42b1-9f5a-f744e71b0a0d" providerId="ADAL" clId="{5FD7E59F-FE86-4C9C-BE52-E3A753886E2A}" dt="2022-07-30T08:20:47.871" v="442" actId="14100"/>
          <ac:spMkLst>
            <pc:docMk/>
            <pc:sldMk cId="3219120329" sldId="339"/>
            <ac:spMk id="6" creationId="{00000000-0000-0000-0000-000000000000}"/>
          </ac:spMkLst>
        </pc:spChg>
        <pc:spChg chg="mod">
          <ac:chgData name="Yamagata, Shigeo[山形 茂生]" userId="30cb5c11-f352-42b1-9f5a-f744e71b0a0d" providerId="ADAL" clId="{5FD7E59F-FE86-4C9C-BE52-E3A753886E2A}" dt="2022-07-30T08:26:36.785" v="604" actId="1038"/>
          <ac:spMkLst>
            <pc:docMk/>
            <pc:sldMk cId="3219120329" sldId="339"/>
            <ac:spMk id="9" creationId="{00000000-0000-0000-0000-000000000000}"/>
          </ac:spMkLst>
        </pc:spChg>
        <pc:spChg chg="mod">
          <ac:chgData name="Yamagata, Shigeo[山形 茂生]" userId="30cb5c11-f352-42b1-9f5a-f744e71b0a0d" providerId="ADAL" clId="{5FD7E59F-FE86-4C9C-BE52-E3A753886E2A}" dt="2022-07-30T08:00:16.086" v="193" actId="12788"/>
          <ac:spMkLst>
            <pc:docMk/>
            <pc:sldMk cId="3219120329" sldId="339"/>
            <ac:spMk id="10" creationId="{00000000-0000-0000-0000-000000000000}"/>
          </ac:spMkLst>
        </pc:spChg>
        <pc:spChg chg="add mod">
          <ac:chgData name="Yamagata, Shigeo[山形 茂生]" userId="30cb5c11-f352-42b1-9f5a-f744e71b0a0d" providerId="ADAL" clId="{5FD7E59F-FE86-4C9C-BE52-E3A753886E2A}" dt="2022-07-30T08:29:30.941" v="644"/>
          <ac:spMkLst>
            <pc:docMk/>
            <pc:sldMk cId="3219120329" sldId="339"/>
            <ac:spMk id="12" creationId="{2F2D8EBE-F289-40F7-81BF-0C53A99347C3}"/>
          </ac:spMkLst>
        </pc:spChg>
        <pc:spChg chg="del">
          <ac:chgData name="Yamagata, Shigeo[山形 茂生]" userId="30cb5c11-f352-42b1-9f5a-f744e71b0a0d" providerId="ADAL" clId="{5FD7E59F-FE86-4C9C-BE52-E3A753886E2A}" dt="2022-07-30T08:29:29.450" v="643" actId="478"/>
          <ac:spMkLst>
            <pc:docMk/>
            <pc:sldMk cId="3219120329" sldId="339"/>
            <ac:spMk id="13" creationId="{00000000-0000-0000-0000-000000000000}"/>
          </ac:spMkLst>
        </pc:spChg>
        <pc:spChg chg="mod">
          <ac:chgData name="Yamagata, Shigeo[山形 茂生]" userId="30cb5c11-f352-42b1-9f5a-f744e71b0a0d" providerId="ADAL" clId="{5FD7E59F-FE86-4C9C-BE52-E3A753886E2A}" dt="2022-07-30T07:59:38.308" v="186" actId="12788"/>
          <ac:spMkLst>
            <pc:docMk/>
            <pc:sldMk cId="3219120329" sldId="339"/>
            <ac:spMk id="17" creationId="{00000000-0000-0000-0000-000000000000}"/>
          </ac:spMkLst>
        </pc:spChg>
        <pc:graphicFrameChg chg="mod">
          <ac:chgData name="Yamagata, Shigeo[山形 茂生]" userId="30cb5c11-f352-42b1-9f5a-f744e71b0a0d" providerId="ADAL" clId="{5FD7E59F-FE86-4C9C-BE52-E3A753886E2A}" dt="2022-07-30T08:00:39.119" v="197" actId="12788"/>
          <ac:graphicFrameMkLst>
            <pc:docMk/>
            <pc:sldMk cId="3219120329" sldId="339"/>
            <ac:graphicFrameMk id="16" creationId="{00000000-0000-0000-0000-000000000000}"/>
          </ac:graphicFrameMkLst>
        </pc:graphicFrameChg>
        <pc:graphicFrameChg chg="mod modGraphic">
          <ac:chgData name="Yamagata, Shigeo[山形 茂生]" userId="30cb5c11-f352-42b1-9f5a-f744e71b0a0d" providerId="ADAL" clId="{5FD7E59F-FE86-4C9C-BE52-E3A753886E2A}" dt="2022-07-30T08:19:05.744" v="414" actId="113"/>
          <ac:graphicFrameMkLst>
            <pc:docMk/>
            <pc:sldMk cId="3219120329" sldId="339"/>
            <ac:graphicFrameMk id="18" creationId="{00000000-0000-0000-0000-000000000000}"/>
          </ac:graphicFrameMkLst>
        </pc:graphicFrameChg>
      </pc:sldChg>
      <pc:sldChg chg="modSp mod">
        <pc:chgData name="Yamagata, Shigeo[山形 茂生]" userId="30cb5c11-f352-42b1-9f5a-f744e71b0a0d" providerId="ADAL" clId="{5FD7E59F-FE86-4C9C-BE52-E3A753886E2A}" dt="2022-07-30T08:27:13.986" v="631" actId="1038"/>
        <pc:sldMkLst>
          <pc:docMk/>
          <pc:sldMk cId="3703904979" sldId="342"/>
        </pc:sldMkLst>
        <pc:spChg chg="mod">
          <ac:chgData name="Yamagata, Shigeo[山形 茂生]" userId="30cb5c11-f352-42b1-9f5a-f744e71b0a0d" providerId="ADAL" clId="{5FD7E59F-FE86-4C9C-BE52-E3A753886E2A}" dt="2022-07-28T02:29:16.432" v="21" actId="1035"/>
          <ac:spMkLst>
            <pc:docMk/>
            <pc:sldMk cId="3703904979" sldId="342"/>
            <ac:spMk id="2" creationId="{00000000-0000-0000-0000-000000000000}"/>
          </ac:spMkLst>
        </pc:spChg>
        <pc:spChg chg="mod">
          <ac:chgData name="Yamagata, Shigeo[山形 茂生]" userId="30cb5c11-f352-42b1-9f5a-f744e71b0a0d" providerId="ADAL" clId="{5FD7E59F-FE86-4C9C-BE52-E3A753886E2A}" dt="2022-07-30T08:21:34.771" v="476" actId="1037"/>
          <ac:spMkLst>
            <pc:docMk/>
            <pc:sldMk cId="3703904979" sldId="342"/>
            <ac:spMk id="3" creationId="{00000000-0000-0000-0000-000000000000}"/>
          </ac:spMkLst>
        </pc:spChg>
        <pc:spChg chg="mod">
          <ac:chgData name="Yamagata, Shigeo[山形 茂生]" userId="30cb5c11-f352-42b1-9f5a-f744e71b0a0d" providerId="ADAL" clId="{5FD7E59F-FE86-4C9C-BE52-E3A753886E2A}" dt="2022-07-30T08:27:13.986" v="631" actId="1038"/>
          <ac:spMkLst>
            <pc:docMk/>
            <pc:sldMk cId="3703904979" sldId="342"/>
            <ac:spMk id="7" creationId="{00000000-0000-0000-0000-000000000000}"/>
          </ac:spMkLst>
        </pc:spChg>
        <pc:spChg chg="mod">
          <ac:chgData name="Yamagata, Shigeo[山形 茂生]" userId="30cb5c11-f352-42b1-9f5a-f744e71b0a0d" providerId="ADAL" clId="{5FD7E59F-FE86-4C9C-BE52-E3A753886E2A}" dt="2022-07-30T08:05:03.912" v="219" actId="12788"/>
          <ac:spMkLst>
            <pc:docMk/>
            <pc:sldMk cId="3703904979" sldId="342"/>
            <ac:spMk id="10" creationId="{00000000-0000-0000-0000-000000000000}"/>
          </ac:spMkLst>
        </pc:spChg>
        <pc:spChg chg="mod">
          <ac:chgData name="Yamagata, Shigeo[山形 茂生]" userId="30cb5c11-f352-42b1-9f5a-f744e71b0a0d" providerId="ADAL" clId="{5FD7E59F-FE86-4C9C-BE52-E3A753886E2A}" dt="2022-07-30T08:21:17.386" v="463" actId="1038"/>
          <ac:spMkLst>
            <pc:docMk/>
            <pc:sldMk cId="3703904979" sldId="342"/>
            <ac:spMk id="13" creationId="{00000000-0000-0000-0000-000000000000}"/>
          </ac:spMkLst>
        </pc:spChg>
        <pc:spChg chg="mod">
          <ac:chgData name="Yamagata, Shigeo[山形 茂生]" userId="30cb5c11-f352-42b1-9f5a-f744e71b0a0d" providerId="ADAL" clId="{5FD7E59F-FE86-4C9C-BE52-E3A753886E2A}" dt="2022-07-30T08:04:47.629" v="216" actId="12788"/>
          <ac:spMkLst>
            <pc:docMk/>
            <pc:sldMk cId="3703904979" sldId="342"/>
            <ac:spMk id="14" creationId="{00000000-0000-0000-0000-000000000000}"/>
          </ac:spMkLst>
        </pc:spChg>
        <pc:spChg chg="mod">
          <ac:chgData name="Yamagata, Shigeo[山形 茂生]" userId="30cb5c11-f352-42b1-9f5a-f744e71b0a0d" providerId="ADAL" clId="{5FD7E59F-FE86-4C9C-BE52-E3A753886E2A}" dt="2022-07-30T08:21:44.556" v="486" actId="1038"/>
          <ac:spMkLst>
            <pc:docMk/>
            <pc:sldMk cId="3703904979" sldId="342"/>
            <ac:spMk id="18" creationId="{00000000-0000-0000-0000-000000000000}"/>
          </ac:spMkLst>
        </pc:spChg>
        <pc:spChg chg="mod">
          <ac:chgData name="Yamagata, Shigeo[山形 茂生]" userId="30cb5c11-f352-42b1-9f5a-f744e71b0a0d" providerId="ADAL" clId="{5FD7E59F-FE86-4C9C-BE52-E3A753886E2A}" dt="2022-07-30T08:05:20.096" v="224" actId="12788"/>
          <ac:spMkLst>
            <pc:docMk/>
            <pc:sldMk cId="3703904979" sldId="342"/>
            <ac:spMk id="19" creationId="{00000000-0000-0000-0000-000000000000}"/>
          </ac:spMkLst>
        </pc:spChg>
        <pc:graphicFrameChg chg="mod modGraphic">
          <ac:chgData name="Yamagata, Shigeo[山形 茂生]" userId="30cb5c11-f352-42b1-9f5a-f744e71b0a0d" providerId="ADAL" clId="{5FD7E59F-FE86-4C9C-BE52-E3A753886E2A}" dt="2022-07-30T08:05:38.793" v="225" actId="12788"/>
          <ac:graphicFrameMkLst>
            <pc:docMk/>
            <pc:sldMk cId="3703904979" sldId="342"/>
            <ac:graphicFrameMk id="12" creationId="{00000000-0000-0000-0000-000000000000}"/>
          </ac:graphicFrameMkLst>
        </pc:graphicFrameChg>
        <pc:graphicFrameChg chg="mod modGraphic">
          <ac:chgData name="Yamagata, Shigeo[山形 茂生]" userId="30cb5c11-f352-42b1-9f5a-f744e71b0a0d" providerId="ADAL" clId="{5FD7E59F-FE86-4C9C-BE52-E3A753886E2A}" dt="2022-07-30T08:04:26.607" v="212" actId="12788"/>
          <ac:graphicFrameMkLst>
            <pc:docMk/>
            <pc:sldMk cId="3703904979" sldId="342"/>
            <ac:graphicFrameMk id="15" creationId="{00000000-0000-0000-0000-000000000000}"/>
          </ac:graphicFrameMkLst>
        </pc:graphicFrameChg>
        <pc:graphicFrameChg chg="mod ord modGraphic">
          <ac:chgData name="Yamagata, Shigeo[山形 茂生]" userId="30cb5c11-f352-42b1-9f5a-f744e71b0a0d" providerId="ADAL" clId="{5FD7E59F-FE86-4C9C-BE52-E3A753886E2A}" dt="2022-07-30T08:05:54.534" v="226" actId="12788"/>
          <ac:graphicFrameMkLst>
            <pc:docMk/>
            <pc:sldMk cId="3703904979" sldId="342"/>
            <ac:graphicFrameMk id="20" creationId="{00000000-0000-0000-0000-000000000000}"/>
          </ac:graphicFrameMkLst>
        </pc:graphicFrameChg>
      </pc:sldChg>
      <pc:sldChg chg="modSp mod">
        <pc:chgData name="Yamagata, Shigeo[山形 茂生]" userId="30cb5c11-f352-42b1-9f5a-f744e71b0a0d" providerId="ADAL" clId="{5FD7E59F-FE86-4C9C-BE52-E3A753886E2A}" dt="2022-08-01T08:29:53.969" v="852" actId="1035"/>
        <pc:sldMkLst>
          <pc:docMk/>
          <pc:sldMk cId="2570285505" sldId="343"/>
        </pc:sldMkLst>
        <pc:spChg chg="mod">
          <ac:chgData name="Yamagata, Shigeo[山形 茂生]" userId="30cb5c11-f352-42b1-9f5a-f744e71b0a0d" providerId="ADAL" clId="{5FD7E59F-FE86-4C9C-BE52-E3A753886E2A}" dt="2022-08-01T08:27:59.744" v="789" actId="1035"/>
          <ac:spMkLst>
            <pc:docMk/>
            <pc:sldMk cId="2570285505" sldId="343"/>
            <ac:spMk id="8" creationId="{00000000-0000-0000-0000-000000000000}"/>
          </ac:spMkLst>
        </pc:spChg>
        <pc:spChg chg="mod">
          <ac:chgData name="Yamagata, Shigeo[山形 茂生]" userId="30cb5c11-f352-42b1-9f5a-f744e71b0a0d" providerId="ADAL" clId="{5FD7E59F-FE86-4C9C-BE52-E3A753886E2A}" dt="2022-07-30T09:57:13.621" v="705" actId="122"/>
          <ac:spMkLst>
            <pc:docMk/>
            <pc:sldMk cId="2570285505" sldId="343"/>
            <ac:spMk id="9" creationId="{00000000-0000-0000-0000-000000000000}"/>
          </ac:spMkLst>
        </pc:spChg>
        <pc:spChg chg="mod">
          <ac:chgData name="Yamagata, Shigeo[山形 茂生]" userId="30cb5c11-f352-42b1-9f5a-f744e71b0a0d" providerId="ADAL" clId="{5FD7E59F-FE86-4C9C-BE52-E3A753886E2A}" dt="2022-08-01T08:28:11.980" v="791" actId="1035"/>
          <ac:spMkLst>
            <pc:docMk/>
            <pc:sldMk cId="2570285505" sldId="343"/>
            <ac:spMk id="10" creationId="{00000000-0000-0000-0000-000000000000}"/>
          </ac:spMkLst>
        </pc:spChg>
        <pc:spChg chg="mod">
          <ac:chgData name="Yamagata, Shigeo[山形 茂生]" userId="30cb5c11-f352-42b1-9f5a-f744e71b0a0d" providerId="ADAL" clId="{5FD7E59F-FE86-4C9C-BE52-E3A753886E2A}" dt="2022-08-01T08:28:26.979" v="797" actId="1035"/>
          <ac:spMkLst>
            <pc:docMk/>
            <pc:sldMk cId="2570285505" sldId="343"/>
            <ac:spMk id="11" creationId="{00000000-0000-0000-0000-000000000000}"/>
          </ac:spMkLst>
        </pc:spChg>
        <pc:spChg chg="mod">
          <ac:chgData name="Yamagata, Shigeo[山形 茂生]" userId="30cb5c11-f352-42b1-9f5a-f744e71b0a0d" providerId="ADAL" clId="{5FD7E59F-FE86-4C9C-BE52-E3A753886E2A}" dt="2022-08-01T08:28:48.308" v="804" actId="1035"/>
          <ac:spMkLst>
            <pc:docMk/>
            <pc:sldMk cId="2570285505" sldId="343"/>
            <ac:spMk id="12" creationId="{00000000-0000-0000-0000-000000000000}"/>
          </ac:spMkLst>
        </pc:spChg>
        <pc:spChg chg="mod">
          <ac:chgData name="Yamagata, Shigeo[山形 茂生]" userId="30cb5c11-f352-42b1-9f5a-f744e71b0a0d" providerId="ADAL" clId="{5FD7E59F-FE86-4C9C-BE52-E3A753886E2A}" dt="2022-08-01T08:29:41.651" v="836" actId="1036"/>
          <ac:spMkLst>
            <pc:docMk/>
            <pc:sldMk cId="2570285505" sldId="343"/>
            <ac:spMk id="18" creationId="{00000000-0000-0000-0000-000000000000}"/>
          </ac:spMkLst>
        </pc:spChg>
        <pc:spChg chg="mod">
          <ac:chgData name="Yamagata, Shigeo[山形 茂生]" userId="30cb5c11-f352-42b1-9f5a-f744e71b0a0d" providerId="ADAL" clId="{5FD7E59F-FE86-4C9C-BE52-E3A753886E2A}" dt="2022-08-01T08:29:24.308" v="818" actId="1036"/>
          <ac:spMkLst>
            <pc:docMk/>
            <pc:sldMk cId="2570285505" sldId="343"/>
            <ac:spMk id="20" creationId="{00000000-0000-0000-0000-000000000000}"/>
          </ac:spMkLst>
        </pc:spChg>
        <pc:spChg chg="mod">
          <ac:chgData name="Yamagata, Shigeo[山形 茂生]" userId="30cb5c11-f352-42b1-9f5a-f744e71b0a0d" providerId="ADAL" clId="{5FD7E59F-FE86-4C9C-BE52-E3A753886E2A}" dt="2022-08-01T08:27:04.209" v="765" actId="14100"/>
          <ac:spMkLst>
            <pc:docMk/>
            <pc:sldMk cId="2570285505" sldId="343"/>
            <ac:spMk id="22" creationId="{00000000-0000-0000-0000-000000000000}"/>
          </ac:spMkLst>
        </pc:spChg>
        <pc:spChg chg="mod">
          <ac:chgData name="Yamagata, Shigeo[山形 茂生]" userId="30cb5c11-f352-42b1-9f5a-f744e71b0a0d" providerId="ADAL" clId="{5FD7E59F-FE86-4C9C-BE52-E3A753886E2A}" dt="2022-08-01T08:29:09.647" v="808" actId="1036"/>
          <ac:spMkLst>
            <pc:docMk/>
            <pc:sldMk cId="2570285505" sldId="343"/>
            <ac:spMk id="31" creationId="{00000000-0000-0000-0000-000000000000}"/>
          </ac:spMkLst>
        </pc:spChg>
        <pc:spChg chg="mod">
          <ac:chgData name="Yamagata, Shigeo[山形 茂生]" userId="30cb5c11-f352-42b1-9f5a-f744e71b0a0d" providerId="ADAL" clId="{5FD7E59F-FE86-4C9C-BE52-E3A753886E2A}" dt="2022-08-01T08:29:32.039" v="826" actId="1035"/>
          <ac:spMkLst>
            <pc:docMk/>
            <pc:sldMk cId="2570285505" sldId="343"/>
            <ac:spMk id="40" creationId="{00000000-0000-0000-0000-000000000000}"/>
          </ac:spMkLst>
        </pc:spChg>
        <pc:spChg chg="mod">
          <ac:chgData name="Yamagata, Shigeo[山形 茂生]" userId="30cb5c11-f352-42b1-9f5a-f744e71b0a0d" providerId="ADAL" clId="{5FD7E59F-FE86-4C9C-BE52-E3A753886E2A}" dt="2022-08-01T08:28:42.573" v="801" actId="1035"/>
          <ac:spMkLst>
            <pc:docMk/>
            <pc:sldMk cId="2570285505" sldId="343"/>
            <ac:spMk id="41" creationId="{00000000-0000-0000-0000-000000000000}"/>
          </ac:spMkLst>
        </pc:spChg>
        <pc:spChg chg="mod">
          <ac:chgData name="Yamagata, Shigeo[山形 茂生]" userId="30cb5c11-f352-42b1-9f5a-f744e71b0a0d" providerId="ADAL" clId="{5FD7E59F-FE86-4C9C-BE52-E3A753886E2A}" dt="2022-08-01T08:29:53.969" v="852" actId="1035"/>
          <ac:spMkLst>
            <pc:docMk/>
            <pc:sldMk cId="2570285505" sldId="343"/>
            <ac:spMk id="43" creationId="{00000000-0000-0000-0000-000000000000}"/>
          </ac:spMkLst>
        </pc:spChg>
        <pc:spChg chg="mod">
          <ac:chgData name="Yamagata, Shigeo[山形 茂生]" userId="30cb5c11-f352-42b1-9f5a-f744e71b0a0d" providerId="ADAL" clId="{5FD7E59F-FE86-4C9C-BE52-E3A753886E2A}" dt="2022-08-01T08:29:47.732" v="844" actId="1035"/>
          <ac:spMkLst>
            <pc:docMk/>
            <pc:sldMk cId="2570285505" sldId="343"/>
            <ac:spMk id="46" creationId="{00000000-0000-0000-0000-000000000000}"/>
          </ac:spMkLst>
        </pc:spChg>
        <pc:spChg chg="mod">
          <ac:chgData name="Yamagata, Shigeo[山形 茂生]" userId="30cb5c11-f352-42b1-9f5a-f744e71b0a0d" providerId="ADAL" clId="{5FD7E59F-FE86-4C9C-BE52-E3A753886E2A}" dt="2022-08-01T08:28:19.779" v="794" actId="1035"/>
          <ac:spMkLst>
            <pc:docMk/>
            <pc:sldMk cId="2570285505" sldId="343"/>
            <ac:spMk id="47" creationId="{00000000-0000-0000-0000-000000000000}"/>
          </ac:spMkLst>
        </pc:spChg>
        <pc:spChg chg="mod">
          <ac:chgData name="Yamagata, Shigeo[山形 茂生]" userId="30cb5c11-f352-42b1-9f5a-f744e71b0a0d" providerId="ADAL" clId="{5FD7E59F-FE86-4C9C-BE52-E3A753886E2A}" dt="2022-08-01T08:28:34.517" v="800" actId="1035"/>
          <ac:spMkLst>
            <pc:docMk/>
            <pc:sldMk cId="2570285505" sldId="343"/>
            <ac:spMk id="51" creationId="{00000000-0000-0000-0000-000000000000}"/>
          </ac:spMkLst>
        </pc:spChg>
        <pc:spChg chg="mod">
          <ac:chgData name="Yamagata, Shigeo[山形 茂生]" userId="30cb5c11-f352-42b1-9f5a-f744e71b0a0d" providerId="ADAL" clId="{5FD7E59F-FE86-4C9C-BE52-E3A753886E2A}" dt="2022-08-01T08:28:54.073" v="805" actId="1035"/>
          <ac:spMkLst>
            <pc:docMk/>
            <pc:sldMk cId="2570285505" sldId="343"/>
            <ac:spMk id="55" creationId="{00000000-0000-0000-0000-000000000000}"/>
          </ac:spMkLst>
        </pc:spChg>
        <pc:spChg chg="mod">
          <ac:chgData name="Yamagata, Shigeo[山形 茂生]" userId="30cb5c11-f352-42b1-9f5a-f744e71b0a0d" providerId="ADAL" clId="{5FD7E59F-FE86-4C9C-BE52-E3A753886E2A}" dt="2022-07-30T09:57:25.046" v="706" actId="122"/>
          <ac:spMkLst>
            <pc:docMk/>
            <pc:sldMk cId="2570285505" sldId="343"/>
            <ac:spMk id="58" creationId="{00000000-0000-0000-0000-000000000000}"/>
          </ac:spMkLst>
        </pc:spChg>
        <pc:spChg chg="mod">
          <ac:chgData name="Yamagata, Shigeo[山形 茂生]" userId="30cb5c11-f352-42b1-9f5a-f744e71b0a0d" providerId="ADAL" clId="{5FD7E59F-FE86-4C9C-BE52-E3A753886E2A}" dt="2022-07-30T09:57:43.845" v="711" actId="6549"/>
          <ac:spMkLst>
            <pc:docMk/>
            <pc:sldMk cId="2570285505" sldId="343"/>
            <ac:spMk id="59" creationId="{00000000-0000-0000-0000-000000000000}"/>
          </ac:spMkLst>
        </pc:spChg>
        <pc:spChg chg="mod">
          <ac:chgData name="Yamagata, Shigeo[山形 茂生]" userId="30cb5c11-f352-42b1-9f5a-f744e71b0a0d" providerId="ADAL" clId="{5FD7E59F-FE86-4C9C-BE52-E3A753886E2A}" dt="2022-07-30T09:57:51.706" v="712" actId="122"/>
          <ac:spMkLst>
            <pc:docMk/>
            <pc:sldMk cId="2570285505" sldId="343"/>
            <ac:spMk id="60" creationId="{00000000-0000-0000-0000-000000000000}"/>
          </ac:spMkLst>
        </pc:spChg>
        <pc:spChg chg="mod">
          <ac:chgData name="Yamagata, Shigeo[山形 茂生]" userId="30cb5c11-f352-42b1-9f5a-f744e71b0a0d" providerId="ADAL" clId="{5FD7E59F-FE86-4C9C-BE52-E3A753886E2A}" dt="2022-07-30T09:57:57.964" v="713" actId="122"/>
          <ac:spMkLst>
            <pc:docMk/>
            <pc:sldMk cId="2570285505" sldId="343"/>
            <ac:spMk id="61" creationId="{00000000-0000-0000-0000-000000000000}"/>
          </ac:spMkLst>
        </pc:spChg>
        <pc:spChg chg="mod">
          <ac:chgData name="Yamagata, Shigeo[山形 茂生]" userId="30cb5c11-f352-42b1-9f5a-f744e71b0a0d" providerId="ADAL" clId="{5FD7E59F-FE86-4C9C-BE52-E3A753886E2A}" dt="2022-07-30T09:57:31.821" v="708" actId="122"/>
          <ac:spMkLst>
            <pc:docMk/>
            <pc:sldMk cId="2570285505" sldId="343"/>
            <ac:spMk id="62" creationId="{00000000-0000-0000-0000-000000000000}"/>
          </ac:spMkLst>
        </pc:spChg>
        <pc:spChg chg="mod">
          <ac:chgData name="Yamagata, Shigeo[山形 茂生]" userId="30cb5c11-f352-42b1-9f5a-f744e71b0a0d" providerId="ADAL" clId="{5FD7E59F-FE86-4C9C-BE52-E3A753886E2A}" dt="2022-07-30T09:57:35.876" v="709" actId="122"/>
          <ac:spMkLst>
            <pc:docMk/>
            <pc:sldMk cId="2570285505" sldId="343"/>
            <ac:spMk id="63" creationId="{00000000-0000-0000-0000-000000000000}"/>
          </ac:spMkLst>
        </pc:spChg>
        <pc:spChg chg="mod">
          <ac:chgData name="Yamagata, Shigeo[山形 茂生]" userId="30cb5c11-f352-42b1-9f5a-f744e71b0a0d" providerId="ADAL" clId="{5FD7E59F-FE86-4C9C-BE52-E3A753886E2A}" dt="2022-07-30T09:58:19.842" v="717" actId="122"/>
          <ac:spMkLst>
            <pc:docMk/>
            <pc:sldMk cId="2570285505" sldId="343"/>
            <ac:spMk id="64" creationId="{00000000-0000-0000-0000-000000000000}"/>
          </ac:spMkLst>
        </pc:spChg>
        <pc:spChg chg="mod">
          <ac:chgData name="Yamagata, Shigeo[山形 茂生]" userId="30cb5c11-f352-42b1-9f5a-f744e71b0a0d" providerId="ADAL" clId="{5FD7E59F-FE86-4C9C-BE52-E3A753886E2A}" dt="2022-07-30T09:58:15.708" v="716" actId="122"/>
          <ac:spMkLst>
            <pc:docMk/>
            <pc:sldMk cId="2570285505" sldId="343"/>
            <ac:spMk id="65" creationId="{00000000-0000-0000-0000-000000000000}"/>
          </ac:spMkLst>
        </pc:spChg>
        <pc:spChg chg="mod">
          <ac:chgData name="Yamagata, Shigeo[山形 茂生]" userId="30cb5c11-f352-42b1-9f5a-f744e71b0a0d" providerId="ADAL" clId="{5FD7E59F-FE86-4C9C-BE52-E3A753886E2A}" dt="2022-07-30T09:58:10.002" v="715" actId="122"/>
          <ac:spMkLst>
            <pc:docMk/>
            <pc:sldMk cId="2570285505" sldId="343"/>
            <ac:spMk id="66" creationId="{00000000-0000-0000-0000-000000000000}"/>
          </ac:spMkLst>
        </pc:spChg>
        <pc:spChg chg="mod">
          <ac:chgData name="Yamagata, Shigeo[山形 茂生]" userId="30cb5c11-f352-42b1-9f5a-f744e71b0a0d" providerId="ADAL" clId="{5FD7E59F-FE86-4C9C-BE52-E3A753886E2A}" dt="2022-07-30T09:58:05.183" v="714" actId="122"/>
          <ac:spMkLst>
            <pc:docMk/>
            <pc:sldMk cId="2570285505" sldId="343"/>
            <ac:spMk id="67" creationId="{00000000-0000-0000-0000-000000000000}"/>
          </ac:spMkLst>
        </pc:spChg>
        <pc:spChg chg="mod">
          <ac:chgData name="Yamagata, Shigeo[山形 茂生]" userId="30cb5c11-f352-42b1-9f5a-f744e71b0a0d" providerId="ADAL" clId="{5FD7E59F-FE86-4C9C-BE52-E3A753886E2A}" dt="2022-07-30T09:58:33.952" v="720" actId="122"/>
          <ac:spMkLst>
            <pc:docMk/>
            <pc:sldMk cId="2570285505" sldId="343"/>
            <ac:spMk id="68" creationId="{00000000-0000-0000-0000-000000000000}"/>
          </ac:spMkLst>
        </pc:spChg>
        <pc:spChg chg="mod">
          <ac:chgData name="Yamagata, Shigeo[山形 茂生]" userId="30cb5c11-f352-42b1-9f5a-f744e71b0a0d" providerId="ADAL" clId="{5FD7E59F-FE86-4C9C-BE52-E3A753886E2A}" dt="2022-07-30T09:58:29.981" v="719" actId="122"/>
          <ac:spMkLst>
            <pc:docMk/>
            <pc:sldMk cId="2570285505" sldId="343"/>
            <ac:spMk id="69" creationId="{00000000-0000-0000-0000-000000000000}"/>
          </ac:spMkLst>
        </pc:spChg>
        <pc:spChg chg="mod">
          <ac:chgData name="Yamagata, Shigeo[山形 茂生]" userId="30cb5c11-f352-42b1-9f5a-f744e71b0a0d" providerId="ADAL" clId="{5FD7E59F-FE86-4C9C-BE52-E3A753886E2A}" dt="2022-07-30T09:58:23.857" v="718" actId="122"/>
          <ac:spMkLst>
            <pc:docMk/>
            <pc:sldMk cId="2570285505" sldId="343"/>
            <ac:spMk id="70" creationId="{00000000-0000-0000-0000-000000000000}"/>
          </ac:spMkLst>
        </pc:spChg>
        <pc:spChg chg="mod">
          <ac:chgData name="Yamagata, Shigeo[山形 茂生]" userId="30cb5c11-f352-42b1-9f5a-f744e71b0a0d" providerId="ADAL" clId="{5FD7E59F-FE86-4C9C-BE52-E3A753886E2A}" dt="2022-08-01T08:28:59.612" v="806" actId="1035"/>
          <ac:spMkLst>
            <pc:docMk/>
            <pc:sldMk cId="2570285505" sldId="343"/>
            <ac:spMk id="71" creationId="{00000000-0000-0000-0000-000000000000}"/>
          </ac:spMkLst>
        </pc:spChg>
        <pc:spChg chg="mod">
          <ac:chgData name="Yamagata, Shigeo[山形 茂生]" userId="30cb5c11-f352-42b1-9f5a-f744e71b0a0d" providerId="ADAL" clId="{5FD7E59F-FE86-4C9C-BE52-E3A753886E2A}" dt="2022-07-30T09:58:43.429" v="722" actId="122"/>
          <ac:spMkLst>
            <pc:docMk/>
            <pc:sldMk cId="2570285505" sldId="343"/>
            <ac:spMk id="72" creationId="{00000000-0000-0000-0000-000000000000}"/>
          </ac:spMkLst>
        </pc:spChg>
        <pc:spChg chg="mod">
          <ac:chgData name="Yamagata, Shigeo[山形 茂生]" userId="30cb5c11-f352-42b1-9f5a-f744e71b0a0d" providerId="ADAL" clId="{5FD7E59F-FE86-4C9C-BE52-E3A753886E2A}" dt="2022-07-30T09:58:39.160" v="721" actId="122"/>
          <ac:spMkLst>
            <pc:docMk/>
            <pc:sldMk cId="2570285505" sldId="343"/>
            <ac:spMk id="73" creationId="{00000000-0000-0000-0000-000000000000}"/>
          </ac:spMkLst>
        </pc:spChg>
      </pc:sldChg>
    </pc:docChg>
  </pc:docChgLst>
  <pc:docChgLst>
    <pc:chgData name="Yoshizawa, Shinobu[芳沢 忍]" userId="4324bde9-48f9-49a5-a3d6-03038f836b16" providerId="ADAL" clId="{C328A14F-1038-4052-8A87-2FB4DD765A36}"/>
    <pc:docChg chg="custSel modSld">
      <pc:chgData name="Yoshizawa, Shinobu[芳沢 忍]" userId="4324bde9-48f9-49a5-a3d6-03038f836b16" providerId="ADAL" clId="{C328A14F-1038-4052-8A87-2FB4DD765A36}" dt="2022-08-23T11:55:26.290" v="7"/>
      <pc:docMkLst>
        <pc:docMk/>
      </pc:docMkLst>
      <pc:sldChg chg="addCm">
        <pc:chgData name="Yoshizawa, Shinobu[芳沢 忍]" userId="4324bde9-48f9-49a5-a3d6-03038f836b16" providerId="ADAL" clId="{C328A14F-1038-4052-8A87-2FB4DD765A36}" dt="2022-08-23T11:55:26.290" v="7"/>
        <pc:sldMkLst>
          <pc:docMk/>
          <pc:sldMk cId="2920247984" sldId="320"/>
        </pc:sldMkLst>
      </pc:sldChg>
      <pc:sldChg chg="modSp mod addCm">
        <pc:chgData name="Yoshizawa, Shinobu[芳沢 忍]" userId="4324bde9-48f9-49a5-a3d6-03038f836b16" providerId="ADAL" clId="{C328A14F-1038-4052-8A87-2FB4DD765A36}" dt="2022-08-23T11:53:20.672" v="6" actId="14734"/>
        <pc:sldMkLst>
          <pc:docMk/>
          <pc:sldMk cId="1560471992" sldId="333"/>
        </pc:sldMkLst>
        <pc:graphicFrameChg chg="modGraphic">
          <ac:chgData name="Yoshizawa, Shinobu[芳沢 忍]" userId="4324bde9-48f9-49a5-a3d6-03038f836b16" providerId="ADAL" clId="{C328A14F-1038-4052-8A87-2FB4DD765A36}" dt="2022-08-23T11:53:20.672" v="6" actId="14734"/>
          <ac:graphicFrameMkLst>
            <pc:docMk/>
            <pc:sldMk cId="1560471992" sldId="333"/>
            <ac:graphicFrameMk id="9" creationId="{00000000-0000-0000-0000-000000000000}"/>
          </ac:graphicFrameMkLst>
        </pc:graphicFrameChg>
      </pc:sldChg>
      <pc:sldChg chg="modSp mod addCm">
        <pc:chgData name="Yoshizawa, Shinobu[芳沢 忍]" userId="4324bde9-48f9-49a5-a3d6-03038f836b16" providerId="ADAL" clId="{C328A14F-1038-4052-8A87-2FB4DD765A36}" dt="2022-08-23T11:45:48.067" v="3"/>
        <pc:sldMkLst>
          <pc:docMk/>
          <pc:sldMk cId="3219120329" sldId="339"/>
        </pc:sldMkLst>
        <pc:graphicFrameChg chg="mod modGraphic">
          <ac:chgData name="Yoshizawa, Shinobu[芳沢 忍]" userId="4324bde9-48f9-49a5-a3d6-03038f836b16" providerId="ADAL" clId="{C328A14F-1038-4052-8A87-2FB4DD765A36}" dt="2022-08-23T11:42:27.390" v="1" actId="207"/>
          <ac:graphicFrameMkLst>
            <pc:docMk/>
            <pc:sldMk cId="3219120329" sldId="339"/>
            <ac:graphicFrameMk id="16" creationId="{00000000-0000-0000-0000-000000000000}"/>
          </ac:graphicFrameMkLst>
        </pc:graphicFrameChg>
      </pc:sldChg>
      <pc:sldChg chg="addCm">
        <pc:chgData name="Yoshizawa, Shinobu[芳沢 忍]" userId="4324bde9-48f9-49a5-a3d6-03038f836b16" providerId="ADAL" clId="{C328A14F-1038-4052-8A87-2FB4DD765A36}" dt="2022-08-23T11:46:00.130" v="4"/>
        <pc:sldMkLst>
          <pc:docMk/>
          <pc:sldMk cId="3703904979" sldId="342"/>
        </pc:sldMkLst>
      </pc:sldChg>
    </pc:docChg>
  </pc:docChgLst>
  <pc:docChgLst>
    <pc:chgData name="Yamagata, Shigeo[山形 茂生]" userId="30cb5c11-f352-42b1-9f5a-f744e71b0a0d" providerId="ADAL" clId="{F81D2093-4FF5-4536-852F-1FDAEAE7217A}"/>
    <pc:docChg chg="undo custSel modSld">
      <pc:chgData name="Yamagata, Shigeo[山形 茂生]" userId="30cb5c11-f352-42b1-9f5a-f744e71b0a0d" providerId="ADAL" clId="{F81D2093-4FF5-4536-852F-1FDAEAE7217A}" dt="2022-08-08T09:05:59.621" v="1511" actId="1076"/>
      <pc:docMkLst>
        <pc:docMk/>
      </pc:docMkLst>
      <pc:sldChg chg="addSp delSp modSp mod">
        <pc:chgData name="Yamagata, Shigeo[山形 茂生]" userId="30cb5c11-f352-42b1-9f5a-f744e71b0a0d" providerId="ADAL" clId="{F81D2093-4FF5-4536-852F-1FDAEAE7217A}" dt="2022-08-05T09:21:31.716" v="724"/>
        <pc:sldMkLst>
          <pc:docMk/>
          <pc:sldMk cId="2920247984" sldId="320"/>
        </pc:sldMkLst>
        <pc:spChg chg="del mod">
          <ac:chgData name="Yamagata, Shigeo[山形 茂生]" userId="30cb5c11-f352-42b1-9f5a-f744e71b0a0d" providerId="ADAL" clId="{F81D2093-4FF5-4536-852F-1FDAEAE7217A}" dt="2022-08-05T09:19:41.874" v="711" actId="478"/>
          <ac:spMkLst>
            <pc:docMk/>
            <pc:sldMk cId="2920247984" sldId="320"/>
            <ac:spMk id="2" creationId="{00000000-0000-0000-0000-000000000000}"/>
          </ac:spMkLst>
        </pc:spChg>
        <pc:spChg chg="del mod">
          <ac:chgData name="Yamagata, Shigeo[山形 茂生]" userId="30cb5c11-f352-42b1-9f5a-f744e71b0a0d" providerId="ADAL" clId="{F81D2093-4FF5-4536-852F-1FDAEAE7217A}" dt="2022-08-05T07:46:38.716" v="530" actId="478"/>
          <ac:spMkLst>
            <pc:docMk/>
            <pc:sldMk cId="2920247984" sldId="320"/>
            <ac:spMk id="3" creationId="{00000000-0000-0000-0000-000000000000}"/>
          </ac:spMkLst>
        </pc:spChg>
        <pc:spChg chg="mod">
          <ac:chgData name="Yamagata, Shigeo[山形 茂生]" userId="30cb5c11-f352-42b1-9f5a-f744e71b0a0d" providerId="ADAL" clId="{F81D2093-4FF5-4536-852F-1FDAEAE7217A}" dt="2022-08-05T07:39:45.969" v="516" actId="1035"/>
          <ac:spMkLst>
            <pc:docMk/>
            <pc:sldMk cId="2920247984" sldId="320"/>
            <ac:spMk id="11" creationId="{00000000-0000-0000-0000-000000000000}"/>
          </ac:spMkLst>
        </pc:spChg>
        <pc:spChg chg="add mod">
          <ac:chgData name="Yamagata, Shigeo[山形 茂生]" userId="30cb5c11-f352-42b1-9f5a-f744e71b0a0d" providerId="ADAL" clId="{F81D2093-4FF5-4536-852F-1FDAEAE7217A}" dt="2022-08-05T09:21:31.716" v="724"/>
          <ac:spMkLst>
            <pc:docMk/>
            <pc:sldMk cId="2920247984" sldId="320"/>
            <ac:spMk id="13" creationId="{02D7DEAB-09FA-4EBC-A722-D876C958A073}"/>
          </ac:spMkLst>
        </pc:spChg>
        <pc:spChg chg="mod">
          <ac:chgData name="Yamagata, Shigeo[山形 茂生]" userId="30cb5c11-f352-42b1-9f5a-f744e71b0a0d" providerId="ADAL" clId="{F81D2093-4FF5-4536-852F-1FDAEAE7217A}" dt="2022-08-04T10:58:12.770" v="466" actId="115"/>
          <ac:spMkLst>
            <pc:docMk/>
            <pc:sldMk cId="2920247984" sldId="320"/>
            <ac:spMk id="38" creationId="{00000000-0000-0000-0000-000000000000}"/>
          </ac:spMkLst>
        </pc:spChg>
        <pc:spChg chg="mod">
          <ac:chgData name="Yamagata, Shigeo[山形 茂生]" userId="30cb5c11-f352-42b1-9f5a-f744e71b0a0d" providerId="ADAL" clId="{F81D2093-4FF5-4536-852F-1FDAEAE7217A}" dt="2022-08-05T07:39:45.969" v="516" actId="1035"/>
          <ac:spMkLst>
            <pc:docMk/>
            <pc:sldMk cId="2920247984" sldId="320"/>
            <ac:spMk id="39" creationId="{00000000-0000-0000-0000-000000000000}"/>
          </ac:spMkLst>
        </pc:spChg>
        <pc:spChg chg="mod">
          <ac:chgData name="Yamagata, Shigeo[山形 茂生]" userId="30cb5c11-f352-42b1-9f5a-f744e71b0a0d" providerId="ADAL" clId="{F81D2093-4FF5-4536-852F-1FDAEAE7217A}" dt="2022-08-05T07:46:07.622" v="529" actId="255"/>
          <ac:spMkLst>
            <pc:docMk/>
            <pc:sldMk cId="2920247984" sldId="320"/>
            <ac:spMk id="40" creationId="{00000000-0000-0000-0000-000000000000}"/>
          </ac:spMkLst>
        </pc:spChg>
        <pc:graphicFrameChg chg="modGraphic">
          <ac:chgData name="Yamagata, Shigeo[山形 茂生]" userId="30cb5c11-f352-42b1-9f5a-f744e71b0a0d" providerId="ADAL" clId="{F81D2093-4FF5-4536-852F-1FDAEAE7217A}" dt="2022-08-05T07:49:13.010" v="537" actId="14734"/>
          <ac:graphicFrameMkLst>
            <pc:docMk/>
            <pc:sldMk cId="2920247984" sldId="320"/>
            <ac:graphicFrameMk id="10" creationId="{00000000-0000-0000-0000-000000000000}"/>
          </ac:graphicFrameMkLst>
        </pc:graphicFrameChg>
        <pc:graphicFrameChg chg="mod modGraphic">
          <ac:chgData name="Yamagata, Shigeo[山形 茂生]" userId="30cb5c11-f352-42b1-9f5a-f744e71b0a0d" providerId="ADAL" clId="{F81D2093-4FF5-4536-852F-1FDAEAE7217A}" dt="2022-08-05T07:49:07.251" v="536" actId="14734"/>
          <ac:graphicFrameMkLst>
            <pc:docMk/>
            <pc:sldMk cId="2920247984" sldId="320"/>
            <ac:graphicFrameMk id="15" creationId="{00000000-0000-0000-0000-000000000000}"/>
          </ac:graphicFrameMkLst>
        </pc:graphicFrameChg>
      </pc:sldChg>
      <pc:sldChg chg="addSp delSp modSp mod">
        <pc:chgData name="Yamagata, Shigeo[山形 茂生]" userId="30cb5c11-f352-42b1-9f5a-f744e71b0a0d" providerId="ADAL" clId="{F81D2093-4FF5-4536-852F-1FDAEAE7217A}" dt="2022-08-05T09:23:35.882" v="764" actId="1036"/>
        <pc:sldMkLst>
          <pc:docMk/>
          <pc:sldMk cId="1560471992" sldId="333"/>
        </pc:sldMkLst>
        <pc:spChg chg="del mod">
          <ac:chgData name="Yamagata, Shigeo[山形 茂生]" userId="30cb5c11-f352-42b1-9f5a-f744e71b0a0d" providerId="ADAL" clId="{F81D2093-4FF5-4536-852F-1FDAEAE7217A}" dt="2022-08-05T07:37:06.139" v="498" actId="478"/>
          <ac:spMkLst>
            <pc:docMk/>
            <pc:sldMk cId="1560471992" sldId="333"/>
            <ac:spMk id="3" creationId="{00000000-0000-0000-0000-000000000000}"/>
          </ac:spMkLst>
        </pc:spChg>
        <pc:spChg chg="mod">
          <ac:chgData name="Yamagata, Shigeo[山形 茂生]" userId="30cb5c11-f352-42b1-9f5a-f744e71b0a0d" providerId="ADAL" clId="{F81D2093-4FF5-4536-852F-1FDAEAE7217A}" dt="2022-08-05T09:23:35.882" v="764" actId="1036"/>
          <ac:spMkLst>
            <pc:docMk/>
            <pc:sldMk cId="1560471992" sldId="333"/>
            <ac:spMk id="8" creationId="{00000000-0000-0000-0000-000000000000}"/>
          </ac:spMkLst>
        </pc:spChg>
        <pc:spChg chg="add del mod">
          <ac:chgData name="Yamagata, Shigeo[山形 茂生]" userId="30cb5c11-f352-42b1-9f5a-f744e71b0a0d" providerId="ADAL" clId="{F81D2093-4FF5-4536-852F-1FDAEAE7217A}" dt="2022-08-05T07:38:55.733" v="506" actId="478"/>
          <ac:spMkLst>
            <pc:docMk/>
            <pc:sldMk cId="1560471992" sldId="333"/>
            <ac:spMk id="10" creationId="{5C58138A-3E8A-4FAE-9DB2-05DDD5641D8F}"/>
          </ac:spMkLst>
        </pc:spChg>
        <pc:spChg chg="del">
          <ac:chgData name="Yamagata, Shigeo[山形 茂生]" userId="30cb5c11-f352-42b1-9f5a-f744e71b0a0d" providerId="ADAL" clId="{F81D2093-4FF5-4536-852F-1FDAEAE7217A}" dt="2022-08-05T07:38:57.386" v="507" actId="478"/>
          <ac:spMkLst>
            <pc:docMk/>
            <pc:sldMk cId="1560471992" sldId="333"/>
            <ac:spMk id="11" creationId="{00000000-0000-0000-0000-000000000000}"/>
          </ac:spMkLst>
        </pc:spChg>
        <pc:spChg chg="del mod">
          <ac:chgData name="Yamagata, Shigeo[山形 茂生]" userId="30cb5c11-f352-42b1-9f5a-f744e71b0a0d" providerId="ADAL" clId="{F81D2093-4FF5-4536-852F-1FDAEAE7217A}" dt="2022-08-05T09:19:46.108" v="713" actId="478"/>
          <ac:spMkLst>
            <pc:docMk/>
            <pc:sldMk cId="1560471992" sldId="333"/>
            <ac:spMk id="13" creationId="{00000000-0000-0000-0000-000000000000}"/>
          </ac:spMkLst>
        </pc:spChg>
        <pc:spChg chg="add mod">
          <ac:chgData name="Yamagata, Shigeo[山形 茂生]" userId="30cb5c11-f352-42b1-9f5a-f744e71b0a0d" providerId="ADAL" clId="{F81D2093-4FF5-4536-852F-1FDAEAE7217A}" dt="2022-08-05T07:39:49.954" v="517"/>
          <ac:spMkLst>
            <pc:docMk/>
            <pc:sldMk cId="1560471992" sldId="333"/>
            <ac:spMk id="14" creationId="{33101445-71A4-4084-971C-AC95ED0910F2}"/>
          </ac:spMkLst>
        </pc:spChg>
        <pc:spChg chg="add mod">
          <ac:chgData name="Yamagata, Shigeo[山形 茂生]" userId="30cb5c11-f352-42b1-9f5a-f744e71b0a0d" providerId="ADAL" clId="{F81D2093-4FF5-4536-852F-1FDAEAE7217A}" dt="2022-08-05T07:39:49.954" v="517"/>
          <ac:spMkLst>
            <pc:docMk/>
            <pc:sldMk cId="1560471992" sldId="333"/>
            <ac:spMk id="15" creationId="{4798F7DC-0558-41AA-A121-881E21AE2D03}"/>
          </ac:spMkLst>
        </pc:spChg>
        <pc:spChg chg="add mod">
          <ac:chgData name="Yamagata, Shigeo[山形 茂生]" userId="30cb5c11-f352-42b1-9f5a-f744e71b0a0d" providerId="ADAL" clId="{F81D2093-4FF5-4536-852F-1FDAEAE7217A}" dt="2022-08-05T09:21:25.317" v="723"/>
          <ac:spMkLst>
            <pc:docMk/>
            <pc:sldMk cId="1560471992" sldId="333"/>
            <ac:spMk id="16" creationId="{5CCB153D-F794-4A29-B870-5F9E02B4B337}"/>
          </ac:spMkLst>
        </pc:spChg>
        <pc:spChg chg="mod">
          <ac:chgData name="Yamagata, Shigeo[山形 茂生]" userId="30cb5c11-f352-42b1-9f5a-f744e71b0a0d" providerId="ADAL" clId="{F81D2093-4FF5-4536-852F-1FDAEAE7217A}" dt="2022-08-04T06:40:01.958" v="26" actId="1076"/>
          <ac:spMkLst>
            <pc:docMk/>
            <pc:sldMk cId="1560471992" sldId="333"/>
            <ac:spMk id="38" creationId="{00000000-0000-0000-0000-000000000000}"/>
          </ac:spMkLst>
        </pc:spChg>
        <pc:graphicFrameChg chg="mod modGraphic">
          <ac:chgData name="Yamagata, Shigeo[山形 茂生]" userId="30cb5c11-f352-42b1-9f5a-f744e71b0a0d" providerId="ADAL" clId="{F81D2093-4FF5-4536-852F-1FDAEAE7217A}" dt="2022-08-05T09:23:35.882" v="764" actId="1036"/>
          <ac:graphicFrameMkLst>
            <pc:docMk/>
            <pc:sldMk cId="1560471992" sldId="333"/>
            <ac:graphicFrameMk id="9" creationId="{00000000-0000-0000-0000-000000000000}"/>
          </ac:graphicFrameMkLst>
        </pc:graphicFrameChg>
        <pc:graphicFrameChg chg="mod modGraphic">
          <ac:chgData name="Yamagata, Shigeo[山形 茂生]" userId="30cb5c11-f352-42b1-9f5a-f744e71b0a0d" providerId="ADAL" clId="{F81D2093-4FF5-4536-852F-1FDAEAE7217A}" dt="2022-08-05T07:50:10.844" v="539" actId="14100"/>
          <ac:graphicFrameMkLst>
            <pc:docMk/>
            <pc:sldMk cId="1560471992" sldId="333"/>
            <ac:graphicFrameMk id="12" creationId="{00000000-0000-0000-0000-000000000000}"/>
          </ac:graphicFrameMkLst>
        </pc:graphicFrameChg>
      </pc:sldChg>
      <pc:sldChg chg="addSp delSp modSp mod">
        <pc:chgData name="Yamagata, Shigeo[山形 茂生]" userId="30cb5c11-f352-42b1-9f5a-f744e71b0a0d" providerId="ADAL" clId="{F81D2093-4FF5-4536-852F-1FDAEAE7217A}" dt="2022-08-05T09:47:52.241" v="1114" actId="14734"/>
        <pc:sldMkLst>
          <pc:docMk/>
          <pc:sldMk cId="2845063589" sldId="335"/>
        </pc:sldMkLst>
        <pc:spChg chg="mod">
          <ac:chgData name="Yamagata, Shigeo[山形 茂生]" userId="30cb5c11-f352-42b1-9f5a-f744e71b0a0d" providerId="ADAL" clId="{F81D2093-4FF5-4536-852F-1FDAEAE7217A}" dt="2022-08-05T07:57:28.958" v="581" actId="1076"/>
          <ac:spMkLst>
            <pc:docMk/>
            <pc:sldMk cId="2845063589" sldId="335"/>
            <ac:spMk id="2" creationId="{00000000-0000-0000-0000-000000000000}"/>
          </ac:spMkLst>
        </pc:spChg>
        <pc:spChg chg="mod">
          <ac:chgData name="Yamagata, Shigeo[山形 茂生]" userId="30cb5c11-f352-42b1-9f5a-f744e71b0a0d" providerId="ADAL" clId="{F81D2093-4FF5-4536-852F-1FDAEAE7217A}" dt="2022-08-05T09:25:02.350" v="796" actId="1036"/>
          <ac:spMkLst>
            <pc:docMk/>
            <pc:sldMk cId="2845063589" sldId="335"/>
            <ac:spMk id="7" creationId="{00000000-0000-0000-0000-000000000000}"/>
          </ac:spMkLst>
        </pc:spChg>
        <pc:spChg chg="del">
          <ac:chgData name="Yamagata, Shigeo[山形 茂生]" userId="30cb5c11-f352-42b1-9f5a-f744e71b0a0d" providerId="ADAL" clId="{F81D2093-4FF5-4536-852F-1FDAEAE7217A}" dt="2022-08-05T07:36:48.341" v="496" actId="478"/>
          <ac:spMkLst>
            <pc:docMk/>
            <pc:sldMk cId="2845063589" sldId="335"/>
            <ac:spMk id="8" creationId="{00000000-0000-0000-0000-000000000000}"/>
          </ac:spMkLst>
        </pc:spChg>
        <pc:spChg chg="del mod">
          <ac:chgData name="Yamagata, Shigeo[山形 茂生]" userId="30cb5c11-f352-42b1-9f5a-f744e71b0a0d" providerId="ADAL" clId="{F81D2093-4FF5-4536-852F-1FDAEAE7217A}" dt="2022-08-05T07:39:08.745" v="510" actId="478"/>
          <ac:spMkLst>
            <pc:docMk/>
            <pc:sldMk cId="2845063589" sldId="335"/>
            <ac:spMk id="11" creationId="{00000000-0000-0000-0000-000000000000}"/>
          </ac:spMkLst>
        </pc:spChg>
        <pc:spChg chg="add mod">
          <ac:chgData name="Yamagata, Shigeo[山形 茂生]" userId="30cb5c11-f352-42b1-9f5a-f744e71b0a0d" providerId="ADAL" clId="{F81D2093-4FF5-4536-852F-1FDAEAE7217A}" dt="2022-08-05T07:39:56.094" v="519"/>
          <ac:spMkLst>
            <pc:docMk/>
            <pc:sldMk cId="2845063589" sldId="335"/>
            <ac:spMk id="13" creationId="{96641CA7-811F-4C35-959E-EBE8DF72DDC0}"/>
          </ac:spMkLst>
        </pc:spChg>
        <pc:spChg chg="add mod">
          <ac:chgData name="Yamagata, Shigeo[山形 茂生]" userId="30cb5c11-f352-42b1-9f5a-f744e71b0a0d" providerId="ADAL" clId="{F81D2093-4FF5-4536-852F-1FDAEAE7217A}" dt="2022-08-05T07:39:56.094" v="519"/>
          <ac:spMkLst>
            <pc:docMk/>
            <pc:sldMk cId="2845063589" sldId="335"/>
            <ac:spMk id="14" creationId="{38AE8C5D-C9B9-4758-831F-2163AF5E0167}"/>
          </ac:spMkLst>
        </pc:spChg>
        <pc:spChg chg="mod">
          <ac:chgData name="Yamagata, Shigeo[山形 茂生]" userId="30cb5c11-f352-42b1-9f5a-f744e71b0a0d" providerId="ADAL" clId="{F81D2093-4FF5-4536-852F-1FDAEAE7217A}" dt="2022-08-05T09:25:02.350" v="796" actId="1036"/>
          <ac:spMkLst>
            <pc:docMk/>
            <pc:sldMk cId="2845063589" sldId="335"/>
            <ac:spMk id="16" creationId="{00000000-0000-0000-0000-000000000000}"/>
          </ac:spMkLst>
        </pc:spChg>
        <pc:spChg chg="del mod">
          <ac:chgData name="Yamagata, Shigeo[山形 茂生]" userId="30cb5c11-f352-42b1-9f5a-f744e71b0a0d" providerId="ADAL" clId="{F81D2093-4FF5-4536-852F-1FDAEAE7217A}" dt="2022-08-05T07:56:34.168" v="565" actId="478"/>
          <ac:spMkLst>
            <pc:docMk/>
            <pc:sldMk cId="2845063589" sldId="335"/>
            <ac:spMk id="17" creationId="{00000000-0000-0000-0000-000000000000}"/>
          </ac:spMkLst>
        </pc:spChg>
        <pc:spChg chg="mod">
          <ac:chgData name="Yamagata, Shigeo[山形 茂生]" userId="30cb5c11-f352-42b1-9f5a-f744e71b0a0d" providerId="ADAL" clId="{F81D2093-4FF5-4536-852F-1FDAEAE7217A}" dt="2022-08-05T09:24:43.346" v="785" actId="14100"/>
          <ac:spMkLst>
            <pc:docMk/>
            <pc:sldMk cId="2845063589" sldId="335"/>
            <ac:spMk id="18" creationId="{00000000-0000-0000-0000-000000000000}"/>
          </ac:spMkLst>
        </pc:spChg>
        <pc:spChg chg="mod">
          <ac:chgData name="Yamagata, Shigeo[山形 茂生]" userId="30cb5c11-f352-42b1-9f5a-f744e71b0a0d" providerId="ADAL" clId="{F81D2093-4FF5-4536-852F-1FDAEAE7217A}" dt="2022-08-04T07:15:57.571" v="213" actId="1037"/>
          <ac:spMkLst>
            <pc:docMk/>
            <pc:sldMk cId="2845063589" sldId="335"/>
            <ac:spMk id="20" creationId="{00000000-0000-0000-0000-000000000000}"/>
          </ac:spMkLst>
        </pc:spChg>
        <pc:graphicFrameChg chg="mod modGraphic">
          <ac:chgData name="Yamagata, Shigeo[山形 茂生]" userId="30cb5c11-f352-42b1-9f5a-f744e71b0a0d" providerId="ADAL" clId="{F81D2093-4FF5-4536-852F-1FDAEAE7217A}" dt="2022-08-05T09:25:02.350" v="796" actId="1036"/>
          <ac:graphicFrameMkLst>
            <pc:docMk/>
            <pc:sldMk cId="2845063589" sldId="335"/>
            <ac:graphicFrameMk id="12" creationId="{00000000-0000-0000-0000-000000000000}"/>
          </ac:graphicFrameMkLst>
        </pc:graphicFrameChg>
        <pc:graphicFrameChg chg="mod modGraphic">
          <ac:chgData name="Yamagata, Shigeo[山形 茂生]" userId="30cb5c11-f352-42b1-9f5a-f744e71b0a0d" providerId="ADAL" clId="{F81D2093-4FF5-4536-852F-1FDAEAE7217A}" dt="2022-08-05T09:47:52.241" v="1114" actId="14734"/>
          <ac:graphicFrameMkLst>
            <pc:docMk/>
            <pc:sldMk cId="2845063589" sldId="335"/>
            <ac:graphicFrameMk id="19" creationId="{00000000-0000-0000-0000-000000000000}"/>
          </ac:graphicFrameMkLst>
        </pc:graphicFrameChg>
      </pc:sldChg>
      <pc:sldChg chg="addSp delSp modSp mod">
        <pc:chgData name="Yamagata, Shigeo[山形 茂生]" userId="30cb5c11-f352-42b1-9f5a-f744e71b0a0d" providerId="ADAL" clId="{F81D2093-4FF5-4536-852F-1FDAEAE7217A}" dt="2022-08-06T05:06:07.208" v="1464" actId="113"/>
        <pc:sldMkLst>
          <pc:docMk/>
          <pc:sldMk cId="26055058" sldId="337"/>
        </pc:sldMkLst>
        <pc:spChg chg="del mod">
          <ac:chgData name="Yamagata, Shigeo[山形 茂生]" userId="30cb5c11-f352-42b1-9f5a-f744e71b0a0d" providerId="ADAL" clId="{F81D2093-4FF5-4536-852F-1FDAEAE7217A}" dt="2022-08-05T08:06:17.082" v="634" actId="478"/>
          <ac:spMkLst>
            <pc:docMk/>
            <pc:sldMk cId="26055058" sldId="337"/>
            <ac:spMk id="3" creationId="{00000000-0000-0000-0000-000000000000}"/>
          </ac:spMkLst>
        </pc:spChg>
        <pc:spChg chg="del">
          <ac:chgData name="Yamagata, Shigeo[山形 茂生]" userId="30cb5c11-f352-42b1-9f5a-f744e71b0a0d" providerId="ADAL" clId="{F81D2093-4FF5-4536-852F-1FDAEAE7217A}" dt="2022-08-05T07:36:34.482" v="493" actId="478"/>
          <ac:spMkLst>
            <pc:docMk/>
            <pc:sldMk cId="26055058" sldId="337"/>
            <ac:spMk id="8" creationId="{00000000-0000-0000-0000-000000000000}"/>
          </ac:spMkLst>
        </pc:spChg>
        <pc:spChg chg="mod">
          <ac:chgData name="Yamagata, Shigeo[山形 茂生]" userId="30cb5c11-f352-42b1-9f5a-f744e71b0a0d" providerId="ADAL" clId="{F81D2093-4FF5-4536-852F-1FDAEAE7217A}" dt="2022-08-05T08:06:05.708" v="633" actId="255"/>
          <ac:spMkLst>
            <pc:docMk/>
            <pc:sldMk cId="26055058" sldId="337"/>
            <ac:spMk id="10" creationId="{00000000-0000-0000-0000-000000000000}"/>
          </ac:spMkLst>
        </pc:spChg>
        <pc:spChg chg="del">
          <ac:chgData name="Yamagata, Shigeo[山形 茂生]" userId="30cb5c11-f352-42b1-9f5a-f744e71b0a0d" providerId="ADAL" clId="{F81D2093-4FF5-4536-852F-1FDAEAE7217A}" dt="2022-08-05T07:39:14.843" v="512" actId="478"/>
          <ac:spMkLst>
            <pc:docMk/>
            <pc:sldMk cId="26055058" sldId="337"/>
            <ac:spMk id="11" creationId="{00000000-0000-0000-0000-000000000000}"/>
          </ac:spMkLst>
        </pc:spChg>
        <pc:spChg chg="mod">
          <ac:chgData name="Yamagata, Shigeo[山形 茂生]" userId="30cb5c11-f352-42b1-9f5a-f744e71b0a0d" providerId="ADAL" clId="{F81D2093-4FF5-4536-852F-1FDAEAE7217A}" dt="2022-08-05T09:22:12.673" v="728" actId="14100"/>
          <ac:spMkLst>
            <pc:docMk/>
            <pc:sldMk cId="26055058" sldId="337"/>
            <ac:spMk id="14" creationId="{00000000-0000-0000-0000-000000000000}"/>
          </ac:spMkLst>
        </pc:spChg>
        <pc:spChg chg="del mod">
          <ac:chgData name="Yamagata, Shigeo[山形 茂生]" userId="30cb5c11-f352-42b1-9f5a-f744e71b0a0d" providerId="ADAL" clId="{F81D2093-4FF5-4536-852F-1FDAEAE7217A}" dt="2022-08-05T08:07:09.209" v="639" actId="478"/>
          <ac:spMkLst>
            <pc:docMk/>
            <pc:sldMk cId="26055058" sldId="337"/>
            <ac:spMk id="15" creationId="{00000000-0000-0000-0000-000000000000}"/>
          </ac:spMkLst>
        </pc:spChg>
        <pc:spChg chg="del">
          <ac:chgData name="Yamagata, Shigeo[山形 茂生]" userId="30cb5c11-f352-42b1-9f5a-f744e71b0a0d" providerId="ADAL" clId="{F81D2093-4FF5-4536-852F-1FDAEAE7217A}" dt="2022-08-05T09:16:30.590" v="699" actId="478"/>
          <ac:spMkLst>
            <pc:docMk/>
            <pc:sldMk cId="26055058" sldId="337"/>
            <ac:spMk id="17" creationId="{2012BEA2-7AC4-418A-B250-5F35DA962BCD}"/>
          </ac:spMkLst>
        </pc:spChg>
        <pc:spChg chg="mod">
          <ac:chgData name="Yamagata, Shigeo[山形 茂生]" userId="30cb5c11-f352-42b1-9f5a-f744e71b0a0d" providerId="ADAL" clId="{F81D2093-4FF5-4536-852F-1FDAEAE7217A}" dt="2022-08-06T05:06:07.208" v="1464" actId="113"/>
          <ac:spMkLst>
            <pc:docMk/>
            <pc:sldMk cId="26055058" sldId="337"/>
            <ac:spMk id="18" creationId="{00000000-0000-0000-0000-000000000000}"/>
          </ac:spMkLst>
        </pc:spChg>
        <pc:spChg chg="del mod">
          <ac:chgData name="Yamagata, Shigeo[山形 茂生]" userId="30cb5c11-f352-42b1-9f5a-f744e71b0a0d" providerId="ADAL" clId="{F81D2093-4FF5-4536-852F-1FDAEAE7217A}" dt="2022-08-05T08:08:40.820" v="644" actId="478"/>
          <ac:spMkLst>
            <pc:docMk/>
            <pc:sldMk cId="26055058" sldId="337"/>
            <ac:spMk id="19" creationId="{00000000-0000-0000-0000-000000000000}"/>
          </ac:spMkLst>
        </pc:spChg>
        <pc:spChg chg="add mod">
          <ac:chgData name="Yamagata, Shigeo[山形 茂生]" userId="30cb5c11-f352-42b1-9f5a-f744e71b0a0d" providerId="ADAL" clId="{F81D2093-4FF5-4536-852F-1FDAEAE7217A}" dt="2022-08-05T07:40:04.914" v="521"/>
          <ac:spMkLst>
            <pc:docMk/>
            <pc:sldMk cId="26055058" sldId="337"/>
            <ac:spMk id="20" creationId="{304FD78C-627A-4CF0-9670-AEE6AECABC69}"/>
          </ac:spMkLst>
        </pc:spChg>
        <pc:spChg chg="add mod">
          <ac:chgData name="Yamagata, Shigeo[山形 茂生]" userId="30cb5c11-f352-42b1-9f5a-f744e71b0a0d" providerId="ADAL" clId="{F81D2093-4FF5-4536-852F-1FDAEAE7217A}" dt="2022-08-05T07:40:04.914" v="521"/>
          <ac:spMkLst>
            <pc:docMk/>
            <pc:sldMk cId="26055058" sldId="337"/>
            <ac:spMk id="21" creationId="{38E4392D-7159-48A0-8AE8-CF68955AED2C}"/>
          </ac:spMkLst>
        </pc:spChg>
        <pc:spChg chg="add del mod">
          <ac:chgData name="Yamagata, Shigeo[山形 茂生]" userId="30cb5c11-f352-42b1-9f5a-f744e71b0a0d" providerId="ADAL" clId="{F81D2093-4FF5-4536-852F-1FDAEAE7217A}" dt="2022-08-05T07:40:16.288" v="523"/>
          <ac:spMkLst>
            <pc:docMk/>
            <pc:sldMk cId="26055058" sldId="337"/>
            <ac:spMk id="22" creationId="{98A6C993-329F-43E0-A5EE-3929C0E7BD05}"/>
          </ac:spMkLst>
        </pc:spChg>
        <pc:spChg chg="add del mod">
          <ac:chgData name="Yamagata, Shigeo[山形 茂生]" userId="30cb5c11-f352-42b1-9f5a-f744e71b0a0d" providerId="ADAL" clId="{F81D2093-4FF5-4536-852F-1FDAEAE7217A}" dt="2022-08-05T07:40:16.288" v="523"/>
          <ac:spMkLst>
            <pc:docMk/>
            <pc:sldMk cId="26055058" sldId="337"/>
            <ac:spMk id="23" creationId="{727A5988-1EB6-4C33-9A27-A48466BBD254}"/>
          </ac:spMkLst>
        </pc:spChg>
        <pc:spChg chg="add mod">
          <ac:chgData name="Yamagata, Shigeo[山形 茂生]" userId="30cb5c11-f352-42b1-9f5a-f744e71b0a0d" providerId="ADAL" clId="{F81D2093-4FF5-4536-852F-1FDAEAE7217A}" dt="2022-08-05T09:20:59.868" v="720"/>
          <ac:spMkLst>
            <pc:docMk/>
            <pc:sldMk cId="26055058" sldId="337"/>
            <ac:spMk id="24" creationId="{4B9B6418-D65F-4541-BD8C-EFD6E6E4831E}"/>
          </ac:spMkLst>
        </pc:spChg>
        <pc:graphicFrameChg chg="mod modGraphic">
          <ac:chgData name="Yamagata, Shigeo[山形 茂生]" userId="30cb5c11-f352-42b1-9f5a-f744e71b0a0d" providerId="ADAL" clId="{F81D2093-4FF5-4536-852F-1FDAEAE7217A}" dt="2022-08-05T09:48:32.313" v="1116" actId="14734"/>
          <ac:graphicFrameMkLst>
            <pc:docMk/>
            <pc:sldMk cId="26055058" sldId="337"/>
            <ac:graphicFrameMk id="4" creationId="{B5BFFE83-AB29-7DB3-7CBD-FC13B049FF24}"/>
          </ac:graphicFrameMkLst>
        </pc:graphicFrameChg>
        <pc:graphicFrameChg chg="mod modGraphic">
          <ac:chgData name="Yamagata, Shigeo[山形 茂生]" userId="30cb5c11-f352-42b1-9f5a-f744e71b0a0d" providerId="ADAL" clId="{F81D2093-4FF5-4536-852F-1FDAEAE7217A}" dt="2022-08-05T09:49:18.826" v="1119" actId="14734"/>
          <ac:graphicFrameMkLst>
            <pc:docMk/>
            <pc:sldMk cId="26055058" sldId="337"/>
            <ac:graphicFrameMk id="16" creationId="{00000000-0000-0000-0000-000000000000}"/>
          </ac:graphicFrameMkLst>
        </pc:graphicFrameChg>
      </pc:sldChg>
      <pc:sldChg chg="addSp delSp modSp mod">
        <pc:chgData name="Yamagata, Shigeo[山形 茂生]" userId="30cb5c11-f352-42b1-9f5a-f744e71b0a0d" providerId="ADAL" clId="{F81D2093-4FF5-4536-852F-1FDAEAE7217A}" dt="2022-08-05T09:45:53.486" v="1112" actId="1037"/>
        <pc:sldMkLst>
          <pc:docMk/>
          <pc:sldMk cId="3545649024" sldId="338"/>
        </pc:sldMkLst>
        <pc:spChg chg="del mod">
          <ac:chgData name="Yamagata, Shigeo[山形 茂生]" userId="30cb5c11-f352-42b1-9f5a-f744e71b0a0d" providerId="ADAL" clId="{F81D2093-4FF5-4536-852F-1FDAEAE7217A}" dt="2022-08-05T08:11:49.709" v="659" actId="478"/>
          <ac:spMkLst>
            <pc:docMk/>
            <pc:sldMk cId="3545649024" sldId="338"/>
            <ac:spMk id="4" creationId="{00000000-0000-0000-0000-000000000000}"/>
          </ac:spMkLst>
        </pc:spChg>
        <pc:spChg chg="del mod">
          <ac:chgData name="Yamagata, Shigeo[山形 茂生]" userId="30cb5c11-f352-42b1-9f5a-f744e71b0a0d" providerId="ADAL" clId="{F81D2093-4FF5-4536-852F-1FDAEAE7217A}" dt="2022-08-05T07:36:27.101" v="492" actId="478"/>
          <ac:spMkLst>
            <pc:docMk/>
            <pc:sldMk cId="3545649024" sldId="338"/>
            <ac:spMk id="8" creationId="{00000000-0000-0000-0000-000000000000}"/>
          </ac:spMkLst>
        </pc:spChg>
        <pc:spChg chg="del mod">
          <ac:chgData name="Yamagata, Shigeo[山形 茂生]" userId="30cb5c11-f352-42b1-9f5a-f744e71b0a0d" providerId="ADAL" clId="{F81D2093-4FF5-4536-852F-1FDAEAE7217A}" dt="2022-08-05T07:39:20.189" v="514" actId="478"/>
          <ac:spMkLst>
            <pc:docMk/>
            <pc:sldMk cId="3545649024" sldId="338"/>
            <ac:spMk id="11" creationId="{00000000-0000-0000-0000-000000000000}"/>
          </ac:spMkLst>
        </pc:spChg>
        <pc:spChg chg="mod">
          <ac:chgData name="Yamagata, Shigeo[山形 茂生]" userId="30cb5c11-f352-42b1-9f5a-f744e71b0a0d" providerId="ADAL" clId="{F81D2093-4FF5-4536-852F-1FDAEAE7217A}" dt="2022-08-05T08:11:00.777" v="654" actId="3064"/>
          <ac:spMkLst>
            <pc:docMk/>
            <pc:sldMk cId="3545649024" sldId="338"/>
            <ac:spMk id="12" creationId="{00000000-0000-0000-0000-000000000000}"/>
          </ac:spMkLst>
        </pc:spChg>
        <pc:spChg chg="del mod">
          <ac:chgData name="Yamagata, Shigeo[山形 茂生]" userId="30cb5c11-f352-42b1-9f5a-f744e71b0a0d" providerId="ADAL" clId="{F81D2093-4FF5-4536-852F-1FDAEAE7217A}" dt="2022-08-05T08:10:51.095" v="653" actId="478"/>
          <ac:spMkLst>
            <pc:docMk/>
            <pc:sldMk cId="3545649024" sldId="338"/>
            <ac:spMk id="13" creationId="{00000000-0000-0000-0000-000000000000}"/>
          </ac:spMkLst>
        </pc:spChg>
        <pc:spChg chg="add mod">
          <ac:chgData name="Yamagata, Shigeo[山形 茂生]" userId="30cb5c11-f352-42b1-9f5a-f744e71b0a0d" providerId="ADAL" clId="{F81D2093-4FF5-4536-852F-1FDAEAE7217A}" dt="2022-08-05T07:40:20.422" v="524"/>
          <ac:spMkLst>
            <pc:docMk/>
            <pc:sldMk cId="3545649024" sldId="338"/>
            <ac:spMk id="15" creationId="{449851C4-6EAF-4558-9D80-C804CE48A892}"/>
          </ac:spMkLst>
        </pc:spChg>
        <pc:spChg chg="mod">
          <ac:chgData name="Yamagata, Shigeo[山形 茂生]" userId="30cb5c11-f352-42b1-9f5a-f744e71b0a0d" providerId="ADAL" clId="{F81D2093-4FF5-4536-852F-1FDAEAE7217A}" dt="2022-08-05T08:09:34.653" v="648" actId="255"/>
          <ac:spMkLst>
            <pc:docMk/>
            <pc:sldMk cId="3545649024" sldId="338"/>
            <ac:spMk id="16" creationId="{00000000-0000-0000-0000-000000000000}"/>
          </ac:spMkLst>
        </pc:spChg>
        <pc:spChg chg="del mod">
          <ac:chgData name="Yamagata, Shigeo[山形 茂生]" userId="30cb5c11-f352-42b1-9f5a-f744e71b0a0d" providerId="ADAL" clId="{F81D2093-4FF5-4536-852F-1FDAEAE7217A}" dt="2022-08-05T08:09:40.956" v="649" actId="478"/>
          <ac:spMkLst>
            <pc:docMk/>
            <pc:sldMk cId="3545649024" sldId="338"/>
            <ac:spMk id="17" creationId="{00000000-0000-0000-0000-000000000000}"/>
          </ac:spMkLst>
        </pc:spChg>
        <pc:spChg chg="add mod">
          <ac:chgData name="Yamagata, Shigeo[山形 茂生]" userId="30cb5c11-f352-42b1-9f5a-f744e71b0a0d" providerId="ADAL" clId="{F81D2093-4FF5-4536-852F-1FDAEAE7217A}" dt="2022-08-05T07:40:20.422" v="524"/>
          <ac:spMkLst>
            <pc:docMk/>
            <pc:sldMk cId="3545649024" sldId="338"/>
            <ac:spMk id="18" creationId="{FAA8FC86-97B8-4F59-92F8-096CA032538A}"/>
          </ac:spMkLst>
        </pc:spChg>
        <pc:spChg chg="add del mod">
          <ac:chgData name="Yamagata, Shigeo[山形 茂生]" userId="30cb5c11-f352-42b1-9f5a-f744e71b0a0d" providerId="ADAL" clId="{F81D2093-4FF5-4536-852F-1FDAEAE7217A}" dt="2022-08-05T09:14:18.447" v="670" actId="478"/>
          <ac:spMkLst>
            <pc:docMk/>
            <pc:sldMk cId="3545649024" sldId="338"/>
            <ac:spMk id="19" creationId="{F25691B0-05CA-4C96-9AA0-E2276009533C}"/>
          </ac:spMkLst>
        </pc:spChg>
        <pc:spChg chg="del">
          <ac:chgData name="Yamagata, Shigeo[山形 茂生]" userId="30cb5c11-f352-42b1-9f5a-f744e71b0a0d" providerId="ADAL" clId="{F81D2093-4FF5-4536-852F-1FDAEAE7217A}" dt="2022-08-05T09:15:52.730" v="696" actId="478"/>
          <ac:spMkLst>
            <pc:docMk/>
            <pc:sldMk cId="3545649024" sldId="338"/>
            <ac:spMk id="21" creationId="{00000000-0000-0000-0000-000000000000}"/>
          </ac:spMkLst>
        </pc:spChg>
        <pc:spChg chg="add mod">
          <ac:chgData name="Yamagata, Shigeo[山形 茂生]" userId="30cb5c11-f352-42b1-9f5a-f744e71b0a0d" providerId="ADAL" clId="{F81D2093-4FF5-4536-852F-1FDAEAE7217A}" dt="2022-08-05T09:21:05.923" v="721"/>
          <ac:spMkLst>
            <pc:docMk/>
            <pc:sldMk cId="3545649024" sldId="338"/>
            <ac:spMk id="22" creationId="{D121DE23-B285-4CE6-ABB5-9C395A2D2B72}"/>
          </ac:spMkLst>
        </pc:spChg>
        <pc:spChg chg="mod">
          <ac:chgData name="Yamagata, Shigeo[山形 茂生]" userId="30cb5c11-f352-42b1-9f5a-f744e71b0a0d" providerId="ADAL" clId="{F81D2093-4FF5-4536-852F-1FDAEAE7217A}" dt="2022-08-05T08:11:44.802" v="658" actId="3064"/>
          <ac:spMkLst>
            <pc:docMk/>
            <pc:sldMk cId="3545649024" sldId="338"/>
            <ac:spMk id="40" creationId="{00000000-0000-0000-0000-000000000000}"/>
          </ac:spMkLst>
        </pc:spChg>
        <pc:graphicFrameChg chg="mod modGraphic">
          <ac:chgData name="Yamagata, Shigeo[山形 茂生]" userId="30cb5c11-f352-42b1-9f5a-f744e71b0a0d" providerId="ADAL" clId="{F81D2093-4FF5-4536-852F-1FDAEAE7217A}" dt="2022-08-05T09:45:53.486" v="1112" actId="1037"/>
          <ac:graphicFrameMkLst>
            <pc:docMk/>
            <pc:sldMk cId="3545649024" sldId="338"/>
            <ac:graphicFrameMk id="14" creationId="{00000000-0000-0000-0000-000000000000}"/>
          </ac:graphicFrameMkLst>
        </pc:graphicFrameChg>
        <pc:graphicFrameChg chg="mod modGraphic">
          <ac:chgData name="Yamagata, Shigeo[山形 茂生]" userId="30cb5c11-f352-42b1-9f5a-f744e71b0a0d" providerId="ADAL" clId="{F81D2093-4FF5-4536-852F-1FDAEAE7217A}" dt="2022-08-05T09:08:55.146" v="660"/>
          <ac:graphicFrameMkLst>
            <pc:docMk/>
            <pc:sldMk cId="3545649024" sldId="338"/>
            <ac:graphicFrameMk id="20" creationId="{00000000-0000-0000-0000-000000000000}"/>
          </ac:graphicFrameMkLst>
        </pc:graphicFrameChg>
      </pc:sldChg>
      <pc:sldChg chg="addSp delSp modSp mod">
        <pc:chgData name="Yamagata, Shigeo[山形 茂生]" userId="30cb5c11-f352-42b1-9f5a-f744e71b0a0d" providerId="ADAL" clId="{F81D2093-4FF5-4536-852F-1FDAEAE7217A}" dt="2022-08-05T09:45:16.463" v="1073" actId="1038"/>
        <pc:sldMkLst>
          <pc:docMk/>
          <pc:sldMk cId="3219120329" sldId="339"/>
        </pc:sldMkLst>
        <pc:spChg chg="del mod">
          <ac:chgData name="Yamagata, Shigeo[山形 茂生]" userId="30cb5c11-f352-42b1-9f5a-f744e71b0a0d" providerId="ADAL" clId="{F81D2093-4FF5-4536-852F-1FDAEAE7217A}" dt="2022-08-04T06:49:15.316" v="124" actId="478"/>
          <ac:spMkLst>
            <pc:docMk/>
            <pc:sldMk cId="3219120329" sldId="339"/>
            <ac:spMk id="3" creationId="{00000000-0000-0000-0000-000000000000}"/>
          </ac:spMkLst>
        </pc:spChg>
        <pc:spChg chg="add del mod">
          <ac:chgData name="Yamagata, Shigeo[山形 茂生]" userId="30cb5c11-f352-42b1-9f5a-f744e71b0a0d" providerId="ADAL" clId="{F81D2093-4FF5-4536-852F-1FDAEAE7217A}" dt="2022-08-05T07:54:16.208" v="559" actId="478"/>
          <ac:spMkLst>
            <pc:docMk/>
            <pc:sldMk cId="3219120329" sldId="339"/>
            <ac:spMk id="6" creationId="{00000000-0000-0000-0000-000000000000}"/>
          </ac:spMkLst>
        </pc:spChg>
        <pc:spChg chg="mod">
          <ac:chgData name="Yamagata, Shigeo[山形 茂生]" userId="30cb5c11-f352-42b1-9f5a-f744e71b0a0d" providerId="ADAL" clId="{F81D2093-4FF5-4536-852F-1FDAEAE7217A}" dt="2022-08-05T07:53:55.781" v="556"/>
          <ac:spMkLst>
            <pc:docMk/>
            <pc:sldMk cId="3219120329" sldId="339"/>
            <ac:spMk id="9" creationId="{00000000-0000-0000-0000-000000000000}"/>
          </ac:spMkLst>
        </pc:spChg>
        <pc:spChg chg="mod">
          <ac:chgData name="Yamagata, Shigeo[山形 茂生]" userId="30cb5c11-f352-42b1-9f5a-f744e71b0a0d" providerId="ADAL" clId="{F81D2093-4FF5-4536-852F-1FDAEAE7217A}" dt="2022-08-05T07:54:11.316" v="558" actId="255"/>
          <ac:spMkLst>
            <pc:docMk/>
            <pc:sldMk cId="3219120329" sldId="339"/>
            <ac:spMk id="10" creationId="{00000000-0000-0000-0000-000000000000}"/>
          </ac:spMkLst>
        </pc:spChg>
        <pc:spChg chg="del">
          <ac:chgData name="Yamagata, Shigeo[山形 茂生]" userId="30cb5c11-f352-42b1-9f5a-f744e71b0a0d" providerId="ADAL" clId="{F81D2093-4FF5-4536-852F-1FDAEAE7217A}" dt="2022-08-05T07:39:02.917" v="508" actId="478"/>
          <ac:spMkLst>
            <pc:docMk/>
            <pc:sldMk cId="3219120329" sldId="339"/>
            <ac:spMk id="11" creationId="{00000000-0000-0000-0000-000000000000}"/>
          </ac:spMkLst>
        </pc:spChg>
        <pc:spChg chg="del">
          <ac:chgData name="Yamagata, Shigeo[山形 茂生]" userId="30cb5c11-f352-42b1-9f5a-f744e71b0a0d" providerId="ADAL" clId="{F81D2093-4FF5-4536-852F-1FDAEAE7217A}" dt="2022-08-05T09:19:54.166" v="714" actId="478"/>
          <ac:spMkLst>
            <pc:docMk/>
            <pc:sldMk cId="3219120329" sldId="339"/>
            <ac:spMk id="12" creationId="{2F2D8EBE-F289-40F7-81BF-0C53A99347C3}"/>
          </ac:spMkLst>
        </pc:spChg>
        <pc:spChg chg="add del mod">
          <ac:chgData name="Yamagata, Shigeo[山形 茂生]" userId="30cb5c11-f352-42b1-9f5a-f744e71b0a0d" providerId="ADAL" clId="{F81D2093-4FF5-4536-852F-1FDAEAE7217A}" dt="2022-08-05T07:37:46.278" v="504" actId="478"/>
          <ac:spMkLst>
            <pc:docMk/>
            <pc:sldMk cId="3219120329" sldId="339"/>
            <ac:spMk id="13" creationId="{2DEACCAF-7B21-43CE-A084-9F1759E7AB83}"/>
          </ac:spMkLst>
        </pc:spChg>
        <pc:spChg chg="add mod">
          <ac:chgData name="Yamagata, Shigeo[山形 茂生]" userId="30cb5c11-f352-42b1-9f5a-f744e71b0a0d" providerId="ADAL" clId="{F81D2093-4FF5-4536-852F-1FDAEAE7217A}" dt="2022-08-05T07:39:53.055" v="518"/>
          <ac:spMkLst>
            <pc:docMk/>
            <pc:sldMk cId="3219120329" sldId="339"/>
            <ac:spMk id="14" creationId="{119CD190-EC50-4210-AA39-07875398AB15}"/>
          </ac:spMkLst>
        </pc:spChg>
        <pc:spChg chg="add mod">
          <ac:chgData name="Yamagata, Shigeo[山形 茂生]" userId="30cb5c11-f352-42b1-9f5a-f744e71b0a0d" providerId="ADAL" clId="{F81D2093-4FF5-4536-852F-1FDAEAE7217A}" dt="2022-08-05T07:39:53.055" v="518"/>
          <ac:spMkLst>
            <pc:docMk/>
            <pc:sldMk cId="3219120329" sldId="339"/>
            <ac:spMk id="15" creationId="{D807134F-9DEB-4CB8-A304-886EC87CD63D}"/>
          </ac:spMkLst>
        </pc:spChg>
        <pc:spChg chg="mod">
          <ac:chgData name="Yamagata, Shigeo[山形 茂生]" userId="30cb5c11-f352-42b1-9f5a-f744e71b0a0d" providerId="ADAL" clId="{F81D2093-4FF5-4536-852F-1FDAEAE7217A}" dt="2022-08-05T09:23:57.583" v="765" actId="14100"/>
          <ac:spMkLst>
            <pc:docMk/>
            <pc:sldMk cId="3219120329" sldId="339"/>
            <ac:spMk id="17" creationId="{00000000-0000-0000-0000-000000000000}"/>
          </ac:spMkLst>
        </pc:spChg>
        <pc:spChg chg="add mod">
          <ac:chgData name="Yamagata, Shigeo[山形 茂生]" userId="30cb5c11-f352-42b1-9f5a-f744e71b0a0d" providerId="ADAL" clId="{F81D2093-4FF5-4536-852F-1FDAEAE7217A}" dt="2022-08-05T09:21:19.024" v="722"/>
          <ac:spMkLst>
            <pc:docMk/>
            <pc:sldMk cId="3219120329" sldId="339"/>
            <ac:spMk id="19" creationId="{4D8F087B-B3A9-43E6-8BCB-0A9F1F6BDC24}"/>
          </ac:spMkLst>
        </pc:spChg>
        <pc:graphicFrameChg chg="mod modGraphic">
          <ac:chgData name="Yamagata, Shigeo[山形 茂生]" userId="30cb5c11-f352-42b1-9f5a-f744e71b0a0d" providerId="ADAL" clId="{F81D2093-4FF5-4536-852F-1FDAEAE7217A}" dt="2022-08-05T09:45:16.463" v="1073" actId="1038"/>
          <ac:graphicFrameMkLst>
            <pc:docMk/>
            <pc:sldMk cId="3219120329" sldId="339"/>
            <ac:graphicFrameMk id="16" creationId="{00000000-0000-0000-0000-000000000000}"/>
          </ac:graphicFrameMkLst>
        </pc:graphicFrameChg>
        <pc:graphicFrameChg chg="mod modGraphic">
          <ac:chgData name="Yamagata, Shigeo[山形 茂生]" userId="30cb5c11-f352-42b1-9f5a-f744e71b0a0d" providerId="ADAL" clId="{F81D2093-4FF5-4536-852F-1FDAEAE7217A}" dt="2022-08-05T09:44:43.894" v="1047" actId="1038"/>
          <ac:graphicFrameMkLst>
            <pc:docMk/>
            <pc:sldMk cId="3219120329" sldId="339"/>
            <ac:graphicFrameMk id="18" creationId="{00000000-0000-0000-0000-000000000000}"/>
          </ac:graphicFrameMkLst>
        </pc:graphicFrameChg>
      </pc:sldChg>
      <pc:sldChg chg="addSp delSp modSp mod">
        <pc:chgData name="Yamagata, Shigeo[山形 茂生]" userId="30cb5c11-f352-42b1-9f5a-f744e71b0a0d" providerId="ADAL" clId="{F81D2093-4FF5-4536-852F-1FDAEAE7217A}" dt="2022-08-05T09:31:34.625" v="1025" actId="12788"/>
        <pc:sldMkLst>
          <pc:docMk/>
          <pc:sldMk cId="3703904979" sldId="342"/>
        </pc:sldMkLst>
        <pc:spChg chg="del mod">
          <ac:chgData name="Yamagata, Shigeo[山形 茂生]" userId="30cb5c11-f352-42b1-9f5a-f744e71b0a0d" providerId="ADAL" clId="{F81D2093-4FF5-4536-852F-1FDAEAE7217A}" dt="2022-08-05T09:20:28.026" v="718" actId="478"/>
          <ac:spMkLst>
            <pc:docMk/>
            <pc:sldMk cId="3703904979" sldId="342"/>
            <ac:spMk id="2" creationId="{00000000-0000-0000-0000-000000000000}"/>
          </ac:spMkLst>
        </pc:spChg>
        <pc:spChg chg="del mod">
          <ac:chgData name="Yamagata, Shigeo[山形 茂生]" userId="30cb5c11-f352-42b1-9f5a-f744e71b0a0d" providerId="ADAL" clId="{F81D2093-4FF5-4536-852F-1FDAEAE7217A}" dt="2022-08-05T08:01:53.124" v="595" actId="478"/>
          <ac:spMkLst>
            <pc:docMk/>
            <pc:sldMk cId="3703904979" sldId="342"/>
            <ac:spMk id="3" creationId="{00000000-0000-0000-0000-000000000000}"/>
          </ac:spMkLst>
        </pc:spChg>
        <pc:spChg chg="del mod">
          <ac:chgData name="Yamagata, Shigeo[山形 茂生]" userId="30cb5c11-f352-42b1-9f5a-f744e71b0a0d" providerId="ADAL" clId="{F81D2093-4FF5-4536-852F-1FDAEAE7217A}" dt="2022-08-05T07:36:43.535" v="495" actId="478"/>
          <ac:spMkLst>
            <pc:docMk/>
            <pc:sldMk cId="3703904979" sldId="342"/>
            <ac:spMk id="8" creationId="{00000000-0000-0000-0000-000000000000}"/>
          </ac:spMkLst>
        </pc:spChg>
        <pc:spChg chg="mod">
          <ac:chgData name="Yamagata, Shigeo[山形 茂生]" userId="30cb5c11-f352-42b1-9f5a-f744e71b0a0d" providerId="ADAL" clId="{F81D2093-4FF5-4536-852F-1FDAEAE7217A}" dt="2022-08-05T09:31:34.625" v="1025" actId="12788"/>
          <ac:spMkLst>
            <pc:docMk/>
            <pc:sldMk cId="3703904979" sldId="342"/>
            <ac:spMk id="10" creationId="{00000000-0000-0000-0000-000000000000}"/>
          </ac:spMkLst>
        </pc:spChg>
        <pc:spChg chg="del">
          <ac:chgData name="Yamagata, Shigeo[山形 茂生]" userId="30cb5c11-f352-42b1-9f5a-f744e71b0a0d" providerId="ADAL" clId="{F81D2093-4FF5-4536-852F-1FDAEAE7217A}" dt="2022-08-05T07:39:11.859" v="511" actId="478"/>
          <ac:spMkLst>
            <pc:docMk/>
            <pc:sldMk cId="3703904979" sldId="342"/>
            <ac:spMk id="11" creationId="{00000000-0000-0000-0000-000000000000}"/>
          </ac:spMkLst>
        </pc:spChg>
        <pc:spChg chg="del mod">
          <ac:chgData name="Yamagata, Shigeo[山形 茂生]" userId="30cb5c11-f352-42b1-9f5a-f744e71b0a0d" providerId="ADAL" clId="{F81D2093-4FF5-4536-852F-1FDAEAE7217A}" dt="2022-08-05T07:59:25.693" v="587" actId="478"/>
          <ac:spMkLst>
            <pc:docMk/>
            <pc:sldMk cId="3703904979" sldId="342"/>
            <ac:spMk id="13" creationId="{00000000-0000-0000-0000-000000000000}"/>
          </ac:spMkLst>
        </pc:spChg>
        <pc:spChg chg="mod">
          <ac:chgData name="Yamagata, Shigeo[山形 茂生]" userId="30cb5c11-f352-42b1-9f5a-f744e71b0a0d" providerId="ADAL" clId="{F81D2093-4FF5-4536-852F-1FDAEAE7217A}" dt="2022-08-05T09:30:56.339" v="972" actId="1036"/>
          <ac:spMkLst>
            <pc:docMk/>
            <pc:sldMk cId="3703904979" sldId="342"/>
            <ac:spMk id="14" creationId="{00000000-0000-0000-0000-000000000000}"/>
          </ac:spMkLst>
        </pc:spChg>
        <pc:spChg chg="add mod">
          <ac:chgData name="Yamagata, Shigeo[山形 茂生]" userId="30cb5c11-f352-42b1-9f5a-f744e71b0a0d" providerId="ADAL" clId="{F81D2093-4FF5-4536-852F-1FDAEAE7217A}" dt="2022-08-05T07:40:02.003" v="520"/>
          <ac:spMkLst>
            <pc:docMk/>
            <pc:sldMk cId="3703904979" sldId="342"/>
            <ac:spMk id="16" creationId="{BCAC7D63-8971-422D-B9EE-5C1FBC9956DA}"/>
          </ac:spMkLst>
        </pc:spChg>
        <pc:spChg chg="add mod">
          <ac:chgData name="Yamagata, Shigeo[山形 茂生]" userId="30cb5c11-f352-42b1-9f5a-f744e71b0a0d" providerId="ADAL" clId="{F81D2093-4FF5-4536-852F-1FDAEAE7217A}" dt="2022-08-05T07:40:02.003" v="520"/>
          <ac:spMkLst>
            <pc:docMk/>
            <pc:sldMk cId="3703904979" sldId="342"/>
            <ac:spMk id="17" creationId="{53EDC259-F36F-4872-B274-8BBD53FADCFA}"/>
          </ac:spMkLst>
        </pc:spChg>
        <pc:spChg chg="del mod">
          <ac:chgData name="Yamagata, Shigeo[山形 茂生]" userId="30cb5c11-f352-42b1-9f5a-f744e71b0a0d" providerId="ADAL" clId="{F81D2093-4FF5-4536-852F-1FDAEAE7217A}" dt="2022-08-05T08:03:18.352" v="601" actId="478"/>
          <ac:spMkLst>
            <pc:docMk/>
            <pc:sldMk cId="3703904979" sldId="342"/>
            <ac:spMk id="18" creationId="{00000000-0000-0000-0000-000000000000}"/>
          </ac:spMkLst>
        </pc:spChg>
        <pc:spChg chg="mod">
          <ac:chgData name="Yamagata, Shigeo[山形 茂生]" userId="30cb5c11-f352-42b1-9f5a-f744e71b0a0d" providerId="ADAL" clId="{F81D2093-4FF5-4536-852F-1FDAEAE7217A}" dt="2022-08-05T09:25:59.117" v="807" actId="1035"/>
          <ac:spMkLst>
            <pc:docMk/>
            <pc:sldMk cId="3703904979" sldId="342"/>
            <ac:spMk id="19" creationId="{00000000-0000-0000-0000-000000000000}"/>
          </ac:spMkLst>
        </pc:spChg>
        <pc:spChg chg="add mod">
          <ac:chgData name="Yamagata, Shigeo[山形 茂生]" userId="30cb5c11-f352-42b1-9f5a-f744e71b0a0d" providerId="ADAL" clId="{F81D2093-4FF5-4536-852F-1FDAEAE7217A}" dt="2022-08-05T09:20:41.744" v="719"/>
          <ac:spMkLst>
            <pc:docMk/>
            <pc:sldMk cId="3703904979" sldId="342"/>
            <ac:spMk id="21" creationId="{9D862889-A88C-4A42-9B7C-535FE49027F6}"/>
          </ac:spMkLst>
        </pc:spChg>
        <pc:graphicFrameChg chg="mod modGraphic">
          <ac:chgData name="Yamagata, Shigeo[山形 茂生]" userId="30cb5c11-f352-42b1-9f5a-f744e71b0a0d" providerId="ADAL" clId="{F81D2093-4FF5-4536-852F-1FDAEAE7217A}" dt="2022-08-05T09:31:16.870" v="1024" actId="1037"/>
          <ac:graphicFrameMkLst>
            <pc:docMk/>
            <pc:sldMk cId="3703904979" sldId="342"/>
            <ac:graphicFrameMk id="12" creationId="{00000000-0000-0000-0000-000000000000}"/>
          </ac:graphicFrameMkLst>
        </pc:graphicFrameChg>
        <pc:graphicFrameChg chg="mod modGraphic">
          <ac:chgData name="Yamagata, Shigeo[山形 茂生]" userId="30cb5c11-f352-42b1-9f5a-f744e71b0a0d" providerId="ADAL" clId="{F81D2093-4FF5-4536-852F-1FDAEAE7217A}" dt="2022-08-05T09:30:56.339" v="972" actId="1036"/>
          <ac:graphicFrameMkLst>
            <pc:docMk/>
            <pc:sldMk cId="3703904979" sldId="342"/>
            <ac:graphicFrameMk id="15" creationId="{00000000-0000-0000-0000-000000000000}"/>
          </ac:graphicFrameMkLst>
        </pc:graphicFrameChg>
        <pc:graphicFrameChg chg="mod modGraphic">
          <ac:chgData name="Yamagata, Shigeo[山形 茂生]" userId="30cb5c11-f352-42b1-9f5a-f744e71b0a0d" providerId="ADAL" clId="{F81D2093-4FF5-4536-852F-1FDAEAE7217A}" dt="2022-08-05T09:25:59.117" v="807" actId="1035"/>
          <ac:graphicFrameMkLst>
            <pc:docMk/>
            <pc:sldMk cId="3703904979" sldId="342"/>
            <ac:graphicFrameMk id="20" creationId="{00000000-0000-0000-0000-000000000000}"/>
          </ac:graphicFrameMkLst>
        </pc:graphicFrameChg>
      </pc:sldChg>
      <pc:sldChg chg="addSp delSp modSp mod">
        <pc:chgData name="Yamagata, Shigeo[山形 茂生]" userId="30cb5c11-f352-42b1-9f5a-f744e71b0a0d" providerId="ADAL" clId="{F81D2093-4FF5-4536-852F-1FDAEAE7217A}" dt="2022-08-08T09:05:59.621" v="1511" actId="1076"/>
        <pc:sldMkLst>
          <pc:docMk/>
          <pc:sldMk cId="2570285505" sldId="343"/>
        </pc:sldMkLst>
        <pc:spChg chg="del mod">
          <ac:chgData name="Yamagata, Shigeo[山形 茂生]" userId="30cb5c11-f352-42b1-9f5a-f744e71b0a0d" providerId="ADAL" clId="{F81D2093-4FF5-4536-852F-1FDAEAE7217A}" dt="2022-08-06T02:20:10.506" v="1398" actId="478"/>
          <ac:spMkLst>
            <pc:docMk/>
            <pc:sldMk cId="2570285505" sldId="343"/>
            <ac:spMk id="3" creationId="{00000000-0000-0000-0000-000000000000}"/>
          </ac:spMkLst>
        </pc:spChg>
        <pc:spChg chg="del">
          <ac:chgData name="Yamagata, Shigeo[山形 茂生]" userId="30cb5c11-f352-42b1-9f5a-f744e71b0a0d" providerId="ADAL" clId="{F81D2093-4FF5-4536-852F-1FDAEAE7217A}" dt="2022-08-05T09:21:39.380" v="725" actId="478"/>
          <ac:spMkLst>
            <pc:docMk/>
            <pc:sldMk cId="2570285505" sldId="343"/>
            <ac:spMk id="6" creationId="{00000000-0000-0000-0000-000000000000}"/>
          </ac:spMkLst>
        </pc:spChg>
        <pc:spChg chg="mod">
          <ac:chgData name="Yamagata, Shigeo[山形 茂生]" userId="30cb5c11-f352-42b1-9f5a-f744e71b0a0d" providerId="ADAL" clId="{F81D2093-4FF5-4536-852F-1FDAEAE7217A}" dt="2022-08-06T02:24:03.987" v="1439" actId="1038"/>
          <ac:spMkLst>
            <pc:docMk/>
            <pc:sldMk cId="2570285505" sldId="343"/>
            <ac:spMk id="8" creationId="{00000000-0000-0000-0000-000000000000}"/>
          </ac:spMkLst>
        </pc:spChg>
        <pc:spChg chg="mod">
          <ac:chgData name="Yamagata, Shigeo[山形 茂生]" userId="30cb5c11-f352-42b1-9f5a-f744e71b0a0d" providerId="ADAL" clId="{F81D2093-4FF5-4536-852F-1FDAEAE7217A}" dt="2022-08-06T05:38:40.039" v="1470" actId="20577"/>
          <ac:spMkLst>
            <pc:docMk/>
            <pc:sldMk cId="2570285505" sldId="343"/>
            <ac:spMk id="9" creationId="{00000000-0000-0000-0000-000000000000}"/>
          </ac:spMkLst>
        </pc:spChg>
        <pc:spChg chg="mod">
          <ac:chgData name="Yamagata, Shigeo[山形 茂生]" userId="30cb5c11-f352-42b1-9f5a-f744e71b0a0d" providerId="ADAL" clId="{F81D2093-4FF5-4536-852F-1FDAEAE7217A}" dt="2022-08-06T02:24:03.987" v="1439" actId="1038"/>
          <ac:spMkLst>
            <pc:docMk/>
            <pc:sldMk cId="2570285505" sldId="343"/>
            <ac:spMk id="10" creationId="{00000000-0000-0000-0000-000000000000}"/>
          </ac:spMkLst>
        </pc:spChg>
        <pc:spChg chg="mod">
          <ac:chgData name="Yamagata, Shigeo[山形 茂生]" userId="30cb5c11-f352-42b1-9f5a-f744e71b0a0d" providerId="ADAL" clId="{F81D2093-4FF5-4536-852F-1FDAEAE7217A}" dt="2022-08-06T02:24:03.987" v="1439" actId="1038"/>
          <ac:spMkLst>
            <pc:docMk/>
            <pc:sldMk cId="2570285505" sldId="343"/>
            <ac:spMk id="11" creationId="{00000000-0000-0000-0000-000000000000}"/>
          </ac:spMkLst>
        </pc:spChg>
        <pc:spChg chg="mod">
          <ac:chgData name="Yamagata, Shigeo[山形 茂生]" userId="30cb5c11-f352-42b1-9f5a-f744e71b0a0d" providerId="ADAL" clId="{F81D2093-4FF5-4536-852F-1FDAEAE7217A}" dt="2022-08-06T02:24:03.987" v="1439" actId="1038"/>
          <ac:spMkLst>
            <pc:docMk/>
            <pc:sldMk cId="2570285505" sldId="343"/>
            <ac:spMk id="12" creationId="{00000000-0000-0000-0000-000000000000}"/>
          </ac:spMkLst>
        </pc:spChg>
        <pc:spChg chg="mod">
          <ac:chgData name="Yamagata, Shigeo[山形 茂生]" userId="30cb5c11-f352-42b1-9f5a-f744e71b0a0d" providerId="ADAL" clId="{F81D2093-4FF5-4536-852F-1FDAEAE7217A}" dt="2022-08-06T02:24:03.987" v="1439" actId="1038"/>
          <ac:spMkLst>
            <pc:docMk/>
            <pc:sldMk cId="2570285505" sldId="343"/>
            <ac:spMk id="13" creationId="{00000000-0000-0000-0000-000000000000}"/>
          </ac:spMkLst>
        </pc:spChg>
        <pc:spChg chg="mod">
          <ac:chgData name="Yamagata, Shigeo[山形 茂生]" userId="30cb5c11-f352-42b1-9f5a-f744e71b0a0d" providerId="ADAL" clId="{F81D2093-4FF5-4536-852F-1FDAEAE7217A}" dt="2022-08-06T00:49:55.748" v="1123" actId="1076"/>
          <ac:spMkLst>
            <pc:docMk/>
            <pc:sldMk cId="2570285505" sldId="343"/>
            <ac:spMk id="14" creationId="{00000000-0000-0000-0000-000000000000}"/>
          </ac:spMkLst>
        </pc:spChg>
        <pc:spChg chg="mod">
          <ac:chgData name="Yamagata, Shigeo[山形 茂生]" userId="30cb5c11-f352-42b1-9f5a-f744e71b0a0d" providerId="ADAL" clId="{F81D2093-4FF5-4536-852F-1FDAEAE7217A}" dt="2022-08-06T02:24:03.987" v="1439" actId="1038"/>
          <ac:spMkLst>
            <pc:docMk/>
            <pc:sldMk cId="2570285505" sldId="343"/>
            <ac:spMk id="18" creationId="{00000000-0000-0000-0000-000000000000}"/>
          </ac:spMkLst>
        </pc:spChg>
        <pc:spChg chg="mod">
          <ac:chgData name="Yamagata, Shigeo[山形 茂生]" userId="30cb5c11-f352-42b1-9f5a-f744e71b0a0d" providerId="ADAL" clId="{F81D2093-4FF5-4536-852F-1FDAEAE7217A}" dt="2022-08-06T02:24:03.987" v="1439" actId="1038"/>
          <ac:spMkLst>
            <pc:docMk/>
            <pc:sldMk cId="2570285505" sldId="343"/>
            <ac:spMk id="20" creationId="{00000000-0000-0000-0000-000000000000}"/>
          </ac:spMkLst>
        </pc:spChg>
        <pc:spChg chg="mod">
          <ac:chgData name="Yamagata, Shigeo[山形 茂生]" userId="30cb5c11-f352-42b1-9f5a-f744e71b0a0d" providerId="ADAL" clId="{F81D2093-4FF5-4536-852F-1FDAEAE7217A}" dt="2022-08-08T09:05:59.621" v="1511" actId="1076"/>
          <ac:spMkLst>
            <pc:docMk/>
            <pc:sldMk cId="2570285505" sldId="343"/>
            <ac:spMk id="22" creationId="{00000000-0000-0000-0000-000000000000}"/>
          </ac:spMkLst>
        </pc:spChg>
        <pc:spChg chg="mod">
          <ac:chgData name="Yamagata, Shigeo[山形 茂生]" userId="30cb5c11-f352-42b1-9f5a-f744e71b0a0d" providerId="ADAL" clId="{F81D2093-4FF5-4536-852F-1FDAEAE7217A}" dt="2022-08-06T02:24:03.987" v="1439" actId="1038"/>
          <ac:spMkLst>
            <pc:docMk/>
            <pc:sldMk cId="2570285505" sldId="343"/>
            <ac:spMk id="27" creationId="{00000000-0000-0000-0000-000000000000}"/>
          </ac:spMkLst>
        </pc:spChg>
        <pc:spChg chg="mod">
          <ac:chgData name="Yamagata, Shigeo[山形 茂生]" userId="30cb5c11-f352-42b1-9f5a-f744e71b0a0d" providerId="ADAL" clId="{F81D2093-4FF5-4536-852F-1FDAEAE7217A}" dt="2022-08-06T02:24:03.987" v="1439" actId="1038"/>
          <ac:spMkLst>
            <pc:docMk/>
            <pc:sldMk cId="2570285505" sldId="343"/>
            <ac:spMk id="28" creationId="{00000000-0000-0000-0000-000000000000}"/>
          </ac:spMkLst>
        </pc:spChg>
        <pc:spChg chg="mod">
          <ac:chgData name="Yamagata, Shigeo[山形 茂生]" userId="30cb5c11-f352-42b1-9f5a-f744e71b0a0d" providerId="ADAL" clId="{F81D2093-4FF5-4536-852F-1FDAEAE7217A}" dt="2022-08-06T02:24:03.987" v="1439" actId="1038"/>
          <ac:spMkLst>
            <pc:docMk/>
            <pc:sldMk cId="2570285505" sldId="343"/>
            <ac:spMk id="29" creationId="{00000000-0000-0000-0000-000000000000}"/>
          </ac:spMkLst>
        </pc:spChg>
        <pc:spChg chg="mod">
          <ac:chgData name="Yamagata, Shigeo[山形 茂生]" userId="30cb5c11-f352-42b1-9f5a-f744e71b0a0d" providerId="ADAL" clId="{F81D2093-4FF5-4536-852F-1FDAEAE7217A}" dt="2022-08-06T02:24:03.987" v="1439" actId="1038"/>
          <ac:spMkLst>
            <pc:docMk/>
            <pc:sldMk cId="2570285505" sldId="343"/>
            <ac:spMk id="31" creationId="{00000000-0000-0000-0000-000000000000}"/>
          </ac:spMkLst>
        </pc:spChg>
        <pc:spChg chg="mod">
          <ac:chgData name="Yamagata, Shigeo[山形 茂生]" userId="30cb5c11-f352-42b1-9f5a-f744e71b0a0d" providerId="ADAL" clId="{F81D2093-4FF5-4536-852F-1FDAEAE7217A}" dt="2022-08-06T02:24:03.987" v="1439" actId="1038"/>
          <ac:spMkLst>
            <pc:docMk/>
            <pc:sldMk cId="2570285505" sldId="343"/>
            <ac:spMk id="32" creationId="{00000000-0000-0000-0000-000000000000}"/>
          </ac:spMkLst>
        </pc:spChg>
        <pc:spChg chg="mod">
          <ac:chgData name="Yamagata, Shigeo[山形 茂生]" userId="30cb5c11-f352-42b1-9f5a-f744e71b0a0d" providerId="ADAL" clId="{F81D2093-4FF5-4536-852F-1FDAEAE7217A}" dt="2022-08-06T02:24:03.987" v="1439" actId="1038"/>
          <ac:spMkLst>
            <pc:docMk/>
            <pc:sldMk cId="2570285505" sldId="343"/>
            <ac:spMk id="35" creationId="{00000000-0000-0000-0000-000000000000}"/>
          </ac:spMkLst>
        </pc:spChg>
        <pc:spChg chg="mod">
          <ac:chgData name="Yamagata, Shigeo[山形 茂生]" userId="30cb5c11-f352-42b1-9f5a-f744e71b0a0d" providerId="ADAL" clId="{F81D2093-4FF5-4536-852F-1FDAEAE7217A}" dt="2022-08-06T02:24:03.987" v="1439" actId="1038"/>
          <ac:spMkLst>
            <pc:docMk/>
            <pc:sldMk cId="2570285505" sldId="343"/>
            <ac:spMk id="36" creationId="{00000000-0000-0000-0000-000000000000}"/>
          </ac:spMkLst>
        </pc:spChg>
        <pc:spChg chg="mod">
          <ac:chgData name="Yamagata, Shigeo[山形 茂生]" userId="30cb5c11-f352-42b1-9f5a-f744e71b0a0d" providerId="ADAL" clId="{F81D2093-4FF5-4536-852F-1FDAEAE7217A}" dt="2022-08-06T02:24:03.987" v="1439" actId="1038"/>
          <ac:spMkLst>
            <pc:docMk/>
            <pc:sldMk cId="2570285505" sldId="343"/>
            <ac:spMk id="38" creationId="{00000000-0000-0000-0000-000000000000}"/>
          </ac:spMkLst>
        </pc:spChg>
        <pc:spChg chg="mod">
          <ac:chgData name="Yamagata, Shigeo[山形 茂生]" userId="30cb5c11-f352-42b1-9f5a-f744e71b0a0d" providerId="ADAL" clId="{F81D2093-4FF5-4536-852F-1FDAEAE7217A}" dt="2022-08-06T02:24:03.987" v="1439" actId="1038"/>
          <ac:spMkLst>
            <pc:docMk/>
            <pc:sldMk cId="2570285505" sldId="343"/>
            <ac:spMk id="40" creationId="{00000000-0000-0000-0000-000000000000}"/>
          </ac:spMkLst>
        </pc:spChg>
        <pc:spChg chg="mod">
          <ac:chgData name="Yamagata, Shigeo[山形 茂生]" userId="30cb5c11-f352-42b1-9f5a-f744e71b0a0d" providerId="ADAL" clId="{F81D2093-4FF5-4536-852F-1FDAEAE7217A}" dt="2022-08-06T02:24:03.987" v="1439" actId="1038"/>
          <ac:spMkLst>
            <pc:docMk/>
            <pc:sldMk cId="2570285505" sldId="343"/>
            <ac:spMk id="41" creationId="{00000000-0000-0000-0000-000000000000}"/>
          </ac:spMkLst>
        </pc:spChg>
        <pc:spChg chg="mod">
          <ac:chgData name="Yamagata, Shigeo[山形 茂生]" userId="30cb5c11-f352-42b1-9f5a-f744e71b0a0d" providerId="ADAL" clId="{F81D2093-4FF5-4536-852F-1FDAEAE7217A}" dt="2022-08-06T02:24:03.987" v="1439" actId="1038"/>
          <ac:spMkLst>
            <pc:docMk/>
            <pc:sldMk cId="2570285505" sldId="343"/>
            <ac:spMk id="43" creationId="{00000000-0000-0000-0000-000000000000}"/>
          </ac:spMkLst>
        </pc:spChg>
        <pc:spChg chg="mod">
          <ac:chgData name="Yamagata, Shigeo[山形 茂生]" userId="30cb5c11-f352-42b1-9f5a-f744e71b0a0d" providerId="ADAL" clId="{F81D2093-4FF5-4536-852F-1FDAEAE7217A}" dt="2022-08-06T02:24:03.987" v="1439" actId="1038"/>
          <ac:spMkLst>
            <pc:docMk/>
            <pc:sldMk cId="2570285505" sldId="343"/>
            <ac:spMk id="46" creationId="{00000000-0000-0000-0000-000000000000}"/>
          </ac:spMkLst>
        </pc:spChg>
        <pc:spChg chg="mod">
          <ac:chgData name="Yamagata, Shigeo[山形 茂生]" userId="30cb5c11-f352-42b1-9f5a-f744e71b0a0d" providerId="ADAL" clId="{F81D2093-4FF5-4536-852F-1FDAEAE7217A}" dt="2022-08-06T02:24:03.987" v="1439" actId="1038"/>
          <ac:spMkLst>
            <pc:docMk/>
            <pc:sldMk cId="2570285505" sldId="343"/>
            <ac:spMk id="47" creationId="{00000000-0000-0000-0000-000000000000}"/>
          </ac:spMkLst>
        </pc:spChg>
        <pc:spChg chg="add mod">
          <ac:chgData name="Yamagata, Shigeo[山形 茂生]" userId="30cb5c11-f352-42b1-9f5a-f744e71b0a0d" providerId="ADAL" clId="{F81D2093-4FF5-4536-852F-1FDAEAE7217A}" dt="2022-08-05T09:21:40.920" v="726"/>
          <ac:spMkLst>
            <pc:docMk/>
            <pc:sldMk cId="2570285505" sldId="343"/>
            <ac:spMk id="48" creationId="{6C03605A-A5DE-4B79-815D-083965C25686}"/>
          </ac:spMkLst>
        </pc:spChg>
        <pc:spChg chg="mod">
          <ac:chgData name="Yamagata, Shigeo[山形 茂生]" userId="30cb5c11-f352-42b1-9f5a-f744e71b0a0d" providerId="ADAL" clId="{F81D2093-4FF5-4536-852F-1FDAEAE7217A}" dt="2022-08-06T02:24:03.987" v="1439" actId="1038"/>
          <ac:spMkLst>
            <pc:docMk/>
            <pc:sldMk cId="2570285505" sldId="343"/>
            <ac:spMk id="49" creationId="{00000000-0000-0000-0000-000000000000}"/>
          </ac:spMkLst>
        </pc:spChg>
        <pc:spChg chg="add mod">
          <ac:chgData name="Yamagata, Shigeo[山形 茂生]" userId="30cb5c11-f352-42b1-9f5a-f744e71b0a0d" providerId="ADAL" clId="{F81D2093-4FF5-4536-852F-1FDAEAE7217A}" dt="2022-08-06T02:24:03.987" v="1439" actId="1038"/>
          <ac:spMkLst>
            <pc:docMk/>
            <pc:sldMk cId="2570285505" sldId="343"/>
            <ac:spMk id="50" creationId="{6DD6C6C5-CCBA-46D3-AD19-C6A632462E47}"/>
          </ac:spMkLst>
        </pc:spChg>
        <pc:spChg chg="mod">
          <ac:chgData name="Yamagata, Shigeo[山形 茂生]" userId="30cb5c11-f352-42b1-9f5a-f744e71b0a0d" providerId="ADAL" clId="{F81D2093-4FF5-4536-852F-1FDAEAE7217A}" dt="2022-08-06T02:24:03.987" v="1439" actId="1038"/>
          <ac:spMkLst>
            <pc:docMk/>
            <pc:sldMk cId="2570285505" sldId="343"/>
            <ac:spMk id="51" creationId="{00000000-0000-0000-0000-000000000000}"/>
          </ac:spMkLst>
        </pc:spChg>
        <pc:spChg chg="del mod">
          <ac:chgData name="Yamagata, Shigeo[山形 茂生]" userId="30cb5c11-f352-42b1-9f5a-f744e71b0a0d" providerId="ADAL" clId="{F81D2093-4FF5-4536-852F-1FDAEAE7217A}" dt="2022-08-06T01:49:21.025" v="1167" actId="478"/>
          <ac:spMkLst>
            <pc:docMk/>
            <pc:sldMk cId="2570285505" sldId="343"/>
            <ac:spMk id="55" creationId="{00000000-0000-0000-0000-000000000000}"/>
          </ac:spMkLst>
        </pc:spChg>
        <pc:spChg chg="mod">
          <ac:chgData name="Yamagata, Shigeo[山形 茂生]" userId="30cb5c11-f352-42b1-9f5a-f744e71b0a0d" providerId="ADAL" clId="{F81D2093-4FF5-4536-852F-1FDAEAE7217A}" dt="2022-08-06T05:38:50.999" v="1473" actId="20577"/>
          <ac:spMkLst>
            <pc:docMk/>
            <pc:sldMk cId="2570285505" sldId="343"/>
            <ac:spMk id="58" creationId="{00000000-0000-0000-0000-000000000000}"/>
          </ac:spMkLst>
        </pc:spChg>
        <pc:spChg chg="mod">
          <ac:chgData name="Yamagata, Shigeo[山形 茂生]" userId="30cb5c11-f352-42b1-9f5a-f744e71b0a0d" providerId="ADAL" clId="{F81D2093-4FF5-4536-852F-1FDAEAE7217A}" dt="2022-08-06T05:39:33.328" v="1483" actId="20577"/>
          <ac:spMkLst>
            <pc:docMk/>
            <pc:sldMk cId="2570285505" sldId="343"/>
            <ac:spMk id="59" creationId="{00000000-0000-0000-0000-000000000000}"/>
          </ac:spMkLst>
        </pc:spChg>
        <pc:spChg chg="mod">
          <ac:chgData name="Yamagata, Shigeo[山形 茂生]" userId="30cb5c11-f352-42b1-9f5a-f744e71b0a0d" providerId="ADAL" clId="{F81D2093-4FF5-4536-852F-1FDAEAE7217A}" dt="2022-08-06T05:39:40.807" v="1486" actId="20577"/>
          <ac:spMkLst>
            <pc:docMk/>
            <pc:sldMk cId="2570285505" sldId="343"/>
            <ac:spMk id="60" creationId="{00000000-0000-0000-0000-000000000000}"/>
          </ac:spMkLst>
        </pc:spChg>
        <pc:spChg chg="mod">
          <ac:chgData name="Yamagata, Shigeo[山形 茂生]" userId="30cb5c11-f352-42b1-9f5a-f744e71b0a0d" providerId="ADAL" clId="{F81D2093-4FF5-4536-852F-1FDAEAE7217A}" dt="2022-08-06T05:39:47.625" v="1489" actId="20577"/>
          <ac:spMkLst>
            <pc:docMk/>
            <pc:sldMk cId="2570285505" sldId="343"/>
            <ac:spMk id="61" creationId="{00000000-0000-0000-0000-000000000000}"/>
          </ac:spMkLst>
        </pc:spChg>
        <pc:spChg chg="mod">
          <ac:chgData name="Yamagata, Shigeo[山形 茂生]" userId="30cb5c11-f352-42b1-9f5a-f744e71b0a0d" providerId="ADAL" clId="{F81D2093-4FF5-4536-852F-1FDAEAE7217A}" dt="2022-08-06T05:39:07.648" v="1476" actId="20577"/>
          <ac:spMkLst>
            <pc:docMk/>
            <pc:sldMk cId="2570285505" sldId="343"/>
            <ac:spMk id="62" creationId="{00000000-0000-0000-0000-000000000000}"/>
          </ac:spMkLst>
        </pc:spChg>
        <pc:spChg chg="mod">
          <ac:chgData name="Yamagata, Shigeo[山形 茂生]" userId="30cb5c11-f352-42b1-9f5a-f744e71b0a0d" providerId="ADAL" clId="{F81D2093-4FF5-4536-852F-1FDAEAE7217A}" dt="2022-08-06T05:39:25.863" v="1480" actId="20577"/>
          <ac:spMkLst>
            <pc:docMk/>
            <pc:sldMk cId="2570285505" sldId="343"/>
            <ac:spMk id="63" creationId="{00000000-0000-0000-0000-000000000000}"/>
          </ac:spMkLst>
        </pc:spChg>
        <pc:spChg chg="mod">
          <ac:chgData name="Yamagata, Shigeo[山形 茂生]" userId="30cb5c11-f352-42b1-9f5a-f744e71b0a0d" providerId="ADAL" clId="{F81D2093-4FF5-4536-852F-1FDAEAE7217A}" dt="2022-08-06T05:40:17.984" v="1498" actId="20577"/>
          <ac:spMkLst>
            <pc:docMk/>
            <pc:sldMk cId="2570285505" sldId="343"/>
            <ac:spMk id="64" creationId="{00000000-0000-0000-0000-000000000000}"/>
          </ac:spMkLst>
        </pc:spChg>
        <pc:spChg chg="mod">
          <ac:chgData name="Yamagata, Shigeo[山形 茂生]" userId="30cb5c11-f352-42b1-9f5a-f744e71b0a0d" providerId="ADAL" clId="{F81D2093-4FF5-4536-852F-1FDAEAE7217A}" dt="2022-08-06T05:40:12.546" v="1496" actId="20577"/>
          <ac:spMkLst>
            <pc:docMk/>
            <pc:sldMk cId="2570285505" sldId="343"/>
            <ac:spMk id="65" creationId="{00000000-0000-0000-0000-000000000000}"/>
          </ac:spMkLst>
        </pc:spChg>
        <pc:spChg chg="mod">
          <ac:chgData name="Yamagata, Shigeo[山形 茂生]" userId="30cb5c11-f352-42b1-9f5a-f744e71b0a0d" providerId="ADAL" clId="{F81D2093-4FF5-4536-852F-1FDAEAE7217A}" dt="2022-08-06T05:40:02.827" v="1494" actId="20577"/>
          <ac:spMkLst>
            <pc:docMk/>
            <pc:sldMk cId="2570285505" sldId="343"/>
            <ac:spMk id="66" creationId="{00000000-0000-0000-0000-000000000000}"/>
          </ac:spMkLst>
        </pc:spChg>
        <pc:spChg chg="mod">
          <ac:chgData name="Yamagata, Shigeo[山形 茂生]" userId="30cb5c11-f352-42b1-9f5a-f744e71b0a0d" providerId="ADAL" clId="{F81D2093-4FF5-4536-852F-1FDAEAE7217A}" dt="2022-08-06T05:39:52.844" v="1492" actId="20577"/>
          <ac:spMkLst>
            <pc:docMk/>
            <pc:sldMk cId="2570285505" sldId="343"/>
            <ac:spMk id="67" creationId="{00000000-0000-0000-0000-000000000000}"/>
          </ac:spMkLst>
        </pc:spChg>
        <pc:spChg chg="mod">
          <ac:chgData name="Yamagata, Shigeo[山形 茂生]" userId="30cb5c11-f352-42b1-9f5a-f744e71b0a0d" providerId="ADAL" clId="{F81D2093-4FF5-4536-852F-1FDAEAE7217A}" dt="2022-08-06T05:40:37.534" v="1504" actId="20577"/>
          <ac:spMkLst>
            <pc:docMk/>
            <pc:sldMk cId="2570285505" sldId="343"/>
            <ac:spMk id="68" creationId="{00000000-0000-0000-0000-000000000000}"/>
          </ac:spMkLst>
        </pc:spChg>
        <pc:spChg chg="mod">
          <ac:chgData name="Yamagata, Shigeo[山形 茂生]" userId="30cb5c11-f352-42b1-9f5a-f744e71b0a0d" providerId="ADAL" clId="{F81D2093-4FF5-4536-852F-1FDAEAE7217A}" dt="2022-08-06T05:40:32.170" v="1502" actId="20577"/>
          <ac:spMkLst>
            <pc:docMk/>
            <pc:sldMk cId="2570285505" sldId="343"/>
            <ac:spMk id="69" creationId="{00000000-0000-0000-0000-000000000000}"/>
          </ac:spMkLst>
        </pc:spChg>
        <pc:spChg chg="mod">
          <ac:chgData name="Yamagata, Shigeo[山形 茂生]" userId="30cb5c11-f352-42b1-9f5a-f744e71b0a0d" providerId="ADAL" clId="{F81D2093-4FF5-4536-852F-1FDAEAE7217A}" dt="2022-08-06T05:40:26.708" v="1500" actId="20577"/>
          <ac:spMkLst>
            <pc:docMk/>
            <pc:sldMk cId="2570285505" sldId="343"/>
            <ac:spMk id="70" creationId="{00000000-0000-0000-0000-000000000000}"/>
          </ac:spMkLst>
        </pc:spChg>
        <pc:spChg chg="mod">
          <ac:chgData name="Yamagata, Shigeo[山形 茂生]" userId="30cb5c11-f352-42b1-9f5a-f744e71b0a0d" providerId="ADAL" clId="{F81D2093-4FF5-4536-852F-1FDAEAE7217A}" dt="2022-08-06T02:24:03.987" v="1439" actId="1038"/>
          <ac:spMkLst>
            <pc:docMk/>
            <pc:sldMk cId="2570285505" sldId="343"/>
            <ac:spMk id="71" creationId="{00000000-0000-0000-0000-000000000000}"/>
          </ac:spMkLst>
        </pc:spChg>
        <pc:spChg chg="mod">
          <ac:chgData name="Yamagata, Shigeo[山形 茂生]" userId="30cb5c11-f352-42b1-9f5a-f744e71b0a0d" providerId="ADAL" clId="{F81D2093-4FF5-4536-852F-1FDAEAE7217A}" dt="2022-08-06T05:40:48.703" v="1509" actId="20577"/>
          <ac:spMkLst>
            <pc:docMk/>
            <pc:sldMk cId="2570285505" sldId="343"/>
            <ac:spMk id="72" creationId="{00000000-0000-0000-0000-000000000000}"/>
          </ac:spMkLst>
        </pc:spChg>
        <pc:spChg chg="mod">
          <ac:chgData name="Yamagata, Shigeo[山形 茂生]" userId="30cb5c11-f352-42b1-9f5a-f744e71b0a0d" providerId="ADAL" clId="{F81D2093-4FF5-4536-852F-1FDAEAE7217A}" dt="2022-08-06T05:40:43.484" v="1507" actId="20577"/>
          <ac:spMkLst>
            <pc:docMk/>
            <pc:sldMk cId="2570285505" sldId="343"/>
            <ac:spMk id="73" creationId="{00000000-0000-0000-0000-000000000000}"/>
          </ac:spMkLst>
        </pc:spChg>
      </pc:sldChg>
      <pc:sldChg chg="delSp modSp mod">
        <pc:chgData name="Yamagata, Shigeo[山形 茂生]" userId="30cb5c11-f352-42b1-9f5a-f744e71b0a0d" providerId="ADAL" clId="{F81D2093-4FF5-4536-852F-1FDAEAE7217A}" dt="2022-08-05T09:21:47.549" v="727" actId="478"/>
        <pc:sldMkLst>
          <pc:docMk/>
          <pc:sldMk cId="4150471988" sldId="344"/>
        </pc:sldMkLst>
        <pc:spChg chg="del">
          <ac:chgData name="Yamagata, Shigeo[山形 茂生]" userId="30cb5c11-f352-42b1-9f5a-f744e71b0a0d" providerId="ADAL" clId="{F81D2093-4FF5-4536-852F-1FDAEAE7217A}" dt="2022-08-05T09:21:47.549" v="727" actId="478"/>
          <ac:spMkLst>
            <pc:docMk/>
            <pc:sldMk cId="4150471988" sldId="344"/>
            <ac:spMk id="2" creationId="{00000000-0000-0000-0000-000000000000}"/>
          </ac:spMkLst>
        </pc:spChg>
        <pc:spChg chg="mod">
          <ac:chgData name="Yamagata, Shigeo[山形 茂生]" userId="30cb5c11-f352-42b1-9f5a-f744e71b0a0d" providerId="ADAL" clId="{F81D2093-4FF5-4536-852F-1FDAEAE7217A}" dt="2022-08-04T07:52:36.053" v="437" actId="20577"/>
          <ac:spMkLst>
            <pc:docMk/>
            <pc:sldMk cId="4150471988" sldId="344"/>
            <ac:spMk id="10" creationId="{00000000-0000-0000-0000-000000000000}"/>
          </ac:spMkLst>
        </pc:spChg>
      </pc:sldChg>
    </pc:docChg>
  </pc:docChgLst>
  <pc:docChgLst>
    <pc:chgData name="Yoshizawa, Shinobu[芳沢 忍]" userId="S::yoshizawa.shinobu@jica.go.jp::4324bde9-48f9-49a5-a3d6-03038f836b16" providerId="AD" clId="Web-{37B3E7B0-641F-5D28-BBD4-6A9FBE8D3C1B}"/>
    <pc:docChg chg="modSld">
      <pc:chgData name="Yoshizawa, Shinobu[芳沢 忍]" userId="S::yoshizawa.shinobu@jica.go.jp::4324bde9-48f9-49a5-a3d6-03038f836b16" providerId="AD" clId="Web-{37B3E7B0-641F-5D28-BBD4-6A9FBE8D3C1B}" dt="2023-12-19T06:07:54.200" v="16" actId="14100"/>
      <pc:docMkLst>
        <pc:docMk/>
      </pc:docMkLst>
      <pc:sldChg chg="modSp">
        <pc:chgData name="Yoshizawa, Shinobu[芳沢 忍]" userId="S::yoshizawa.shinobu@jica.go.jp::4324bde9-48f9-49a5-a3d6-03038f836b16" providerId="AD" clId="Web-{37B3E7B0-641F-5D28-BBD4-6A9FBE8D3C1B}" dt="2023-12-19T06:07:54.200" v="16" actId="14100"/>
        <pc:sldMkLst>
          <pc:docMk/>
          <pc:sldMk cId="3545649024" sldId="338"/>
        </pc:sldMkLst>
        <pc:spChg chg="mod">
          <ac:chgData name="Yoshizawa, Shinobu[芳沢 忍]" userId="S::yoshizawa.shinobu@jica.go.jp::4324bde9-48f9-49a5-a3d6-03038f836b16" providerId="AD" clId="Web-{37B3E7B0-641F-5D28-BBD4-6A9FBE8D3C1B}" dt="2023-12-19T06:07:54.200" v="16" actId="14100"/>
          <ac:spMkLst>
            <pc:docMk/>
            <pc:sldMk cId="3545649024" sldId="338"/>
            <ac:spMk id="7" creationId="{00000000-0000-0000-0000-000000000000}"/>
          </ac:spMkLst>
        </pc:spChg>
        <pc:graphicFrameChg chg="mod modGraphic">
          <ac:chgData name="Yoshizawa, Shinobu[芳沢 忍]" userId="S::yoshizawa.shinobu@jica.go.jp::4324bde9-48f9-49a5-a3d6-03038f836b16" providerId="AD" clId="Web-{37B3E7B0-641F-5D28-BBD4-6A9FBE8D3C1B}" dt="2023-12-19T06:07:23.152" v="15"/>
          <ac:graphicFrameMkLst>
            <pc:docMk/>
            <pc:sldMk cId="3545649024" sldId="338"/>
            <ac:graphicFrameMk id="14" creationId="{00000000-0000-0000-0000-000000000000}"/>
          </ac:graphicFrameMkLst>
        </pc:graphicFrameChg>
      </pc:sldChg>
    </pc:docChg>
  </pc:docChgLst>
  <pc:docChgLst>
    <pc:chgData name="Yamagata, Shigeo[山形 茂生]" userId="S::yamagata.shigeo2@jica.go.jp::30cb5c11-f352-42b1-9f5a-f744e71b0a0d" providerId="AD" clId="Web-{08E42A69-61BA-06EC-4FF3-A430DFA0912B}"/>
    <pc:docChg chg="modSld">
      <pc:chgData name="Yamagata, Shigeo[山形 茂生]" userId="S::yamagata.shigeo2@jica.go.jp::30cb5c11-f352-42b1-9f5a-f744e71b0a0d" providerId="AD" clId="Web-{08E42A69-61BA-06EC-4FF3-A430DFA0912B}" dt="2022-07-19T06:42:59.509" v="60"/>
      <pc:docMkLst>
        <pc:docMk/>
      </pc:docMkLst>
      <pc:sldChg chg="modSp">
        <pc:chgData name="Yamagata, Shigeo[山形 茂生]" userId="S::yamagata.shigeo2@jica.go.jp::30cb5c11-f352-42b1-9f5a-f744e71b0a0d" providerId="AD" clId="Web-{08E42A69-61BA-06EC-4FF3-A430DFA0912B}" dt="2022-07-19T06:42:59.509" v="60"/>
        <pc:sldMkLst>
          <pc:docMk/>
          <pc:sldMk cId="3545649024" sldId="338"/>
        </pc:sldMkLst>
        <pc:spChg chg="mod">
          <ac:chgData name="Yamagata, Shigeo[山形 茂生]" userId="S::yamagata.shigeo2@jica.go.jp::30cb5c11-f352-42b1-9f5a-f744e71b0a0d" providerId="AD" clId="Web-{08E42A69-61BA-06EC-4FF3-A430DFA0912B}" dt="2022-07-19T06:35:00.477" v="31" actId="20577"/>
          <ac:spMkLst>
            <pc:docMk/>
            <pc:sldMk cId="3545649024" sldId="338"/>
            <ac:spMk id="4" creationId="{00000000-0000-0000-0000-000000000000}"/>
          </ac:spMkLst>
        </pc:spChg>
        <pc:graphicFrameChg chg="mod modGraphic">
          <ac:chgData name="Yamagata, Shigeo[山形 茂生]" userId="S::yamagata.shigeo2@jica.go.jp::30cb5c11-f352-42b1-9f5a-f744e71b0a0d" providerId="AD" clId="Web-{08E42A69-61BA-06EC-4FF3-A430DFA0912B}" dt="2022-07-19T06:35:30.666" v="33" actId="1076"/>
          <ac:graphicFrameMkLst>
            <pc:docMk/>
            <pc:sldMk cId="3545649024" sldId="338"/>
            <ac:graphicFrameMk id="14" creationId="{00000000-0000-0000-0000-000000000000}"/>
          </ac:graphicFrameMkLst>
        </pc:graphicFrameChg>
        <pc:graphicFrameChg chg="mod modGraphic">
          <ac:chgData name="Yamagata, Shigeo[山形 茂生]" userId="S::yamagata.shigeo2@jica.go.jp::30cb5c11-f352-42b1-9f5a-f744e71b0a0d" providerId="AD" clId="Web-{08E42A69-61BA-06EC-4FF3-A430DFA0912B}" dt="2022-07-19T06:42:59.509" v="60"/>
          <ac:graphicFrameMkLst>
            <pc:docMk/>
            <pc:sldMk cId="3545649024" sldId="338"/>
            <ac:graphicFrameMk id="20" creationId="{00000000-0000-0000-0000-000000000000}"/>
          </ac:graphicFrameMkLst>
        </pc:graphicFrame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2"/>
            <a:ext cx="2949575" cy="498475"/>
          </a:xfrm>
          <a:prstGeom prst="rect">
            <a:avLst/>
          </a:prstGeom>
        </p:spPr>
        <p:txBody>
          <a:bodyPr vert="horz" lIns="91429" tIns="45713" rIns="91429" bIns="45713"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4451" y="2"/>
            <a:ext cx="2949575" cy="498475"/>
          </a:xfrm>
          <a:prstGeom prst="rect">
            <a:avLst/>
          </a:prstGeom>
        </p:spPr>
        <p:txBody>
          <a:bodyPr vert="horz" lIns="91429" tIns="45713" rIns="91429" bIns="45713" rtlCol="0"/>
          <a:lstStyle>
            <a:lvl1pPr algn="r">
              <a:defRPr sz="1200"/>
            </a:lvl1pPr>
          </a:lstStyle>
          <a:p>
            <a:fld id="{428B64A8-69DD-4BB3-9F18-FD0A88644A4B}" type="datetimeFigureOut">
              <a:rPr kumimoji="1" lang="ja-JP" altLang="en-US" smtClean="0"/>
              <a:t>2023/12/26</a:t>
            </a:fld>
            <a:endParaRPr kumimoji="1" lang="ja-JP" altLang="en-US"/>
          </a:p>
        </p:txBody>
      </p:sp>
      <p:sp>
        <p:nvSpPr>
          <p:cNvPr id="4" name="フッター プレースホルダー 3"/>
          <p:cNvSpPr>
            <a:spLocks noGrp="1"/>
          </p:cNvSpPr>
          <p:nvPr>
            <p:ph type="ftr" sz="quarter" idx="2"/>
          </p:nvPr>
        </p:nvSpPr>
        <p:spPr>
          <a:xfrm>
            <a:off x="2" y="9440866"/>
            <a:ext cx="2949575" cy="498475"/>
          </a:xfrm>
          <a:prstGeom prst="rect">
            <a:avLst/>
          </a:prstGeom>
        </p:spPr>
        <p:txBody>
          <a:bodyPr vert="horz" lIns="91429" tIns="45713" rIns="91429" bIns="45713"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4451" y="9440866"/>
            <a:ext cx="2949575" cy="498475"/>
          </a:xfrm>
          <a:prstGeom prst="rect">
            <a:avLst/>
          </a:prstGeom>
        </p:spPr>
        <p:txBody>
          <a:bodyPr vert="horz" lIns="91429" tIns="45713" rIns="91429" bIns="45713" rtlCol="0" anchor="b"/>
          <a:lstStyle>
            <a:lvl1pPr algn="r">
              <a:defRPr sz="1200"/>
            </a:lvl1pPr>
          </a:lstStyle>
          <a:p>
            <a:fld id="{295D7D1B-5766-4C9E-94B0-8F015CDE2E62}" type="slidenum">
              <a:rPr kumimoji="1" lang="ja-JP" altLang="en-US" smtClean="0"/>
              <a:t>‹#›</a:t>
            </a:fld>
            <a:endParaRPr kumimoji="1" lang="ja-JP" altLang="en-US"/>
          </a:p>
        </p:txBody>
      </p:sp>
    </p:spTree>
    <p:extLst>
      <p:ext uri="{BB962C8B-B14F-4D97-AF65-F5344CB8AC3E}">
        <p14:creationId xmlns:p14="http://schemas.microsoft.com/office/powerpoint/2010/main" val="298441151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2"/>
            <a:ext cx="2949575" cy="498475"/>
          </a:xfrm>
          <a:prstGeom prst="rect">
            <a:avLst/>
          </a:prstGeom>
        </p:spPr>
        <p:txBody>
          <a:bodyPr vert="horz" lIns="91429" tIns="45713" rIns="91429" bIns="45713"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4451" y="2"/>
            <a:ext cx="2949575" cy="498475"/>
          </a:xfrm>
          <a:prstGeom prst="rect">
            <a:avLst/>
          </a:prstGeom>
        </p:spPr>
        <p:txBody>
          <a:bodyPr vert="horz" lIns="91429" tIns="45713" rIns="91429" bIns="45713" rtlCol="0"/>
          <a:lstStyle>
            <a:lvl1pPr algn="r">
              <a:defRPr sz="1200"/>
            </a:lvl1pPr>
          </a:lstStyle>
          <a:p>
            <a:fld id="{D7AE8743-F924-4662-A98E-5DAC33E70F45}" type="datetimeFigureOut">
              <a:rPr kumimoji="1" lang="ja-JP" altLang="en-US" smtClean="0"/>
              <a:t>2023/12/26</a:t>
            </a:fld>
            <a:endParaRPr kumimoji="1" lang="ja-JP" altLang="en-US"/>
          </a:p>
        </p:txBody>
      </p:sp>
      <p:sp>
        <p:nvSpPr>
          <p:cNvPr id="4" name="スライド イメージ プレースホルダー 3"/>
          <p:cNvSpPr>
            <a:spLocks noGrp="1" noRot="1" noChangeAspect="1"/>
          </p:cNvSpPr>
          <p:nvPr>
            <p:ph type="sldImg" idx="2"/>
          </p:nvPr>
        </p:nvSpPr>
        <p:spPr>
          <a:xfrm>
            <a:off x="422275" y="1243013"/>
            <a:ext cx="5961063" cy="3354387"/>
          </a:xfrm>
          <a:prstGeom prst="rect">
            <a:avLst/>
          </a:prstGeom>
          <a:noFill/>
          <a:ln w="12700">
            <a:solidFill>
              <a:prstClr val="black"/>
            </a:solidFill>
          </a:ln>
        </p:spPr>
        <p:txBody>
          <a:bodyPr vert="horz" lIns="91429" tIns="45713" rIns="91429" bIns="45713" rtlCol="0" anchor="ctr"/>
          <a:lstStyle/>
          <a:p>
            <a:endParaRPr lang="ja-JP" altLang="en-US"/>
          </a:p>
        </p:txBody>
      </p:sp>
      <p:sp>
        <p:nvSpPr>
          <p:cNvPr id="5" name="ノート プレースホルダー 4"/>
          <p:cNvSpPr>
            <a:spLocks noGrp="1"/>
          </p:cNvSpPr>
          <p:nvPr>
            <p:ph type="body" sz="quarter" idx="3"/>
          </p:nvPr>
        </p:nvSpPr>
        <p:spPr>
          <a:xfrm>
            <a:off x="681040" y="4783138"/>
            <a:ext cx="5443537" cy="3913188"/>
          </a:xfrm>
          <a:prstGeom prst="rect">
            <a:avLst/>
          </a:prstGeom>
        </p:spPr>
        <p:txBody>
          <a:bodyPr vert="horz" lIns="91429" tIns="45713" rIns="91429" bIns="45713"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2" y="9440866"/>
            <a:ext cx="2949575" cy="498475"/>
          </a:xfrm>
          <a:prstGeom prst="rect">
            <a:avLst/>
          </a:prstGeom>
        </p:spPr>
        <p:txBody>
          <a:bodyPr vert="horz" lIns="91429" tIns="45713" rIns="91429" bIns="45713"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4451" y="9440866"/>
            <a:ext cx="2949575" cy="498475"/>
          </a:xfrm>
          <a:prstGeom prst="rect">
            <a:avLst/>
          </a:prstGeom>
        </p:spPr>
        <p:txBody>
          <a:bodyPr vert="horz" lIns="91429" tIns="45713" rIns="91429" bIns="45713" rtlCol="0" anchor="b"/>
          <a:lstStyle>
            <a:lvl1pPr algn="r">
              <a:defRPr sz="1200"/>
            </a:lvl1pPr>
          </a:lstStyle>
          <a:p>
            <a:fld id="{FEB1DD8F-65E9-45B3-8895-546887445168}" type="slidenum">
              <a:rPr kumimoji="1" lang="ja-JP" altLang="en-US" smtClean="0"/>
              <a:t>‹#›</a:t>
            </a:fld>
            <a:endParaRPr kumimoji="1" lang="ja-JP" altLang="en-US"/>
          </a:p>
        </p:txBody>
      </p:sp>
    </p:spTree>
    <p:extLst>
      <p:ext uri="{BB962C8B-B14F-4D97-AF65-F5344CB8AC3E}">
        <p14:creationId xmlns:p14="http://schemas.microsoft.com/office/powerpoint/2010/main" val="237576517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EB1DD8F-65E9-45B3-8895-546887445168}"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22788506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EB1DD8F-65E9-45B3-8895-546887445168}"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309347620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FEB1DD8F-65E9-45B3-8895-546887445168}" type="slidenum">
              <a:rPr kumimoji="1" lang="ja-JP" altLang="en-US" smtClean="0"/>
              <a:t>3</a:t>
            </a:fld>
            <a:endParaRPr kumimoji="1" lang="ja-JP" altLang="en-US"/>
          </a:p>
        </p:txBody>
      </p:sp>
    </p:spTree>
    <p:extLst>
      <p:ext uri="{BB962C8B-B14F-4D97-AF65-F5344CB8AC3E}">
        <p14:creationId xmlns:p14="http://schemas.microsoft.com/office/powerpoint/2010/main" val="84844392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FEB1DD8F-65E9-45B3-8895-546887445168}" type="slidenum">
              <a:rPr kumimoji="1" lang="ja-JP" altLang="en-US" smtClean="0"/>
              <a:t>4</a:t>
            </a:fld>
            <a:endParaRPr kumimoji="1" lang="ja-JP" altLang="en-US"/>
          </a:p>
        </p:txBody>
      </p:sp>
    </p:spTree>
    <p:extLst>
      <p:ext uri="{BB962C8B-B14F-4D97-AF65-F5344CB8AC3E}">
        <p14:creationId xmlns:p14="http://schemas.microsoft.com/office/powerpoint/2010/main" val="104394768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FEB1DD8F-65E9-45B3-8895-546887445168}" type="slidenum">
              <a:rPr kumimoji="1" lang="ja-JP" altLang="en-US" smtClean="0"/>
              <a:t>5</a:t>
            </a:fld>
            <a:endParaRPr kumimoji="1" lang="ja-JP" altLang="en-US"/>
          </a:p>
        </p:txBody>
      </p:sp>
    </p:spTree>
    <p:extLst>
      <p:ext uri="{BB962C8B-B14F-4D97-AF65-F5344CB8AC3E}">
        <p14:creationId xmlns:p14="http://schemas.microsoft.com/office/powerpoint/2010/main" val="352802168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FEB1DD8F-65E9-45B3-8895-546887445168}" type="slidenum">
              <a:rPr kumimoji="1" lang="ja-JP" altLang="en-US" smtClean="0"/>
              <a:t>6</a:t>
            </a:fld>
            <a:endParaRPr kumimoji="1" lang="ja-JP" altLang="en-US"/>
          </a:p>
        </p:txBody>
      </p:sp>
    </p:spTree>
    <p:extLst>
      <p:ext uri="{BB962C8B-B14F-4D97-AF65-F5344CB8AC3E}">
        <p14:creationId xmlns:p14="http://schemas.microsoft.com/office/powerpoint/2010/main" val="149984074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FEB1DD8F-65E9-45B3-8895-546887445168}" type="slidenum">
              <a:rPr kumimoji="1" lang="ja-JP" altLang="en-US" smtClean="0"/>
              <a:t>7</a:t>
            </a:fld>
            <a:endParaRPr kumimoji="1" lang="ja-JP" altLang="en-US"/>
          </a:p>
        </p:txBody>
      </p:sp>
    </p:spTree>
    <p:extLst>
      <p:ext uri="{BB962C8B-B14F-4D97-AF65-F5344CB8AC3E}">
        <p14:creationId xmlns:p14="http://schemas.microsoft.com/office/powerpoint/2010/main" val="72243516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FEB1DD8F-65E9-45B3-8895-546887445168}" type="slidenum">
              <a:rPr kumimoji="1" lang="ja-JP" altLang="en-US" smtClean="0"/>
              <a:t>8</a:t>
            </a:fld>
            <a:endParaRPr kumimoji="1" lang="ja-JP" altLang="en-US"/>
          </a:p>
        </p:txBody>
      </p:sp>
    </p:spTree>
    <p:extLst>
      <p:ext uri="{BB962C8B-B14F-4D97-AF65-F5344CB8AC3E}">
        <p14:creationId xmlns:p14="http://schemas.microsoft.com/office/powerpoint/2010/main" val="210993224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FEB1DD8F-65E9-45B3-8895-546887445168}" type="slidenum">
              <a:rPr kumimoji="1" lang="ja-JP" altLang="en-US" smtClean="0"/>
              <a:t>9</a:t>
            </a:fld>
            <a:endParaRPr kumimoji="1" lang="ja-JP" altLang="en-US"/>
          </a:p>
        </p:txBody>
      </p:sp>
    </p:spTree>
    <p:extLst>
      <p:ext uri="{BB962C8B-B14F-4D97-AF65-F5344CB8AC3E}">
        <p14:creationId xmlns:p14="http://schemas.microsoft.com/office/powerpoint/2010/main" val="25056825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789FA877-2A31-4B30-B801-234DC1DAFB88}" type="datetime1">
              <a:rPr kumimoji="1" lang="ja-JP" altLang="en-US" smtClean="0"/>
              <a:t>2023/12/26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86F75C9-3C34-415A-B3AE-35EE53543EC8}" type="slidenum">
              <a:rPr kumimoji="1" lang="ja-JP" altLang="en-US" smtClean="0"/>
              <a:t>‹#›</a:t>
            </a:fld>
            <a:endParaRPr kumimoji="1" lang="ja-JP" altLang="en-US"/>
          </a:p>
        </p:txBody>
      </p:sp>
    </p:spTree>
    <p:extLst>
      <p:ext uri="{BB962C8B-B14F-4D97-AF65-F5344CB8AC3E}">
        <p14:creationId xmlns:p14="http://schemas.microsoft.com/office/powerpoint/2010/main" val="3929497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4D969F86-7607-41E8-A5E8-002CDE3966D6}" type="datetime1">
              <a:rPr kumimoji="1" lang="ja-JP" altLang="en-US" smtClean="0"/>
              <a:t>2023/12/26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86F75C9-3C34-415A-B3AE-35EE53543EC8}" type="slidenum">
              <a:rPr kumimoji="1" lang="ja-JP" altLang="en-US" smtClean="0"/>
              <a:t>‹#›</a:t>
            </a:fld>
            <a:endParaRPr kumimoji="1" lang="ja-JP" altLang="en-US"/>
          </a:p>
        </p:txBody>
      </p:sp>
    </p:spTree>
    <p:extLst>
      <p:ext uri="{BB962C8B-B14F-4D97-AF65-F5344CB8AC3E}">
        <p14:creationId xmlns:p14="http://schemas.microsoft.com/office/powerpoint/2010/main" val="23335930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80547A07-D91D-44BF-B83D-AD23286DF35A}" type="datetime1">
              <a:rPr kumimoji="1" lang="ja-JP" altLang="en-US" smtClean="0"/>
              <a:t>2023/12/26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86F75C9-3C34-415A-B3AE-35EE53543EC8}" type="slidenum">
              <a:rPr kumimoji="1" lang="ja-JP" altLang="en-US" smtClean="0"/>
              <a:t>‹#›</a:t>
            </a:fld>
            <a:endParaRPr kumimoji="1" lang="ja-JP" altLang="en-US"/>
          </a:p>
        </p:txBody>
      </p:sp>
    </p:spTree>
    <p:extLst>
      <p:ext uri="{BB962C8B-B14F-4D97-AF65-F5344CB8AC3E}">
        <p14:creationId xmlns:p14="http://schemas.microsoft.com/office/powerpoint/2010/main" val="42714722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789FA877-2A31-4B30-B801-234DC1DAFB88}" type="datetime1">
              <a:rPr kumimoji="1" lang="ja-JP" altLang="en-US" smtClean="0"/>
              <a:t>2023/12/26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86F75C9-3C34-415A-B3AE-35EE53543EC8}" type="slidenum">
              <a:rPr kumimoji="1" lang="ja-JP" altLang="en-US" smtClean="0"/>
              <a:t>‹#›</a:t>
            </a:fld>
            <a:endParaRPr kumimoji="1" lang="ja-JP" altLang="en-US"/>
          </a:p>
        </p:txBody>
      </p:sp>
    </p:spTree>
    <p:extLst>
      <p:ext uri="{BB962C8B-B14F-4D97-AF65-F5344CB8AC3E}">
        <p14:creationId xmlns:p14="http://schemas.microsoft.com/office/powerpoint/2010/main" val="287568510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A65B0AF7-3363-485D-81D9-7D9E1013CB64}" type="datetime1">
              <a:rPr kumimoji="1" lang="ja-JP" altLang="en-US" smtClean="0"/>
              <a:t>2023/12/26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86F75C9-3C34-415A-B3AE-35EE53543EC8}" type="slidenum">
              <a:rPr kumimoji="1" lang="ja-JP" altLang="en-US" smtClean="0"/>
              <a:t>‹#›</a:t>
            </a:fld>
            <a:endParaRPr kumimoji="1" lang="ja-JP" altLang="en-US"/>
          </a:p>
        </p:txBody>
      </p:sp>
    </p:spTree>
    <p:extLst>
      <p:ext uri="{BB962C8B-B14F-4D97-AF65-F5344CB8AC3E}">
        <p14:creationId xmlns:p14="http://schemas.microsoft.com/office/powerpoint/2010/main" val="289671461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E9950DEA-D84C-48DB-94C8-85F4E6BA19C6}" type="datetime1">
              <a:rPr kumimoji="1" lang="ja-JP" altLang="en-US" smtClean="0"/>
              <a:t>2023/12/26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86F75C9-3C34-415A-B3AE-35EE53543EC8}" type="slidenum">
              <a:rPr kumimoji="1" lang="ja-JP" altLang="en-US" smtClean="0"/>
              <a:t>‹#›</a:t>
            </a:fld>
            <a:endParaRPr kumimoji="1" lang="ja-JP" altLang="en-US"/>
          </a:p>
        </p:txBody>
      </p:sp>
    </p:spTree>
    <p:extLst>
      <p:ext uri="{BB962C8B-B14F-4D97-AF65-F5344CB8AC3E}">
        <p14:creationId xmlns:p14="http://schemas.microsoft.com/office/powerpoint/2010/main" val="377847019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162D6D4B-C1A3-4C01-B1C4-7AF37C97FB31}" type="datetime1">
              <a:rPr kumimoji="1" lang="ja-JP" altLang="en-US" smtClean="0"/>
              <a:t>2023/12/26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86F75C9-3C34-415A-B3AE-35EE53543EC8}" type="slidenum">
              <a:rPr kumimoji="1" lang="ja-JP" altLang="en-US" smtClean="0"/>
              <a:t>‹#›</a:t>
            </a:fld>
            <a:endParaRPr kumimoji="1" lang="ja-JP" altLang="en-US"/>
          </a:p>
        </p:txBody>
      </p:sp>
    </p:spTree>
    <p:extLst>
      <p:ext uri="{BB962C8B-B14F-4D97-AF65-F5344CB8AC3E}">
        <p14:creationId xmlns:p14="http://schemas.microsoft.com/office/powerpoint/2010/main" val="260576959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CD5C82F1-A030-4F98-AE6E-3B674C4EA2DA}" type="datetime1">
              <a:rPr kumimoji="1" lang="ja-JP" altLang="en-US" smtClean="0"/>
              <a:t>2023/12/26</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D86F75C9-3C34-415A-B3AE-35EE53543EC8}" type="slidenum">
              <a:rPr kumimoji="1" lang="ja-JP" altLang="en-US" smtClean="0"/>
              <a:t>‹#›</a:t>
            </a:fld>
            <a:endParaRPr kumimoji="1" lang="ja-JP" altLang="en-US"/>
          </a:p>
        </p:txBody>
      </p:sp>
    </p:spTree>
    <p:extLst>
      <p:ext uri="{BB962C8B-B14F-4D97-AF65-F5344CB8AC3E}">
        <p14:creationId xmlns:p14="http://schemas.microsoft.com/office/powerpoint/2010/main" val="328776771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2CD5E4A5-BA37-4C4D-B92B-46B663620E6B}" type="datetime1">
              <a:rPr kumimoji="1" lang="ja-JP" altLang="en-US" smtClean="0"/>
              <a:t>2023/12/26</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86F75C9-3C34-415A-B3AE-35EE53543EC8}" type="slidenum">
              <a:rPr kumimoji="1" lang="ja-JP" altLang="en-US" smtClean="0"/>
              <a:t>‹#›</a:t>
            </a:fld>
            <a:endParaRPr kumimoji="1" lang="ja-JP" altLang="en-US"/>
          </a:p>
        </p:txBody>
      </p:sp>
    </p:spTree>
    <p:extLst>
      <p:ext uri="{BB962C8B-B14F-4D97-AF65-F5344CB8AC3E}">
        <p14:creationId xmlns:p14="http://schemas.microsoft.com/office/powerpoint/2010/main" val="125579932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677B8495-8554-4669-9313-4D40D8483BA1}" type="datetime1">
              <a:rPr kumimoji="1" lang="ja-JP" altLang="en-US" smtClean="0"/>
              <a:t>2023/12/26</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D86F75C9-3C34-415A-B3AE-35EE53543EC8}" type="slidenum">
              <a:rPr kumimoji="1" lang="ja-JP" altLang="en-US" smtClean="0"/>
              <a:t>‹#›</a:t>
            </a:fld>
            <a:endParaRPr kumimoji="1" lang="ja-JP" altLang="en-US"/>
          </a:p>
        </p:txBody>
      </p:sp>
    </p:spTree>
    <p:extLst>
      <p:ext uri="{BB962C8B-B14F-4D97-AF65-F5344CB8AC3E}">
        <p14:creationId xmlns:p14="http://schemas.microsoft.com/office/powerpoint/2010/main" val="54400021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EC17C035-0EC6-4559-A58C-017146A1A008}" type="datetime1">
              <a:rPr kumimoji="1" lang="ja-JP" altLang="en-US" smtClean="0"/>
              <a:t>2023/12/26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86F75C9-3C34-415A-B3AE-35EE53543EC8}" type="slidenum">
              <a:rPr kumimoji="1" lang="ja-JP" altLang="en-US" smtClean="0"/>
              <a:t>‹#›</a:t>
            </a:fld>
            <a:endParaRPr kumimoji="1" lang="ja-JP" altLang="en-US"/>
          </a:p>
        </p:txBody>
      </p:sp>
    </p:spTree>
    <p:extLst>
      <p:ext uri="{BB962C8B-B14F-4D97-AF65-F5344CB8AC3E}">
        <p14:creationId xmlns:p14="http://schemas.microsoft.com/office/powerpoint/2010/main" val="2958395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A65B0AF7-3363-485D-81D9-7D9E1013CB64}" type="datetime1">
              <a:rPr kumimoji="1" lang="ja-JP" altLang="en-US" smtClean="0"/>
              <a:t>2023/12/26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86F75C9-3C34-415A-B3AE-35EE53543EC8}" type="slidenum">
              <a:rPr kumimoji="1" lang="ja-JP" altLang="en-US" smtClean="0"/>
              <a:t>‹#›</a:t>
            </a:fld>
            <a:endParaRPr kumimoji="1" lang="ja-JP" altLang="en-US"/>
          </a:p>
        </p:txBody>
      </p:sp>
    </p:spTree>
    <p:extLst>
      <p:ext uri="{BB962C8B-B14F-4D97-AF65-F5344CB8AC3E}">
        <p14:creationId xmlns:p14="http://schemas.microsoft.com/office/powerpoint/2010/main" val="342910101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A75E7AA9-A523-4057-BF38-9CA4D716A631}" type="datetime1">
              <a:rPr kumimoji="1" lang="ja-JP" altLang="en-US" smtClean="0"/>
              <a:t>2023/12/26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86F75C9-3C34-415A-B3AE-35EE53543EC8}" type="slidenum">
              <a:rPr kumimoji="1" lang="ja-JP" altLang="en-US" smtClean="0"/>
              <a:t>‹#›</a:t>
            </a:fld>
            <a:endParaRPr kumimoji="1" lang="ja-JP" altLang="en-US"/>
          </a:p>
        </p:txBody>
      </p:sp>
    </p:spTree>
    <p:extLst>
      <p:ext uri="{BB962C8B-B14F-4D97-AF65-F5344CB8AC3E}">
        <p14:creationId xmlns:p14="http://schemas.microsoft.com/office/powerpoint/2010/main" val="118464576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4D969F86-7607-41E8-A5E8-002CDE3966D6}" type="datetime1">
              <a:rPr kumimoji="1" lang="ja-JP" altLang="en-US" smtClean="0"/>
              <a:t>2023/12/26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86F75C9-3C34-415A-B3AE-35EE53543EC8}" type="slidenum">
              <a:rPr kumimoji="1" lang="ja-JP" altLang="en-US" smtClean="0"/>
              <a:t>‹#›</a:t>
            </a:fld>
            <a:endParaRPr kumimoji="1" lang="ja-JP" altLang="en-US"/>
          </a:p>
        </p:txBody>
      </p:sp>
    </p:spTree>
    <p:extLst>
      <p:ext uri="{BB962C8B-B14F-4D97-AF65-F5344CB8AC3E}">
        <p14:creationId xmlns:p14="http://schemas.microsoft.com/office/powerpoint/2010/main" val="244539833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80547A07-D91D-44BF-B83D-AD23286DF35A}" type="datetime1">
              <a:rPr kumimoji="1" lang="ja-JP" altLang="en-US" smtClean="0"/>
              <a:t>2023/12/26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86F75C9-3C34-415A-B3AE-35EE53543EC8}" type="slidenum">
              <a:rPr kumimoji="1" lang="ja-JP" altLang="en-US" smtClean="0"/>
              <a:t>‹#›</a:t>
            </a:fld>
            <a:endParaRPr kumimoji="1" lang="ja-JP" altLang="en-US"/>
          </a:p>
        </p:txBody>
      </p:sp>
    </p:spTree>
    <p:extLst>
      <p:ext uri="{BB962C8B-B14F-4D97-AF65-F5344CB8AC3E}">
        <p14:creationId xmlns:p14="http://schemas.microsoft.com/office/powerpoint/2010/main" val="289367852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789FA877-2A31-4B30-B801-234DC1DAFB88}" type="datetime1">
              <a:rPr kumimoji="1" lang="ja-JP" altLang="en-US" smtClean="0"/>
              <a:t>2023/12/26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86F75C9-3C34-415A-B3AE-35EE53543EC8}" type="slidenum">
              <a:rPr kumimoji="1" lang="ja-JP" altLang="en-US" smtClean="0"/>
              <a:t>‹#›</a:t>
            </a:fld>
            <a:endParaRPr kumimoji="1" lang="ja-JP" altLang="en-US"/>
          </a:p>
        </p:txBody>
      </p:sp>
    </p:spTree>
    <p:extLst>
      <p:ext uri="{BB962C8B-B14F-4D97-AF65-F5344CB8AC3E}">
        <p14:creationId xmlns:p14="http://schemas.microsoft.com/office/powerpoint/2010/main" val="180453203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A65B0AF7-3363-485D-81D9-7D9E1013CB64}" type="datetime1">
              <a:rPr kumimoji="1" lang="ja-JP" altLang="en-US" smtClean="0"/>
              <a:t>2023/12/26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86F75C9-3C34-415A-B3AE-35EE53543EC8}" type="slidenum">
              <a:rPr kumimoji="1" lang="ja-JP" altLang="en-US" smtClean="0"/>
              <a:t>‹#›</a:t>
            </a:fld>
            <a:endParaRPr kumimoji="1" lang="ja-JP" altLang="en-US"/>
          </a:p>
        </p:txBody>
      </p:sp>
    </p:spTree>
    <p:extLst>
      <p:ext uri="{BB962C8B-B14F-4D97-AF65-F5344CB8AC3E}">
        <p14:creationId xmlns:p14="http://schemas.microsoft.com/office/powerpoint/2010/main" val="133384659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E9950DEA-D84C-48DB-94C8-85F4E6BA19C6}" type="datetime1">
              <a:rPr kumimoji="1" lang="ja-JP" altLang="en-US" smtClean="0"/>
              <a:t>2023/12/26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86F75C9-3C34-415A-B3AE-35EE53543EC8}" type="slidenum">
              <a:rPr kumimoji="1" lang="ja-JP" altLang="en-US" smtClean="0"/>
              <a:t>‹#›</a:t>
            </a:fld>
            <a:endParaRPr kumimoji="1" lang="ja-JP" altLang="en-US"/>
          </a:p>
        </p:txBody>
      </p:sp>
    </p:spTree>
    <p:extLst>
      <p:ext uri="{BB962C8B-B14F-4D97-AF65-F5344CB8AC3E}">
        <p14:creationId xmlns:p14="http://schemas.microsoft.com/office/powerpoint/2010/main" val="27101466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162D6D4B-C1A3-4C01-B1C4-7AF37C97FB31}" type="datetime1">
              <a:rPr kumimoji="1" lang="ja-JP" altLang="en-US" smtClean="0"/>
              <a:t>2023/12/26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86F75C9-3C34-415A-B3AE-35EE53543EC8}" type="slidenum">
              <a:rPr kumimoji="1" lang="ja-JP" altLang="en-US" smtClean="0"/>
              <a:t>‹#›</a:t>
            </a:fld>
            <a:endParaRPr kumimoji="1" lang="ja-JP" altLang="en-US"/>
          </a:p>
        </p:txBody>
      </p:sp>
    </p:spTree>
    <p:extLst>
      <p:ext uri="{BB962C8B-B14F-4D97-AF65-F5344CB8AC3E}">
        <p14:creationId xmlns:p14="http://schemas.microsoft.com/office/powerpoint/2010/main" val="83416066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CD5C82F1-A030-4F98-AE6E-3B674C4EA2DA}" type="datetime1">
              <a:rPr kumimoji="1" lang="ja-JP" altLang="en-US" smtClean="0"/>
              <a:t>2023/12/26</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D86F75C9-3C34-415A-B3AE-35EE53543EC8}" type="slidenum">
              <a:rPr kumimoji="1" lang="ja-JP" altLang="en-US" smtClean="0"/>
              <a:t>‹#›</a:t>
            </a:fld>
            <a:endParaRPr kumimoji="1" lang="ja-JP" altLang="en-US"/>
          </a:p>
        </p:txBody>
      </p:sp>
    </p:spTree>
    <p:extLst>
      <p:ext uri="{BB962C8B-B14F-4D97-AF65-F5344CB8AC3E}">
        <p14:creationId xmlns:p14="http://schemas.microsoft.com/office/powerpoint/2010/main" val="194941288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2CD5E4A5-BA37-4C4D-B92B-46B663620E6B}" type="datetime1">
              <a:rPr kumimoji="1" lang="ja-JP" altLang="en-US" smtClean="0"/>
              <a:t>2023/12/26</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86F75C9-3C34-415A-B3AE-35EE53543EC8}" type="slidenum">
              <a:rPr kumimoji="1" lang="ja-JP" altLang="en-US" smtClean="0"/>
              <a:t>‹#›</a:t>
            </a:fld>
            <a:endParaRPr kumimoji="1" lang="ja-JP" altLang="en-US"/>
          </a:p>
        </p:txBody>
      </p:sp>
    </p:spTree>
    <p:extLst>
      <p:ext uri="{BB962C8B-B14F-4D97-AF65-F5344CB8AC3E}">
        <p14:creationId xmlns:p14="http://schemas.microsoft.com/office/powerpoint/2010/main" val="1283668023"/>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677B8495-8554-4669-9313-4D40D8483BA1}" type="datetime1">
              <a:rPr kumimoji="1" lang="ja-JP" altLang="en-US" smtClean="0"/>
              <a:t>2023/12/26</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D86F75C9-3C34-415A-B3AE-35EE53543EC8}" type="slidenum">
              <a:rPr kumimoji="1" lang="ja-JP" altLang="en-US" smtClean="0"/>
              <a:t>‹#›</a:t>
            </a:fld>
            <a:endParaRPr kumimoji="1" lang="ja-JP" altLang="en-US"/>
          </a:p>
        </p:txBody>
      </p:sp>
    </p:spTree>
    <p:extLst>
      <p:ext uri="{BB962C8B-B14F-4D97-AF65-F5344CB8AC3E}">
        <p14:creationId xmlns:p14="http://schemas.microsoft.com/office/powerpoint/2010/main" val="29131528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E9950DEA-D84C-48DB-94C8-85F4E6BA19C6}" type="datetime1">
              <a:rPr kumimoji="1" lang="ja-JP" altLang="en-US" smtClean="0"/>
              <a:t>2023/12/26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86F75C9-3C34-415A-B3AE-35EE53543EC8}" type="slidenum">
              <a:rPr kumimoji="1" lang="ja-JP" altLang="en-US" smtClean="0"/>
              <a:t>‹#›</a:t>
            </a:fld>
            <a:endParaRPr kumimoji="1" lang="ja-JP" altLang="en-US"/>
          </a:p>
        </p:txBody>
      </p:sp>
    </p:spTree>
    <p:extLst>
      <p:ext uri="{BB962C8B-B14F-4D97-AF65-F5344CB8AC3E}">
        <p14:creationId xmlns:p14="http://schemas.microsoft.com/office/powerpoint/2010/main" val="1847644633"/>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EC17C035-0EC6-4559-A58C-017146A1A008}" type="datetime1">
              <a:rPr kumimoji="1" lang="ja-JP" altLang="en-US" smtClean="0"/>
              <a:t>2023/12/26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86F75C9-3C34-415A-B3AE-35EE53543EC8}" type="slidenum">
              <a:rPr kumimoji="1" lang="ja-JP" altLang="en-US" smtClean="0"/>
              <a:t>‹#›</a:t>
            </a:fld>
            <a:endParaRPr kumimoji="1" lang="ja-JP" altLang="en-US"/>
          </a:p>
        </p:txBody>
      </p:sp>
    </p:spTree>
    <p:extLst>
      <p:ext uri="{BB962C8B-B14F-4D97-AF65-F5344CB8AC3E}">
        <p14:creationId xmlns:p14="http://schemas.microsoft.com/office/powerpoint/2010/main" val="2437271187"/>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A75E7AA9-A523-4057-BF38-9CA4D716A631}" type="datetime1">
              <a:rPr kumimoji="1" lang="ja-JP" altLang="en-US" smtClean="0"/>
              <a:t>2023/12/26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86F75C9-3C34-415A-B3AE-35EE53543EC8}" type="slidenum">
              <a:rPr kumimoji="1" lang="ja-JP" altLang="en-US" smtClean="0"/>
              <a:t>‹#›</a:t>
            </a:fld>
            <a:endParaRPr kumimoji="1" lang="ja-JP" altLang="en-US"/>
          </a:p>
        </p:txBody>
      </p:sp>
    </p:spTree>
    <p:extLst>
      <p:ext uri="{BB962C8B-B14F-4D97-AF65-F5344CB8AC3E}">
        <p14:creationId xmlns:p14="http://schemas.microsoft.com/office/powerpoint/2010/main" val="1412330434"/>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4D969F86-7607-41E8-A5E8-002CDE3966D6}" type="datetime1">
              <a:rPr kumimoji="1" lang="ja-JP" altLang="en-US" smtClean="0"/>
              <a:t>2023/12/26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86F75C9-3C34-415A-B3AE-35EE53543EC8}" type="slidenum">
              <a:rPr kumimoji="1" lang="ja-JP" altLang="en-US" smtClean="0"/>
              <a:t>‹#›</a:t>
            </a:fld>
            <a:endParaRPr kumimoji="1" lang="ja-JP" altLang="en-US"/>
          </a:p>
        </p:txBody>
      </p:sp>
    </p:spTree>
    <p:extLst>
      <p:ext uri="{BB962C8B-B14F-4D97-AF65-F5344CB8AC3E}">
        <p14:creationId xmlns:p14="http://schemas.microsoft.com/office/powerpoint/2010/main" val="2907578245"/>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80547A07-D91D-44BF-B83D-AD23286DF35A}" type="datetime1">
              <a:rPr kumimoji="1" lang="ja-JP" altLang="en-US" smtClean="0"/>
              <a:t>2023/12/26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86F75C9-3C34-415A-B3AE-35EE53543EC8}" type="slidenum">
              <a:rPr kumimoji="1" lang="ja-JP" altLang="en-US" smtClean="0"/>
              <a:t>‹#›</a:t>
            </a:fld>
            <a:endParaRPr kumimoji="1" lang="ja-JP" altLang="en-US"/>
          </a:p>
        </p:txBody>
      </p:sp>
    </p:spTree>
    <p:extLst>
      <p:ext uri="{BB962C8B-B14F-4D97-AF65-F5344CB8AC3E}">
        <p14:creationId xmlns:p14="http://schemas.microsoft.com/office/powerpoint/2010/main" val="13960115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162D6D4B-C1A3-4C01-B1C4-7AF37C97FB31}" type="datetime1">
              <a:rPr kumimoji="1" lang="ja-JP" altLang="en-US" smtClean="0"/>
              <a:t>2023/12/26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86F75C9-3C34-415A-B3AE-35EE53543EC8}" type="slidenum">
              <a:rPr kumimoji="1" lang="ja-JP" altLang="en-US" smtClean="0"/>
              <a:t>‹#›</a:t>
            </a:fld>
            <a:endParaRPr kumimoji="1" lang="ja-JP" altLang="en-US"/>
          </a:p>
        </p:txBody>
      </p:sp>
    </p:spTree>
    <p:extLst>
      <p:ext uri="{BB962C8B-B14F-4D97-AF65-F5344CB8AC3E}">
        <p14:creationId xmlns:p14="http://schemas.microsoft.com/office/powerpoint/2010/main" val="6853164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CD5C82F1-A030-4F98-AE6E-3B674C4EA2DA}" type="datetime1">
              <a:rPr kumimoji="1" lang="ja-JP" altLang="en-US" smtClean="0"/>
              <a:t>2023/12/26</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D86F75C9-3C34-415A-B3AE-35EE53543EC8}" type="slidenum">
              <a:rPr kumimoji="1" lang="ja-JP" altLang="en-US" smtClean="0"/>
              <a:t>‹#›</a:t>
            </a:fld>
            <a:endParaRPr kumimoji="1" lang="ja-JP" altLang="en-US"/>
          </a:p>
        </p:txBody>
      </p:sp>
    </p:spTree>
    <p:extLst>
      <p:ext uri="{BB962C8B-B14F-4D97-AF65-F5344CB8AC3E}">
        <p14:creationId xmlns:p14="http://schemas.microsoft.com/office/powerpoint/2010/main" val="20900280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2CD5E4A5-BA37-4C4D-B92B-46B663620E6B}" type="datetime1">
              <a:rPr kumimoji="1" lang="ja-JP" altLang="en-US" smtClean="0"/>
              <a:t>2023/12/26</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86F75C9-3C34-415A-B3AE-35EE53543EC8}" type="slidenum">
              <a:rPr kumimoji="1" lang="ja-JP" altLang="en-US" smtClean="0"/>
              <a:t>‹#›</a:t>
            </a:fld>
            <a:endParaRPr kumimoji="1" lang="ja-JP" altLang="en-US"/>
          </a:p>
        </p:txBody>
      </p:sp>
    </p:spTree>
    <p:extLst>
      <p:ext uri="{BB962C8B-B14F-4D97-AF65-F5344CB8AC3E}">
        <p14:creationId xmlns:p14="http://schemas.microsoft.com/office/powerpoint/2010/main" val="28604368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677B8495-8554-4669-9313-4D40D8483BA1}" type="datetime1">
              <a:rPr kumimoji="1" lang="ja-JP" altLang="en-US" smtClean="0"/>
              <a:t>2023/12/26</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D86F75C9-3C34-415A-B3AE-35EE53543EC8}" type="slidenum">
              <a:rPr kumimoji="1" lang="ja-JP" altLang="en-US" smtClean="0"/>
              <a:t>‹#›</a:t>
            </a:fld>
            <a:endParaRPr kumimoji="1" lang="ja-JP" altLang="en-US"/>
          </a:p>
        </p:txBody>
      </p:sp>
    </p:spTree>
    <p:extLst>
      <p:ext uri="{BB962C8B-B14F-4D97-AF65-F5344CB8AC3E}">
        <p14:creationId xmlns:p14="http://schemas.microsoft.com/office/powerpoint/2010/main" val="6792174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EC17C035-0EC6-4559-A58C-017146A1A008}" type="datetime1">
              <a:rPr kumimoji="1" lang="ja-JP" altLang="en-US" smtClean="0"/>
              <a:t>2023/12/26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86F75C9-3C34-415A-B3AE-35EE53543EC8}" type="slidenum">
              <a:rPr kumimoji="1" lang="ja-JP" altLang="en-US" smtClean="0"/>
              <a:t>‹#›</a:t>
            </a:fld>
            <a:endParaRPr kumimoji="1" lang="ja-JP" altLang="en-US"/>
          </a:p>
        </p:txBody>
      </p:sp>
    </p:spTree>
    <p:extLst>
      <p:ext uri="{BB962C8B-B14F-4D97-AF65-F5344CB8AC3E}">
        <p14:creationId xmlns:p14="http://schemas.microsoft.com/office/powerpoint/2010/main" val="21194081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A75E7AA9-A523-4057-BF38-9CA4D716A631}" type="datetime1">
              <a:rPr kumimoji="1" lang="ja-JP" altLang="en-US" smtClean="0"/>
              <a:t>2023/12/26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86F75C9-3C34-415A-B3AE-35EE53543EC8}" type="slidenum">
              <a:rPr kumimoji="1" lang="ja-JP" altLang="en-US" smtClean="0"/>
              <a:t>‹#›</a:t>
            </a:fld>
            <a:endParaRPr kumimoji="1" lang="ja-JP" altLang="en-US"/>
          </a:p>
        </p:txBody>
      </p:sp>
    </p:spTree>
    <p:extLst>
      <p:ext uri="{BB962C8B-B14F-4D97-AF65-F5344CB8AC3E}">
        <p14:creationId xmlns:p14="http://schemas.microsoft.com/office/powerpoint/2010/main" val="34154749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88000">
              <a:schemeClr val="accent2">
                <a:lumMod val="60000"/>
                <a:lumOff val="40000"/>
              </a:schemeClr>
            </a:gs>
            <a:gs pos="96000">
              <a:schemeClr val="accent2">
                <a:lumMod val="20000"/>
                <a:lumOff val="80000"/>
              </a:schemeClr>
            </a:gs>
            <a:gs pos="92000">
              <a:schemeClr val="accent2">
                <a:lumMod val="40000"/>
                <a:lumOff val="60000"/>
              </a:schemeClr>
            </a:gs>
            <a:gs pos="100000">
              <a:schemeClr val="bg1"/>
            </a:gs>
          </a:gsLst>
          <a:lin ang="5400000" scaled="1"/>
          <a:tileRect/>
        </a:gradFill>
        <a:effectLst/>
      </p:bgPr>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37765E5-11F4-4375-9AFC-071332F725E7}" type="datetime1">
              <a:rPr kumimoji="1" lang="ja-JP" altLang="en-US" smtClean="0"/>
              <a:t>2023/12/26</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86F75C9-3C34-415A-B3AE-35EE53543EC8}" type="slidenum">
              <a:rPr kumimoji="1" lang="ja-JP" altLang="en-US" smtClean="0"/>
              <a:t>‹#›</a:t>
            </a:fld>
            <a:endParaRPr kumimoji="1" lang="ja-JP" altLang="en-US"/>
          </a:p>
        </p:txBody>
      </p:sp>
    </p:spTree>
    <p:extLst>
      <p:ext uri="{BB962C8B-B14F-4D97-AF65-F5344CB8AC3E}">
        <p14:creationId xmlns:p14="http://schemas.microsoft.com/office/powerpoint/2010/main" val="3718146476"/>
      </p:ext>
    </p:extLst>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gradFill flip="none" rotWithShape="1">
          <a:gsLst>
            <a:gs pos="88000">
              <a:schemeClr val="accent6">
                <a:lumMod val="60000"/>
                <a:lumOff val="40000"/>
              </a:schemeClr>
            </a:gs>
            <a:gs pos="96000">
              <a:schemeClr val="accent6">
                <a:lumMod val="40000"/>
                <a:lumOff val="60000"/>
              </a:schemeClr>
            </a:gs>
            <a:gs pos="92000">
              <a:schemeClr val="accent6">
                <a:lumMod val="40000"/>
                <a:lumOff val="60000"/>
              </a:schemeClr>
            </a:gs>
            <a:gs pos="100000">
              <a:schemeClr val="accent6">
                <a:lumMod val="20000"/>
                <a:lumOff val="80000"/>
              </a:schemeClr>
            </a:gs>
          </a:gsLst>
          <a:lin ang="5400000" scaled="1"/>
          <a:tileRect/>
        </a:gradFill>
        <a:effectLst/>
      </p:bgPr>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37765E5-11F4-4375-9AFC-071332F725E7}" type="datetime1">
              <a:rPr kumimoji="1" lang="ja-JP" altLang="en-US" smtClean="0"/>
              <a:t>2023/12/26</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86F75C9-3C34-415A-B3AE-35EE53543EC8}" type="slidenum">
              <a:rPr kumimoji="1" lang="ja-JP" altLang="en-US" smtClean="0"/>
              <a:t>‹#›</a:t>
            </a:fld>
            <a:endParaRPr kumimoji="1" lang="ja-JP" altLang="en-US"/>
          </a:p>
        </p:txBody>
      </p:sp>
    </p:spTree>
    <p:extLst>
      <p:ext uri="{BB962C8B-B14F-4D97-AF65-F5344CB8AC3E}">
        <p14:creationId xmlns:p14="http://schemas.microsoft.com/office/powerpoint/2010/main" val="2515926199"/>
      </p:ext>
    </p:extLst>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gradFill flip="none" rotWithShape="1">
          <a:gsLst>
            <a:gs pos="91000">
              <a:srgbClr val="85DFFF"/>
            </a:gs>
            <a:gs pos="97000">
              <a:schemeClr val="accent1">
                <a:lumMod val="45000"/>
                <a:lumOff val="55000"/>
              </a:schemeClr>
            </a:gs>
            <a:gs pos="95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37765E5-11F4-4375-9AFC-071332F725E7}" type="datetime1">
              <a:rPr kumimoji="1" lang="ja-JP" altLang="en-US" smtClean="0"/>
              <a:t>2023/12/26</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86F75C9-3C34-415A-B3AE-35EE53543EC8}" type="slidenum">
              <a:rPr kumimoji="1" lang="ja-JP" altLang="en-US" smtClean="0"/>
              <a:t>‹#›</a:t>
            </a:fld>
            <a:endParaRPr kumimoji="1" lang="ja-JP" altLang="en-US"/>
          </a:p>
        </p:txBody>
      </p:sp>
    </p:spTree>
    <p:extLst>
      <p:ext uri="{BB962C8B-B14F-4D97-AF65-F5344CB8AC3E}">
        <p14:creationId xmlns:p14="http://schemas.microsoft.com/office/powerpoint/2010/main" val="3064516211"/>
      </p:ext>
    </p:extLst>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xml"/><Relationship Id="rId1" Type="http://schemas.openxmlformats.org/officeDocument/2006/relationships/slideLayout" Target="../slideLayouts/slideLayout29.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8" Type="http://schemas.openxmlformats.org/officeDocument/2006/relationships/hyperlink" Target="https://www.jica.go.jp/announce/manual/guideline/consultant/answer_202108.html" TargetMode="External"/><Relationship Id="rId3" Type="http://schemas.openxmlformats.org/officeDocument/2006/relationships/hyperlink" Target="https://www.jica.go.jp/chotatsu/program/index.html" TargetMode="External"/><Relationship Id="rId7" Type="http://schemas.openxmlformats.org/officeDocument/2006/relationships/hyperlink" Target="https://www.jica.go.jp/announce/manual/form/consul_g/rate.html"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www.jica.go.jp/announce/manual/guideline/consultant/quotation.html" TargetMode="External"/><Relationship Id="rId5" Type="http://schemas.openxmlformats.org/officeDocument/2006/relationships/hyperlink" Target="https://www.jica.go.jp/announce/manual/guideline/consultant/20220330.html" TargetMode="External"/><Relationship Id="rId4" Type="http://schemas.openxmlformats.org/officeDocument/2006/relationships/hyperlink" Target="https://www2.jica.go.jp/ja/announce/index.php?&amp;contract=1"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www2.jica.go.jp/ja/announce/index.php?&amp;contract=1"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https://www.jica.go.jp/announce/notice/ebidding.html" TargetMode="External"/><Relationship Id="rId4" Type="http://schemas.openxmlformats.org/officeDocument/2006/relationships/hyperlink" Target="https://www.jica.go.jp/announce/manual/guideline/consultant/20210118.html"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www.jica.go.jp/announce/manual/guideline/consultant/20210118.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hyperlink" Target="https://www.jica.go.jp/announce/notice/ebidding.html" TargetMode="External"/><Relationship Id="rId5" Type="http://schemas.openxmlformats.org/officeDocument/2006/relationships/hyperlink" Target="https://www2.jica.go.jp/ja/announce/index.php?&amp;contract=1" TargetMode="External"/><Relationship Id="rId4" Type="http://schemas.openxmlformats.org/officeDocument/2006/relationships/hyperlink" Target="https://www.jica.go.jp/announce/manual/guideline/consultant/20210705.html"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s://www.jica.go.jp/announce/manual/guideline/consultant/guide_g.html"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hyperlink" Target="https://www.jica.go.jp/announce/manual/form/consul_g/index_since_201404.html" TargetMode="External"/><Relationship Id="rId4" Type="http://schemas.openxmlformats.org/officeDocument/2006/relationships/hyperlink" Target="https://www.jica.go.jp/announce/manual/form/consul_g/contract.html"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s://www.jica.go.jp/announce/manual/guideline/consultant/guide_g.html"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hyperlink" Target="https://www.jica.go.jp/announce/manual/form/consul_g/index_since_201404.html" TargetMode="External"/><Relationship Id="rId5" Type="http://schemas.openxmlformats.org/officeDocument/2006/relationships/hyperlink" Target="https://www.jica.go.jp/announce/manual/guideline/consultant/20210705.html" TargetMode="External"/><Relationship Id="rId4" Type="http://schemas.openxmlformats.org/officeDocument/2006/relationships/hyperlink" Target="https://www.jica.go.jp/announce/manual/guideline/consultant/payment.html"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s://www.jica.go.jp/announce/manual/guideline/consultant/payment.html"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www.jica.go.jp/announce/manual/guideline/consultant/quotation.html"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hyperlink" Target="https://www.jica.go.jp/about/announce/information/consultant/2023/20230829.html" TargetMode="External"/><Relationship Id="rId5" Type="http://schemas.openxmlformats.org/officeDocument/2006/relationships/hyperlink" Target="https://www.jica.go.jp/announce/manual/guideline/consultant/payment.html" TargetMode="External"/><Relationship Id="rId4" Type="http://schemas.openxmlformats.org/officeDocument/2006/relationships/hyperlink" Target="https://www.jica.go.jp/about/announce/manual/form/consul_g/index_since_201404.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28000">
              <a:srgbClr val="F1A07B"/>
            </a:gs>
            <a:gs pos="83000">
              <a:srgbClr val="EDCCB1"/>
            </a:gs>
            <a:gs pos="48000">
              <a:srgbClr val="F3B995"/>
            </a:gs>
            <a:gs pos="100000">
              <a:srgbClr val="F0DFC8"/>
            </a:gs>
          </a:gsLst>
          <a:lin ang="5400000" scaled="1"/>
          <a:tileRect/>
        </a:gradFill>
        <a:effectLst/>
      </p:bgPr>
    </p:bg>
    <p:spTree>
      <p:nvGrpSpPr>
        <p:cNvPr id="1" name=""/>
        <p:cNvGrpSpPr/>
        <p:nvPr/>
      </p:nvGrpSpPr>
      <p:grpSpPr>
        <a:xfrm>
          <a:off x="0" y="0"/>
          <a:ext cx="0" cy="0"/>
          <a:chOff x="0" y="0"/>
          <a:chExt cx="0" cy="0"/>
        </a:xfrm>
      </p:grpSpPr>
      <p:pic>
        <p:nvPicPr>
          <p:cNvPr id="3" name="図 2"/>
          <p:cNvPicPr>
            <a:picLocks noChangeAspect="1"/>
          </p:cNvPicPr>
          <p:nvPr/>
        </p:nvPicPr>
        <p:blipFill>
          <a:blip r:embed="rId3"/>
          <a:stretch>
            <a:fillRect/>
          </a:stretch>
        </p:blipFill>
        <p:spPr>
          <a:xfrm>
            <a:off x="10955446" y="0"/>
            <a:ext cx="1236554" cy="1079450"/>
          </a:xfrm>
          <a:prstGeom prst="rect">
            <a:avLst/>
          </a:prstGeom>
        </p:spPr>
      </p:pic>
      <p:sp>
        <p:nvSpPr>
          <p:cNvPr id="4" name="テキスト ボックス 3"/>
          <p:cNvSpPr txBox="1"/>
          <p:nvPr/>
        </p:nvSpPr>
        <p:spPr>
          <a:xfrm>
            <a:off x="1188720" y="1310640"/>
            <a:ext cx="9204960"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4800" b="1" i="0" u="none" strike="noStrike" kern="1200" cap="none" spc="0" normalizeH="0" baseline="0" noProof="0">
                <a:ln w="9525">
                  <a:solidFill>
                    <a:prstClr val="white"/>
                  </a:solidFill>
                  <a:prstDash val="solid"/>
                </a:ln>
                <a:solidFill>
                  <a:srgbClr val="4472C4">
                    <a:lumMod val="75000"/>
                  </a:srgbClr>
                </a:solidFill>
                <a:effectLst>
                  <a:outerShdw blurRad="50800" dist="38100" dir="8100000" algn="tr" rotWithShape="0">
                    <a:prstClr val="black">
                      <a:alpha val="40000"/>
                    </a:prstClr>
                  </a:outerShdw>
                </a:effectLst>
                <a:uLnTx/>
                <a:uFillTx/>
                <a:latin typeface="HG丸ｺﾞｼｯｸM-PRO" panose="020F0600000000000000" pitchFamily="50" charset="-128"/>
                <a:ea typeface="HG丸ｺﾞｼｯｸM-PRO" panose="020F0600000000000000" pitchFamily="50" charset="-128"/>
                <a:cs typeface="+mn-cs"/>
              </a:rPr>
              <a:t>コンサルタント等契約</a:t>
            </a:r>
          </a:p>
        </p:txBody>
      </p:sp>
      <p:sp>
        <p:nvSpPr>
          <p:cNvPr id="5" name="テキスト ボックス 4"/>
          <p:cNvSpPr txBox="1"/>
          <p:nvPr/>
        </p:nvSpPr>
        <p:spPr>
          <a:xfrm>
            <a:off x="1963846" y="2656071"/>
            <a:ext cx="9204960" cy="70788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4000" b="0" i="0" u="none" strike="noStrike" kern="1200" cap="none" spc="0" normalizeH="0" baseline="0" noProof="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企画競争　</a:t>
            </a:r>
            <a:r>
              <a:rPr kumimoji="1" lang="en-US" altLang="ja-JP" sz="4000" b="0" i="0" u="none" strike="noStrike" kern="1200" cap="none" spc="0" normalizeH="0" baseline="0" noProof="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QCBS</a:t>
            </a:r>
            <a:r>
              <a:rPr lang="ja-JP" altLang="en-US" sz="4000">
                <a:solidFill>
                  <a:prstClr val="black"/>
                </a:solidFill>
                <a:latin typeface="HG丸ｺﾞｼｯｸM-PRO" panose="020F0600000000000000" pitchFamily="50" charset="-128"/>
                <a:ea typeface="HG丸ｺﾞｼｯｸM-PRO" panose="020F0600000000000000" pitchFamily="50" charset="-128"/>
              </a:rPr>
              <a:t>方式</a:t>
            </a:r>
            <a:r>
              <a:rPr kumimoji="1" lang="ja-JP" altLang="en-US" sz="4000" b="0" i="0" u="none" strike="noStrike" kern="1200" cap="none" spc="0" normalizeH="0" baseline="0" noProof="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　</a:t>
            </a:r>
          </a:p>
        </p:txBody>
      </p:sp>
      <p:cxnSp>
        <p:nvCxnSpPr>
          <p:cNvPr id="7" name="直線コネクタ 6"/>
          <p:cNvCxnSpPr/>
          <p:nvPr/>
        </p:nvCxnSpPr>
        <p:spPr>
          <a:xfrm>
            <a:off x="1356360" y="2171293"/>
            <a:ext cx="8930640" cy="0"/>
          </a:xfrm>
          <a:prstGeom prst="line">
            <a:avLst/>
          </a:prstGeom>
          <a:ln>
            <a:solidFill>
              <a:schemeClr val="accent5"/>
            </a:solidFill>
          </a:ln>
        </p:spPr>
        <p:style>
          <a:lnRef idx="1">
            <a:schemeClr val="accent1"/>
          </a:lnRef>
          <a:fillRef idx="0">
            <a:schemeClr val="accent1"/>
          </a:fillRef>
          <a:effectRef idx="0">
            <a:schemeClr val="accent1"/>
          </a:effectRef>
          <a:fontRef idx="minor">
            <a:schemeClr val="tx1"/>
          </a:fontRef>
        </p:style>
      </p:cxnSp>
      <p:cxnSp>
        <p:nvCxnSpPr>
          <p:cNvPr id="8" name="直線コネクタ 7"/>
          <p:cNvCxnSpPr/>
          <p:nvPr/>
        </p:nvCxnSpPr>
        <p:spPr>
          <a:xfrm>
            <a:off x="1569720" y="2277973"/>
            <a:ext cx="8930640" cy="0"/>
          </a:xfrm>
          <a:prstGeom prst="line">
            <a:avLst/>
          </a:prstGeom>
          <a:ln>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9" name="直線コネクタ 8"/>
          <p:cNvCxnSpPr/>
          <p:nvPr/>
        </p:nvCxnSpPr>
        <p:spPr>
          <a:xfrm>
            <a:off x="1790444" y="2393893"/>
            <a:ext cx="8930640" cy="0"/>
          </a:xfrm>
          <a:prstGeom prst="line">
            <a:avLst/>
          </a:prstGeom>
          <a:ln>
            <a:solidFill>
              <a:schemeClr val="accent5">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10" name="テキスト ボックス 9"/>
          <p:cNvSpPr txBox="1"/>
          <p:nvPr/>
        </p:nvSpPr>
        <p:spPr>
          <a:xfrm>
            <a:off x="2987040" y="3363957"/>
            <a:ext cx="9204960" cy="70788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4000" b="0" i="0" u="none" strike="noStrike" kern="1200" cap="none" spc="0" normalizeH="0" baseline="0" noProof="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応募・選定から</a:t>
            </a:r>
            <a:r>
              <a:rPr lang="ja-JP" altLang="en-US" sz="4000">
                <a:solidFill>
                  <a:prstClr val="black"/>
                </a:solidFill>
                <a:latin typeface="HG丸ｺﾞｼｯｸM-PRO" panose="020F0600000000000000" pitchFamily="50" charset="-128"/>
                <a:ea typeface="HG丸ｺﾞｼｯｸM-PRO" panose="020F0600000000000000" pitchFamily="50" charset="-128"/>
              </a:rPr>
              <a:t>検査</a:t>
            </a:r>
            <a:r>
              <a:rPr kumimoji="1" lang="ja-JP" altLang="en-US" sz="4000" b="0" i="0" u="none" strike="noStrike" kern="1200" cap="none" spc="0" normalizeH="0" baseline="0" noProof="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・支払までの説明</a:t>
            </a:r>
          </a:p>
        </p:txBody>
      </p:sp>
      <p:sp>
        <p:nvSpPr>
          <p:cNvPr id="18" name="テキスト ボックス 17"/>
          <p:cNvSpPr txBox="1"/>
          <p:nvPr/>
        </p:nvSpPr>
        <p:spPr>
          <a:xfrm>
            <a:off x="8275320" y="5745480"/>
            <a:ext cx="348996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調達・派遣業務部　契約第一課</a:t>
            </a:r>
          </a:p>
        </p:txBody>
      </p:sp>
    </p:spTree>
    <p:extLst>
      <p:ext uri="{BB962C8B-B14F-4D97-AF65-F5344CB8AC3E}">
        <p14:creationId xmlns:p14="http://schemas.microsoft.com/office/powerpoint/2010/main" val="41504719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flip="none" rotWithShape="1">
          <a:gsLst>
            <a:gs pos="79000">
              <a:schemeClr val="accent2">
                <a:lumMod val="60000"/>
                <a:lumOff val="40000"/>
              </a:schemeClr>
            </a:gs>
            <a:gs pos="89000">
              <a:srgbClr val="F7C5A3"/>
            </a:gs>
            <a:gs pos="72000">
              <a:srgbClr val="F1A069"/>
            </a:gs>
            <a:gs pos="97000">
              <a:schemeClr val="accent2">
                <a:lumMod val="20000"/>
                <a:lumOff val="80000"/>
              </a:schemeClr>
            </a:gs>
          </a:gsLst>
          <a:lin ang="5400000" scaled="1"/>
          <a:tileRect/>
        </a:gradFill>
        <a:effectLst/>
      </p:bgPr>
    </p:bg>
    <p:spTree>
      <p:nvGrpSpPr>
        <p:cNvPr id="1" name=""/>
        <p:cNvGrpSpPr/>
        <p:nvPr/>
      </p:nvGrpSpPr>
      <p:grpSpPr>
        <a:xfrm>
          <a:off x="0" y="0"/>
          <a:ext cx="0" cy="0"/>
          <a:chOff x="0" y="0"/>
          <a:chExt cx="0" cy="0"/>
        </a:xfrm>
      </p:grpSpPr>
      <p:sp>
        <p:nvSpPr>
          <p:cNvPr id="15" name="テキスト ボックス 14"/>
          <p:cNvSpPr txBox="1"/>
          <p:nvPr/>
        </p:nvSpPr>
        <p:spPr>
          <a:xfrm>
            <a:off x="381281" y="6348540"/>
            <a:ext cx="3783889" cy="27699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a:ln>
                  <a:noFill/>
                </a:ln>
                <a:solidFill>
                  <a:prstClr val="black"/>
                </a:solidFill>
                <a:effectLst/>
                <a:uLnTx/>
                <a:uFillTx/>
                <a:latin typeface="ＭＳ ゴシック" panose="020B0609070205080204" pitchFamily="49" charset="-128"/>
                <a:ea typeface="ＭＳ ゴシック" panose="020B0609070205080204" pitchFamily="49" charset="-128"/>
              </a:rPr>
              <a:t>※</a:t>
            </a:r>
            <a:r>
              <a:rPr kumimoji="1" lang="ja-JP" altLang="en-US" sz="1200" b="0" i="0" u="none" strike="noStrike" kern="1200" cap="none" spc="0" normalizeH="0" baseline="0" noProof="0">
                <a:ln>
                  <a:noFill/>
                </a:ln>
                <a:solidFill>
                  <a:prstClr val="black"/>
                </a:solidFill>
                <a:effectLst/>
                <a:uLnTx/>
                <a:uFillTx/>
                <a:latin typeface="ＭＳ ゴシック" panose="020B0609070205080204" pitchFamily="49" charset="-128"/>
                <a:ea typeface="ＭＳ ゴシック" panose="020B0609070205080204" pitchFamily="49" charset="-128"/>
              </a:rPr>
              <a:t>（　）は各案件により有無があります。</a:t>
            </a:r>
          </a:p>
        </p:txBody>
      </p:sp>
      <p:sp>
        <p:nvSpPr>
          <p:cNvPr id="2" name="タイトル 1"/>
          <p:cNvSpPr>
            <a:spLocks noGrp="1"/>
          </p:cNvSpPr>
          <p:nvPr>
            <p:ph type="title"/>
          </p:nvPr>
        </p:nvSpPr>
        <p:spPr>
          <a:xfrm>
            <a:off x="348910" y="613232"/>
            <a:ext cx="10971995" cy="598469"/>
          </a:xfrm>
        </p:spPr>
        <p:txBody>
          <a:bodyPr>
            <a:normAutofit/>
          </a:bodyPr>
          <a:lstStyle/>
          <a:p>
            <a:r>
              <a:rPr lang="ja-JP" altLang="en-US" sz="2400" b="1" u="sng">
                <a:latin typeface="ＭＳ ゴシック" panose="020B0609070205080204" pitchFamily="49" charset="-128"/>
                <a:ea typeface="ＭＳ ゴシック" panose="020B0609070205080204" pitchFamily="49" charset="-128"/>
              </a:rPr>
              <a:t>全体フロー（企画競争（</a:t>
            </a:r>
            <a:r>
              <a:rPr lang="en-US" altLang="ja-JP" sz="2400" b="1" u="sng">
                <a:latin typeface="ＭＳ ゴシック" panose="020B0609070205080204" pitchFamily="49" charset="-128"/>
                <a:ea typeface="ＭＳ ゴシック" panose="020B0609070205080204" pitchFamily="49" charset="-128"/>
              </a:rPr>
              <a:t>QCBS</a:t>
            </a:r>
            <a:r>
              <a:rPr lang="ja-JP" altLang="en-US" sz="2400" b="1" u="sng">
                <a:latin typeface="ＭＳ ゴシック" panose="020B0609070205080204" pitchFamily="49" charset="-128"/>
                <a:ea typeface="ＭＳ ゴシック" panose="020B0609070205080204" pitchFamily="49" charset="-128"/>
              </a:rPr>
              <a:t>方式） ）</a:t>
            </a:r>
          </a:p>
        </p:txBody>
      </p:sp>
      <p:sp>
        <p:nvSpPr>
          <p:cNvPr id="8" name="正方形/長方形 7"/>
          <p:cNvSpPr/>
          <p:nvPr/>
        </p:nvSpPr>
        <p:spPr>
          <a:xfrm>
            <a:off x="311864" y="2268000"/>
            <a:ext cx="504000" cy="3384000"/>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800" b="1" i="0" u="none" strike="noStrike" kern="1200" cap="none" spc="0" normalizeH="0" baseline="0" noProof="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プレ公示</a:t>
            </a:r>
          </a:p>
        </p:txBody>
      </p:sp>
      <p:sp>
        <p:nvSpPr>
          <p:cNvPr id="10" name="正方形/長方形 9"/>
          <p:cNvSpPr/>
          <p:nvPr/>
        </p:nvSpPr>
        <p:spPr>
          <a:xfrm>
            <a:off x="895064" y="2268000"/>
            <a:ext cx="504000" cy="3384000"/>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b="1">
                <a:solidFill>
                  <a:schemeClr val="tx1"/>
                </a:solidFill>
                <a:latin typeface="ＭＳ ゴシック"/>
                <a:ea typeface="ＭＳ ゴシック"/>
              </a:rPr>
              <a:t>公示</a:t>
            </a:r>
            <a:endParaRPr lang="ja-JP" altLang="en-US" sz="1800" b="1" i="0" u="none" strike="noStrike" kern="1200" cap="none" spc="0" normalizeH="0" baseline="0" noProof="0">
              <a:ln>
                <a:noFill/>
              </a:ln>
              <a:solidFill>
                <a:schemeClr val="tx1"/>
              </a:solidFill>
              <a:effectLst/>
              <a:uLnTx/>
              <a:uFillTx/>
              <a:latin typeface="ＭＳ ゴシック" panose="020B0609070205080204" pitchFamily="49" charset="-128"/>
              <a:ea typeface="ＭＳ ゴシック" panose="020B0609070205080204" pitchFamily="49" charset="-128"/>
            </a:endParaRPr>
          </a:p>
        </p:txBody>
      </p:sp>
      <p:sp>
        <p:nvSpPr>
          <p:cNvPr id="11" name="正方形/長方形 10"/>
          <p:cNvSpPr/>
          <p:nvPr/>
        </p:nvSpPr>
        <p:spPr>
          <a:xfrm>
            <a:off x="2061464" y="2268000"/>
            <a:ext cx="504000" cy="3384000"/>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800" b="1" i="0" u="none" strike="noStrike" kern="1200" cap="none" spc="0" normalizeH="0" baseline="0" noProof="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プロポーザル等提出</a:t>
            </a:r>
          </a:p>
        </p:txBody>
      </p:sp>
      <p:sp>
        <p:nvSpPr>
          <p:cNvPr id="12" name="正方形/長方形 11"/>
          <p:cNvSpPr/>
          <p:nvPr/>
        </p:nvSpPr>
        <p:spPr>
          <a:xfrm>
            <a:off x="3811064" y="2268000"/>
            <a:ext cx="504000" cy="3384000"/>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800" b="1" i="0" u="none" strike="noStrike" kern="1200" cap="none" spc="0" normalizeH="0" baseline="0" noProof="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契約交渉</a:t>
            </a:r>
          </a:p>
        </p:txBody>
      </p:sp>
      <p:sp>
        <p:nvSpPr>
          <p:cNvPr id="13" name="正方形/長方形 12"/>
          <p:cNvSpPr/>
          <p:nvPr/>
        </p:nvSpPr>
        <p:spPr>
          <a:xfrm>
            <a:off x="4672299" y="1523967"/>
            <a:ext cx="504000" cy="4127399"/>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800" b="1" i="0" u="none" strike="noStrike" kern="1200" cap="none" spc="0" normalizeH="0" baseline="0" noProof="0">
                <a:ln>
                  <a:noFill/>
                </a:ln>
                <a:solidFill>
                  <a:prstClr val="white"/>
                </a:solidFill>
                <a:effectLst/>
                <a:uLnTx/>
                <a:uFillTx/>
                <a:latin typeface="ＭＳ ゴシック" panose="020B0609070205080204" pitchFamily="49" charset="-128"/>
                <a:ea typeface="ＭＳ ゴシック" panose="020B0609070205080204" pitchFamily="49" charset="-128"/>
                <a:cs typeface="+mn-cs"/>
              </a:rPr>
              <a:t>契約締結</a:t>
            </a:r>
          </a:p>
        </p:txBody>
      </p:sp>
      <p:sp>
        <p:nvSpPr>
          <p:cNvPr id="18" name="正方形/長方形 17"/>
          <p:cNvSpPr/>
          <p:nvPr/>
        </p:nvSpPr>
        <p:spPr>
          <a:xfrm>
            <a:off x="10161371" y="2268000"/>
            <a:ext cx="504000" cy="3384000"/>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800" b="1" i="0" u="none" strike="noStrike" kern="1200" cap="none" spc="0" normalizeH="0" baseline="0" noProof="0">
                <a:ln>
                  <a:noFill/>
                </a:ln>
                <a:solidFill>
                  <a:srgbClr val="000000"/>
                </a:solidFill>
                <a:effectLst/>
                <a:uLnTx/>
                <a:uFillTx/>
                <a:latin typeface="ＭＳ ゴシック"/>
                <a:ea typeface="ＭＳ ゴシック"/>
              </a:rPr>
              <a:t>精算報告書提出</a:t>
            </a:r>
          </a:p>
        </p:txBody>
      </p:sp>
      <p:sp>
        <p:nvSpPr>
          <p:cNvPr id="20" name="正方形/長方形 19"/>
          <p:cNvSpPr/>
          <p:nvPr/>
        </p:nvSpPr>
        <p:spPr>
          <a:xfrm>
            <a:off x="8994971" y="2268000"/>
            <a:ext cx="504000" cy="3384000"/>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800" b="1" i="0" u="none" strike="noStrike" kern="1200" cap="none" spc="0" normalizeH="0" baseline="0" noProof="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検査・</a:t>
            </a:r>
            <a:r>
              <a:rPr lang="ja-JP" altLang="en-US" b="1">
                <a:solidFill>
                  <a:prstClr val="black"/>
                </a:solidFill>
                <a:latin typeface="ＭＳ ゴシック" panose="020B0609070205080204" pitchFamily="49" charset="-128"/>
                <a:ea typeface="ＭＳ ゴシック" panose="020B0609070205080204" pitchFamily="49" charset="-128"/>
              </a:rPr>
              <a:t>結果</a:t>
            </a:r>
            <a:r>
              <a:rPr kumimoji="1" lang="ja-JP" altLang="en-US" sz="1800" b="1" i="0" u="none" strike="noStrike" kern="1200" cap="none" spc="0" normalizeH="0" baseline="0" noProof="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通知</a:t>
            </a:r>
          </a:p>
        </p:txBody>
      </p:sp>
      <p:sp>
        <p:nvSpPr>
          <p:cNvPr id="22" name="正方形/長方形 21"/>
          <p:cNvSpPr/>
          <p:nvPr/>
        </p:nvSpPr>
        <p:spPr>
          <a:xfrm>
            <a:off x="7283134" y="2268000"/>
            <a:ext cx="504000" cy="3384000"/>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wordArtVertRtl"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800" b="1" i="0" u="none" strike="noStrike" kern="1200" cap="none" spc="0" normalizeH="0" baseline="0" noProof="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（変更契約）</a:t>
            </a:r>
          </a:p>
        </p:txBody>
      </p:sp>
      <p:sp>
        <p:nvSpPr>
          <p:cNvPr id="27" name="正方形/長方形 26"/>
          <p:cNvSpPr/>
          <p:nvPr/>
        </p:nvSpPr>
        <p:spPr>
          <a:xfrm>
            <a:off x="311863" y="1529990"/>
            <a:ext cx="4003200" cy="52264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800" b="1" i="0" u="none" strike="noStrike" kern="1200" cap="none" spc="0" normalizeH="0" baseline="0" noProof="0">
                <a:ln>
                  <a:noFill/>
                </a:ln>
                <a:solidFill>
                  <a:prstClr val="white"/>
                </a:solidFill>
                <a:effectLst/>
                <a:uLnTx/>
                <a:uFillTx/>
                <a:latin typeface="ＭＳ ゴシック" panose="020B0609070205080204" pitchFamily="49" charset="-128"/>
                <a:ea typeface="ＭＳ ゴシック" panose="020B0609070205080204" pitchFamily="49" charset="-128"/>
                <a:cs typeface="+mn-cs"/>
              </a:rPr>
              <a:t>応募・選定</a:t>
            </a:r>
          </a:p>
        </p:txBody>
      </p:sp>
      <p:sp>
        <p:nvSpPr>
          <p:cNvPr id="28" name="正方形/長方形 27"/>
          <p:cNvSpPr/>
          <p:nvPr/>
        </p:nvSpPr>
        <p:spPr>
          <a:xfrm>
            <a:off x="5533534" y="1534953"/>
            <a:ext cx="2253600" cy="52613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800" b="1" i="0" u="none" strike="noStrike" kern="1200" cap="none" spc="0" normalizeH="0" baseline="0" noProof="0">
                <a:ln>
                  <a:noFill/>
                </a:ln>
                <a:solidFill>
                  <a:prstClr val="white"/>
                </a:solidFill>
                <a:effectLst/>
                <a:uLnTx/>
                <a:uFillTx/>
                <a:latin typeface="ＭＳ ゴシック" panose="020B0609070205080204" pitchFamily="49" charset="-128"/>
                <a:ea typeface="ＭＳ ゴシック" panose="020B0609070205080204" pitchFamily="49" charset="-128"/>
                <a:cs typeface="+mn-cs"/>
              </a:rPr>
              <a:t>契約実施中</a:t>
            </a:r>
          </a:p>
        </p:txBody>
      </p:sp>
      <p:sp>
        <p:nvSpPr>
          <p:cNvPr id="29" name="正方形/長方形 28"/>
          <p:cNvSpPr/>
          <p:nvPr/>
        </p:nvSpPr>
        <p:spPr>
          <a:xfrm>
            <a:off x="8994971" y="1523966"/>
            <a:ext cx="2836800" cy="523031"/>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800" b="1" i="0" u="none" strike="noStrike" kern="1200" cap="none" spc="0" normalizeH="0" baseline="0" noProof="0">
                <a:ln>
                  <a:noFill/>
                </a:ln>
                <a:solidFill>
                  <a:prstClr val="white"/>
                </a:solidFill>
                <a:effectLst/>
                <a:uLnTx/>
                <a:uFillTx/>
                <a:latin typeface="ＭＳ ゴシック"/>
                <a:ea typeface="ＭＳ ゴシック"/>
                <a:cs typeface="+mn-cs"/>
              </a:rPr>
              <a:t>検査・支払</a:t>
            </a:r>
          </a:p>
        </p:txBody>
      </p:sp>
      <p:sp>
        <p:nvSpPr>
          <p:cNvPr id="32" name="二等辺三角形 31"/>
          <p:cNvSpPr/>
          <p:nvPr/>
        </p:nvSpPr>
        <p:spPr>
          <a:xfrm rot="5400000">
            <a:off x="5107552" y="1659758"/>
            <a:ext cx="504603" cy="269877"/>
          </a:xfrm>
          <a:prstGeom prst="triangle">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1" i="0" u="none" strike="noStrike" kern="1200" cap="none" spc="0" normalizeH="0" baseline="0" noProof="0">
              <a:ln>
                <a:noFill/>
              </a:ln>
              <a:solidFill>
                <a:prstClr val="white"/>
              </a:solidFill>
              <a:effectLst/>
              <a:uLnTx/>
              <a:uFillTx/>
              <a:latin typeface="ＭＳ ゴシック" panose="020B0609070205080204" pitchFamily="49" charset="-128"/>
              <a:ea typeface="ＭＳ ゴシック" panose="020B0609070205080204" pitchFamily="49" charset="-128"/>
              <a:cs typeface="+mn-cs"/>
            </a:endParaRPr>
          </a:p>
        </p:txBody>
      </p:sp>
      <p:sp>
        <p:nvSpPr>
          <p:cNvPr id="35" name="二等辺三角形 34"/>
          <p:cNvSpPr/>
          <p:nvPr/>
        </p:nvSpPr>
        <p:spPr>
          <a:xfrm rot="5400000">
            <a:off x="7710847" y="1659758"/>
            <a:ext cx="504603" cy="269877"/>
          </a:xfrm>
          <a:prstGeom prst="triangle">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1" i="0" u="none" strike="noStrike" kern="1200" cap="none" spc="0" normalizeH="0" baseline="0" noProof="0">
              <a:ln>
                <a:noFill/>
              </a:ln>
              <a:solidFill>
                <a:prstClr val="white"/>
              </a:solidFill>
              <a:effectLst/>
              <a:uLnTx/>
              <a:uFillTx/>
              <a:latin typeface="ＭＳ ゴシック" panose="020B0609070205080204" pitchFamily="49" charset="-128"/>
              <a:ea typeface="ＭＳ ゴシック" panose="020B0609070205080204" pitchFamily="49" charset="-128"/>
              <a:cs typeface="+mn-cs"/>
            </a:endParaRPr>
          </a:p>
        </p:txBody>
      </p:sp>
      <p:sp>
        <p:nvSpPr>
          <p:cNvPr id="38" name="二等辺三角形 37"/>
          <p:cNvSpPr/>
          <p:nvPr/>
        </p:nvSpPr>
        <p:spPr>
          <a:xfrm rot="5400000">
            <a:off x="4243904" y="1673843"/>
            <a:ext cx="504603" cy="269877"/>
          </a:xfrm>
          <a:prstGeom prst="triangle">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1" i="0" u="none" strike="noStrike" kern="1200" cap="none" spc="0" normalizeH="0" baseline="0" noProof="0">
              <a:ln>
                <a:noFill/>
              </a:ln>
              <a:solidFill>
                <a:prstClr val="white"/>
              </a:solidFill>
              <a:effectLst/>
              <a:uLnTx/>
              <a:uFillTx/>
              <a:latin typeface="ＭＳ ゴシック" panose="020B0609070205080204" pitchFamily="49" charset="-128"/>
              <a:ea typeface="ＭＳ ゴシック" panose="020B0609070205080204" pitchFamily="49" charset="-128"/>
              <a:cs typeface="+mn-cs"/>
            </a:endParaRPr>
          </a:p>
        </p:txBody>
      </p:sp>
      <p:sp>
        <p:nvSpPr>
          <p:cNvPr id="41" name="正方形/長方形 40"/>
          <p:cNvSpPr/>
          <p:nvPr/>
        </p:nvSpPr>
        <p:spPr>
          <a:xfrm>
            <a:off x="3227864" y="2268000"/>
            <a:ext cx="504000" cy="3384000"/>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lvl="0" algn="ctr"/>
            <a:r>
              <a:rPr kumimoji="1" lang="ja-JP" altLang="en-US" sz="1800" b="1" i="0" u="none" strike="noStrike" kern="1200" cap="none" spc="0" normalizeH="0" baseline="0" noProof="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技術評価・</a:t>
            </a:r>
            <a:r>
              <a:rPr lang="ja-JP" altLang="en-US" b="1">
                <a:solidFill>
                  <a:schemeClr val="tx1"/>
                </a:solidFill>
                <a:latin typeface="ＭＳ ゴシック" panose="020B0609070205080204" pitchFamily="49" charset="-128"/>
                <a:ea typeface="ＭＳ ゴシック" panose="020B0609070205080204" pitchFamily="49" charset="-128"/>
              </a:rPr>
              <a:t>見積書開封・選定</a:t>
            </a:r>
            <a:endParaRPr kumimoji="1" lang="en-US" altLang="ja-JP" sz="1800" b="1" i="0" u="none" strike="noStrike" kern="1200" cap="none" spc="0" normalizeH="0" baseline="0" noProof="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p:txBody>
      </p:sp>
      <p:sp>
        <p:nvSpPr>
          <p:cNvPr id="31" name="正方形/長方形 30"/>
          <p:cNvSpPr/>
          <p:nvPr/>
        </p:nvSpPr>
        <p:spPr>
          <a:xfrm>
            <a:off x="6116734" y="2268000"/>
            <a:ext cx="504000" cy="3383366"/>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800" b="1" i="0" u="none" strike="noStrike" kern="1200" cap="none" spc="0" normalizeH="0" baseline="0" noProof="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打合簿</a:t>
            </a:r>
          </a:p>
        </p:txBody>
      </p:sp>
      <p:sp>
        <p:nvSpPr>
          <p:cNvPr id="36" name="正方形/長方形 35"/>
          <p:cNvSpPr/>
          <p:nvPr/>
        </p:nvSpPr>
        <p:spPr>
          <a:xfrm>
            <a:off x="8144369" y="1523407"/>
            <a:ext cx="504000" cy="4127399"/>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800" b="1" i="0" u="none" strike="noStrike" kern="1200" cap="none" spc="0" normalizeH="0" baseline="0" noProof="0">
                <a:ln>
                  <a:noFill/>
                </a:ln>
                <a:solidFill>
                  <a:prstClr val="white"/>
                </a:solidFill>
                <a:effectLst/>
                <a:uLnTx/>
                <a:uFillTx/>
                <a:latin typeface="ＭＳ ゴシック"/>
                <a:ea typeface="ＭＳ ゴシック"/>
                <a:cs typeface="+mn-cs"/>
              </a:rPr>
              <a:t>業務完了届提出</a:t>
            </a:r>
          </a:p>
        </p:txBody>
      </p:sp>
      <p:sp>
        <p:nvSpPr>
          <p:cNvPr id="43" name="正方形/長方形 42"/>
          <p:cNvSpPr/>
          <p:nvPr/>
        </p:nvSpPr>
        <p:spPr>
          <a:xfrm>
            <a:off x="11327771" y="2268000"/>
            <a:ext cx="504000" cy="3384000"/>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800" b="1" i="0" u="none" strike="noStrike" kern="1200" cap="none" spc="0" normalizeH="0" baseline="0" noProof="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請求・支払</a:t>
            </a:r>
          </a:p>
        </p:txBody>
      </p:sp>
      <p:sp>
        <p:nvSpPr>
          <p:cNvPr id="14" name="フローチャート: 処理 13"/>
          <p:cNvSpPr/>
          <p:nvPr/>
        </p:nvSpPr>
        <p:spPr>
          <a:xfrm>
            <a:off x="0" y="-94268"/>
            <a:ext cx="12192000" cy="613232"/>
          </a:xfrm>
          <a:prstGeom prst="flowChartProcess">
            <a:avLst/>
          </a:prstGeom>
          <a:solidFill>
            <a:srgbClr val="EB9D63"/>
          </a:solidFill>
          <a:scene3d>
            <a:camera prst="orthographicFront"/>
            <a:lightRig rig="threePt" dir="t"/>
          </a:scene3d>
          <a:sp3d>
            <a:bevelT w="114300" prst="artDeco"/>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2400" b="1" i="0" u="none" strike="noStrike" kern="1200" cap="none" spc="0" normalizeH="0" baseline="0" noProof="0">
                <a:ln>
                  <a:noFill/>
                </a:ln>
                <a:solidFill>
                  <a:prstClr val="black"/>
                </a:solidFill>
                <a:effectLst>
                  <a:outerShdw blurRad="50800" dist="38100" dir="18900000" algn="bl" rotWithShape="0">
                    <a:prstClr val="black">
                      <a:alpha val="40000"/>
                    </a:prstClr>
                  </a:outerShdw>
                </a:effectLst>
                <a:uLnTx/>
                <a:uFillTx/>
                <a:latin typeface="游明朝 Demibold" panose="02020600000000000000" pitchFamily="18" charset="-128"/>
                <a:ea typeface="游明朝 Demibold" panose="02020600000000000000" pitchFamily="18" charset="-128"/>
                <a:cs typeface="+mn-cs"/>
              </a:rPr>
              <a:t>コンサルタント等契約</a:t>
            </a:r>
          </a:p>
        </p:txBody>
      </p:sp>
      <p:sp>
        <p:nvSpPr>
          <p:cNvPr id="47" name="正方形/長方形 46"/>
          <p:cNvSpPr/>
          <p:nvPr/>
        </p:nvSpPr>
        <p:spPr>
          <a:xfrm>
            <a:off x="1478264" y="2268000"/>
            <a:ext cx="504000" cy="3384000"/>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800" b="1" i="0" u="none" strike="noStrike" kern="1200" cap="none" spc="0" normalizeH="0" baseline="0" noProof="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質問・回答</a:t>
            </a:r>
          </a:p>
        </p:txBody>
      </p:sp>
      <p:sp>
        <p:nvSpPr>
          <p:cNvPr id="40" name="正方形/長方形 39"/>
          <p:cNvSpPr/>
          <p:nvPr/>
        </p:nvSpPr>
        <p:spPr>
          <a:xfrm>
            <a:off x="9578171" y="2268000"/>
            <a:ext cx="504000" cy="3384000"/>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wordArtVertRtl" lIns="91440" tIns="45720" rIns="9144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800" b="1" i="0" u="none" strike="noStrike" kern="1200" cap="none" spc="0" normalizeH="0" baseline="0" noProof="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（概算払）</a:t>
            </a:r>
          </a:p>
        </p:txBody>
      </p:sp>
      <p:sp>
        <p:nvSpPr>
          <p:cNvPr id="46" name="正方形/長方形 45"/>
          <p:cNvSpPr/>
          <p:nvPr/>
        </p:nvSpPr>
        <p:spPr>
          <a:xfrm>
            <a:off x="10744571" y="2268000"/>
            <a:ext cx="504000" cy="3384000"/>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800" b="1" i="0" u="none" strike="noStrike" kern="1200" cap="none" spc="0" normalizeH="0" baseline="0" noProof="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精算確定</a:t>
            </a:r>
            <a:endParaRPr kumimoji="1" lang="en-US" altLang="ja-JP" sz="1800" b="1" i="0" u="none" strike="noStrike" kern="1200" cap="none" spc="0" normalizeH="0" baseline="0" noProof="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b="1">
                <a:solidFill>
                  <a:prstClr val="black"/>
                </a:solidFill>
                <a:latin typeface="ＭＳ ゴシック" panose="020B0609070205080204" pitchFamily="49" charset="-128"/>
                <a:ea typeface="ＭＳ ゴシック" panose="020B0609070205080204" pitchFamily="49" charset="-128"/>
              </a:rPr>
              <a:t>・通知</a:t>
            </a:r>
            <a:endParaRPr kumimoji="1" lang="ja-JP" altLang="en-US" sz="1800" b="1" i="0" u="none" strike="noStrike" kern="1200" cap="none" spc="0" normalizeH="0" baseline="0" noProof="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p:txBody>
      </p:sp>
      <p:sp>
        <p:nvSpPr>
          <p:cNvPr id="51" name="正方形/長方形 50"/>
          <p:cNvSpPr/>
          <p:nvPr/>
        </p:nvSpPr>
        <p:spPr>
          <a:xfrm>
            <a:off x="2644664" y="2268000"/>
            <a:ext cx="504000" cy="3384000"/>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wordArtVertRtl"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800" b="1" i="0" u="none" strike="noStrike" kern="1200" cap="none" spc="0" normalizeH="0" baseline="0" noProof="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（プレゼンテーション）</a:t>
            </a:r>
            <a:endParaRPr kumimoji="1" lang="en-US" altLang="ja-JP" sz="1800" b="1" i="0" u="none" strike="noStrike" kern="1200" cap="none" spc="0" normalizeH="0" baseline="0" noProof="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p:txBody>
      </p:sp>
      <p:sp>
        <p:nvSpPr>
          <p:cNvPr id="49" name="二等辺三角形 48"/>
          <p:cNvSpPr/>
          <p:nvPr/>
        </p:nvSpPr>
        <p:spPr>
          <a:xfrm rot="5400000">
            <a:off x="8572033" y="1659757"/>
            <a:ext cx="504603" cy="269877"/>
          </a:xfrm>
          <a:prstGeom prst="triangle">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1" i="0" u="none" strike="noStrike" kern="1200" cap="none" spc="0" normalizeH="0" baseline="0" noProof="0">
              <a:ln>
                <a:noFill/>
              </a:ln>
              <a:solidFill>
                <a:prstClr val="white"/>
              </a:solidFill>
              <a:effectLst/>
              <a:uLnTx/>
              <a:uFillTx/>
              <a:latin typeface="ＭＳ ゴシック" panose="020B0609070205080204" pitchFamily="49" charset="-128"/>
              <a:ea typeface="ＭＳ ゴシック" panose="020B0609070205080204" pitchFamily="49" charset="-128"/>
              <a:cs typeface="+mn-cs"/>
            </a:endParaRPr>
          </a:p>
        </p:txBody>
      </p:sp>
      <p:sp>
        <p:nvSpPr>
          <p:cNvPr id="9" name="正方形/長方形 8"/>
          <p:cNvSpPr/>
          <p:nvPr/>
        </p:nvSpPr>
        <p:spPr>
          <a:xfrm>
            <a:off x="311864" y="5768110"/>
            <a:ext cx="504000" cy="307777"/>
          </a:xfrm>
          <a:prstGeom prst="rect">
            <a:avLst/>
          </a:prstGeom>
          <a:solidFill>
            <a:srgbClr val="F9FEEC"/>
          </a:solidFill>
        </p:spPr>
        <p:txBody>
          <a:bodyPr wrap="square" anchor="ctr" anchorCtr="1">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b="0" i="0" u="none" strike="noStrike" kern="1200" cap="none" spc="0" normalizeH="0" baseline="0" noProof="0">
                <a:ln>
                  <a:noFill/>
                </a:ln>
                <a:solidFill>
                  <a:prstClr val="black"/>
                </a:solidFill>
                <a:effectLst/>
                <a:uLnTx/>
                <a:uFillTx/>
                <a:latin typeface="メイリオ" panose="020B0604030504040204" pitchFamily="50" charset="-128"/>
                <a:ea typeface="メイリオ" panose="020B0604030504040204" pitchFamily="50" charset="-128"/>
              </a:rPr>
              <a:t>P3</a:t>
            </a:r>
            <a:endParaRPr kumimoji="1" lang="ja-JP" altLang="en-US" sz="1400" b="0" i="0" u="none" strike="noStrike" kern="1200" cap="none" spc="0" normalizeH="0" baseline="0" noProof="0">
              <a:ln>
                <a:noFill/>
              </a:ln>
              <a:solidFill>
                <a:prstClr val="black"/>
              </a:solidFill>
              <a:effectLst/>
              <a:uLnTx/>
              <a:uFillTx/>
              <a:latin typeface="メイリオ" panose="020B0604030504040204" pitchFamily="50" charset="-128"/>
              <a:ea typeface="メイリオ" panose="020B0604030504040204" pitchFamily="50" charset="-128"/>
            </a:endParaRPr>
          </a:p>
        </p:txBody>
      </p:sp>
      <p:sp>
        <p:nvSpPr>
          <p:cNvPr id="58" name="正方形/長方形 57"/>
          <p:cNvSpPr/>
          <p:nvPr/>
        </p:nvSpPr>
        <p:spPr>
          <a:xfrm>
            <a:off x="895064" y="5768111"/>
            <a:ext cx="504000" cy="307777"/>
          </a:xfrm>
          <a:prstGeom prst="rect">
            <a:avLst/>
          </a:prstGeom>
          <a:solidFill>
            <a:srgbClr val="F9FEEC"/>
          </a:solidFill>
        </p:spPr>
        <p:txBody>
          <a:bodyPr wrap="square" anchor="ctr" anchorCtr="1">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b="0" i="0" u="none" strike="noStrike" kern="1200" cap="none" spc="0" normalizeH="0" baseline="0" noProof="0">
                <a:ln>
                  <a:noFill/>
                </a:ln>
                <a:solidFill>
                  <a:prstClr val="black"/>
                </a:solidFill>
                <a:effectLst/>
                <a:uLnTx/>
                <a:uFillTx/>
                <a:latin typeface="メイリオ" panose="020B0604030504040204" pitchFamily="50" charset="-128"/>
                <a:ea typeface="メイリオ" panose="020B0604030504040204" pitchFamily="50" charset="-128"/>
              </a:rPr>
              <a:t>P3</a:t>
            </a:r>
            <a:endParaRPr kumimoji="1" lang="ja-JP" altLang="en-US" sz="1400" b="0" i="0" u="none" strike="noStrike" kern="1200" cap="none" spc="0" normalizeH="0" baseline="0" noProof="0">
              <a:ln>
                <a:noFill/>
              </a:ln>
              <a:solidFill>
                <a:prstClr val="black"/>
              </a:solidFill>
              <a:effectLst/>
              <a:uLnTx/>
              <a:uFillTx/>
              <a:latin typeface="メイリオ" panose="020B0604030504040204" pitchFamily="50" charset="-128"/>
              <a:ea typeface="メイリオ" panose="020B0604030504040204" pitchFamily="50" charset="-128"/>
            </a:endParaRPr>
          </a:p>
        </p:txBody>
      </p:sp>
      <p:sp>
        <p:nvSpPr>
          <p:cNvPr id="59" name="正方形/長方形 58"/>
          <p:cNvSpPr/>
          <p:nvPr/>
        </p:nvSpPr>
        <p:spPr>
          <a:xfrm>
            <a:off x="2644664" y="5768111"/>
            <a:ext cx="504000" cy="307777"/>
          </a:xfrm>
          <a:prstGeom prst="rect">
            <a:avLst/>
          </a:prstGeom>
          <a:solidFill>
            <a:srgbClr val="F9FEEC"/>
          </a:solidFill>
        </p:spPr>
        <p:txBody>
          <a:bodyPr wrap="square" anchor="ctr" anchorCtr="1">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b="0" i="0" u="none" strike="noStrike" kern="1200" cap="none" spc="0" normalizeH="0" baseline="0" noProof="0">
                <a:ln>
                  <a:noFill/>
                </a:ln>
                <a:solidFill>
                  <a:prstClr val="black"/>
                </a:solidFill>
                <a:effectLst/>
                <a:uLnTx/>
                <a:uFillTx/>
                <a:latin typeface="メイリオ" panose="020B0604030504040204" pitchFamily="50" charset="-128"/>
                <a:ea typeface="メイリオ" panose="020B0604030504040204" pitchFamily="50" charset="-128"/>
              </a:rPr>
              <a:t>P4</a:t>
            </a:r>
            <a:endParaRPr kumimoji="1" lang="ja-JP" altLang="en-US" sz="1400" b="0" i="0" u="none" strike="noStrike" kern="1200" cap="none" spc="0" normalizeH="0" baseline="0" noProof="0">
              <a:ln>
                <a:noFill/>
              </a:ln>
              <a:solidFill>
                <a:prstClr val="black"/>
              </a:solidFill>
              <a:effectLst/>
              <a:uLnTx/>
              <a:uFillTx/>
              <a:latin typeface="メイリオ" panose="020B0604030504040204" pitchFamily="50" charset="-128"/>
              <a:ea typeface="メイリオ" panose="020B0604030504040204" pitchFamily="50" charset="-128"/>
            </a:endParaRPr>
          </a:p>
        </p:txBody>
      </p:sp>
      <p:sp>
        <p:nvSpPr>
          <p:cNvPr id="60" name="正方形/長方形 59"/>
          <p:cNvSpPr/>
          <p:nvPr/>
        </p:nvSpPr>
        <p:spPr>
          <a:xfrm>
            <a:off x="3227864" y="5768111"/>
            <a:ext cx="504000" cy="307777"/>
          </a:xfrm>
          <a:prstGeom prst="rect">
            <a:avLst/>
          </a:prstGeom>
          <a:solidFill>
            <a:srgbClr val="F9FEEC"/>
          </a:solidFill>
        </p:spPr>
        <p:txBody>
          <a:bodyPr wrap="square" anchor="ctr" anchorCtr="1">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b="0" i="0" u="none" strike="noStrike" kern="1200" cap="none" spc="0" normalizeH="0" baseline="0" noProof="0">
                <a:ln>
                  <a:noFill/>
                </a:ln>
                <a:solidFill>
                  <a:prstClr val="black"/>
                </a:solidFill>
                <a:effectLst/>
                <a:uLnTx/>
                <a:uFillTx/>
                <a:latin typeface="メイリオ" panose="020B0604030504040204" pitchFamily="50" charset="-128"/>
                <a:ea typeface="メイリオ" panose="020B0604030504040204" pitchFamily="50" charset="-128"/>
              </a:rPr>
              <a:t>P5</a:t>
            </a:r>
            <a:endParaRPr kumimoji="1" lang="ja-JP" altLang="en-US" sz="1400" b="0" i="0" u="none" strike="noStrike" kern="1200" cap="none" spc="0" normalizeH="0" baseline="0" noProof="0">
              <a:ln>
                <a:noFill/>
              </a:ln>
              <a:solidFill>
                <a:prstClr val="black"/>
              </a:solidFill>
              <a:effectLst/>
              <a:uLnTx/>
              <a:uFillTx/>
              <a:latin typeface="メイリオ" panose="020B0604030504040204" pitchFamily="50" charset="-128"/>
              <a:ea typeface="メイリオ" panose="020B0604030504040204" pitchFamily="50" charset="-128"/>
            </a:endParaRPr>
          </a:p>
        </p:txBody>
      </p:sp>
      <p:sp>
        <p:nvSpPr>
          <p:cNvPr id="61" name="正方形/長方形 60"/>
          <p:cNvSpPr/>
          <p:nvPr/>
        </p:nvSpPr>
        <p:spPr>
          <a:xfrm>
            <a:off x="3811064" y="5768111"/>
            <a:ext cx="504000" cy="307777"/>
          </a:xfrm>
          <a:prstGeom prst="rect">
            <a:avLst/>
          </a:prstGeom>
          <a:solidFill>
            <a:srgbClr val="F9FEEC"/>
          </a:solidFill>
        </p:spPr>
        <p:txBody>
          <a:bodyPr wrap="square" anchor="ctr" anchorCtr="1">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b="0" i="0" u="none" strike="noStrike" kern="1200" cap="none" spc="0" normalizeH="0" baseline="0" noProof="0">
                <a:ln>
                  <a:noFill/>
                </a:ln>
                <a:solidFill>
                  <a:prstClr val="black"/>
                </a:solidFill>
                <a:effectLst/>
                <a:uLnTx/>
                <a:uFillTx/>
                <a:latin typeface="メイリオ" panose="020B0604030504040204" pitchFamily="50" charset="-128"/>
                <a:ea typeface="メイリオ" panose="020B0604030504040204" pitchFamily="50" charset="-128"/>
              </a:rPr>
              <a:t>P5</a:t>
            </a:r>
            <a:endParaRPr kumimoji="1" lang="ja-JP" altLang="en-US" sz="1400" b="0" i="0" u="none" strike="noStrike" kern="1200" cap="none" spc="0" normalizeH="0" baseline="0" noProof="0">
              <a:ln>
                <a:noFill/>
              </a:ln>
              <a:solidFill>
                <a:prstClr val="black"/>
              </a:solidFill>
              <a:effectLst/>
              <a:uLnTx/>
              <a:uFillTx/>
              <a:latin typeface="メイリオ" panose="020B0604030504040204" pitchFamily="50" charset="-128"/>
              <a:ea typeface="メイリオ" panose="020B0604030504040204" pitchFamily="50" charset="-128"/>
            </a:endParaRPr>
          </a:p>
        </p:txBody>
      </p:sp>
      <p:sp>
        <p:nvSpPr>
          <p:cNvPr id="62" name="正方形/長方形 61"/>
          <p:cNvSpPr/>
          <p:nvPr/>
        </p:nvSpPr>
        <p:spPr>
          <a:xfrm>
            <a:off x="1478264" y="5768111"/>
            <a:ext cx="504000" cy="307777"/>
          </a:xfrm>
          <a:prstGeom prst="rect">
            <a:avLst/>
          </a:prstGeom>
          <a:solidFill>
            <a:srgbClr val="F9FEEC"/>
          </a:solidFill>
        </p:spPr>
        <p:txBody>
          <a:bodyPr wrap="square" anchor="ctr" anchorCtr="1">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b="0" i="0" u="none" strike="noStrike" kern="1200" cap="none" spc="0" normalizeH="0" baseline="0" noProof="0">
                <a:ln>
                  <a:noFill/>
                </a:ln>
                <a:solidFill>
                  <a:prstClr val="black"/>
                </a:solidFill>
                <a:effectLst/>
                <a:uLnTx/>
                <a:uFillTx/>
                <a:latin typeface="メイリオ" panose="020B0604030504040204" pitchFamily="50" charset="-128"/>
                <a:ea typeface="メイリオ" panose="020B0604030504040204" pitchFamily="50" charset="-128"/>
              </a:rPr>
              <a:t>P4</a:t>
            </a:r>
            <a:endParaRPr kumimoji="1" lang="ja-JP" altLang="en-US" sz="1400" b="0" i="0" u="none" strike="noStrike" kern="1200" cap="none" spc="0" normalizeH="0" baseline="0" noProof="0">
              <a:ln>
                <a:noFill/>
              </a:ln>
              <a:solidFill>
                <a:prstClr val="black"/>
              </a:solidFill>
              <a:effectLst/>
              <a:uLnTx/>
              <a:uFillTx/>
              <a:latin typeface="メイリオ" panose="020B0604030504040204" pitchFamily="50" charset="-128"/>
              <a:ea typeface="メイリオ" panose="020B0604030504040204" pitchFamily="50" charset="-128"/>
            </a:endParaRPr>
          </a:p>
        </p:txBody>
      </p:sp>
      <p:sp>
        <p:nvSpPr>
          <p:cNvPr id="63" name="正方形/長方形 62"/>
          <p:cNvSpPr/>
          <p:nvPr/>
        </p:nvSpPr>
        <p:spPr>
          <a:xfrm>
            <a:off x="2061464" y="5768111"/>
            <a:ext cx="504000" cy="307777"/>
          </a:xfrm>
          <a:prstGeom prst="rect">
            <a:avLst/>
          </a:prstGeom>
          <a:solidFill>
            <a:srgbClr val="F9FEEC"/>
          </a:solidFill>
        </p:spPr>
        <p:txBody>
          <a:bodyPr wrap="square" anchor="ctr" anchorCtr="1">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b="0" i="0" u="none" strike="noStrike" kern="1200" cap="none" spc="0" normalizeH="0" baseline="0" noProof="0">
                <a:ln>
                  <a:noFill/>
                </a:ln>
                <a:solidFill>
                  <a:srgbClr val="000000"/>
                </a:solidFill>
                <a:effectLst/>
                <a:uLnTx/>
                <a:uFillTx/>
                <a:latin typeface="メイリオ" panose="020B0604030504040204" pitchFamily="50" charset="-128"/>
                <a:ea typeface="メイリオ" panose="020B0604030504040204" pitchFamily="50" charset="-128"/>
              </a:rPr>
              <a:t>P4</a:t>
            </a:r>
            <a:endParaRPr kumimoji="1" lang="ja-JP" altLang="en-US" sz="1400" b="0" i="0" u="none" strike="noStrike" kern="1200" cap="none" spc="0" normalizeH="0" baseline="0" noProof="0">
              <a:ln>
                <a:noFill/>
              </a:ln>
              <a:solidFill>
                <a:prstClr val="black"/>
              </a:solidFill>
              <a:effectLst/>
              <a:uLnTx/>
              <a:uFillTx/>
              <a:latin typeface="メイリオ" panose="020B0604030504040204" pitchFamily="50" charset="-128"/>
              <a:ea typeface="メイリオ" panose="020B0604030504040204" pitchFamily="50" charset="-128"/>
            </a:endParaRPr>
          </a:p>
        </p:txBody>
      </p:sp>
      <p:sp>
        <p:nvSpPr>
          <p:cNvPr id="64" name="正方形/長方形 63"/>
          <p:cNvSpPr/>
          <p:nvPr/>
        </p:nvSpPr>
        <p:spPr>
          <a:xfrm>
            <a:off x="7283134" y="5768111"/>
            <a:ext cx="504000" cy="307777"/>
          </a:xfrm>
          <a:prstGeom prst="rect">
            <a:avLst/>
          </a:prstGeom>
          <a:solidFill>
            <a:srgbClr val="F9FEEC"/>
          </a:solidFill>
        </p:spPr>
        <p:txBody>
          <a:bodyPr wrap="square" anchor="ctr" anchorCtr="1">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b="0" i="0" u="none" strike="noStrike" kern="1200" cap="none" spc="0" normalizeH="0" baseline="0" noProof="0">
                <a:ln>
                  <a:noFill/>
                </a:ln>
                <a:solidFill>
                  <a:srgbClr val="000000"/>
                </a:solidFill>
                <a:effectLst/>
                <a:uLnTx/>
                <a:uFillTx/>
                <a:latin typeface="メイリオ" panose="020B0604030504040204" pitchFamily="50" charset="-128"/>
                <a:ea typeface="メイリオ" panose="020B0604030504040204" pitchFamily="50" charset="-128"/>
              </a:rPr>
              <a:t>P7</a:t>
            </a:r>
            <a:endParaRPr kumimoji="1" lang="ja-JP" altLang="en-US" sz="1400" b="0" i="0" u="none" strike="noStrike" kern="1200" cap="none" spc="0" normalizeH="0" baseline="0" noProof="0">
              <a:ln>
                <a:noFill/>
              </a:ln>
              <a:solidFill>
                <a:prstClr val="black"/>
              </a:solidFill>
              <a:effectLst/>
              <a:uLnTx/>
              <a:uFillTx/>
              <a:latin typeface="メイリオ" panose="020B0604030504040204" pitchFamily="50" charset="-128"/>
              <a:ea typeface="メイリオ" panose="020B0604030504040204" pitchFamily="50" charset="-128"/>
            </a:endParaRPr>
          </a:p>
        </p:txBody>
      </p:sp>
      <p:sp>
        <p:nvSpPr>
          <p:cNvPr id="65" name="正方形/長方形 64"/>
          <p:cNvSpPr/>
          <p:nvPr/>
        </p:nvSpPr>
        <p:spPr>
          <a:xfrm>
            <a:off x="6699934" y="5768111"/>
            <a:ext cx="504000" cy="307777"/>
          </a:xfrm>
          <a:prstGeom prst="rect">
            <a:avLst/>
          </a:prstGeom>
          <a:solidFill>
            <a:srgbClr val="F9FEEC"/>
          </a:solidFill>
        </p:spPr>
        <p:txBody>
          <a:bodyPr wrap="square" anchor="ctr" anchorCtr="1">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b="0" i="0" u="none" strike="noStrike" kern="1200" cap="none" spc="0" normalizeH="0" baseline="0" noProof="0">
                <a:ln>
                  <a:noFill/>
                </a:ln>
                <a:solidFill>
                  <a:srgbClr val="000000"/>
                </a:solidFill>
                <a:effectLst/>
                <a:uLnTx/>
                <a:uFillTx/>
                <a:latin typeface="メイリオ" panose="020B0604030504040204" pitchFamily="50" charset="-128"/>
                <a:ea typeface="メイリオ" panose="020B0604030504040204" pitchFamily="50" charset="-128"/>
              </a:rPr>
              <a:t>P7</a:t>
            </a:r>
            <a:endParaRPr kumimoji="1" lang="ja-JP" altLang="en-US" sz="1400" b="0" i="0" u="none" strike="noStrike" kern="1200" cap="none" spc="0" normalizeH="0" baseline="0" noProof="0">
              <a:ln>
                <a:noFill/>
              </a:ln>
              <a:solidFill>
                <a:prstClr val="black"/>
              </a:solidFill>
              <a:effectLst/>
              <a:uLnTx/>
              <a:uFillTx/>
              <a:latin typeface="メイリオ" panose="020B0604030504040204" pitchFamily="50" charset="-128"/>
              <a:ea typeface="メイリオ" panose="020B0604030504040204" pitchFamily="50" charset="-128"/>
            </a:endParaRPr>
          </a:p>
        </p:txBody>
      </p:sp>
      <p:sp>
        <p:nvSpPr>
          <p:cNvPr id="66" name="正方形/長方形 65"/>
          <p:cNvSpPr/>
          <p:nvPr/>
        </p:nvSpPr>
        <p:spPr>
          <a:xfrm>
            <a:off x="6116734" y="5768111"/>
            <a:ext cx="504000" cy="307777"/>
          </a:xfrm>
          <a:prstGeom prst="rect">
            <a:avLst/>
          </a:prstGeom>
          <a:solidFill>
            <a:srgbClr val="F9FEEC"/>
          </a:solidFill>
        </p:spPr>
        <p:txBody>
          <a:bodyPr wrap="square" anchor="ctr" anchorCtr="1">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b="0" i="0" u="none" strike="noStrike" kern="1200" cap="none" spc="0" normalizeH="0" baseline="0" noProof="0">
                <a:ln>
                  <a:noFill/>
                </a:ln>
                <a:solidFill>
                  <a:srgbClr val="000000"/>
                </a:solidFill>
                <a:effectLst/>
                <a:uLnTx/>
                <a:uFillTx/>
                <a:latin typeface="メイリオ" panose="020B0604030504040204" pitchFamily="50" charset="-128"/>
                <a:ea typeface="メイリオ" panose="020B0604030504040204" pitchFamily="50" charset="-128"/>
              </a:rPr>
              <a:t>P7</a:t>
            </a:r>
            <a:endParaRPr kumimoji="1" lang="ja-JP" altLang="en-US" sz="1400" b="0" i="0" u="none" strike="noStrike" kern="1200" cap="none" spc="0" normalizeH="0" baseline="0" noProof="0">
              <a:ln>
                <a:noFill/>
              </a:ln>
              <a:solidFill>
                <a:prstClr val="black"/>
              </a:solidFill>
              <a:effectLst/>
              <a:uLnTx/>
              <a:uFillTx/>
              <a:latin typeface="メイリオ" panose="020B0604030504040204" pitchFamily="50" charset="-128"/>
              <a:ea typeface="メイリオ" panose="020B0604030504040204" pitchFamily="50" charset="-128"/>
            </a:endParaRPr>
          </a:p>
        </p:txBody>
      </p:sp>
      <p:sp>
        <p:nvSpPr>
          <p:cNvPr id="67" name="正方形/長方形 66"/>
          <p:cNvSpPr/>
          <p:nvPr/>
        </p:nvSpPr>
        <p:spPr>
          <a:xfrm>
            <a:off x="5533534" y="5768111"/>
            <a:ext cx="504000" cy="307777"/>
          </a:xfrm>
          <a:prstGeom prst="rect">
            <a:avLst/>
          </a:prstGeom>
          <a:solidFill>
            <a:srgbClr val="F9FEEC"/>
          </a:solidFill>
        </p:spPr>
        <p:txBody>
          <a:bodyPr wrap="square" anchor="ctr" anchorCtr="1">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b="0" i="0" u="none" strike="noStrike" kern="1200" cap="none" spc="0" normalizeH="0" baseline="0" noProof="0">
                <a:ln>
                  <a:noFill/>
                </a:ln>
                <a:solidFill>
                  <a:prstClr val="black"/>
                </a:solidFill>
                <a:effectLst/>
                <a:uLnTx/>
                <a:uFillTx/>
                <a:latin typeface="メイリオ" panose="020B0604030504040204" pitchFamily="50" charset="-128"/>
                <a:ea typeface="メイリオ" panose="020B0604030504040204" pitchFamily="50" charset="-128"/>
              </a:rPr>
              <a:t>P6</a:t>
            </a:r>
            <a:endParaRPr kumimoji="1" lang="ja-JP" altLang="en-US" sz="1400" b="0" i="0" u="none" strike="noStrike" kern="1200" cap="none" spc="0" normalizeH="0" baseline="0" noProof="0">
              <a:ln>
                <a:noFill/>
              </a:ln>
              <a:solidFill>
                <a:prstClr val="black"/>
              </a:solidFill>
              <a:effectLst/>
              <a:uLnTx/>
              <a:uFillTx/>
              <a:latin typeface="メイリオ" panose="020B0604030504040204" pitchFamily="50" charset="-128"/>
              <a:ea typeface="メイリオ" panose="020B0604030504040204" pitchFamily="50" charset="-128"/>
            </a:endParaRPr>
          </a:p>
        </p:txBody>
      </p:sp>
      <p:sp>
        <p:nvSpPr>
          <p:cNvPr id="68" name="正方形/長方形 67"/>
          <p:cNvSpPr/>
          <p:nvPr/>
        </p:nvSpPr>
        <p:spPr>
          <a:xfrm>
            <a:off x="10161371" y="5768111"/>
            <a:ext cx="504000" cy="307777"/>
          </a:xfrm>
          <a:prstGeom prst="rect">
            <a:avLst/>
          </a:prstGeom>
          <a:solidFill>
            <a:srgbClr val="F9FEEC"/>
          </a:solidFill>
        </p:spPr>
        <p:txBody>
          <a:bodyPr wrap="square" anchor="ctr" anchorCtr="1">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b="0" i="0" u="none" strike="noStrike" kern="1200" cap="none" spc="0" normalizeH="0" baseline="0" noProof="0">
                <a:ln>
                  <a:noFill/>
                </a:ln>
                <a:solidFill>
                  <a:srgbClr val="000000"/>
                </a:solidFill>
                <a:effectLst/>
                <a:uLnTx/>
                <a:uFillTx/>
                <a:latin typeface="メイリオ" panose="020B0604030504040204" pitchFamily="50" charset="-128"/>
                <a:ea typeface="メイリオ" panose="020B0604030504040204" pitchFamily="50" charset="-128"/>
              </a:rPr>
              <a:t>P9</a:t>
            </a:r>
            <a:endParaRPr kumimoji="1" lang="ja-JP" altLang="en-US" sz="1400" b="0" i="0" u="none" strike="noStrike" kern="1200" cap="none" spc="0" normalizeH="0" baseline="0" noProof="0">
              <a:ln>
                <a:noFill/>
              </a:ln>
              <a:solidFill>
                <a:prstClr val="black"/>
              </a:solidFill>
              <a:effectLst/>
              <a:uLnTx/>
              <a:uFillTx/>
              <a:latin typeface="メイリオ" panose="020B0604030504040204" pitchFamily="50" charset="-128"/>
              <a:ea typeface="メイリオ" panose="020B0604030504040204" pitchFamily="50" charset="-128"/>
            </a:endParaRPr>
          </a:p>
        </p:txBody>
      </p:sp>
      <p:sp>
        <p:nvSpPr>
          <p:cNvPr id="69" name="正方形/長方形 68"/>
          <p:cNvSpPr/>
          <p:nvPr/>
        </p:nvSpPr>
        <p:spPr>
          <a:xfrm>
            <a:off x="9578170" y="5768110"/>
            <a:ext cx="504000" cy="307777"/>
          </a:xfrm>
          <a:prstGeom prst="rect">
            <a:avLst/>
          </a:prstGeom>
          <a:solidFill>
            <a:srgbClr val="F9FEEC"/>
          </a:solidFill>
        </p:spPr>
        <p:txBody>
          <a:bodyPr wrap="square" anchor="ctr" anchorCtr="1">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b="0" i="0" u="none" strike="noStrike" kern="1200" cap="none" spc="0" normalizeH="0" baseline="0" noProof="0">
                <a:ln>
                  <a:noFill/>
                </a:ln>
                <a:solidFill>
                  <a:srgbClr val="000000"/>
                </a:solidFill>
                <a:effectLst/>
                <a:uLnTx/>
                <a:uFillTx/>
                <a:latin typeface="メイリオ" panose="020B0604030504040204" pitchFamily="50" charset="-128"/>
                <a:ea typeface="メイリオ" panose="020B0604030504040204" pitchFamily="50" charset="-128"/>
              </a:rPr>
              <a:t>P8</a:t>
            </a:r>
            <a:endParaRPr kumimoji="1" lang="ja-JP" altLang="en-US" sz="1400" b="0" i="0" u="none" strike="noStrike" kern="1200" cap="none" spc="0" normalizeH="0" baseline="0" noProof="0">
              <a:ln>
                <a:noFill/>
              </a:ln>
              <a:solidFill>
                <a:prstClr val="black"/>
              </a:solidFill>
              <a:effectLst/>
              <a:uLnTx/>
              <a:uFillTx/>
              <a:latin typeface="メイリオ" panose="020B0604030504040204" pitchFamily="50" charset="-128"/>
              <a:ea typeface="メイリオ" panose="020B0604030504040204" pitchFamily="50" charset="-128"/>
            </a:endParaRPr>
          </a:p>
        </p:txBody>
      </p:sp>
      <p:sp>
        <p:nvSpPr>
          <p:cNvPr id="70" name="正方形/長方形 69"/>
          <p:cNvSpPr/>
          <p:nvPr/>
        </p:nvSpPr>
        <p:spPr>
          <a:xfrm>
            <a:off x="8994971" y="5768111"/>
            <a:ext cx="504000" cy="307777"/>
          </a:xfrm>
          <a:prstGeom prst="rect">
            <a:avLst/>
          </a:prstGeom>
          <a:solidFill>
            <a:srgbClr val="F9FEEC"/>
          </a:solidFill>
        </p:spPr>
        <p:txBody>
          <a:bodyPr wrap="square" anchor="ctr" anchorCtr="1">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b="0" i="0" u="none" strike="noStrike" kern="1200" cap="none" spc="0" normalizeH="0" baseline="0" noProof="0">
                <a:ln>
                  <a:noFill/>
                </a:ln>
                <a:solidFill>
                  <a:srgbClr val="000000"/>
                </a:solidFill>
                <a:effectLst/>
                <a:uLnTx/>
                <a:uFillTx/>
                <a:latin typeface="メイリオ" panose="020B0604030504040204" pitchFamily="50" charset="-128"/>
                <a:ea typeface="メイリオ" panose="020B0604030504040204" pitchFamily="50" charset="-128"/>
              </a:rPr>
              <a:t>P8</a:t>
            </a:r>
            <a:endParaRPr kumimoji="1" lang="ja-JP" altLang="en-US" sz="1400" b="0" i="0" u="none" strike="noStrike" kern="1200" cap="none" spc="0" normalizeH="0" baseline="0" noProof="0">
              <a:ln>
                <a:noFill/>
              </a:ln>
              <a:solidFill>
                <a:prstClr val="black"/>
              </a:solidFill>
              <a:effectLst/>
              <a:uLnTx/>
              <a:uFillTx/>
              <a:latin typeface="メイリオ" panose="020B0604030504040204" pitchFamily="50" charset="-128"/>
              <a:ea typeface="メイリオ" panose="020B0604030504040204" pitchFamily="50" charset="-128"/>
            </a:endParaRPr>
          </a:p>
        </p:txBody>
      </p:sp>
      <p:sp>
        <p:nvSpPr>
          <p:cNvPr id="72" name="正方形/長方形 71"/>
          <p:cNvSpPr/>
          <p:nvPr/>
        </p:nvSpPr>
        <p:spPr>
          <a:xfrm>
            <a:off x="11327771" y="5768111"/>
            <a:ext cx="504000" cy="307777"/>
          </a:xfrm>
          <a:prstGeom prst="rect">
            <a:avLst/>
          </a:prstGeom>
          <a:solidFill>
            <a:srgbClr val="F9FEEC"/>
          </a:solidFill>
        </p:spPr>
        <p:txBody>
          <a:bodyPr wrap="square" anchor="ctr" anchorCtr="1">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b="0" i="0" u="none" strike="noStrike" kern="1200" cap="none" spc="0" normalizeH="0" baseline="0" noProof="0">
                <a:ln>
                  <a:noFill/>
                </a:ln>
                <a:solidFill>
                  <a:srgbClr val="000000"/>
                </a:solidFill>
                <a:effectLst/>
                <a:uLnTx/>
                <a:uFillTx/>
                <a:latin typeface="メイリオ" panose="020B0604030504040204" pitchFamily="50" charset="-128"/>
                <a:ea typeface="メイリオ" panose="020B0604030504040204" pitchFamily="50" charset="-128"/>
              </a:rPr>
              <a:t>P9</a:t>
            </a:r>
            <a:endParaRPr kumimoji="1" lang="ja-JP" altLang="en-US" sz="1400" b="0" i="0" u="none" strike="noStrike" kern="1200" cap="none" spc="0" normalizeH="0" baseline="0" noProof="0">
              <a:ln>
                <a:noFill/>
              </a:ln>
              <a:solidFill>
                <a:prstClr val="black"/>
              </a:solidFill>
              <a:effectLst/>
              <a:uLnTx/>
              <a:uFillTx/>
              <a:latin typeface="メイリオ" panose="020B0604030504040204" pitchFamily="50" charset="-128"/>
              <a:ea typeface="メイリオ" panose="020B0604030504040204" pitchFamily="50" charset="-128"/>
            </a:endParaRPr>
          </a:p>
        </p:txBody>
      </p:sp>
      <p:sp>
        <p:nvSpPr>
          <p:cNvPr id="73" name="正方形/長方形 72"/>
          <p:cNvSpPr/>
          <p:nvPr/>
        </p:nvSpPr>
        <p:spPr>
          <a:xfrm>
            <a:off x="10744570" y="5768110"/>
            <a:ext cx="504000" cy="307777"/>
          </a:xfrm>
          <a:prstGeom prst="rect">
            <a:avLst/>
          </a:prstGeom>
          <a:solidFill>
            <a:srgbClr val="F9FEEC"/>
          </a:solidFill>
        </p:spPr>
        <p:txBody>
          <a:bodyPr wrap="square" anchor="ctr" anchorCtr="1">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b="0" i="0" u="none" strike="noStrike" kern="1200" cap="none" spc="0" normalizeH="0" baseline="0" noProof="0">
                <a:ln>
                  <a:noFill/>
                </a:ln>
                <a:solidFill>
                  <a:prstClr val="black"/>
                </a:solidFill>
                <a:effectLst/>
                <a:uLnTx/>
                <a:uFillTx/>
                <a:latin typeface="メイリオ" panose="020B0604030504040204" pitchFamily="50" charset="-128"/>
                <a:ea typeface="メイリオ" panose="020B0604030504040204" pitchFamily="50" charset="-128"/>
              </a:rPr>
              <a:t>P9</a:t>
            </a:r>
            <a:endParaRPr kumimoji="1" lang="ja-JP" altLang="en-US" sz="1400" b="0" i="0" u="none" strike="noStrike" kern="1200" cap="none" spc="0" normalizeH="0" baseline="0" noProof="0">
              <a:ln>
                <a:noFill/>
              </a:ln>
              <a:solidFill>
                <a:prstClr val="black"/>
              </a:solidFill>
              <a:effectLst/>
              <a:uLnTx/>
              <a:uFillTx/>
              <a:latin typeface="メイリオ" panose="020B0604030504040204" pitchFamily="50" charset="-128"/>
              <a:ea typeface="メイリオ" panose="020B0604030504040204" pitchFamily="50" charset="-128"/>
            </a:endParaRPr>
          </a:p>
        </p:txBody>
      </p:sp>
      <p:sp>
        <p:nvSpPr>
          <p:cNvPr id="71" name="正方形/長方形 70"/>
          <p:cNvSpPr/>
          <p:nvPr/>
        </p:nvSpPr>
        <p:spPr>
          <a:xfrm>
            <a:off x="6699934" y="2268000"/>
            <a:ext cx="504000" cy="3384000"/>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wordArtVertRtl"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b="1">
                <a:solidFill>
                  <a:prstClr val="black"/>
                </a:solidFill>
                <a:latin typeface="ＭＳ ゴシック" panose="020B0609070205080204" pitchFamily="49" charset="-128"/>
                <a:ea typeface="ＭＳ ゴシック" panose="020B0609070205080204" pitchFamily="49" charset="-128"/>
              </a:rPr>
              <a:t>（前金払・部分払</a:t>
            </a:r>
            <a:r>
              <a:rPr kumimoji="1" lang="ja-JP" altLang="en-US" sz="1800" b="1" i="0" u="none" strike="noStrike" kern="1200" cap="none" spc="0" normalizeH="0" baseline="0" noProof="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p>
        </p:txBody>
      </p:sp>
      <p:sp>
        <p:nvSpPr>
          <p:cNvPr id="48" name="スライド番号プレースホルダー 1">
            <a:extLst>
              <a:ext uri="{FF2B5EF4-FFF2-40B4-BE49-F238E27FC236}">
                <a16:creationId xmlns:a16="http://schemas.microsoft.com/office/drawing/2014/main" id="{6C03605A-A5DE-4B79-815D-083965C25686}"/>
              </a:ext>
            </a:extLst>
          </p:cNvPr>
          <p:cNvSpPr>
            <a:spLocks noGrp="1"/>
          </p:cNvSpPr>
          <p:nvPr>
            <p:ph type="sldNum" sz="quarter" idx="12"/>
          </p:nvPr>
        </p:nvSpPr>
        <p:spPr>
          <a:xfrm>
            <a:off x="9259187" y="6475228"/>
            <a:ext cx="2743200" cy="365125"/>
          </a:xfrm>
        </p:spPr>
        <p:txBody>
          <a:bodyPr/>
          <a:lstStyle/>
          <a:p>
            <a:fld id="{D86F75C9-3C34-415A-B3AE-35EE53543EC8}" type="slidenum">
              <a:rPr kumimoji="1" lang="ja-JP" altLang="en-US" sz="1400" b="1" smtClean="0">
                <a:latin typeface="ＭＳ ゴシック" panose="020B0609070205080204" pitchFamily="49" charset="-128"/>
                <a:ea typeface="ＭＳ ゴシック" panose="020B0609070205080204" pitchFamily="49" charset="-128"/>
              </a:rPr>
              <a:t>2</a:t>
            </a:fld>
            <a:endParaRPr kumimoji="1" lang="ja-JP" altLang="en-US" sz="1400" b="1">
              <a:latin typeface="ＭＳ ゴシック" panose="020B0609070205080204" pitchFamily="49" charset="-128"/>
              <a:ea typeface="ＭＳ ゴシック" panose="020B0609070205080204" pitchFamily="49" charset="-128"/>
            </a:endParaRPr>
          </a:p>
        </p:txBody>
      </p:sp>
      <p:sp>
        <p:nvSpPr>
          <p:cNvPr id="50" name="正方形/長方形 49">
            <a:extLst>
              <a:ext uri="{FF2B5EF4-FFF2-40B4-BE49-F238E27FC236}">
                <a16:creationId xmlns:a16="http://schemas.microsoft.com/office/drawing/2014/main" id="{6DD6C6C5-CCBA-46D3-AD19-C6A632462E47}"/>
              </a:ext>
            </a:extLst>
          </p:cNvPr>
          <p:cNvSpPr/>
          <p:nvPr/>
        </p:nvSpPr>
        <p:spPr>
          <a:xfrm>
            <a:off x="5533534" y="2268000"/>
            <a:ext cx="504000" cy="3384000"/>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b="1">
                <a:solidFill>
                  <a:prstClr val="black"/>
                </a:solidFill>
                <a:latin typeface="ＭＳ ゴシック" panose="020B0609070205080204" pitchFamily="49" charset="-128"/>
                <a:ea typeface="ＭＳ ゴシック" panose="020B0609070205080204" pitchFamily="49" charset="-128"/>
              </a:rPr>
              <a:t>業務計画書・月報提出</a:t>
            </a:r>
            <a:endParaRPr kumimoji="1" lang="ja-JP" altLang="en-US" sz="1800" b="1" i="0" u="none" strike="noStrike" kern="1200" cap="none" spc="0" normalizeH="0" baseline="0" noProof="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p:txBody>
      </p:sp>
      <p:sp>
        <p:nvSpPr>
          <p:cNvPr id="53" name="正方形/長方形 52">
            <a:extLst>
              <a:ext uri="{FF2B5EF4-FFF2-40B4-BE49-F238E27FC236}">
                <a16:creationId xmlns:a16="http://schemas.microsoft.com/office/drawing/2014/main" id="{D56E3E30-D1EA-450E-A778-68B8E4D68ED2}"/>
              </a:ext>
            </a:extLst>
          </p:cNvPr>
          <p:cNvSpPr/>
          <p:nvPr/>
        </p:nvSpPr>
        <p:spPr>
          <a:xfrm>
            <a:off x="4672299" y="5775661"/>
            <a:ext cx="504000" cy="307777"/>
          </a:xfrm>
          <a:prstGeom prst="rect">
            <a:avLst/>
          </a:prstGeom>
          <a:solidFill>
            <a:srgbClr val="F9FEEC"/>
          </a:solidFill>
        </p:spPr>
        <p:txBody>
          <a:bodyPr wrap="square" anchor="ctr" anchorCtr="1">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b="0" i="0" u="none" strike="noStrike" kern="1200" cap="none" spc="0" normalizeH="0" baseline="0" noProof="0">
                <a:ln>
                  <a:noFill/>
                </a:ln>
                <a:solidFill>
                  <a:prstClr val="black"/>
                </a:solidFill>
                <a:effectLst/>
                <a:uLnTx/>
                <a:uFillTx/>
                <a:latin typeface="メイリオ" panose="020B0604030504040204" pitchFamily="50" charset="-128"/>
                <a:ea typeface="メイリオ" panose="020B0604030504040204" pitchFamily="50" charset="-128"/>
              </a:rPr>
              <a:t>P6</a:t>
            </a:r>
            <a:endParaRPr kumimoji="1" lang="ja-JP" altLang="en-US" sz="1400" b="0" i="0" u="none" strike="noStrike" kern="1200" cap="none" spc="0" normalizeH="0" baseline="0" noProof="0">
              <a:ln>
                <a:noFill/>
              </a:ln>
              <a:solidFill>
                <a:prstClr val="black"/>
              </a:solidFill>
              <a:effectLst/>
              <a:uLnTx/>
              <a:uFillTx/>
              <a:latin typeface="メイリオ" panose="020B0604030504040204" pitchFamily="50" charset="-128"/>
              <a:ea typeface="メイリオ" panose="020B0604030504040204" pitchFamily="50" charset="-128"/>
            </a:endParaRPr>
          </a:p>
        </p:txBody>
      </p:sp>
      <p:sp>
        <p:nvSpPr>
          <p:cNvPr id="54" name="正方形/長方形 53">
            <a:extLst>
              <a:ext uri="{FF2B5EF4-FFF2-40B4-BE49-F238E27FC236}">
                <a16:creationId xmlns:a16="http://schemas.microsoft.com/office/drawing/2014/main" id="{1F5AAAE9-A46E-4805-884E-C54CC035A92B}"/>
              </a:ext>
            </a:extLst>
          </p:cNvPr>
          <p:cNvSpPr/>
          <p:nvPr/>
        </p:nvSpPr>
        <p:spPr>
          <a:xfrm>
            <a:off x="8169630" y="5768109"/>
            <a:ext cx="504000" cy="307777"/>
          </a:xfrm>
          <a:prstGeom prst="rect">
            <a:avLst/>
          </a:prstGeom>
          <a:solidFill>
            <a:srgbClr val="F9FEEC"/>
          </a:solidFill>
        </p:spPr>
        <p:txBody>
          <a:bodyPr wrap="square" anchor="ctr" anchorCtr="1">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b="0" i="0" u="none" strike="noStrike" kern="1200" cap="none" spc="0" normalizeH="0" baseline="0" noProof="0">
                <a:ln>
                  <a:noFill/>
                </a:ln>
                <a:solidFill>
                  <a:srgbClr val="000000"/>
                </a:solidFill>
                <a:effectLst/>
                <a:uLnTx/>
                <a:uFillTx/>
                <a:latin typeface="メイリオ" panose="020B0604030504040204" pitchFamily="50" charset="-128"/>
                <a:ea typeface="メイリオ" panose="020B0604030504040204" pitchFamily="50" charset="-128"/>
              </a:rPr>
              <a:t>P8</a:t>
            </a:r>
            <a:endParaRPr kumimoji="1" lang="ja-JP" altLang="en-US" sz="1400" b="0" i="0" u="none" strike="noStrike" kern="1200" cap="none" spc="0" normalizeH="0" baseline="0" noProof="0">
              <a:ln>
                <a:noFill/>
              </a:ln>
              <a:solidFill>
                <a:prstClr val="black"/>
              </a:solidFill>
              <a:effectLst/>
              <a:uLnTx/>
              <a:uFillTx/>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25702855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タイトル 1"/>
          <p:cNvSpPr>
            <a:spLocks noGrp="1"/>
          </p:cNvSpPr>
          <p:nvPr>
            <p:ph type="title"/>
          </p:nvPr>
        </p:nvSpPr>
        <p:spPr>
          <a:xfrm>
            <a:off x="336000" y="1228030"/>
            <a:ext cx="11520000" cy="2044748"/>
          </a:xfrm>
          <a:prstGeom prst="roundRect">
            <a:avLst/>
          </a:prstGeom>
          <a:ln>
            <a:solidFill>
              <a:srgbClr val="000000"/>
            </a:solidFill>
          </a:ln>
        </p:spPr>
        <p:txBody>
          <a:bodyPr anchor="t">
            <a:noAutofit/>
          </a:bodyPr>
          <a:lstStyle/>
          <a:p>
            <a:pPr fontAlgn="base"/>
            <a:r>
              <a:rPr lang="ja-JP" altLang="en-US" sz="1800" b="1" u="sng">
                <a:latin typeface="ＭＳ ゴシック" panose="020B0609070205080204" pitchFamily="49" charset="-128"/>
                <a:ea typeface="ＭＳ ゴシック" panose="020B0609070205080204" pitchFamily="49" charset="-128"/>
              </a:rPr>
              <a:t>（</a:t>
            </a:r>
            <a:r>
              <a:rPr lang="en-US" altLang="ja-JP" sz="1800" b="1" u="sng">
                <a:latin typeface="ＭＳ ゴシック" panose="020B0609070205080204" pitchFamily="49" charset="-128"/>
                <a:ea typeface="ＭＳ ゴシック" panose="020B0609070205080204" pitchFamily="49" charset="-128"/>
              </a:rPr>
              <a:t>1</a:t>
            </a:r>
            <a:r>
              <a:rPr lang="ja-JP" altLang="en-US" sz="1800" b="1" u="sng">
                <a:latin typeface="ＭＳ ゴシック" panose="020B0609070205080204" pitchFamily="49" charset="-128"/>
                <a:ea typeface="ＭＳ ゴシック" panose="020B0609070205080204" pitchFamily="49" charset="-128"/>
              </a:rPr>
              <a:t>）プレ公示</a:t>
            </a:r>
            <a:br>
              <a:rPr lang="en-US" altLang="ja-JP" sz="1800" b="1" u="sng">
                <a:latin typeface="ＭＳ ゴシック" panose="020B0609070205080204" pitchFamily="49" charset="-128"/>
                <a:ea typeface="ＭＳ ゴシック" panose="020B0609070205080204" pitchFamily="49" charset="-128"/>
              </a:rPr>
            </a:br>
            <a:br>
              <a:rPr lang="en-US" altLang="ja-JP" sz="1800" b="1" u="sng">
                <a:latin typeface="ＭＳ ゴシック" panose="020B0609070205080204" pitchFamily="49" charset="-128"/>
                <a:ea typeface="ＭＳ ゴシック" panose="020B0609070205080204" pitchFamily="49" charset="-128"/>
              </a:rPr>
            </a:br>
            <a:r>
              <a:rPr lang="ja-JP" altLang="ja-JP" sz="1800">
                <a:latin typeface="ＭＳ ゴシック" panose="020B0609070205080204" pitchFamily="49" charset="-128"/>
                <a:ea typeface="ＭＳ ゴシック" panose="020B0609070205080204" pitchFamily="49" charset="-128"/>
              </a:rPr>
              <a:t>公示に先立ち、公示予定の案件情報（プレ公示）を「</a:t>
            </a:r>
            <a:r>
              <a:rPr lang="ja-JP" altLang="ja-JP" sz="1800" b="1" u="sng">
                <a:latin typeface="ＭＳ ゴシック" panose="020B0609070205080204" pitchFamily="49" charset="-128"/>
                <a:ea typeface="ＭＳ ゴシック" panose="020B0609070205080204" pitchFamily="49" charset="-128"/>
                <a:hlinkClick r:id="rId3"/>
              </a:rPr>
              <a:t>コンサルタント等契約調達予定案件情報</a:t>
            </a:r>
            <a:r>
              <a:rPr lang="en-US" altLang="ja-JP" sz="1800">
                <a:latin typeface="ＭＳ ゴシック" panose="020B0609070205080204" pitchFamily="49" charset="-128"/>
                <a:ea typeface="ＭＳ ゴシック" panose="020B0609070205080204" pitchFamily="49" charset="-128"/>
              </a:rPr>
              <a:t> </a:t>
            </a:r>
            <a:r>
              <a:rPr lang="ja-JP" altLang="ja-JP" sz="1800">
                <a:latin typeface="ＭＳ ゴシック" panose="020B0609070205080204" pitchFamily="49" charset="-128"/>
                <a:ea typeface="ＭＳ ゴシック" panose="020B0609070205080204" pitchFamily="49" charset="-128"/>
              </a:rPr>
              <a:t>」にて原則毎週水曜日（水曜日が祝日の場合は、その翌日）に掲載しています。プレ公示の掲載期間は、業務実施契約</a:t>
            </a:r>
            <a:r>
              <a:rPr lang="ja-JP" altLang="en-US" sz="1800">
                <a:latin typeface="ＭＳ ゴシック" panose="020B0609070205080204" pitchFamily="49" charset="-128"/>
                <a:ea typeface="ＭＳ ゴシック" panose="020B0609070205080204" pitchFamily="49" charset="-128"/>
              </a:rPr>
              <a:t>は原則として</a:t>
            </a:r>
            <a:r>
              <a:rPr lang="en-US" altLang="ja-JP" sz="1800">
                <a:latin typeface="ＭＳ ゴシック" panose="020B0609070205080204" pitchFamily="49" charset="-128"/>
                <a:ea typeface="ＭＳ ゴシック" panose="020B0609070205080204" pitchFamily="49" charset="-128"/>
              </a:rPr>
              <a:t>4</a:t>
            </a:r>
            <a:r>
              <a:rPr lang="ja-JP" altLang="ja-JP" sz="1800">
                <a:latin typeface="ＭＳ ゴシック" panose="020B0609070205080204" pitchFamily="49" charset="-128"/>
                <a:ea typeface="ＭＳ ゴシック" panose="020B0609070205080204" pitchFamily="49" charset="-128"/>
              </a:rPr>
              <a:t>週間です。プレ公示に対する質問</a:t>
            </a:r>
            <a:r>
              <a:rPr lang="ja-JP" altLang="en-US" sz="1800">
                <a:latin typeface="ＭＳ ゴシック" panose="020B0609070205080204" pitchFamily="49" charset="-128"/>
                <a:ea typeface="ＭＳ ゴシック" panose="020B0609070205080204" pitchFamily="49" charset="-128"/>
              </a:rPr>
              <a:t>を</a:t>
            </a:r>
            <a:r>
              <a:rPr lang="ja-JP" altLang="ja-JP" sz="1800">
                <a:latin typeface="ＭＳ ゴシック" panose="020B0609070205080204" pitchFamily="49" charset="-128"/>
                <a:ea typeface="ＭＳ ゴシック" panose="020B0609070205080204" pitchFamily="49" charset="-128"/>
              </a:rPr>
              <a:t>受け付</a:t>
            </a:r>
            <a:r>
              <a:rPr lang="ja-JP" altLang="en-US" sz="1800">
                <a:latin typeface="ＭＳ ゴシック" panose="020B0609070205080204" pitchFamily="49" charset="-128"/>
                <a:ea typeface="ＭＳ ゴシック" panose="020B0609070205080204" pitchFamily="49" charset="-128"/>
              </a:rPr>
              <a:t>けます</a:t>
            </a:r>
            <a:r>
              <a:rPr lang="ja-JP" altLang="ja-JP" sz="1800">
                <a:latin typeface="ＭＳ ゴシック" panose="020B0609070205080204" pitchFamily="49" charset="-128"/>
                <a:ea typeface="ＭＳ ゴシック" panose="020B0609070205080204" pitchFamily="49" charset="-128"/>
              </a:rPr>
              <a:t>。</a:t>
            </a:r>
            <a:endParaRPr lang="ja-JP" altLang="en-US" sz="1800" b="1" u="sng">
              <a:latin typeface="ＭＳ ゴシック" panose="020B0609070205080204" pitchFamily="49" charset="-128"/>
              <a:ea typeface="ＭＳ ゴシック" panose="020B0609070205080204" pitchFamily="49" charset="-128"/>
            </a:endParaRPr>
          </a:p>
        </p:txBody>
      </p:sp>
      <p:sp>
        <p:nvSpPr>
          <p:cNvPr id="39" name="タイトル 1"/>
          <p:cNvSpPr txBox="1">
            <a:spLocks/>
          </p:cNvSpPr>
          <p:nvPr/>
        </p:nvSpPr>
        <p:spPr>
          <a:xfrm>
            <a:off x="4152833" y="2304"/>
            <a:ext cx="5501530" cy="598469"/>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sz="2000" b="1" u="sng">
                <a:latin typeface="ＭＳ ゴシック" panose="020B0609070205080204" pitchFamily="49" charset="-128"/>
                <a:ea typeface="ＭＳ ゴシック" panose="020B0609070205080204" pitchFamily="49" charset="-128"/>
              </a:rPr>
              <a:t>企画競争（</a:t>
            </a:r>
            <a:r>
              <a:rPr lang="en-US" altLang="ja-JP" sz="2000" b="1" u="sng">
                <a:latin typeface="ＭＳ ゴシック" panose="020B0609070205080204" pitchFamily="49" charset="-128"/>
                <a:ea typeface="ＭＳ ゴシック" panose="020B0609070205080204" pitchFamily="49" charset="-128"/>
              </a:rPr>
              <a:t>QCBS</a:t>
            </a:r>
            <a:r>
              <a:rPr lang="ja-JP" altLang="en-US" sz="2000" b="1" u="sng">
                <a:latin typeface="ＭＳ ゴシック" panose="020B0609070205080204" pitchFamily="49" charset="-128"/>
                <a:ea typeface="ＭＳ ゴシック" panose="020B0609070205080204" pitchFamily="49" charset="-128"/>
              </a:rPr>
              <a:t>方式）（詳細説明）</a:t>
            </a:r>
          </a:p>
        </p:txBody>
      </p:sp>
      <p:sp>
        <p:nvSpPr>
          <p:cNvPr id="40" name="タイトル 1"/>
          <p:cNvSpPr txBox="1">
            <a:spLocks/>
          </p:cNvSpPr>
          <p:nvPr/>
        </p:nvSpPr>
        <p:spPr>
          <a:xfrm>
            <a:off x="336000" y="3454817"/>
            <a:ext cx="11520000" cy="2606935"/>
          </a:xfrm>
          <a:prstGeom prst="roundRect">
            <a:avLst/>
          </a:prstGeom>
          <a:ln>
            <a:solidFill>
              <a:srgbClr val="000000"/>
            </a:solidFill>
          </a:ln>
        </p:spPr>
        <p:txBody>
          <a:bodyPr vert="horz" lIns="91440" tIns="45720" rIns="91440" bIns="45720" rtlCol="0" anchor="t" anchorCtr="0">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fontAlgn="base"/>
            <a:r>
              <a:rPr lang="ja-JP" altLang="en-US" sz="1800" b="1" u="sng">
                <a:latin typeface="ＭＳ ゴシック" panose="020B0609070205080204" pitchFamily="49" charset="-128"/>
                <a:ea typeface="ＭＳ ゴシック" panose="020B0609070205080204" pitchFamily="49" charset="-128"/>
              </a:rPr>
              <a:t>（</a:t>
            </a:r>
            <a:r>
              <a:rPr lang="en-US" altLang="ja-JP" sz="1800" b="1" u="sng">
                <a:latin typeface="ＭＳ ゴシック" panose="020B0609070205080204" pitchFamily="49" charset="-128"/>
                <a:ea typeface="ＭＳ ゴシック" panose="020B0609070205080204" pitchFamily="49" charset="-128"/>
              </a:rPr>
              <a:t>2</a:t>
            </a:r>
            <a:r>
              <a:rPr lang="ja-JP" altLang="en-US" sz="1800" b="1" u="sng">
                <a:latin typeface="ＭＳ ゴシック" panose="020B0609070205080204" pitchFamily="49" charset="-128"/>
                <a:ea typeface="ＭＳ ゴシック" panose="020B0609070205080204" pitchFamily="49" charset="-128"/>
              </a:rPr>
              <a:t>）公示</a:t>
            </a:r>
            <a:br>
              <a:rPr lang="en-US" altLang="ja-JP" sz="1800" b="1" u="sng">
                <a:latin typeface="ＭＳ ゴシック" panose="020B0609070205080204" pitchFamily="49" charset="-128"/>
                <a:ea typeface="ＭＳ ゴシック" panose="020B0609070205080204" pitchFamily="49" charset="-128"/>
              </a:rPr>
            </a:br>
            <a:br>
              <a:rPr lang="en-US" altLang="ja-JP" sz="1800" b="1" u="sng">
                <a:latin typeface="ＭＳ ゴシック" panose="020B0609070205080204" pitchFamily="49" charset="-128"/>
                <a:ea typeface="ＭＳ ゴシック" panose="020B0609070205080204" pitchFamily="49" charset="-128"/>
              </a:rPr>
            </a:br>
            <a:r>
              <a:rPr lang="ja-JP" altLang="ja-JP" sz="1800">
                <a:latin typeface="ＭＳ ゴシック" panose="020B0609070205080204" pitchFamily="49" charset="-128"/>
                <a:ea typeface="ＭＳ ゴシック" panose="020B0609070205080204" pitchFamily="49" charset="-128"/>
              </a:rPr>
              <a:t>原則毎週水曜日（水曜日が祝日の場合は、その翌日）に「</a:t>
            </a:r>
            <a:r>
              <a:rPr lang="zh-TW" altLang="en-US" sz="1800" b="1">
                <a:latin typeface="ＭＳ ゴシック" panose="020B0609070205080204" pitchFamily="49" charset="-128"/>
                <a:ea typeface="ＭＳ ゴシック" panose="020B0609070205080204" pitchFamily="49" charset="-128"/>
                <a:hlinkClick r:id="rId4"/>
              </a:rPr>
              <a:t>契約案件公示（業務実施契約）</a:t>
            </a:r>
            <a:r>
              <a:rPr lang="ja-JP" altLang="ja-JP" sz="1800">
                <a:latin typeface="ＭＳ ゴシック" panose="020B0609070205080204" pitchFamily="49" charset="-128"/>
                <a:ea typeface="ＭＳ ゴシック" panose="020B0609070205080204" pitchFamily="49" charset="-128"/>
              </a:rPr>
              <a:t>」に掲載します</a:t>
            </a:r>
            <a:r>
              <a:rPr lang="ja-JP" altLang="en-US" sz="1800">
                <a:latin typeface="ＭＳ ゴシック" panose="020B0609070205080204" pitchFamily="49" charset="-128"/>
                <a:ea typeface="ＭＳ ゴシック" panose="020B0609070205080204" pitchFamily="49" charset="-128"/>
              </a:rPr>
              <a:t>。</a:t>
            </a:r>
            <a:r>
              <a:rPr lang="ja-JP" altLang="ja-JP" sz="1800">
                <a:latin typeface="ＭＳ ゴシック" panose="020B0609070205080204" pitchFamily="49" charset="-128"/>
                <a:ea typeface="ＭＳ ゴシック" panose="020B0609070205080204" pitchFamily="49" charset="-128"/>
              </a:rPr>
              <a:t>なお、再公示案件については、その都度、再公示情報を公表します。</a:t>
            </a:r>
          </a:p>
          <a:p>
            <a:pPr fontAlgn="base"/>
            <a:endParaRPr lang="ja-JP" altLang="en-US" sz="1800" b="1" u="sng"/>
          </a:p>
        </p:txBody>
      </p:sp>
      <p:sp>
        <p:nvSpPr>
          <p:cNvPr id="11" name="フローチャート: 書類 10"/>
          <p:cNvSpPr/>
          <p:nvPr/>
        </p:nvSpPr>
        <p:spPr>
          <a:xfrm>
            <a:off x="0" y="0"/>
            <a:ext cx="4034790" cy="550718"/>
          </a:xfrm>
          <a:prstGeom prst="flowChartDocument">
            <a:avLst/>
          </a:prstGeom>
          <a:solidFill>
            <a:schemeClr val="accent2">
              <a:lumMod val="75000"/>
            </a:schemeClr>
          </a:solidFill>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000">
                <a:solidFill>
                  <a:schemeClr val="tx1"/>
                </a:solidFill>
                <a:effectLst>
                  <a:outerShdw blurRad="50800" dist="38100" algn="l" rotWithShape="0">
                    <a:prstClr val="black">
                      <a:alpha val="40000"/>
                    </a:prstClr>
                  </a:outerShdw>
                </a:effectLst>
                <a:latin typeface="游明朝 Demibold" panose="02020600000000000000" pitchFamily="18" charset="-128"/>
                <a:ea typeface="游明朝 Demibold" panose="02020600000000000000" pitchFamily="18" charset="-128"/>
              </a:rPr>
              <a:t>コンサルタント等契約</a:t>
            </a:r>
          </a:p>
        </p:txBody>
      </p:sp>
      <p:graphicFrame>
        <p:nvGraphicFramePr>
          <p:cNvPr id="15" name="表 14"/>
          <p:cNvGraphicFramePr>
            <a:graphicFrameLocks noGrp="1"/>
          </p:cNvGraphicFramePr>
          <p:nvPr>
            <p:extLst>
              <p:ext uri="{D42A27DB-BD31-4B8C-83A1-F6EECF244321}">
                <p14:modId xmlns:p14="http://schemas.microsoft.com/office/powerpoint/2010/main" val="3424414603"/>
              </p:ext>
            </p:extLst>
          </p:nvPr>
        </p:nvGraphicFramePr>
        <p:xfrm>
          <a:off x="787647" y="4819323"/>
          <a:ext cx="8683423" cy="1005840"/>
        </p:xfrm>
        <a:graphic>
          <a:graphicData uri="http://schemas.openxmlformats.org/drawingml/2006/table">
            <a:tbl>
              <a:tblPr firstRow="1" bandRow="1">
                <a:effectLst>
                  <a:outerShdw blurRad="50800" dist="38100" dir="5400000" algn="t" rotWithShape="0">
                    <a:prstClr val="black">
                      <a:alpha val="40000"/>
                    </a:prstClr>
                  </a:outerShdw>
                </a:effectLst>
                <a:tableStyleId>{8A107856-5554-42FB-B03E-39F5DBC370BA}</a:tableStyleId>
              </a:tblPr>
              <a:tblGrid>
                <a:gridCol w="2261358">
                  <a:extLst>
                    <a:ext uri="{9D8B030D-6E8A-4147-A177-3AD203B41FA5}">
                      <a16:colId xmlns:a16="http://schemas.microsoft.com/office/drawing/2014/main" val="1322200864"/>
                    </a:ext>
                  </a:extLst>
                </a:gridCol>
                <a:gridCol w="6422065">
                  <a:extLst>
                    <a:ext uri="{9D8B030D-6E8A-4147-A177-3AD203B41FA5}">
                      <a16:colId xmlns:a16="http://schemas.microsoft.com/office/drawing/2014/main" val="2160793900"/>
                    </a:ext>
                  </a:extLst>
                </a:gridCol>
              </a:tblGrid>
              <a:tr h="30257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600" b="1"/>
                        <a:t>プロポーザル作成</a:t>
                      </a:r>
                      <a:endParaRPr kumimoji="1" lang="ja-JP" altLang="en-US" sz="1600" b="1"/>
                    </a:p>
                  </a:txBody>
                  <a:tcPr>
                    <a:solidFill>
                      <a:schemeClr val="accent2">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600">
                          <a:hlinkClick r:id="rId5"/>
                        </a:rPr>
                        <a:t>コンサルタント等契約におけるプロポーザル作成ガイドライン</a:t>
                      </a:r>
                      <a:endParaRPr kumimoji="1" lang="ja-JP" altLang="en-US" sz="1600">
                        <a:solidFill>
                          <a:schemeClr val="tx1"/>
                        </a:solidFill>
                      </a:endParaRPr>
                    </a:p>
                  </a:txBody>
                  <a:tcPr>
                    <a:solidFill>
                      <a:schemeClr val="accent2">
                        <a:lumMod val="20000"/>
                        <a:lumOff val="80000"/>
                      </a:schemeClr>
                    </a:solidFill>
                  </a:tcPr>
                </a:tc>
                <a:extLst>
                  <a:ext uri="{0D108BD9-81ED-4DB2-BD59-A6C34878D82A}">
                    <a16:rowId xmlns:a16="http://schemas.microsoft.com/office/drawing/2014/main" val="2197128473"/>
                  </a:ext>
                </a:extLst>
              </a:tr>
              <a:tr h="302574">
                <a:tc>
                  <a:txBody>
                    <a:bodyPr/>
                    <a:lstStyle/>
                    <a:p>
                      <a:r>
                        <a:rPr lang="ja-JP" altLang="en-US" sz="1600" b="1"/>
                        <a:t>見積書作成</a:t>
                      </a:r>
                      <a:endParaRPr kumimoji="1" lang="ja-JP" altLang="en-US" sz="1600" b="1"/>
                    </a:p>
                  </a:txBody>
                  <a:tcPr>
                    <a:solidFill>
                      <a:schemeClr val="accent2">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600" b="1">
                          <a:latin typeface="+mn-lt"/>
                          <a:hlinkClick r:id="rId6"/>
                        </a:rPr>
                        <a:t>コンサルタント等契約における経理処理ガイドライン </a:t>
                      </a:r>
                      <a:endParaRPr kumimoji="1" lang="ja-JP" altLang="en-US" sz="1600" b="1">
                        <a:solidFill>
                          <a:schemeClr val="tx1"/>
                        </a:solidFill>
                        <a:latin typeface="+mn-lt"/>
                      </a:endParaRPr>
                    </a:p>
                  </a:txBody>
                  <a:tcPr>
                    <a:solidFill>
                      <a:schemeClr val="accent2">
                        <a:lumMod val="20000"/>
                        <a:lumOff val="80000"/>
                      </a:schemeClr>
                    </a:solidFill>
                  </a:tcPr>
                </a:tc>
                <a:extLst>
                  <a:ext uri="{0D108BD9-81ED-4DB2-BD59-A6C34878D82A}">
                    <a16:rowId xmlns:a16="http://schemas.microsoft.com/office/drawing/2014/main" val="3816072272"/>
                  </a:ext>
                </a:extLst>
              </a:tr>
              <a:tr h="302574">
                <a:tc>
                  <a:txBody>
                    <a:bodyPr/>
                    <a:lstStyle/>
                    <a:p>
                      <a:r>
                        <a:rPr kumimoji="1" lang="en-US" altLang="ja-JP" sz="1600" b="1" u="none"/>
                        <a:t>JICA</a:t>
                      </a:r>
                      <a:r>
                        <a:rPr kumimoji="1" lang="ja-JP" altLang="en-US" sz="1600" b="1" u="none">
                          <a:latin typeface="+mn-ea"/>
                          <a:ea typeface="+mn-ea"/>
                        </a:rPr>
                        <a:t>外貨換算</a:t>
                      </a:r>
                      <a:r>
                        <a:rPr kumimoji="1" lang="ja-JP" altLang="en-US" sz="1600" b="1" u="none"/>
                        <a:t>レート</a:t>
                      </a:r>
                    </a:p>
                  </a:txBody>
                  <a:tcPr>
                    <a:solidFill>
                      <a:schemeClr val="accent2">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600" b="1">
                          <a:hlinkClick r:id="rId7"/>
                        </a:rPr>
                        <a:t>業務実施契約、業務委託契約における外貨換算レート表</a:t>
                      </a:r>
                      <a:endParaRPr kumimoji="1" lang="ja-JP" altLang="en-US" sz="1600" b="1"/>
                    </a:p>
                  </a:txBody>
                  <a:tcPr>
                    <a:solidFill>
                      <a:schemeClr val="accent2">
                        <a:lumMod val="20000"/>
                        <a:lumOff val="80000"/>
                      </a:schemeClr>
                    </a:solidFill>
                  </a:tcPr>
                </a:tc>
                <a:extLst>
                  <a:ext uri="{0D108BD9-81ED-4DB2-BD59-A6C34878D82A}">
                    <a16:rowId xmlns:a16="http://schemas.microsoft.com/office/drawing/2014/main" val="3141832434"/>
                  </a:ext>
                </a:extLst>
              </a:tr>
            </a:tbl>
          </a:graphicData>
        </a:graphic>
      </p:graphicFrame>
      <p:sp>
        <p:nvSpPr>
          <p:cNvPr id="12" name="正方形/長方形 11"/>
          <p:cNvSpPr/>
          <p:nvPr/>
        </p:nvSpPr>
        <p:spPr>
          <a:xfrm>
            <a:off x="344874" y="649368"/>
            <a:ext cx="3288870" cy="52264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r>
              <a:rPr kumimoji="1" lang="ja-JP" altLang="en-US" b="1">
                <a:latin typeface="ＭＳ ゴシック" panose="020B0609070205080204" pitchFamily="49" charset="-128"/>
                <a:ea typeface="ＭＳ ゴシック" panose="020B0609070205080204" pitchFamily="49" charset="-128"/>
              </a:rPr>
              <a:t>応募・選定</a:t>
            </a:r>
          </a:p>
        </p:txBody>
      </p:sp>
      <p:graphicFrame>
        <p:nvGraphicFramePr>
          <p:cNvPr id="10" name="表 9"/>
          <p:cNvGraphicFramePr>
            <a:graphicFrameLocks noGrp="1"/>
          </p:cNvGraphicFramePr>
          <p:nvPr>
            <p:extLst>
              <p:ext uri="{D42A27DB-BD31-4B8C-83A1-F6EECF244321}">
                <p14:modId xmlns:p14="http://schemas.microsoft.com/office/powerpoint/2010/main" val="1577150472"/>
              </p:ext>
            </p:extLst>
          </p:nvPr>
        </p:nvGraphicFramePr>
        <p:xfrm>
          <a:off x="787647" y="2826074"/>
          <a:ext cx="8672791" cy="335280"/>
        </p:xfrm>
        <a:graphic>
          <a:graphicData uri="http://schemas.openxmlformats.org/drawingml/2006/table">
            <a:tbl>
              <a:tblPr firstRow="1" bandRow="1">
                <a:effectLst>
                  <a:outerShdw blurRad="50800" dist="38100" dir="5400000" algn="t" rotWithShape="0">
                    <a:prstClr val="black">
                      <a:alpha val="40000"/>
                    </a:prstClr>
                  </a:outerShdw>
                </a:effectLst>
                <a:tableStyleId>{8A107856-5554-42FB-B03E-39F5DBC370BA}</a:tableStyleId>
              </a:tblPr>
              <a:tblGrid>
                <a:gridCol w="2250726">
                  <a:extLst>
                    <a:ext uri="{9D8B030D-6E8A-4147-A177-3AD203B41FA5}">
                      <a16:colId xmlns:a16="http://schemas.microsoft.com/office/drawing/2014/main" val="1322200864"/>
                    </a:ext>
                  </a:extLst>
                </a:gridCol>
                <a:gridCol w="6422065">
                  <a:extLst>
                    <a:ext uri="{9D8B030D-6E8A-4147-A177-3AD203B41FA5}">
                      <a16:colId xmlns:a16="http://schemas.microsoft.com/office/drawing/2014/main" val="2160793900"/>
                    </a:ext>
                  </a:extLst>
                </a:gridCol>
              </a:tblGrid>
              <a:tr h="14872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a:t>プレ公示への質問回答</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600">
                          <a:hlinkClick r:id="rId8"/>
                        </a:rPr>
                        <a:t>プレ公示段階での質問回答</a:t>
                      </a:r>
                    </a:p>
                  </a:txBody>
                  <a:tcPr/>
                </a:tc>
                <a:extLst>
                  <a:ext uri="{0D108BD9-81ED-4DB2-BD59-A6C34878D82A}">
                    <a16:rowId xmlns:a16="http://schemas.microsoft.com/office/drawing/2014/main" val="2197128473"/>
                  </a:ext>
                </a:extLst>
              </a:tr>
            </a:tbl>
          </a:graphicData>
        </a:graphic>
      </p:graphicFrame>
      <p:sp>
        <p:nvSpPr>
          <p:cNvPr id="13" name="スライド番号プレースホルダー 1">
            <a:extLst>
              <a:ext uri="{FF2B5EF4-FFF2-40B4-BE49-F238E27FC236}">
                <a16:creationId xmlns:a16="http://schemas.microsoft.com/office/drawing/2014/main" id="{02D7DEAB-09FA-4EBC-A722-D876C958A073}"/>
              </a:ext>
            </a:extLst>
          </p:cNvPr>
          <p:cNvSpPr>
            <a:spLocks noGrp="1"/>
          </p:cNvSpPr>
          <p:nvPr>
            <p:ph type="sldNum" sz="quarter" idx="12"/>
          </p:nvPr>
        </p:nvSpPr>
        <p:spPr>
          <a:xfrm>
            <a:off x="9259187" y="6475228"/>
            <a:ext cx="2743200" cy="365125"/>
          </a:xfrm>
        </p:spPr>
        <p:txBody>
          <a:bodyPr/>
          <a:lstStyle/>
          <a:p>
            <a:fld id="{D86F75C9-3C34-415A-B3AE-35EE53543EC8}" type="slidenum">
              <a:rPr kumimoji="1" lang="ja-JP" altLang="en-US" sz="1400" b="1" smtClean="0">
                <a:latin typeface="ＭＳ ゴシック" panose="020B0609070205080204" pitchFamily="49" charset="-128"/>
                <a:ea typeface="ＭＳ ゴシック" panose="020B0609070205080204" pitchFamily="49" charset="-128"/>
              </a:rPr>
              <a:t>3</a:t>
            </a:fld>
            <a:endParaRPr kumimoji="1" lang="ja-JP" altLang="en-US" sz="1400" b="1">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29202479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タイトル 1"/>
          <p:cNvSpPr>
            <a:spLocks noGrp="1"/>
          </p:cNvSpPr>
          <p:nvPr>
            <p:ph type="title"/>
          </p:nvPr>
        </p:nvSpPr>
        <p:spPr>
          <a:xfrm>
            <a:off x="378532" y="3429000"/>
            <a:ext cx="11520000" cy="3046228"/>
          </a:xfrm>
          <a:prstGeom prst="roundRect">
            <a:avLst/>
          </a:prstGeom>
          <a:ln>
            <a:solidFill>
              <a:srgbClr val="000000"/>
            </a:solidFill>
          </a:ln>
        </p:spPr>
        <p:txBody>
          <a:bodyPr anchor="t">
            <a:noAutofit/>
          </a:bodyPr>
          <a:lstStyle/>
          <a:p>
            <a:pPr fontAlgn="base"/>
            <a:r>
              <a:rPr lang="ja-JP" altLang="en-US" sz="1800" b="1" u="sng">
                <a:latin typeface="ＭＳ ゴシック" panose="020B0609070205080204" pitchFamily="49" charset="-128"/>
                <a:ea typeface="ＭＳ ゴシック" panose="020B0609070205080204" pitchFamily="49" charset="-128"/>
              </a:rPr>
              <a:t>（</a:t>
            </a:r>
            <a:r>
              <a:rPr lang="en-US" altLang="ja-JP" sz="1800" b="1" u="sng">
                <a:latin typeface="ＭＳ ゴシック" panose="020B0609070205080204" pitchFamily="49" charset="-128"/>
                <a:ea typeface="ＭＳ ゴシック" panose="020B0609070205080204" pitchFamily="49" charset="-128"/>
              </a:rPr>
              <a:t>4</a:t>
            </a:r>
            <a:r>
              <a:rPr lang="ja-JP" altLang="en-US" sz="1800" b="1" u="sng">
                <a:latin typeface="ＭＳ ゴシック" panose="020B0609070205080204" pitchFamily="49" charset="-128"/>
                <a:ea typeface="ＭＳ ゴシック" panose="020B0609070205080204" pitchFamily="49" charset="-128"/>
              </a:rPr>
              <a:t>）プロポーザル等の提出・（プレゼンテーション）</a:t>
            </a:r>
            <a:br>
              <a:rPr lang="en-US" altLang="ja-JP" sz="1800" b="1" u="sng">
                <a:latin typeface="ＭＳ ゴシック" panose="020B0609070205080204" pitchFamily="49" charset="-128"/>
                <a:ea typeface="ＭＳ ゴシック" panose="020B0609070205080204" pitchFamily="49" charset="-128"/>
              </a:rPr>
            </a:br>
            <a:br>
              <a:rPr lang="en-US" altLang="ja-JP" sz="1800" b="1" u="sng">
                <a:latin typeface="ＭＳ ゴシック" panose="020B0609070205080204" pitchFamily="49" charset="-128"/>
                <a:ea typeface="ＭＳ ゴシック" panose="020B0609070205080204" pitchFamily="49" charset="-128"/>
              </a:rPr>
            </a:br>
            <a:r>
              <a:rPr lang="ja-JP" altLang="ja-JP" sz="1800">
                <a:latin typeface="ＭＳ ゴシック" panose="020B0609070205080204" pitchFamily="49" charset="-128"/>
                <a:ea typeface="ＭＳ ゴシック" panose="020B0609070205080204" pitchFamily="49" charset="-128"/>
              </a:rPr>
              <a:t>公示</a:t>
            </a:r>
            <a:r>
              <a:rPr lang="ja-JP" altLang="en-US" sz="1800">
                <a:latin typeface="ＭＳ ゴシック" panose="020B0609070205080204" pitchFamily="49" charset="-128"/>
                <a:ea typeface="ＭＳ ゴシック" panose="020B0609070205080204" pitchFamily="49" charset="-128"/>
              </a:rPr>
              <a:t>に</a:t>
            </a:r>
            <a:r>
              <a:rPr lang="ja-JP" altLang="ja-JP" sz="1800">
                <a:latin typeface="ＭＳ ゴシック" panose="020B0609070205080204" pitchFamily="49" charset="-128"/>
                <a:ea typeface="ＭＳ ゴシック" panose="020B0609070205080204" pitchFamily="49" charset="-128"/>
              </a:rPr>
              <a:t>沿って、所定の期限までにプロポーザル及び見積書を作成の上、提出</a:t>
            </a:r>
            <a:r>
              <a:rPr lang="ja-JP" altLang="en-US" sz="1800">
                <a:latin typeface="ＭＳ ゴシック" panose="020B0609070205080204" pitchFamily="49" charset="-128"/>
                <a:ea typeface="ＭＳ ゴシック" panose="020B0609070205080204" pitchFamily="49" charset="-128"/>
              </a:rPr>
              <a:t>します</a:t>
            </a:r>
            <a:r>
              <a:rPr lang="ja-JP" altLang="ja-JP" sz="1800">
                <a:latin typeface="ＭＳ ゴシック" panose="020B0609070205080204" pitchFamily="49" charset="-128"/>
                <a:ea typeface="ＭＳ ゴシック" panose="020B0609070205080204" pitchFamily="49" charset="-128"/>
              </a:rPr>
              <a:t>。</a:t>
            </a:r>
            <a:r>
              <a:rPr lang="ja-JP" altLang="en-US" sz="1800">
                <a:latin typeface="ＭＳ ゴシック" panose="020B0609070205080204" pitchFamily="49" charset="-128"/>
                <a:ea typeface="ＭＳ ゴシック" panose="020B0609070205080204" pitchFamily="49" charset="-128"/>
              </a:rPr>
              <a:t>見積額は電子入札システムで提出します。</a:t>
            </a:r>
            <a:br>
              <a:rPr lang="en-US" altLang="ja-JP" sz="1800">
                <a:latin typeface="ＭＳ ゴシック" panose="020B0609070205080204" pitchFamily="49" charset="-128"/>
                <a:ea typeface="ＭＳ ゴシック" panose="020B0609070205080204" pitchFamily="49" charset="-128"/>
              </a:rPr>
            </a:br>
            <a:r>
              <a:rPr lang="ja-JP" altLang="en-US" sz="1800">
                <a:latin typeface="ＭＳ ゴシック" panose="020B0609070205080204" pitchFamily="49" charset="-128"/>
                <a:ea typeface="ＭＳ ゴシック" panose="020B0609070205080204" pitchFamily="49" charset="-128"/>
              </a:rPr>
              <a:t>案件によっては、プレゼンテーションを求める場合があります</a:t>
            </a:r>
            <a:r>
              <a:rPr lang="en-US" altLang="ja-JP" sz="1800">
                <a:latin typeface="ＭＳ ゴシック" panose="020B0609070205080204" pitchFamily="49" charset="-128"/>
                <a:ea typeface="ＭＳ ゴシック" panose="020B0609070205080204" pitchFamily="49" charset="-128"/>
              </a:rPr>
              <a:t>(</a:t>
            </a:r>
            <a:r>
              <a:rPr lang="ja-JP" altLang="en-US" sz="1800">
                <a:latin typeface="ＭＳ ゴシック" panose="020B0609070205080204" pitchFamily="49" charset="-128"/>
                <a:ea typeface="ＭＳ ゴシック" panose="020B0609070205080204" pitchFamily="49" charset="-128"/>
              </a:rPr>
              <a:t>企画競争説明書に明示します</a:t>
            </a:r>
            <a:r>
              <a:rPr lang="en-US" altLang="ja-JP" sz="1800">
                <a:latin typeface="ＭＳ ゴシック" panose="020B0609070205080204" pitchFamily="49" charset="-128"/>
                <a:ea typeface="ＭＳ ゴシック" panose="020B0609070205080204" pitchFamily="49" charset="-128"/>
              </a:rPr>
              <a:t>)</a:t>
            </a:r>
            <a:r>
              <a:rPr lang="ja-JP" altLang="en-US" sz="1800">
                <a:latin typeface="ＭＳ ゴシック" panose="020B0609070205080204" pitchFamily="49" charset="-128"/>
                <a:ea typeface="ＭＳ ゴシック" panose="020B0609070205080204" pitchFamily="49" charset="-128"/>
              </a:rPr>
              <a:t>。</a:t>
            </a:r>
            <a:endParaRPr lang="ja-JP" altLang="ja-JP" sz="1800">
              <a:latin typeface="ＭＳ ゴシック" panose="020B0609070205080204" pitchFamily="49" charset="-128"/>
              <a:ea typeface="ＭＳ ゴシック" panose="020B0609070205080204" pitchFamily="49" charset="-128"/>
            </a:endParaRPr>
          </a:p>
        </p:txBody>
      </p:sp>
      <p:sp>
        <p:nvSpPr>
          <p:cNvPr id="7" name="正方形/長方形 6"/>
          <p:cNvSpPr/>
          <p:nvPr/>
        </p:nvSpPr>
        <p:spPr>
          <a:xfrm>
            <a:off x="344874" y="649368"/>
            <a:ext cx="3288870" cy="52264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r>
              <a:rPr kumimoji="1" lang="ja-JP" altLang="en-US" b="1">
                <a:latin typeface="ＭＳ ゴシック" panose="020B0609070205080204" pitchFamily="49" charset="-128"/>
                <a:ea typeface="ＭＳ ゴシック" panose="020B0609070205080204" pitchFamily="49" charset="-128"/>
              </a:rPr>
              <a:t>応募・選定</a:t>
            </a:r>
          </a:p>
        </p:txBody>
      </p:sp>
      <p:sp>
        <p:nvSpPr>
          <p:cNvPr id="8" name="タイトル 1"/>
          <p:cNvSpPr txBox="1">
            <a:spLocks/>
          </p:cNvSpPr>
          <p:nvPr/>
        </p:nvSpPr>
        <p:spPr>
          <a:xfrm>
            <a:off x="378532" y="1393028"/>
            <a:ext cx="11520000" cy="1774601"/>
          </a:xfrm>
          <a:prstGeom prst="roundRect">
            <a:avLst/>
          </a:prstGeom>
          <a:ln>
            <a:solidFill>
              <a:srgbClr val="000000"/>
            </a:solidFill>
          </a:ln>
        </p:spPr>
        <p:txBody>
          <a:bodyPr vert="horz" lIns="91440" tIns="45720" rIns="91440" bIns="45720" rtlCol="0" anchor="t">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fontAlgn="base"/>
            <a:r>
              <a:rPr lang="ja-JP" altLang="en-US" sz="1800" b="1" u="sng">
                <a:latin typeface="ＭＳ ゴシック" panose="020B0609070205080204" pitchFamily="49" charset="-128"/>
                <a:ea typeface="ＭＳ ゴシック" panose="020B0609070205080204" pitchFamily="49" charset="-128"/>
              </a:rPr>
              <a:t>（</a:t>
            </a:r>
            <a:r>
              <a:rPr lang="en-US" altLang="ja-JP" sz="1800" b="1" u="sng">
                <a:latin typeface="ＭＳ ゴシック" panose="020B0609070205080204" pitchFamily="49" charset="-128"/>
                <a:ea typeface="ＭＳ ゴシック" panose="020B0609070205080204" pitchFamily="49" charset="-128"/>
              </a:rPr>
              <a:t>3</a:t>
            </a:r>
            <a:r>
              <a:rPr lang="ja-JP" altLang="en-US" sz="1800" b="1" u="sng">
                <a:latin typeface="ＭＳ ゴシック" panose="020B0609070205080204" pitchFamily="49" charset="-128"/>
                <a:ea typeface="ＭＳ ゴシック" panose="020B0609070205080204" pitchFamily="49" charset="-128"/>
              </a:rPr>
              <a:t>）質問・回答</a:t>
            </a:r>
            <a:br>
              <a:rPr lang="en-US" altLang="ja-JP" sz="1800" b="1" u="sng">
                <a:latin typeface="ＭＳ ゴシック" panose="020B0609070205080204" pitchFamily="49" charset="-128"/>
                <a:ea typeface="ＭＳ ゴシック" panose="020B0609070205080204" pitchFamily="49" charset="-128"/>
              </a:rPr>
            </a:br>
            <a:br>
              <a:rPr lang="en-US" altLang="ja-JP" sz="1800" u="sng">
                <a:latin typeface="ＭＳ ゴシック" panose="020B0609070205080204" pitchFamily="49" charset="-128"/>
                <a:ea typeface="ＭＳ ゴシック" panose="020B0609070205080204" pitchFamily="49" charset="-128"/>
              </a:rPr>
            </a:br>
            <a:r>
              <a:rPr lang="ja-JP" altLang="en-US" sz="1800">
                <a:latin typeface="ＭＳ ゴシック" panose="020B0609070205080204" pitchFamily="49" charset="-128"/>
                <a:ea typeface="ＭＳ ゴシック" panose="020B0609070205080204" pitchFamily="49" charset="-128"/>
              </a:rPr>
              <a:t>指定された期限内に公示内容について質問が出来ます。回答は</a:t>
            </a:r>
            <a:r>
              <a:rPr lang="en-US" altLang="ja-JP" sz="1800">
                <a:latin typeface="ＭＳ ゴシック" panose="020B0609070205080204" pitchFamily="49" charset="-128"/>
                <a:ea typeface="ＭＳ ゴシック" panose="020B0609070205080204" pitchFamily="49" charset="-128"/>
              </a:rPr>
              <a:t>JICA</a:t>
            </a:r>
            <a:r>
              <a:rPr lang="ja-JP" altLang="en-US" sz="1800">
                <a:latin typeface="ＭＳ ゴシック" panose="020B0609070205080204" pitchFamily="49" charset="-128"/>
                <a:ea typeface="ＭＳ ゴシック" panose="020B0609070205080204" pitchFamily="49" charset="-128"/>
              </a:rPr>
              <a:t>ホームページの公示欄に回答期限日までに、掲載されます。</a:t>
            </a:r>
            <a:endParaRPr lang="en-US" altLang="ja-JP" sz="1800">
              <a:latin typeface="ＭＳ ゴシック" panose="020B0609070205080204" pitchFamily="49" charset="-128"/>
              <a:ea typeface="ＭＳ ゴシック" panose="020B0609070205080204" pitchFamily="49" charset="-128"/>
            </a:endParaRPr>
          </a:p>
          <a:p>
            <a:pPr fontAlgn="base"/>
            <a:endParaRPr lang="ja-JP" altLang="ja-JP" sz="1800">
              <a:latin typeface="ＭＳ ゴシック" panose="020B0609070205080204" pitchFamily="49" charset="-128"/>
              <a:ea typeface="ＭＳ ゴシック" panose="020B0609070205080204" pitchFamily="49" charset="-128"/>
            </a:endParaRPr>
          </a:p>
        </p:txBody>
      </p:sp>
      <p:graphicFrame>
        <p:nvGraphicFramePr>
          <p:cNvPr id="9" name="表 8"/>
          <p:cNvGraphicFramePr>
            <a:graphicFrameLocks noGrp="1"/>
          </p:cNvGraphicFramePr>
          <p:nvPr>
            <p:extLst>
              <p:ext uri="{D42A27DB-BD31-4B8C-83A1-F6EECF244321}">
                <p14:modId xmlns:p14="http://schemas.microsoft.com/office/powerpoint/2010/main" val="1246199207"/>
              </p:ext>
            </p:extLst>
          </p:nvPr>
        </p:nvGraphicFramePr>
        <p:xfrm>
          <a:off x="867158" y="2645060"/>
          <a:ext cx="10637269" cy="335280"/>
        </p:xfrm>
        <a:graphic>
          <a:graphicData uri="http://schemas.openxmlformats.org/drawingml/2006/table">
            <a:tbl>
              <a:tblPr firstRow="1" bandRow="1">
                <a:effectLst>
                  <a:outerShdw blurRad="50800" dist="38100" dir="5400000" algn="t" rotWithShape="0">
                    <a:prstClr val="black">
                      <a:alpha val="40000"/>
                    </a:prstClr>
                  </a:outerShdw>
                </a:effectLst>
                <a:tableStyleId>{8A107856-5554-42FB-B03E-39F5DBC370BA}</a:tableStyleId>
              </a:tblPr>
              <a:tblGrid>
                <a:gridCol w="4119512">
                  <a:extLst>
                    <a:ext uri="{9D8B030D-6E8A-4147-A177-3AD203B41FA5}">
                      <a16:colId xmlns:a16="http://schemas.microsoft.com/office/drawing/2014/main" val="1322200864"/>
                    </a:ext>
                  </a:extLst>
                </a:gridCol>
                <a:gridCol w="6517757">
                  <a:extLst>
                    <a:ext uri="{9D8B030D-6E8A-4147-A177-3AD203B41FA5}">
                      <a16:colId xmlns:a16="http://schemas.microsoft.com/office/drawing/2014/main" val="2160793900"/>
                    </a:ext>
                  </a:extLst>
                </a:gridCol>
              </a:tblGrid>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a:latin typeface="+mn-ea"/>
                          <a:ea typeface="+mn-ea"/>
                        </a:rPr>
                        <a:t>公示への質問回答</a:t>
                      </a:r>
                    </a:p>
                  </a:txBody>
                  <a:tcPr>
                    <a:solidFill>
                      <a:schemeClr val="accent2">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600" b="1">
                          <a:latin typeface="+mn-ea"/>
                          <a:ea typeface="+mn-ea"/>
                          <a:hlinkClick r:id="rId3"/>
                        </a:rPr>
                        <a:t>案件公示検索　結果一覧 </a:t>
                      </a:r>
                      <a:r>
                        <a:rPr lang="en-US" altLang="ja-JP" sz="1600" b="1">
                          <a:latin typeface="+mn-ea"/>
                          <a:ea typeface="+mn-ea"/>
                          <a:hlinkClick r:id="rId3"/>
                        </a:rPr>
                        <a:t>| </a:t>
                      </a:r>
                      <a:r>
                        <a:rPr lang="ja-JP" altLang="en-US" sz="1600" b="1">
                          <a:latin typeface="+mn-ea"/>
                          <a:ea typeface="+mn-ea"/>
                          <a:hlinkClick r:id="rId3"/>
                        </a:rPr>
                        <a:t>公告・公示情報／結果</a:t>
                      </a:r>
                      <a:endParaRPr kumimoji="1" lang="ja-JP" altLang="en-US" sz="1600" b="1">
                        <a:latin typeface="+mn-ea"/>
                        <a:ea typeface="+mn-ea"/>
                      </a:endParaRPr>
                    </a:p>
                  </a:txBody>
                  <a:tcPr>
                    <a:solidFill>
                      <a:schemeClr val="accent2">
                        <a:lumMod val="20000"/>
                        <a:lumOff val="80000"/>
                      </a:schemeClr>
                    </a:solidFill>
                  </a:tcPr>
                </a:tc>
                <a:extLst>
                  <a:ext uri="{0D108BD9-81ED-4DB2-BD59-A6C34878D82A}">
                    <a16:rowId xmlns:a16="http://schemas.microsoft.com/office/drawing/2014/main" val="2197128473"/>
                  </a:ext>
                </a:extLst>
              </a:tr>
            </a:tbl>
          </a:graphicData>
        </a:graphic>
      </p:graphicFrame>
      <p:graphicFrame>
        <p:nvGraphicFramePr>
          <p:cNvPr id="12" name="表 11"/>
          <p:cNvGraphicFramePr>
            <a:graphicFrameLocks noGrp="1"/>
          </p:cNvGraphicFramePr>
          <p:nvPr>
            <p:extLst>
              <p:ext uri="{D42A27DB-BD31-4B8C-83A1-F6EECF244321}">
                <p14:modId xmlns:p14="http://schemas.microsoft.com/office/powerpoint/2010/main" val="2502602130"/>
              </p:ext>
            </p:extLst>
          </p:nvPr>
        </p:nvGraphicFramePr>
        <p:xfrm>
          <a:off x="867159" y="4909264"/>
          <a:ext cx="10637269" cy="1249680"/>
        </p:xfrm>
        <a:graphic>
          <a:graphicData uri="http://schemas.openxmlformats.org/drawingml/2006/table">
            <a:tbl>
              <a:tblPr firstRow="1" bandRow="1">
                <a:effectLst>
                  <a:outerShdw blurRad="50800" dist="38100" dir="5400000" algn="t" rotWithShape="0">
                    <a:prstClr val="black">
                      <a:alpha val="40000"/>
                    </a:prstClr>
                  </a:outerShdw>
                </a:effectLst>
                <a:tableStyleId>{21E4AEA4-8DFA-4A89-87EB-49C32662AFE0}</a:tableStyleId>
              </a:tblPr>
              <a:tblGrid>
                <a:gridCol w="4119511">
                  <a:extLst>
                    <a:ext uri="{9D8B030D-6E8A-4147-A177-3AD203B41FA5}">
                      <a16:colId xmlns:a16="http://schemas.microsoft.com/office/drawing/2014/main" val="1322200864"/>
                    </a:ext>
                  </a:extLst>
                </a:gridCol>
                <a:gridCol w="6517758">
                  <a:extLst>
                    <a:ext uri="{9D8B030D-6E8A-4147-A177-3AD203B41FA5}">
                      <a16:colId xmlns:a16="http://schemas.microsoft.com/office/drawing/2014/main" val="2160793900"/>
                    </a:ext>
                  </a:extLst>
                </a:gridCol>
              </a:tblGrid>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u="none" strike="noStrike" kern="1200">
                          <a:solidFill>
                            <a:schemeClr val="tx1"/>
                          </a:solidFill>
                          <a:effectLst/>
                        </a:rPr>
                        <a:t>説明書の受領・プロポーザル等提出方法等</a:t>
                      </a:r>
                      <a:endParaRPr kumimoji="1" lang="ja-JP" altLang="en-US" sz="1600" b="1">
                        <a:solidFill>
                          <a:schemeClr val="tx1"/>
                        </a:solidFill>
                        <a:latin typeface="+mn-ea"/>
                        <a:ea typeface="+mn-ea"/>
                      </a:endParaRPr>
                    </a:p>
                  </a:txBody>
                  <a:tcPr anchor="ctr">
                    <a:lnL w="12700" cap="flat" cmpd="sng" algn="ctr">
                      <a:solidFill>
                        <a:srgbClr val="F1A069"/>
                      </a:solidFill>
                      <a:prstDash val="solid"/>
                      <a:round/>
                      <a:headEnd type="none" w="med" len="med"/>
                      <a:tailEnd type="none" w="med" len="med"/>
                    </a:lnL>
                    <a:lnR w="12700" cap="flat" cmpd="sng" algn="ctr">
                      <a:solidFill>
                        <a:srgbClr val="F1A069"/>
                      </a:solidFill>
                      <a:prstDash val="solid"/>
                      <a:round/>
                      <a:headEnd type="none" w="med" len="med"/>
                      <a:tailEnd type="none" w="med" len="med"/>
                    </a:lnR>
                    <a:lnT w="12700" cap="flat" cmpd="sng" algn="ctr">
                      <a:solidFill>
                        <a:srgbClr val="F1A069"/>
                      </a:solidFill>
                      <a:prstDash val="solid"/>
                      <a:round/>
                      <a:headEnd type="none" w="med" len="med"/>
                      <a:tailEnd type="none" w="med" len="med"/>
                    </a:lnT>
                    <a:lnB w="12700" cap="flat" cmpd="sng" algn="ctr">
                      <a:solidFill>
                        <a:srgbClr val="F1A069"/>
                      </a:solidFill>
                      <a:prstDash val="solid"/>
                      <a:round/>
                      <a:headEnd type="none" w="med" len="med"/>
                      <a:tailEnd type="none" w="med" len="med"/>
                    </a:lnB>
                    <a:solidFill>
                      <a:schemeClr val="accent2">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600">
                          <a:hlinkClick r:id="rId3"/>
                        </a:rPr>
                        <a:t>業務実施契約の公示にかかる説明書等の受領方法及び競争参加</a:t>
                      </a:r>
                      <a:r>
                        <a:rPr lang="ja-JP" altLang="en-US" sz="1600">
                          <a:solidFill>
                            <a:srgbClr val="0070C0"/>
                          </a:solidFill>
                          <a:hlinkClick r:id="rId3">
                            <a:extLst>
                              <a:ext uri="{A12FA001-AC4F-418D-AE19-62706E023703}">
                                <ahyp:hlinkClr xmlns:ahyp="http://schemas.microsoft.com/office/drawing/2018/hyperlinkcolor" val="tx"/>
                              </a:ext>
                            </a:extLst>
                          </a:hlinkClick>
                        </a:rPr>
                        <a:t>資格確認申請書・プロポーザル・見積書等の電子提出方法</a:t>
                      </a:r>
                      <a:endParaRPr kumimoji="1" lang="ja-JP" altLang="en-US" sz="1600" b="1">
                        <a:solidFill>
                          <a:srgbClr val="0070C0"/>
                        </a:solidFill>
                      </a:endParaRPr>
                    </a:p>
                  </a:txBody>
                  <a:tcPr>
                    <a:lnL w="12700" cap="flat" cmpd="sng" algn="ctr">
                      <a:solidFill>
                        <a:srgbClr val="F1A069"/>
                      </a:solidFill>
                      <a:prstDash val="solid"/>
                      <a:round/>
                      <a:headEnd type="none" w="med" len="med"/>
                      <a:tailEnd type="none" w="med" len="med"/>
                    </a:lnL>
                    <a:lnR w="12700" cap="flat" cmpd="sng" algn="ctr">
                      <a:solidFill>
                        <a:srgbClr val="F1A069"/>
                      </a:solidFill>
                      <a:prstDash val="solid"/>
                      <a:round/>
                      <a:headEnd type="none" w="med" len="med"/>
                      <a:tailEnd type="none" w="med" len="med"/>
                    </a:lnR>
                    <a:lnT w="12700" cap="flat" cmpd="sng" algn="ctr">
                      <a:solidFill>
                        <a:srgbClr val="F1A069"/>
                      </a:solidFill>
                      <a:prstDash val="solid"/>
                      <a:round/>
                      <a:headEnd type="none" w="med" len="med"/>
                      <a:tailEnd type="none" w="med" len="med"/>
                    </a:lnT>
                    <a:lnB w="12700" cap="flat" cmpd="sng" algn="ctr">
                      <a:solidFill>
                        <a:srgbClr val="F1A069"/>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346893763"/>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u="none" strike="noStrike" kern="1200">
                          <a:solidFill>
                            <a:schemeClr val="tx1"/>
                          </a:solidFill>
                          <a:effectLst/>
                        </a:rPr>
                        <a:t>電子データ提出・押印の取扱い</a:t>
                      </a:r>
                      <a:endParaRPr kumimoji="1" lang="ja-JP" altLang="en-US" sz="1600" b="1">
                        <a:solidFill>
                          <a:schemeClr val="tx1"/>
                        </a:solidFill>
                        <a:latin typeface="+mn-ea"/>
                        <a:ea typeface="+mn-ea"/>
                      </a:endParaRPr>
                    </a:p>
                  </a:txBody>
                  <a:tcPr anchor="ctr">
                    <a:lnL w="12700" cap="flat" cmpd="sng" algn="ctr">
                      <a:solidFill>
                        <a:srgbClr val="F1A069"/>
                      </a:solidFill>
                      <a:prstDash val="solid"/>
                      <a:round/>
                      <a:headEnd type="none" w="med" len="med"/>
                      <a:tailEnd type="none" w="med" len="med"/>
                    </a:lnL>
                    <a:lnR w="12700" cap="flat" cmpd="sng" algn="ctr">
                      <a:solidFill>
                        <a:srgbClr val="F1A069"/>
                      </a:solidFill>
                      <a:prstDash val="solid"/>
                      <a:round/>
                      <a:headEnd type="none" w="med" len="med"/>
                      <a:tailEnd type="none" w="med" len="med"/>
                    </a:lnR>
                    <a:lnT w="12700" cap="flat" cmpd="sng" algn="ctr">
                      <a:solidFill>
                        <a:srgbClr val="F1A069"/>
                      </a:solidFill>
                      <a:prstDash val="solid"/>
                      <a:round/>
                      <a:headEnd type="none" w="med" len="med"/>
                      <a:tailEnd type="none" w="med" len="med"/>
                    </a:lnT>
                    <a:lnB w="12700" cap="flat" cmpd="sng" algn="ctr">
                      <a:solidFill>
                        <a:srgbClr val="F1A069"/>
                      </a:solidFill>
                      <a:prstDash val="solid"/>
                      <a:round/>
                      <a:headEnd type="none" w="med" len="med"/>
                      <a:tailEnd type="none" w="med" len="med"/>
                    </a:lnB>
                    <a:solidFill>
                      <a:schemeClr val="accent2">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u="none" strike="noStrike" kern="1200">
                          <a:effectLst/>
                          <a:hlinkClick r:id="rId4"/>
                        </a:rPr>
                        <a:t>見積書及び請求書の電子データ提出及び押印の取扱いについて</a:t>
                      </a:r>
                      <a:endParaRPr kumimoji="1" lang="ja-JP" altLang="en-US" sz="1600" b="1"/>
                    </a:p>
                  </a:txBody>
                  <a:tcPr>
                    <a:lnL w="12700" cap="flat" cmpd="sng" algn="ctr">
                      <a:solidFill>
                        <a:srgbClr val="F1A069"/>
                      </a:solidFill>
                      <a:prstDash val="solid"/>
                      <a:round/>
                      <a:headEnd type="none" w="med" len="med"/>
                      <a:tailEnd type="none" w="med" len="med"/>
                    </a:lnL>
                    <a:lnR w="12700" cap="flat" cmpd="sng" algn="ctr">
                      <a:solidFill>
                        <a:srgbClr val="F1A069"/>
                      </a:solidFill>
                      <a:prstDash val="solid"/>
                      <a:round/>
                      <a:headEnd type="none" w="med" len="med"/>
                      <a:tailEnd type="none" w="med" len="med"/>
                    </a:lnR>
                    <a:lnT w="12700" cap="flat" cmpd="sng" algn="ctr">
                      <a:solidFill>
                        <a:srgbClr val="F1A069"/>
                      </a:solidFill>
                      <a:prstDash val="solid"/>
                      <a:round/>
                      <a:headEnd type="none" w="med" len="med"/>
                      <a:tailEnd type="none" w="med" len="med"/>
                    </a:lnT>
                    <a:lnB w="12700" cap="flat" cmpd="sng" algn="ctr">
                      <a:solidFill>
                        <a:srgbClr val="F1A069"/>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2888549188"/>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a:latin typeface="+mn-ea"/>
                          <a:ea typeface="+mn-ea"/>
                        </a:rPr>
                        <a:t>電子入札システムポータルサイト</a:t>
                      </a:r>
                    </a:p>
                  </a:txBody>
                  <a:tcPr>
                    <a:lnL w="12700" cap="flat" cmpd="sng" algn="ctr">
                      <a:solidFill>
                        <a:srgbClr val="F1A069"/>
                      </a:solidFill>
                      <a:prstDash val="solid"/>
                      <a:round/>
                      <a:headEnd type="none" w="med" len="med"/>
                      <a:tailEnd type="none" w="med" len="med"/>
                    </a:lnL>
                    <a:lnR w="12700" cap="flat" cmpd="sng" algn="ctr">
                      <a:solidFill>
                        <a:srgbClr val="F1A069"/>
                      </a:solidFill>
                      <a:prstDash val="solid"/>
                      <a:round/>
                      <a:headEnd type="none" w="med" len="med"/>
                      <a:tailEnd type="none" w="med" len="med"/>
                    </a:lnR>
                    <a:lnT w="12700" cap="flat" cmpd="sng" algn="ctr">
                      <a:solidFill>
                        <a:srgbClr val="F1A069"/>
                      </a:solidFill>
                      <a:prstDash val="solid"/>
                      <a:round/>
                      <a:headEnd type="none" w="med" len="med"/>
                      <a:tailEnd type="none" w="med" len="med"/>
                    </a:lnT>
                    <a:lnB w="12700" cap="flat" cmpd="sng" algn="ctr">
                      <a:solidFill>
                        <a:srgbClr val="F1A069"/>
                      </a:solidFill>
                      <a:prstDash val="solid"/>
                      <a:round/>
                      <a:headEnd type="none" w="med" len="med"/>
                      <a:tailEnd type="none" w="med" len="med"/>
                    </a:lnB>
                    <a:solidFill>
                      <a:schemeClr val="accent2">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600" b="1">
                          <a:hlinkClick r:id="rId5"/>
                        </a:rPr>
                        <a:t>電子入札システム　ポータルサイト</a:t>
                      </a:r>
                      <a:endParaRPr kumimoji="1" lang="ja-JP" altLang="en-US" sz="1600" b="1">
                        <a:latin typeface="+mn-ea"/>
                        <a:ea typeface="+mn-ea"/>
                      </a:endParaRPr>
                    </a:p>
                  </a:txBody>
                  <a:tcPr>
                    <a:lnL w="12700" cap="flat" cmpd="sng" algn="ctr">
                      <a:solidFill>
                        <a:srgbClr val="F1A069"/>
                      </a:solidFill>
                      <a:prstDash val="solid"/>
                      <a:round/>
                      <a:headEnd type="none" w="med" len="med"/>
                      <a:tailEnd type="none" w="med" len="med"/>
                    </a:lnL>
                    <a:lnR w="12700" cap="flat" cmpd="sng" algn="ctr">
                      <a:solidFill>
                        <a:srgbClr val="F1A069"/>
                      </a:solidFill>
                      <a:prstDash val="solid"/>
                      <a:round/>
                      <a:headEnd type="none" w="med" len="med"/>
                      <a:tailEnd type="none" w="med" len="med"/>
                    </a:lnR>
                    <a:lnT w="12700" cap="flat" cmpd="sng" algn="ctr">
                      <a:solidFill>
                        <a:srgbClr val="F1A069"/>
                      </a:solidFill>
                      <a:prstDash val="solid"/>
                      <a:round/>
                      <a:headEnd type="none" w="med" len="med"/>
                      <a:tailEnd type="none" w="med" len="med"/>
                    </a:lnT>
                    <a:lnB w="12700" cap="flat" cmpd="sng" algn="ctr">
                      <a:solidFill>
                        <a:srgbClr val="F1A069"/>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3350152724"/>
                  </a:ext>
                </a:extLst>
              </a:tr>
            </a:tbl>
          </a:graphicData>
        </a:graphic>
      </p:graphicFrame>
      <p:sp>
        <p:nvSpPr>
          <p:cNvPr id="14" name="タイトル 1">
            <a:extLst>
              <a:ext uri="{FF2B5EF4-FFF2-40B4-BE49-F238E27FC236}">
                <a16:creationId xmlns:a16="http://schemas.microsoft.com/office/drawing/2014/main" id="{33101445-71A4-4084-971C-AC95ED0910F2}"/>
              </a:ext>
            </a:extLst>
          </p:cNvPr>
          <p:cNvSpPr txBox="1">
            <a:spLocks/>
          </p:cNvSpPr>
          <p:nvPr/>
        </p:nvSpPr>
        <p:spPr>
          <a:xfrm>
            <a:off x="4152833" y="2304"/>
            <a:ext cx="5501530" cy="598469"/>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sz="2000" b="1" u="sng">
                <a:latin typeface="ＭＳ ゴシック" panose="020B0609070205080204" pitchFamily="49" charset="-128"/>
                <a:ea typeface="ＭＳ ゴシック" panose="020B0609070205080204" pitchFamily="49" charset="-128"/>
              </a:rPr>
              <a:t>企画競争（</a:t>
            </a:r>
            <a:r>
              <a:rPr lang="en-US" altLang="ja-JP" sz="2000" b="1" u="sng">
                <a:latin typeface="ＭＳ ゴシック" panose="020B0609070205080204" pitchFamily="49" charset="-128"/>
                <a:ea typeface="ＭＳ ゴシック" panose="020B0609070205080204" pitchFamily="49" charset="-128"/>
              </a:rPr>
              <a:t>QCBS</a:t>
            </a:r>
            <a:r>
              <a:rPr lang="ja-JP" altLang="en-US" sz="2000" b="1" u="sng">
                <a:latin typeface="ＭＳ ゴシック" panose="020B0609070205080204" pitchFamily="49" charset="-128"/>
                <a:ea typeface="ＭＳ ゴシック" panose="020B0609070205080204" pitchFamily="49" charset="-128"/>
              </a:rPr>
              <a:t>方式）（詳細説明）</a:t>
            </a:r>
          </a:p>
        </p:txBody>
      </p:sp>
      <p:sp>
        <p:nvSpPr>
          <p:cNvPr id="15" name="フローチャート: 書類 14">
            <a:extLst>
              <a:ext uri="{FF2B5EF4-FFF2-40B4-BE49-F238E27FC236}">
                <a16:creationId xmlns:a16="http://schemas.microsoft.com/office/drawing/2014/main" id="{4798F7DC-0558-41AA-A121-881E21AE2D03}"/>
              </a:ext>
            </a:extLst>
          </p:cNvPr>
          <p:cNvSpPr/>
          <p:nvPr/>
        </p:nvSpPr>
        <p:spPr>
          <a:xfrm>
            <a:off x="0" y="0"/>
            <a:ext cx="4034790" cy="550718"/>
          </a:xfrm>
          <a:prstGeom prst="flowChartDocument">
            <a:avLst/>
          </a:prstGeom>
          <a:solidFill>
            <a:schemeClr val="accent2">
              <a:lumMod val="75000"/>
            </a:schemeClr>
          </a:solidFill>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000">
                <a:solidFill>
                  <a:schemeClr val="tx1"/>
                </a:solidFill>
                <a:effectLst>
                  <a:outerShdw blurRad="50800" dist="38100" algn="l" rotWithShape="0">
                    <a:prstClr val="black">
                      <a:alpha val="40000"/>
                    </a:prstClr>
                  </a:outerShdw>
                </a:effectLst>
                <a:latin typeface="游明朝 Demibold" panose="02020600000000000000" pitchFamily="18" charset="-128"/>
                <a:ea typeface="游明朝 Demibold" panose="02020600000000000000" pitchFamily="18" charset="-128"/>
              </a:rPr>
              <a:t>コンサルタント等契約</a:t>
            </a:r>
          </a:p>
        </p:txBody>
      </p:sp>
      <p:sp>
        <p:nvSpPr>
          <p:cNvPr id="16" name="スライド番号プレースホルダー 1">
            <a:extLst>
              <a:ext uri="{FF2B5EF4-FFF2-40B4-BE49-F238E27FC236}">
                <a16:creationId xmlns:a16="http://schemas.microsoft.com/office/drawing/2014/main" id="{5CCB153D-F794-4A29-B870-5F9E02B4B337}"/>
              </a:ext>
            </a:extLst>
          </p:cNvPr>
          <p:cNvSpPr>
            <a:spLocks noGrp="1"/>
          </p:cNvSpPr>
          <p:nvPr>
            <p:ph type="sldNum" sz="quarter" idx="12"/>
          </p:nvPr>
        </p:nvSpPr>
        <p:spPr>
          <a:xfrm>
            <a:off x="9259187" y="6475228"/>
            <a:ext cx="2743200" cy="365125"/>
          </a:xfrm>
        </p:spPr>
        <p:txBody>
          <a:bodyPr/>
          <a:lstStyle/>
          <a:p>
            <a:fld id="{D86F75C9-3C34-415A-B3AE-35EE53543EC8}" type="slidenum">
              <a:rPr kumimoji="1" lang="ja-JP" altLang="en-US" sz="1400" b="1" smtClean="0">
                <a:latin typeface="ＭＳ ゴシック" panose="020B0609070205080204" pitchFamily="49" charset="-128"/>
                <a:ea typeface="ＭＳ ゴシック" panose="020B0609070205080204" pitchFamily="49" charset="-128"/>
              </a:rPr>
              <a:t>4</a:t>
            </a:fld>
            <a:endParaRPr kumimoji="1" lang="ja-JP" altLang="en-US" sz="1400" b="1">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15604719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タイトル 1"/>
          <p:cNvSpPr txBox="1">
            <a:spLocks/>
          </p:cNvSpPr>
          <p:nvPr/>
        </p:nvSpPr>
        <p:spPr>
          <a:xfrm>
            <a:off x="336000" y="4187995"/>
            <a:ext cx="11520000" cy="2457354"/>
          </a:xfrm>
          <a:prstGeom prst="roundRect">
            <a:avLst/>
          </a:prstGeom>
          <a:ln>
            <a:solidFill>
              <a:srgbClr val="000000"/>
            </a:solidFill>
          </a:ln>
        </p:spPr>
        <p:txBody>
          <a:bodyPr vert="horz" lIns="91440" tIns="45720" rIns="91440" bIns="45720" rtlCol="0" anchor="t" anchorCtr="0">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fontAlgn="base"/>
            <a:r>
              <a:rPr lang="ja-JP" altLang="en-US" sz="1800" b="1" u="sng">
                <a:latin typeface="ＭＳ ゴシック" panose="020B0609070205080204" pitchFamily="49" charset="-128"/>
                <a:ea typeface="ＭＳ ゴシック" panose="020B0609070205080204" pitchFamily="49" charset="-128"/>
              </a:rPr>
              <a:t>（</a:t>
            </a:r>
            <a:r>
              <a:rPr lang="en-US" altLang="ja-JP" sz="1800" b="1" u="sng">
                <a:latin typeface="ＭＳ ゴシック" panose="020B0609070205080204" pitchFamily="49" charset="-128"/>
                <a:ea typeface="ＭＳ ゴシック" panose="020B0609070205080204" pitchFamily="49" charset="-128"/>
              </a:rPr>
              <a:t>6</a:t>
            </a:r>
            <a:r>
              <a:rPr lang="ja-JP" altLang="en-US" sz="1800" b="1" u="sng">
                <a:latin typeface="ＭＳ ゴシック" panose="020B0609070205080204" pitchFamily="49" charset="-128"/>
                <a:ea typeface="ＭＳ ゴシック" panose="020B0609070205080204" pitchFamily="49" charset="-128"/>
              </a:rPr>
              <a:t>）契約交渉</a:t>
            </a:r>
            <a:br>
              <a:rPr lang="en-US" altLang="ja-JP" sz="1800" b="1" u="sng">
                <a:latin typeface="ＭＳ ゴシック" panose="020B0609070205080204" pitchFamily="49" charset="-128"/>
                <a:ea typeface="ＭＳ ゴシック" panose="020B0609070205080204" pitchFamily="49" charset="-128"/>
              </a:rPr>
            </a:br>
            <a:br>
              <a:rPr lang="en-US" altLang="ja-JP" sz="1800" b="1" u="sng">
                <a:latin typeface="ＭＳ ゴシック" panose="020B0609070205080204" pitchFamily="49" charset="-128"/>
                <a:ea typeface="ＭＳ ゴシック" panose="020B0609070205080204" pitchFamily="49" charset="-128"/>
              </a:rPr>
            </a:br>
            <a:r>
              <a:rPr lang="ja-JP" altLang="ja-JP" sz="1800">
                <a:latin typeface="ＭＳ ゴシック" panose="020B0609070205080204" pitchFamily="49" charset="-128"/>
                <a:ea typeface="ＭＳ ゴシック" panose="020B0609070205080204" pitchFamily="49" charset="-128"/>
              </a:rPr>
              <a:t>交渉順位</a:t>
            </a:r>
            <a:r>
              <a:rPr lang="en-US" altLang="ja-JP" sz="1800">
                <a:latin typeface="ＭＳ ゴシック" panose="020B0609070205080204" pitchFamily="49" charset="-128"/>
                <a:ea typeface="ＭＳ ゴシック" panose="020B0609070205080204" pitchFamily="49" charset="-128"/>
              </a:rPr>
              <a:t>1</a:t>
            </a:r>
            <a:r>
              <a:rPr lang="ja-JP" altLang="ja-JP" sz="1800">
                <a:latin typeface="ＭＳ ゴシック" panose="020B0609070205080204" pitchFamily="49" charset="-128"/>
                <a:ea typeface="ＭＳ ゴシック" panose="020B0609070205080204" pitchFamily="49" charset="-128"/>
              </a:rPr>
              <a:t>位の社と</a:t>
            </a:r>
            <a:r>
              <a:rPr lang="ja-JP" altLang="en-US" sz="1800">
                <a:latin typeface="ＭＳ ゴシック" panose="020B0609070205080204" pitchFamily="49" charset="-128"/>
                <a:ea typeface="ＭＳ ゴシック" panose="020B0609070205080204" pitchFamily="49" charset="-128"/>
              </a:rPr>
              <a:t>、</a:t>
            </a:r>
            <a:r>
              <a:rPr lang="ja-JP" altLang="ja-JP" sz="1800">
                <a:latin typeface="ＭＳ ゴシック" panose="020B0609070205080204" pitchFamily="49" charset="-128"/>
                <a:ea typeface="ＭＳ ゴシック" panose="020B0609070205080204" pitchFamily="49" charset="-128"/>
              </a:rPr>
              <a:t>契約内容</a:t>
            </a:r>
            <a:r>
              <a:rPr lang="ja-JP" altLang="en-US" sz="1800">
                <a:latin typeface="ＭＳ ゴシック" panose="020B0609070205080204" pitchFamily="49" charset="-128"/>
                <a:ea typeface="ＭＳ ゴシック" panose="020B0609070205080204" pitchFamily="49" charset="-128"/>
              </a:rPr>
              <a:t>である業務内容（特記仕様書）、</a:t>
            </a:r>
            <a:r>
              <a:rPr lang="ja-JP" altLang="ja-JP" sz="1800">
                <a:latin typeface="ＭＳ ゴシック" panose="020B0609070205080204" pitchFamily="49" charset="-128"/>
                <a:ea typeface="ＭＳ ゴシック" panose="020B0609070205080204" pitchFamily="49" charset="-128"/>
              </a:rPr>
              <a:t>見積内訳</a:t>
            </a:r>
            <a:r>
              <a:rPr lang="ja-JP" altLang="en-US" sz="1800">
                <a:latin typeface="ＭＳ ゴシック" panose="020B0609070205080204" pitchFamily="49" charset="-128"/>
                <a:ea typeface="ＭＳ ゴシック" panose="020B0609070205080204" pitchFamily="49" charset="-128"/>
              </a:rPr>
              <a:t>（契約金額内訳書）、精算方法（合意単価</a:t>
            </a:r>
            <a:r>
              <a:rPr lang="en-US" altLang="ja-JP" sz="1800">
                <a:latin typeface="ＭＳ ゴシック" panose="020B0609070205080204" pitchFamily="49" charset="-128"/>
                <a:ea typeface="ＭＳ ゴシック" panose="020B0609070205080204" pitchFamily="49" charset="-128"/>
              </a:rPr>
              <a:t>/</a:t>
            </a:r>
            <a:r>
              <a:rPr lang="ja-JP" altLang="en-US" sz="1800">
                <a:latin typeface="ＭＳ ゴシック" panose="020B0609070205080204" pitchFamily="49" charset="-128"/>
                <a:ea typeface="ＭＳ ゴシック" panose="020B0609070205080204" pitchFamily="49" charset="-128"/>
              </a:rPr>
              <a:t>実費精算）、支払いスケジュール（前金払・部分払・概算払）</a:t>
            </a:r>
            <a:r>
              <a:rPr lang="ja-JP" altLang="ja-JP" sz="1800">
                <a:latin typeface="ＭＳ ゴシック" panose="020B0609070205080204" pitchFamily="49" charset="-128"/>
                <a:ea typeface="ＭＳ ゴシック" panose="020B0609070205080204" pitchFamily="49" charset="-128"/>
              </a:rPr>
              <a:t>等について契約交渉を行い</a:t>
            </a:r>
            <a:r>
              <a:rPr lang="ja-JP" altLang="en-US" sz="1800">
                <a:latin typeface="ＭＳ ゴシック" panose="020B0609070205080204" pitchFamily="49" charset="-128"/>
                <a:ea typeface="ＭＳ ゴシック" panose="020B0609070205080204" pitchFamily="49" charset="-128"/>
              </a:rPr>
              <a:t>ます。</a:t>
            </a:r>
            <a:endParaRPr lang="en-US" altLang="ja-JP" sz="1800">
              <a:latin typeface="ＭＳ ゴシック" panose="020B0609070205080204" pitchFamily="49" charset="-128"/>
              <a:ea typeface="ＭＳ ゴシック" panose="020B0609070205080204" pitchFamily="49" charset="-128"/>
            </a:endParaRPr>
          </a:p>
          <a:p>
            <a:pPr fontAlgn="base"/>
            <a:endParaRPr lang="ja-JP" altLang="ja-JP" sz="1800">
              <a:latin typeface="ＭＳ ゴシック" panose="020B0609070205080204" pitchFamily="49" charset="-128"/>
              <a:ea typeface="ＭＳ ゴシック" panose="020B0609070205080204" pitchFamily="49" charset="-128"/>
            </a:endParaRPr>
          </a:p>
        </p:txBody>
      </p:sp>
      <p:sp>
        <p:nvSpPr>
          <p:cNvPr id="9" name="正方形/長方形 8"/>
          <p:cNvSpPr/>
          <p:nvPr/>
        </p:nvSpPr>
        <p:spPr>
          <a:xfrm>
            <a:off x="355507" y="649368"/>
            <a:ext cx="3288870" cy="52264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r>
              <a:rPr kumimoji="1" lang="ja-JP" altLang="en-US" b="1">
                <a:latin typeface="ＭＳ ゴシック" panose="020B0609070205080204" pitchFamily="49" charset="-128"/>
                <a:ea typeface="ＭＳ ゴシック" panose="020B0609070205080204" pitchFamily="49" charset="-128"/>
              </a:rPr>
              <a:t>応募・選定</a:t>
            </a:r>
          </a:p>
        </p:txBody>
      </p:sp>
      <p:graphicFrame>
        <p:nvGraphicFramePr>
          <p:cNvPr id="16" name="表 15"/>
          <p:cNvGraphicFramePr>
            <a:graphicFrameLocks noGrp="1"/>
          </p:cNvGraphicFramePr>
          <p:nvPr>
            <p:extLst>
              <p:ext uri="{D42A27DB-BD31-4B8C-83A1-F6EECF244321}">
                <p14:modId xmlns:p14="http://schemas.microsoft.com/office/powerpoint/2010/main" val="2916201666"/>
              </p:ext>
            </p:extLst>
          </p:nvPr>
        </p:nvGraphicFramePr>
        <p:xfrm>
          <a:off x="817419" y="5706401"/>
          <a:ext cx="10080000" cy="690319"/>
        </p:xfrm>
        <a:graphic>
          <a:graphicData uri="http://schemas.openxmlformats.org/drawingml/2006/table">
            <a:tbl>
              <a:tblPr firstRow="1" bandRow="1">
                <a:effectLst>
                  <a:outerShdw blurRad="50800" dist="38100" dir="5400000" algn="t" rotWithShape="0">
                    <a:prstClr val="black">
                      <a:alpha val="40000"/>
                    </a:prstClr>
                  </a:outerShdw>
                </a:effectLst>
                <a:tableStyleId>{21E4AEA4-8DFA-4A89-87EB-49C32662AFE0}</a:tableStyleId>
              </a:tblPr>
              <a:tblGrid>
                <a:gridCol w="3420000">
                  <a:extLst>
                    <a:ext uri="{9D8B030D-6E8A-4147-A177-3AD203B41FA5}">
                      <a16:colId xmlns:a16="http://schemas.microsoft.com/office/drawing/2014/main" val="1322200864"/>
                    </a:ext>
                  </a:extLst>
                </a:gridCol>
                <a:gridCol w="6660000">
                  <a:extLst>
                    <a:ext uri="{9D8B030D-6E8A-4147-A177-3AD203B41FA5}">
                      <a16:colId xmlns:a16="http://schemas.microsoft.com/office/drawing/2014/main" val="2160793900"/>
                    </a:ext>
                  </a:extLst>
                </a:gridCol>
              </a:tblGrid>
              <a:tr h="35503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u="none" strike="noStrike" kern="1200">
                          <a:solidFill>
                            <a:schemeClr val="tx1"/>
                          </a:solidFill>
                          <a:effectLst/>
                        </a:rPr>
                        <a:t>電子データ提出・押印の取扱い</a:t>
                      </a:r>
                      <a:endParaRPr kumimoji="1" lang="ja-JP" altLang="en-US" sz="1600" b="1">
                        <a:solidFill>
                          <a:schemeClr val="tx1"/>
                        </a:solidFill>
                        <a:latin typeface="+mn-ea"/>
                        <a:ea typeface="+mn-ea"/>
                      </a:endParaRPr>
                    </a:p>
                  </a:txBody>
                  <a:tcPr>
                    <a:lnL w="12700" cap="flat" cmpd="sng" algn="ctr">
                      <a:solidFill>
                        <a:srgbClr val="F1A069"/>
                      </a:solidFill>
                      <a:prstDash val="solid"/>
                      <a:round/>
                      <a:headEnd type="none" w="med" len="med"/>
                      <a:tailEnd type="none" w="med" len="med"/>
                    </a:lnL>
                    <a:lnR w="12700" cap="flat" cmpd="sng" algn="ctr">
                      <a:solidFill>
                        <a:srgbClr val="F1A069"/>
                      </a:solidFill>
                      <a:prstDash val="solid"/>
                      <a:round/>
                      <a:headEnd type="none" w="med" len="med"/>
                      <a:tailEnd type="none" w="med" len="med"/>
                    </a:lnR>
                    <a:lnT w="12700" cap="flat" cmpd="sng" algn="ctr">
                      <a:solidFill>
                        <a:srgbClr val="F1A069"/>
                      </a:solidFill>
                      <a:prstDash val="solid"/>
                      <a:round/>
                      <a:headEnd type="none" w="med" len="med"/>
                      <a:tailEnd type="none" w="med" len="med"/>
                    </a:lnT>
                    <a:lnB w="12700" cap="flat" cmpd="sng" algn="ctr">
                      <a:solidFill>
                        <a:srgbClr val="F1A069"/>
                      </a:solidFill>
                      <a:prstDash val="solid"/>
                      <a:round/>
                      <a:headEnd type="none" w="med" len="med"/>
                      <a:tailEnd type="none" w="med" len="med"/>
                    </a:lnB>
                    <a:solidFill>
                      <a:schemeClr val="accent2">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u="none" strike="noStrike" kern="1200">
                          <a:effectLst/>
                          <a:hlinkClick r:id="rId3"/>
                        </a:rPr>
                        <a:t>見積書及び請求書の電子データ提出及び押印の取扱いについて</a:t>
                      </a:r>
                      <a:endParaRPr kumimoji="1" lang="ja-JP" altLang="en-US" sz="1600" b="1"/>
                    </a:p>
                  </a:txBody>
                  <a:tcPr>
                    <a:lnL w="12700" cap="flat" cmpd="sng" algn="ctr">
                      <a:solidFill>
                        <a:srgbClr val="F1A069"/>
                      </a:solidFill>
                      <a:prstDash val="solid"/>
                      <a:round/>
                      <a:headEnd type="none" w="med" len="med"/>
                      <a:tailEnd type="none" w="med" len="med"/>
                    </a:lnL>
                    <a:lnR w="12700" cap="flat" cmpd="sng" algn="ctr">
                      <a:solidFill>
                        <a:srgbClr val="F1A069"/>
                      </a:solidFill>
                      <a:prstDash val="solid"/>
                      <a:round/>
                      <a:headEnd type="none" w="med" len="med"/>
                      <a:tailEnd type="none" w="med" len="med"/>
                    </a:lnR>
                    <a:lnT w="12700" cap="flat" cmpd="sng" algn="ctr">
                      <a:solidFill>
                        <a:srgbClr val="F1A069"/>
                      </a:solidFill>
                      <a:prstDash val="solid"/>
                      <a:round/>
                      <a:headEnd type="none" w="med" len="med"/>
                      <a:tailEnd type="none" w="med" len="med"/>
                    </a:lnT>
                    <a:lnB w="12700" cap="flat" cmpd="sng" algn="ctr">
                      <a:solidFill>
                        <a:srgbClr val="F1A069"/>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2888549188"/>
                  </a:ext>
                </a:extLst>
              </a:tr>
              <a:tr h="25717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a:t>前金払と部分払</a:t>
                      </a:r>
                    </a:p>
                  </a:txBody>
                  <a:tcPr>
                    <a:lnL w="12700" cap="flat" cmpd="sng" algn="ctr">
                      <a:solidFill>
                        <a:srgbClr val="F1A069"/>
                      </a:solidFill>
                      <a:prstDash val="solid"/>
                      <a:round/>
                      <a:headEnd type="none" w="med" len="med"/>
                      <a:tailEnd type="none" w="med" len="med"/>
                    </a:lnL>
                    <a:lnR w="12700" cap="flat" cmpd="sng" algn="ctr">
                      <a:solidFill>
                        <a:srgbClr val="F1A069"/>
                      </a:solidFill>
                      <a:prstDash val="solid"/>
                      <a:round/>
                      <a:headEnd type="none" w="med" len="med"/>
                      <a:tailEnd type="none" w="med" len="med"/>
                    </a:lnR>
                    <a:lnT w="12700" cap="flat" cmpd="sng" algn="ctr">
                      <a:solidFill>
                        <a:srgbClr val="F1A069"/>
                      </a:solidFill>
                      <a:prstDash val="solid"/>
                      <a:round/>
                      <a:headEnd type="none" w="med" len="med"/>
                      <a:tailEnd type="none" w="med" len="med"/>
                    </a:lnT>
                    <a:lnB w="12700" cap="flat" cmpd="sng" algn="ctr">
                      <a:solidFill>
                        <a:srgbClr val="F1A069"/>
                      </a:solidFill>
                      <a:prstDash val="solid"/>
                      <a:round/>
                      <a:headEnd type="none" w="med" len="med"/>
                      <a:tailEnd type="none" w="med" len="med"/>
                    </a:lnB>
                    <a:solidFill>
                      <a:schemeClr val="accent2">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600" b="1">
                          <a:hlinkClick r:id="rId4"/>
                        </a:rPr>
                        <a:t>複数の前金払と部分払が混在する場合の取扱い</a:t>
                      </a:r>
                      <a:endParaRPr lang="en-US" altLang="ja-JP" sz="1600" b="1">
                        <a:latin typeface="ＭＳ ゴシック" panose="020B0609070205080204" pitchFamily="49" charset="-128"/>
                        <a:ea typeface="ＭＳ ゴシック" panose="020B0609070205080204" pitchFamily="49" charset="-128"/>
                      </a:endParaRPr>
                    </a:p>
                  </a:txBody>
                  <a:tcPr>
                    <a:lnL w="12700" cap="flat" cmpd="sng" algn="ctr">
                      <a:solidFill>
                        <a:srgbClr val="F1A069"/>
                      </a:solidFill>
                      <a:prstDash val="solid"/>
                      <a:round/>
                      <a:headEnd type="none" w="med" len="med"/>
                      <a:tailEnd type="none" w="med" len="med"/>
                    </a:lnL>
                    <a:lnR w="12700" cap="flat" cmpd="sng" algn="ctr">
                      <a:solidFill>
                        <a:srgbClr val="F1A069"/>
                      </a:solidFill>
                      <a:prstDash val="solid"/>
                      <a:round/>
                      <a:headEnd type="none" w="med" len="med"/>
                      <a:tailEnd type="none" w="med" len="med"/>
                    </a:lnR>
                    <a:lnT w="12700" cap="flat" cmpd="sng" algn="ctr">
                      <a:solidFill>
                        <a:srgbClr val="F1A069"/>
                      </a:solidFill>
                      <a:prstDash val="solid"/>
                      <a:round/>
                      <a:headEnd type="none" w="med" len="med"/>
                      <a:tailEnd type="none" w="med" len="med"/>
                    </a:lnT>
                    <a:lnB w="12700" cap="flat" cmpd="sng" algn="ctr">
                      <a:solidFill>
                        <a:srgbClr val="F1A069"/>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970888539"/>
                  </a:ext>
                </a:extLst>
              </a:tr>
            </a:tbl>
          </a:graphicData>
        </a:graphic>
      </p:graphicFrame>
      <p:sp>
        <p:nvSpPr>
          <p:cNvPr id="17" name="タイトル 1"/>
          <p:cNvSpPr txBox="1">
            <a:spLocks/>
          </p:cNvSpPr>
          <p:nvPr/>
        </p:nvSpPr>
        <p:spPr>
          <a:xfrm>
            <a:off x="336000" y="1234240"/>
            <a:ext cx="11466140" cy="2721155"/>
          </a:xfrm>
          <a:prstGeom prst="roundRect">
            <a:avLst/>
          </a:prstGeom>
          <a:ln>
            <a:solidFill>
              <a:srgbClr val="000000"/>
            </a:solidFill>
          </a:ln>
        </p:spPr>
        <p:txBody>
          <a:bodyPr vert="horz" lIns="91440" tIns="45720" rIns="91440" bIns="45720" rtlCol="0" anchor="t">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defTabSz="890588" fontAlgn="base"/>
            <a:r>
              <a:rPr lang="ja-JP" altLang="en-US" sz="1800" b="1" u="sng">
                <a:latin typeface="ＭＳ ゴシック" panose="020B0609070205080204" pitchFamily="49" charset="-128"/>
                <a:ea typeface="ＭＳ ゴシック" panose="020B0609070205080204" pitchFamily="49" charset="-128"/>
              </a:rPr>
              <a:t>（</a:t>
            </a:r>
            <a:r>
              <a:rPr lang="en-US" altLang="ja-JP" sz="1800" b="1" u="sng">
                <a:latin typeface="ＭＳ ゴシック" panose="020B0609070205080204" pitchFamily="49" charset="-128"/>
                <a:ea typeface="ＭＳ ゴシック" panose="020B0609070205080204" pitchFamily="49" charset="-128"/>
              </a:rPr>
              <a:t>5</a:t>
            </a:r>
            <a:r>
              <a:rPr lang="ja-JP" altLang="en-US" sz="1800" b="1" u="sng">
                <a:latin typeface="ＭＳ ゴシック" panose="020B0609070205080204" pitchFamily="49" charset="-128"/>
                <a:ea typeface="ＭＳ ゴシック" panose="020B0609070205080204" pitchFamily="49" charset="-128"/>
              </a:rPr>
              <a:t>）技術評価・見積書開封・選定</a:t>
            </a:r>
            <a:br>
              <a:rPr lang="en-US" altLang="ja-JP" sz="1800" b="1" u="sng">
                <a:latin typeface="ＭＳ ゴシック" panose="020B0609070205080204" pitchFamily="49" charset="-128"/>
                <a:ea typeface="ＭＳ ゴシック" panose="020B0609070205080204" pitchFamily="49" charset="-128"/>
              </a:rPr>
            </a:br>
            <a:br>
              <a:rPr lang="en-US" altLang="ja-JP" sz="1800" b="1" u="sng">
                <a:latin typeface="ＭＳ ゴシック" panose="020B0609070205080204" pitchFamily="49" charset="-128"/>
                <a:ea typeface="ＭＳ ゴシック" panose="020B0609070205080204" pitchFamily="49" charset="-128"/>
              </a:rPr>
            </a:br>
            <a:r>
              <a:rPr lang="en-US" altLang="ja-JP" sz="1800">
                <a:latin typeface="ＭＳ ゴシック" panose="020B0609070205080204" pitchFamily="49" charset="-128"/>
                <a:ea typeface="ＭＳ ゴシック" panose="020B0609070205080204" pitchFamily="49" charset="-128"/>
              </a:rPr>
              <a:t>JICA</a:t>
            </a:r>
            <a:r>
              <a:rPr lang="ja-JP" altLang="en-US" sz="1800">
                <a:latin typeface="ＭＳ ゴシック" panose="020B0609070205080204" pitchFamily="49" charset="-128"/>
                <a:ea typeface="ＭＳ ゴシック" panose="020B0609070205080204" pitchFamily="49" charset="-128"/>
              </a:rPr>
              <a:t>は、</a:t>
            </a:r>
            <a:r>
              <a:rPr lang="ja-JP" altLang="ja-JP" sz="1800">
                <a:latin typeface="ＭＳ ゴシック" panose="020B0609070205080204" pitchFamily="49" charset="-128"/>
                <a:ea typeface="ＭＳ ゴシック" panose="020B0609070205080204" pitchFamily="49" charset="-128"/>
              </a:rPr>
              <a:t>プロポーザル</a:t>
            </a:r>
            <a:r>
              <a:rPr lang="ja-JP" altLang="en-US" sz="1800">
                <a:latin typeface="ＭＳ ゴシック" panose="020B0609070205080204" pitchFamily="49" charset="-128"/>
                <a:ea typeface="ＭＳ ゴシック" panose="020B0609070205080204" pitchFamily="49" charset="-128"/>
              </a:rPr>
              <a:t>（及びプレゼンテーション）</a:t>
            </a:r>
            <a:r>
              <a:rPr lang="ja-JP" altLang="ja-JP" sz="1800">
                <a:latin typeface="ＭＳ ゴシック" panose="020B0609070205080204" pitchFamily="49" charset="-128"/>
                <a:ea typeface="ＭＳ ゴシック" panose="020B0609070205080204" pitchFamily="49" charset="-128"/>
              </a:rPr>
              <a:t>評価をもって</a:t>
            </a:r>
            <a:r>
              <a:rPr lang="ja-JP" altLang="en-US" sz="1800">
                <a:latin typeface="ＭＳ ゴシック" panose="020B0609070205080204" pitchFamily="49" charset="-128"/>
                <a:ea typeface="ＭＳ ゴシック" panose="020B0609070205080204" pitchFamily="49" charset="-128"/>
              </a:rPr>
              <a:t>技術評価を行います。技術評価に合格した応募者のみ指定の日時に電子入札システムにて見積書を開封し、技術点と価格点を加えた総合評価点により</a:t>
            </a:r>
            <a:r>
              <a:rPr lang="ja-JP" altLang="ja-JP" sz="1800">
                <a:latin typeface="ＭＳ ゴシック" panose="020B0609070205080204" pitchFamily="49" charset="-128"/>
                <a:ea typeface="ＭＳ ゴシック" panose="020B0609070205080204" pitchFamily="49" charset="-128"/>
              </a:rPr>
              <a:t>交渉順位を決定</a:t>
            </a:r>
            <a:r>
              <a:rPr lang="ja-JP" altLang="en-US" sz="1800">
                <a:latin typeface="ＭＳ ゴシック" panose="020B0609070205080204" pitchFamily="49" charset="-128"/>
                <a:ea typeface="ＭＳ ゴシック" panose="020B0609070205080204" pitchFamily="49" charset="-128"/>
              </a:rPr>
              <a:t>し、</a:t>
            </a:r>
            <a:r>
              <a:rPr lang="ja-JP" altLang="ja-JP" sz="1800">
                <a:latin typeface="ＭＳ ゴシック" panose="020B0609070205080204" pitchFamily="49" charset="-128"/>
                <a:ea typeface="ＭＳ ゴシック" panose="020B0609070205080204" pitchFamily="49" charset="-128"/>
              </a:rPr>
              <a:t>「プロポーザル等評価結果の通知」を</a:t>
            </a:r>
            <a:r>
              <a:rPr lang="ja-JP" altLang="en-US" sz="1800">
                <a:latin typeface="ＭＳ ゴシック" panose="020B0609070205080204" pitchFamily="49" charset="-128"/>
                <a:ea typeface="ＭＳ ゴシック" panose="020B0609070205080204" pitchFamily="49" charset="-128"/>
              </a:rPr>
              <a:t>送付</a:t>
            </a:r>
            <a:r>
              <a:rPr lang="ja-JP" altLang="ja-JP" sz="1800">
                <a:latin typeface="ＭＳ ゴシック" panose="020B0609070205080204" pitchFamily="49" charset="-128"/>
                <a:ea typeface="ＭＳ ゴシック" panose="020B0609070205080204" pitchFamily="49" charset="-128"/>
              </a:rPr>
              <a:t>します。また、ホームページ上にも</a:t>
            </a:r>
            <a:r>
              <a:rPr lang="ja-JP" altLang="en-US" sz="1800">
                <a:latin typeface="ＭＳ ゴシック" panose="020B0609070205080204" pitchFamily="49" charset="-128"/>
                <a:ea typeface="ＭＳ ゴシック" panose="020B0609070205080204" pitchFamily="49" charset="-128"/>
              </a:rPr>
              <a:t>評価</a:t>
            </a:r>
            <a:r>
              <a:rPr lang="ja-JP" altLang="ja-JP" sz="1800">
                <a:latin typeface="ＭＳ ゴシック" panose="020B0609070205080204" pitchFamily="49" charset="-128"/>
                <a:ea typeface="ＭＳ ゴシック" panose="020B0609070205080204" pitchFamily="49" charset="-128"/>
              </a:rPr>
              <a:t>結果を掲載します。 </a:t>
            </a:r>
          </a:p>
        </p:txBody>
      </p:sp>
      <p:graphicFrame>
        <p:nvGraphicFramePr>
          <p:cNvPr id="18" name="表 17"/>
          <p:cNvGraphicFramePr>
            <a:graphicFrameLocks noGrp="1"/>
          </p:cNvGraphicFramePr>
          <p:nvPr>
            <p:extLst>
              <p:ext uri="{D42A27DB-BD31-4B8C-83A1-F6EECF244321}">
                <p14:modId xmlns:p14="http://schemas.microsoft.com/office/powerpoint/2010/main" val="2606710071"/>
              </p:ext>
            </p:extLst>
          </p:nvPr>
        </p:nvGraphicFramePr>
        <p:xfrm>
          <a:off x="829972" y="3027761"/>
          <a:ext cx="10080000" cy="670560"/>
        </p:xfrm>
        <a:graphic>
          <a:graphicData uri="http://schemas.openxmlformats.org/drawingml/2006/table">
            <a:tbl>
              <a:tblPr firstRow="1" bandRow="1">
                <a:effectLst>
                  <a:outerShdw blurRad="50800" dist="38100" dir="5400000" algn="t" rotWithShape="0">
                    <a:prstClr val="black">
                      <a:alpha val="40000"/>
                    </a:prstClr>
                  </a:outerShdw>
                </a:effectLst>
                <a:tableStyleId>{8A107856-5554-42FB-B03E-39F5DBC370BA}</a:tableStyleId>
              </a:tblPr>
              <a:tblGrid>
                <a:gridCol w="3420000">
                  <a:extLst>
                    <a:ext uri="{9D8B030D-6E8A-4147-A177-3AD203B41FA5}">
                      <a16:colId xmlns:a16="http://schemas.microsoft.com/office/drawing/2014/main" val="1322200864"/>
                    </a:ext>
                  </a:extLst>
                </a:gridCol>
                <a:gridCol w="6660000">
                  <a:extLst>
                    <a:ext uri="{9D8B030D-6E8A-4147-A177-3AD203B41FA5}">
                      <a16:colId xmlns:a16="http://schemas.microsoft.com/office/drawing/2014/main" val="2160793900"/>
                    </a:ext>
                  </a:extLst>
                </a:gridCol>
              </a:tblGrid>
              <a:tr h="32239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a:latin typeface="+mn-ea"/>
                          <a:ea typeface="+mn-ea"/>
                        </a:rPr>
                        <a:t>評価結果</a:t>
                      </a:r>
                    </a:p>
                  </a:txBody>
                  <a:tcPr>
                    <a:solidFill>
                      <a:schemeClr val="accent2">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600" b="1">
                          <a:latin typeface="+mn-ea"/>
                          <a:ea typeface="+mn-ea"/>
                          <a:hlinkClick r:id="rId5"/>
                        </a:rPr>
                        <a:t>案件公示検索　結果一覧 </a:t>
                      </a:r>
                      <a:r>
                        <a:rPr lang="en-US" altLang="ja-JP" sz="1600" b="1">
                          <a:latin typeface="+mn-ea"/>
                          <a:ea typeface="+mn-ea"/>
                          <a:hlinkClick r:id="rId5"/>
                        </a:rPr>
                        <a:t>| </a:t>
                      </a:r>
                      <a:r>
                        <a:rPr lang="ja-JP" altLang="en-US" sz="1600" b="1">
                          <a:latin typeface="+mn-ea"/>
                          <a:ea typeface="+mn-ea"/>
                          <a:hlinkClick r:id="rId5"/>
                        </a:rPr>
                        <a:t>公告・公示情報／結果</a:t>
                      </a:r>
                      <a:endParaRPr kumimoji="1" lang="ja-JP" altLang="en-US" sz="1600" b="1">
                        <a:latin typeface="+mn-ea"/>
                        <a:ea typeface="+mn-ea"/>
                      </a:endParaRPr>
                    </a:p>
                  </a:txBody>
                  <a:tcPr>
                    <a:solidFill>
                      <a:schemeClr val="accent2">
                        <a:lumMod val="20000"/>
                        <a:lumOff val="80000"/>
                      </a:schemeClr>
                    </a:solidFill>
                  </a:tcPr>
                </a:tc>
                <a:extLst>
                  <a:ext uri="{0D108BD9-81ED-4DB2-BD59-A6C34878D82A}">
                    <a16:rowId xmlns:a16="http://schemas.microsoft.com/office/drawing/2014/main" val="2197128473"/>
                  </a:ext>
                </a:extLst>
              </a:tr>
              <a:tr h="28858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a:latin typeface="+mn-ea"/>
                          <a:ea typeface="+mn-ea"/>
                        </a:rPr>
                        <a:t>電子入札システムポータルサイト</a:t>
                      </a:r>
                    </a:p>
                  </a:txBody>
                  <a:tcPr>
                    <a:solidFill>
                      <a:schemeClr val="accent2">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600" b="1">
                          <a:hlinkClick r:id="rId6"/>
                        </a:rPr>
                        <a:t>電子入札システム　ポータルサイト</a:t>
                      </a:r>
                      <a:endParaRPr kumimoji="1" lang="ja-JP" altLang="en-US" sz="1600" b="1">
                        <a:latin typeface="+mn-ea"/>
                        <a:ea typeface="+mn-ea"/>
                      </a:endParaRPr>
                    </a:p>
                  </a:txBody>
                  <a:tcPr>
                    <a:solidFill>
                      <a:schemeClr val="accent2">
                        <a:lumMod val="20000"/>
                        <a:lumOff val="80000"/>
                      </a:schemeClr>
                    </a:solidFill>
                  </a:tcPr>
                </a:tc>
                <a:extLst>
                  <a:ext uri="{0D108BD9-81ED-4DB2-BD59-A6C34878D82A}">
                    <a16:rowId xmlns:a16="http://schemas.microsoft.com/office/drawing/2014/main" val="2808061734"/>
                  </a:ext>
                </a:extLst>
              </a:tr>
            </a:tbl>
          </a:graphicData>
        </a:graphic>
      </p:graphicFrame>
      <p:sp>
        <p:nvSpPr>
          <p:cNvPr id="14" name="タイトル 1">
            <a:extLst>
              <a:ext uri="{FF2B5EF4-FFF2-40B4-BE49-F238E27FC236}">
                <a16:creationId xmlns:a16="http://schemas.microsoft.com/office/drawing/2014/main" id="{119CD190-EC50-4210-AA39-07875398AB15}"/>
              </a:ext>
            </a:extLst>
          </p:cNvPr>
          <p:cNvSpPr txBox="1">
            <a:spLocks/>
          </p:cNvSpPr>
          <p:nvPr/>
        </p:nvSpPr>
        <p:spPr>
          <a:xfrm>
            <a:off x="4152833" y="2304"/>
            <a:ext cx="5501530" cy="598469"/>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sz="2000" b="1" u="sng">
                <a:latin typeface="ＭＳ ゴシック" panose="020B0609070205080204" pitchFamily="49" charset="-128"/>
                <a:ea typeface="ＭＳ ゴシック" panose="020B0609070205080204" pitchFamily="49" charset="-128"/>
              </a:rPr>
              <a:t>企画競争（</a:t>
            </a:r>
            <a:r>
              <a:rPr lang="en-US" altLang="ja-JP" sz="2000" b="1" u="sng">
                <a:latin typeface="ＭＳ ゴシック" panose="020B0609070205080204" pitchFamily="49" charset="-128"/>
                <a:ea typeface="ＭＳ ゴシック" panose="020B0609070205080204" pitchFamily="49" charset="-128"/>
              </a:rPr>
              <a:t>QCBS</a:t>
            </a:r>
            <a:r>
              <a:rPr lang="ja-JP" altLang="en-US" sz="2000" b="1" u="sng">
                <a:latin typeface="ＭＳ ゴシック" panose="020B0609070205080204" pitchFamily="49" charset="-128"/>
                <a:ea typeface="ＭＳ ゴシック" panose="020B0609070205080204" pitchFamily="49" charset="-128"/>
              </a:rPr>
              <a:t>方式）（詳細説明）</a:t>
            </a:r>
          </a:p>
        </p:txBody>
      </p:sp>
      <p:sp>
        <p:nvSpPr>
          <p:cNvPr id="15" name="フローチャート: 書類 14">
            <a:extLst>
              <a:ext uri="{FF2B5EF4-FFF2-40B4-BE49-F238E27FC236}">
                <a16:creationId xmlns:a16="http://schemas.microsoft.com/office/drawing/2014/main" id="{D807134F-9DEB-4CB8-A304-886EC87CD63D}"/>
              </a:ext>
            </a:extLst>
          </p:cNvPr>
          <p:cNvSpPr/>
          <p:nvPr/>
        </p:nvSpPr>
        <p:spPr>
          <a:xfrm>
            <a:off x="0" y="0"/>
            <a:ext cx="4034790" cy="550718"/>
          </a:xfrm>
          <a:prstGeom prst="flowChartDocument">
            <a:avLst/>
          </a:prstGeom>
          <a:solidFill>
            <a:schemeClr val="accent2">
              <a:lumMod val="75000"/>
            </a:schemeClr>
          </a:solidFill>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000">
                <a:solidFill>
                  <a:schemeClr val="tx1"/>
                </a:solidFill>
                <a:effectLst>
                  <a:outerShdw blurRad="50800" dist="38100" algn="l" rotWithShape="0">
                    <a:prstClr val="black">
                      <a:alpha val="40000"/>
                    </a:prstClr>
                  </a:outerShdw>
                </a:effectLst>
                <a:latin typeface="游明朝 Demibold" panose="02020600000000000000" pitchFamily="18" charset="-128"/>
                <a:ea typeface="游明朝 Demibold" panose="02020600000000000000" pitchFamily="18" charset="-128"/>
              </a:rPr>
              <a:t>コンサルタント等契約</a:t>
            </a:r>
          </a:p>
        </p:txBody>
      </p:sp>
      <p:sp>
        <p:nvSpPr>
          <p:cNvPr id="19" name="スライド番号プレースホルダー 1">
            <a:extLst>
              <a:ext uri="{FF2B5EF4-FFF2-40B4-BE49-F238E27FC236}">
                <a16:creationId xmlns:a16="http://schemas.microsoft.com/office/drawing/2014/main" id="{4D8F087B-B3A9-43E6-8BCB-0A9F1F6BDC24}"/>
              </a:ext>
            </a:extLst>
          </p:cNvPr>
          <p:cNvSpPr>
            <a:spLocks noGrp="1"/>
          </p:cNvSpPr>
          <p:nvPr>
            <p:ph type="sldNum" sz="quarter" idx="12"/>
          </p:nvPr>
        </p:nvSpPr>
        <p:spPr>
          <a:xfrm>
            <a:off x="9259187" y="6475228"/>
            <a:ext cx="2743200" cy="365125"/>
          </a:xfrm>
        </p:spPr>
        <p:txBody>
          <a:bodyPr/>
          <a:lstStyle/>
          <a:p>
            <a:fld id="{D86F75C9-3C34-415A-B3AE-35EE53543EC8}" type="slidenum">
              <a:rPr kumimoji="1" lang="ja-JP" altLang="en-US" sz="1400" b="1" smtClean="0">
                <a:latin typeface="ＭＳ ゴシック" panose="020B0609070205080204" pitchFamily="49" charset="-128"/>
                <a:ea typeface="ＭＳ ゴシック" panose="020B0609070205080204" pitchFamily="49" charset="-128"/>
              </a:rPr>
              <a:t>5</a:t>
            </a:fld>
            <a:endParaRPr kumimoji="1" lang="ja-JP" altLang="en-US" sz="1400" b="1">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32191203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a:xfrm>
            <a:off x="9259187" y="6475228"/>
            <a:ext cx="2743200" cy="365125"/>
          </a:xfrm>
        </p:spPr>
        <p:txBody>
          <a:bodyPr/>
          <a:lstStyle/>
          <a:p>
            <a:fld id="{D86F75C9-3C34-415A-B3AE-35EE53543EC8}" type="slidenum">
              <a:rPr kumimoji="1" lang="ja-JP" altLang="en-US" sz="1400" b="1" smtClean="0">
                <a:latin typeface="ＭＳ ゴシック" panose="020B0609070205080204" pitchFamily="49" charset="-128"/>
                <a:ea typeface="ＭＳ ゴシック" panose="020B0609070205080204" pitchFamily="49" charset="-128"/>
              </a:rPr>
              <a:t>6</a:t>
            </a:fld>
            <a:endParaRPr kumimoji="1" lang="ja-JP" altLang="en-US" sz="1400" b="1">
              <a:latin typeface="ＭＳ ゴシック" panose="020B0609070205080204" pitchFamily="49" charset="-128"/>
              <a:ea typeface="ＭＳ ゴシック" panose="020B0609070205080204" pitchFamily="49" charset="-128"/>
            </a:endParaRPr>
          </a:p>
        </p:txBody>
      </p:sp>
      <p:sp>
        <p:nvSpPr>
          <p:cNvPr id="7" name="正方形/長方形 6"/>
          <p:cNvSpPr/>
          <p:nvPr/>
        </p:nvSpPr>
        <p:spPr>
          <a:xfrm>
            <a:off x="336388" y="4187133"/>
            <a:ext cx="3288870" cy="52264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defTabSz="914400"/>
            <a:r>
              <a:rPr kumimoji="1" lang="ja-JP" altLang="en-US" b="1">
                <a:latin typeface="ＭＳ ゴシック"/>
                <a:ea typeface="ＭＳ ゴシック"/>
              </a:rPr>
              <a:t>契約</a:t>
            </a:r>
            <a:r>
              <a:rPr lang="ja-JP" altLang="en-US" b="1">
                <a:latin typeface="ＭＳ ゴシック"/>
                <a:ea typeface="ＭＳ ゴシック"/>
              </a:rPr>
              <a:t>実施中</a:t>
            </a:r>
            <a:endParaRPr kumimoji="1" lang="ja-JP" altLang="en-US" b="1">
              <a:latin typeface="ＭＳ ゴシック"/>
              <a:ea typeface="ＭＳ ゴシック"/>
            </a:endParaRPr>
          </a:p>
        </p:txBody>
      </p:sp>
      <p:sp>
        <p:nvSpPr>
          <p:cNvPr id="16" name="タイトル 1"/>
          <p:cNvSpPr txBox="1">
            <a:spLocks/>
          </p:cNvSpPr>
          <p:nvPr/>
        </p:nvSpPr>
        <p:spPr>
          <a:xfrm>
            <a:off x="336000" y="4776108"/>
            <a:ext cx="11520000" cy="1941189"/>
          </a:xfrm>
          <a:prstGeom prst="roundRect">
            <a:avLst/>
          </a:prstGeom>
          <a:ln>
            <a:solidFill>
              <a:srgbClr val="000000"/>
            </a:solidFill>
          </a:ln>
        </p:spPr>
        <p:txBody>
          <a:bodyPr vert="horz" lIns="91440" tIns="45720" rIns="91440" bIns="45720" rtlCol="0" anchor="t" anchorCtr="0">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fontAlgn="base"/>
            <a:r>
              <a:rPr lang="ja-JP" altLang="en-US" sz="1800" b="1" u="sng">
                <a:latin typeface="ＭＳ ゴシック"/>
                <a:ea typeface="ＭＳ ゴシック"/>
              </a:rPr>
              <a:t>（</a:t>
            </a:r>
            <a:r>
              <a:rPr lang="en-US" altLang="ja-JP" sz="1800" b="1" u="sng">
                <a:latin typeface="ＭＳ ゴシック"/>
                <a:ea typeface="ＭＳ ゴシック"/>
              </a:rPr>
              <a:t>8</a:t>
            </a:r>
            <a:r>
              <a:rPr lang="ja-JP" altLang="en-US" sz="1800" b="1" u="sng">
                <a:latin typeface="ＭＳ ゴシック"/>
                <a:ea typeface="ＭＳ ゴシック"/>
              </a:rPr>
              <a:t>）業務計画書</a:t>
            </a:r>
            <a:r>
              <a:rPr lang="en-US" altLang="ja-JP" sz="1800" b="1" u="sng">
                <a:latin typeface="ＭＳ ゴシック"/>
                <a:ea typeface="ＭＳ ゴシック"/>
              </a:rPr>
              <a:t>/</a:t>
            </a:r>
            <a:r>
              <a:rPr lang="ja-JP" altLang="en-US" sz="1800" b="1" u="sng">
                <a:latin typeface="ＭＳ ゴシック"/>
                <a:ea typeface="ＭＳ ゴシック"/>
              </a:rPr>
              <a:t>業務従事月報提出</a:t>
            </a:r>
            <a:br>
              <a:rPr lang="en-US" altLang="ja-JP" sz="1800" b="1" u="sng">
                <a:latin typeface="ＭＳ ゴシック" panose="020B0609070205080204" pitchFamily="49" charset="-128"/>
                <a:ea typeface="ＭＳ ゴシック" panose="020B0609070205080204" pitchFamily="49" charset="-128"/>
              </a:rPr>
            </a:br>
            <a:br>
              <a:rPr lang="en-US" altLang="ja-JP" sz="1800" b="1" u="sng">
                <a:latin typeface="ＭＳ ゴシック" panose="020B0609070205080204" pitchFamily="49" charset="-128"/>
                <a:ea typeface="ＭＳ ゴシック" panose="020B0609070205080204" pitchFamily="49" charset="-128"/>
              </a:rPr>
            </a:br>
            <a:r>
              <a:rPr lang="ja-JP" altLang="en-US" sz="1800">
                <a:latin typeface="ＭＳ ゴシック" panose="020B0609070205080204" pitchFamily="49" charset="-128"/>
                <a:ea typeface="ＭＳ ゴシック" panose="020B0609070205080204" pitchFamily="49" charset="-128"/>
              </a:rPr>
              <a:t>契約書に基づき契約締結から</a:t>
            </a:r>
            <a:r>
              <a:rPr lang="en-US" altLang="ja-JP" sz="1800">
                <a:latin typeface="ＭＳ ゴシック" panose="020B0609070205080204" pitchFamily="49" charset="-128"/>
                <a:ea typeface="ＭＳ ゴシック" panose="020B0609070205080204" pitchFamily="49" charset="-128"/>
              </a:rPr>
              <a:t>10</a:t>
            </a:r>
            <a:r>
              <a:rPr lang="ja-JP" altLang="en-US" sz="1800">
                <a:latin typeface="ＭＳ ゴシック" panose="020B0609070205080204" pitchFamily="49" charset="-128"/>
                <a:ea typeface="ＭＳ ゴシック" panose="020B0609070205080204" pitchFamily="49" charset="-128"/>
              </a:rPr>
              <a:t>営業日以内に業務計画書（様式は自由）を作成し、</a:t>
            </a:r>
            <a:r>
              <a:rPr lang="en-US" altLang="ja-JP" sz="1800">
                <a:latin typeface="ＭＳ ゴシック" panose="020B0609070205080204" pitchFamily="49" charset="-128"/>
                <a:ea typeface="ＭＳ ゴシック" panose="020B0609070205080204" pitchFamily="49" charset="-128"/>
              </a:rPr>
              <a:t>JICA</a:t>
            </a:r>
            <a:r>
              <a:rPr lang="ja-JP" altLang="en-US" sz="1800">
                <a:latin typeface="ＭＳ ゴシック" panose="020B0609070205080204" pitchFamily="49" charset="-128"/>
                <a:ea typeface="ＭＳ ゴシック" panose="020B0609070205080204" pitchFamily="49" charset="-128"/>
              </a:rPr>
              <a:t>の承諾を得てください。</a:t>
            </a:r>
            <a:endParaRPr lang="en-US" altLang="ja-JP" sz="1800">
              <a:latin typeface="ＭＳ ゴシック" panose="020B0609070205080204" pitchFamily="49" charset="-128"/>
              <a:ea typeface="ＭＳ ゴシック" panose="020B0609070205080204" pitchFamily="49" charset="-128"/>
            </a:endParaRPr>
          </a:p>
          <a:p>
            <a:pPr fontAlgn="base"/>
            <a:r>
              <a:rPr lang="ja-JP" altLang="en-US" sz="1800">
                <a:latin typeface="ＭＳ ゴシック" panose="020B0609070205080204" pitchFamily="49" charset="-128"/>
                <a:ea typeface="ＭＳ ゴシック" panose="020B0609070205080204" pitchFamily="49" charset="-128"/>
              </a:rPr>
              <a:t>加えて、</a:t>
            </a:r>
            <a:r>
              <a:rPr lang="ja-JP" altLang="ja-JP" sz="1800">
                <a:latin typeface="ＭＳ ゴシック" panose="020B0609070205080204" pitchFamily="49" charset="-128"/>
                <a:ea typeface="ＭＳ ゴシック" panose="020B0609070205080204" pitchFamily="49" charset="-128"/>
              </a:rPr>
              <a:t>月毎にコンサルタント業務従事月報を作成し</a:t>
            </a:r>
            <a:r>
              <a:rPr lang="ja-JP" altLang="en-US" sz="1800">
                <a:latin typeface="ＭＳ ゴシック" panose="020B0609070205080204" pitchFamily="49" charset="-128"/>
                <a:ea typeface="ＭＳ ゴシック" panose="020B0609070205080204" pitchFamily="49" charset="-128"/>
              </a:rPr>
              <a:t>、</a:t>
            </a:r>
            <a:r>
              <a:rPr lang="ja-JP" altLang="ja-JP" sz="1800">
                <a:latin typeface="ＭＳ ゴシック" panose="020B0609070205080204" pitchFamily="49" charset="-128"/>
                <a:ea typeface="ＭＳ ゴシック" panose="020B0609070205080204" pitchFamily="49" charset="-128"/>
              </a:rPr>
              <a:t>監督職員に提出します。 </a:t>
            </a:r>
            <a:r>
              <a:rPr lang="en-US" altLang="ja-JP" sz="1800">
                <a:latin typeface="ＭＳ ゴシック" panose="020B0609070205080204" pitchFamily="49" charset="-128"/>
                <a:ea typeface="ＭＳ ゴシック" panose="020B0609070205080204" pitchFamily="49" charset="-128"/>
              </a:rPr>
              <a:t> </a:t>
            </a:r>
            <a:endParaRPr lang="ja-JP" altLang="ja-JP" sz="1800">
              <a:latin typeface="ＭＳ ゴシック" panose="020B0609070205080204" pitchFamily="49" charset="-128"/>
              <a:ea typeface="ＭＳ ゴシック" panose="020B0609070205080204" pitchFamily="49" charset="-128"/>
            </a:endParaRPr>
          </a:p>
        </p:txBody>
      </p:sp>
      <p:graphicFrame>
        <p:nvGraphicFramePr>
          <p:cNvPr id="12" name="表 11"/>
          <p:cNvGraphicFramePr>
            <a:graphicFrameLocks noGrp="1"/>
          </p:cNvGraphicFramePr>
          <p:nvPr>
            <p:extLst>
              <p:ext uri="{D42A27DB-BD31-4B8C-83A1-F6EECF244321}">
                <p14:modId xmlns:p14="http://schemas.microsoft.com/office/powerpoint/2010/main" val="3610271357"/>
              </p:ext>
            </p:extLst>
          </p:nvPr>
        </p:nvGraphicFramePr>
        <p:xfrm>
          <a:off x="807525" y="6242366"/>
          <a:ext cx="10080000" cy="335280"/>
        </p:xfrm>
        <a:graphic>
          <a:graphicData uri="http://schemas.openxmlformats.org/drawingml/2006/table">
            <a:tbl>
              <a:tblPr firstRow="1" bandRow="1">
                <a:effectLst>
                  <a:outerShdw blurRad="50800" dist="38100" dir="5400000" algn="t" rotWithShape="0">
                    <a:prstClr val="black">
                      <a:alpha val="40000"/>
                    </a:prstClr>
                  </a:outerShdw>
                </a:effectLst>
                <a:tableStyleId>{8A107856-5554-42FB-B03E-39F5DBC370BA}</a:tableStyleId>
              </a:tblPr>
              <a:tblGrid>
                <a:gridCol w="4228381">
                  <a:extLst>
                    <a:ext uri="{9D8B030D-6E8A-4147-A177-3AD203B41FA5}">
                      <a16:colId xmlns:a16="http://schemas.microsoft.com/office/drawing/2014/main" val="1322200864"/>
                    </a:ext>
                  </a:extLst>
                </a:gridCol>
                <a:gridCol w="5851619">
                  <a:extLst>
                    <a:ext uri="{9D8B030D-6E8A-4147-A177-3AD203B41FA5}">
                      <a16:colId xmlns:a16="http://schemas.microsoft.com/office/drawing/2014/main" val="2160793900"/>
                    </a:ext>
                  </a:extLst>
                </a:gridCol>
              </a:tblGrid>
              <a:tr h="30257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600" b="1">
                          <a:solidFill>
                            <a:schemeClr val="tx1"/>
                          </a:solidFill>
                          <a:latin typeface="+mn-ea"/>
                          <a:ea typeface="+mn-ea"/>
                        </a:rPr>
                        <a:t>契約管理ガイドライン（月報様式を含む）</a:t>
                      </a:r>
                      <a:endParaRPr lang="en-US" altLang="ja-JP" sz="1600" b="1">
                        <a:solidFill>
                          <a:schemeClr val="tx1"/>
                        </a:solidFill>
                        <a:latin typeface="+mn-ea"/>
                        <a:ea typeface="+mn-ea"/>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kern="1200">
                          <a:effectLst/>
                          <a:latin typeface="+mn-ea"/>
                          <a:ea typeface="+mn-ea"/>
                          <a:hlinkClick r:id="rId3"/>
                        </a:rPr>
                        <a:t>業務実施契約における契約管理ガイドライン</a:t>
                      </a:r>
                      <a:endParaRPr kumimoji="1" lang="ja-JP" altLang="en-US" sz="1600" b="1">
                        <a:latin typeface="+mn-ea"/>
                        <a:ea typeface="+mn-ea"/>
                      </a:endParaRPr>
                    </a:p>
                  </a:txBody>
                  <a:tcPr anchor="ctr"/>
                </a:tc>
                <a:extLst>
                  <a:ext uri="{0D108BD9-81ED-4DB2-BD59-A6C34878D82A}">
                    <a16:rowId xmlns:a16="http://schemas.microsoft.com/office/drawing/2014/main" val="2473695899"/>
                  </a:ext>
                </a:extLst>
              </a:tr>
            </a:tbl>
          </a:graphicData>
        </a:graphic>
      </p:graphicFrame>
      <p:sp>
        <p:nvSpPr>
          <p:cNvPr id="18" name="タイトル 1"/>
          <p:cNvSpPr>
            <a:spLocks noGrp="1"/>
          </p:cNvSpPr>
          <p:nvPr>
            <p:ph type="title"/>
          </p:nvPr>
        </p:nvSpPr>
        <p:spPr>
          <a:xfrm>
            <a:off x="336000" y="1150269"/>
            <a:ext cx="11520000" cy="2913808"/>
          </a:xfrm>
          <a:prstGeom prst="roundRect">
            <a:avLst/>
          </a:prstGeom>
          <a:ln>
            <a:solidFill>
              <a:srgbClr val="000000"/>
            </a:solidFill>
          </a:ln>
        </p:spPr>
        <p:txBody>
          <a:bodyPr anchor="t">
            <a:noAutofit/>
          </a:bodyPr>
          <a:lstStyle/>
          <a:p>
            <a:pPr fontAlgn="base"/>
            <a:r>
              <a:rPr lang="ja-JP" altLang="en-US" sz="1800" b="1" u="sng">
                <a:latin typeface="ＭＳ ゴシック" panose="020B0609070205080204" pitchFamily="49" charset="-128"/>
                <a:ea typeface="ＭＳ ゴシック" panose="020B0609070205080204" pitchFamily="49" charset="-128"/>
              </a:rPr>
              <a:t>（</a:t>
            </a:r>
            <a:r>
              <a:rPr lang="en-US" altLang="ja-JP" sz="1800" b="1" u="sng">
                <a:latin typeface="ＭＳ ゴシック" panose="020B0609070205080204" pitchFamily="49" charset="-128"/>
                <a:ea typeface="ＭＳ ゴシック" panose="020B0609070205080204" pitchFamily="49" charset="-128"/>
              </a:rPr>
              <a:t>7</a:t>
            </a:r>
            <a:r>
              <a:rPr lang="ja-JP" altLang="en-US" sz="1800" b="1" u="sng">
                <a:latin typeface="ＭＳ ゴシック" panose="020B0609070205080204" pitchFamily="49" charset="-128"/>
                <a:ea typeface="ＭＳ ゴシック" panose="020B0609070205080204" pitchFamily="49" charset="-128"/>
              </a:rPr>
              <a:t>）契約締結</a:t>
            </a:r>
            <a:br>
              <a:rPr lang="en-US" altLang="ja-JP" sz="1800" b="1" u="sng">
                <a:latin typeface="ＭＳ ゴシック" panose="020B0609070205080204" pitchFamily="49" charset="-128"/>
                <a:ea typeface="ＭＳ ゴシック" panose="020B0609070205080204" pitchFamily="49" charset="-128"/>
              </a:rPr>
            </a:br>
            <a:br>
              <a:rPr lang="en-US" altLang="ja-JP" sz="1800" b="1" u="sng">
                <a:latin typeface="ＭＳ ゴシック" panose="020B0609070205080204" pitchFamily="49" charset="-128"/>
                <a:ea typeface="ＭＳ ゴシック" panose="020B0609070205080204" pitchFamily="49" charset="-128"/>
              </a:rPr>
            </a:br>
            <a:r>
              <a:rPr lang="ja-JP" altLang="ja-JP" sz="1800">
                <a:latin typeface="ＭＳ ゴシック" panose="020B0609070205080204" pitchFamily="49" charset="-128"/>
                <a:ea typeface="ＭＳ ゴシック" panose="020B0609070205080204" pitchFamily="49" charset="-128"/>
              </a:rPr>
              <a:t>双方で合意が得られた段階で、契約書</a:t>
            </a:r>
            <a:r>
              <a:rPr lang="ja-JP" altLang="en-US" sz="1800">
                <a:latin typeface="ＭＳ ゴシック" panose="020B0609070205080204" pitchFamily="49" charset="-128"/>
                <a:ea typeface="ＭＳ ゴシック" panose="020B0609070205080204" pitchFamily="49" charset="-128"/>
              </a:rPr>
              <a:t>案</a:t>
            </a:r>
            <a:r>
              <a:rPr lang="ja-JP" altLang="ja-JP" sz="1800">
                <a:latin typeface="ＭＳ ゴシック" panose="020B0609070205080204" pitchFamily="49" charset="-128"/>
                <a:ea typeface="ＭＳ ゴシック" panose="020B0609070205080204" pitchFamily="49" charset="-128"/>
              </a:rPr>
              <a:t>を作成</a:t>
            </a:r>
            <a:r>
              <a:rPr lang="ja-JP" altLang="en-US" sz="1800">
                <a:latin typeface="ＭＳ ゴシック" panose="020B0609070205080204" pitchFamily="49" charset="-128"/>
                <a:ea typeface="ＭＳ ゴシック" panose="020B0609070205080204" pitchFamily="49" charset="-128"/>
              </a:rPr>
              <a:t>し業務実施</a:t>
            </a:r>
            <a:r>
              <a:rPr lang="ja-JP" altLang="ja-JP" sz="1800">
                <a:latin typeface="ＭＳ ゴシック" panose="020B0609070205080204" pitchFamily="49" charset="-128"/>
                <a:ea typeface="ＭＳ ゴシック" panose="020B0609070205080204" pitchFamily="49" charset="-128"/>
              </a:rPr>
              <a:t>契約を締結します。</a:t>
            </a:r>
            <a:r>
              <a:rPr lang="ja-JP" altLang="en-US" sz="1800">
                <a:latin typeface="ＭＳ ゴシック" panose="020B0609070205080204" pitchFamily="49" charset="-128"/>
                <a:ea typeface="ＭＳ ゴシック" panose="020B0609070205080204" pitchFamily="49" charset="-128"/>
              </a:rPr>
              <a:t>契約書は、受注者が製本します。詳細については製本担当からご連絡します。</a:t>
            </a:r>
            <a:br>
              <a:rPr lang="en-US" altLang="ja-JP" sz="1800">
                <a:latin typeface="ＭＳ ゴシック" panose="020B0609070205080204" pitchFamily="49" charset="-128"/>
                <a:ea typeface="ＭＳ ゴシック" panose="020B0609070205080204" pitchFamily="49" charset="-128"/>
              </a:rPr>
            </a:br>
            <a:br>
              <a:rPr lang="en-US" altLang="ja-JP" sz="1800">
                <a:latin typeface="ＭＳ ゴシック" panose="020B0609070205080204" pitchFamily="49" charset="-128"/>
                <a:ea typeface="ＭＳ ゴシック" panose="020B0609070205080204" pitchFamily="49" charset="-128"/>
              </a:rPr>
            </a:br>
            <a:r>
              <a:rPr lang="ja-JP" altLang="ja-JP" sz="1800">
                <a:latin typeface="ＭＳ ゴシック" panose="020B0609070205080204" pitchFamily="49" charset="-128"/>
                <a:ea typeface="ＭＳ ゴシック" panose="020B0609070205080204" pitchFamily="49" charset="-128"/>
              </a:rPr>
              <a:t>業務実施契約</a:t>
            </a:r>
            <a:r>
              <a:rPr lang="ja-JP" altLang="en-US" sz="1800">
                <a:latin typeface="ＭＳ ゴシック" panose="020B0609070205080204" pitchFamily="49" charset="-128"/>
                <a:ea typeface="ＭＳ ゴシック" panose="020B0609070205080204" pitchFamily="49" charset="-128"/>
              </a:rPr>
              <a:t>書</a:t>
            </a:r>
            <a:r>
              <a:rPr lang="ja-JP" altLang="ja-JP" sz="1800">
                <a:latin typeface="ＭＳ ゴシック" panose="020B0609070205080204" pitchFamily="49" charset="-128"/>
                <a:ea typeface="ＭＳ ゴシック" panose="020B0609070205080204" pitchFamily="49" charset="-128"/>
              </a:rPr>
              <a:t>（契約書本体、約款、</a:t>
            </a:r>
            <a:r>
              <a:rPr lang="ja-JP" altLang="en-US" sz="1800">
                <a:latin typeface="ＭＳ ゴシック" panose="020B0609070205080204" pitchFamily="49" charset="-128"/>
                <a:ea typeface="ＭＳ ゴシック" panose="020B0609070205080204" pitchFamily="49" charset="-128"/>
              </a:rPr>
              <a:t>共通</a:t>
            </a:r>
            <a:r>
              <a:rPr lang="ja-JP" altLang="ja-JP" sz="1800">
                <a:latin typeface="ＭＳ ゴシック" panose="020B0609070205080204" pitchFamily="49" charset="-128"/>
                <a:ea typeface="ＭＳ ゴシック" panose="020B0609070205080204" pitchFamily="49" charset="-128"/>
              </a:rPr>
              <a:t>仕様書、</a:t>
            </a:r>
            <a:r>
              <a:rPr lang="ja-JP" altLang="en-US" sz="1800">
                <a:latin typeface="ＭＳ ゴシック" panose="020B0609070205080204" pitchFamily="49" charset="-128"/>
                <a:ea typeface="ＭＳ ゴシック" panose="020B0609070205080204" pitchFamily="49" charset="-128"/>
              </a:rPr>
              <a:t>特記仕様書、</a:t>
            </a:r>
            <a:r>
              <a:rPr lang="ja-JP" altLang="ja-JP" sz="1800">
                <a:latin typeface="ＭＳ ゴシック" panose="020B0609070205080204" pitchFamily="49" charset="-128"/>
                <a:ea typeface="ＭＳ ゴシック" panose="020B0609070205080204" pitchFamily="49" charset="-128"/>
              </a:rPr>
              <a:t>契約金額内訳書</a:t>
            </a:r>
            <a:r>
              <a:rPr lang="en-US" altLang="ja-JP" sz="1800">
                <a:latin typeface="ＭＳ ゴシック" panose="020B0609070205080204" pitchFamily="49" charset="-128"/>
                <a:ea typeface="ＭＳ ゴシック" panose="020B0609070205080204" pitchFamily="49" charset="-128"/>
              </a:rPr>
              <a:t> </a:t>
            </a:r>
            <a:r>
              <a:rPr lang="ja-JP" altLang="en-US" sz="1800">
                <a:latin typeface="ＭＳ ゴシック" panose="020B0609070205080204" pitchFamily="49" charset="-128"/>
                <a:ea typeface="ＭＳ ゴシック" panose="020B0609070205080204" pitchFamily="49" charset="-128"/>
              </a:rPr>
              <a:t>）</a:t>
            </a:r>
            <a:endParaRPr lang="ja-JP" altLang="ja-JP" sz="1800">
              <a:latin typeface="ＭＳ ゴシック" panose="020B0609070205080204" pitchFamily="49" charset="-128"/>
              <a:ea typeface="ＭＳ ゴシック" panose="020B0609070205080204" pitchFamily="49" charset="-128"/>
            </a:endParaRPr>
          </a:p>
        </p:txBody>
      </p:sp>
      <p:graphicFrame>
        <p:nvGraphicFramePr>
          <p:cNvPr id="19" name="表 18"/>
          <p:cNvGraphicFramePr>
            <a:graphicFrameLocks noGrp="1"/>
          </p:cNvGraphicFramePr>
          <p:nvPr>
            <p:extLst>
              <p:ext uri="{D42A27DB-BD31-4B8C-83A1-F6EECF244321}">
                <p14:modId xmlns:p14="http://schemas.microsoft.com/office/powerpoint/2010/main" val="610681954"/>
              </p:ext>
            </p:extLst>
          </p:nvPr>
        </p:nvGraphicFramePr>
        <p:xfrm>
          <a:off x="807525" y="2893665"/>
          <a:ext cx="10080000" cy="987364"/>
        </p:xfrm>
        <a:graphic>
          <a:graphicData uri="http://schemas.openxmlformats.org/drawingml/2006/table">
            <a:tbl>
              <a:tblPr firstRow="1" bandRow="1">
                <a:effectLst>
                  <a:outerShdw blurRad="50800" dist="38100" dir="5400000" algn="t" rotWithShape="0">
                    <a:prstClr val="black">
                      <a:alpha val="40000"/>
                    </a:prstClr>
                  </a:outerShdw>
                </a:effectLst>
                <a:tableStyleId>{21E4AEA4-8DFA-4A89-87EB-49C32662AFE0}</a:tableStyleId>
              </a:tblPr>
              <a:tblGrid>
                <a:gridCol w="5130820">
                  <a:extLst>
                    <a:ext uri="{9D8B030D-6E8A-4147-A177-3AD203B41FA5}">
                      <a16:colId xmlns:a16="http://schemas.microsoft.com/office/drawing/2014/main" val="1322200864"/>
                    </a:ext>
                  </a:extLst>
                </a:gridCol>
                <a:gridCol w="4949180">
                  <a:extLst>
                    <a:ext uri="{9D8B030D-6E8A-4147-A177-3AD203B41FA5}">
                      <a16:colId xmlns:a16="http://schemas.microsoft.com/office/drawing/2014/main" val="2160793900"/>
                    </a:ext>
                  </a:extLst>
                </a:gridCol>
              </a:tblGrid>
              <a:tr h="35403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baseline="0">
                          <a:solidFill>
                            <a:schemeClr val="tx1"/>
                          </a:solidFill>
                          <a:latin typeface="+mn-ea"/>
                          <a:ea typeface="+mn-ea"/>
                        </a:rPr>
                        <a:t>契約書作成</a:t>
                      </a:r>
                      <a:endParaRPr kumimoji="1" lang="en-US" altLang="ja-JP" sz="1600" b="1" baseline="0">
                        <a:solidFill>
                          <a:schemeClr val="tx1"/>
                        </a:solidFill>
                        <a:latin typeface="+mn-ea"/>
                        <a:ea typeface="+mn-ea"/>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600" b="1" baseline="0">
                          <a:solidFill>
                            <a:srgbClr val="FF0000"/>
                          </a:solidFill>
                          <a:latin typeface="+mn-ea"/>
                          <a:ea typeface="+mn-ea"/>
                        </a:rPr>
                        <a:t>※</a:t>
                      </a:r>
                      <a:r>
                        <a:rPr kumimoji="1" lang="ja-JP" altLang="en-US" sz="1600" b="1" baseline="0">
                          <a:solidFill>
                            <a:srgbClr val="FF0000"/>
                          </a:solidFill>
                          <a:latin typeface="+mn-ea"/>
                          <a:ea typeface="+mn-ea"/>
                        </a:rPr>
                        <a:t>　</a:t>
                      </a:r>
                      <a:r>
                        <a:rPr kumimoji="1" lang="en-US" altLang="ja-JP" sz="1600" b="1" baseline="0">
                          <a:solidFill>
                            <a:srgbClr val="FF0000"/>
                          </a:solidFill>
                          <a:latin typeface="+mn-ea"/>
                          <a:ea typeface="+mn-ea"/>
                        </a:rPr>
                        <a:t>2023</a:t>
                      </a:r>
                      <a:r>
                        <a:rPr kumimoji="1" lang="ja-JP" altLang="en-US" sz="1600" b="1" baseline="0">
                          <a:solidFill>
                            <a:srgbClr val="FF0000"/>
                          </a:solidFill>
                          <a:latin typeface="+mn-ea"/>
                          <a:ea typeface="+mn-ea"/>
                        </a:rPr>
                        <a:t>年</a:t>
                      </a:r>
                      <a:r>
                        <a:rPr kumimoji="1" lang="en-US" altLang="ja-JP" sz="1600" b="1" baseline="0">
                          <a:solidFill>
                            <a:srgbClr val="FF0000"/>
                          </a:solidFill>
                          <a:latin typeface="+mn-ea"/>
                          <a:ea typeface="+mn-ea"/>
                        </a:rPr>
                        <a:t>7</a:t>
                      </a:r>
                      <a:r>
                        <a:rPr kumimoji="1" lang="ja-JP" altLang="en-US" sz="1600" b="1" baseline="0">
                          <a:solidFill>
                            <a:srgbClr val="FF0000"/>
                          </a:solidFill>
                          <a:latin typeface="+mn-ea"/>
                          <a:ea typeface="+mn-ea"/>
                        </a:rPr>
                        <a:t>月から電子契約を本格導入しています。</a:t>
                      </a:r>
                    </a:p>
                  </a:txBody>
                  <a:tcPr>
                    <a:lnL w="12700" cap="flat" cmpd="sng" algn="ctr">
                      <a:solidFill>
                        <a:srgbClr val="F1A069"/>
                      </a:solidFill>
                      <a:prstDash val="solid"/>
                      <a:round/>
                      <a:headEnd type="none" w="med" len="med"/>
                      <a:tailEnd type="none" w="med" len="med"/>
                    </a:lnL>
                    <a:lnR w="12700" cap="flat" cmpd="sng" algn="ctr">
                      <a:solidFill>
                        <a:srgbClr val="F1A069"/>
                      </a:solidFill>
                      <a:prstDash val="solid"/>
                      <a:round/>
                      <a:headEnd type="none" w="med" len="med"/>
                      <a:tailEnd type="none" w="med" len="med"/>
                    </a:lnR>
                    <a:lnT w="12700" cap="flat" cmpd="sng" algn="ctr">
                      <a:solidFill>
                        <a:srgbClr val="F1A069"/>
                      </a:solidFill>
                      <a:prstDash val="solid"/>
                      <a:round/>
                      <a:headEnd type="none" w="med" len="med"/>
                      <a:tailEnd type="none" w="med" len="med"/>
                    </a:lnT>
                    <a:lnB w="12700" cap="flat" cmpd="sng" algn="ctr">
                      <a:solidFill>
                        <a:srgbClr val="F1A069"/>
                      </a:solidFill>
                      <a:prstDash val="solid"/>
                      <a:round/>
                      <a:headEnd type="none" w="med" len="med"/>
                      <a:tailEnd type="none" w="med" len="med"/>
                    </a:lnB>
                    <a:solidFill>
                      <a:schemeClr val="accent2">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600" b="1" baseline="0">
                          <a:solidFill>
                            <a:schemeClr val="tx1"/>
                          </a:solidFill>
                          <a:latin typeface="+mn-ea"/>
                          <a:ea typeface="+mn-ea"/>
                          <a:hlinkClick r:id="rId4"/>
                        </a:rPr>
                        <a:t>契約書の作成および捺印について</a:t>
                      </a:r>
                      <a:endParaRPr kumimoji="1" lang="ja-JP" altLang="en-US" sz="1600" b="1" baseline="0">
                        <a:solidFill>
                          <a:schemeClr val="tx1"/>
                        </a:solidFill>
                        <a:latin typeface="+mn-ea"/>
                        <a:ea typeface="+mn-ea"/>
                      </a:endParaRPr>
                    </a:p>
                  </a:txBody>
                  <a:tcPr>
                    <a:lnL w="12700" cap="flat" cmpd="sng" algn="ctr">
                      <a:solidFill>
                        <a:srgbClr val="F1A069"/>
                      </a:solidFill>
                      <a:prstDash val="solid"/>
                      <a:round/>
                      <a:headEnd type="none" w="med" len="med"/>
                      <a:tailEnd type="none" w="med" len="med"/>
                    </a:lnL>
                    <a:lnR w="12700" cap="flat" cmpd="sng" algn="ctr">
                      <a:solidFill>
                        <a:srgbClr val="F1A069"/>
                      </a:solidFill>
                      <a:prstDash val="solid"/>
                      <a:round/>
                      <a:headEnd type="none" w="med" len="med"/>
                      <a:tailEnd type="none" w="med" len="med"/>
                    </a:lnR>
                    <a:lnT w="12700" cap="flat" cmpd="sng" algn="ctr">
                      <a:solidFill>
                        <a:srgbClr val="F1A069"/>
                      </a:solidFill>
                      <a:prstDash val="solid"/>
                      <a:round/>
                      <a:headEnd type="none" w="med" len="med"/>
                      <a:tailEnd type="none" w="med" len="med"/>
                    </a:lnT>
                    <a:lnB w="12700" cap="flat" cmpd="sng" algn="ctr">
                      <a:solidFill>
                        <a:srgbClr val="F1A069"/>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3873148649"/>
                  </a:ext>
                </a:extLst>
              </a:tr>
              <a:tr h="40824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kern="1200" baseline="0">
                          <a:solidFill>
                            <a:schemeClr val="tx1"/>
                          </a:solidFill>
                          <a:latin typeface="+mn-ea"/>
                          <a:ea typeface="+mn-ea"/>
                          <a:cs typeface="+mn-cs"/>
                        </a:rPr>
                        <a:t>契約締結に必要な書類</a:t>
                      </a:r>
                    </a:p>
                  </a:txBody>
                  <a:tcPr>
                    <a:lnL w="12700" cap="flat" cmpd="sng" algn="ctr">
                      <a:solidFill>
                        <a:srgbClr val="F1A069"/>
                      </a:solidFill>
                      <a:prstDash val="solid"/>
                      <a:round/>
                      <a:headEnd type="none" w="med" len="med"/>
                      <a:tailEnd type="none" w="med" len="med"/>
                    </a:lnL>
                    <a:lnR w="12700" cap="flat" cmpd="sng" algn="ctr">
                      <a:solidFill>
                        <a:srgbClr val="F1A069"/>
                      </a:solidFill>
                      <a:prstDash val="solid"/>
                      <a:round/>
                      <a:headEnd type="none" w="med" len="med"/>
                      <a:tailEnd type="none" w="med" len="med"/>
                    </a:lnR>
                    <a:lnT w="12700" cap="flat" cmpd="sng" algn="ctr">
                      <a:solidFill>
                        <a:srgbClr val="F1A069"/>
                      </a:solidFill>
                      <a:prstDash val="solid"/>
                      <a:round/>
                      <a:headEnd type="none" w="med" len="med"/>
                      <a:tailEnd type="none" w="med" len="med"/>
                    </a:lnT>
                    <a:lnB w="12700" cap="flat" cmpd="sng" algn="ctr">
                      <a:solidFill>
                        <a:srgbClr val="F1A069"/>
                      </a:solidFill>
                      <a:prstDash val="solid"/>
                      <a:round/>
                      <a:headEnd type="none" w="med" len="med"/>
                      <a:tailEnd type="none" w="med" len="med"/>
                    </a:lnB>
                    <a:solidFill>
                      <a:schemeClr val="accent2">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600" b="1" baseline="0">
                          <a:solidFill>
                            <a:schemeClr val="tx1"/>
                          </a:solidFill>
                          <a:hlinkClick r:id="rId5"/>
                        </a:rPr>
                        <a:t>業務実施契約様式</a:t>
                      </a:r>
                      <a:endParaRPr kumimoji="1" lang="ja-JP" altLang="en-US" sz="1600" b="1" baseline="0">
                        <a:solidFill>
                          <a:schemeClr val="tx1"/>
                        </a:solidFill>
                      </a:endParaRPr>
                    </a:p>
                  </a:txBody>
                  <a:tcPr>
                    <a:lnL w="12700" cap="flat" cmpd="sng" algn="ctr">
                      <a:solidFill>
                        <a:srgbClr val="F1A069"/>
                      </a:solidFill>
                      <a:prstDash val="solid"/>
                      <a:round/>
                      <a:headEnd type="none" w="med" len="med"/>
                      <a:tailEnd type="none" w="med" len="med"/>
                    </a:lnL>
                    <a:lnR w="12700" cap="flat" cmpd="sng" algn="ctr">
                      <a:solidFill>
                        <a:srgbClr val="F1A069"/>
                      </a:solidFill>
                      <a:prstDash val="solid"/>
                      <a:round/>
                      <a:headEnd type="none" w="med" len="med"/>
                      <a:tailEnd type="none" w="med" len="med"/>
                    </a:lnR>
                    <a:lnT w="12700" cap="flat" cmpd="sng" algn="ctr">
                      <a:solidFill>
                        <a:srgbClr val="F1A069"/>
                      </a:solidFill>
                      <a:prstDash val="solid"/>
                      <a:round/>
                      <a:headEnd type="none" w="med" len="med"/>
                      <a:tailEnd type="none" w="med" len="med"/>
                    </a:lnT>
                    <a:lnB w="12700" cap="flat" cmpd="sng" algn="ctr">
                      <a:solidFill>
                        <a:srgbClr val="F1A069"/>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2197128473"/>
                  </a:ext>
                </a:extLst>
              </a:tr>
            </a:tbl>
          </a:graphicData>
        </a:graphic>
      </p:graphicFrame>
      <p:sp>
        <p:nvSpPr>
          <p:cNvPr id="20" name="正方形/長方形 19"/>
          <p:cNvSpPr/>
          <p:nvPr/>
        </p:nvSpPr>
        <p:spPr>
          <a:xfrm>
            <a:off x="336000" y="576920"/>
            <a:ext cx="3288870" cy="52264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r>
              <a:rPr kumimoji="1" lang="ja-JP" altLang="en-US" b="1">
                <a:latin typeface="ＭＳ ゴシック" panose="020B0609070205080204" pitchFamily="49" charset="-128"/>
                <a:ea typeface="ＭＳ ゴシック" panose="020B0609070205080204" pitchFamily="49" charset="-128"/>
              </a:rPr>
              <a:t>契約締結</a:t>
            </a:r>
          </a:p>
        </p:txBody>
      </p:sp>
      <p:sp>
        <p:nvSpPr>
          <p:cNvPr id="13" name="タイトル 1">
            <a:extLst>
              <a:ext uri="{FF2B5EF4-FFF2-40B4-BE49-F238E27FC236}">
                <a16:creationId xmlns:a16="http://schemas.microsoft.com/office/drawing/2014/main" id="{96641CA7-811F-4C35-959E-EBE8DF72DDC0}"/>
              </a:ext>
            </a:extLst>
          </p:cNvPr>
          <p:cNvSpPr txBox="1">
            <a:spLocks/>
          </p:cNvSpPr>
          <p:nvPr/>
        </p:nvSpPr>
        <p:spPr>
          <a:xfrm>
            <a:off x="4152833" y="2304"/>
            <a:ext cx="5501530" cy="598469"/>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sz="2000" b="1" u="sng">
                <a:latin typeface="ＭＳ ゴシック" panose="020B0609070205080204" pitchFamily="49" charset="-128"/>
                <a:ea typeface="ＭＳ ゴシック" panose="020B0609070205080204" pitchFamily="49" charset="-128"/>
              </a:rPr>
              <a:t>企画競争（</a:t>
            </a:r>
            <a:r>
              <a:rPr lang="en-US" altLang="ja-JP" sz="2000" b="1" u="sng">
                <a:latin typeface="ＭＳ ゴシック" panose="020B0609070205080204" pitchFamily="49" charset="-128"/>
                <a:ea typeface="ＭＳ ゴシック" panose="020B0609070205080204" pitchFamily="49" charset="-128"/>
              </a:rPr>
              <a:t>QCBS</a:t>
            </a:r>
            <a:r>
              <a:rPr lang="ja-JP" altLang="en-US" sz="2000" b="1" u="sng">
                <a:latin typeface="ＭＳ ゴシック" panose="020B0609070205080204" pitchFamily="49" charset="-128"/>
                <a:ea typeface="ＭＳ ゴシック" panose="020B0609070205080204" pitchFamily="49" charset="-128"/>
              </a:rPr>
              <a:t>方式）（詳細説明）</a:t>
            </a:r>
          </a:p>
        </p:txBody>
      </p:sp>
      <p:sp>
        <p:nvSpPr>
          <p:cNvPr id="14" name="フローチャート: 書類 13">
            <a:extLst>
              <a:ext uri="{FF2B5EF4-FFF2-40B4-BE49-F238E27FC236}">
                <a16:creationId xmlns:a16="http://schemas.microsoft.com/office/drawing/2014/main" id="{38AE8C5D-C9B9-4758-831F-2163AF5E0167}"/>
              </a:ext>
            </a:extLst>
          </p:cNvPr>
          <p:cNvSpPr/>
          <p:nvPr/>
        </p:nvSpPr>
        <p:spPr>
          <a:xfrm>
            <a:off x="0" y="0"/>
            <a:ext cx="4034790" cy="550718"/>
          </a:xfrm>
          <a:prstGeom prst="flowChartDocument">
            <a:avLst/>
          </a:prstGeom>
          <a:solidFill>
            <a:schemeClr val="accent2">
              <a:lumMod val="75000"/>
            </a:schemeClr>
          </a:solidFill>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000">
                <a:solidFill>
                  <a:schemeClr val="tx1"/>
                </a:solidFill>
                <a:effectLst>
                  <a:outerShdw blurRad="50800" dist="38100" algn="l" rotWithShape="0">
                    <a:prstClr val="black">
                      <a:alpha val="40000"/>
                    </a:prstClr>
                  </a:outerShdw>
                </a:effectLst>
                <a:latin typeface="游明朝 Demibold" panose="02020600000000000000" pitchFamily="18" charset="-128"/>
                <a:ea typeface="游明朝 Demibold" panose="02020600000000000000" pitchFamily="18" charset="-128"/>
              </a:rPr>
              <a:t>コンサルタント等契約</a:t>
            </a:r>
          </a:p>
        </p:txBody>
      </p:sp>
    </p:spTree>
    <p:extLst>
      <p:ext uri="{BB962C8B-B14F-4D97-AF65-F5344CB8AC3E}">
        <p14:creationId xmlns:p14="http://schemas.microsoft.com/office/powerpoint/2010/main" val="28450635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正方形/長方形 6"/>
          <p:cNvSpPr/>
          <p:nvPr/>
        </p:nvSpPr>
        <p:spPr>
          <a:xfrm>
            <a:off x="347021" y="610240"/>
            <a:ext cx="3288870" cy="52264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defTabSz="914400"/>
            <a:r>
              <a:rPr kumimoji="1" lang="ja-JP" altLang="en-US" b="1">
                <a:latin typeface="ＭＳ ゴシック"/>
                <a:ea typeface="ＭＳ ゴシック"/>
              </a:rPr>
              <a:t>契約</a:t>
            </a:r>
            <a:r>
              <a:rPr lang="ja-JP" altLang="en-US" b="1">
                <a:latin typeface="ＭＳ ゴシック"/>
                <a:ea typeface="ＭＳ ゴシック"/>
              </a:rPr>
              <a:t>実施中</a:t>
            </a:r>
            <a:endParaRPr kumimoji="1" lang="ja-JP" altLang="en-US" b="1">
              <a:latin typeface="ＭＳ ゴシック"/>
              <a:ea typeface="ＭＳ ゴシック"/>
            </a:endParaRPr>
          </a:p>
        </p:txBody>
      </p:sp>
      <p:sp>
        <p:nvSpPr>
          <p:cNvPr id="10" name="タイトル 1"/>
          <p:cNvSpPr txBox="1">
            <a:spLocks/>
          </p:cNvSpPr>
          <p:nvPr/>
        </p:nvSpPr>
        <p:spPr>
          <a:xfrm>
            <a:off x="336000" y="1176032"/>
            <a:ext cx="11520000" cy="1671438"/>
          </a:xfrm>
          <a:prstGeom prst="roundRect">
            <a:avLst/>
          </a:prstGeom>
          <a:ln>
            <a:solidFill>
              <a:srgbClr val="000000"/>
            </a:solidFill>
          </a:ln>
        </p:spPr>
        <p:txBody>
          <a:bodyPr vert="horz" lIns="91440" tIns="45720" rIns="91440" bIns="45720" rtlCol="0" anchor="t" anchorCtr="0">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sz="1800" b="1" u="sng">
                <a:latin typeface="ＭＳ ゴシック" panose="020B0609070205080204" pitchFamily="49" charset="-128"/>
                <a:ea typeface="ＭＳ ゴシック" panose="020B0609070205080204" pitchFamily="49" charset="-128"/>
              </a:rPr>
              <a:t>（</a:t>
            </a:r>
            <a:r>
              <a:rPr lang="en-US" altLang="ja-JP" sz="1800" b="1" u="sng">
                <a:latin typeface="ＭＳ ゴシック" panose="020B0609070205080204" pitchFamily="49" charset="-128"/>
                <a:ea typeface="ＭＳ ゴシック" panose="020B0609070205080204" pitchFamily="49" charset="-128"/>
              </a:rPr>
              <a:t>9</a:t>
            </a:r>
            <a:r>
              <a:rPr lang="ja-JP" altLang="en-US" sz="1800" b="1" u="sng">
                <a:latin typeface="ＭＳ ゴシック" panose="020B0609070205080204" pitchFamily="49" charset="-128"/>
                <a:ea typeface="ＭＳ ゴシック" panose="020B0609070205080204" pitchFamily="49" charset="-128"/>
              </a:rPr>
              <a:t>）打合簿</a:t>
            </a:r>
            <a:br>
              <a:rPr lang="en-US" altLang="ja-JP" sz="1800" b="1" u="sng">
                <a:latin typeface="ＭＳ ゴシック" panose="020B0609070205080204" pitchFamily="49" charset="-128"/>
                <a:ea typeface="ＭＳ ゴシック" panose="020B0609070205080204" pitchFamily="49" charset="-128"/>
              </a:rPr>
            </a:br>
            <a:r>
              <a:rPr lang="ja-JP" altLang="en-US" sz="1800" b="1">
                <a:latin typeface="ＭＳ ゴシック" panose="020B0609070205080204" pitchFamily="49" charset="-128"/>
                <a:ea typeface="ＭＳ ゴシック" panose="020B0609070205080204" pitchFamily="49" charset="-128"/>
              </a:rPr>
              <a:t>・</a:t>
            </a:r>
            <a:r>
              <a:rPr lang="ja-JP" altLang="en-US" sz="1800">
                <a:latin typeface="ＭＳ ゴシック" panose="020B0609070205080204" pitchFamily="49" charset="-128"/>
                <a:ea typeface="ＭＳ ゴシック" panose="020B0609070205080204" pitchFamily="49" charset="-128"/>
              </a:rPr>
              <a:t>契約交渉において協議、確認した点について、契約締結から</a:t>
            </a:r>
            <a:r>
              <a:rPr lang="en-US" altLang="ja-JP" sz="1800">
                <a:latin typeface="ＭＳ ゴシック" panose="020B0609070205080204" pitchFamily="49" charset="-128"/>
                <a:ea typeface="ＭＳ ゴシック" panose="020B0609070205080204" pitchFamily="49" charset="-128"/>
              </a:rPr>
              <a:t>10</a:t>
            </a:r>
            <a:r>
              <a:rPr lang="ja-JP" altLang="en-US" sz="1800">
                <a:latin typeface="ＭＳ ゴシック" panose="020B0609070205080204" pitchFamily="49" charset="-128"/>
                <a:ea typeface="ＭＳ ゴシック" panose="020B0609070205080204" pitchFamily="49" charset="-128"/>
              </a:rPr>
              <a:t>営業日以内に</a:t>
            </a:r>
            <a:r>
              <a:rPr lang="en-US" altLang="ja-JP" sz="1800">
                <a:latin typeface="ＭＳ ゴシック" panose="020B0609070205080204" pitchFamily="49" charset="-128"/>
                <a:ea typeface="ＭＳ ゴシック" panose="020B0609070205080204" pitchFamily="49" charset="-128"/>
              </a:rPr>
              <a:t>0</a:t>
            </a:r>
            <a:r>
              <a:rPr lang="ja-JP" altLang="en-US" sz="1800">
                <a:latin typeface="ＭＳ ゴシック" panose="020B0609070205080204" pitchFamily="49" charset="-128"/>
                <a:ea typeface="ＭＳ ゴシック" panose="020B0609070205080204" pitchFamily="49" charset="-128"/>
              </a:rPr>
              <a:t>号打合簿に記録して取り交わします。</a:t>
            </a:r>
            <a:endParaRPr lang="en-US" altLang="ja-JP" sz="1800">
              <a:latin typeface="ＭＳ ゴシック" panose="020B0609070205080204" pitchFamily="49" charset="-128"/>
              <a:ea typeface="ＭＳ ゴシック" panose="020B0609070205080204" pitchFamily="49" charset="-128"/>
            </a:endParaRPr>
          </a:p>
          <a:p>
            <a:r>
              <a:rPr lang="ja-JP" altLang="en-US" sz="1800">
                <a:latin typeface="ＭＳ ゴシック" panose="020B0609070205080204" pitchFamily="49" charset="-128"/>
                <a:ea typeface="ＭＳ ゴシック" panose="020B0609070205080204" pitchFamily="49" charset="-128"/>
              </a:rPr>
              <a:t>・監督職員と業務主任者間の打合せ事項（指示、承諾、協議及び確認）を記録として残します。</a:t>
            </a:r>
            <a:endParaRPr kumimoji="1" lang="ja-JP" altLang="en-US" sz="1800"/>
          </a:p>
          <a:p>
            <a:pPr fontAlgn="base"/>
            <a:endParaRPr lang="ja-JP" altLang="ja-JP" sz="1800">
              <a:latin typeface="ＭＳ ゴシック" panose="020B0609070205080204" pitchFamily="49" charset="-128"/>
              <a:ea typeface="ＭＳ ゴシック" panose="020B0609070205080204" pitchFamily="49" charset="-128"/>
            </a:endParaRPr>
          </a:p>
        </p:txBody>
      </p:sp>
      <p:graphicFrame>
        <p:nvGraphicFramePr>
          <p:cNvPr id="12" name="表 11"/>
          <p:cNvGraphicFramePr>
            <a:graphicFrameLocks noGrp="1"/>
          </p:cNvGraphicFramePr>
          <p:nvPr>
            <p:extLst>
              <p:ext uri="{D42A27DB-BD31-4B8C-83A1-F6EECF244321}">
                <p14:modId xmlns:p14="http://schemas.microsoft.com/office/powerpoint/2010/main" val="2460164813"/>
              </p:ext>
            </p:extLst>
          </p:nvPr>
        </p:nvGraphicFramePr>
        <p:xfrm>
          <a:off x="850381" y="2354114"/>
          <a:ext cx="10080000" cy="335280"/>
        </p:xfrm>
        <a:graphic>
          <a:graphicData uri="http://schemas.openxmlformats.org/drawingml/2006/table">
            <a:tbl>
              <a:tblPr firstRow="1" bandRow="1">
                <a:effectLst>
                  <a:outerShdw blurRad="50800" dist="38100" dir="5400000" algn="t" rotWithShape="0">
                    <a:prstClr val="black">
                      <a:alpha val="40000"/>
                    </a:prstClr>
                  </a:outerShdw>
                </a:effectLst>
                <a:tableStyleId>{8A107856-5554-42FB-B03E-39F5DBC370BA}</a:tableStyleId>
              </a:tblPr>
              <a:tblGrid>
                <a:gridCol w="3420000">
                  <a:extLst>
                    <a:ext uri="{9D8B030D-6E8A-4147-A177-3AD203B41FA5}">
                      <a16:colId xmlns:a16="http://schemas.microsoft.com/office/drawing/2014/main" val="1322200864"/>
                    </a:ext>
                  </a:extLst>
                </a:gridCol>
                <a:gridCol w="6660000">
                  <a:extLst>
                    <a:ext uri="{9D8B030D-6E8A-4147-A177-3AD203B41FA5}">
                      <a16:colId xmlns:a16="http://schemas.microsoft.com/office/drawing/2014/main" val="2160793900"/>
                    </a:ext>
                  </a:extLst>
                </a:gridCol>
              </a:tblGrid>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600" b="1">
                          <a:solidFill>
                            <a:schemeClr val="tx1"/>
                          </a:solidFill>
                          <a:latin typeface="+mn-ea"/>
                          <a:ea typeface="+mn-ea"/>
                        </a:rPr>
                        <a:t>契約管理ガイドライン</a:t>
                      </a:r>
                      <a:r>
                        <a:rPr lang="en-US" altLang="ja-JP" sz="1600" b="1">
                          <a:solidFill>
                            <a:schemeClr val="tx1"/>
                          </a:solidFill>
                          <a:latin typeface="+mn-ea"/>
                          <a:ea typeface="+mn-ea"/>
                        </a:rPr>
                        <a:t>(</a:t>
                      </a:r>
                      <a:r>
                        <a:rPr lang="ja-JP" altLang="en-US" sz="1600" b="1">
                          <a:solidFill>
                            <a:schemeClr val="tx1"/>
                          </a:solidFill>
                          <a:latin typeface="+mn-ea"/>
                          <a:ea typeface="+mn-ea"/>
                        </a:rPr>
                        <a:t>事例集含む</a:t>
                      </a:r>
                      <a:r>
                        <a:rPr lang="en-US" altLang="ja-JP" sz="1600" b="1">
                          <a:solidFill>
                            <a:schemeClr val="tx1"/>
                          </a:solidFill>
                          <a:latin typeface="+mn-ea"/>
                          <a:ea typeface="+mn-ea"/>
                        </a:rPr>
                        <a:t>)</a:t>
                      </a:r>
                      <a:endParaRPr kumimoji="1" lang="ja-JP" altLang="en-US" sz="1600" b="1">
                        <a:solidFill>
                          <a:schemeClr val="tx1"/>
                        </a:solidFill>
                        <a:latin typeface="+mn-ea"/>
                        <a:ea typeface="+mn-ea"/>
                      </a:endParaRPr>
                    </a:p>
                  </a:txBody>
                  <a:tcPr>
                    <a:solidFill>
                      <a:schemeClr val="accent2">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kern="1200">
                          <a:effectLst/>
                          <a:latin typeface="+mn-ea"/>
                          <a:ea typeface="+mn-ea"/>
                          <a:hlinkClick r:id="rId3"/>
                        </a:rPr>
                        <a:t>業務実施契約における契約管理ガイドライン</a:t>
                      </a:r>
                      <a:endParaRPr kumimoji="1" lang="ja-JP" altLang="en-US" sz="1600" b="1">
                        <a:latin typeface="+mn-ea"/>
                        <a:ea typeface="+mn-ea"/>
                      </a:endParaRPr>
                    </a:p>
                  </a:txBody>
                  <a:tcPr>
                    <a:solidFill>
                      <a:schemeClr val="accent2">
                        <a:lumMod val="20000"/>
                        <a:lumOff val="80000"/>
                      </a:schemeClr>
                    </a:solidFill>
                  </a:tcPr>
                </a:tc>
                <a:extLst>
                  <a:ext uri="{0D108BD9-81ED-4DB2-BD59-A6C34878D82A}">
                    <a16:rowId xmlns:a16="http://schemas.microsoft.com/office/drawing/2014/main" val="2197128473"/>
                  </a:ext>
                </a:extLst>
              </a:tr>
            </a:tbl>
          </a:graphicData>
        </a:graphic>
      </p:graphicFrame>
      <p:sp>
        <p:nvSpPr>
          <p:cNvPr id="19" name="タイトル 1"/>
          <p:cNvSpPr txBox="1">
            <a:spLocks/>
          </p:cNvSpPr>
          <p:nvPr/>
        </p:nvSpPr>
        <p:spPr>
          <a:xfrm>
            <a:off x="336000" y="5171133"/>
            <a:ext cx="11520000" cy="1455224"/>
          </a:xfrm>
          <a:prstGeom prst="roundRect">
            <a:avLst>
              <a:gd name="adj" fmla="val 17398"/>
            </a:avLst>
          </a:prstGeom>
          <a:ln>
            <a:solidFill>
              <a:srgbClr val="000000"/>
            </a:solidFill>
          </a:ln>
        </p:spPr>
        <p:txBody>
          <a:bodyPr vert="horz" lIns="91440" tIns="45720" rIns="91440" bIns="45720" rtlCol="0" anchor="t" anchorCtr="0">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fontAlgn="base"/>
            <a:r>
              <a:rPr lang="ja-JP" altLang="en-US" sz="1800" b="1" u="sng">
                <a:latin typeface="ＭＳ ゴシック" panose="020B0609070205080204" pitchFamily="49" charset="-128"/>
                <a:ea typeface="ＭＳ ゴシック" panose="020B0609070205080204" pitchFamily="49" charset="-128"/>
              </a:rPr>
              <a:t>（</a:t>
            </a:r>
            <a:r>
              <a:rPr lang="en-US" altLang="ja-JP" sz="1800" b="1" u="sng">
                <a:latin typeface="ＭＳ ゴシック" panose="020B0609070205080204" pitchFamily="49" charset="-128"/>
                <a:ea typeface="ＭＳ ゴシック" panose="020B0609070205080204" pitchFamily="49" charset="-128"/>
              </a:rPr>
              <a:t>11</a:t>
            </a:r>
            <a:r>
              <a:rPr lang="ja-JP" altLang="en-US" sz="1800" b="1" u="sng">
                <a:latin typeface="ＭＳ ゴシック" panose="020B0609070205080204" pitchFamily="49" charset="-128"/>
                <a:ea typeface="ＭＳ ゴシック" panose="020B0609070205080204" pitchFamily="49" charset="-128"/>
              </a:rPr>
              <a:t>）（変更契約）</a:t>
            </a:r>
            <a:br>
              <a:rPr lang="en-US" altLang="ja-JP" sz="1800" b="1" u="sng">
                <a:latin typeface="ＭＳ ゴシック" panose="020B0609070205080204" pitchFamily="49" charset="-128"/>
                <a:ea typeface="ＭＳ ゴシック" panose="020B0609070205080204" pitchFamily="49" charset="-128"/>
              </a:rPr>
            </a:br>
            <a:r>
              <a:rPr lang="ja-JP" altLang="en-US" sz="1800">
                <a:latin typeface="ＭＳ ゴシック" panose="020B0609070205080204" pitchFamily="49" charset="-128"/>
                <a:ea typeface="ＭＳ ゴシック" panose="020B0609070205080204" pitchFamily="49" charset="-128"/>
              </a:rPr>
              <a:t>想定外の事由により</a:t>
            </a:r>
            <a:r>
              <a:rPr lang="ja-JP" altLang="ja-JP" sz="1800">
                <a:latin typeface="ＭＳ ゴシック" panose="020B0609070205080204" pitchFamily="49" charset="-128"/>
                <a:ea typeface="ＭＳ ゴシック" panose="020B0609070205080204" pitchFamily="49" charset="-128"/>
              </a:rPr>
              <a:t>履行期間・契約金額・特記仕様書等を変更せざるを得ない場合</a:t>
            </a:r>
            <a:r>
              <a:rPr lang="ja-JP" altLang="en-US" sz="1800">
                <a:latin typeface="ＭＳ ゴシック" panose="020B0609070205080204" pitchFamily="49" charset="-128"/>
                <a:ea typeface="ＭＳ ゴシック" panose="020B0609070205080204" pitchFamily="49" charset="-128"/>
              </a:rPr>
              <a:t>、</a:t>
            </a:r>
            <a:r>
              <a:rPr lang="ja-JP" altLang="ja-JP" sz="1800">
                <a:latin typeface="ＭＳ ゴシック" panose="020B0609070205080204" pitchFamily="49" charset="-128"/>
                <a:ea typeface="ＭＳ ゴシック" panose="020B0609070205080204" pitchFamily="49" charset="-128"/>
              </a:rPr>
              <a:t>事前に三者打合簿で変更内容を確認します。</a:t>
            </a:r>
            <a:r>
              <a:rPr lang="ja-JP" altLang="en-US" sz="1800">
                <a:latin typeface="ＭＳ ゴシック" panose="020B0609070205080204" pitchFamily="49" charset="-128"/>
                <a:ea typeface="ＭＳ ゴシック" panose="020B0609070205080204" pitchFamily="49" charset="-128"/>
              </a:rPr>
              <a:t>打合簿を取交した後に変更契約の手続きを行います。</a:t>
            </a:r>
            <a:endParaRPr lang="ja-JP" altLang="ja-JP" sz="1800">
              <a:latin typeface="ＭＳ ゴシック" panose="020B0609070205080204" pitchFamily="49" charset="-128"/>
              <a:ea typeface="ＭＳ ゴシック" panose="020B0609070205080204" pitchFamily="49" charset="-128"/>
            </a:endParaRPr>
          </a:p>
          <a:p>
            <a:pPr fontAlgn="base"/>
            <a:endParaRPr lang="ja-JP" altLang="ja-JP" sz="1800">
              <a:latin typeface="ＭＳ ゴシック" panose="020B0609070205080204" pitchFamily="49" charset="-128"/>
              <a:ea typeface="ＭＳ ゴシック" panose="020B0609070205080204" pitchFamily="49" charset="-128"/>
            </a:endParaRPr>
          </a:p>
        </p:txBody>
      </p:sp>
      <p:sp>
        <p:nvSpPr>
          <p:cNvPr id="14" name="タイトル 1"/>
          <p:cNvSpPr txBox="1">
            <a:spLocks/>
          </p:cNvSpPr>
          <p:nvPr/>
        </p:nvSpPr>
        <p:spPr>
          <a:xfrm>
            <a:off x="336000" y="2946393"/>
            <a:ext cx="11520000" cy="2140587"/>
          </a:xfrm>
          <a:prstGeom prst="roundRect">
            <a:avLst/>
          </a:prstGeom>
          <a:ln>
            <a:solidFill>
              <a:srgbClr val="000000"/>
            </a:solidFill>
          </a:ln>
        </p:spPr>
        <p:txBody>
          <a:bodyPr vert="horz" lIns="91440" tIns="45720" rIns="91440" bIns="45720" rtlCol="0" anchor="t" anchorCtr="0">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fontAlgn="base"/>
            <a:r>
              <a:rPr lang="ja-JP" altLang="en-US" sz="1800" b="1" u="sng">
                <a:latin typeface="ＭＳ ゴシック" panose="020B0609070205080204" pitchFamily="49" charset="-128"/>
                <a:ea typeface="ＭＳ ゴシック" panose="020B0609070205080204" pitchFamily="49" charset="-128"/>
              </a:rPr>
              <a:t>（</a:t>
            </a:r>
            <a:r>
              <a:rPr lang="en-US" altLang="ja-JP" sz="1800" b="1" u="sng">
                <a:latin typeface="ＭＳ ゴシック" panose="020B0609070205080204" pitchFamily="49" charset="-128"/>
                <a:ea typeface="ＭＳ ゴシック" panose="020B0609070205080204" pitchFamily="49" charset="-128"/>
              </a:rPr>
              <a:t>10</a:t>
            </a:r>
            <a:r>
              <a:rPr lang="ja-JP" altLang="en-US" sz="1800" b="1" u="sng">
                <a:latin typeface="ＭＳ ゴシック" panose="020B0609070205080204" pitchFamily="49" charset="-128"/>
                <a:ea typeface="ＭＳ ゴシック" panose="020B0609070205080204" pitchFamily="49" charset="-128"/>
              </a:rPr>
              <a:t>）（前金払・部分払）</a:t>
            </a:r>
            <a:br>
              <a:rPr lang="en-US" altLang="ja-JP" sz="1800" b="1" u="sng">
                <a:latin typeface="ＭＳ ゴシック" panose="020B0609070205080204" pitchFamily="49" charset="-128"/>
                <a:ea typeface="ＭＳ ゴシック" panose="020B0609070205080204" pitchFamily="49" charset="-128"/>
              </a:rPr>
            </a:br>
            <a:r>
              <a:rPr lang="ja-JP" altLang="ja-JP" sz="1800">
                <a:latin typeface="ＭＳ ゴシック" panose="020B0609070205080204" pitchFamily="49" charset="-128"/>
                <a:ea typeface="ＭＳ ゴシック" panose="020B0609070205080204" pitchFamily="49" charset="-128"/>
              </a:rPr>
              <a:t>業務の履行</a:t>
            </a:r>
            <a:r>
              <a:rPr lang="ja-JP" altLang="en-US" sz="1800">
                <a:latin typeface="ＭＳ ゴシック" panose="020B0609070205080204" pitchFamily="49" charset="-128"/>
                <a:ea typeface="ＭＳ ゴシック" panose="020B0609070205080204" pitchFamily="49" charset="-128"/>
              </a:rPr>
              <a:t>期間内に</a:t>
            </a:r>
            <a:r>
              <a:rPr lang="ja-JP" altLang="ja-JP" sz="1800">
                <a:latin typeface="ＭＳ ゴシック" panose="020B0609070205080204" pitchFamily="49" charset="-128"/>
                <a:ea typeface="ＭＳ ゴシック" panose="020B0609070205080204" pitchFamily="49" charset="-128"/>
              </a:rPr>
              <a:t>、契約書の定めに</a:t>
            </a:r>
            <a:r>
              <a:rPr lang="ja-JP" altLang="en-US" sz="1800">
                <a:latin typeface="ＭＳ ゴシック" panose="020B0609070205080204" pitchFamily="49" charset="-128"/>
                <a:ea typeface="ＭＳ ゴシック" panose="020B0609070205080204" pitchFamily="49" charset="-128"/>
              </a:rPr>
              <a:t>基づき</a:t>
            </a:r>
            <a:r>
              <a:rPr lang="ja-JP" altLang="ja-JP" sz="1800">
                <a:latin typeface="ＭＳ ゴシック" panose="020B0609070205080204" pitchFamily="49" charset="-128"/>
                <a:ea typeface="ＭＳ ゴシック" panose="020B0609070205080204" pitchFamily="49" charset="-128"/>
              </a:rPr>
              <a:t>、</a:t>
            </a:r>
            <a:r>
              <a:rPr lang="en-US" altLang="ja-JP" sz="1800">
                <a:latin typeface="ＭＳ ゴシック" panose="020B0609070205080204" pitchFamily="49" charset="-128"/>
                <a:ea typeface="ＭＳ ゴシック" panose="020B0609070205080204" pitchFamily="49" charset="-128"/>
              </a:rPr>
              <a:t>JICA</a:t>
            </a:r>
            <a:r>
              <a:rPr lang="ja-JP" altLang="en-US" sz="1800">
                <a:latin typeface="ＭＳ ゴシック" panose="020B0609070205080204" pitchFamily="49" charset="-128"/>
                <a:ea typeface="ＭＳ ゴシック" panose="020B0609070205080204" pitchFamily="49" charset="-128"/>
              </a:rPr>
              <a:t>に</a:t>
            </a:r>
            <a:r>
              <a:rPr lang="ja-JP" altLang="ja-JP" sz="1800">
                <a:latin typeface="ＭＳ ゴシック" panose="020B0609070205080204" pitchFamily="49" charset="-128"/>
                <a:ea typeface="ＭＳ ゴシック" panose="020B0609070205080204" pitchFamily="49" charset="-128"/>
              </a:rPr>
              <a:t>対して、契約金額の前</a:t>
            </a:r>
            <a:r>
              <a:rPr lang="ja-JP" altLang="en-US" sz="1800">
                <a:latin typeface="ＭＳ ゴシック" panose="020B0609070205080204" pitchFamily="49" charset="-128"/>
                <a:ea typeface="ＭＳ ゴシック" panose="020B0609070205080204" pitchFamily="49" charset="-128"/>
              </a:rPr>
              <a:t>金</a:t>
            </a:r>
            <a:r>
              <a:rPr lang="ja-JP" altLang="ja-JP" sz="1800">
                <a:latin typeface="ＭＳ ゴシック" panose="020B0609070205080204" pitchFamily="49" charset="-128"/>
                <a:ea typeface="ＭＳ ゴシック" panose="020B0609070205080204" pitchFamily="49" charset="-128"/>
              </a:rPr>
              <a:t>払及び部分払を</a:t>
            </a:r>
            <a:r>
              <a:rPr lang="ja-JP" altLang="en-US" sz="1800">
                <a:latin typeface="ＭＳ ゴシック" panose="020B0609070205080204" pitchFamily="49" charset="-128"/>
                <a:ea typeface="ＭＳ ゴシック" panose="020B0609070205080204" pitchFamily="49" charset="-128"/>
              </a:rPr>
              <a:t>請求すること</a:t>
            </a:r>
            <a:r>
              <a:rPr lang="ja-JP" altLang="ja-JP" sz="1800">
                <a:latin typeface="ＭＳ ゴシック" panose="020B0609070205080204" pitchFamily="49" charset="-128"/>
                <a:ea typeface="ＭＳ ゴシック" panose="020B0609070205080204" pitchFamily="49" charset="-128"/>
              </a:rPr>
              <a:t>が可能です。</a:t>
            </a:r>
            <a:endParaRPr lang="en-US" altLang="ja-JP" sz="1800">
              <a:latin typeface="ＭＳ ゴシック" panose="020B0609070205080204" pitchFamily="49" charset="-128"/>
              <a:ea typeface="ＭＳ ゴシック" panose="020B0609070205080204" pitchFamily="49" charset="-128"/>
            </a:endParaRPr>
          </a:p>
          <a:p>
            <a:pPr fontAlgn="base"/>
            <a:endParaRPr lang="ja-JP" altLang="ja-JP" sz="1800">
              <a:latin typeface="ＭＳ ゴシック" panose="020B0609070205080204" pitchFamily="49" charset="-128"/>
              <a:ea typeface="ＭＳ ゴシック" panose="020B0609070205080204" pitchFamily="49" charset="-128"/>
            </a:endParaRPr>
          </a:p>
        </p:txBody>
      </p:sp>
      <p:graphicFrame>
        <p:nvGraphicFramePr>
          <p:cNvPr id="15" name="表 14"/>
          <p:cNvGraphicFramePr>
            <a:graphicFrameLocks noGrp="1"/>
          </p:cNvGraphicFramePr>
          <p:nvPr>
            <p:extLst>
              <p:ext uri="{D42A27DB-BD31-4B8C-83A1-F6EECF244321}">
                <p14:modId xmlns:p14="http://schemas.microsoft.com/office/powerpoint/2010/main" val="3765360389"/>
              </p:ext>
            </p:extLst>
          </p:nvPr>
        </p:nvGraphicFramePr>
        <p:xfrm>
          <a:off x="817464" y="3940503"/>
          <a:ext cx="10080000" cy="1005840"/>
        </p:xfrm>
        <a:graphic>
          <a:graphicData uri="http://schemas.openxmlformats.org/drawingml/2006/table">
            <a:tbl>
              <a:tblPr firstRow="1" bandRow="1">
                <a:effectLst>
                  <a:outerShdw blurRad="50800" dist="38100" dir="5400000" algn="t" rotWithShape="0">
                    <a:prstClr val="black">
                      <a:alpha val="40000"/>
                    </a:prstClr>
                  </a:outerShdw>
                </a:effectLst>
                <a:tableStyleId>{8A107856-5554-42FB-B03E-39F5DBC370BA}</a:tableStyleId>
              </a:tblPr>
              <a:tblGrid>
                <a:gridCol w="3420000">
                  <a:extLst>
                    <a:ext uri="{9D8B030D-6E8A-4147-A177-3AD203B41FA5}">
                      <a16:colId xmlns:a16="http://schemas.microsoft.com/office/drawing/2014/main" val="1322200864"/>
                    </a:ext>
                  </a:extLst>
                </a:gridCol>
                <a:gridCol w="6660000">
                  <a:extLst>
                    <a:ext uri="{9D8B030D-6E8A-4147-A177-3AD203B41FA5}">
                      <a16:colId xmlns:a16="http://schemas.microsoft.com/office/drawing/2014/main" val="2160793900"/>
                    </a:ext>
                  </a:extLst>
                </a:gridCol>
              </a:tblGrid>
              <a:tr h="30257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600" b="1"/>
                        <a:t>支払い請求</a:t>
                      </a:r>
                      <a:endParaRPr kumimoji="1" lang="ja-JP" altLang="en-US" sz="1600" b="1"/>
                    </a:p>
                  </a:txBody>
                  <a:tcPr>
                    <a:solidFill>
                      <a:schemeClr val="accent2">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600" b="1">
                          <a:hlinkClick r:id="rId4"/>
                        </a:rPr>
                        <a:t>コンサルタント等契約における支払いの請求について</a:t>
                      </a:r>
                      <a:endParaRPr kumimoji="1" lang="ja-JP" altLang="en-US" sz="1600" b="1">
                        <a:latin typeface="ＭＳ ゴシック" panose="020B0609070205080204" pitchFamily="49" charset="-128"/>
                        <a:ea typeface="ＭＳ ゴシック" panose="020B0609070205080204" pitchFamily="49" charset="-128"/>
                      </a:endParaRPr>
                    </a:p>
                  </a:txBody>
                  <a:tcPr>
                    <a:solidFill>
                      <a:schemeClr val="accent2">
                        <a:lumMod val="20000"/>
                        <a:lumOff val="80000"/>
                      </a:schemeClr>
                    </a:solidFill>
                  </a:tcPr>
                </a:tc>
                <a:extLst>
                  <a:ext uri="{0D108BD9-81ED-4DB2-BD59-A6C34878D82A}">
                    <a16:rowId xmlns:a16="http://schemas.microsoft.com/office/drawing/2014/main" val="2473695899"/>
                  </a:ext>
                </a:extLst>
              </a:tr>
              <a:tr h="30257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a:t>提出先</a:t>
                      </a:r>
                    </a:p>
                  </a:txBody>
                  <a:tcPr>
                    <a:solidFill>
                      <a:schemeClr val="accent2">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600" b="1" u="none" strike="noStrike" noProof="0"/>
                        <a:t>調達・派遣業務部業務支援チーム</a:t>
                      </a:r>
                      <a:r>
                        <a:rPr kumimoji="1" lang="ja-JP" altLang="en-US" sz="1600" b="1" kern="1200">
                          <a:effectLst/>
                        </a:rPr>
                        <a:t>（</a:t>
                      </a:r>
                      <a:r>
                        <a:rPr kumimoji="1" lang="en-US" altLang="ja-JP" sz="1600" b="1" kern="1200">
                          <a:effectLst/>
                        </a:rPr>
                        <a:t>outm1_shiharai@jica.go.jp</a:t>
                      </a:r>
                      <a:r>
                        <a:rPr kumimoji="1" lang="ja-JP" altLang="en-US" sz="1600" b="1" kern="1200">
                          <a:effectLst/>
                        </a:rPr>
                        <a:t>）</a:t>
                      </a:r>
                      <a:endParaRPr kumimoji="1" lang="en-US" altLang="ja-JP" sz="1600" b="1">
                        <a:latin typeface="+mn-ea"/>
                        <a:ea typeface="+mn-ea"/>
                      </a:endParaRPr>
                    </a:p>
                  </a:txBody>
                  <a:tcPr>
                    <a:solidFill>
                      <a:schemeClr val="accent2">
                        <a:lumMod val="20000"/>
                        <a:lumOff val="80000"/>
                      </a:schemeClr>
                    </a:solidFill>
                  </a:tcPr>
                </a:tc>
                <a:extLst>
                  <a:ext uri="{0D108BD9-81ED-4DB2-BD59-A6C34878D82A}">
                    <a16:rowId xmlns:a16="http://schemas.microsoft.com/office/drawing/2014/main" val="225712817"/>
                  </a:ext>
                </a:extLst>
              </a:tr>
              <a:tr h="30257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a:t>前金払と部分払</a:t>
                      </a:r>
                    </a:p>
                  </a:txBody>
                  <a:tcPr>
                    <a:solidFill>
                      <a:schemeClr val="accent2">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600" b="1">
                          <a:hlinkClick r:id="rId5"/>
                        </a:rPr>
                        <a:t>複数の前金払と部分払が混在する場合の取扱い</a:t>
                      </a:r>
                      <a:endParaRPr lang="en-US" altLang="ja-JP" sz="1600" b="1">
                        <a:latin typeface="ＭＳ ゴシック" panose="020B0609070205080204" pitchFamily="49" charset="-128"/>
                        <a:ea typeface="ＭＳ ゴシック" panose="020B0609070205080204" pitchFamily="49" charset="-128"/>
                      </a:endParaRPr>
                    </a:p>
                  </a:txBody>
                  <a:tcPr>
                    <a:solidFill>
                      <a:schemeClr val="accent2">
                        <a:lumMod val="20000"/>
                        <a:lumOff val="80000"/>
                      </a:schemeClr>
                    </a:solidFill>
                  </a:tcPr>
                </a:tc>
                <a:extLst>
                  <a:ext uri="{0D108BD9-81ED-4DB2-BD59-A6C34878D82A}">
                    <a16:rowId xmlns:a16="http://schemas.microsoft.com/office/drawing/2014/main" val="1138810529"/>
                  </a:ext>
                </a:extLst>
              </a:tr>
            </a:tbl>
          </a:graphicData>
        </a:graphic>
      </p:graphicFrame>
      <p:graphicFrame>
        <p:nvGraphicFramePr>
          <p:cNvPr id="20" name="表 19"/>
          <p:cNvGraphicFramePr>
            <a:graphicFrameLocks noGrp="1"/>
          </p:cNvGraphicFramePr>
          <p:nvPr>
            <p:extLst>
              <p:ext uri="{D42A27DB-BD31-4B8C-83A1-F6EECF244321}">
                <p14:modId xmlns:p14="http://schemas.microsoft.com/office/powerpoint/2010/main" val="614366001"/>
              </p:ext>
            </p:extLst>
          </p:nvPr>
        </p:nvGraphicFramePr>
        <p:xfrm>
          <a:off x="817464" y="6161029"/>
          <a:ext cx="10080000" cy="335280"/>
        </p:xfrm>
        <a:graphic>
          <a:graphicData uri="http://schemas.openxmlformats.org/drawingml/2006/table">
            <a:tbl>
              <a:tblPr firstRow="1" bandRow="1">
                <a:effectLst>
                  <a:outerShdw blurRad="50800" dist="38100" dir="5400000" algn="t" rotWithShape="0">
                    <a:prstClr val="black">
                      <a:alpha val="40000"/>
                    </a:prstClr>
                  </a:outerShdw>
                </a:effectLst>
                <a:tableStyleId>{8A107856-5554-42FB-B03E-39F5DBC370BA}</a:tableStyleId>
              </a:tblPr>
              <a:tblGrid>
                <a:gridCol w="3420000">
                  <a:extLst>
                    <a:ext uri="{9D8B030D-6E8A-4147-A177-3AD203B41FA5}">
                      <a16:colId xmlns:a16="http://schemas.microsoft.com/office/drawing/2014/main" val="1322200864"/>
                    </a:ext>
                  </a:extLst>
                </a:gridCol>
                <a:gridCol w="6660000">
                  <a:extLst>
                    <a:ext uri="{9D8B030D-6E8A-4147-A177-3AD203B41FA5}">
                      <a16:colId xmlns:a16="http://schemas.microsoft.com/office/drawing/2014/main" val="2160793900"/>
                    </a:ext>
                  </a:extLst>
                </a:gridCol>
              </a:tblGrid>
              <a:tr h="30257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600" b="1">
                          <a:solidFill>
                            <a:schemeClr val="tx1"/>
                          </a:solidFill>
                          <a:latin typeface="+mn-lt"/>
                          <a:ea typeface="+mn-ea"/>
                        </a:rPr>
                        <a:t>変更契約様式</a:t>
                      </a:r>
                      <a:endParaRPr lang="en-US" altLang="ja-JP" sz="1600" b="1">
                        <a:solidFill>
                          <a:schemeClr val="tx1"/>
                        </a:solidFill>
                        <a:latin typeface="+mn-lt"/>
                        <a:ea typeface="+mn-ea"/>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TW" altLang="en-US" sz="1600">
                          <a:latin typeface="游ゴシック" panose="020B0400000000000000" pitchFamily="50" charset="-128"/>
                          <a:ea typeface="游ゴシック" panose="020B0400000000000000" pitchFamily="50" charset="-128"/>
                          <a:hlinkClick r:id="rId6"/>
                        </a:rPr>
                        <a:t>様式　業務実施契約</a:t>
                      </a:r>
                      <a:endParaRPr kumimoji="1" lang="ja-JP" altLang="en-US" sz="1600" b="1">
                        <a:latin typeface="游ゴシック" panose="020B0400000000000000" pitchFamily="50" charset="-128"/>
                        <a:ea typeface="游ゴシック" panose="020B0400000000000000" pitchFamily="50" charset="-128"/>
                      </a:endParaRPr>
                    </a:p>
                  </a:txBody>
                  <a:tcPr/>
                </a:tc>
                <a:extLst>
                  <a:ext uri="{0D108BD9-81ED-4DB2-BD59-A6C34878D82A}">
                    <a16:rowId xmlns:a16="http://schemas.microsoft.com/office/drawing/2014/main" val="2197128473"/>
                  </a:ext>
                </a:extLst>
              </a:tr>
            </a:tbl>
          </a:graphicData>
        </a:graphic>
      </p:graphicFrame>
      <p:sp>
        <p:nvSpPr>
          <p:cNvPr id="16" name="タイトル 1">
            <a:extLst>
              <a:ext uri="{FF2B5EF4-FFF2-40B4-BE49-F238E27FC236}">
                <a16:creationId xmlns:a16="http://schemas.microsoft.com/office/drawing/2014/main" id="{BCAC7D63-8971-422D-B9EE-5C1FBC9956DA}"/>
              </a:ext>
            </a:extLst>
          </p:cNvPr>
          <p:cNvSpPr txBox="1">
            <a:spLocks/>
          </p:cNvSpPr>
          <p:nvPr/>
        </p:nvSpPr>
        <p:spPr>
          <a:xfrm>
            <a:off x="4152833" y="2304"/>
            <a:ext cx="5501530" cy="598469"/>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sz="2000" b="1" u="sng">
                <a:latin typeface="ＭＳ ゴシック" panose="020B0609070205080204" pitchFamily="49" charset="-128"/>
                <a:ea typeface="ＭＳ ゴシック" panose="020B0609070205080204" pitchFamily="49" charset="-128"/>
              </a:rPr>
              <a:t>企画競争（</a:t>
            </a:r>
            <a:r>
              <a:rPr lang="en-US" altLang="ja-JP" sz="2000" b="1" u="sng">
                <a:latin typeface="ＭＳ ゴシック" panose="020B0609070205080204" pitchFamily="49" charset="-128"/>
                <a:ea typeface="ＭＳ ゴシック" panose="020B0609070205080204" pitchFamily="49" charset="-128"/>
              </a:rPr>
              <a:t>QCBS</a:t>
            </a:r>
            <a:r>
              <a:rPr lang="ja-JP" altLang="en-US" sz="2000" b="1" u="sng">
                <a:latin typeface="ＭＳ ゴシック" panose="020B0609070205080204" pitchFamily="49" charset="-128"/>
                <a:ea typeface="ＭＳ ゴシック" panose="020B0609070205080204" pitchFamily="49" charset="-128"/>
              </a:rPr>
              <a:t>方式）（詳細説明）</a:t>
            </a:r>
          </a:p>
        </p:txBody>
      </p:sp>
      <p:sp>
        <p:nvSpPr>
          <p:cNvPr id="17" name="フローチャート: 書類 16">
            <a:extLst>
              <a:ext uri="{FF2B5EF4-FFF2-40B4-BE49-F238E27FC236}">
                <a16:creationId xmlns:a16="http://schemas.microsoft.com/office/drawing/2014/main" id="{53EDC259-F36F-4872-B274-8BBD53FADCFA}"/>
              </a:ext>
            </a:extLst>
          </p:cNvPr>
          <p:cNvSpPr/>
          <p:nvPr/>
        </p:nvSpPr>
        <p:spPr>
          <a:xfrm>
            <a:off x="0" y="0"/>
            <a:ext cx="4034790" cy="550718"/>
          </a:xfrm>
          <a:prstGeom prst="flowChartDocument">
            <a:avLst/>
          </a:prstGeom>
          <a:solidFill>
            <a:schemeClr val="accent2">
              <a:lumMod val="75000"/>
            </a:schemeClr>
          </a:solidFill>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000">
                <a:solidFill>
                  <a:schemeClr val="tx1"/>
                </a:solidFill>
                <a:effectLst>
                  <a:outerShdw blurRad="50800" dist="38100" algn="l" rotWithShape="0">
                    <a:prstClr val="black">
                      <a:alpha val="40000"/>
                    </a:prstClr>
                  </a:outerShdw>
                </a:effectLst>
                <a:latin typeface="游明朝 Demibold" panose="02020600000000000000" pitchFamily="18" charset="-128"/>
                <a:ea typeface="游明朝 Demibold" panose="02020600000000000000" pitchFamily="18" charset="-128"/>
              </a:rPr>
              <a:t>コンサルタント等契約</a:t>
            </a:r>
          </a:p>
        </p:txBody>
      </p:sp>
      <p:sp>
        <p:nvSpPr>
          <p:cNvPr id="21" name="スライド番号プレースホルダー 1">
            <a:extLst>
              <a:ext uri="{FF2B5EF4-FFF2-40B4-BE49-F238E27FC236}">
                <a16:creationId xmlns:a16="http://schemas.microsoft.com/office/drawing/2014/main" id="{9D862889-A88C-4A42-9B7C-535FE49027F6}"/>
              </a:ext>
            </a:extLst>
          </p:cNvPr>
          <p:cNvSpPr>
            <a:spLocks noGrp="1"/>
          </p:cNvSpPr>
          <p:nvPr>
            <p:ph type="sldNum" sz="quarter" idx="12"/>
          </p:nvPr>
        </p:nvSpPr>
        <p:spPr>
          <a:xfrm>
            <a:off x="9259187" y="6475228"/>
            <a:ext cx="2743200" cy="365125"/>
          </a:xfrm>
        </p:spPr>
        <p:txBody>
          <a:bodyPr/>
          <a:lstStyle/>
          <a:p>
            <a:fld id="{D86F75C9-3C34-415A-B3AE-35EE53543EC8}" type="slidenum">
              <a:rPr kumimoji="1" lang="ja-JP" altLang="en-US" sz="1400" b="1" smtClean="0">
                <a:latin typeface="ＭＳ ゴシック" panose="020B0609070205080204" pitchFamily="49" charset="-128"/>
                <a:ea typeface="ＭＳ ゴシック" panose="020B0609070205080204" pitchFamily="49" charset="-128"/>
              </a:rPr>
              <a:t>7</a:t>
            </a:fld>
            <a:endParaRPr kumimoji="1" lang="ja-JP" altLang="en-US" sz="1400" b="1">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37039049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正方形/長方形 6"/>
          <p:cNvSpPr/>
          <p:nvPr/>
        </p:nvSpPr>
        <p:spPr>
          <a:xfrm>
            <a:off x="336388" y="680574"/>
            <a:ext cx="3288482" cy="52264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defRPr/>
            </a:pPr>
            <a:r>
              <a:rPr lang="ja-JP" altLang="en-US" b="1">
                <a:solidFill>
                  <a:prstClr val="white"/>
                </a:solidFill>
                <a:latin typeface="ＭＳ ゴシック"/>
                <a:ea typeface="ＭＳ ゴシック"/>
              </a:rPr>
              <a:t>業務完了届提出</a:t>
            </a:r>
          </a:p>
        </p:txBody>
      </p:sp>
      <p:sp>
        <p:nvSpPr>
          <p:cNvPr id="10" name="タイトル 1"/>
          <p:cNvSpPr txBox="1">
            <a:spLocks/>
          </p:cNvSpPr>
          <p:nvPr/>
        </p:nvSpPr>
        <p:spPr>
          <a:xfrm>
            <a:off x="336000" y="1284244"/>
            <a:ext cx="11520000" cy="1545938"/>
          </a:xfrm>
          <a:prstGeom prst="roundRect">
            <a:avLst/>
          </a:prstGeom>
          <a:ln>
            <a:solidFill>
              <a:srgbClr val="000000"/>
            </a:solidFill>
          </a:ln>
        </p:spPr>
        <p:txBody>
          <a:bodyPr vert="horz" lIns="91440" tIns="45720" rIns="91440" bIns="45720" rtlCol="0" anchor="ct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fontAlgn="base"/>
            <a:r>
              <a:rPr lang="ja-JP" altLang="en-US" sz="1800" b="1" u="sng">
                <a:latin typeface="ＭＳ ゴシック"/>
                <a:ea typeface="ＭＳ ゴシック"/>
              </a:rPr>
              <a:t>（</a:t>
            </a:r>
            <a:r>
              <a:rPr lang="en-US" altLang="ja-JP" sz="1800" b="1" u="sng">
                <a:latin typeface="ＭＳ ゴシック"/>
                <a:ea typeface="ＭＳ ゴシック"/>
              </a:rPr>
              <a:t>12</a:t>
            </a:r>
            <a:r>
              <a:rPr lang="ja-JP" altLang="en-US" sz="1800" b="1" u="sng">
                <a:latin typeface="ＭＳ ゴシック"/>
                <a:ea typeface="ＭＳ ゴシック"/>
              </a:rPr>
              <a:t>）業務完了届提出</a:t>
            </a:r>
            <a:br>
              <a:rPr lang="en-US" altLang="ja-JP" sz="1800" b="1" u="sng">
                <a:latin typeface="ＭＳ ゴシック" panose="020B0609070205080204" pitchFamily="49" charset="-128"/>
                <a:ea typeface="ＭＳ ゴシック" panose="020B0609070205080204" pitchFamily="49" charset="-128"/>
              </a:rPr>
            </a:br>
            <a:br>
              <a:rPr lang="en-US" altLang="ja-JP" sz="1800" b="1" u="sng">
                <a:latin typeface="ＭＳ ゴシック" panose="020B0609070205080204" pitchFamily="49" charset="-128"/>
                <a:ea typeface="ＭＳ ゴシック" panose="020B0609070205080204" pitchFamily="49" charset="-128"/>
              </a:rPr>
            </a:br>
            <a:r>
              <a:rPr lang="ja-JP" altLang="en-US" sz="1800">
                <a:latin typeface="ＭＳ ゴシック"/>
                <a:ea typeface="ＭＳ ゴシック"/>
              </a:rPr>
              <a:t>完了届とともに報告書等を契約書に定める期日までに</a:t>
            </a:r>
            <a:r>
              <a:rPr lang="ja-JP" altLang="en-US" sz="1800">
                <a:solidFill>
                  <a:srgbClr val="FF0000"/>
                </a:solidFill>
                <a:latin typeface="ＭＳ ゴシック"/>
                <a:ea typeface="ＭＳ ゴシック"/>
              </a:rPr>
              <a:t>監督職員に</a:t>
            </a:r>
            <a:r>
              <a:rPr lang="ja-JP" altLang="en-US" sz="1800">
                <a:latin typeface="ＭＳ ゴシック"/>
                <a:ea typeface="ＭＳ ゴシック"/>
              </a:rPr>
              <a:t>提出します。</a:t>
            </a:r>
            <a:endParaRPr lang="en-US" altLang="ja-JP" sz="1800">
              <a:latin typeface="ＭＳ ゴシック"/>
              <a:ea typeface="ＭＳ ゴシック"/>
            </a:endParaRPr>
          </a:p>
          <a:p>
            <a:pPr fontAlgn="base"/>
            <a:endParaRPr lang="ja-JP" altLang="ja-JP" sz="1800">
              <a:latin typeface="ＭＳ ゴシック" panose="020B0609070205080204" pitchFamily="49" charset="-128"/>
              <a:ea typeface="ＭＳ ゴシック" panose="020B0609070205080204" pitchFamily="49" charset="-128"/>
            </a:endParaRPr>
          </a:p>
        </p:txBody>
      </p:sp>
      <p:sp>
        <p:nvSpPr>
          <p:cNvPr id="14" name="タイトル 1"/>
          <p:cNvSpPr txBox="1">
            <a:spLocks/>
          </p:cNvSpPr>
          <p:nvPr/>
        </p:nvSpPr>
        <p:spPr>
          <a:xfrm>
            <a:off x="336000" y="3517280"/>
            <a:ext cx="11520000" cy="1030354"/>
          </a:xfrm>
          <a:prstGeom prst="roundRect">
            <a:avLst/>
          </a:prstGeom>
          <a:ln>
            <a:solidFill>
              <a:srgbClr val="000000"/>
            </a:solidFill>
          </a:ln>
        </p:spPr>
        <p:txBody>
          <a:bodyPr vert="horz" lIns="91440" tIns="45720" rIns="91440" bIns="45720" rtlCol="0" anchor="t" anchorCtr="0">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fontAlgn="base"/>
            <a:r>
              <a:rPr lang="ja-JP" altLang="en-US" sz="1800" b="1" u="sng">
                <a:latin typeface="ＭＳ ゴシック" panose="020B0609070205080204" pitchFamily="49" charset="-128"/>
                <a:ea typeface="ＭＳ ゴシック" panose="020B0609070205080204" pitchFamily="49" charset="-128"/>
              </a:rPr>
              <a:t>（</a:t>
            </a:r>
            <a:r>
              <a:rPr lang="en-US" altLang="ja-JP" sz="1800" b="1" u="sng">
                <a:latin typeface="ＭＳ ゴシック" panose="020B0609070205080204" pitchFamily="49" charset="-128"/>
                <a:ea typeface="ＭＳ ゴシック" panose="020B0609070205080204" pitchFamily="49" charset="-128"/>
              </a:rPr>
              <a:t>13</a:t>
            </a:r>
            <a:r>
              <a:rPr lang="ja-JP" altLang="en-US" sz="1800" b="1" u="sng">
                <a:latin typeface="ＭＳ ゴシック" panose="020B0609070205080204" pitchFamily="49" charset="-128"/>
                <a:ea typeface="ＭＳ ゴシック" panose="020B0609070205080204" pitchFamily="49" charset="-128"/>
              </a:rPr>
              <a:t>）検査・結果通知</a:t>
            </a:r>
            <a:br>
              <a:rPr lang="en-US" altLang="ja-JP" sz="1800" b="1" u="sng">
                <a:latin typeface="ＭＳ ゴシック" panose="020B0609070205080204" pitchFamily="49" charset="-128"/>
                <a:ea typeface="ＭＳ ゴシック" panose="020B0609070205080204" pitchFamily="49" charset="-128"/>
              </a:rPr>
            </a:br>
            <a:br>
              <a:rPr lang="en-US" altLang="ja-JP" sz="1800" b="1" u="sng">
                <a:latin typeface="ＭＳ ゴシック" panose="020B0609070205080204" pitchFamily="49" charset="-128"/>
                <a:ea typeface="ＭＳ ゴシック" panose="020B0609070205080204" pitchFamily="49" charset="-128"/>
              </a:rPr>
            </a:br>
            <a:r>
              <a:rPr lang="en-US" altLang="ja-JP" sz="1800">
                <a:latin typeface="ＭＳ ゴシック" panose="020B0609070205080204" pitchFamily="49" charset="-128"/>
                <a:ea typeface="ＭＳ ゴシック" panose="020B0609070205080204" pitchFamily="49" charset="-128"/>
              </a:rPr>
              <a:t>JICA</a:t>
            </a:r>
            <a:r>
              <a:rPr lang="ja-JP" altLang="en-US" sz="1800">
                <a:latin typeface="ＭＳ ゴシック" panose="020B0609070205080204" pitchFamily="49" charset="-128"/>
                <a:ea typeface="ＭＳ ゴシック" panose="020B0609070205080204" pitchFamily="49" charset="-128"/>
              </a:rPr>
              <a:t>は業務完了届提出の翌日から起算して</a:t>
            </a:r>
            <a:r>
              <a:rPr lang="en-US" altLang="ja-JP" sz="1800">
                <a:latin typeface="ＭＳ ゴシック" panose="020B0609070205080204" pitchFamily="49" charset="-128"/>
                <a:ea typeface="ＭＳ ゴシック" panose="020B0609070205080204" pitchFamily="49" charset="-128"/>
              </a:rPr>
              <a:t>10</a:t>
            </a:r>
            <a:r>
              <a:rPr lang="ja-JP" altLang="en-US" sz="1800">
                <a:latin typeface="ＭＳ ゴシック" panose="020B0609070205080204" pitchFamily="49" charset="-128"/>
                <a:ea typeface="ＭＳ ゴシック" panose="020B0609070205080204" pitchFamily="49" charset="-128"/>
              </a:rPr>
              <a:t>営業日以内に確認検査を行い、結果を受注者に通知します。</a:t>
            </a:r>
            <a:endParaRPr kumimoji="1" lang="ja-JP" altLang="en-US" sz="1800">
              <a:latin typeface="ＭＳ ゴシック" panose="020B0609070205080204" pitchFamily="49" charset="-128"/>
              <a:ea typeface="ＭＳ ゴシック" panose="020B0609070205080204" pitchFamily="49" charset="-128"/>
            </a:endParaRPr>
          </a:p>
          <a:p>
            <a:pPr fontAlgn="base"/>
            <a:endParaRPr lang="ja-JP" altLang="ja-JP" sz="1800">
              <a:latin typeface="ＭＳ ゴシック" panose="020B0609070205080204" pitchFamily="49" charset="-128"/>
              <a:ea typeface="ＭＳ ゴシック" panose="020B0609070205080204" pitchFamily="49" charset="-128"/>
            </a:endParaRPr>
          </a:p>
        </p:txBody>
      </p:sp>
      <p:sp>
        <p:nvSpPr>
          <p:cNvPr id="18" name="タイトル 1"/>
          <p:cNvSpPr txBox="1">
            <a:spLocks/>
          </p:cNvSpPr>
          <p:nvPr/>
        </p:nvSpPr>
        <p:spPr>
          <a:xfrm>
            <a:off x="336000" y="4654215"/>
            <a:ext cx="11520000" cy="1991130"/>
          </a:xfrm>
          <a:prstGeom prst="roundRect">
            <a:avLst/>
          </a:prstGeom>
          <a:ln>
            <a:solidFill>
              <a:srgbClr val="000000"/>
            </a:solidFill>
          </a:ln>
        </p:spPr>
        <p:txBody>
          <a:bodyPr vert="horz" lIns="91440" tIns="45720" rIns="91440" bIns="45720" rtlCol="0" anchor="t" anchorCtr="0">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fontAlgn="base"/>
            <a:r>
              <a:rPr lang="ja-JP" altLang="en-US" sz="1800" b="1" u="sng">
                <a:latin typeface="ＭＳ ゴシック" panose="020B0609070205080204" pitchFamily="49" charset="-128"/>
                <a:ea typeface="ＭＳ ゴシック" panose="020B0609070205080204" pitchFamily="49" charset="-128"/>
              </a:rPr>
              <a:t>（</a:t>
            </a:r>
            <a:r>
              <a:rPr lang="en-US" altLang="ja-JP" sz="1800" b="1" u="sng">
                <a:latin typeface="ＭＳ ゴシック" panose="020B0609070205080204" pitchFamily="49" charset="-128"/>
                <a:ea typeface="ＭＳ ゴシック" panose="020B0609070205080204" pitchFamily="49" charset="-128"/>
              </a:rPr>
              <a:t>14</a:t>
            </a:r>
            <a:r>
              <a:rPr lang="ja-JP" altLang="en-US" sz="1800" b="1" u="sng">
                <a:latin typeface="ＭＳ ゴシック" panose="020B0609070205080204" pitchFamily="49" charset="-128"/>
                <a:ea typeface="ＭＳ ゴシック" panose="020B0609070205080204" pitchFamily="49" charset="-128"/>
              </a:rPr>
              <a:t>）（概算払）</a:t>
            </a:r>
            <a:br>
              <a:rPr lang="en-US" altLang="ja-JP" sz="1800" b="1" u="sng">
                <a:latin typeface="ＭＳ ゴシック" panose="020B0609070205080204" pitchFamily="49" charset="-128"/>
                <a:ea typeface="ＭＳ ゴシック" panose="020B0609070205080204" pitchFamily="49" charset="-128"/>
              </a:rPr>
            </a:br>
            <a:br>
              <a:rPr lang="en-US" altLang="ja-JP" sz="1800" b="1" u="sng">
                <a:latin typeface="ＭＳ ゴシック" panose="020B0609070205080204" pitchFamily="49" charset="-128"/>
                <a:ea typeface="ＭＳ ゴシック" panose="020B0609070205080204" pitchFamily="49" charset="-128"/>
              </a:rPr>
            </a:br>
            <a:r>
              <a:rPr lang="ja-JP" altLang="en-US" sz="1800">
                <a:latin typeface="ＭＳ ゴシック" panose="020B0609070205080204" pitchFamily="49" charset="-128"/>
                <a:ea typeface="ＭＳ ゴシック" panose="020B0609070205080204" pitchFamily="49" charset="-128"/>
              </a:rPr>
              <a:t>検査合格後に、精算金額の確定に先立って、契約金額の</a:t>
            </a:r>
            <a:r>
              <a:rPr lang="en-US" altLang="ja-JP" sz="1800">
                <a:latin typeface="ＭＳ ゴシック" panose="020B0609070205080204" pitchFamily="49" charset="-128"/>
                <a:ea typeface="ＭＳ ゴシック" panose="020B0609070205080204" pitchFamily="49" charset="-128"/>
              </a:rPr>
              <a:t>9</a:t>
            </a:r>
            <a:r>
              <a:rPr lang="ja-JP" altLang="en-US" sz="1800">
                <a:latin typeface="ＭＳ ゴシック" panose="020B0609070205080204" pitchFamily="49" charset="-128"/>
                <a:ea typeface="ＭＳ ゴシック" panose="020B0609070205080204" pitchFamily="49" charset="-128"/>
              </a:rPr>
              <a:t>割を上限に（前金払、部分払分を差し引いた額を）概算払として請求できます。</a:t>
            </a:r>
            <a:endParaRPr lang="en-US" altLang="ja-JP" sz="1800">
              <a:latin typeface="ＭＳ ゴシック" panose="020B0609070205080204" pitchFamily="49" charset="-128"/>
              <a:ea typeface="ＭＳ ゴシック" panose="020B0609070205080204" pitchFamily="49" charset="-128"/>
            </a:endParaRPr>
          </a:p>
          <a:p>
            <a:pPr fontAlgn="base"/>
            <a:endParaRPr lang="ja-JP" altLang="ja-JP" sz="1800">
              <a:latin typeface="ＭＳ ゴシック" panose="020B0609070205080204" pitchFamily="49" charset="-128"/>
              <a:ea typeface="ＭＳ ゴシック" panose="020B0609070205080204" pitchFamily="49" charset="-128"/>
            </a:endParaRPr>
          </a:p>
        </p:txBody>
      </p:sp>
      <p:sp>
        <p:nvSpPr>
          <p:cNvPr id="13" name="正方形/長方形 12"/>
          <p:cNvSpPr/>
          <p:nvPr/>
        </p:nvSpPr>
        <p:spPr>
          <a:xfrm>
            <a:off x="319509" y="2920665"/>
            <a:ext cx="3288482" cy="52264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r>
              <a:rPr lang="ja-JP" altLang="en-US" b="1">
                <a:latin typeface="ＭＳ ゴシック" panose="020B0609070205080204" pitchFamily="49" charset="-128"/>
                <a:ea typeface="ＭＳ ゴシック" panose="020B0609070205080204" pitchFamily="49" charset="-128"/>
              </a:rPr>
              <a:t>検査・支払い</a:t>
            </a:r>
            <a:endParaRPr kumimoji="1" lang="ja-JP" altLang="en-US" b="1">
              <a:latin typeface="ＭＳ ゴシック" panose="020B0609070205080204" pitchFamily="49" charset="-128"/>
              <a:ea typeface="ＭＳ ゴシック" panose="020B0609070205080204" pitchFamily="49" charset="-128"/>
            </a:endParaRPr>
          </a:p>
        </p:txBody>
      </p:sp>
      <p:graphicFrame>
        <p:nvGraphicFramePr>
          <p:cNvPr id="4" name="表 19">
            <a:extLst>
              <a:ext uri="{FF2B5EF4-FFF2-40B4-BE49-F238E27FC236}">
                <a16:creationId xmlns:a16="http://schemas.microsoft.com/office/drawing/2014/main" id="{B5BFFE83-AB29-7DB3-7CBD-FC13B049FF24}"/>
              </a:ext>
            </a:extLst>
          </p:cNvPr>
          <p:cNvGraphicFramePr>
            <a:graphicFrameLocks noGrp="1"/>
          </p:cNvGraphicFramePr>
          <p:nvPr>
            <p:extLst>
              <p:ext uri="{D42A27DB-BD31-4B8C-83A1-F6EECF244321}">
                <p14:modId xmlns:p14="http://schemas.microsoft.com/office/powerpoint/2010/main" val="1614008493"/>
              </p:ext>
            </p:extLst>
          </p:nvPr>
        </p:nvGraphicFramePr>
        <p:xfrm>
          <a:off x="847281" y="5849354"/>
          <a:ext cx="8396344" cy="670560"/>
        </p:xfrm>
        <a:graphic>
          <a:graphicData uri="http://schemas.openxmlformats.org/drawingml/2006/table">
            <a:tbl>
              <a:tblPr firstRow="1" bandRow="1">
                <a:effectLst>
                  <a:outerShdw blurRad="50800" dist="38100" dir="5400000" algn="t" rotWithShape="0">
                    <a:prstClr val="black">
                      <a:alpha val="40000"/>
                    </a:prstClr>
                  </a:outerShdw>
                </a:effectLst>
                <a:tableStyleId>{8A107856-5554-42FB-B03E-39F5DBC370BA}</a:tableStyleId>
              </a:tblPr>
              <a:tblGrid>
                <a:gridCol w="2006177">
                  <a:extLst>
                    <a:ext uri="{9D8B030D-6E8A-4147-A177-3AD203B41FA5}">
                      <a16:colId xmlns:a16="http://schemas.microsoft.com/office/drawing/2014/main" val="1322200864"/>
                    </a:ext>
                  </a:extLst>
                </a:gridCol>
                <a:gridCol w="6390167">
                  <a:extLst>
                    <a:ext uri="{9D8B030D-6E8A-4147-A177-3AD203B41FA5}">
                      <a16:colId xmlns:a16="http://schemas.microsoft.com/office/drawing/2014/main" val="2160793900"/>
                    </a:ext>
                  </a:extLst>
                </a:gridCol>
              </a:tblGrid>
              <a:tr h="17522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600" b="1"/>
                        <a:t>支払請求</a:t>
                      </a:r>
                      <a:endParaRPr kumimoji="1" lang="ja-JP" altLang="en-US" sz="1600" b="1"/>
                    </a:p>
                  </a:txBody>
                  <a:tcPr>
                    <a:solidFill>
                      <a:schemeClr val="accent2">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600" b="1">
                          <a:hlinkClick r:id="rId3"/>
                        </a:rPr>
                        <a:t>コンサルタント等契約における支払いの請求について</a:t>
                      </a:r>
                      <a:endParaRPr kumimoji="1" lang="ja-JP" altLang="en-US" sz="1600" b="1">
                        <a:latin typeface="ＭＳ ゴシック" panose="020B0609070205080204" pitchFamily="49" charset="-128"/>
                        <a:ea typeface="ＭＳ ゴシック" panose="020B0609070205080204" pitchFamily="49" charset="-128"/>
                      </a:endParaRPr>
                    </a:p>
                  </a:txBody>
                  <a:tcPr>
                    <a:solidFill>
                      <a:schemeClr val="accent2">
                        <a:lumMod val="20000"/>
                        <a:lumOff val="80000"/>
                      </a:schemeClr>
                    </a:solidFill>
                  </a:tcPr>
                </a:tc>
                <a:extLst>
                  <a:ext uri="{0D108BD9-81ED-4DB2-BD59-A6C34878D82A}">
                    <a16:rowId xmlns:a16="http://schemas.microsoft.com/office/drawing/2014/main" val="2197128473"/>
                  </a:ext>
                </a:extLst>
              </a:tr>
              <a:tr h="175227">
                <a:tc>
                  <a:txBody>
                    <a:bodyPr/>
                    <a:lstStyle/>
                    <a:p>
                      <a:pPr marL="0" lvl="0" indent="0" algn="l" defTabSz="914400">
                        <a:lnSpc>
                          <a:spcPct val="100000"/>
                        </a:lnSpc>
                        <a:spcBef>
                          <a:spcPts val="0"/>
                        </a:spcBef>
                        <a:spcAft>
                          <a:spcPts val="0"/>
                        </a:spcAft>
                        <a:buNone/>
                        <a:tabLst/>
                        <a:defRPr/>
                      </a:pPr>
                      <a:r>
                        <a:rPr lang="ja-JP" altLang="en-US" sz="1600" b="1"/>
                        <a:t>提出先</a:t>
                      </a:r>
                      <a:endParaRPr kumimoji="1" lang="ja-JP" altLang="en-US" sz="1600" b="1"/>
                    </a:p>
                  </a:txBody>
                  <a:tcPr>
                    <a:solidFill>
                      <a:schemeClr val="accent2">
                        <a:lumMod val="20000"/>
                        <a:lumOff val="80000"/>
                      </a:schemeClr>
                    </a:solidFill>
                  </a:tcPr>
                </a:tc>
                <a:tc>
                  <a:txBody>
                    <a:bodyPr/>
                    <a:lstStyle/>
                    <a:p>
                      <a:pPr marL="0" lvl="0" indent="0" algn="l" defTabSz="914400">
                        <a:lnSpc>
                          <a:spcPct val="100000"/>
                        </a:lnSpc>
                        <a:spcBef>
                          <a:spcPts val="0"/>
                        </a:spcBef>
                        <a:spcAft>
                          <a:spcPts val="0"/>
                        </a:spcAft>
                        <a:buNone/>
                        <a:tabLst/>
                        <a:defRPr/>
                      </a:pPr>
                      <a:r>
                        <a:rPr lang="ja-JP" altLang="en-US" sz="1600" b="1" i="0" u="none" strike="noStrike" noProof="0">
                          <a:latin typeface="+mn-ea"/>
                          <a:ea typeface="+mn-ea"/>
                        </a:rPr>
                        <a:t>調達・派遣業務部業務支援チーム</a:t>
                      </a:r>
                      <a:r>
                        <a:rPr kumimoji="1" lang="ja-JP" altLang="en-US" sz="1600" b="0" i="0" kern="1200">
                          <a:solidFill>
                            <a:schemeClr val="dk1"/>
                          </a:solidFill>
                          <a:effectLst/>
                          <a:latin typeface="+mn-ea"/>
                          <a:ea typeface="+mn-ea"/>
                          <a:cs typeface="+mn-cs"/>
                        </a:rPr>
                        <a:t>（</a:t>
                      </a:r>
                      <a:r>
                        <a:rPr kumimoji="1" lang="en-US" altLang="ja-JP" sz="1600" b="1" i="0" kern="1200">
                          <a:solidFill>
                            <a:schemeClr val="dk1"/>
                          </a:solidFill>
                          <a:effectLst/>
                          <a:latin typeface="+mn-ea"/>
                          <a:ea typeface="+mn-ea"/>
                          <a:cs typeface="+mn-cs"/>
                        </a:rPr>
                        <a:t>outm1_shiharai@jica.go.jp</a:t>
                      </a:r>
                      <a:r>
                        <a:rPr kumimoji="1" lang="ja-JP" altLang="en-US" sz="1600" b="0" i="0" kern="1200">
                          <a:solidFill>
                            <a:schemeClr val="dk1"/>
                          </a:solidFill>
                          <a:effectLst/>
                          <a:latin typeface="+mn-ea"/>
                          <a:ea typeface="+mn-ea"/>
                          <a:cs typeface="+mn-cs"/>
                        </a:rPr>
                        <a:t>）</a:t>
                      </a:r>
                      <a:endParaRPr kumimoji="1" lang="en-US" altLang="ja-JP" sz="1600" b="1">
                        <a:latin typeface="+mn-ea"/>
                        <a:ea typeface="+mn-ea"/>
                      </a:endParaRPr>
                    </a:p>
                  </a:txBody>
                  <a:tcPr>
                    <a:solidFill>
                      <a:schemeClr val="accent2">
                        <a:lumMod val="20000"/>
                        <a:lumOff val="80000"/>
                      </a:schemeClr>
                    </a:solidFill>
                  </a:tcPr>
                </a:tc>
                <a:extLst>
                  <a:ext uri="{0D108BD9-81ED-4DB2-BD59-A6C34878D82A}">
                    <a16:rowId xmlns:a16="http://schemas.microsoft.com/office/drawing/2014/main" val="1936599951"/>
                  </a:ext>
                </a:extLst>
              </a:tr>
            </a:tbl>
          </a:graphicData>
        </a:graphic>
      </p:graphicFrame>
      <p:graphicFrame>
        <p:nvGraphicFramePr>
          <p:cNvPr id="16" name="表 15"/>
          <p:cNvGraphicFramePr>
            <a:graphicFrameLocks noGrp="1"/>
          </p:cNvGraphicFramePr>
          <p:nvPr>
            <p:extLst>
              <p:ext uri="{D42A27DB-BD31-4B8C-83A1-F6EECF244321}">
                <p14:modId xmlns:p14="http://schemas.microsoft.com/office/powerpoint/2010/main" val="2305135529"/>
              </p:ext>
            </p:extLst>
          </p:nvPr>
        </p:nvGraphicFramePr>
        <p:xfrm>
          <a:off x="847282" y="2386794"/>
          <a:ext cx="8396344" cy="335280"/>
        </p:xfrm>
        <a:graphic>
          <a:graphicData uri="http://schemas.openxmlformats.org/drawingml/2006/table">
            <a:tbl>
              <a:tblPr firstRow="1" bandRow="1">
                <a:effectLst>
                  <a:outerShdw blurRad="50800" dist="38100" dir="5400000" algn="t" rotWithShape="0">
                    <a:prstClr val="black">
                      <a:alpha val="40000"/>
                    </a:prstClr>
                  </a:outerShdw>
                </a:effectLst>
                <a:tableStyleId>{8A107856-5554-42FB-B03E-39F5DBC370BA}</a:tableStyleId>
              </a:tblPr>
              <a:tblGrid>
                <a:gridCol w="1995543">
                  <a:extLst>
                    <a:ext uri="{9D8B030D-6E8A-4147-A177-3AD203B41FA5}">
                      <a16:colId xmlns:a16="http://schemas.microsoft.com/office/drawing/2014/main" val="1322200864"/>
                    </a:ext>
                  </a:extLst>
                </a:gridCol>
                <a:gridCol w="6400801">
                  <a:extLst>
                    <a:ext uri="{9D8B030D-6E8A-4147-A177-3AD203B41FA5}">
                      <a16:colId xmlns:a16="http://schemas.microsoft.com/office/drawing/2014/main" val="2160793900"/>
                    </a:ext>
                  </a:extLst>
                </a:gridCol>
              </a:tblGrid>
              <a:tr h="30257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a:t>業務完了届</a:t>
                      </a:r>
                    </a:p>
                  </a:txBody>
                  <a:tcPr>
                    <a:solidFill>
                      <a:schemeClr val="accent2">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600" b="1">
                          <a:hlinkClick r:id="rId3"/>
                        </a:rPr>
                        <a:t>コンサルタント等契約における支払いの請求について</a:t>
                      </a:r>
                      <a:endParaRPr kumimoji="1" lang="ja-JP" altLang="en-US" sz="1600" b="1">
                        <a:latin typeface="ＭＳ ゴシック" panose="020B0609070205080204" pitchFamily="49" charset="-128"/>
                        <a:ea typeface="ＭＳ ゴシック" panose="020B0609070205080204" pitchFamily="49" charset="-128"/>
                      </a:endParaRPr>
                    </a:p>
                  </a:txBody>
                  <a:tcPr>
                    <a:solidFill>
                      <a:schemeClr val="accent2">
                        <a:lumMod val="20000"/>
                        <a:lumOff val="80000"/>
                      </a:schemeClr>
                    </a:solidFill>
                  </a:tcPr>
                </a:tc>
                <a:extLst>
                  <a:ext uri="{0D108BD9-81ED-4DB2-BD59-A6C34878D82A}">
                    <a16:rowId xmlns:a16="http://schemas.microsoft.com/office/drawing/2014/main" val="2197128473"/>
                  </a:ext>
                </a:extLst>
              </a:tr>
            </a:tbl>
          </a:graphicData>
        </a:graphic>
      </p:graphicFrame>
      <p:sp>
        <p:nvSpPr>
          <p:cNvPr id="20" name="タイトル 1">
            <a:extLst>
              <a:ext uri="{FF2B5EF4-FFF2-40B4-BE49-F238E27FC236}">
                <a16:creationId xmlns:a16="http://schemas.microsoft.com/office/drawing/2014/main" id="{304FD78C-627A-4CF0-9670-AEE6AECABC69}"/>
              </a:ext>
            </a:extLst>
          </p:cNvPr>
          <p:cNvSpPr txBox="1">
            <a:spLocks/>
          </p:cNvSpPr>
          <p:nvPr/>
        </p:nvSpPr>
        <p:spPr>
          <a:xfrm>
            <a:off x="4152833" y="2304"/>
            <a:ext cx="5501530" cy="598469"/>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sz="2000" b="1" u="sng">
                <a:latin typeface="ＭＳ ゴシック" panose="020B0609070205080204" pitchFamily="49" charset="-128"/>
                <a:ea typeface="ＭＳ ゴシック" panose="020B0609070205080204" pitchFamily="49" charset="-128"/>
              </a:rPr>
              <a:t>企画競争（</a:t>
            </a:r>
            <a:r>
              <a:rPr lang="en-US" altLang="ja-JP" sz="2000" b="1" u="sng">
                <a:latin typeface="ＭＳ ゴシック" panose="020B0609070205080204" pitchFamily="49" charset="-128"/>
                <a:ea typeface="ＭＳ ゴシック" panose="020B0609070205080204" pitchFamily="49" charset="-128"/>
              </a:rPr>
              <a:t>QCBS</a:t>
            </a:r>
            <a:r>
              <a:rPr lang="ja-JP" altLang="en-US" sz="2000" b="1" u="sng">
                <a:latin typeface="ＭＳ ゴシック" panose="020B0609070205080204" pitchFamily="49" charset="-128"/>
                <a:ea typeface="ＭＳ ゴシック" panose="020B0609070205080204" pitchFamily="49" charset="-128"/>
              </a:rPr>
              <a:t>方式）（詳細説明）</a:t>
            </a:r>
          </a:p>
        </p:txBody>
      </p:sp>
      <p:sp>
        <p:nvSpPr>
          <p:cNvPr id="21" name="フローチャート: 書類 20">
            <a:extLst>
              <a:ext uri="{FF2B5EF4-FFF2-40B4-BE49-F238E27FC236}">
                <a16:creationId xmlns:a16="http://schemas.microsoft.com/office/drawing/2014/main" id="{38E4392D-7159-48A0-8AE8-CF68955AED2C}"/>
              </a:ext>
            </a:extLst>
          </p:cNvPr>
          <p:cNvSpPr/>
          <p:nvPr/>
        </p:nvSpPr>
        <p:spPr>
          <a:xfrm>
            <a:off x="0" y="0"/>
            <a:ext cx="4034790" cy="550718"/>
          </a:xfrm>
          <a:prstGeom prst="flowChartDocument">
            <a:avLst/>
          </a:prstGeom>
          <a:solidFill>
            <a:schemeClr val="accent2">
              <a:lumMod val="75000"/>
            </a:schemeClr>
          </a:solidFill>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000">
                <a:solidFill>
                  <a:schemeClr val="tx1"/>
                </a:solidFill>
                <a:effectLst>
                  <a:outerShdw blurRad="50800" dist="38100" algn="l" rotWithShape="0">
                    <a:prstClr val="black">
                      <a:alpha val="40000"/>
                    </a:prstClr>
                  </a:outerShdw>
                </a:effectLst>
                <a:latin typeface="游明朝 Demibold" panose="02020600000000000000" pitchFamily="18" charset="-128"/>
                <a:ea typeface="游明朝 Demibold" panose="02020600000000000000" pitchFamily="18" charset="-128"/>
              </a:rPr>
              <a:t>コンサルタント等契約</a:t>
            </a:r>
          </a:p>
        </p:txBody>
      </p:sp>
      <p:sp>
        <p:nvSpPr>
          <p:cNvPr id="24" name="スライド番号プレースホルダー 1">
            <a:extLst>
              <a:ext uri="{FF2B5EF4-FFF2-40B4-BE49-F238E27FC236}">
                <a16:creationId xmlns:a16="http://schemas.microsoft.com/office/drawing/2014/main" id="{4B9B6418-D65F-4541-BD8C-EFD6E6E4831E}"/>
              </a:ext>
            </a:extLst>
          </p:cNvPr>
          <p:cNvSpPr>
            <a:spLocks noGrp="1"/>
          </p:cNvSpPr>
          <p:nvPr>
            <p:ph type="sldNum" sz="quarter" idx="12"/>
          </p:nvPr>
        </p:nvSpPr>
        <p:spPr>
          <a:xfrm>
            <a:off x="9259187" y="6475228"/>
            <a:ext cx="2743200" cy="365125"/>
          </a:xfrm>
        </p:spPr>
        <p:txBody>
          <a:bodyPr/>
          <a:lstStyle/>
          <a:p>
            <a:fld id="{D86F75C9-3C34-415A-B3AE-35EE53543EC8}" type="slidenum">
              <a:rPr kumimoji="1" lang="ja-JP" altLang="en-US" sz="1400" b="1" smtClean="0">
                <a:latin typeface="ＭＳ ゴシック" panose="020B0609070205080204" pitchFamily="49" charset="-128"/>
                <a:ea typeface="ＭＳ ゴシック" panose="020B0609070205080204" pitchFamily="49" charset="-128"/>
              </a:rPr>
              <a:t>8</a:t>
            </a:fld>
            <a:endParaRPr kumimoji="1" lang="ja-JP" altLang="en-US" sz="1400" b="1">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260550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 name="表 13"/>
          <p:cNvGraphicFramePr>
            <a:graphicFrameLocks noGrp="1"/>
          </p:cNvGraphicFramePr>
          <p:nvPr>
            <p:extLst>
              <p:ext uri="{D42A27DB-BD31-4B8C-83A1-F6EECF244321}">
                <p14:modId xmlns:p14="http://schemas.microsoft.com/office/powerpoint/2010/main" val="1749086949"/>
              </p:ext>
            </p:extLst>
          </p:nvPr>
        </p:nvGraphicFramePr>
        <p:xfrm>
          <a:off x="799272" y="1989925"/>
          <a:ext cx="10377079" cy="1249680"/>
        </p:xfrm>
        <a:graphic>
          <a:graphicData uri="http://schemas.openxmlformats.org/drawingml/2006/table">
            <a:tbl>
              <a:tblPr firstRow="1" bandRow="1">
                <a:effectLst>
                  <a:outerShdw blurRad="50800" dist="38100" dir="5400000" algn="t" rotWithShape="0">
                    <a:prstClr val="black">
                      <a:alpha val="40000"/>
                    </a:prstClr>
                  </a:outerShdw>
                </a:effectLst>
                <a:tableStyleId>{8A107856-5554-42FB-B03E-39F5DBC370BA}</a:tableStyleId>
              </a:tblPr>
              <a:tblGrid>
                <a:gridCol w="3464169">
                  <a:extLst>
                    <a:ext uri="{9D8B030D-6E8A-4147-A177-3AD203B41FA5}">
                      <a16:colId xmlns:a16="http://schemas.microsoft.com/office/drawing/2014/main" val="1322200864"/>
                    </a:ext>
                  </a:extLst>
                </a:gridCol>
                <a:gridCol w="6912910">
                  <a:extLst>
                    <a:ext uri="{9D8B030D-6E8A-4147-A177-3AD203B41FA5}">
                      <a16:colId xmlns:a16="http://schemas.microsoft.com/office/drawing/2014/main" val="2160793900"/>
                    </a:ext>
                  </a:extLst>
                </a:gridCol>
              </a:tblGrid>
              <a:tr h="446075">
                <a:tc>
                  <a:txBody>
                    <a:bodyPr/>
                    <a:lstStyle/>
                    <a:p>
                      <a:pPr marL="0" marR="0" lvl="0" indent="0" algn="l" rtl="0" eaLnBrk="1" fontAlgn="auto" latinLnBrk="0" hangingPunct="1">
                        <a:lnSpc>
                          <a:spcPct val="100000"/>
                        </a:lnSpc>
                        <a:spcBef>
                          <a:spcPts val="0"/>
                        </a:spcBef>
                        <a:spcAft>
                          <a:spcPts val="0"/>
                        </a:spcAft>
                        <a:buClrTx/>
                        <a:buSzTx/>
                        <a:buFontTx/>
                        <a:buNone/>
                      </a:pPr>
                      <a:r>
                        <a:rPr kumimoji="1" lang="ja-JP" altLang="en-US" sz="1600" b="1"/>
                        <a:t>精算について</a:t>
                      </a:r>
                      <a:endParaRPr lang="en-US" altLang="ja-JP"/>
                    </a:p>
                    <a:p>
                      <a:pPr marL="0" marR="0" lvl="0" indent="0" algn="l">
                        <a:lnSpc>
                          <a:spcPct val="100000"/>
                        </a:lnSpc>
                        <a:spcBef>
                          <a:spcPts val="0"/>
                        </a:spcBef>
                        <a:spcAft>
                          <a:spcPts val="0"/>
                        </a:spcAft>
                        <a:buClrTx/>
                        <a:buSzTx/>
                        <a:buFontTx/>
                        <a:buNone/>
                      </a:pPr>
                      <a:r>
                        <a:rPr kumimoji="1" lang="ja-JP" altLang="en-US" sz="1600" b="1"/>
                        <a:t>（提出方法・提出先を含む）</a:t>
                      </a:r>
                      <a:endParaRPr kumimoji="1" lang="en-US" altLang="ja-JP"/>
                    </a:p>
                  </a:txBody>
                  <a:tcPr>
                    <a:solidFill>
                      <a:schemeClr val="accent2">
                        <a:lumMod val="20000"/>
                        <a:lumOff val="80000"/>
                      </a:schemeClr>
                    </a:solidFill>
                  </a:tcPr>
                </a:tc>
                <a:tc>
                  <a:txBody>
                    <a:bodyPr/>
                    <a:lstStyle/>
                    <a:p>
                      <a:pPr lvl="0" algn="l">
                        <a:lnSpc>
                          <a:spcPct val="100000"/>
                        </a:lnSpc>
                        <a:spcBef>
                          <a:spcPts val="0"/>
                        </a:spcBef>
                        <a:spcAft>
                          <a:spcPts val="0"/>
                        </a:spcAft>
                        <a:buNone/>
                      </a:pPr>
                      <a:r>
                        <a:rPr kumimoji="1" lang="ja-JP" sz="1600" b="1" i="0" u="sng" strike="noStrike" kern="1200" noProof="0">
                          <a:solidFill>
                            <a:srgbClr val="000000"/>
                          </a:solidFill>
                          <a:effectLst/>
                          <a:latin typeface="游ゴシック"/>
                          <a:ea typeface="游ゴシック"/>
                          <a:hlinkClick r:id="rId3">
                            <a:extLst>
                              <a:ext uri="{A12FA001-AC4F-418D-AE19-62706E023703}">
                                <ahyp:hlinkClr xmlns:ahyp="http://schemas.microsoft.com/office/drawing/2018/hyperlinkcolor" val="tx"/>
                              </a:ext>
                            </a:extLst>
                          </a:hlinkClick>
                        </a:rPr>
                        <a:t>コンサルタント等契約における</a:t>
                      </a:r>
                      <a:r>
                        <a:rPr lang="ja-JP" sz="1600" b="1" i="0" u="sng" strike="noStrike" kern="1200" noProof="0">
                          <a:solidFill>
                            <a:srgbClr val="000000"/>
                          </a:solidFill>
                          <a:effectLst/>
                          <a:latin typeface="游ゴシック"/>
                          <a:ea typeface="游ゴシック"/>
                          <a:hlinkClick r:id="rId3">
                            <a:extLst>
                              <a:ext uri="{A12FA001-AC4F-418D-AE19-62706E023703}">
                                <ahyp:hlinkClr xmlns:ahyp="http://schemas.microsoft.com/office/drawing/2018/hyperlinkcolor" val="tx"/>
                              </a:ext>
                            </a:extLst>
                          </a:hlinkClick>
                        </a:rPr>
                        <a:t>経理処理ガイドラ</a:t>
                      </a:r>
                      <a:r>
                        <a:rPr kumimoji="1" lang="ja-JP" sz="1600" b="1" i="0" u="sng" strike="noStrike" kern="1200" noProof="0">
                          <a:solidFill>
                            <a:srgbClr val="000000"/>
                          </a:solidFill>
                          <a:effectLst/>
                          <a:latin typeface="游ゴシック"/>
                          <a:ea typeface="游ゴシック"/>
                          <a:hlinkClick r:id="rId3">
                            <a:extLst>
                              <a:ext uri="{A12FA001-AC4F-418D-AE19-62706E023703}">
                                <ahyp:hlinkClr xmlns:ahyp="http://schemas.microsoft.com/office/drawing/2018/hyperlinkcolor" val="tx"/>
                              </a:ext>
                            </a:extLst>
                          </a:hlinkClick>
                        </a:rPr>
                        <a:t>イ</a:t>
                      </a:r>
                      <a:r>
                        <a:rPr lang="ja-JP" sz="1600" b="1" i="0" u="sng" strike="noStrike" kern="1200" noProof="0">
                          <a:solidFill>
                            <a:srgbClr val="000000"/>
                          </a:solidFill>
                          <a:effectLst/>
                          <a:latin typeface="游ゴシック"/>
                          <a:ea typeface="游ゴシック"/>
                          <a:hlinkClick r:id="rId3">
                            <a:extLst>
                              <a:ext uri="{A12FA001-AC4F-418D-AE19-62706E023703}">
                                <ahyp:hlinkClr xmlns:ahyp="http://schemas.microsoft.com/office/drawing/2018/hyperlinkcolor" val="tx"/>
                              </a:ext>
                            </a:extLst>
                          </a:hlinkClick>
                        </a:rPr>
                        <a:t>ン</a:t>
                      </a:r>
                      <a:endParaRPr lang="en-US" altLang="ja-JP"/>
                    </a:p>
                  </a:txBody>
                  <a:tcPr anchor="ctr">
                    <a:solidFill>
                      <a:schemeClr val="accent2">
                        <a:lumMod val="20000"/>
                        <a:lumOff val="80000"/>
                      </a:schemeClr>
                    </a:solidFill>
                  </a:tcPr>
                </a:tc>
                <a:extLst>
                  <a:ext uri="{0D108BD9-81ED-4DB2-BD59-A6C34878D82A}">
                    <a16:rowId xmlns:a16="http://schemas.microsoft.com/office/drawing/2014/main" val="1138810529"/>
                  </a:ext>
                </a:extLst>
              </a:tr>
              <a:tr h="256830">
                <a:tc>
                  <a:txBody>
                    <a:bodyPr/>
                    <a:lstStyle/>
                    <a:p>
                      <a:pPr lvl="0" algn="l">
                        <a:lnSpc>
                          <a:spcPct val="100000"/>
                        </a:lnSpc>
                        <a:spcBef>
                          <a:spcPts val="0"/>
                        </a:spcBef>
                        <a:spcAft>
                          <a:spcPts val="0"/>
                        </a:spcAft>
                        <a:buNone/>
                      </a:pPr>
                      <a:r>
                        <a:rPr lang="ja-JP" sz="1600" b="1" i="0" u="none" strike="noStrike" noProof="0">
                          <a:solidFill>
                            <a:srgbClr val="000000"/>
                          </a:solidFill>
                          <a:latin typeface="游ゴシック"/>
                          <a:ea typeface="游ゴシック"/>
                        </a:rPr>
                        <a:t>経費確定報告書様式</a:t>
                      </a:r>
                      <a:endParaRPr lang="en-US" altLang="ja-JP"/>
                    </a:p>
                  </a:txBody>
                  <a:tcPr>
                    <a:solidFill>
                      <a:schemeClr val="accent2">
                        <a:lumMod val="20000"/>
                        <a:lumOff val="80000"/>
                      </a:schemeClr>
                    </a:solidFill>
                  </a:tcPr>
                </a:tc>
                <a:tc>
                  <a:txBody>
                    <a:bodyPr/>
                    <a:lstStyle/>
                    <a:p>
                      <a:pPr lvl="0" algn="l">
                        <a:lnSpc>
                          <a:spcPct val="100000"/>
                        </a:lnSpc>
                        <a:spcBef>
                          <a:spcPts val="0"/>
                        </a:spcBef>
                        <a:spcAft>
                          <a:spcPts val="0"/>
                        </a:spcAft>
                        <a:buNone/>
                      </a:pPr>
                      <a:r>
                        <a:rPr lang="ja-JP" sz="1600" b="1" i="0" u="none" strike="noStrike" noProof="0">
                          <a:solidFill>
                            <a:srgbClr val="000000"/>
                          </a:solidFill>
                          <a:latin typeface="游ゴシック"/>
                          <a:ea typeface="游ゴシック"/>
                          <a:hlinkClick r:id="rId4"/>
                        </a:rPr>
                        <a:t>様式　コンサルタント等契約（業務実施契約） ｜ JICAについて - JICA</a:t>
                      </a:r>
                      <a:endParaRPr lang="en-US" altLang="ja-JP"/>
                    </a:p>
                  </a:txBody>
                  <a:tcPr>
                    <a:solidFill>
                      <a:schemeClr val="accent2">
                        <a:lumMod val="20000"/>
                        <a:lumOff val="80000"/>
                      </a:schemeClr>
                    </a:solidFill>
                  </a:tcPr>
                </a:tc>
                <a:extLst>
                  <a:ext uri="{0D108BD9-81ED-4DB2-BD59-A6C34878D82A}">
                    <a16:rowId xmlns:a16="http://schemas.microsoft.com/office/drawing/2014/main" val="2285058104"/>
                  </a:ext>
                </a:extLst>
              </a:tr>
              <a:tr h="256830">
                <a:tc>
                  <a:txBody>
                    <a:bodyPr/>
                    <a:lstStyle/>
                    <a:p>
                      <a:pPr marL="0" marR="0" lvl="0" indent="0" algn="l" defTabSz="914400" rtl="0">
                        <a:lnSpc>
                          <a:spcPct val="100000"/>
                        </a:lnSpc>
                        <a:spcBef>
                          <a:spcPts val="0"/>
                        </a:spcBef>
                        <a:spcAft>
                          <a:spcPts val="0"/>
                        </a:spcAft>
                        <a:buClrTx/>
                        <a:buSzTx/>
                        <a:buFontTx/>
                        <a:buNone/>
                        <a:tabLst/>
                        <a:defRPr/>
                      </a:pPr>
                      <a:r>
                        <a:rPr lang="ja-JP" altLang="en-US" sz="1600" b="1"/>
                        <a:t>提出にかかる問合せ先</a:t>
                      </a:r>
                      <a:endParaRPr kumimoji="1" lang="en-US" altLang="ja-JP"/>
                    </a:p>
                  </a:txBody>
                  <a:tcPr>
                    <a:solidFill>
                      <a:schemeClr val="accent2">
                        <a:lumMod val="20000"/>
                        <a:lumOff val="80000"/>
                      </a:schemeClr>
                    </a:solidFill>
                  </a:tcPr>
                </a:tc>
                <a:tc>
                  <a:txBody>
                    <a:bodyPr/>
                    <a:lstStyle/>
                    <a:p>
                      <a:pPr marL="0" marR="0" lvl="0" indent="0" algn="l" defTabSz="914400" rtl="0">
                        <a:lnSpc>
                          <a:spcPct val="100000"/>
                        </a:lnSpc>
                        <a:spcBef>
                          <a:spcPts val="0"/>
                        </a:spcBef>
                        <a:spcAft>
                          <a:spcPts val="0"/>
                        </a:spcAft>
                        <a:buClrTx/>
                        <a:buSzTx/>
                        <a:buFontTx/>
                        <a:buNone/>
                        <a:tabLst/>
                        <a:defRPr/>
                      </a:pPr>
                      <a:r>
                        <a:rPr lang="ja-JP" altLang="en-US" sz="1600" b="1"/>
                        <a:t>調達・派遣業務部業務支援チーム</a:t>
                      </a:r>
                      <a:r>
                        <a:rPr lang="ja-JP" altLang="en-US" sz="1600"/>
                        <a:t>（</a:t>
                      </a:r>
                      <a:r>
                        <a:rPr lang="en-US" altLang="ja-JP" sz="1600" b="1"/>
                        <a:t>e_seisan@jica.go.jp</a:t>
                      </a:r>
                      <a:r>
                        <a:rPr lang="ja-JP" altLang="en-US" sz="1600"/>
                        <a:t>）</a:t>
                      </a:r>
                      <a:endParaRPr kumimoji="1" lang="ja-JP" altLang="en-US" sz="1600" b="1"/>
                    </a:p>
                  </a:txBody>
                  <a:tcPr>
                    <a:solidFill>
                      <a:schemeClr val="accent2">
                        <a:lumMod val="20000"/>
                        <a:lumOff val="80000"/>
                      </a:schemeClr>
                    </a:solidFill>
                  </a:tcPr>
                </a:tc>
                <a:extLst>
                  <a:ext uri="{0D108BD9-81ED-4DB2-BD59-A6C34878D82A}">
                    <a16:rowId xmlns:a16="http://schemas.microsoft.com/office/drawing/2014/main" val="2918750330"/>
                  </a:ext>
                </a:extLst>
              </a:tr>
            </a:tbl>
          </a:graphicData>
        </a:graphic>
      </p:graphicFrame>
      <p:sp>
        <p:nvSpPr>
          <p:cNvPr id="40" name="タイトル 1"/>
          <p:cNvSpPr txBox="1">
            <a:spLocks/>
          </p:cNvSpPr>
          <p:nvPr/>
        </p:nvSpPr>
        <p:spPr>
          <a:xfrm>
            <a:off x="336000" y="4452275"/>
            <a:ext cx="11520000" cy="1694591"/>
          </a:xfrm>
          <a:prstGeom prst="roundRect">
            <a:avLst/>
          </a:prstGeom>
          <a:ln>
            <a:solidFill>
              <a:srgbClr val="000000"/>
            </a:solidFill>
          </a:ln>
        </p:spPr>
        <p:txBody>
          <a:bodyPr vert="horz" lIns="91440" tIns="45720" rIns="91440" bIns="45720" rtlCol="0" anchor="t" anchorCtr="0">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sz="1800" b="1" u="sng">
                <a:latin typeface="ＭＳ ゴシック"/>
                <a:ea typeface="ＭＳ ゴシック"/>
              </a:rPr>
              <a:t>（</a:t>
            </a:r>
            <a:r>
              <a:rPr lang="en-US" altLang="ja-JP" sz="1800" b="1" u="sng">
                <a:latin typeface="ＭＳ ゴシック"/>
                <a:ea typeface="ＭＳ ゴシック"/>
              </a:rPr>
              <a:t>17</a:t>
            </a:r>
            <a:r>
              <a:rPr lang="ja-JP" altLang="en-US" sz="1800" b="1" u="sng">
                <a:latin typeface="ＭＳ ゴシック"/>
                <a:ea typeface="ＭＳ ゴシック"/>
              </a:rPr>
              <a:t>）請求・支払</a:t>
            </a:r>
            <a:br>
              <a:rPr lang="en-US" altLang="ja-JP" sz="1800" b="1" u="sng">
                <a:latin typeface="ＭＳ ゴシック" panose="020B0609070205080204" pitchFamily="49" charset="-128"/>
                <a:ea typeface="ＭＳ ゴシック" panose="020B0609070205080204" pitchFamily="49" charset="-128"/>
              </a:rPr>
            </a:br>
            <a:endParaRPr lang="en-US" altLang="ja-JP" sz="1800" b="1" u="sng">
              <a:latin typeface="ＭＳ ゴシック" panose="020B0609070205080204" pitchFamily="49" charset="-128"/>
              <a:ea typeface="ＭＳ ゴシック" panose="020B0609070205080204" pitchFamily="49" charset="-128"/>
            </a:endParaRPr>
          </a:p>
          <a:p>
            <a:r>
              <a:rPr lang="ja-JP" altLang="en-US" sz="1800">
                <a:latin typeface="ＭＳ ゴシック"/>
                <a:ea typeface="ＭＳ ゴシック"/>
              </a:rPr>
              <a:t>確定金額決定通知を受けた後、確定金額の支払を請求できます</a:t>
            </a:r>
            <a:r>
              <a:rPr lang="ja-JP" altLang="en-US" sz="1800" b="1">
                <a:latin typeface="ＭＳ ゴシック"/>
                <a:ea typeface="ＭＳ ゴシック"/>
              </a:rPr>
              <a:t>。</a:t>
            </a:r>
            <a:endParaRPr lang="en-US" altLang="ja-JP" sz="1800" b="1">
              <a:latin typeface="ＭＳ ゴシック"/>
              <a:ea typeface="ＭＳ ゴシック"/>
            </a:endParaRPr>
          </a:p>
          <a:p>
            <a:pPr fontAlgn="base"/>
            <a:endParaRPr lang="ja-JP" altLang="ja-JP" sz="1800">
              <a:latin typeface="ＭＳ ゴシック" panose="020B0609070205080204" pitchFamily="49" charset="-128"/>
              <a:ea typeface="ＭＳ ゴシック" panose="020B0609070205080204" pitchFamily="49" charset="-128"/>
            </a:endParaRPr>
          </a:p>
        </p:txBody>
      </p:sp>
      <p:sp>
        <p:nvSpPr>
          <p:cNvPr id="7" name="正方形/長方形 6"/>
          <p:cNvSpPr/>
          <p:nvPr/>
        </p:nvSpPr>
        <p:spPr>
          <a:xfrm>
            <a:off x="336388" y="604632"/>
            <a:ext cx="3288482" cy="384095"/>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r>
              <a:rPr lang="ja-JP" altLang="en-US" b="1">
                <a:latin typeface="ＭＳ ゴシック" panose="020B0609070205080204" pitchFamily="49" charset="-128"/>
                <a:ea typeface="ＭＳ ゴシック" panose="020B0609070205080204" pitchFamily="49" charset="-128"/>
              </a:rPr>
              <a:t>精算・支払</a:t>
            </a:r>
            <a:endParaRPr kumimoji="1" lang="ja-JP" altLang="en-US" b="1">
              <a:latin typeface="ＭＳ ゴシック" panose="020B0609070205080204" pitchFamily="49" charset="-128"/>
              <a:ea typeface="ＭＳ ゴシック" panose="020B0609070205080204" pitchFamily="49" charset="-128"/>
            </a:endParaRPr>
          </a:p>
        </p:txBody>
      </p:sp>
      <p:sp>
        <p:nvSpPr>
          <p:cNvPr id="16" name="タイトル 1"/>
          <p:cNvSpPr txBox="1">
            <a:spLocks/>
          </p:cNvSpPr>
          <p:nvPr/>
        </p:nvSpPr>
        <p:spPr>
          <a:xfrm>
            <a:off x="336000" y="1060897"/>
            <a:ext cx="11520000" cy="2294433"/>
          </a:xfrm>
          <a:prstGeom prst="roundRect">
            <a:avLst/>
          </a:prstGeom>
          <a:ln>
            <a:solidFill>
              <a:srgbClr val="000000"/>
            </a:solidFill>
          </a:ln>
        </p:spPr>
        <p:txBody>
          <a:bodyPr vert="horz" lIns="91440" tIns="45720" rIns="91440" bIns="45720" rtlCol="0" anchor="t" anchorCtr="0">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sz="1800" b="1" u="sng">
                <a:latin typeface="ＭＳ ゴシック" panose="020B0609070205080204" pitchFamily="49" charset="-128"/>
                <a:ea typeface="ＭＳ ゴシック" panose="020B0609070205080204" pitchFamily="49" charset="-128"/>
              </a:rPr>
              <a:t>（</a:t>
            </a:r>
            <a:r>
              <a:rPr lang="en-US" altLang="ja-JP" sz="1800" b="1" u="sng">
                <a:latin typeface="ＭＳ ゴシック" panose="020B0609070205080204" pitchFamily="49" charset="-128"/>
                <a:ea typeface="ＭＳ ゴシック" panose="020B0609070205080204" pitchFamily="49" charset="-128"/>
              </a:rPr>
              <a:t>15</a:t>
            </a:r>
            <a:r>
              <a:rPr lang="ja-JP" altLang="en-US" sz="1800" b="1" u="sng">
                <a:latin typeface="ＭＳ ゴシック" panose="020B0609070205080204" pitchFamily="49" charset="-128"/>
                <a:ea typeface="ＭＳ ゴシック" panose="020B0609070205080204" pitchFamily="49" charset="-128"/>
              </a:rPr>
              <a:t>）精算報告書提出</a:t>
            </a:r>
            <a:br>
              <a:rPr lang="en-US" altLang="ja-JP" sz="1800" b="1" u="sng">
                <a:latin typeface="ＭＳ ゴシック" panose="020B0609070205080204" pitchFamily="49" charset="-128"/>
                <a:ea typeface="ＭＳ ゴシック" panose="020B0609070205080204" pitchFamily="49" charset="-128"/>
              </a:rPr>
            </a:br>
            <a:endParaRPr lang="en-US" altLang="ja-JP" sz="1800" b="1" u="sng">
              <a:latin typeface="ＭＳ ゴシック" panose="020B0609070205080204" pitchFamily="49" charset="-128"/>
              <a:ea typeface="ＭＳ ゴシック" panose="020B0609070205080204" pitchFamily="49" charset="-128"/>
            </a:endParaRPr>
          </a:p>
          <a:p>
            <a:r>
              <a:rPr lang="ja-JP" altLang="en-US" sz="1800">
                <a:latin typeface="ＭＳ ゴシック" panose="020B0609070205080204" pitchFamily="49" charset="-128"/>
                <a:ea typeface="ＭＳ ゴシック" panose="020B0609070205080204" pitchFamily="49" charset="-128"/>
              </a:rPr>
              <a:t>精算報告書を証拠書類一式とともに、契約書に定める期日までに提出します。</a:t>
            </a:r>
            <a:endParaRPr lang="en-US" altLang="ja-JP" sz="1800">
              <a:latin typeface="ＭＳ ゴシック" panose="020B0609070205080204" pitchFamily="49" charset="-128"/>
              <a:ea typeface="ＭＳ ゴシック" panose="020B0609070205080204" pitchFamily="49" charset="-128"/>
            </a:endParaRPr>
          </a:p>
          <a:p>
            <a:pPr fontAlgn="base"/>
            <a:endParaRPr lang="ja-JP" altLang="ja-JP" sz="1800">
              <a:latin typeface="ＭＳ ゴシック" panose="020B0609070205080204" pitchFamily="49" charset="-128"/>
              <a:ea typeface="ＭＳ ゴシック" panose="020B0609070205080204" pitchFamily="49" charset="-128"/>
            </a:endParaRPr>
          </a:p>
        </p:txBody>
      </p:sp>
      <p:graphicFrame>
        <p:nvGraphicFramePr>
          <p:cNvPr id="20" name="表 19"/>
          <p:cNvGraphicFramePr>
            <a:graphicFrameLocks noGrp="1"/>
          </p:cNvGraphicFramePr>
          <p:nvPr>
            <p:extLst>
              <p:ext uri="{D42A27DB-BD31-4B8C-83A1-F6EECF244321}">
                <p14:modId xmlns:p14="http://schemas.microsoft.com/office/powerpoint/2010/main" val="3365885578"/>
              </p:ext>
            </p:extLst>
          </p:nvPr>
        </p:nvGraphicFramePr>
        <p:xfrm>
          <a:off x="807525" y="5392611"/>
          <a:ext cx="10080000" cy="670560"/>
        </p:xfrm>
        <a:graphic>
          <a:graphicData uri="http://schemas.openxmlformats.org/drawingml/2006/table">
            <a:tbl>
              <a:tblPr firstRow="1" bandRow="1">
                <a:effectLst>
                  <a:outerShdw blurRad="50800" dist="38100" dir="5400000" algn="t" rotWithShape="0">
                    <a:prstClr val="black">
                      <a:alpha val="40000"/>
                    </a:prstClr>
                  </a:outerShdw>
                </a:effectLst>
                <a:tableStyleId>{8A107856-5554-42FB-B03E-39F5DBC370BA}</a:tableStyleId>
              </a:tblPr>
              <a:tblGrid>
                <a:gridCol w="3420000">
                  <a:extLst>
                    <a:ext uri="{9D8B030D-6E8A-4147-A177-3AD203B41FA5}">
                      <a16:colId xmlns:a16="http://schemas.microsoft.com/office/drawing/2014/main" val="1322200864"/>
                    </a:ext>
                  </a:extLst>
                </a:gridCol>
                <a:gridCol w="6660000">
                  <a:extLst>
                    <a:ext uri="{9D8B030D-6E8A-4147-A177-3AD203B41FA5}">
                      <a16:colId xmlns:a16="http://schemas.microsoft.com/office/drawing/2014/main" val="2160793900"/>
                    </a:ext>
                  </a:extLst>
                </a:gridCol>
              </a:tblGrid>
              <a:tr h="17522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600" b="1"/>
                        <a:t>支払請求</a:t>
                      </a:r>
                      <a:endParaRPr kumimoji="1" lang="ja-JP" altLang="en-US" sz="1600" b="1"/>
                    </a:p>
                  </a:txBody>
                  <a:tcPr>
                    <a:solidFill>
                      <a:schemeClr val="accent2">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600" b="1">
                          <a:hlinkClick r:id="rId5"/>
                        </a:rPr>
                        <a:t>コンサルタント等契約における支払いの請求について</a:t>
                      </a:r>
                      <a:endParaRPr kumimoji="1" lang="ja-JP" altLang="en-US" sz="1600" b="1">
                        <a:latin typeface="ＭＳ ゴシック" panose="020B0609070205080204" pitchFamily="49" charset="-128"/>
                        <a:ea typeface="ＭＳ ゴシック" panose="020B0609070205080204" pitchFamily="49" charset="-128"/>
                      </a:endParaRPr>
                    </a:p>
                  </a:txBody>
                  <a:tcPr>
                    <a:solidFill>
                      <a:schemeClr val="accent2">
                        <a:lumMod val="20000"/>
                        <a:lumOff val="80000"/>
                      </a:schemeClr>
                    </a:solidFill>
                  </a:tcPr>
                </a:tc>
                <a:extLst>
                  <a:ext uri="{0D108BD9-81ED-4DB2-BD59-A6C34878D82A}">
                    <a16:rowId xmlns:a16="http://schemas.microsoft.com/office/drawing/2014/main" val="2197128473"/>
                  </a:ext>
                </a:extLst>
              </a:tr>
              <a:tr h="175227">
                <a:tc>
                  <a:txBody>
                    <a:bodyPr/>
                    <a:lstStyle/>
                    <a:p>
                      <a:pPr marL="0" lvl="0" indent="0" algn="l" defTabSz="914400">
                        <a:lnSpc>
                          <a:spcPct val="100000"/>
                        </a:lnSpc>
                        <a:spcBef>
                          <a:spcPts val="0"/>
                        </a:spcBef>
                        <a:spcAft>
                          <a:spcPts val="0"/>
                        </a:spcAft>
                        <a:buNone/>
                        <a:tabLst/>
                        <a:defRPr/>
                      </a:pPr>
                      <a:r>
                        <a:rPr lang="ja-JP" altLang="en-US" sz="1600" b="1"/>
                        <a:t>提出先</a:t>
                      </a:r>
                      <a:endParaRPr kumimoji="1" lang="ja-JP" altLang="en-US" sz="1600" b="1"/>
                    </a:p>
                  </a:txBody>
                  <a:tcPr>
                    <a:solidFill>
                      <a:schemeClr val="accent2">
                        <a:lumMod val="20000"/>
                        <a:lumOff val="80000"/>
                      </a:schemeClr>
                    </a:solidFill>
                  </a:tcPr>
                </a:tc>
                <a:tc>
                  <a:txBody>
                    <a:bodyPr/>
                    <a:lstStyle/>
                    <a:p>
                      <a:pPr marL="0" lvl="0" indent="0" algn="l" defTabSz="914400">
                        <a:lnSpc>
                          <a:spcPct val="100000"/>
                        </a:lnSpc>
                        <a:spcBef>
                          <a:spcPts val="0"/>
                        </a:spcBef>
                        <a:spcAft>
                          <a:spcPts val="0"/>
                        </a:spcAft>
                        <a:buNone/>
                        <a:tabLst/>
                        <a:defRPr/>
                      </a:pPr>
                      <a:r>
                        <a:rPr lang="ja-JP" altLang="en-US" sz="1600" b="1" i="0" u="none" strike="noStrike" noProof="0">
                          <a:latin typeface="游ゴシック"/>
                          <a:ea typeface="游ゴシック"/>
                        </a:rPr>
                        <a:t>調達・派遣業務部業務支援チーム</a:t>
                      </a:r>
                      <a:r>
                        <a:rPr kumimoji="1" lang="ja-JP" altLang="en-US" sz="1600" b="0" i="0" kern="1200">
                          <a:solidFill>
                            <a:schemeClr val="dk1"/>
                          </a:solidFill>
                          <a:effectLst/>
                          <a:latin typeface="+mn-lt"/>
                          <a:ea typeface="+mn-ea"/>
                          <a:cs typeface="+mn-cs"/>
                        </a:rPr>
                        <a:t>（</a:t>
                      </a:r>
                      <a:r>
                        <a:rPr kumimoji="1" lang="en-US" altLang="ja-JP" sz="1600" b="1" i="0" u="none" kern="1200">
                          <a:solidFill>
                            <a:schemeClr val="dk1"/>
                          </a:solidFill>
                          <a:effectLst/>
                          <a:latin typeface="+mn-lt"/>
                          <a:ea typeface="+mn-ea"/>
                          <a:cs typeface="+mn-cs"/>
                        </a:rPr>
                        <a:t>outm1_shiharai@jica.go.jp</a:t>
                      </a:r>
                      <a:r>
                        <a:rPr kumimoji="1" lang="ja-JP" altLang="en-US" sz="1600" b="0" i="0" kern="1200">
                          <a:solidFill>
                            <a:schemeClr val="dk1"/>
                          </a:solidFill>
                          <a:effectLst/>
                          <a:latin typeface="+mn-lt"/>
                          <a:ea typeface="+mn-ea"/>
                          <a:cs typeface="+mn-cs"/>
                        </a:rPr>
                        <a:t>）</a:t>
                      </a:r>
                      <a:endParaRPr kumimoji="1" lang="en-US" altLang="ja-JP" sz="1600" b="1"/>
                    </a:p>
                  </a:txBody>
                  <a:tcPr>
                    <a:solidFill>
                      <a:schemeClr val="accent2">
                        <a:lumMod val="20000"/>
                        <a:lumOff val="80000"/>
                      </a:schemeClr>
                    </a:solidFill>
                  </a:tcPr>
                </a:tc>
                <a:extLst>
                  <a:ext uri="{0D108BD9-81ED-4DB2-BD59-A6C34878D82A}">
                    <a16:rowId xmlns:a16="http://schemas.microsoft.com/office/drawing/2014/main" val="1936599951"/>
                  </a:ext>
                </a:extLst>
              </a:tr>
            </a:tbl>
          </a:graphicData>
        </a:graphic>
      </p:graphicFrame>
      <p:sp>
        <p:nvSpPr>
          <p:cNvPr id="12" name="タイトル 1"/>
          <p:cNvSpPr txBox="1">
            <a:spLocks/>
          </p:cNvSpPr>
          <p:nvPr/>
        </p:nvSpPr>
        <p:spPr>
          <a:xfrm>
            <a:off x="336000" y="3424289"/>
            <a:ext cx="11520000" cy="952385"/>
          </a:xfrm>
          <a:prstGeom prst="roundRect">
            <a:avLst/>
          </a:prstGeom>
          <a:ln>
            <a:solidFill>
              <a:srgbClr val="000000"/>
            </a:solidFill>
          </a:ln>
        </p:spPr>
        <p:txBody>
          <a:bodyPr vert="horz" lIns="91440" tIns="45720" rIns="91440" bIns="45720" rtlCol="0" anchor="t" anchorCtr="0">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sz="1800" b="1" u="sng">
                <a:latin typeface="ＭＳ ゴシック" panose="020B0609070205080204" pitchFamily="49" charset="-128"/>
                <a:ea typeface="ＭＳ ゴシック" panose="020B0609070205080204" pitchFamily="49" charset="-128"/>
              </a:rPr>
              <a:t>（</a:t>
            </a:r>
            <a:r>
              <a:rPr lang="en-US" altLang="ja-JP" sz="1800" b="1" u="sng">
                <a:latin typeface="ＭＳ ゴシック" panose="020B0609070205080204" pitchFamily="49" charset="-128"/>
                <a:ea typeface="ＭＳ ゴシック" panose="020B0609070205080204" pitchFamily="49" charset="-128"/>
              </a:rPr>
              <a:t>16</a:t>
            </a:r>
            <a:r>
              <a:rPr lang="ja-JP" altLang="en-US" sz="1800" b="1" u="sng">
                <a:latin typeface="ＭＳ ゴシック" panose="020B0609070205080204" pitchFamily="49" charset="-128"/>
                <a:ea typeface="ＭＳ ゴシック" panose="020B0609070205080204" pitchFamily="49" charset="-128"/>
              </a:rPr>
              <a:t>）精算確定・通知</a:t>
            </a:r>
            <a:endParaRPr lang="en-US" altLang="ja-JP" sz="1800" b="1" u="sng">
              <a:latin typeface="ＭＳ ゴシック" panose="020B0609070205080204" pitchFamily="49" charset="-128"/>
              <a:ea typeface="ＭＳ ゴシック" panose="020B0609070205080204" pitchFamily="49" charset="-128"/>
            </a:endParaRPr>
          </a:p>
          <a:p>
            <a:endParaRPr lang="en-US" altLang="ja-JP" sz="1800" b="1" u="sng">
              <a:latin typeface="ＭＳ ゴシック" panose="020B0609070205080204" pitchFamily="49" charset="-128"/>
              <a:ea typeface="ＭＳ ゴシック" panose="020B0609070205080204" pitchFamily="49" charset="-128"/>
            </a:endParaRPr>
          </a:p>
          <a:p>
            <a:r>
              <a:rPr lang="en-US" altLang="ja-JP" sz="1800">
                <a:latin typeface="ＭＳ ゴシック" panose="020B0609070205080204" pitchFamily="49" charset="-128"/>
                <a:ea typeface="ＭＳ ゴシック" panose="020B0609070205080204" pitchFamily="49" charset="-128"/>
              </a:rPr>
              <a:t>JICA</a:t>
            </a:r>
            <a:r>
              <a:rPr lang="ja-JP" altLang="en-US" sz="1800">
                <a:latin typeface="ＭＳ ゴシック" panose="020B0609070205080204" pitchFamily="49" charset="-128"/>
                <a:ea typeface="ＭＳ ゴシック" panose="020B0609070205080204" pitchFamily="49" charset="-128"/>
              </a:rPr>
              <a:t>は精算報告書及び証拠書類一式を検査し、精算金額を確定して受注者に通知します。</a:t>
            </a:r>
            <a:endParaRPr lang="en-US" altLang="ja-JP" sz="1800">
              <a:latin typeface="ＭＳ ゴシック" panose="020B0609070205080204" pitchFamily="49" charset="-128"/>
              <a:ea typeface="ＭＳ ゴシック" panose="020B0609070205080204" pitchFamily="49" charset="-128"/>
            </a:endParaRPr>
          </a:p>
          <a:p>
            <a:pPr fontAlgn="base"/>
            <a:endParaRPr lang="ja-JP" altLang="ja-JP" sz="1800">
              <a:latin typeface="ＭＳ ゴシック" panose="020B0609070205080204" pitchFamily="49" charset="-128"/>
              <a:ea typeface="ＭＳ ゴシック" panose="020B0609070205080204" pitchFamily="49" charset="-128"/>
            </a:endParaRPr>
          </a:p>
        </p:txBody>
      </p:sp>
      <p:sp>
        <p:nvSpPr>
          <p:cNvPr id="15" name="タイトル 1">
            <a:extLst>
              <a:ext uri="{FF2B5EF4-FFF2-40B4-BE49-F238E27FC236}">
                <a16:creationId xmlns:a16="http://schemas.microsoft.com/office/drawing/2014/main" id="{449851C4-6EAF-4558-9D80-C804CE48A892}"/>
              </a:ext>
            </a:extLst>
          </p:cNvPr>
          <p:cNvSpPr txBox="1">
            <a:spLocks/>
          </p:cNvSpPr>
          <p:nvPr/>
        </p:nvSpPr>
        <p:spPr>
          <a:xfrm>
            <a:off x="4152833" y="2304"/>
            <a:ext cx="5501530" cy="598469"/>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sz="2000" b="1" u="sng">
                <a:latin typeface="ＭＳ ゴシック" panose="020B0609070205080204" pitchFamily="49" charset="-128"/>
                <a:ea typeface="ＭＳ ゴシック" panose="020B0609070205080204" pitchFamily="49" charset="-128"/>
              </a:rPr>
              <a:t>企画競争（</a:t>
            </a:r>
            <a:r>
              <a:rPr lang="en-US" altLang="ja-JP" sz="2000" b="1" u="sng">
                <a:latin typeface="ＭＳ ゴシック" panose="020B0609070205080204" pitchFamily="49" charset="-128"/>
                <a:ea typeface="ＭＳ ゴシック" panose="020B0609070205080204" pitchFamily="49" charset="-128"/>
              </a:rPr>
              <a:t>QCBS</a:t>
            </a:r>
            <a:r>
              <a:rPr lang="ja-JP" altLang="en-US" sz="2000" b="1" u="sng">
                <a:latin typeface="ＭＳ ゴシック" panose="020B0609070205080204" pitchFamily="49" charset="-128"/>
                <a:ea typeface="ＭＳ ゴシック" panose="020B0609070205080204" pitchFamily="49" charset="-128"/>
              </a:rPr>
              <a:t>方式）（詳細説明）</a:t>
            </a:r>
          </a:p>
        </p:txBody>
      </p:sp>
      <p:sp>
        <p:nvSpPr>
          <p:cNvPr id="18" name="フローチャート: 書類 17">
            <a:extLst>
              <a:ext uri="{FF2B5EF4-FFF2-40B4-BE49-F238E27FC236}">
                <a16:creationId xmlns:a16="http://schemas.microsoft.com/office/drawing/2014/main" id="{FAA8FC86-97B8-4F59-92F8-096CA032538A}"/>
              </a:ext>
            </a:extLst>
          </p:cNvPr>
          <p:cNvSpPr/>
          <p:nvPr/>
        </p:nvSpPr>
        <p:spPr>
          <a:xfrm>
            <a:off x="0" y="0"/>
            <a:ext cx="4034790" cy="550718"/>
          </a:xfrm>
          <a:prstGeom prst="flowChartDocument">
            <a:avLst/>
          </a:prstGeom>
          <a:solidFill>
            <a:schemeClr val="accent2">
              <a:lumMod val="75000"/>
            </a:schemeClr>
          </a:solidFill>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000">
                <a:solidFill>
                  <a:schemeClr val="tx1"/>
                </a:solidFill>
                <a:effectLst>
                  <a:outerShdw blurRad="50800" dist="38100" algn="l" rotWithShape="0">
                    <a:prstClr val="black">
                      <a:alpha val="40000"/>
                    </a:prstClr>
                  </a:outerShdw>
                </a:effectLst>
                <a:latin typeface="游明朝 Demibold" panose="02020600000000000000" pitchFamily="18" charset="-128"/>
                <a:ea typeface="游明朝 Demibold" panose="02020600000000000000" pitchFamily="18" charset="-128"/>
              </a:rPr>
              <a:t>コンサルタント等契約</a:t>
            </a:r>
          </a:p>
        </p:txBody>
      </p:sp>
      <p:sp>
        <p:nvSpPr>
          <p:cNvPr id="22" name="スライド番号プレースホルダー 1">
            <a:extLst>
              <a:ext uri="{FF2B5EF4-FFF2-40B4-BE49-F238E27FC236}">
                <a16:creationId xmlns:a16="http://schemas.microsoft.com/office/drawing/2014/main" id="{D121DE23-B285-4CE6-ABB5-9C395A2D2B72}"/>
              </a:ext>
            </a:extLst>
          </p:cNvPr>
          <p:cNvSpPr>
            <a:spLocks noGrp="1"/>
          </p:cNvSpPr>
          <p:nvPr>
            <p:ph type="sldNum" sz="quarter" idx="12"/>
          </p:nvPr>
        </p:nvSpPr>
        <p:spPr>
          <a:xfrm>
            <a:off x="9259187" y="6475228"/>
            <a:ext cx="2743200" cy="365125"/>
          </a:xfrm>
        </p:spPr>
        <p:txBody>
          <a:bodyPr/>
          <a:lstStyle/>
          <a:p>
            <a:fld id="{D86F75C9-3C34-415A-B3AE-35EE53543EC8}" type="slidenum">
              <a:rPr kumimoji="1" lang="ja-JP" altLang="en-US" sz="1400" b="1" smtClean="0">
                <a:latin typeface="ＭＳ ゴシック" panose="020B0609070205080204" pitchFamily="49" charset="-128"/>
                <a:ea typeface="ＭＳ ゴシック" panose="020B0609070205080204" pitchFamily="49" charset="-128"/>
              </a:rPr>
              <a:t>9</a:t>
            </a:fld>
            <a:endParaRPr kumimoji="1" lang="ja-JP" altLang="en-US" sz="1400" b="1">
              <a:latin typeface="ＭＳ ゴシック" panose="020B0609070205080204" pitchFamily="49" charset="-128"/>
              <a:ea typeface="ＭＳ ゴシック" panose="020B0609070205080204" pitchFamily="49" charset="-128"/>
            </a:endParaRPr>
          </a:p>
        </p:txBody>
      </p:sp>
      <p:sp>
        <p:nvSpPr>
          <p:cNvPr id="3" name="テキスト ボックス 2">
            <a:extLst>
              <a:ext uri="{FF2B5EF4-FFF2-40B4-BE49-F238E27FC236}">
                <a16:creationId xmlns:a16="http://schemas.microsoft.com/office/drawing/2014/main" id="{E440384E-5C6B-D757-9604-13AA4CEE2608}"/>
              </a:ext>
            </a:extLst>
          </p:cNvPr>
          <p:cNvSpPr txBox="1"/>
          <p:nvPr/>
        </p:nvSpPr>
        <p:spPr>
          <a:xfrm>
            <a:off x="171691" y="6164442"/>
            <a:ext cx="11505302" cy="584775"/>
          </a:xfrm>
          <a:prstGeom prst="rect">
            <a:avLst/>
          </a:prstGeom>
          <a:noFill/>
        </p:spPr>
        <p:txBody>
          <a:bodyPr wrap="square" lIns="91440" tIns="45720" rIns="91440" bIns="45720" anchor="t">
            <a:spAutoFit/>
          </a:bodyPr>
          <a:lstStyle/>
          <a:p>
            <a:r>
              <a:rPr lang="en-US" altLang="ja-JP" b="1">
                <a:solidFill>
                  <a:srgbClr val="FF0000"/>
                </a:solidFill>
                <a:ea typeface="游ゴシック"/>
              </a:rPr>
              <a:t>※2023</a:t>
            </a:r>
            <a:r>
              <a:rPr lang="ja-JP" altLang="en-US" b="1">
                <a:solidFill>
                  <a:srgbClr val="FF0000"/>
                </a:solidFill>
                <a:ea typeface="游ゴシック"/>
              </a:rPr>
              <a:t>年</a:t>
            </a:r>
            <a:r>
              <a:rPr lang="en-US" altLang="ja-JP" b="1">
                <a:solidFill>
                  <a:srgbClr val="FF0000"/>
                </a:solidFill>
                <a:ea typeface="游ゴシック"/>
              </a:rPr>
              <a:t>10</a:t>
            </a:r>
            <a:r>
              <a:rPr lang="ja-JP" altLang="en-US" b="1">
                <a:solidFill>
                  <a:srgbClr val="FF0000"/>
                </a:solidFill>
                <a:ea typeface="游ゴシック"/>
              </a:rPr>
              <a:t>月公示分から</a:t>
            </a:r>
            <a:r>
              <a:rPr lang="en-US" altLang="ja-JP" b="1">
                <a:solidFill>
                  <a:srgbClr val="FF0000"/>
                </a:solidFill>
                <a:ea typeface="游ゴシック"/>
              </a:rPr>
              <a:t>QCBS</a:t>
            </a:r>
            <a:r>
              <a:rPr lang="ja-JP" altLang="en-US" b="1">
                <a:solidFill>
                  <a:srgbClr val="FF0000"/>
                </a:solidFill>
                <a:ea typeface="游ゴシック"/>
              </a:rPr>
              <a:t>方式のランプサム契約化を導入しています。詳しくは以下をご確認ください。</a:t>
            </a:r>
            <a:endParaRPr lang="en-US" altLang="ja-JP" b="1">
              <a:solidFill>
                <a:srgbClr val="FF0000"/>
              </a:solidFill>
              <a:ea typeface="游ゴシック"/>
            </a:endParaRPr>
          </a:p>
          <a:p>
            <a:r>
              <a:rPr lang="en-US" altLang="ja-JP" sz="1400">
                <a:solidFill>
                  <a:srgbClr val="FF0000"/>
                </a:solidFill>
                <a:ea typeface="游ゴシック"/>
                <a:hlinkClick r:id="rId6">
                  <a:extLst>
                    <a:ext uri="{A12FA001-AC4F-418D-AE19-62706E023703}">
                      <ahyp:hlinkClr xmlns:ahyp="http://schemas.microsoft.com/office/drawing/2018/hyperlinkcolor" val="tx"/>
                    </a:ext>
                  </a:extLst>
                </a:hlinkClick>
              </a:rPr>
              <a:t>https://www.jica.go.jp/about/announce/information/consultant/2023/20230829.html</a:t>
            </a:r>
            <a:r>
              <a:rPr lang="ja-JP" altLang="en-US" sz="1400">
                <a:solidFill>
                  <a:srgbClr val="FF0000"/>
                </a:solidFill>
                <a:ea typeface="游ゴシック"/>
              </a:rPr>
              <a:t>　</a:t>
            </a:r>
          </a:p>
        </p:txBody>
      </p:sp>
    </p:spTree>
    <p:extLst>
      <p:ext uri="{BB962C8B-B14F-4D97-AF65-F5344CB8AC3E}">
        <p14:creationId xmlns:p14="http://schemas.microsoft.com/office/powerpoint/2010/main" val="3545649024"/>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2_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ドキュメント" ma:contentTypeID="0x0101001E44612B749DA843A58A5B6EF5958D0F" ma:contentTypeVersion="14" ma:contentTypeDescription="新しいドキュメントを作成します。" ma:contentTypeScope="" ma:versionID="491c4d81449856380a9b9aff2a50e37e">
  <xsd:schema xmlns:xsd="http://www.w3.org/2001/XMLSchema" xmlns:xs="http://www.w3.org/2001/XMLSchema" xmlns:p="http://schemas.microsoft.com/office/2006/metadata/properties" xmlns:ns3="9f7ad151-f813-4cf2-b65f-12034e3a9bca" xmlns:ns4="ad8f79b2-322d-4c43-bfc0-b69f9f82a610" targetNamespace="http://schemas.microsoft.com/office/2006/metadata/properties" ma:root="true" ma:fieldsID="ffc57f2c0eecd06e65d9079f8f980226" ns3:_="" ns4:_="">
    <xsd:import namespace="9f7ad151-f813-4cf2-b65f-12034e3a9bca"/>
    <xsd:import namespace="ad8f79b2-322d-4c43-bfc0-b69f9f82a610"/>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LengthInSeconds" minOccurs="0"/>
                <xsd:element ref="ns3:MediaServiceAutoKeyPoints" minOccurs="0"/>
                <xsd:element ref="ns3:MediaServiceKeyPoints" minOccurs="0"/>
                <xsd:element ref="ns3:MediaServiceAutoTags" minOccurs="0"/>
                <xsd:element ref="ns3:MediaServiceGenerationTime" minOccurs="0"/>
                <xsd:element ref="ns3:MediaServiceEventHashCode" minOccurs="0"/>
                <xsd:element ref="ns3:MediaServiceOCR" minOccurs="0"/>
                <xsd:element ref="ns4:SharedWithUsers" minOccurs="0"/>
                <xsd:element ref="ns4:SharedWithDetails" minOccurs="0"/>
                <xsd:element ref="ns4:SharingHintHash" minOccurs="0"/>
                <xsd:element ref="ns3: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f7ad151-f813-4cf2-b65f-12034e3a9bc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LengthInSeconds" ma:index="11" nillable="true" ma:displayName="Length (seconds)" ma:internalName="MediaLengthInSeconds" ma:readOnly="true">
      <xsd:simpleType>
        <xsd:restriction base="dms:Unknown"/>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Location" ma:index="21"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ad8f79b2-322d-4c43-bfc0-b69f9f82a610" elementFormDefault="qualified">
    <xsd:import namespace="http://schemas.microsoft.com/office/2006/documentManagement/types"/>
    <xsd:import namespace="http://schemas.microsoft.com/office/infopath/2007/PartnerControls"/>
    <xsd:element name="SharedWithUsers" ma:index="18"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共有相手の詳細情報" ma:internalName="SharedWithDetails" ma:readOnly="true">
      <xsd:simpleType>
        <xsd:restriction base="dms:Note">
          <xsd:maxLength value="255"/>
        </xsd:restriction>
      </xsd:simpleType>
    </xsd:element>
    <xsd:element name="SharingHintHash" ma:index="20" nillable="true" ma:displayName="共有のヒントのハッシュ"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9883361B-D142-4C5C-B791-9ED08AD3E602}">
  <ds:schemaRefs>
    <ds:schemaRef ds:uri="http://schemas.microsoft.com/office/2006/documentManagement/types"/>
    <ds:schemaRef ds:uri="http://purl.org/dc/terms/"/>
    <ds:schemaRef ds:uri="http://schemas.openxmlformats.org/package/2006/metadata/core-properties"/>
    <ds:schemaRef ds:uri="http://purl.org/dc/dcmitype/"/>
    <ds:schemaRef ds:uri="http://schemas.microsoft.com/office/infopath/2007/PartnerControls"/>
    <ds:schemaRef ds:uri="9f7ad151-f813-4cf2-b65f-12034e3a9bca"/>
    <ds:schemaRef ds:uri="ad8f79b2-322d-4c43-bfc0-b69f9f82a610"/>
    <ds:schemaRef ds:uri="http://purl.org/dc/elements/1.1/"/>
    <ds:schemaRef ds:uri="http://schemas.microsoft.com/office/2006/metadata/properties"/>
    <ds:schemaRef ds:uri="http://www.w3.org/XML/1998/namespace"/>
  </ds:schemaRefs>
</ds:datastoreItem>
</file>

<file path=customXml/itemProps2.xml><?xml version="1.0" encoding="utf-8"?>
<ds:datastoreItem xmlns:ds="http://schemas.openxmlformats.org/officeDocument/2006/customXml" ds:itemID="{7CE04FE4-85C8-451A-A9A1-604DF6553CF4}">
  <ds:schemaRefs>
    <ds:schemaRef ds:uri="9f7ad151-f813-4cf2-b65f-12034e3a9bca"/>
    <ds:schemaRef ds:uri="ad8f79b2-322d-4c43-bfc0-b69f9f82a610"/>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2FA72585-640E-4643-A57B-DC727BB91E8C}">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0</TotalTime>
  <Words>1572</Words>
  <Application>Microsoft Office PowerPoint</Application>
  <PresentationFormat>ワイド画面</PresentationFormat>
  <Paragraphs>170</Paragraphs>
  <Slides>9</Slides>
  <Notes>9</Notes>
  <HiddenSlides>0</HiddenSlides>
  <MMClips>0</MMClips>
  <ScaleCrop>false</ScaleCrop>
  <HeadingPairs>
    <vt:vector size="6" baseType="variant">
      <vt:variant>
        <vt:lpstr>使用されているフォント</vt:lpstr>
      </vt:variant>
      <vt:variant>
        <vt:i4>7</vt:i4>
      </vt:variant>
      <vt:variant>
        <vt:lpstr>テーマ</vt:lpstr>
      </vt:variant>
      <vt:variant>
        <vt:i4>3</vt:i4>
      </vt:variant>
      <vt:variant>
        <vt:lpstr>スライド タイトル</vt:lpstr>
      </vt:variant>
      <vt:variant>
        <vt:i4>9</vt:i4>
      </vt:variant>
    </vt:vector>
  </HeadingPairs>
  <TitlesOfParts>
    <vt:vector size="19" baseType="lpstr">
      <vt:lpstr>HG丸ｺﾞｼｯｸM-PRO</vt:lpstr>
      <vt:lpstr>ＭＳ ゴシック</vt:lpstr>
      <vt:lpstr>メイリオ</vt:lpstr>
      <vt:lpstr>游ゴシック</vt:lpstr>
      <vt:lpstr>游ゴシック Light</vt:lpstr>
      <vt:lpstr>游明朝 Demibold</vt:lpstr>
      <vt:lpstr>Arial</vt:lpstr>
      <vt:lpstr>Office テーマ</vt:lpstr>
      <vt:lpstr>1_Office テーマ</vt:lpstr>
      <vt:lpstr>2_Office テーマ</vt:lpstr>
      <vt:lpstr>PowerPoint プレゼンテーション</vt:lpstr>
      <vt:lpstr>全体フロー（企画競争（QCBS方式） ）</vt:lpstr>
      <vt:lpstr>（1）プレ公示  公示に先立ち、公示予定の案件情報（プレ公示）を「コンサルタント等契約調達予定案件情報 」にて原則毎週水曜日（水曜日が祝日の場合は、その翌日）に掲載しています。プレ公示の掲載期間は、業務実施契約は原則として4週間です。プレ公示に対する質問を受け付けます。</vt:lpstr>
      <vt:lpstr>（4）プロポーザル等の提出・（プレゼンテーション）  公示に沿って、所定の期限までにプロポーザル及び見積書を作成の上、提出します。見積額は電子入札システムで提出します。 案件によっては、プレゼンテーションを求める場合があります(企画競争説明書に明示します)。</vt:lpstr>
      <vt:lpstr>PowerPoint プレゼンテーション</vt:lpstr>
      <vt:lpstr>（7）契約締結  双方で合意が得られた段階で、契約書案を作成し業務実施契約を締結します。契約書は、受注者が製本します。詳細については製本担当からご連絡します。  業務実施契約書（契約書本体、約款、共通仕様書、特記仕様書、契約金額内訳書 ）</vt:lpstr>
      <vt:lpstr>PowerPoint プレゼンテーション</vt:lpstr>
      <vt:lpstr>PowerPoint プレゼンテーション</vt:lpstr>
      <vt:lpstr>PowerPoint プレゼンテーション</vt:lpstr>
    </vt:vector>
  </TitlesOfParts>
  <Company>JICA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Ashino, Masato[芦野 真人]</dc:creator>
  <cp:lastModifiedBy>Kido, Masami[木戸 正巳]</cp:lastModifiedBy>
  <cp:revision>1</cp:revision>
  <cp:lastPrinted>2022-07-19T08:58:53Z</cp:lastPrinted>
  <dcterms:created xsi:type="dcterms:W3CDTF">2022-02-17T02:49:46Z</dcterms:created>
  <dcterms:modified xsi:type="dcterms:W3CDTF">2023-12-26T02:44:30Z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0x0101001E44612B749DA843A58A5B6EF5958D0F</vt:lpwstr>
  </property>
</Properties>
</file>