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745" r:id="rId2"/>
    <p:sldMasterId id="2147483781" r:id="rId3"/>
    <p:sldMasterId id="2147483930" r:id="rId4"/>
    <p:sldMasterId id="2147483944" r:id="rId5"/>
  </p:sldMasterIdLst>
  <p:notesMasterIdLst>
    <p:notesMasterId r:id="rId10"/>
  </p:notesMasterIdLst>
  <p:handoutMasterIdLst>
    <p:handoutMasterId r:id="rId11"/>
  </p:handoutMasterIdLst>
  <p:sldIdLst>
    <p:sldId id="141169316" r:id="rId6"/>
    <p:sldId id="141169317" r:id="rId7"/>
    <p:sldId id="141169322" r:id="rId8"/>
    <p:sldId id="141169324" r:id="rId9"/>
  </p:sldIdLst>
  <p:sldSz cx="9144000" cy="5143500" type="screen16x9"/>
  <p:notesSz cx="6858000" cy="9144000"/>
  <p:custDataLst>
    <p:tags r:id="rId12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575"/>
    <a:srgbClr val="8C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17A905-FD37-4076-84AE-39DD4BA5C1BA}" v="4" dt="2024-02-13T06:52:2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5220" autoAdjust="0"/>
  </p:normalViewPr>
  <p:slideViewPr>
    <p:cSldViewPr snapToGrid="0" snapToObjects="1" showGuides="1">
      <p:cViewPr varScale="1">
        <p:scale>
          <a:sx n="90" d="100"/>
          <a:sy n="90" d="100"/>
        </p:scale>
        <p:origin x="748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 snapToObjects="1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B1F9-D0CB-FF4D-BEE0-BED1F1FDA196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A3DDA-848E-4542-90FB-F9E770D81D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12A-D992-5D42-B86E-AA2BC0764EE1}" type="datetimeFigureOut">
              <a:rPr lang="en-US" smtClean="0"/>
              <a:t>3/22/2024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02FFD-07D4-5C4F-BD77-9210081773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5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emf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microsoft.com/office/2007/relationships/hdphoto" Target="../media/hdphoto2.wdp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D03BC-CA21-6E43-A40A-D4452C4D3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6400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00E2B-7D38-1146-91EB-A9205A2F0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27" y="4709042"/>
            <a:ext cx="519373" cy="211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39A9F3-B395-E54F-9641-DEDF07288A2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88" y="292859"/>
            <a:ext cx="1474625" cy="4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55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XX, 2019 / © 2019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4114800" cy="358965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4114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9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1168"/>
            <a:ext cx="8619371" cy="381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3923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© 2019 IBM Corporation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2881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3 med, 2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4572000" cy="2111375"/>
          </a:xfrm>
          <a:prstGeom prst="rect">
            <a:avLst/>
          </a:prstGeo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4571999" cy="2571751"/>
          </a:xfrm>
          <a:prstGeom prst="rect">
            <a:avLst/>
          </a:prstGeom>
          <a:solidFill>
            <a:schemeClr val="accent2"/>
          </a:solidFill>
        </p:spPr>
        <p:txBody>
          <a:bodyPr lIns="228600" tIns="201168" rIns="228600" bIns="22860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492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prstGeom prst="rect">
            <a:avLst/>
          </a:prstGeo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2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prstGeom prst="rect">
            <a:avLst/>
          </a:prstGeom>
          <a:solidFill>
            <a:schemeClr val="tx1"/>
          </a:solidFill>
        </p:spPr>
        <p:txBody>
          <a:bodyPr lIns="228600" tIns="192024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1839F5-A635-9345-AF1A-ED81951C44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50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9502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8686800" cy="350144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386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557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XX, 2019 / © 2019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5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2094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882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D03BC-CA21-6E43-A40A-D4452C4D3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6400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00E2B-7D38-1146-91EB-A9205A2F0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27" y="4709042"/>
            <a:ext cx="519373" cy="211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2824A-5582-1448-A2DB-73792E6C27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88" y="292859"/>
            <a:ext cx="1474625" cy="40217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63659A4-0AA6-2643-9A63-7254A562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>
            <a:lvl1pPr marL="0" algn="l" defTabSz="685800" rtl="0" eaLnBrk="1" latinLnBrk="0" hangingPunct="1">
              <a:defRPr lang="en-US" sz="600" kern="1200" baseline="0" smtClean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54441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426AF3BF-2C3E-C44F-A9EB-2314C7393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827779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34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9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557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081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8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98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  <a:prstGeom prst="rect">
            <a:avLst/>
          </a:prstGeom>
        </p:spPr>
        <p:txBody>
          <a:bodyPr anchor="t"/>
          <a:lstStyle>
            <a:lvl1pPr marL="117475" indent="-117475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69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69"/>
            <a:ext cx="1828800" cy="3589655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69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69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05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018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6"/>
            <a:ext cx="4114800" cy="3501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65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01168"/>
            <a:ext cx="7803647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289" y="285932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87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0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582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prstGeom prst="rect">
            <a:avLst/>
          </a:prstGeo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2285997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2571751"/>
          </a:xfrm>
          <a:prstGeom prst="rect">
            <a:avLst/>
          </a:prstGeo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0201B8C-6C4B-7944-9693-3F9555560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Month XX, 2019 / © 2019 IBM Corporation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C69B83-4AF6-6C43-9FB9-EFB1FED93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93752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887E7EBE-E595-CE42-9D11-572FD8BDF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8AD684-B62C-1F4F-A994-D9F3E1749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30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prstGeom prst="rect">
            <a:avLst/>
          </a:prstGeo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6927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1" y="2857500"/>
            <a:ext cx="2286000" cy="2286000"/>
          </a:xfrm>
          <a:prstGeom prst="rect">
            <a:avLst/>
          </a:prstGeo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571A5F-010E-9244-9650-5C43570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6E00D-4F83-3F46-BA19-6A8FC5995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7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8"/>
            <a:ext cx="1828800" cy="3454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0"/>
            <a:ext cx="6400800" cy="3824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202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  <a:prstGeom prst="rect">
            <a:avLst/>
          </a:prstGeom>
        </p:spPr>
        <p:txBody>
          <a:bodyPr/>
          <a:lstStyle>
            <a:lvl1pPr marL="117475" indent="-117475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47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2971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3843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815724"/>
            <a:ext cx="8686800" cy="3911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D390A-F5AA-4445-BDAA-473C55841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8" name="Picture 7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289" y="285932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658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D03BC-CA21-6E43-A40A-D4452C4D3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6400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00E2B-7D38-1146-91EB-A9205A2F0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27" y="4709042"/>
            <a:ext cx="519373" cy="211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64AD8A-3596-B04D-B6AB-E5F062A9A0A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88" y="292859"/>
            <a:ext cx="1474625" cy="40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542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599" y="201168"/>
            <a:ext cx="8619371" cy="52245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6F873A4-D2CE-974D-A6A8-6A1FCB8C6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9662845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557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1593BFBF-AA33-FC44-9D75-3ADFAE24A2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25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599" y="203781"/>
            <a:ext cx="4114801" cy="447934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400" b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1" y="4705350"/>
            <a:ext cx="521589" cy="211455"/>
          </a:xfrm>
          <a:prstGeom prst="rect">
            <a:avLst/>
          </a:prstGeom>
        </p:spPr>
      </p:pic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3E5C3C8-D3D8-B941-BC30-555162269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 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296174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8686800" cy="100380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11555"/>
            <a:ext cx="8686800" cy="310896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6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40533932-DEBC-D343-B194-9EC9865431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0805068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72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1F64BE1F-1A19-7842-A586-291EBC910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63152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58584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2257F45-536A-4A43-A368-A0AFF8A29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474976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/>
            <a:endParaRPr lang="en-US" sz="1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24712"/>
            <a:ext cx="4114800" cy="3501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8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D88269F4-054F-3B41-85F0-0A6C5A1F00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463288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44028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5E5D419-81AC-3746-94A1-BA680C38EE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260641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92024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0"/>
            <a:ext cx="4114800" cy="34887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77A2F8-F1EC-154A-94DE-7EC14BB37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7408120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" y="-1"/>
            <a:ext cx="9143999" cy="1290639"/>
          </a:xfrm>
          <a:prstGeom prst="rect">
            <a:avLst/>
          </a:prstGeom>
          <a:solidFill>
            <a:schemeClr val="tx1"/>
          </a:solidFill>
        </p:spPr>
        <p:txBody>
          <a:bodyPr lIns="228600" tIns="201168" rIns="228600" bIns="22860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6FA42FB2-21CC-404B-A723-7A8651816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13286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2857500"/>
            <a:ext cx="2286000" cy="2286000"/>
          </a:xfrm>
          <a:prstGeom prst="rect">
            <a:avLst/>
          </a:prstGeo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5FE952-7278-674D-AD2C-6A61CDC5C5CB}"/>
              </a:ext>
            </a:extLst>
          </p:cNvPr>
          <p:cNvSpPr txBox="1">
            <a:spLocks/>
          </p:cNvSpPr>
          <p:nvPr userDrawn="1"/>
        </p:nvSpPr>
        <p:spPr>
          <a:xfrm>
            <a:off x="2387600" y="4826480"/>
            <a:ext cx="4241799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2019 IBM Corporation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6A58F8-2EA1-E84A-8576-386E8792B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2792"/>
            <a:ext cx="1146175" cy="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05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4 t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0" y="-1"/>
            <a:ext cx="2286000" cy="5143500"/>
          </a:xfrm>
          <a:prstGeom prst="rect">
            <a:avLst/>
          </a:prstGeom>
          <a:solidFill>
            <a:schemeClr val="tx1"/>
          </a:solidFill>
        </p:spPr>
        <p:txBody>
          <a:bodyPr lIns="228600" tIns="182880" rIns="228600" bIns="228600"/>
          <a:lstStyle>
            <a:lvl1pPr>
              <a:defRPr sz="16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0"/>
          </p:nvPr>
        </p:nvSpPr>
        <p:spPr>
          <a:xfrm>
            <a:off x="2286000" y="0"/>
            <a:ext cx="2286000" cy="514350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4572000" y="0"/>
            <a:ext cx="2286000" cy="514350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2"/>
          </p:nvPr>
        </p:nvSpPr>
        <p:spPr>
          <a:xfrm>
            <a:off x="6858000" y="0"/>
            <a:ext cx="2286000" cy="51435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284953C2-9BE4-E443-9083-18ADF72A9827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© 2019 IBM Corporation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7637B3B-24C3-A747-98B1-B18B3305D2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2792"/>
            <a:ext cx="1146175" cy="6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4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with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C770A7CC-987C-F542-936F-713B835054D2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23365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557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© 2019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279558-2B2C-DE4E-A496-43135A21A2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661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557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8686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175" algn="dec"/>
              </a:tabLst>
              <a:defRPr sz="1100"/>
            </a:lvl1pPr>
            <a:lvl2pPr marL="173038" indent="-173038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3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BC733E57-DA33-8D4F-BC84-7A8B81D67F26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595798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0"/>
            <a:ext cx="1297608" cy="526097"/>
          </a:xfrm>
          <a:prstGeom prst="rect">
            <a:avLst/>
          </a:prstGeom>
        </p:spPr>
      </p:pic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A84D5794-924E-7F41-B8AC-A9C58E8CE20E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896886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70" y="358195"/>
            <a:ext cx="4097215" cy="943066"/>
          </a:xfrm>
        </p:spPr>
        <p:txBody>
          <a:bodyPr anchor="b">
            <a:noAutofit/>
          </a:bodyPr>
          <a:lstStyle>
            <a:lvl1pPr algn="ctr">
              <a:defRPr sz="3000" b="1">
                <a:solidFill>
                  <a:srgbClr val="10A19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7685" y="1339682"/>
            <a:ext cx="2954216" cy="639548"/>
          </a:xfrm>
        </p:spPr>
        <p:txBody>
          <a:bodyPr>
            <a:normAutofit/>
          </a:bodyPr>
          <a:lstStyle>
            <a:lvl1pPr marL="0" indent="0" algn="ctr">
              <a:buNone/>
              <a:defRPr sz="1350" i="1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2150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37625" y="126886"/>
            <a:ext cx="8441498" cy="41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0A19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337626" y="696685"/>
            <a:ext cx="8441498" cy="393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07110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97" y="0"/>
            <a:ext cx="9187962" cy="5168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666" y="1809841"/>
            <a:ext cx="3745889" cy="1548911"/>
          </a:xfrm>
        </p:spPr>
        <p:txBody>
          <a:bodyPr anchor="ctr">
            <a:no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47236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6320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8287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29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92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8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act, number">
    <p:bg>
      <p:bgPr>
        <a:solidFill>
          <a:srgbClr val="8C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312"/>
            <a:ext cx="8686800" cy="100380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© 2019 IBM Corporation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228600" y="1554480"/>
            <a:ext cx="8686800" cy="310896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0"/>
              </a:spcBef>
              <a:defRPr sz="9600" b="1" baseline="0">
                <a:solidFill>
                  <a:schemeClr val="bg2"/>
                </a:solidFill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71EFDB-400F-8244-8663-EF2DB663B0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3042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89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8244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39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srgbClr val="FFFFFF"/>
                </a:solidFill>
              </a:rPr>
              <a:t>© 2019 IBM Corporation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prstGeom prst="rect">
            <a:avLst/>
          </a:prstGeo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3500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E4D03BC-CA21-6E43-A40A-D4452C4D37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6400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F00E2B-7D38-1146-91EB-A9205A2F06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028" y="4709043"/>
            <a:ext cx="519373" cy="2114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2824A-5582-1448-A2DB-73792E6C27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89" y="292860"/>
            <a:ext cx="1474625" cy="402170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E63659A4-0AA6-2643-9A63-7254A5629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4826480"/>
            <a:ext cx="6400800" cy="137160"/>
          </a:xfrm>
          <a:prstGeom prst="rect">
            <a:avLst/>
          </a:prstGeom>
        </p:spPr>
        <p:txBody>
          <a:bodyPr/>
          <a:lstStyle>
            <a:lvl1pPr marL="0" algn="l" defTabSz="685783" rtl="0" eaLnBrk="1" latinLnBrk="0" hangingPunct="1">
              <a:defRPr lang="en-US" sz="600" kern="1200" baseline="0" smtClean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dirty="0">
                <a:solidFill>
                  <a:srgbClr val="FFFFFF"/>
                </a:solidFill>
              </a:rPr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621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03782"/>
            <a:ext cx="4114801" cy="4479344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3812" y="4705335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92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with page conten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8686800" cy="8557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800600" y="1123950"/>
            <a:ext cx="4114800" cy="358444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2234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7"/>
            <a:ext cx="8686800" cy="447357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90000"/>
              </a:lnSpc>
              <a:defRPr sz="8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397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5187462" cy="4520805"/>
          </a:xfrm>
          <a:prstGeom prst="rect">
            <a:avLst/>
          </a:prstGeom>
        </p:spPr>
        <p:txBody>
          <a:bodyPr anchor="t"/>
          <a:lstStyle>
            <a:lvl1pPr marL="117472" indent="-117472">
              <a:tabLst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14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four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64008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093470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3470"/>
            <a:ext cx="1828800" cy="3589655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2514600" y="1093470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086600" y="1093470"/>
            <a:ext cx="1828800" cy="358965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 marL="0" indent="0">
              <a:spcBef>
                <a:spcPts val="1100"/>
              </a:spcBef>
              <a:buFontTx/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3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">
    <p:bg>
      <p:bgPr>
        <a:solidFill>
          <a:srgbClr val="8C88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65176"/>
            <a:ext cx="8686800" cy="4473575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9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 © 2019 IBM Corporation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A33E8-1EC7-694F-84D7-2648A172C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71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, half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64008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58584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162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 (dark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>
            <a:noAutofit/>
          </a:bodyPr>
          <a:lstStyle/>
          <a:p>
            <a:pPr algn="ctr" defTabSz="685783"/>
            <a:endParaRPr lang="en-US" sz="1200" err="1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3272"/>
            <a:ext cx="4114800" cy="35661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1111287"/>
            <a:ext cx="4114800" cy="35014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spcBef>
                <a:spcPts val="1100"/>
              </a:spcBef>
              <a:buFontTx/>
              <a:buNone/>
              <a:defRPr sz="1100">
                <a:solidFill>
                  <a:schemeClr val="bg2"/>
                </a:solidFill>
              </a:defRPr>
            </a:lvl2pPr>
            <a:lvl3pPr>
              <a:defRPr sz="1100">
                <a:solidFill>
                  <a:schemeClr val="bg2"/>
                </a:solidFill>
              </a:defRPr>
            </a:lvl3pPr>
            <a:lvl4pPr>
              <a:defRPr sz="1100">
                <a:solidFill>
                  <a:schemeClr val="bg2"/>
                </a:solidFill>
              </a:defRPr>
            </a:lvl4pPr>
            <a:lvl5pPr>
              <a:defRPr sz="11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1169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7453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7803647" cy="381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289" y="285933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551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ight, text,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1" y="2571750"/>
            <a:ext cx="4572000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58000" y="4832418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82881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28600" y="1097281"/>
            <a:ext cx="4114800" cy="348873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8000" y="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4572000" y="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6833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xes (1 large, 4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857998" y="2571750"/>
            <a:ext cx="2286000" cy="2571750"/>
          </a:xfrm>
          <a:prstGeom prst="rect">
            <a:avLst/>
          </a:prstGeom>
          <a:solidFill>
            <a:schemeClr val="accent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6"/>
          </p:nvPr>
        </p:nvSpPr>
        <p:spPr>
          <a:xfrm>
            <a:off x="2286000" y="2571750"/>
            <a:ext cx="2286000" cy="2571750"/>
          </a:xfrm>
          <a:prstGeom prst="rect">
            <a:avLst/>
          </a:prstGeom>
          <a:solidFill>
            <a:schemeClr val="accent3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7"/>
          </p:nvPr>
        </p:nvSpPr>
        <p:spPr>
          <a:xfrm>
            <a:off x="4572002" y="2571750"/>
            <a:ext cx="2285997" cy="2571750"/>
          </a:xfrm>
          <a:prstGeom prst="rect">
            <a:avLst/>
          </a:prstGeom>
          <a:solidFill>
            <a:schemeClr val="accent2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8"/>
          </p:nvPr>
        </p:nvSpPr>
        <p:spPr>
          <a:xfrm>
            <a:off x="0" y="2571750"/>
            <a:ext cx="2286000" cy="2571750"/>
          </a:xfrm>
          <a:prstGeom prst="rect">
            <a:avLst/>
          </a:prstGeom>
          <a:solidFill>
            <a:schemeClr val="bg1"/>
          </a:solidFill>
        </p:spPr>
        <p:txBody>
          <a:bodyPr lIns="228600" tIns="192024" rIns="228600" bIns="228600"/>
          <a:lstStyle>
            <a:lvl1pPr>
              <a:defRPr sz="1400"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2571751"/>
          </a:xfrm>
          <a:prstGeom prst="rect">
            <a:avLst/>
          </a:prstGeom>
          <a:solidFill>
            <a:schemeClr val="tx1"/>
          </a:solidFill>
        </p:spPr>
        <p:txBody>
          <a:bodyPr lIns="228600" tIns="155448" rIns="228600" bIns="228600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A0201B8C-6C4B-7944-9693-3F9555560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783"/>
            <a:r>
              <a:rPr lang="en-US">
                <a:solidFill>
                  <a:srgbClr val="FFFFFF"/>
                </a:solidFill>
              </a:rPr>
              <a:t>Month XX, 2019 / © 2019 IBM Corporation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C69B83-4AF6-6C43-9FB9-EFB1FED936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358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290639"/>
          </a:xfrm>
          <a:prstGeom prst="rect">
            <a:avLst/>
          </a:prstGeom>
          <a:solidFill>
            <a:schemeClr val="tx1"/>
          </a:solidFill>
        </p:spPr>
        <p:txBody>
          <a:bodyPr lIns="228600" tIns="201168" rIns="228600" bIns="228600"/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4004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black box) over image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9"/>
          </p:nvPr>
        </p:nvSpPr>
        <p:spPr>
          <a:xfrm>
            <a:off x="1" y="2857500"/>
            <a:ext cx="2286000" cy="2286000"/>
          </a:xfrm>
          <a:prstGeom prst="rect">
            <a:avLst/>
          </a:prstGeom>
          <a:solidFill>
            <a:schemeClr val="tx1"/>
          </a:solidFill>
        </p:spPr>
        <p:txBody>
          <a:bodyPr lIns="228600" tIns="155448" rIns="228600" bIns="228600"/>
          <a:lstStyle>
            <a:lvl1pPr>
              <a:defRPr>
                <a:solidFill>
                  <a:schemeClr val="bg2"/>
                </a:solidFill>
              </a:defRPr>
            </a:lvl1pPr>
            <a:lvl2pPr>
              <a:defRPr sz="1000">
                <a:solidFill>
                  <a:schemeClr val="bg2"/>
                </a:solidFill>
              </a:defRPr>
            </a:lvl2pPr>
            <a:lvl3pPr>
              <a:defRPr sz="1000">
                <a:solidFill>
                  <a:schemeClr val="bg2"/>
                </a:solidFill>
              </a:defRPr>
            </a:lvl3pPr>
            <a:lvl4pPr>
              <a:defRPr sz="1000">
                <a:solidFill>
                  <a:schemeClr val="bg2"/>
                </a:solidFill>
              </a:defRPr>
            </a:lvl4pPr>
            <a:lvl5pPr>
              <a:defRPr sz="1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BC571A5F-010E-9244-9650-5C4357085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58000" y="4826480"/>
            <a:ext cx="2057400" cy="13716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BE6F14-FF48-0F4F-A8AA-2E3F25371E4A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6E00D-4F83-3F46-BA19-6A8FC59955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9797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(1/4), content (3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116489"/>
            <a:ext cx="1828800" cy="3454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514600" y="666751"/>
            <a:ext cx="6400800" cy="3824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873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2: title, text (2/4), quote (2/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4114800" cy="895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97280"/>
            <a:ext cx="1828800" cy="350215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514600" y="1124712"/>
            <a:ext cx="1828800" cy="345643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0" indent="0"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700392" y="1090961"/>
            <a:ext cx="4215008" cy="3456432"/>
          </a:xfrm>
          <a:prstGeom prst="rect">
            <a:avLst/>
          </a:prstGeom>
        </p:spPr>
        <p:txBody>
          <a:bodyPr/>
          <a:lstStyle>
            <a:lvl1pPr marL="117472" indent="-117472">
              <a:tabLst/>
              <a:defRPr sz="2400"/>
            </a:lvl1pPr>
            <a:lvl2pPr marL="0" indent="0">
              <a:buNone/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9495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08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8"/>
            <a:ext cx="5187462" cy="4520805"/>
          </a:xfrm>
          <a:prstGeom prst="rect">
            <a:avLst/>
          </a:prstGeom>
        </p:spPr>
        <p:txBody>
          <a:bodyPr/>
          <a:lstStyle>
            <a:lvl1pPr marL="117475" indent="-117475">
              <a:tabLst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2019 IBM Corporation</a:t>
            </a:r>
          </a:p>
        </p:txBody>
      </p:sp>
    </p:spTree>
    <p:extLst>
      <p:ext uri="{BB962C8B-B14F-4D97-AF65-F5344CB8AC3E}">
        <p14:creationId xmlns:p14="http://schemas.microsoft.com/office/powerpoint/2010/main" val="12568061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1169"/>
            <a:ext cx="8686800" cy="38431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BE6F14-FF48-0F4F-A8AA-2E3F25371E4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28600" y="815724"/>
            <a:ext cx="8686800" cy="39117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tabLst>
                <a:tab pos="3940076" algn="dec"/>
              </a:tabLst>
              <a:defRPr sz="1100"/>
            </a:lvl1pPr>
            <a:lvl2pPr marL="173034" indent="-173034">
              <a:spcBef>
                <a:spcPts val="0"/>
              </a:spcBef>
              <a:tabLst/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>
                <a:tab pos="4023260" algn="r"/>
              </a:tabLst>
              <a:defRPr/>
            </a:pPr>
            <a:r>
              <a:rPr lang="en-US" dirty="0"/>
              <a:t>Click to edit Master text styles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F6CD390A-F5AA-4445-BDAA-473C55841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783"/>
            <a:r>
              <a:rPr lang="en-US">
                <a:solidFill>
                  <a:srgbClr val="000000"/>
                </a:solidFill>
              </a:rPr>
              <a:t>© 2019 IBM Corporation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ibm_gry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8289" y="285933"/>
            <a:ext cx="521589" cy="21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960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bm 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bm_gry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5953" y="2186151"/>
            <a:ext cx="1297608" cy="52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6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, 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1480"/>
            <a:ext cx="4114800" cy="4328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D999D4-B456-9943-89B7-30D56181CE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Month XX, 2019 / © 2019 IBM Corporation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800600" y="493776"/>
            <a:ext cx="4114800" cy="4199730"/>
          </a:xfrm>
          <a:prstGeom prst="rect">
            <a:avLst/>
          </a:prstGeom>
        </p:spPr>
        <p:txBody>
          <a:bodyPr/>
          <a:lstStyle>
            <a:lvl1pPr>
              <a:spcBef>
                <a:spcPts val="1100"/>
              </a:spcBef>
              <a:spcAft>
                <a:spcPts val="0"/>
              </a:spcAft>
              <a:defRPr/>
            </a:lvl1pPr>
            <a:lvl2pPr>
              <a:spcBef>
                <a:spcPts val="1100"/>
              </a:spcBef>
              <a:defRPr/>
            </a:lvl2pPr>
            <a:lvl3pPr>
              <a:spcBef>
                <a:spcPts val="1100"/>
              </a:spcBef>
              <a:defRPr/>
            </a:lvl3pPr>
            <a:lvl4pPr>
              <a:spcBef>
                <a:spcPts val="1100"/>
              </a:spcBef>
              <a:defRPr/>
            </a:lvl4pPr>
            <a:lvl5pPr>
              <a:spcBef>
                <a:spcPts val="11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200563"/>
            <a:ext cx="4114800" cy="300037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4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image" Target="../media/image7.emf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3FD999D4-B456-9943-89B7-30D56181CE1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 © 2020 IBM Corporation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2306A0-52F6-D24C-B35A-2B4CE8FFADA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1616"/>
            <a:ext cx="1166220" cy="68400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40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74" r:id="rId3"/>
    <p:sldLayoutId id="2147483923" r:id="rId4"/>
    <p:sldLayoutId id="2147483819" r:id="rId5"/>
    <p:sldLayoutId id="2147483676" r:id="rId6"/>
    <p:sldLayoutId id="2147483678" r:id="rId7"/>
    <p:sldLayoutId id="2147483679" r:id="rId8"/>
    <p:sldLayoutId id="2147483680" r:id="rId9"/>
    <p:sldLayoutId id="2147483682" r:id="rId10"/>
    <p:sldLayoutId id="2147483691" r:id="rId11"/>
    <p:sldLayoutId id="2147483692" r:id="rId12"/>
    <p:sldLayoutId id="2147483693" r:id="rId13"/>
    <p:sldLayoutId id="2147483695" r:id="rId14"/>
    <p:sldLayoutId id="2147483697" r:id="rId15"/>
    <p:sldLayoutId id="2147483698" r:id="rId16"/>
    <p:sldLayoutId id="2147483822" r:id="rId17"/>
    <p:sldLayoutId id="2147483707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b="0" i="0" u="none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bg2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7ACF4C-99CA-BA4E-B3BB-BC4A77ACBE16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© 2020 IBM Corporation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929CAC-CB7C-BC42-9DBE-D63C0A5A63E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4670"/>
            <a:ext cx="1163972" cy="6758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42078" y="274638"/>
            <a:ext cx="845984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078" y="1370013"/>
            <a:ext cx="845984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973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746" r:id="rId2"/>
    <p:sldLayoutId id="2147483748" r:id="rId3"/>
    <p:sldLayoutId id="2147483751" r:id="rId4"/>
    <p:sldLayoutId id="2147483752" r:id="rId5"/>
    <p:sldLayoutId id="2147483757" r:id="rId6"/>
    <p:sldLayoutId id="2147483758" r:id="rId7"/>
    <p:sldLayoutId id="2147483761" r:id="rId8"/>
    <p:sldLayoutId id="2147483764" r:id="rId9"/>
    <p:sldLayoutId id="2147483765" r:id="rId10"/>
    <p:sldLayoutId id="2147483767" r:id="rId11"/>
    <p:sldLayoutId id="2147483768" r:id="rId12"/>
    <p:sldLayoutId id="2147483769" r:id="rId13"/>
    <p:sldLayoutId id="2147483772" r:id="rId14"/>
    <p:sldLayoutId id="2147483775" r:id="rId15"/>
    <p:sldLayoutId id="2147483778" r:id="rId16"/>
    <p:sldLayoutId id="2147483824" r:id="rId17"/>
    <p:sldLayoutId id="214748378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fld id="{D0BE6F14-FF48-0F4F-A8AA-2E3F25371E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8D285602-C5F1-0C41-899E-F184F578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© 2020 IBM Corporation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4D25B22-20BB-DD45-8CFF-8E715D556B9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863778"/>
            <a:ext cx="1167533" cy="68477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2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986763"/>
            <a:ext cx="7886700" cy="3645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673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783" r:id="rId2"/>
    <p:sldLayoutId id="2147483817" r:id="rId3"/>
    <p:sldLayoutId id="2147483785" r:id="rId4"/>
    <p:sldLayoutId id="2147483787" r:id="rId5"/>
    <p:sldLayoutId id="2147483794" r:id="rId6"/>
    <p:sldLayoutId id="2147483797" r:id="rId7"/>
    <p:sldLayoutId id="2147483798" r:id="rId8"/>
    <p:sldLayoutId id="2147483801" r:id="rId9"/>
    <p:sldLayoutId id="2147483804" r:id="rId10"/>
    <p:sldLayoutId id="2147483805" r:id="rId11"/>
    <p:sldLayoutId id="2147483806" r:id="rId12"/>
    <p:sldLayoutId id="2147483813" r:id="rId13"/>
    <p:sldLayoutId id="2147483825" r:id="rId14"/>
    <p:sldLayoutId id="2147483816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173038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3968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625475" indent="-168275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803275" indent="-173038" algn="l" defTabSz="457200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5" orient="horz" pos="813">
          <p15:clr>
            <a:srgbClr val="F26B43"/>
          </p15:clr>
        </p15:guide>
        <p15:guide id="7" orient="horz" pos="2022">
          <p15:clr>
            <a:srgbClr val="F26B43"/>
          </p15:clr>
        </p15:guide>
        <p15:guide id="8" orient="horz" pos="2426">
          <p15:clr>
            <a:srgbClr val="F26B43"/>
          </p15:clr>
        </p15:guide>
        <p15:guide id="9" orient="horz" pos="2829">
          <p15:clr>
            <a:srgbClr val="F26B43"/>
          </p15:clr>
        </p15:guide>
        <p15:guide id="11" pos="2880">
          <p15:clr>
            <a:srgbClr val="F26B43"/>
          </p15:clr>
        </p15:guide>
        <p15:guide id="13" pos="2736">
          <p15:clr>
            <a:srgbClr val="F26B43"/>
          </p15:clr>
        </p15:guide>
        <p15:guide id="15" pos="1584">
          <p15:clr>
            <a:srgbClr val="F26B43"/>
          </p15:clr>
        </p15:guide>
        <p15:guide id="17" pos="1440">
          <p15:clr>
            <a:srgbClr val="F26B43"/>
          </p15:clr>
        </p15:guide>
        <p15:guide id="20" pos="3024">
          <p15:clr>
            <a:srgbClr val="F26B43"/>
          </p15:clr>
        </p15:guide>
        <p15:guide id="22" pos="4320">
          <p15:clr>
            <a:srgbClr val="F26B43"/>
          </p15:clr>
        </p15:guide>
        <p15:guide id="24" pos="144">
          <p15:clr>
            <a:srgbClr val="F26B43"/>
          </p15:clr>
        </p15:guide>
        <p15:guide id="26" pos="5616">
          <p15:clr>
            <a:srgbClr val="F26B43"/>
          </p15:clr>
        </p15:guide>
        <p15:guide id="27" orient="horz" pos="142">
          <p15:clr>
            <a:srgbClr val="F26B43"/>
          </p15:clr>
        </p15:guide>
        <p15:guide id="31" pos="4176">
          <p15:clr>
            <a:srgbClr val="F26B43"/>
          </p15:clr>
        </p15:guide>
        <p15:guide id="32" pos="4464">
          <p15:clr>
            <a:srgbClr val="F26B43"/>
          </p15:clr>
        </p15:guide>
        <p15:guide id="34" orient="horz" pos="3098">
          <p15:clr>
            <a:srgbClr val="F26B43"/>
          </p15:clr>
        </p15:guide>
        <p15:guide id="35" orient="horz" pos="420">
          <p15:clr>
            <a:srgbClr val="F26B43"/>
          </p15:clr>
        </p15:guide>
        <p15:guide id="36" orient="horz" pos="732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625" y="82642"/>
            <a:ext cx="8441498" cy="4174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626" y="696685"/>
            <a:ext cx="8441498" cy="3936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09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37625" y="539412"/>
            <a:ext cx="8441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85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u="none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u="none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858000" y="4826480"/>
            <a:ext cx="2057400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aseline="0">
                <a:solidFill>
                  <a:schemeClr val="tx1"/>
                </a:solidFill>
                <a:latin typeface="+mn-lt"/>
                <a:ea typeface="Arial" charset="0"/>
                <a:cs typeface="Arial" charset="0"/>
              </a:defRPr>
            </a:lvl1pPr>
          </a:lstStyle>
          <a:p>
            <a:pPr defTabSz="685783"/>
            <a:fld id="{D0BE6F14-FF48-0F4F-A8AA-2E3F25371E4A}" type="slidenum">
              <a:rPr lang="en-US" smtClean="0">
                <a:solidFill>
                  <a:srgbClr val="000000"/>
                </a:solidFill>
              </a:rPr>
              <a:pPr defTabSz="685783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477ACF4C-99CA-BA4E-B3BB-BC4A77ACBE16}"/>
              </a:ext>
            </a:extLst>
          </p:cNvPr>
          <p:cNvSpPr txBox="1">
            <a:spLocks/>
          </p:cNvSpPr>
          <p:nvPr userDrawn="1"/>
        </p:nvSpPr>
        <p:spPr>
          <a:xfrm>
            <a:off x="1683326" y="4826480"/>
            <a:ext cx="4946073" cy="13716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685800" rtl="0" eaLnBrk="1" latinLnBrk="0" hangingPunct="1">
              <a:defRPr sz="600" kern="1200" baseline="0">
                <a:solidFill>
                  <a:schemeClr val="bg2"/>
                </a:solidFill>
                <a:latin typeface="+mn-lt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000000"/>
                </a:solidFill>
              </a:rPr>
              <a:t>© 2020 IBM Corporation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8929CAC-CB7C-BC42-9DBE-D63C0A5A63E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4864671"/>
            <a:ext cx="1163972" cy="6758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42078" y="274639"/>
            <a:ext cx="8459844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42078" y="1370013"/>
            <a:ext cx="8459844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154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</p:sldLayoutIdLst>
  <p:hf hdr="0" dt="0"/>
  <p:txStyles>
    <p:titleStyle>
      <a:lvl1pPr algn="l" defTabSz="457189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100"/>
        </a:spcBef>
        <a:buFont typeface="Arial"/>
        <a:buNone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173034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39686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625460" indent="-168271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–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803255" indent="-173034" algn="l" defTabSz="457189" rtl="0" eaLnBrk="1" latinLnBrk="0" hangingPunct="1">
        <a:lnSpc>
          <a:spcPct val="100000"/>
        </a:lnSpc>
        <a:spcBef>
          <a:spcPts val="1100"/>
        </a:spcBef>
        <a:spcAft>
          <a:spcPts val="0"/>
        </a:spcAft>
        <a:buFont typeface="Arial"/>
        <a:buChar char="»"/>
        <a:defRPr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296">
          <p15:clr>
            <a:srgbClr val="F26B43"/>
          </p15:clr>
        </p15:guide>
        <p15:guide id="2" orient="horz" pos="1619">
          <p15:clr>
            <a:srgbClr val="F26B43"/>
          </p15:clr>
        </p15:guide>
        <p15:guide id="3" orient="horz" pos="1216">
          <p15:clr>
            <a:srgbClr val="F26B43"/>
          </p15:clr>
        </p15:guide>
        <p15:guide id="4" orient="horz" pos="813">
          <p15:clr>
            <a:srgbClr val="F26B43"/>
          </p15:clr>
        </p15:guide>
        <p15:guide id="5" orient="horz" pos="2022">
          <p15:clr>
            <a:srgbClr val="F26B43"/>
          </p15:clr>
        </p15:guide>
        <p15:guide id="6" orient="horz" pos="2426">
          <p15:clr>
            <a:srgbClr val="F26B43"/>
          </p15:clr>
        </p15:guide>
        <p15:guide id="7" orient="horz" pos="2829">
          <p15:clr>
            <a:srgbClr val="F26B43"/>
          </p15:clr>
        </p15:guide>
        <p15:guide id="8" pos="2880">
          <p15:clr>
            <a:srgbClr val="F26B43"/>
          </p15:clr>
        </p15:guide>
        <p15:guide id="9" pos="2736">
          <p15:clr>
            <a:srgbClr val="F26B43"/>
          </p15:clr>
        </p15:guide>
        <p15:guide id="10" pos="1584">
          <p15:clr>
            <a:srgbClr val="F26B43"/>
          </p15:clr>
        </p15:guide>
        <p15:guide id="11" pos="1440">
          <p15:clr>
            <a:srgbClr val="F26B43"/>
          </p15:clr>
        </p15:guide>
        <p15:guide id="12" pos="3024">
          <p15:clr>
            <a:srgbClr val="F26B43"/>
          </p15:clr>
        </p15:guide>
        <p15:guide id="13" pos="4320">
          <p15:clr>
            <a:srgbClr val="F26B43"/>
          </p15:clr>
        </p15:guide>
        <p15:guide id="14" pos="144">
          <p15:clr>
            <a:srgbClr val="F26B43"/>
          </p15:clr>
        </p15:guide>
        <p15:guide id="15" pos="5616">
          <p15:clr>
            <a:srgbClr val="F26B43"/>
          </p15:clr>
        </p15:guide>
        <p15:guide id="16" orient="horz" pos="142">
          <p15:clr>
            <a:srgbClr val="F26B43"/>
          </p15:clr>
        </p15:guide>
        <p15:guide id="17" pos="4176">
          <p15:clr>
            <a:srgbClr val="F26B43"/>
          </p15:clr>
        </p15:guide>
        <p15:guide id="18" pos="4464">
          <p15:clr>
            <a:srgbClr val="F26B43"/>
          </p15:clr>
        </p15:guide>
        <p15:guide id="19" orient="horz" pos="3098">
          <p15:clr>
            <a:srgbClr val="F26B43"/>
          </p15:clr>
        </p15:guide>
        <p15:guide id="20" orient="horz" pos="420">
          <p15:clr>
            <a:srgbClr val="F26B43"/>
          </p15:clr>
        </p15:guide>
        <p15:guide id="21" orient="horz" pos="7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D05D7-1D19-4745-9D9D-F22B1BC9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87F-AA2F-481F-A24F-DF943FB9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ユーザーサポート業務フロー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①</a:t>
            </a:r>
            <a:r>
              <a:rPr kumimoji="1" lang="en-US" altLang="ja-JP" dirty="0"/>
              <a:t>ID</a:t>
            </a:r>
            <a:r>
              <a:rPr kumimoji="1" lang="ja-JP" altLang="en-US" dirty="0"/>
              <a:t>発給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A1623B-0C47-482B-8A63-C17338A4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342348"/>
              </p:ext>
            </p:extLst>
          </p:nvPr>
        </p:nvGraphicFramePr>
        <p:xfrm>
          <a:off x="356090" y="544286"/>
          <a:ext cx="8431818" cy="447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4366">
                  <a:extLst>
                    <a:ext uri="{9D8B030D-6E8A-4147-A177-3AD203B41FA5}">
                      <a16:colId xmlns:a16="http://schemas.microsoft.com/office/drawing/2014/main" val="2537194398"/>
                    </a:ext>
                  </a:extLst>
                </a:gridCol>
                <a:gridCol w="3457452">
                  <a:extLst>
                    <a:ext uri="{9D8B030D-6E8A-4147-A177-3AD203B41FA5}">
                      <a16:colId xmlns:a16="http://schemas.microsoft.com/office/drawing/2014/main" val="4231874611"/>
                    </a:ext>
                  </a:extLst>
                </a:gridCol>
              </a:tblGrid>
              <a:tr h="34964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依頼者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ヘルプデスク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61511"/>
                  </a:ext>
                </a:extLst>
              </a:tr>
              <a:tr h="412494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2174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774CA38-2A33-4CFB-B4FB-9ADFA8069CE7}"/>
              </a:ext>
            </a:extLst>
          </p:cNvPr>
          <p:cNvSpPr/>
          <p:nvPr/>
        </p:nvSpPr>
        <p:spPr>
          <a:xfrm>
            <a:off x="4089050" y="1010347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登録依頼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6F5EAF1-D786-48B9-BB26-914D308CACE8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5094284" y="1246517"/>
            <a:ext cx="1344195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48E34277-627C-43B1-BE29-387AB4252B97}"/>
              </a:ext>
            </a:extLst>
          </p:cNvPr>
          <p:cNvCxnSpPr>
            <a:cxnSpLocks/>
            <a:stCxn id="36" idx="2"/>
            <a:endCxn id="22" idx="0"/>
          </p:cNvCxnSpPr>
          <p:nvPr/>
        </p:nvCxnSpPr>
        <p:spPr>
          <a:xfrm rot="5400000">
            <a:off x="6392752" y="3371684"/>
            <a:ext cx="211037" cy="924643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Decision 35">
            <a:extLst>
              <a:ext uri="{FF2B5EF4-FFF2-40B4-BE49-F238E27FC236}">
                <a16:creationId xmlns:a16="http://schemas.microsoft.com/office/drawing/2014/main" id="{CE534333-597D-4E3F-9D30-DF59F8D08914}"/>
              </a:ext>
            </a:extLst>
          </p:cNvPr>
          <p:cNvSpPr/>
          <p:nvPr/>
        </p:nvSpPr>
        <p:spPr>
          <a:xfrm>
            <a:off x="6327544" y="3285643"/>
            <a:ext cx="1266093" cy="442844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登録有り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5B9C1F9-36F7-4CDB-A087-708BA5C2C6B0}"/>
              </a:ext>
            </a:extLst>
          </p:cNvPr>
          <p:cNvCxnSpPr>
            <a:cxnSpLocks/>
            <a:stCxn id="36" idx="1"/>
            <a:endCxn id="26" idx="0"/>
          </p:cNvCxnSpPr>
          <p:nvPr/>
        </p:nvCxnSpPr>
        <p:spPr>
          <a:xfrm rot="10800000" flipV="1">
            <a:off x="4758972" y="3507065"/>
            <a:ext cx="1568572" cy="417414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389CEF0-644B-4152-A2B1-42256CD39DBD}"/>
              </a:ext>
            </a:extLst>
          </p:cNvPr>
          <p:cNvSpPr/>
          <p:nvPr/>
        </p:nvSpPr>
        <p:spPr>
          <a:xfrm>
            <a:off x="5615044" y="3939524"/>
            <a:ext cx="841808" cy="4866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登録・</a:t>
            </a:r>
            <a:b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グループへの追加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D948AA2-C1F7-4466-A82F-88D1C5080E5E}"/>
              </a:ext>
            </a:extLst>
          </p:cNvPr>
          <p:cNvSpPr/>
          <p:nvPr/>
        </p:nvSpPr>
        <p:spPr>
          <a:xfrm>
            <a:off x="4319762" y="3924479"/>
            <a:ext cx="878420" cy="4866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ユーザー情報の確認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FA0A62-D899-4CF1-97FC-44BC528C6587}"/>
              </a:ext>
            </a:extLst>
          </p:cNvPr>
          <p:cNvSpPr/>
          <p:nvPr/>
        </p:nvSpPr>
        <p:spPr>
          <a:xfrm>
            <a:off x="3134918" y="3921072"/>
            <a:ext cx="941632" cy="4866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ユーザー情報の回答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211BEB39-B3F7-4837-AC33-C2979BFFE8E0}"/>
              </a:ext>
            </a:extLst>
          </p:cNvPr>
          <p:cNvCxnSpPr>
            <a:cxnSpLocks/>
            <a:stCxn id="22" idx="3"/>
            <a:endCxn id="48" idx="1"/>
          </p:cNvCxnSpPr>
          <p:nvPr/>
        </p:nvCxnSpPr>
        <p:spPr>
          <a:xfrm>
            <a:off x="6456852" y="4182860"/>
            <a:ext cx="628805" cy="369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247B1143-3211-47E2-A2C8-C9B7BECEC6AD}"/>
              </a:ext>
            </a:extLst>
          </p:cNvPr>
          <p:cNvSpPr/>
          <p:nvPr/>
        </p:nvSpPr>
        <p:spPr>
          <a:xfrm>
            <a:off x="7085657" y="3943221"/>
            <a:ext cx="946964" cy="4866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二要素認証の登録有無確認</a:t>
            </a:r>
          </a:p>
        </p:txBody>
      </p: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id="{77B2ABEF-EB2E-4B61-A057-DEEC4C9BB59B}"/>
              </a:ext>
            </a:extLst>
          </p:cNvPr>
          <p:cNvCxnSpPr>
            <a:cxnSpLocks/>
            <a:stCxn id="26" idx="1"/>
            <a:endCxn id="45" idx="3"/>
          </p:cNvCxnSpPr>
          <p:nvPr/>
        </p:nvCxnSpPr>
        <p:spPr>
          <a:xfrm rot="10800000">
            <a:off x="4076550" y="4164409"/>
            <a:ext cx="243212" cy="340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597688A0-A1FF-49B2-9D40-F6D0CE5EFD40}"/>
              </a:ext>
            </a:extLst>
          </p:cNvPr>
          <p:cNvCxnSpPr>
            <a:cxnSpLocks/>
            <a:stCxn id="45" idx="2"/>
            <a:endCxn id="22" idx="2"/>
          </p:cNvCxnSpPr>
          <p:nvPr/>
        </p:nvCxnSpPr>
        <p:spPr>
          <a:xfrm rot="16200000" flipH="1">
            <a:off x="4811615" y="3201862"/>
            <a:ext cx="18452" cy="2430214"/>
          </a:xfrm>
          <a:prstGeom prst="bentConnector3">
            <a:avLst>
              <a:gd name="adj1" fmla="val 133889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C72682A9-C0E9-49A0-BC30-3CE57C5AAB90}"/>
              </a:ext>
            </a:extLst>
          </p:cNvPr>
          <p:cNvCxnSpPr>
            <a:cxnSpLocks/>
            <a:stCxn id="48" idx="2"/>
          </p:cNvCxnSpPr>
          <p:nvPr/>
        </p:nvCxnSpPr>
        <p:spPr>
          <a:xfrm rot="5400000">
            <a:off x="7315185" y="4670948"/>
            <a:ext cx="485011" cy="2899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10BE62DE-0935-760B-7CB1-0F06EA4F250A}"/>
              </a:ext>
            </a:extLst>
          </p:cNvPr>
          <p:cNvGrpSpPr/>
          <p:nvPr/>
        </p:nvGrpSpPr>
        <p:grpSpPr>
          <a:xfrm>
            <a:off x="6438479" y="1010348"/>
            <a:ext cx="1024730" cy="2275295"/>
            <a:chOff x="4130945" y="965510"/>
            <a:chExt cx="1024730" cy="22752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49ABD7-C90A-4BEE-8714-649038783F6E}"/>
                </a:ext>
              </a:extLst>
            </p:cNvPr>
            <p:cNvSpPr/>
            <p:nvPr/>
          </p:nvSpPr>
          <p:spPr>
            <a:xfrm>
              <a:off x="4150440" y="2070017"/>
              <a:ext cx="1005234" cy="4723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受付メール</a:t>
              </a:r>
            </a:p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送信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B41BAA-7919-44E6-8F0B-EF4A22C1C6B7}"/>
                </a:ext>
              </a:extLst>
            </p:cNvPr>
            <p:cNvSpPr/>
            <p:nvPr/>
          </p:nvSpPr>
          <p:spPr>
            <a:xfrm>
              <a:off x="4150441" y="2666455"/>
              <a:ext cx="1005234" cy="4723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ID</a:t>
              </a:r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登録有無</a:t>
              </a:r>
              <a:b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確認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F44B6E-9CB6-44B3-B9B5-3E1B2D01FB93}"/>
                </a:ext>
              </a:extLst>
            </p:cNvPr>
            <p:cNvSpPr/>
            <p:nvPr/>
          </p:nvSpPr>
          <p:spPr>
            <a:xfrm>
              <a:off x="4130945" y="965510"/>
              <a:ext cx="1005234" cy="472339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問い合わせ通知のチャネル</a:t>
              </a:r>
              <a:b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で依頼受領</a:t>
              </a:r>
            </a:p>
          </p:txBody>
        </p:sp>
        <p:cxnSp>
          <p:nvCxnSpPr>
            <p:cNvPr id="23" name="Connector: Elbow 22">
              <a:extLst>
                <a:ext uri="{FF2B5EF4-FFF2-40B4-BE49-F238E27FC236}">
                  <a16:creationId xmlns:a16="http://schemas.microsoft.com/office/drawing/2014/main" id="{8CDC7C1B-8D20-48C2-8198-B1FBEAD9111B}"/>
                </a:ext>
              </a:extLst>
            </p:cNvPr>
            <p:cNvCxnSpPr>
              <a:cxnSpLocks/>
              <a:stCxn id="10" idx="2"/>
              <a:endCxn id="36" idx="0"/>
            </p:cNvCxnSpPr>
            <p:nvPr/>
          </p:nvCxnSpPr>
          <p:spPr>
            <a:xfrm rot="5400000">
              <a:off x="4602053" y="3189799"/>
              <a:ext cx="102011" cy="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72DBDEB-546B-4787-9BA4-5FB01D254281}"/>
                </a:ext>
              </a:extLst>
            </p:cNvPr>
            <p:cNvSpPr/>
            <p:nvPr/>
          </p:nvSpPr>
          <p:spPr>
            <a:xfrm>
              <a:off x="4150440" y="1517963"/>
              <a:ext cx="1005234" cy="42048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Forms</a:t>
              </a:r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データ</a:t>
              </a:r>
            </a:p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ダウンロード</a:t>
              </a:r>
            </a:p>
          </p:txBody>
        </p: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27516BBE-C510-473B-83F4-E3C39E605864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 rot="16200000" flipH="1">
              <a:off x="4585863" y="2002822"/>
              <a:ext cx="131895" cy="2494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6636BC1F-D024-521E-B6CB-0037F13E7E1C}"/>
                </a:ext>
              </a:extLst>
            </p:cNvPr>
            <p:cNvCxnSpPr>
              <a:cxnSpLocks/>
            </p:cNvCxnSpPr>
            <p:nvPr/>
          </p:nvCxnSpPr>
          <p:spPr>
            <a:xfrm>
              <a:off x="4653058" y="1437849"/>
              <a:ext cx="0" cy="10107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>
              <a:extLst>
                <a:ext uri="{FF2B5EF4-FFF2-40B4-BE49-F238E27FC236}">
                  <a16:creationId xmlns:a16="http://schemas.microsoft.com/office/drawing/2014/main" id="{85402540-BD38-5D9A-CF85-F4A9B8611B7C}"/>
                </a:ext>
              </a:extLst>
            </p:cNvPr>
            <p:cNvCxnSpPr>
              <a:cxnSpLocks/>
            </p:cNvCxnSpPr>
            <p:nvPr/>
          </p:nvCxnSpPr>
          <p:spPr>
            <a:xfrm>
              <a:off x="4631537" y="2542356"/>
              <a:ext cx="0" cy="12409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FD9F48F2-F9D8-29B0-25F1-082FABE6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61" y="978301"/>
            <a:ext cx="335550" cy="40079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BD8A72-76F1-3B1C-E0FA-538D22BEB047}"/>
              </a:ext>
            </a:extLst>
          </p:cNvPr>
          <p:cNvSpPr txBox="1"/>
          <p:nvPr/>
        </p:nvSpPr>
        <p:spPr>
          <a:xfrm>
            <a:off x="2003369" y="1354079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国内機関職員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13895EE-42A7-8BD5-142F-41197EB1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33" y="1721520"/>
            <a:ext cx="335774" cy="40106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681E1C-FE78-7775-696C-6E259AFF1851}"/>
              </a:ext>
            </a:extLst>
          </p:cNvPr>
          <p:cNvSpPr txBox="1"/>
          <p:nvPr/>
        </p:nvSpPr>
        <p:spPr>
          <a:xfrm>
            <a:off x="2060258" y="2044262"/>
            <a:ext cx="1258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事務局職員</a:t>
            </a:r>
            <a:endParaRPr kumimoji="1" lang="en-US" altLang="ja-JP" sz="900" dirty="0"/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214EF98-2D8A-BD1C-0827-F4A91E709E76}"/>
              </a:ext>
            </a:extLst>
          </p:cNvPr>
          <p:cNvSpPr/>
          <p:nvPr/>
        </p:nvSpPr>
        <p:spPr>
          <a:xfrm>
            <a:off x="516845" y="972521"/>
            <a:ext cx="2465673" cy="61077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研修事業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6FEA9CF-B758-C1C9-F07B-6106673B6BC4}"/>
              </a:ext>
            </a:extLst>
          </p:cNvPr>
          <p:cNvSpPr/>
          <p:nvPr/>
        </p:nvSpPr>
        <p:spPr>
          <a:xfrm>
            <a:off x="515196" y="1671991"/>
            <a:ext cx="2467322" cy="56192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協力隊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EDD6B79-EAAD-C863-544E-C7C4CD18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67" y="2357358"/>
            <a:ext cx="357800" cy="42737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CC9C45D-E3C2-614E-4865-3C0F212D8947}"/>
              </a:ext>
            </a:extLst>
          </p:cNvPr>
          <p:cNvSpPr txBox="1"/>
          <p:nvPr/>
        </p:nvSpPr>
        <p:spPr>
          <a:xfrm>
            <a:off x="2023541" y="2744049"/>
            <a:ext cx="1309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事務局職員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8B27055-9894-E1E4-3CD4-DAACA69E7B7C}"/>
              </a:ext>
            </a:extLst>
          </p:cNvPr>
          <p:cNvSpPr/>
          <p:nvPr/>
        </p:nvSpPr>
        <p:spPr>
          <a:xfrm>
            <a:off x="501229" y="2307828"/>
            <a:ext cx="2465674" cy="65382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緊援隊</a:t>
            </a: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88BF74DA-C71C-91CD-4193-B1F1C5F5C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91" y="3837181"/>
            <a:ext cx="357800" cy="427372"/>
          </a:xfrm>
          <a:prstGeom prst="rect">
            <a:avLst/>
          </a:prstGeom>
        </p:spPr>
      </p:pic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2F417BD-A8AF-E54B-6661-A369E205A1BF}"/>
              </a:ext>
            </a:extLst>
          </p:cNvPr>
          <p:cNvSpPr txBox="1"/>
          <p:nvPr/>
        </p:nvSpPr>
        <p:spPr>
          <a:xfrm>
            <a:off x="1970131" y="4208584"/>
            <a:ext cx="1309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個人ユーザー</a:t>
            </a:r>
          </a:p>
        </p:txBody>
      </p:sp>
      <p:sp>
        <p:nvSpPr>
          <p:cNvPr id="44" name="四角形: 角を丸くする 43">
            <a:extLst>
              <a:ext uri="{FF2B5EF4-FFF2-40B4-BE49-F238E27FC236}">
                <a16:creationId xmlns:a16="http://schemas.microsoft.com/office/drawing/2014/main" id="{94EC96BC-630B-29AB-4507-43B8C3311275}"/>
              </a:ext>
            </a:extLst>
          </p:cNvPr>
          <p:cNvSpPr/>
          <p:nvPr/>
        </p:nvSpPr>
        <p:spPr>
          <a:xfrm>
            <a:off x="507553" y="3787651"/>
            <a:ext cx="2432212" cy="6235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JICA-Net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視聴などの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理由による個別申請</a:t>
            </a: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B7DFC3F-7379-8950-6F32-44E8EB4276EE}"/>
              </a:ext>
            </a:extLst>
          </p:cNvPr>
          <p:cNvCxnSpPr>
            <a:cxnSpLocks/>
          </p:cNvCxnSpPr>
          <p:nvPr/>
        </p:nvCxnSpPr>
        <p:spPr>
          <a:xfrm flipV="1">
            <a:off x="3000983" y="1327996"/>
            <a:ext cx="1078835" cy="64860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85CA14AD-F08B-53CE-7BB7-5CAE16A87BC2}"/>
              </a:ext>
            </a:extLst>
          </p:cNvPr>
          <p:cNvCxnSpPr>
            <a:cxnSpLocks/>
          </p:cNvCxnSpPr>
          <p:nvPr/>
        </p:nvCxnSpPr>
        <p:spPr>
          <a:xfrm flipV="1">
            <a:off x="2962952" y="1331848"/>
            <a:ext cx="1116866" cy="132773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23443655-3257-85B6-8308-C745FBD5FD9F}"/>
              </a:ext>
            </a:extLst>
          </p:cNvPr>
          <p:cNvCxnSpPr>
            <a:cxnSpLocks/>
            <a:stCxn id="51" idx="3"/>
          </p:cNvCxnSpPr>
          <p:nvPr/>
        </p:nvCxnSpPr>
        <p:spPr>
          <a:xfrm flipV="1">
            <a:off x="2951820" y="1412746"/>
            <a:ext cx="1102255" cy="194502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197B071-76D3-2C86-FE7F-180FA3455C0E}"/>
              </a:ext>
            </a:extLst>
          </p:cNvPr>
          <p:cNvSpPr txBox="1"/>
          <p:nvPr/>
        </p:nvSpPr>
        <p:spPr>
          <a:xfrm>
            <a:off x="5330993" y="3260844"/>
            <a:ext cx="776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無しの場合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C677713-1697-D273-F585-7A8ED98DD023}"/>
              </a:ext>
            </a:extLst>
          </p:cNvPr>
          <p:cNvSpPr txBox="1"/>
          <p:nvPr/>
        </p:nvSpPr>
        <p:spPr>
          <a:xfrm>
            <a:off x="5957855" y="3579420"/>
            <a:ext cx="776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有りの場合</a:t>
            </a:r>
          </a:p>
        </p:txBody>
      </p:sp>
      <p:sp>
        <p:nvSpPr>
          <p:cNvPr id="29" name="Rectangle 44">
            <a:extLst>
              <a:ext uri="{FF2B5EF4-FFF2-40B4-BE49-F238E27FC236}">
                <a16:creationId xmlns:a16="http://schemas.microsoft.com/office/drawing/2014/main" id="{4B7BE33F-30DD-9DC9-A809-AF6978AA4C84}"/>
              </a:ext>
            </a:extLst>
          </p:cNvPr>
          <p:cNvSpPr/>
          <p:nvPr/>
        </p:nvSpPr>
        <p:spPr>
          <a:xfrm>
            <a:off x="4081430" y="2116111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受付メールの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受領</a:t>
            </a:r>
          </a:p>
        </p:txBody>
      </p:sp>
      <p:cxnSp>
        <p:nvCxnSpPr>
          <p:cNvPr id="30" name="Connector: Elbow 28">
            <a:extLst>
              <a:ext uri="{FF2B5EF4-FFF2-40B4-BE49-F238E27FC236}">
                <a16:creationId xmlns:a16="http://schemas.microsoft.com/office/drawing/2014/main" id="{6580F20A-1B38-BE7E-10AA-50B98284C95C}"/>
              </a:ext>
            </a:extLst>
          </p:cNvPr>
          <p:cNvCxnSpPr>
            <a:cxnSpLocks/>
            <a:stCxn id="7" idx="1"/>
            <a:endCxn id="29" idx="3"/>
          </p:cNvCxnSpPr>
          <p:nvPr/>
        </p:nvCxnSpPr>
        <p:spPr>
          <a:xfrm rot="10800000" flipV="1">
            <a:off x="5086664" y="2351025"/>
            <a:ext cx="1371310" cy="1256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図 31">
            <a:extLst>
              <a:ext uri="{FF2B5EF4-FFF2-40B4-BE49-F238E27FC236}">
                <a16:creationId xmlns:a16="http://schemas.microsoft.com/office/drawing/2014/main" id="{30E58819-906E-C421-B920-A0EE59C23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63" y="3058163"/>
            <a:ext cx="335550" cy="400795"/>
          </a:xfrm>
          <a:prstGeom prst="rect">
            <a:avLst/>
          </a:prstGeom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CDBDFABB-3BA1-15CF-DBF1-430B9F49F248}"/>
              </a:ext>
            </a:extLst>
          </p:cNvPr>
          <p:cNvSpPr txBox="1"/>
          <p:nvPr/>
        </p:nvSpPr>
        <p:spPr>
          <a:xfrm>
            <a:off x="1985719" y="3428293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人事部職員</a:t>
            </a:r>
          </a:p>
        </p:txBody>
      </p:sp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B87C22D3-D09F-B0FA-A85D-0CED94683990}"/>
              </a:ext>
            </a:extLst>
          </p:cNvPr>
          <p:cNvSpPr/>
          <p:nvPr/>
        </p:nvSpPr>
        <p:spPr>
          <a:xfrm>
            <a:off x="486147" y="3052383"/>
            <a:ext cx="2465673" cy="61077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職員向け研修</a:t>
            </a:r>
          </a:p>
        </p:txBody>
      </p: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8C59F194-B863-520A-06DB-439B0DE80A83}"/>
              </a:ext>
            </a:extLst>
          </p:cNvPr>
          <p:cNvCxnSpPr>
            <a:cxnSpLocks/>
            <a:stCxn id="44" idx="3"/>
          </p:cNvCxnSpPr>
          <p:nvPr/>
        </p:nvCxnSpPr>
        <p:spPr>
          <a:xfrm flipV="1">
            <a:off x="2939765" y="1393817"/>
            <a:ext cx="1149285" cy="270558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148FC-E085-49E7-6986-3888B62A282E}"/>
              </a:ext>
            </a:extLst>
          </p:cNvPr>
          <p:cNvSpPr txBox="1"/>
          <p:nvPr/>
        </p:nvSpPr>
        <p:spPr>
          <a:xfrm>
            <a:off x="3983990" y="1481892"/>
            <a:ext cx="114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想定件数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65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件）</a:t>
            </a:r>
          </a:p>
        </p:txBody>
      </p:sp>
    </p:spTree>
    <p:extLst>
      <p:ext uri="{BB962C8B-B14F-4D97-AF65-F5344CB8AC3E}">
        <p14:creationId xmlns:p14="http://schemas.microsoft.com/office/powerpoint/2010/main" val="289592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D05D7-1D19-4745-9D9D-F22B1BC9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87F-AA2F-481F-A24F-DF943FB9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ユーザーサポート業務フロー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①</a:t>
            </a:r>
            <a:r>
              <a:rPr kumimoji="1" lang="en-US" altLang="ja-JP" dirty="0"/>
              <a:t>ID</a:t>
            </a:r>
            <a:r>
              <a:rPr kumimoji="1" lang="ja-JP" altLang="en-US" dirty="0"/>
              <a:t>発給（続き）　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A1623B-0C47-482B-8A63-C17338A4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36355"/>
              </p:ext>
            </p:extLst>
          </p:nvPr>
        </p:nvGraphicFramePr>
        <p:xfrm>
          <a:off x="313888" y="644652"/>
          <a:ext cx="8516226" cy="4314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37685">
                  <a:extLst>
                    <a:ext uri="{9D8B030D-6E8A-4147-A177-3AD203B41FA5}">
                      <a16:colId xmlns:a16="http://schemas.microsoft.com/office/drawing/2014/main" val="2537194398"/>
                    </a:ext>
                  </a:extLst>
                </a:gridCol>
                <a:gridCol w="3478541">
                  <a:extLst>
                    <a:ext uri="{9D8B030D-6E8A-4147-A177-3AD203B41FA5}">
                      <a16:colId xmlns:a16="http://schemas.microsoft.com/office/drawing/2014/main" val="4231874611"/>
                    </a:ext>
                  </a:extLst>
                </a:gridCol>
              </a:tblGrid>
              <a:tr h="362169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依頼者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ヘルプデスク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61511"/>
                  </a:ext>
                </a:extLst>
              </a:tr>
              <a:tr h="3952041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21745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id="{4389CEF0-644B-4152-A2B1-42256CD39DBD}"/>
              </a:ext>
            </a:extLst>
          </p:cNvPr>
          <p:cNvSpPr/>
          <p:nvPr/>
        </p:nvSpPr>
        <p:spPr>
          <a:xfrm>
            <a:off x="6901755" y="3033761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登録完了連絡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BFA0A62-D899-4CF1-97FC-44BC528C6587}"/>
              </a:ext>
            </a:extLst>
          </p:cNvPr>
          <p:cNvSpPr/>
          <p:nvPr/>
        </p:nvSpPr>
        <p:spPr>
          <a:xfrm>
            <a:off x="4029201" y="3033759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登録完了の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連絡受領</a:t>
            </a: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9E72DBDE-1390-45E3-A6E9-77E574B5DE86}"/>
              </a:ext>
            </a:extLst>
          </p:cNvPr>
          <p:cNvCxnSpPr>
            <a:cxnSpLocks/>
            <a:stCxn id="22" idx="1"/>
            <a:endCxn id="45" idx="3"/>
          </p:cNvCxnSpPr>
          <p:nvPr/>
        </p:nvCxnSpPr>
        <p:spPr>
          <a:xfrm rot="10800000">
            <a:off x="5034435" y="3269929"/>
            <a:ext cx="1867320" cy="2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606821C7-EE0D-4DAA-A6E6-5624232C7AF7}"/>
              </a:ext>
            </a:extLst>
          </p:cNvPr>
          <p:cNvCxnSpPr>
            <a:cxnSpLocks/>
            <a:endCxn id="40" idx="0"/>
          </p:cNvCxnSpPr>
          <p:nvPr/>
        </p:nvCxnSpPr>
        <p:spPr>
          <a:xfrm rot="16200000" flipH="1">
            <a:off x="7385406" y="1078774"/>
            <a:ext cx="116113" cy="895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DA049CA5-6FC4-4D53-98C5-FD9C72D70AE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8076956" y="1358701"/>
            <a:ext cx="48992" cy="996120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Decision 39">
            <a:extLst>
              <a:ext uri="{FF2B5EF4-FFF2-40B4-BE49-F238E27FC236}">
                <a16:creationId xmlns:a16="http://schemas.microsoft.com/office/drawing/2014/main" id="{C20532EC-34AD-4221-A387-703AA87DBEA7}"/>
              </a:ext>
            </a:extLst>
          </p:cNvPr>
          <p:cNvSpPr/>
          <p:nvPr/>
        </p:nvSpPr>
        <p:spPr>
          <a:xfrm>
            <a:off x="6810863" y="1137279"/>
            <a:ext cx="1266093" cy="442844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認証登録有り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?</a:t>
            </a:r>
            <a:endParaRPr kumimoji="1" lang="ja-JP" altLang="en-US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B04688D6-D868-4020-881C-F98F72802DF7}"/>
              </a:ext>
            </a:extLst>
          </p:cNvPr>
          <p:cNvCxnSpPr>
            <a:cxnSpLocks/>
            <a:stCxn id="40" idx="1"/>
            <a:endCxn id="43" idx="0"/>
          </p:cNvCxnSpPr>
          <p:nvPr/>
        </p:nvCxnSpPr>
        <p:spPr>
          <a:xfrm rot="10800000" flipV="1">
            <a:off x="6692069" y="1358700"/>
            <a:ext cx="118794" cy="300753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F0D4F15-F6E7-4539-B625-FFD9817F506D}"/>
              </a:ext>
            </a:extLst>
          </p:cNvPr>
          <p:cNvSpPr/>
          <p:nvPr/>
        </p:nvSpPr>
        <p:spPr>
          <a:xfrm>
            <a:off x="6189452" y="1659454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認証登録作業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E927486D-710F-412C-9E25-1AAAABD96B0C}"/>
              </a:ext>
            </a:extLst>
          </p:cNvPr>
          <p:cNvCxnSpPr>
            <a:cxnSpLocks/>
            <a:stCxn id="59" idx="2"/>
          </p:cNvCxnSpPr>
          <p:nvPr/>
        </p:nvCxnSpPr>
        <p:spPr>
          <a:xfrm rot="16200000" flipH="1">
            <a:off x="7290131" y="2913168"/>
            <a:ext cx="234832" cy="6350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03492C4-D4C8-48A3-ABDC-8C7DCA17ADED}"/>
              </a:ext>
            </a:extLst>
          </p:cNvPr>
          <p:cNvSpPr/>
          <p:nvPr/>
        </p:nvSpPr>
        <p:spPr>
          <a:xfrm>
            <a:off x="6440350" y="2366627"/>
            <a:ext cx="1928044" cy="4323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研修コースコミュニティの作成</a:t>
            </a:r>
          </a:p>
        </p:txBody>
      </p: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3BD194B3-0779-4754-95D1-4FC70DBE07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69852" y="2254006"/>
            <a:ext cx="244431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EFB356-03C6-E036-BA41-DD6072A3073A}"/>
              </a:ext>
            </a:extLst>
          </p:cNvPr>
          <p:cNvSpPr txBox="1"/>
          <p:nvPr/>
        </p:nvSpPr>
        <p:spPr>
          <a:xfrm>
            <a:off x="6065933" y="1134850"/>
            <a:ext cx="776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無しの場合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6F01C7-18AA-19A1-422F-1EC8B147CC59}"/>
              </a:ext>
            </a:extLst>
          </p:cNvPr>
          <p:cNvSpPr txBox="1"/>
          <p:nvPr/>
        </p:nvSpPr>
        <p:spPr>
          <a:xfrm>
            <a:off x="7980241" y="1092639"/>
            <a:ext cx="77630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有りの場合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6538125-6278-CDEA-FBBD-A5F4F10CD70E}"/>
              </a:ext>
            </a:extLst>
          </p:cNvPr>
          <p:cNvSpPr txBox="1"/>
          <p:nvPr/>
        </p:nvSpPr>
        <p:spPr>
          <a:xfrm>
            <a:off x="5564162" y="3617896"/>
            <a:ext cx="3104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受託者は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平日は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1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営業日以内、週末受信したものは翌営業日中に回答を行う。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（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対応言語は日本語及び英語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）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また、緊急の事態が生じた際には、平日日本時間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9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時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30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分から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17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時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45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分（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JICA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の業務時間に準ずる）は直接電話連絡ができるよう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、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電話でもサポートチームに問い合わせが可能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な体制とする。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779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D05D7-1D19-4745-9D9D-F22B1BC9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87F-AA2F-481F-A24F-DF943FB9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ユーザーサポート業務フロー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②</a:t>
            </a:r>
            <a:r>
              <a:rPr kumimoji="1" lang="en-US" altLang="ja-JP" dirty="0"/>
              <a:t>LMS</a:t>
            </a:r>
            <a:r>
              <a:rPr kumimoji="1" lang="ja-JP" altLang="en-US" dirty="0"/>
              <a:t>操作に関する問合せ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A1623B-0C47-482B-8A63-C17338A4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562521"/>
              </p:ext>
            </p:extLst>
          </p:nvPr>
        </p:nvGraphicFramePr>
        <p:xfrm>
          <a:off x="356090" y="544286"/>
          <a:ext cx="8431818" cy="447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4366">
                  <a:extLst>
                    <a:ext uri="{9D8B030D-6E8A-4147-A177-3AD203B41FA5}">
                      <a16:colId xmlns:a16="http://schemas.microsoft.com/office/drawing/2014/main" val="2537194398"/>
                    </a:ext>
                  </a:extLst>
                </a:gridCol>
                <a:gridCol w="3457452">
                  <a:extLst>
                    <a:ext uri="{9D8B030D-6E8A-4147-A177-3AD203B41FA5}">
                      <a16:colId xmlns:a16="http://schemas.microsoft.com/office/drawing/2014/main" val="4231874611"/>
                    </a:ext>
                  </a:extLst>
                </a:gridCol>
              </a:tblGrid>
              <a:tr h="34964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依頼者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ヘルプデスク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61511"/>
                  </a:ext>
                </a:extLst>
              </a:tr>
              <a:tr h="412494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2174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774CA38-2A33-4CFB-B4FB-9ADFA8069CE7}"/>
              </a:ext>
            </a:extLst>
          </p:cNvPr>
          <p:cNvSpPr/>
          <p:nvPr/>
        </p:nvSpPr>
        <p:spPr>
          <a:xfrm>
            <a:off x="3978169" y="1004295"/>
            <a:ext cx="1229218" cy="61077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操作の問い合わせ内容を</a:t>
            </a: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入力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6F5EAF1-D786-48B9-BB26-914D308CACE8}"/>
              </a:ext>
            </a:extLst>
          </p:cNvPr>
          <p:cNvCxnSpPr>
            <a:cxnSpLocks/>
          </p:cNvCxnSpPr>
          <p:nvPr/>
        </p:nvCxnSpPr>
        <p:spPr>
          <a:xfrm flipV="1">
            <a:off x="5194031" y="1240465"/>
            <a:ext cx="1213857" cy="229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C72682A9-C0E9-49A0-BC30-3CE57C5AAB9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18645" y="3242319"/>
            <a:ext cx="195725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FD9F48F2-F9D8-29B0-25F1-082FABE6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61" y="978301"/>
            <a:ext cx="335550" cy="40079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BD8A72-76F1-3B1C-E0FA-538D22BEB047}"/>
              </a:ext>
            </a:extLst>
          </p:cNvPr>
          <p:cNvSpPr txBox="1"/>
          <p:nvPr/>
        </p:nvSpPr>
        <p:spPr>
          <a:xfrm>
            <a:off x="1962152" y="1354079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国内機関職員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13895EE-42A7-8BD5-142F-41197EB12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433" y="1721520"/>
            <a:ext cx="335774" cy="40106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9681E1C-FE78-7775-696C-6E259AFF1851}"/>
              </a:ext>
            </a:extLst>
          </p:cNvPr>
          <p:cNvSpPr txBox="1"/>
          <p:nvPr/>
        </p:nvSpPr>
        <p:spPr>
          <a:xfrm>
            <a:off x="2031723" y="2058542"/>
            <a:ext cx="12588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事務局職員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214EF98-2D8A-BD1C-0827-F4A91E709E76}"/>
              </a:ext>
            </a:extLst>
          </p:cNvPr>
          <p:cNvSpPr/>
          <p:nvPr/>
        </p:nvSpPr>
        <p:spPr>
          <a:xfrm>
            <a:off x="516845" y="972521"/>
            <a:ext cx="2906839" cy="60874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研修事業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36FEA9CF-B758-C1C9-F07B-6106673B6BC4}"/>
              </a:ext>
            </a:extLst>
          </p:cNvPr>
          <p:cNvSpPr/>
          <p:nvPr/>
        </p:nvSpPr>
        <p:spPr>
          <a:xfrm>
            <a:off x="515196" y="1671992"/>
            <a:ext cx="2906838" cy="585208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協力隊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0EDD6B79-EAAD-C863-544E-C7C4CD184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467" y="2357358"/>
            <a:ext cx="357800" cy="427372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CC9C45D-E3C2-614E-4865-3C0F212D8947}"/>
              </a:ext>
            </a:extLst>
          </p:cNvPr>
          <p:cNvSpPr txBox="1"/>
          <p:nvPr/>
        </p:nvSpPr>
        <p:spPr>
          <a:xfrm>
            <a:off x="2040508" y="2759706"/>
            <a:ext cx="1309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事務局職員</a:t>
            </a:r>
          </a:p>
        </p:txBody>
      </p: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F8B27055-9894-E1E4-3CD4-DAACA69E7B7C}"/>
              </a:ext>
            </a:extLst>
          </p:cNvPr>
          <p:cNvSpPr/>
          <p:nvPr/>
        </p:nvSpPr>
        <p:spPr>
          <a:xfrm>
            <a:off x="501228" y="2307827"/>
            <a:ext cx="2906837" cy="679601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緊援隊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535DB844-69D3-9F5F-142F-F08301913A4E}"/>
              </a:ext>
            </a:extLst>
          </p:cNvPr>
          <p:cNvCxnSpPr>
            <a:cxnSpLocks/>
          </p:cNvCxnSpPr>
          <p:nvPr/>
        </p:nvCxnSpPr>
        <p:spPr>
          <a:xfrm>
            <a:off x="3440826" y="1276893"/>
            <a:ext cx="509144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B7DFC3F-7379-8950-6F32-44E8EB4276EE}"/>
              </a:ext>
            </a:extLst>
          </p:cNvPr>
          <p:cNvCxnSpPr>
            <a:cxnSpLocks/>
          </p:cNvCxnSpPr>
          <p:nvPr/>
        </p:nvCxnSpPr>
        <p:spPr>
          <a:xfrm flipV="1">
            <a:off x="3440499" y="1352462"/>
            <a:ext cx="487909" cy="62476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85CA14AD-F08B-53CE-7BB7-5CAE16A87BC2}"/>
              </a:ext>
            </a:extLst>
          </p:cNvPr>
          <p:cNvCxnSpPr>
            <a:cxnSpLocks/>
          </p:cNvCxnSpPr>
          <p:nvPr/>
        </p:nvCxnSpPr>
        <p:spPr>
          <a:xfrm flipV="1">
            <a:off x="3429903" y="1457825"/>
            <a:ext cx="506698" cy="115993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AFF0067D-D6F6-685B-85DE-8FE1D826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643" y="1004295"/>
            <a:ext cx="335550" cy="40079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60ABCA-02DE-BCCF-30E4-777AA8CA8C86}"/>
              </a:ext>
            </a:extLst>
          </p:cNvPr>
          <p:cNvSpPr txBox="1"/>
          <p:nvPr/>
        </p:nvSpPr>
        <p:spPr>
          <a:xfrm>
            <a:off x="1248074" y="1352462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研修委託先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0B3BC8D-6A98-34B2-D772-8706DB111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597" y="1703752"/>
            <a:ext cx="335550" cy="40079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961FAC5-460F-9618-B223-31A3E52DFD4E}"/>
              </a:ext>
            </a:extLst>
          </p:cNvPr>
          <p:cNvSpPr txBox="1"/>
          <p:nvPr/>
        </p:nvSpPr>
        <p:spPr>
          <a:xfrm>
            <a:off x="1209359" y="2043503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研修委託先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8FC6D1DD-5365-A52E-0F2E-B484E2A9A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942" y="2380743"/>
            <a:ext cx="335550" cy="400795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EF1CCD-19FF-EE1D-2FA6-BCE40311C17C}"/>
              </a:ext>
            </a:extLst>
          </p:cNvPr>
          <p:cNvSpPr txBox="1"/>
          <p:nvPr/>
        </p:nvSpPr>
        <p:spPr>
          <a:xfrm>
            <a:off x="1248074" y="2742529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研修委託先</a:t>
            </a:r>
          </a:p>
        </p:txBody>
      </p:sp>
      <p:sp>
        <p:nvSpPr>
          <p:cNvPr id="109" name="Rectangle 21">
            <a:extLst>
              <a:ext uri="{FF2B5EF4-FFF2-40B4-BE49-F238E27FC236}">
                <a16:creationId xmlns:a16="http://schemas.microsoft.com/office/drawing/2014/main" id="{DB74E590-A563-5CE1-D2EF-3E933D314D63}"/>
              </a:ext>
            </a:extLst>
          </p:cNvPr>
          <p:cNvSpPr/>
          <p:nvPr/>
        </p:nvSpPr>
        <p:spPr>
          <a:xfrm>
            <a:off x="6418873" y="3340182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調査結果の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連絡</a:t>
            </a:r>
          </a:p>
        </p:txBody>
      </p:sp>
      <p:sp>
        <p:nvSpPr>
          <p:cNvPr id="116" name="Rectangle 44">
            <a:extLst>
              <a:ext uri="{FF2B5EF4-FFF2-40B4-BE49-F238E27FC236}">
                <a16:creationId xmlns:a16="http://schemas.microsoft.com/office/drawing/2014/main" id="{67A55380-A8AD-097B-1C81-F51A78BDEE9D}"/>
              </a:ext>
            </a:extLst>
          </p:cNvPr>
          <p:cNvSpPr/>
          <p:nvPr/>
        </p:nvSpPr>
        <p:spPr>
          <a:xfrm>
            <a:off x="4179754" y="3324404"/>
            <a:ext cx="1027633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調査結果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の受領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7" name="Connector: Elbow 45">
            <a:extLst>
              <a:ext uri="{FF2B5EF4-FFF2-40B4-BE49-F238E27FC236}">
                <a16:creationId xmlns:a16="http://schemas.microsoft.com/office/drawing/2014/main" id="{3D56B220-DB2D-4C9F-8C69-AA21C386D2C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07388" y="3576349"/>
            <a:ext cx="1227197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>
            <a:extLst>
              <a:ext uri="{FF2B5EF4-FFF2-40B4-BE49-F238E27FC236}">
                <a16:creationId xmlns:a16="http://schemas.microsoft.com/office/drawing/2014/main" id="{8C1C339A-FE1B-FE19-6512-1AFA44E03E9F}"/>
              </a:ext>
            </a:extLst>
          </p:cNvPr>
          <p:cNvSpPr/>
          <p:nvPr/>
        </p:nvSpPr>
        <p:spPr>
          <a:xfrm>
            <a:off x="6435411" y="2108802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受付メール</a:t>
            </a: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送信</a:t>
            </a:r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36530C1-AF48-79DF-E95C-DAD5C4F76DD9}"/>
              </a:ext>
            </a:extLst>
          </p:cNvPr>
          <p:cNvSpPr/>
          <p:nvPr/>
        </p:nvSpPr>
        <p:spPr>
          <a:xfrm>
            <a:off x="6435412" y="2705240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調査</a:t>
            </a:r>
          </a:p>
        </p:txBody>
      </p:sp>
      <p:sp>
        <p:nvSpPr>
          <p:cNvPr id="25" name="Rectangle 14">
            <a:extLst>
              <a:ext uri="{FF2B5EF4-FFF2-40B4-BE49-F238E27FC236}">
                <a16:creationId xmlns:a16="http://schemas.microsoft.com/office/drawing/2014/main" id="{7A67D6A8-FA20-534D-C672-63A2AFD125F0}"/>
              </a:ext>
            </a:extLst>
          </p:cNvPr>
          <p:cNvSpPr/>
          <p:nvPr/>
        </p:nvSpPr>
        <p:spPr>
          <a:xfrm>
            <a:off x="6415916" y="1004295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問い合わせ通知のチャネル</a:t>
            </a:r>
            <a:b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で依頼受領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C87986CA-7939-5C00-715F-AE7EDF034A0C}"/>
              </a:ext>
            </a:extLst>
          </p:cNvPr>
          <p:cNvSpPr/>
          <p:nvPr/>
        </p:nvSpPr>
        <p:spPr>
          <a:xfrm>
            <a:off x="6435411" y="1556748"/>
            <a:ext cx="1005234" cy="420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Forms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</a:t>
            </a: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ダウンロード</a:t>
            </a:r>
          </a:p>
        </p:txBody>
      </p:sp>
      <p:cxnSp>
        <p:nvCxnSpPr>
          <p:cNvPr id="40" name="Connector: Elbow 32">
            <a:extLst>
              <a:ext uri="{FF2B5EF4-FFF2-40B4-BE49-F238E27FC236}">
                <a16:creationId xmlns:a16="http://schemas.microsoft.com/office/drawing/2014/main" id="{5A820464-7FF4-B705-83E3-A074B4FDE9E6}"/>
              </a:ext>
            </a:extLst>
          </p:cNvPr>
          <p:cNvCxnSpPr>
            <a:cxnSpLocks/>
            <a:endCxn id="21" idx="0"/>
          </p:cNvCxnSpPr>
          <p:nvPr/>
        </p:nvCxnSpPr>
        <p:spPr>
          <a:xfrm rot="16200000" flipH="1">
            <a:off x="6870834" y="2041607"/>
            <a:ext cx="131895" cy="2494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ABB27FA3-7B2D-50AF-8365-E7EBC3A17F24}"/>
              </a:ext>
            </a:extLst>
          </p:cNvPr>
          <p:cNvCxnSpPr>
            <a:cxnSpLocks/>
          </p:cNvCxnSpPr>
          <p:nvPr/>
        </p:nvCxnSpPr>
        <p:spPr>
          <a:xfrm>
            <a:off x="6960592" y="1482687"/>
            <a:ext cx="0" cy="1010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>
            <a:extLst>
              <a:ext uri="{FF2B5EF4-FFF2-40B4-BE49-F238E27FC236}">
                <a16:creationId xmlns:a16="http://schemas.microsoft.com/office/drawing/2014/main" id="{D04EB00E-B639-A37E-7669-2537FD917304}"/>
              </a:ext>
            </a:extLst>
          </p:cNvPr>
          <p:cNvCxnSpPr>
            <a:cxnSpLocks/>
          </p:cNvCxnSpPr>
          <p:nvPr/>
        </p:nvCxnSpPr>
        <p:spPr>
          <a:xfrm>
            <a:off x="6916508" y="2581141"/>
            <a:ext cx="0" cy="12409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4">
            <a:extLst>
              <a:ext uri="{FF2B5EF4-FFF2-40B4-BE49-F238E27FC236}">
                <a16:creationId xmlns:a16="http://schemas.microsoft.com/office/drawing/2014/main" id="{5578E38C-8CF9-E382-C8FB-D079A4A8823B}"/>
              </a:ext>
            </a:extLst>
          </p:cNvPr>
          <p:cNvSpPr/>
          <p:nvPr/>
        </p:nvSpPr>
        <p:spPr>
          <a:xfrm>
            <a:off x="4179754" y="2116111"/>
            <a:ext cx="1005234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受付メールの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受領</a:t>
            </a:r>
          </a:p>
        </p:txBody>
      </p:sp>
      <p:cxnSp>
        <p:nvCxnSpPr>
          <p:cNvPr id="47" name="Connector: Elbow 28">
            <a:extLst>
              <a:ext uri="{FF2B5EF4-FFF2-40B4-BE49-F238E27FC236}">
                <a16:creationId xmlns:a16="http://schemas.microsoft.com/office/drawing/2014/main" id="{D8DF3E48-21D3-D302-C390-7B70F0B6EAE7}"/>
              </a:ext>
            </a:extLst>
          </p:cNvPr>
          <p:cNvCxnSpPr>
            <a:cxnSpLocks/>
            <a:endCxn id="44" idx="3"/>
          </p:cNvCxnSpPr>
          <p:nvPr/>
        </p:nvCxnSpPr>
        <p:spPr>
          <a:xfrm rot="10800000">
            <a:off x="5184988" y="2352282"/>
            <a:ext cx="1250424" cy="5077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図 55">
            <a:extLst>
              <a:ext uri="{FF2B5EF4-FFF2-40B4-BE49-F238E27FC236}">
                <a16:creationId xmlns:a16="http://schemas.microsoft.com/office/drawing/2014/main" id="{17B6F069-6B87-AF6C-EDAF-57564C55D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791" y="3837181"/>
            <a:ext cx="357800" cy="427372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3D14E25-7BDC-8222-27B2-65E5B6563B65}"/>
              </a:ext>
            </a:extLst>
          </p:cNvPr>
          <p:cNvSpPr txBox="1"/>
          <p:nvPr/>
        </p:nvSpPr>
        <p:spPr>
          <a:xfrm>
            <a:off x="1970131" y="4208584"/>
            <a:ext cx="13092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個人ユーザー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4E9BFDB8-6994-DA03-CFD1-3CA84037E15F}"/>
              </a:ext>
            </a:extLst>
          </p:cNvPr>
          <p:cNvSpPr/>
          <p:nvPr/>
        </p:nvSpPr>
        <p:spPr>
          <a:xfrm>
            <a:off x="507553" y="3787651"/>
            <a:ext cx="2432212" cy="6235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JICA-Net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視聴などの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理由による個別問合せ</a:t>
            </a:r>
          </a:p>
        </p:txBody>
      </p: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04B4760-D9AD-05AA-4EDA-DE151C3F2F8B}"/>
              </a:ext>
            </a:extLst>
          </p:cNvPr>
          <p:cNvCxnSpPr>
            <a:cxnSpLocks/>
            <a:stCxn id="61" idx="3"/>
          </p:cNvCxnSpPr>
          <p:nvPr/>
        </p:nvCxnSpPr>
        <p:spPr>
          <a:xfrm flipV="1">
            <a:off x="3371579" y="1593405"/>
            <a:ext cx="585046" cy="176517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28C6FD11-DD5C-DCCD-27FF-E113E72EF5FE}"/>
              </a:ext>
            </a:extLst>
          </p:cNvPr>
          <p:cNvSpPr txBox="1"/>
          <p:nvPr/>
        </p:nvSpPr>
        <p:spPr>
          <a:xfrm>
            <a:off x="1947265" y="3422830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人事部職員</a:t>
            </a:r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C7E432FF-3B21-98D7-0DD2-BDEBD1BE4DCC}"/>
              </a:ext>
            </a:extLst>
          </p:cNvPr>
          <p:cNvSpPr/>
          <p:nvPr/>
        </p:nvSpPr>
        <p:spPr>
          <a:xfrm>
            <a:off x="486147" y="3052383"/>
            <a:ext cx="2885432" cy="61239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職員向け研修</a:t>
            </a: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58276ED8-EEB2-9382-96D4-542CDD6DD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163" y="3072605"/>
            <a:ext cx="335550" cy="400795"/>
          </a:xfrm>
          <a:prstGeom prst="rect">
            <a:avLst/>
          </a:prstGeom>
        </p:spPr>
      </p:pic>
      <p:cxnSp>
        <p:nvCxnSpPr>
          <p:cNvPr id="75" name="Connector: Elbow 66">
            <a:extLst>
              <a:ext uri="{FF2B5EF4-FFF2-40B4-BE49-F238E27FC236}">
                <a16:creationId xmlns:a16="http://schemas.microsoft.com/office/drawing/2014/main" id="{1DCA41D2-1E1D-D793-7C41-0FA3FCB3044F}"/>
              </a:ext>
            </a:extLst>
          </p:cNvPr>
          <p:cNvCxnSpPr>
            <a:cxnSpLocks/>
            <a:stCxn id="58" idx="3"/>
          </p:cNvCxnSpPr>
          <p:nvPr/>
        </p:nvCxnSpPr>
        <p:spPr>
          <a:xfrm flipV="1">
            <a:off x="2939765" y="1610302"/>
            <a:ext cx="1070955" cy="2489099"/>
          </a:xfrm>
          <a:prstGeom prst="bentConnector2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図 81">
            <a:extLst>
              <a:ext uri="{FF2B5EF4-FFF2-40B4-BE49-F238E27FC236}">
                <a16:creationId xmlns:a16="http://schemas.microsoft.com/office/drawing/2014/main" id="{73733E68-7F90-59EE-31CC-765E33A4E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98" y="996225"/>
            <a:ext cx="335550" cy="400795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EAF344A7-406B-452D-4990-C08A736C4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676" y="1722250"/>
            <a:ext cx="335550" cy="400795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178DC8E7-6D47-BBA7-3CBA-AB1FF3385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16" y="2346819"/>
            <a:ext cx="335550" cy="40079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F5847AA6-3221-3998-6FC6-3884E423E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056" y="3110135"/>
            <a:ext cx="335550" cy="400795"/>
          </a:xfrm>
          <a:prstGeom prst="rect">
            <a:avLst/>
          </a:prstGeom>
        </p:spPr>
      </p:pic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024A89C4-A1F9-4008-05A7-849FAECA55AC}"/>
              </a:ext>
            </a:extLst>
          </p:cNvPr>
          <p:cNvSpPr txBox="1"/>
          <p:nvPr/>
        </p:nvSpPr>
        <p:spPr>
          <a:xfrm>
            <a:off x="2812141" y="1357039"/>
            <a:ext cx="602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研修員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B64D2972-E54C-0177-122D-FDB5A17CA3AB}"/>
              </a:ext>
            </a:extLst>
          </p:cNvPr>
          <p:cNvSpPr txBox="1"/>
          <p:nvPr/>
        </p:nvSpPr>
        <p:spPr>
          <a:xfrm>
            <a:off x="2853784" y="2075016"/>
            <a:ext cx="602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隊員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F180B480-82A0-15A3-03ED-078FBCF794BE}"/>
              </a:ext>
            </a:extLst>
          </p:cNvPr>
          <p:cNvSpPr txBox="1"/>
          <p:nvPr/>
        </p:nvSpPr>
        <p:spPr>
          <a:xfrm>
            <a:off x="2851540" y="2767178"/>
            <a:ext cx="602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隊員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F94A0D5A-C499-04A2-7F01-C2FD4E2C7DA5}"/>
              </a:ext>
            </a:extLst>
          </p:cNvPr>
          <p:cNvSpPr txBox="1"/>
          <p:nvPr/>
        </p:nvSpPr>
        <p:spPr>
          <a:xfrm>
            <a:off x="2844648" y="3440160"/>
            <a:ext cx="602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職員</a:t>
            </a:r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5B52005A-25DF-1351-FA1A-F4848E77B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368" y="3072605"/>
            <a:ext cx="335550" cy="400795"/>
          </a:xfrm>
          <a:prstGeom prst="rect">
            <a:avLst/>
          </a:prstGeom>
        </p:spPr>
      </p:pic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27A2C285-41DA-DC86-8D8B-AD6E864F14AF}"/>
              </a:ext>
            </a:extLst>
          </p:cNvPr>
          <p:cNvSpPr txBox="1"/>
          <p:nvPr/>
        </p:nvSpPr>
        <p:spPr>
          <a:xfrm>
            <a:off x="1427285" y="3426497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委託先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01D820-8BB0-5D4E-00F6-76AC5F2FF5A5}"/>
              </a:ext>
            </a:extLst>
          </p:cNvPr>
          <p:cNvSpPr txBox="1"/>
          <p:nvPr/>
        </p:nvSpPr>
        <p:spPr>
          <a:xfrm>
            <a:off x="5593255" y="3861700"/>
            <a:ext cx="31047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※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受託者は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平日は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1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営業日以内、週末受信したものは翌営業日中に回答を行う。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（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対応言語は日本語及び英語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）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また、緊急の事態が生じた際には、平日日本時間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9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時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30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分から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17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時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45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分（</a:t>
            </a:r>
            <a:r>
              <a:rPr lang="en-US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JICA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の業務時間に準ずる）は直接電話連絡ができるよう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、</a:t>
            </a:r>
            <a:r>
              <a:rPr lang="ja-JP" altLang="ja-JP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電話でもサポートチームに問い合わせが可能</a:t>
            </a:r>
            <a:r>
              <a:rPr lang="ja-JP" altLang="en-US" sz="110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な体制とする。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621856-5433-BE54-748E-4C2E24D56C47}"/>
              </a:ext>
            </a:extLst>
          </p:cNvPr>
          <p:cNvSpPr txBox="1"/>
          <p:nvPr/>
        </p:nvSpPr>
        <p:spPr>
          <a:xfrm>
            <a:off x="4007148" y="1607238"/>
            <a:ext cx="11492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想定件数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85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件）</a:t>
            </a:r>
          </a:p>
        </p:txBody>
      </p:sp>
    </p:spTree>
    <p:extLst>
      <p:ext uri="{BB962C8B-B14F-4D97-AF65-F5344CB8AC3E}">
        <p14:creationId xmlns:p14="http://schemas.microsoft.com/office/powerpoint/2010/main" val="229553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0D05D7-1D19-4745-9D9D-F22B1BC91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0E71-94E1-EB40-898E-4578389734B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71D87F-AA2F-481F-A24F-DF943FB9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ユーザーサポート業務フロー</a:t>
            </a:r>
            <a:r>
              <a:rPr kumimoji="1" lang="en-US" altLang="ja-JP" dirty="0"/>
              <a:t>– </a:t>
            </a:r>
            <a:r>
              <a:rPr kumimoji="1" lang="ja-JP" altLang="en-US" dirty="0"/>
              <a:t>③職員一括登録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1A1623B-0C47-482B-8A63-C17338A4B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916975"/>
              </p:ext>
            </p:extLst>
          </p:nvPr>
        </p:nvGraphicFramePr>
        <p:xfrm>
          <a:off x="356090" y="544286"/>
          <a:ext cx="8431818" cy="44745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974366">
                  <a:extLst>
                    <a:ext uri="{9D8B030D-6E8A-4147-A177-3AD203B41FA5}">
                      <a16:colId xmlns:a16="http://schemas.microsoft.com/office/drawing/2014/main" val="2537194398"/>
                    </a:ext>
                  </a:extLst>
                </a:gridCol>
                <a:gridCol w="3457452">
                  <a:extLst>
                    <a:ext uri="{9D8B030D-6E8A-4147-A177-3AD203B41FA5}">
                      <a16:colId xmlns:a16="http://schemas.microsoft.com/office/drawing/2014/main" val="4231874611"/>
                    </a:ext>
                  </a:extLst>
                </a:gridCol>
              </a:tblGrid>
              <a:tr h="349642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依頼者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ヘルプデスク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061511"/>
                  </a:ext>
                </a:extLst>
              </a:tr>
              <a:tr h="4124948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2174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0774CA38-2A33-4CFB-B4FB-9ADFA8069CE7}"/>
              </a:ext>
            </a:extLst>
          </p:cNvPr>
          <p:cNvSpPr/>
          <p:nvPr/>
        </p:nvSpPr>
        <p:spPr>
          <a:xfrm>
            <a:off x="3841710" y="978301"/>
            <a:ext cx="1332929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職員一括登録データ・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無効化対象者データを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Teams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チャネル上で引渡し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49ABD7-C90A-4BEE-8714-649038783F6E}"/>
              </a:ext>
            </a:extLst>
          </p:cNvPr>
          <p:cNvSpPr/>
          <p:nvPr/>
        </p:nvSpPr>
        <p:spPr>
          <a:xfrm>
            <a:off x="6414934" y="2249013"/>
            <a:ext cx="1160666" cy="5084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二要素認証の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登録・無効化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B41BAA-7919-44E6-8F0B-EF4A22C1C6B7}"/>
              </a:ext>
            </a:extLst>
          </p:cNvPr>
          <p:cNvSpPr/>
          <p:nvPr/>
        </p:nvSpPr>
        <p:spPr>
          <a:xfrm>
            <a:off x="6436455" y="2947462"/>
            <a:ext cx="1126680" cy="4723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職員一括登録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完了の連絡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F44B6E-9CB6-44B3-B9B5-3E1B2D01FB93}"/>
              </a:ext>
            </a:extLst>
          </p:cNvPr>
          <p:cNvSpPr/>
          <p:nvPr/>
        </p:nvSpPr>
        <p:spPr>
          <a:xfrm>
            <a:off x="6443589" y="983447"/>
            <a:ext cx="1137011" cy="46864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Teams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のチャネル</a:t>
            </a:r>
            <a:b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</a:b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で依頼受領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72DBDEB-546B-4787-9BA4-5FB01D254281}"/>
              </a:ext>
            </a:extLst>
          </p:cNvPr>
          <p:cNvSpPr/>
          <p:nvPr/>
        </p:nvSpPr>
        <p:spPr>
          <a:xfrm>
            <a:off x="6436453" y="1576189"/>
            <a:ext cx="1139147" cy="49344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新規登録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ID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無効化</a:t>
            </a:r>
            <a:endParaRPr kumimoji="1" lang="en-US" altLang="ja-JP" sz="1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27516BBE-C510-473B-83F4-E3C39E605864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95892" y="2192481"/>
            <a:ext cx="131895" cy="2494"/>
          </a:xfrm>
          <a:prstGeom prst="bentConnector3">
            <a:avLst>
              <a:gd name="adj1" fmla="val -35989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6636BC1F-D024-521E-B6CB-0037F13E7E1C}"/>
              </a:ext>
            </a:extLst>
          </p:cNvPr>
          <p:cNvCxnSpPr>
            <a:cxnSpLocks/>
          </p:cNvCxnSpPr>
          <p:nvPr/>
        </p:nvCxnSpPr>
        <p:spPr>
          <a:xfrm>
            <a:off x="6960592" y="1482687"/>
            <a:ext cx="0" cy="10107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5402540-BD38-5D9A-CF85-F4A9B8611B7C}"/>
              </a:ext>
            </a:extLst>
          </p:cNvPr>
          <p:cNvCxnSpPr>
            <a:cxnSpLocks/>
          </p:cNvCxnSpPr>
          <p:nvPr/>
        </p:nvCxnSpPr>
        <p:spPr>
          <a:xfrm>
            <a:off x="6959892" y="2750427"/>
            <a:ext cx="700" cy="21376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図 12">
            <a:extLst>
              <a:ext uri="{FF2B5EF4-FFF2-40B4-BE49-F238E27FC236}">
                <a16:creationId xmlns:a16="http://schemas.microsoft.com/office/drawing/2014/main" id="{FD9F48F2-F9D8-29B0-25F1-082FABE68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861" y="978301"/>
            <a:ext cx="335550" cy="400795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9BD8A72-76F1-3B1C-E0FA-538D22BEB047}"/>
              </a:ext>
            </a:extLst>
          </p:cNvPr>
          <p:cNvSpPr txBox="1"/>
          <p:nvPr/>
        </p:nvSpPr>
        <p:spPr>
          <a:xfrm>
            <a:off x="1922300" y="1354079"/>
            <a:ext cx="12088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dirty="0"/>
              <a:t>システム管理者</a:t>
            </a: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A214EF98-2D8A-BD1C-0827-F4A91E709E76}"/>
              </a:ext>
            </a:extLst>
          </p:cNvPr>
          <p:cNvSpPr/>
          <p:nvPr/>
        </p:nvSpPr>
        <p:spPr>
          <a:xfrm>
            <a:off x="516845" y="972521"/>
            <a:ext cx="2465673" cy="610773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JICA</a:t>
            </a:r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システム管理者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535DB844-69D3-9F5F-142F-F08301913A4E}"/>
              </a:ext>
            </a:extLst>
          </p:cNvPr>
          <p:cNvCxnSpPr>
            <a:cxnSpLocks/>
          </p:cNvCxnSpPr>
          <p:nvPr/>
        </p:nvCxnSpPr>
        <p:spPr>
          <a:xfrm>
            <a:off x="3000983" y="1277907"/>
            <a:ext cx="840727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990E421-C09C-2D05-3FE0-5F1C947CFBC1}"/>
              </a:ext>
            </a:extLst>
          </p:cNvPr>
          <p:cNvSpPr txBox="1"/>
          <p:nvPr/>
        </p:nvSpPr>
        <p:spPr>
          <a:xfrm>
            <a:off x="7563135" y="1472714"/>
            <a:ext cx="11960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最終アクセス日から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ヶ月間、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LMS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へのアクセスが無かったユーザーを対象に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無効化を実施</a:t>
            </a:r>
          </a:p>
        </p:txBody>
      </p:sp>
      <p:sp>
        <p:nvSpPr>
          <p:cNvPr id="51" name="Rectangle 44">
            <a:extLst>
              <a:ext uri="{FF2B5EF4-FFF2-40B4-BE49-F238E27FC236}">
                <a16:creationId xmlns:a16="http://schemas.microsoft.com/office/drawing/2014/main" id="{B1D73B79-C2BB-3800-998C-502C73F9BF2A}"/>
              </a:ext>
            </a:extLst>
          </p:cNvPr>
          <p:cNvSpPr/>
          <p:nvPr/>
        </p:nvSpPr>
        <p:spPr>
          <a:xfrm>
            <a:off x="3940096" y="2898153"/>
            <a:ext cx="1103375" cy="5709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登録完了の連絡受領</a:t>
            </a:r>
          </a:p>
        </p:txBody>
      </p:sp>
      <p:cxnSp>
        <p:nvCxnSpPr>
          <p:cNvPr id="55" name="Connector: Elbow 45">
            <a:extLst>
              <a:ext uri="{FF2B5EF4-FFF2-40B4-BE49-F238E27FC236}">
                <a16:creationId xmlns:a16="http://schemas.microsoft.com/office/drawing/2014/main" id="{7E429E12-E31A-1FB5-52C0-E58180B50C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23931" y="3163791"/>
            <a:ext cx="1403292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EA6CA4C-E627-980D-41A7-A19B87028DA8}"/>
              </a:ext>
            </a:extLst>
          </p:cNvPr>
          <p:cNvSpPr txBox="1"/>
          <p:nvPr/>
        </p:nvSpPr>
        <p:spPr>
          <a:xfrm>
            <a:off x="534164" y="2857308"/>
            <a:ext cx="320831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※JICA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システム管理者は毎月第２営業日の正午までに職員一括登録データを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Teams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チャネル上で引渡しを実施し、受託者はデータ引渡し当日のうちに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ID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平成明朝"/>
              </a:rPr>
              <a:t>登録及び認証登録を行い、登録完了の連絡を行う。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平成明朝"/>
            </a:endParaRPr>
          </a:p>
          <a:p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※ID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無効化作業の実施頻度は、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ヵ月に一度、職員一括登録実施と同じタイミングで、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JICA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システム管理者より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Teams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チャネル上で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ID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無効化対象者データを引渡し、受託者は職員一括登録データ同様にデータ引渡し当日のうちに無効化作業を行い、作業完了の連絡を行う。</a:t>
            </a:r>
          </a:p>
        </p:txBody>
      </p:sp>
      <p:cxnSp>
        <p:nvCxnSpPr>
          <p:cNvPr id="11" name="Connector: Elbow 8">
            <a:extLst>
              <a:ext uri="{FF2B5EF4-FFF2-40B4-BE49-F238E27FC236}">
                <a16:creationId xmlns:a16="http://schemas.microsoft.com/office/drawing/2014/main" id="{4D99CD1C-00A3-1EE5-1D8E-FFC39CDAED61}"/>
              </a:ext>
            </a:extLst>
          </p:cNvPr>
          <p:cNvCxnSpPr>
            <a:cxnSpLocks/>
          </p:cNvCxnSpPr>
          <p:nvPr/>
        </p:nvCxnSpPr>
        <p:spPr>
          <a:xfrm>
            <a:off x="5174639" y="1246517"/>
            <a:ext cx="1263840" cy="1"/>
          </a:xfrm>
          <a:prstGeom prst="bentConnector3">
            <a:avLst>
              <a:gd name="adj1" fmla="val 50000"/>
            </a:avLst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7E62936-BA3F-2256-63CD-02331252A283}"/>
              </a:ext>
            </a:extLst>
          </p:cNvPr>
          <p:cNvSpPr txBox="1"/>
          <p:nvPr/>
        </p:nvSpPr>
        <p:spPr>
          <a:xfrm>
            <a:off x="3586219" y="1831655"/>
            <a:ext cx="1864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想定件数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（毎月第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営業日に</a:t>
            </a:r>
            <a:r>
              <a:rPr kumimoji="1"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度）</a:t>
            </a:r>
          </a:p>
        </p:txBody>
      </p:sp>
    </p:spTree>
    <p:extLst>
      <p:ext uri="{BB962C8B-B14F-4D97-AF65-F5344CB8AC3E}">
        <p14:creationId xmlns:p14="http://schemas.microsoft.com/office/powerpoint/2010/main" val="36097470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11.0&quot;&gt;&lt;object type=&quot;1&quot; unique_id=&quot;10001&quot;&gt;&lt;object type=&quot;2&quot; unique_id=&quot;417786&quot;&gt;&lt;object type=&quot;3&quot; unique_id=&quot;418047&quot;&gt;&lt;property id=&quot;20148&quot; value=&quot;5&quot;/&gt;&lt;property id=&quot;20300&quot; value=&quot;Slide 1 - &amp;quot;  ｅラーニングシステムの構築プロジェクト Kick Off    &amp;quot;&quot;/&gt;&lt;property id=&quot;20307&quot; value=&quot;6087&quot;/&gt;&lt;/object&gt;&lt;object type=&quot;3&quot; unique_id=&quot;418076&quot;&gt;&lt;property id=&quot;20148&quot; value=&quot;5&quot;/&gt;&lt;property id=&quot;20300&quot; value=&quot;Slide 11&quot;/&gt;&lt;property id=&quot;20307&quot; value=&quot;6213&quot;/&gt;&lt;/object&gt;&lt;object type=&quot;3&quot; unique_id=&quot;456846&quot;&gt;&lt;property id=&quot;20148&quot; value=&quot;5&quot;/&gt;&lt;property id=&quot;20300&quot; value=&quot;Slide 4 - &amp;quot;スケジュール&amp;quot;&quot;/&gt;&lt;property id=&quot;20307&quot; value=&quot;6854&quot;/&gt;&lt;/object&gt;&lt;object type=&quot;3&quot; unique_id=&quot;457571&quot;&gt;&lt;property id=&quot;20148&quot; value=&quot;5&quot;/&gt;&lt;property id=&quot;20300&quot; value=&quot;Slide 5 - &amp;quot;体制(案)&amp;quot;&quot;/&gt;&lt;property id=&quot;20307&quot; value=&quot;6859&quot;/&gt;&lt;/object&gt;&lt;object type=&quot;3&quot; unique_id=&quot;457684&quot;&gt;&lt;property id=&quot;20148&quot; value=&quot;5&quot;/&gt;&lt;property id=&quot;20300&quot; value=&quot;Slide 3 - &amp;quot;Cornerstone導入アプローチ&amp;quot;&quot;/&gt;&lt;property id=&quot;20307&quot; value=&quot;6861&quot;/&gt;&lt;/object&gt;&lt;object type=&quot;3&quot; unique_id=&quot;457801&quot;&gt;&lt;property id=&quot;20148&quot; value=&quot;5&quot;/&gt;&lt;property id=&quot;20300&quot; value=&quot;Slide 2 - &amp;quot;Agenda  &amp;quot;&quot;/&gt;&lt;property id=&quot;20307&quot; value=&quot;6863&quot;/&gt;&lt;/object&gt;&lt;object type=&quot;3&quot; unique_id=&quot;457802&quot;&gt;&lt;property id=&quot;20148&quot; value=&quot;5&quot;/&gt;&lt;property id=&quot;20300&quot; value=&quot;Slide 10 - &amp;quot;確認事項: ポータルドメイン&amp;quot;&quot;/&gt;&lt;property id=&quot;20307&quot; value=&quot;6862&quot;/&gt;&lt;/object&gt;&lt;object type=&quot;3&quot; unique_id=&quot;457930&quot;&gt;&lt;property id=&quot;20148&quot; value=&quot;5&quot;/&gt;&lt;property id=&quot;20300&quot; value=&quot;Slide 6 - &amp;quot;プロジェクト管理方針 - 進捗管理&amp;quot;&quot;/&gt;&lt;property id=&quot;20307&quot; value=&quot;6867&quot;/&gt;&lt;/object&gt;&lt;object type=&quot;3&quot; unique_id=&quot;457931&quot;&gt;&lt;property id=&quot;20148&quot; value=&quot;5&quot;/&gt;&lt;property id=&quot;20300&quot; value=&quot;Slide 7 - &amp;quot;プロジェクト管理方針 – リスク・課題・To-Do管理(1/2)&amp;quot;&quot;/&gt;&lt;property id=&quot;20307&quot; value=&quot;6865&quot;/&gt;&lt;/object&gt;&lt;object type=&quot;3&quot; unique_id=&quot;457933&quot;&gt;&lt;property id=&quot;20148&quot; value=&quot;5&quot;/&gt;&lt;property id=&quot;20300&quot; value=&quot;Slide 9 - &amp;quot;プロジェクト管理方針 – コミュニケーション管理&amp;quot;&quot;/&gt;&lt;property id=&quot;20307&quot; value=&quot;6866&quot;/&gt;&lt;/object&gt;&lt;object type=&quot;3&quot; unique_id=&quot;458192&quot;&gt;&lt;property id=&quot;20148&quot; value=&quot;5&quot;/&gt;&lt;property id=&quot;20300&quot; value=&quot;Slide 8 - &amp;quot;プロジェクト管理方針 – リスク・課題・To-Do管理(2/2)&amp;quot;&quot;/&gt;&lt;property id=&quot;20307&quot; value=&quot;6868&quot;/&gt;&lt;/object&gt;&lt;/object&gt;&lt;object type=&quot;8&quot; unique_id=&quot;41789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blk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0A8A2757-95C4-E74B-A761-C1301396D4C1}"/>
    </a:ext>
  </a:extLst>
</a:theme>
</file>

<file path=ppt/theme/theme2.xml><?xml version="1.0" encoding="utf-8"?>
<a:theme xmlns:a="http://schemas.openxmlformats.org/drawingml/2006/main" name="gry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E68EA592-0BA5-BB47-BFF8-081227C71F6F}"/>
    </a:ext>
  </a:extLst>
</a:theme>
</file>

<file path=ppt/theme/theme3.xml><?xml version="1.0" encoding="utf-8"?>
<a:theme xmlns:a="http://schemas.openxmlformats.org/drawingml/2006/main" name="wht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32B93426-623A-3E4B-A4FC-A380B2922F52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1">
              <a:lumMod val="50000"/>
            </a:schemeClr>
          </a:solidFill>
        </a:ln>
      </a:spPr>
      <a:bodyPr rtlCol="0" anchor="ctr"/>
      <a:lstStyle>
        <a:defPPr algn="ctr">
          <a:defRPr kumimoji="1" sz="10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gry_background_2017">
  <a:themeElements>
    <a:clrScheme name="IBM Master Presentation 20170523 1">
      <a:dk1>
        <a:srgbClr val="000000"/>
      </a:dk1>
      <a:lt1>
        <a:srgbClr val="000E5E"/>
      </a:lt1>
      <a:dk2>
        <a:srgbClr val="EAEAEA"/>
      </a:dk2>
      <a:lt2>
        <a:srgbClr val="FFFFFF"/>
      </a:lt2>
      <a:accent1>
        <a:srgbClr val="69A6FF"/>
      </a:accent1>
      <a:accent2>
        <a:srgbClr val="0064FF"/>
      </a:accent2>
      <a:accent3>
        <a:srgbClr val="003BC9"/>
      </a:accent3>
      <a:accent4>
        <a:srgbClr val="1FB3CF"/>
      </a:accent4>
      <a:accent5>
        <a:srgbClr val="6E177D"/>
      </a:accent5>
      <a:accent6>
        <a:srgbClr val="DB2663"/>
      </a:accent6>
      <a:hlink>
        <a:srgbClr val="0064FF"/>
      </a:hlink>
      <a:folHlink>
        <a:srgbClr val="E0E0E0"/>
      </a:folHlink>
    </a:clrScheme>
    <a:fontScheme name="IBM Master PPT Template">
      <a:majorFont>
        <a:latin typeface="IBM Plex Sans"/>
        <a:ea typeface=""/>
        <a:cs typeface=""/>
      </a:majorFont>
      <a:minorFont>
        <a:latin typeface="IBM Plex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 lIns="0" tIns="0" rIns="0" bIns="0">
        <a:noAutofit/>
      </a:bodyPr>
      <a:lstStyle>
        <a:defPPr>
          <a:defRPr sz="1200" dirty="0" err="1">
            <a:solidFill>
              <a:srgbClr val="FFFFFF"/>
            </a:solidFill>
            <a:latin typeface="Arial"/>
            <a:cs typeface="Arial"/>
          </a:defRPr>
        </a:defPPr>
      </a:lstStyle>
    </a:spDef>
    <a:lnDef>
      <a:spPr>
        <a:ln w="6350">
          <a:solidFill>
            <a:schemeClr val="tx2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_Think_2018_Template" id="{DEDEDB99-4D94-7540-9AEC-C1D5D192657B}" vid="{E68EA592-0BA5-BB47-BFF8-081227C71F6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Presentation1_Think_2018_SpeakerPPT_npdosclaimer</Template>
  <TotalTime>0</TotalTime>
  <Words>606</Words>
  <Application>Microsoft Office PowerPoint</Application>
  <PresentationFormat>画面に合わせる (16:9)</PresentationFormat>
  <Paragraphs>109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Meiryo UI</vt:lpstr>
      <vt:lpstr>Arial</vt:lpstr>
      <vt:lpstr>Calibri</vt:lpstr>
      <vt:lpstr>IBM Plex Sans</vt:lpstr>
      <vt:lpstr>blk_background_2017</vt:lpstr>
      <vt:lpstr>gry_background_2017</vt:lpstr>
      <vt:lpstr>wht_background_2017</vt:lpstr>
      <vt:lpstr>2_Office Theme</vt:lpstr>
      <vt:lpstr>1_gry_background_2017</vt:lpstr>
      <vt:lpstr>ユーザーサポート業務フロー– ①ID発給</vt:lpstr>
      <vt:lpstr>ユーザーサポート業務フロー– ①ID発給（続き）　</vt:lpstr>
      <vt:lpstr>ユーザーサポート業務フロー– ②LMS操作に関する問合せ</vt:lpstr>
      <vt:lpstr>ユーザーサポート業務フロー– ③職員一括登録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2024-03-22T05:10:05Z</dcterms:created>
  <dcterms:modified xsi:type="dcterms:W3CDTF">2024-03-22T05:10:18Z</dcterms:modified>
</cp:coreProperties>
</file>