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9"/>
  </p:notesMasterIdLst>
  <p:handoutMasterIdLst>
    <p:handoutMasterId r:id="rId40"/>
  </p:handoutMasterIdLst>
  <p:sldIdLst>
    <p:sldId id="256" r:id="rId5"/>
    <p:sldId id="325" r:id="rId6"/>
    <p:sldId id="304" r:id="rId7"/>
    <p:sldId id="412" r:id="rId8"/>
    <p:sldId id="389" r:id="rId9"/>
    <p:sldId id="413" r:id="rId10"/>
    <p:sldId id="437" r:id="rId11"/>
    <p:sldId id="357" r:id="rId12"/>
    <p:sldId id="414" r:id="rId13"/>
    <p:sldId id="415" r:id="rId14"/>
    <p:sldId id="416" r:id="rId15"/>
    <p:sldId id="435" r:id="rId16"/>
    <p:sldId id="438" r:id="rId17"/>
    <p:sldId id="417" r:id="rId18"/>
    <p:sldId id="418" r:id="rId19"/>
    <p:sldId id="419" r:id="rId20"/>
    <p:sldId id="420" r:id="rId21"/>
    <p:sldId id="436" r:id="rId22"/>
    <p:sldId id="439" r:id="rId23"/>
    <p:sldId id="422" r:id="rId24"/>
    <p:sldId id="423" r:id="rId25"/>
    <p:sldId id="428" r:id="rId26"/>
    <p:sldId id="424" r:id="rId27"/>
    <p:sldId id="425" r:id="rId28"/>
    <p:sldId id="426" r:id="rId29"/>
    <p:sldId id="427" r:id="rId30"/>
    <p:sldId id="410" r:id="rId31"/>
    <p:sldId id="429" r:id="rId32"/>
    <p:sldId id="430" r:id="rId33"/>
    <p:sldId id="431" r:id="rId34"/>
    <p:sldId id="340" r:id="rId35"/>
    <p:sldId id="432" r:id="rId36"/>
    <p:sldId id="355" r:id="rId37"/>
    <p:sldId id="434" r:id="rId38"/>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 id="3" name="Yusuke Kato(加藤　佑介)" initials="YK" lastIdx="1" clrIdx="2">
    <p:extLst>
      <p:ext uri="{19B8F6BF-5375-455C-9EA6-DF929625EA0E}">
        <p15:presenceInfo xmlns:p15="http://schemas.microsoft.com/office/powerpoint/2012/main" userId="S::a6299@n-koei.co.jp::596533c6-00bc-40af-9215-a6b229120e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A"/>
    <a:srgbClr val="FFFF99"/>
    <a:srgbClr val="FFCCFF"/>
    <a:srgbClr val="F29A76"/>
    <a:srgbClr val="9BC38F"/>
    <a:srgbClr val="CCFFFF"/>
    <a:srgbClr val="CC00CC"/>
    <a:srgbClr val="FFFFCC"/>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0" autoAdjust="0"/>
    <p:restoredTop sz="87663" autoAdjust="0"/>
  </p:normalViewPr>
  <p:slideViewPr>
    <p:cSldViewPr>
      <p:cViewPr varScale="1">
        <p:scale>
          <a:sx n="71" d="100"/>
          <a:sy n="71" d="100"/>
        </p:scale>
        <p:origin x="326" y="53"/>
      </p:cViewPr>
      <p:guideLst>
        <p:guide orient="horz" pos="981"/>
        <p:guide pos="521"/>
      </p:guideLst>
    </p:cSldViewPr>
  </p:slideViewPr>
  <p:outlineViewPr>
    <p:cViewPr>
      <p:scale>
        <a:sx n="33" d="100"/>
        <a:sy n="33" d="100"/>
      </p:scale>
      <p:origin x="48" y="0"/>
    </p:cViewPr>
  </p:outlineViewPr>
  <p:notesTextViewPr>
    <p:cViewPr>
      <p:scale>
        <a:sx n="75" d="100"/>
        <a:sy n="75" d="100"/>
      </p:scale>
      <p:origin x="0" y="0"/>
    </p:cViewPr>
  </p:notesTextViewPr>
  <p:sorterViewPr>
    <p:cViewPr>
      <p:scale>
        <a:sx n="100" d="100"/>
        <a:sy n="100" d="100"/>
      </p:scale>
      <p:origin x="0" y="-1776"/>
    </p:cViewPr>
  </p:sorterViewPr>
  <p:notesViewPr>
    <p:cSldViewPr snapToGrid="0" snapToObjects="1">
      <p:cViewPr varScale="1">
        <p:scale>
          <a:sx n="79" d="100"/>
          <a:sy n="79" d="100"/>
        </p:scale>
        <p:origin x="3882" y="90"/>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ke Kato(加藤　佑介)" userId="596533c6-00bc-40af-9215-a6b229120e50" providerId="ADAL" clId="{5D32D428-62D3-43E0-AB64-8043E346338C}"/>
    <pc:docChg chg="undo custSel modSld">
      <pc:chgData name="Yusuke Kato(加藤　佑介)" userId="596533c6-00bc-40af-9215-a6b229120e50" providerId="ADAL" clId="{5D32D428-62D3-43E0-AB64-8043E346338C}" dt="2022-02-06T08:19:46.132" v="95" actId="1076"/>
      <pc:docMkLst>
        <pc:docMk/>
      </pc:docMkLst>
      <pc:sldChg chg="modSp mod addCm delCm">
        <pc:chgData name="Yusuke Kato(加藤　佑介)" userId="596533c6-00bc-40af-9215-a6b229120e50" providerId="ADAL" clId="{5D32D428-62D3-43E0-AB64-8043E346338C}" dt="2022-02-06T08:17:02.408" v="57" actId="20577"/>
        <pc:sldMkLst>
          <pc:docMk/>
          <pc:sldMk cId="0" sldId="340"/>
        </pc:sldMkLst>
        <pc:spChg chg="mod">
          <ac:chgData name="Yusuke Kato(加藤　佑介)" userId="596533c6-00bc-40af-9215-a6b229120e50" providerId="ADAL" clId="{5D32D428-62D3-43E0-AB64-8043E346338C}" dt="2022-02-06T08:17:02.408" v="57" actId="20577"/>
          <ac:spMkLst>
            <pc:docMk/>
            <pc:sldMk cId="0" sldId="340"/>
            <ac:spMk id="6" creationId="{00000000-0000-0000-0000-000000000000}"/>
          </ac:spMkLst>
        </pc:spChg>
      </pc:sldChg>
      <pc:sldChg chg="modSp mod">
        <pc:chgData name="Yusuke Kato(加藤　佑介)" userId="596533c6-00bc-40af-9215-a6b229120e50" providerId="ADAL" clId="{5D32D428-62D3-43E0-AB64-8043E346338C}" dt="2022-02-06T08:17:14.722" v="65" actId="20577"/>
        <pc:sldMkLst>
          <pc:docMk/>
          <pc:sldMk cId="0" sldId="355"/>
        </pc:sldMkLst>
        <pc:spChg chg="mod">
          <ac:chgData name="Yusuke Kato(加藤　佑介)" userId="596533c6-00bc-40af-9215-a6b229120e50" providerId="ADAL" clId="{5D32D428-62D3-43E0-AB64-8043E346338C}" dt="2022-02-06T08:17:14.722" v="65" actId="20577"/>
          <ac:spMkLst>
            <pc:docMk/>
            <pc:sldMk cId="0" sldId="355"/>
            <ac:spMk id="4" creationId="{00000000-0000-0000-0000-000000000000}"/>
          </ac:spMkLst>
        </pc:spChg>
        <pc:spChg chg="mod">
          <ac:chgData name="Yusuke Kato(加藤　佑介)" userId="596533c6-00bc-40af-9215-a6b229120e50" providerId="ADAL" clId="{5D32D428-62D3-43E0-AB64-8043E346338C}" dt="2022-02-06T08:11:10.212" v="1" actId="20577"/>
          <ac:spMkLst>
            <pc:docMk/>
            <pc:sldMk cId="0" sldId="355"/>
            <ac:spMk id="5" creationId="{00000000-0000-0000-0000-000000000000}"/>
          </ac:spMkLst>
        </pc:spChg>
      </pc:sldChg>
      <pc:sldChg chg="modSp mod">
        <pc:chgData name="Yusuke Kato(加藤　佑介)" userId="596533c6-00bc-40af-9215-a6b229120e50" providerId="ADAL" clId="{5D32D428-62D3-43E0-AB64-8043E346338C}" dt="2022-02-06T08:19:06.993" v="78" actId="1076"/>
        <pc:sldMkLst>
          <pc:docMk/>
          <pc:sldMk cId="3277338963" sldId="410"/>
        </pc:sldMkLst>
        <pc:spChg chg="mod">
          <ac:chgData name="Yusuke Kato(加藤　佑介)" userId="596533c6-00bc-40af-9215-a6b229120e50" providerId="ADAL" clId="{5D32D428-62D3-43E0-AB64-8043E346338C}" dt="2022-02-06T08:19:06.993" v="78" actId="1076"/>
          <ac:spMkLst>
            <pc:docMk/>
            <pc:sldMk cId="3277338963" sldId="410"/>
            <ac:spMk id="28" creationId="{FB77B3C3-E19D-4D16-9FFB-85EBDB7997F6}"/>
          </ac:spMkLst>
        </pc:spChg>
      </pc:sldChg>
      <pc:sldChg chg="modSp mod">
        <pc:chgData name="Yusuke Kato(加藤　佑介)" userId="596533c6-00bc-40af-9215-a6b229120e50" providerId="ADAL" clId="{5D32D428-62D3-43E0-AB64-8043E346338C}" dt="2022-02-06T08:18:19.574" v="76" actId="14100"/>
        <pc:sldMkLst>
          <pc:docMk/>
          <pc:sldMk cId="2558072316" sldId="422"/>
        </pc:sldMkLst>
        <pc:spChg chg="mod">
          <ac:chgData name="Yusuke Kato(加藤　佑介)" userId="596533c6-00bc-40af-9215-a6b229120e50" providerId="ADAL" clId="{5D32D428-62D3-43E0-AB64-8043E346338C}" dt="2022-02-06T08:18:19.574" v="76" actId="14100"/>
          <ac:spMkLst>
            <pc:docMk/>
            <pc:sldMk cId="2558072316" sldId="422"/>
            <ac:spMk id="9" creationId="{DE4D89AE-5D60-456D-A041-441082061E82}"/>
          </ac:spMkLst>
        </pc:spChg>
      </pc:sldChg>
      <pc:sldChg chg="modSp mod">
        <pc:chgData name="Yusuke Kato(加藤　佑介)" userId="596533c6-00bc-40af-9215-a6b229120e50" providerId="ADAL" clId="{5D32D428-62D3-43E0-AB64-8043E346338C}" dt="2022-02-06T08:18:29.745" v="77" actId="14100"/>
        <pc:sldMkLst>
          <pc:docMk/>
          <pc:sldMk cId="722697442" sldId="424"/>
        </pc:sldMkLst>
        <pc:spChg chg="mod">
          <ac:chgData name="Yusuke Kato(加藤　佑介)" userId="596533c6-00bc-40af-9215-a6b229120e50" providerId="ADAL" clId="{5D32D428-62D3-43E0-AB64-8043E346338C}" dt="2022-02-06T08:18:29.745" v="77" actId="14100"/>
          <ac:spMkLst>
            <pc:docMk/>
            <pc:sldMk cId="722697442" sldId="424"/>
            <ac:spMk id="18" creationId="{2197C80C-ACEA-4CF9-841E-C58B2BBB1FE1}"/>
          </ac:spMkLst>
        </pc:spChg>
      </pc:sldChg>
      <pc:sldChg chg="modSp mod">
        <pc:chgData name="Yusuke Kato(加藤　佑介)" userId="596533c6-00bc-40af-9215-a6b229120e50" providerId="ADAL" clId="{5D32D428-62D3-43E0-AB64-8043E346338C}" dt="2022-02-06T08:19:23.804" v="90" actId="14100"/>
        <pc:sldMkLst>
          <pc:docMk/>
          <pc:sldMk cId="1849710796" sldId="429"/>
        </pc:sldMkLst>
        <pc:spChg chg="mod">
          <ac:chgData name="Yusuke Kato(加藤　佑介)" userId="596533c6-00bc-40af-9215-a6b229120e50" providerId="ADAL" clId="{5D32D428-62D3-43E0-AB64-8043E346338C}" dt="2022-02-06T08:19:23.804" v="90" actId="14100"/>
          <ac:spMkLst>
            <pc:docMk/>
            <pc:sldMk cId="1849710796" sldId="429"/>
            <ac:spMk id="9" creationId="{F8046851-C3DC-4EC9-971E-8993EC1EF46B}"/>
          </ac:spMkLst>
        </pc:spChg>
      </pc:sldChg>
      <pc:sldChg chg="modSp mod">
        <pc:chgData name="Yusuke Kato(加藤　佑介)" userId="596533c6-00bc-40af-9215-a6b229120e50" providerId="ADAL" clId="{5D32D428-62D3-43E0-AB64-8043E346338C}" dt="2022-02-06T08:19:34.301" v="92" actId="1076"/>
        <pc:sldMkLst>
          <pc:docMk/>
          <pc:sldMk cId="1118922390" sldId="430"/>
        </pc:sldMkLst>
        <pc:spChg chg="mod">
          <ac:chgData name="Yusuke Kato(加藤　佑介)" userId="596533c6-00bc-40af-9215-a6b229120e50" providerId="ADAL" clId="{5D32D428-62D3-43E0-AB64-8043E346338C}" dt="2022-02-06T08:19:34.301" v="92" actId="1076"/>
          <ac:spMkLst>
            <pc:docMk/>
            <pc:sldMk cId="1118922390" sldId="430"/>
            <ac:spMk id="8" creationId="{5C86BC28-C5B0-4E5D-8C78-266C7030FF02}"/>
          </ac:spMkLst>
        </pc:spChg>
      </pc:sldChg>
      <pc:sldChg chg="modSp mod">
        <pc:chgData name="Yusuke Kato(加藤　佑介)" userId="596533c6-00bc-40af-9215-a6b229120e50" providerId="ADAL" clId="{5D32D428-62D3-43E0-AB64-8043E346338C}" dt="2022-02-06T08:19:46.132" v="95" actId="1076"/>
        <pc:sldMkLst>
          <pc:docMk/>
          <pc:sldMk cId="1244221151" sldId="431"/>
        </pc:sldMkLst>
        <pc:spChg chg="mod">
          <ac:chgData name="Yusuke Kato(加藤　佑介)" userId="596533c6-00bc-40af-9215-a6b229120e50" providerId="ADAL" clId="{5D32D428-62D3-43E0-AB64-8043E346338C}" dt="2022-02-06T08:19:46.132" v="95" actId="1076"/>
          <ac:spMkLst>
            <pc:docMk/>
            <pc:sldMk cId="1244221151" sldId="431"/>
            <ac:spMk id="11" creationId="{18EAC606-B3D7-40F4-AE02-77BB19B484A6}"/>
          </ac:spMkLst>
        </pc:spChg>
      </pc:sldChg>
      <pc:sldChg chg="modSp mod">
        <pc:chgData name="Yusuke Kato(加藤　佑介)" userId="596533c6-00bc-40af-9215-a6b229120e50" providerId="ADAL" clId="{5D32D428-62D3-43E0-AB64-8043E346338C}" dt="2022-02-06T08:17:08.563" v="61" actId="20577"/>
        <pc:sldMkLst>
          <pc:docMk/>
          <pc:sldMk cId="2240893576" sldId="432"/>
        </pc:sldMkLst>
        <pc:spChg chg="mod">
          <ac:chgData name="Yusuke Kato(加藤　佑介)" userId="596533c6-00bc-40af-9215-a6b229120e50" providerId="ADAL" clId="{5D32D428-62D3-43E0-AB64-8043E346338C}" dt="2022-02-06T08:17:08.563" v="61" actId="20577"/>
          <ac:spMkLst>
            <pc:docMk/>
            <pc:sldMk cId="2240893576" sldId="432"/>
            <ac:spMk id="6" creationId="{00000000-0000-0000-0000-000000000000}"/>
          </ac:spMkLst>
        </pc:spChg>
      </pc:sldChg>
      <pc:sldChg chg="modSp mod">
        <pc:chgData name="Yusuke Kato(加藤　佑介)" userId="596533c6-00bc-40af-9215-a6b229120e50" providerId="ADAL" clId="{5D32D428-62D3-43E0-AB64-8043E346338C}" dt="2022-02-06T08:17:29.140" v="75" actId="20577"/>
        <pc:sldMkLst>
          <pc:docMk/>
          <pc:sldMk cId="1984737739" sldId="433"/>
        </pc:sldMkLst>
        <pc:spChg chg="mod">
          <ac:chgData name="Yusuke Kato(加藤　佑介)" userId="596533c6-00bc-40af-9215-a6b229120e50" providerId="ADAL" clId="{5D32D428-62D3-43E0-AB64-8043E346338C}" dt="2022-02-06T08:17:29.140" v="75" actId="20577"/>
          <ac:spMkLst>
            <pc:docMk/>
            <pc:sldMk cId="1984737739" sldId="433"/>
            <ac:spMk id="4" creationId="{00000000-0000-0000-0000-000000000000}"/>
          </ac:spMkLst>
        </pc:spChg>
        <pc:spChg chg="mod">
          <ac:chgData name="Yusuke Kato(加藤　佑介)" userId="596533c6-00bc-40af-9215-a6b229120e50" providerId="ADAL" clId="{5D32D428-62D3-43E0-AB64-8043E346338C}" dt="2022-02-06T08:11:30.559" v="7" actId="20577"/>
          <ac:spMkLst>
            <pc:docMk/>
            <pc:sldMk cId="1984737739" sldId="433"/>
            <ac:spMk id="5" creationId="{00000000-0000-0000-0000-000000000000}"/>
          </ac:spMkLst>
        </pc:spChg>
      </pc:sldChg>
      <pc:sldChg chg="modSp mod">
        <pc:chgData name="Yusuke Kato(加藤　佑介)" userId="596533c6-00bc-40af-9215-a6b229120e50" providerId="ADAL" clId="{5D32D428-62D3-43E0-AB64-8043E346338C}" dt="2022-02-06T08:17:23.229" v="71" actId="20577"/>
        <pc:sldMkLst>
          <pc:docMk/>
          <pc:sldMk cId="1965434878" sldId="434"/>
        </pc:sldMkLst>
        <pc:spChg chg="mod">
          <ac:chgData name="Yusuke Kato(加藤　佑介)" userId="596533c6-00bc-40af-9215-a6b229120e50" providerId="ADAL" clId="{5D32D428-62D3-43E0-AB64-8043E346338C}" dt="2022-02-06T08:17:23.229" v="71" actId="20577"/>
          <ac:spMkLst>
            <pc:docMk/>
            <pc:sldMk cId="1965434878" sldId="434"/>
            <ac:spMk id="4" creationId="{00000000-0000-0000-0000-000000000000}"/>
          </ac:spMkLst>
        </pc:spChg>
        <pc:spChg chg="mod">
          <ac:chgData name="Yusuke Kato(加藤　佑介)" userId="596533c6-00bc-40af-9215-a6b229120e50" providerId="ADAL" clId="{5D32D428-62D3-43E0-AB64-8043E346338C}" dt="2022-02-06T08:11:25.307" v="5" actId="20577"/>
          <ac:spMkLst>
            <pc:docMk/>
            <pc:sldMk cId="1965434878" sldId="434"/>
            <ac:spMk id="5" creationId="{00000000-0000-0000-0000-000000000000}"/>
          </ac:spMkLst>
        </pc:spChg>
      </pc:sldChg>
    </pc:docChg>
  </pc:docChgLst>
  <pc:docChgLst>
    <pc:chgData name="Yasuhiro Azuma(我妻　康弘)" userId="4884d7c1-31dc-476d-88e1-c200912ec972" providerId="ADAL" clId="{B6439D8A-40F4-4485-B641-3A2EFDEDBBA0}"/>
    <pc:docChg chg="modSld">
      <pc:chgData name="Yasuhiro Azuma(我妻　康弘)" userId="4884d7c1-31dc-476d-88e1-c200912ec972" providerId="ADAL" clId="{B6439D8A-40F4-4485-B641-3A2EFDEDBBA0}" dt="2021-11-26T06:38:18.149" v="1" actId="207"/>
      <pc:docMkLst>
        <pc:docMk/>
      </pc:docMkLst>
      <pc:sldChg chg="modSp mod">
        <pc:chgData name="Yasuhiro Azuma(我妻　康弘)" userId="4884d7c1-31dc-476d-88e1-c200912ec972" providerId="ADAL" clId="{B6439D8A-40F4-4485-B641-3A2EFDEDBBA0}" dt="2021-11-26T06:38:18.149" v="1" actId="207"/>
        <pc:sldMkLst>
          <pc:docMk/>
          <pc:sldMk cId="0" sldId="355"/>
        </pc:sldMkLst>
        <pc:spChg chg="mod">
          <ac:chgData name="Yasuhiro Azuma(我妻　康弘)" userId="4884d7c1-31dc-476d-88e1-c200912ec972" providerId="ADAL" clId="{B6439D8A-40F4-4485-B641-3A2EFDEDBBA0}" dt="2021-11-26T06:38:18.149" v="1" actId="207"/>
          <ac:spMkLst>
            <pc:docMk/>
            <pc:sldMk cId="0" sldId="355"/>
            <ac:spMk id="4" creationId="{00000000-0000-0000-0000-000000000000}"/>
          </ac:spMkLst>
        </pc:spChg>
      </pc:sldChg>
    </pc:docChg>
  </pc:docChgLst>
  <pc:docChgLst>
    <pc:chgData name="Shisei Sakoda(迫田　至誠)" userId="35bdf852-bbc7-404f-bcc6-c0239427cbba" providerId="ADAL" clId="{EBF2A68B-5CA2-4519-8A5D-656BBDCBCF4B}"/>
    <pc:docChg chg="modSld">
      <pc:chgData name="Shisei Sakoda(迫田　至誠)" userId="35bdf852-bbc7-404f-bcc6-c0239427cbba" providerId="ADAL" clId="{EBF2A68B-5CA2-4519-8A5D-656BBDCBCF4B}" dt="2022-02-06T03:44:42.133" v="3" actId="20577"/>
      <pc:docMkLst>
        <pc:docMk/>
      </pc:docMkLst>
      <pc:sldChg chg="modSp mod">
        <pc:chgData name="Shisei Sakoda(迫田　至誠)" userId="35bdf852-bbc7-404f-bcc6-c0239427cbba" providerId="ADAL" clId="{EBF2A68B-5CA2-4519-8A5D-656BBDCBCF4B}" dt="2022-02-05T23:54:38.169" v="1" actId="14100"/>
        <pc:sldMkLst>
          <pc:docMk/>
          <pc:sldMk cId="3277338963" sldId="410"/>
        </pc:sldMkLst>
        <pc:spChg chg="mod">
          <ac:chgData name="Shisei Sakoda(迫田　至誠)" userId="35bdf852-bbc7-404f-bcc6-c0239427cbba" providerId="ADAL" clId="{EBF2A68B-5CA2-4519-8A5D-656BBDCBCF4B}" dt="2022-02-05T23:54:38.169" v="1" actId="14100"/>
          <ac:spMkLst>
            <pc:docMk/>
            <pc:sldMk cId="3277338963" sldId="410"/>
            <ac:spMk id="9" creationId="{4A30564C-3871-4EA6-9778-373B908345DF}"/>
          </ac:spMkLst>
        </pc:spChg>
      </pc:sldChg>
      <pc:sldChg chg="modSp mod">
        <pc:chgData name="Shisei Sakoda(迫田　至誠)" userId="35bdf852-bbc7-404f-bcc6-c0239427cbba" providerId="ADAL" clId="{EBF2A68B-5CA2-4519-8A5D-656BBDCBCF4B}" dt="2022-02-06T03:44:42.133" v="3" actId="20577"/>
        <pc:sldMkLst>
          <pc:docMk/>
          <pc:sldMk cId="1849710796" sldId="429"/>
        </pc:sldMkLst>
        <pc:spChg chg="mod">
          <ac:chgData name="Shisei Sakoda(迫田　至誠)" userId="35bdf852-bbc7-404f-bcc6-c0239427cbba" providerId="ADAL" clId="{EBF2A68B-5CA2-4519-8A5D-656BBDCBCF4B}" dt="2022-02-06T03:44:42.133" v="3" actId="20577"/>
          <ac:spMkLst>
            <pc:docMk/>
            <pc:sldMk cId="1849710796" sldId="429"/>
            <ac:spMk id="6" creationId="{6F6BF38F-7C35-431E-B400-CA2CCB2692A2}"/>
          </ac:spMkLst>
        </pc:spChg>
      </pc:sldChg>
    </pc:docChg>
  </pc:docChgLst>
  <pc:docChgLst>
    <pc:chgData name="Preeti Sah(サハ　ピリティ)" userId="8d282ded-a309-460d-a382-e08feb2c397a" providerId="ADAL" clId="{2E0BC74F-12B0-4CF8-83D0-CC7E6969C28F}"/>
    <pc:docChg chg="undo redo custSel modSld">
      <pc:chgData name="Preeti Sah(サハ　ピリティ)" userId="8d282ded-a309-460d-a382-e08feb2c397a" providerId="ADAL" clId="{2E0BC74F-12B0-4CF8-83D0-CC7E6969C28F}" dt="2022-02-03T05:25:05.577" v="620" actId="1076"/>
      <pc:docMkLst>
        <pc:docMk/>
      </pc:docMkLst>
      <pc:sldChg chg="addSp delSp modSp mod">
        <pc:chgData name="Preeti Sah(サハ　ピリティ)" userId="8d282ded-a309-460d-a382-e08feb2c397a" providerId="ADAL" clId="{2E0BC74F-12B0-4CF8-83D0-CC7E6969C28F}" dt="2022-02-03T02:25:35.412" v="183" actId="1076"/>
        <pc:sldMkLst>
          <pc:docMk/>
          <pc:sldMk cId="0" sldId="357"/>
        </pc:sldMkLst>
        <pc:spChg chg="mod">
          <ac:chgData name="Preeti Sah(サハ　ピリティ)" userId="8d282ded-a309-460d-a382-e08feb2c397a" providerId="ADAL" clId="{2E0BC74F-12B0-4CF8-83D0-CC7E6969C28F}" dt="2022-02-03T02:25:35.412" v="183" actId="1076"/>
          <ac:spMkLst>
            <pc:docMk/>
            <pc:sldMk cId="0" sldId="357"/>
            <ac:spMk id="2" creationId="{18A5A0A8-8A57-434C-B045-F2D592368324}"/>
          </ac:spMkLst>
        </pc:spChg>
        <pc:spChg chg="mod">
          <ac:chgData name="Preeti Sah(サハ　ピリティ)" userId="8d282ded-a309-460d-a382-e08feb2c397a" providerId="ADAL" clId="{2E0BC74F-12B0-4CF8-83D0-CC7E6969C28F}" dt="2022-02-03T02:24:28.607" v="168" actId="14100"/>
          <ac:spMkLst>
            <pc:docMk/>
            <pc:sldMk cId="0" sldId="357"/>
            <ac:spMk id="3" creationId="{531D0B89-7347-4231-9E25-A9B188369C61}"/>
          </ac:spMkLst>
        </pc:spChg>
        <pc:spChg chg="mod">
          <ac:chgData name="Preeti Sah(サハ　ピリティ)" userId="8d282ded-a309-460d-a382-e08feb2c397a" providerId="ADAL" clId="{2E0BC74F-12B0-4CF8-83D0-CC7E6969C28F}" dt="2022-02-03T02:24:29.655" v="169" actId="1076"/>
          <ac:spMkLst>
            <pc:docMk/>
            <pc:sldMk cId="0" sldId="357"/>
            <ac:spMk id="5" creationId="{A3DD52B2-9C4E-4514-93D6-969F6CEEA62B}"/>
          </ac:spMkLst>
        </pc:spChg>
        <pc:spChg chg="mod">
          <ac:chgData name="Preeti Sah(サハ　ピリティ)" userId="8d282ded-a309-460d-a382-e08feb2c397a" providerId="ADAL" clId="{2E0BC74F-12B0-4CF8-83D0-CC7E6969C28F}" dt="2022-02-03T02:24:32.746" v="170" actId="1076"/>
          <ac:spMkLst>
            <pc:docMk/>
            <pc:sldMk cId="0" sldId="357"/>
            <ac:spMk id="7" creationId="{3C6CE07A-F43E-4753-93A6-82B8F55E773C}"/>
          </ac:spMkLst>
        </pc:spChg>
        <pc:spChg chg="mod">
          <ac:chgData name="Preeti Sah(サハ　ピリティ)" userId="8d282ded-a309-460d-a382-e08feb2c397a" providerId="ADAL" clId="{2E0BC74F-12B0-4CF8-83D0-CC7E6969C28F}" dt="2022-02-03T02:24:25.291" v="167" actId="14100"/>
          <ac:spMkLst>
            <pc:docMk/>
            <pc:sldMk cId="0" sldId="357"/>
            <ac:spMk id="11" creationId="{B145D8EB-7413-4672-B8A5-A98E6DC6BD96}"/>
          </ac:spMkLst>
        </pc:spChg>
        <pc:spChg chg="add mod">
          <ac:chgData name="Preeti Sah(サハ　ピリティ)" userId="8d282ded-a309-460d-a382-e08feb2c397a" providerId="ADAL" clId="{2E0BC74F-12B0-4CF8-83D0-CC7E6969C28F}" dt="2022-02-03T02:25:35.412" v="183" actId="1076"/>
          <ac:spMkLst>
            <pc:docMk/>
            <pc:sldMk cId="0" sldId="357"/>
            <ac:spMk id="13" creationId="{74EB62ED-1C49-4BFF-A13E-068507B57EC0}"/>
          </ac:spMkLst>
        </pc:spChg>
        <pc:spChg chg="mod">
          <ac:chgData name="Preeti Sah(サハ　ピリティ)" userId="8d282ded-a309-460d-a382-e08feb2c397a" providerId="ADAL" clId="{2E0BC74F-12B0-4CF8-83D0-CC7E6969C28F}" dt="2022-02-03T02:25:05.497" v="177" actId="1076"/>
          <ac:spMkLst>
            <pc:docMk/>
            <pc:sldMk cId="0" sldId="357"/>
            <ac:spMk id="15" creationId="{FAE053A2-7BA6-46BF-83A5-33CAE0293924}"/>
          </ac:spMkLst>
        </pc:spChg>
        <pc:spChg chg="mod">
          <ac:chgData name="Preeti Sah(サハ　ピリティ)" userId="8d282ded-a309-460d-a382-e08feb2c397a" providerId="ADAL" clId="{2E0BC74F-12B0-4CF8-83D0-CC7E6969C28F}" dt="2022-02-03T02:25:23.482" v="182" actId="122"/>
          <ac:spMkLst>
            <pc:docMk/>
            <pc:sldMk cId="0" sldId="357"/>
            <ac:spMk id="21" creationId="{DF518C87-A100-403C-9B35-52E9DA03AEA9}"/>
          </ac:spMkLst>
        </pc:spChg>
        <pc:spChg chg="mod">
          <ac:chgData name="Preeti Sah(サハ　ピリティ)" userId="8d282ded-a309-460d-a382-e08feb2c397a" providerId="ADAL" clId="{2E0BC74F-12B0-4CF8-83D0-CC7E6969C28F}" dt="2022-02-03T02:25:20.799" v="181" actId="1076"/>
          <ac:spMkLst>
            <pc:docMk/>
            <pc:sldMk cId="0" sldId="357"/>
            <ac:spMk id="22" creationId="{8C59598D-F988-4D0C-8F65-98186C99A28F}"/>
          </ac:spMkLst>
        </pc:spChg>
        <pc:picChg chg="mod ord">
          <ac:chgData name="Preeti Sah(サハ　ピリティ)" userId="8d282ded-a309-460d-a382-e08feb2c397a" providerId="ADAL" clId="{2E0BC74F-12B0-4CF8-83D0-CC7E6969C28F}" dt="2022-02-03T02:25:35.412" v="183" actId="1076"/>
          <ac:picMkLst>
            <pc:docMk/>
            <pc:sldMk cId="0" sldId="357"/>
            <ac:picMk id="4" creationId="{48D3A2CD-7D89-4213-878D-4EEC8563789D}"/>
          </ac:picMkLst>
        </pc:picChg>
        <pc:picChg chg="del mod">
          <ac:chgData name="Preeti Sah(サハ　ピリティ)" userId="8d282ded-a309-460d-a382-e08feb2c397a" providerId="ADAL" clId="{2E0BC74F-12B0-4CF8-83D0-CC7E6969C28F}" dt="2022-02-03T02:23:31.840" v="153" actId="478"/>
          <ac:picMkLst>
            <pc:docMk/>
            <pc:sldMk cId="0" sldId="357"/>
            <ac:picMk id="17" creationId="{2C553325-418A-4B64-9A93-CF486592597B}"/>
          </ac:picMkLst>
        </pc:picChg>
      </pc:sldChg>
      <pc:sldChg chg="addSp delSp modSp mod">
        <pc:chgData name="Preeti Sah(サハ　ピリティ)" userId="8d282ded-a309-460d-a382-e08feb2c397a" providerId="ADAL" clId="{2E0BC74F-12B0-4CF8-83D0-CC7E6969C28F}" dt="2022-02-03T02:22:52.403" v="147" actId="122"/>
        <pc:sldMkLst>
          <pc:docMk/>
          <pc:sldMk cId="0" sldId="389"/>
        </pc:sldMkLst>
        <pc:spChg chg="add del mod">
          <ac:chgData name="Preeti Sah(サハ　ピリティ)" userId="8d282ded-a309-460d-a382-e08feb2c397a" providerId="ADAL" clId="{2E0BC74F-12B0-4CF8-83D0-CC7E6969C28F}" dt="2022-02-03T02:19:32.036" v="101"/>
          <ac:spMkLst>
            <pc:docMk/>
            <pc:sldMk cId="0" sldId="389"/>
            <ac:spMk id="13" creationId="{0FBA2910-2B4E-4E4E-A888-3312AB5790E2}"/>
          </ac:spMkLst>
        </pc:spChg>
        <pc:spChg chg="add del mod">
          <ac:chgData name="Preeti Sah(サハ　ピリティ)" userId="8d282ded-a309-460d-a382-e08feb2c397a" providerId="ADAL" clId="{2E0BC74F-12B0-4CF8-83D0-CC7E6969C28F}" dt="2022-02-03T02:19:32.036" v="101"/>
          <ac:spMkLst>
            <pc:docMk/>
            <pc:sldMk cId="0" sldId="389"/>
            <ac:spMk id="14" creationId="{49DCE41F-37C3-425C-B4E7-0CB629604D17}"/>
          </ac:spMkLst>
        </pc:spChg>
        <pc:spChg chg="mod">
          <ac:chgData name="Preeti Sah(サハ　ピリティ)" userId="8d282ded-a309-460d-a382-e08feb2c397a" providerId="ADAL" clId="{2E0BC74F-12B0-4CF8-83D0-CC7E6969C28F}" dt="2022-02-03T02:22:23.524" v="136" actId="1076"/>
          <ac:spMkLst>
            <pc:docMk/>
            <pc:sldMk cId="0" sldId="389"/>
            <ac:spMk id="16" creationId="{16B5B265-74CE-4078-930F-0E01EF9B4AAA}"/>
          </ac:spMkLst>
        </pc:spChg>
        <pc:spChg chg="mod">
          <ac:chgData name="Preeti Sah(サハ　ピリティ)" userId="8d282ded-a309-460d-a382-e08feb2c397a" providerId="ADAL" clId="{2E0BC74F-12B0-4CF8-83D0-CC7E6969C28F}" dt="2022-02-03T02:22:52.403" v="147" actId="122"/>
          <ac:spMkLst>
            <pc:docMk/>
            <pc:sldMk cId="0" sldId="389"/>
            <ac:spMk id="17" creationId="{05E8FD37-623C-4BCF-BC22-04DD962FEA1E}"/>
          </ac:spMkLst>
        </pc:spChg>
        <pc:spChg chg="mod">
          <ac:chgData name="Preeti Sah(サハ　ピリティ)" userId="8d282ded-a309-460d-a382-e08feb2c397a" providerId="ADAL" clId="{2E0BC74F-12B0-4CF8-83D0-CC7E6969C28F}" dt="2022-02-03T02:22:23.524" v="136" actId="1076"/>
          <ac:spMkLst>
            <pc:docMk/>
            <pc:sldMk cId="0" sldId="389"/>
            <ac:spMk id="18" creationId="{55CA9DB6-9527-4C4C-A773-44CFE18D09F2}"/>
          </ac:spMkLst>
        </pc:spChg>
        <pc:spChg chg="mod">
          <ac:chgData name="Preeti Sah(サハ　ピリティ)" userId="8d282ded-a309-460d-a382-e08feb2c397a" providerId="ADAL" clId="{2E0BC74F-12B0-4CF8-83D0-CC7E6969C28F}" dt="2022-02-03T02:22:41.918" v="143" actId="1076"/>
          <ac:spMkLst>
            <pc:docMk/>
            <pc:sldMk cId="0" sldId="389"/>
            <ac:spMk id="19" creationId="{32360F61-5173-458E-959B-9113C9D7B71D}"/>
          </ac:spMkLst>
        </pc:spChg>
        <pc:spChg chg="mod">
          <ac:chgData name="Preeti Sah(サハ　ピリティ)" userId="8d282ded-a309-460d-a382-e08feb2c397a" providerId="ADAL" clId="{2E0BC74F-12B0-4CF8-83D0-CC7E6969C28F}" dt="2022-02-03T02:21:23.632" v="123" actId="14100"/>
          <ac:spMkLst>
            <pc:docMk/>
            <pc:sldMk cId="0" sldId="389"/>
            <ac:spMk id="21" creationId="{2B363506-CCDD-4B67-AA82-428B9EF62BDE}"/>
          </ac:spMkLst>
        </pc:spChg>
        <pc:spChg chg="add del mod">
          <ac:chgData name="Preeti Sah(サハ　ピリティ)" userId="8d282ded-a309-460d-a382-e08feb2c397a" providerId="ADAL" clId="{2E0BC74F-12B0-4CF8-83D0-CC7E6969C28F}" dt="2022-02-03T02:19:32.036" v="101"/>
          <ac:spMkLst>
            <pc:docMk/>
            <pc:sldMk cId="0" sldId="389"/>
            <ac:spMk id="22" creationId="{97E311B0-CC00-4D3E-BAE5-B8F73416DC9C}"/>
          </ac:spMkLst>
        </pc:spChg>
        <pc:spChg chg="add del mod">
          <ac:chgData name="Preeti Sah(サハ　ピリティ)" userId="8d282ded-a309-460d-a382-e08feb2c397a" providerId="ADAL" clId="{2E0BC74F-12B0-4CF8-83D0-CC7E6969C28F}" dt="2022-02-03T02:19:32.036" v="101"/>
          <ac:spMkLst>
            <pc:docMk/>
            <pc:sldMk cId="0" sldId="389"/>
            <ac:spMk id="23" creationId="{2C420E3A-75E1-4B6B-9E46-62901532003F}"/>
          </ac:spMkLst>
        </pc:spChg>
        <pc:spChg chg="add del mod">
          <ac:chgData name="Preeti Sah(サハ　ピリティ)" userId="8d282ded-a309-460d-a382-e08feb2c397a" providerId="ADAL" clId="{2E0BC74F-12B0-4CF8-83D0-CC7E6969C28F}" dt="2022-02-03T02:19:32.036" v="101"/>
          <ac:spMkLst>
            <pc:docMk/>
            <pc:sldMk cId="0" sldId="389"/>
            <ac:spMk id="24" creationId="{95462533-4508-4B88-A241-4006F875FC1E}"/>
          </ac:spMkLst>
        </pc:spChg>
        <pc:spChg chg="add del mod">
          <ac:chgData name="Preeti Sah(サハ　ピリティ)" userId="8d282ded-a309-460d-a382-e08feb2c397a" providerId="ADAL" clId="{2E0BC74F-12B0-4CF8-83D0-CC7E6969C28F}" dt="2022-02-03T02:19:32.036" v="101"/>
          <ac:spMkLst>
            <pc:docMk/>
            <pc:sldMk cId="0" sldId="389"/>
            <ac:spMk id="25" creationId="{D029C97A-F24B-4ADC-9586-FCEE6445D7DC}"/>
          </ac:spMkLst>
        </pc:spChg>
        <pc:spChg chg="del">
          <ac:chgData name="Preeti Sah(サハ　ピリティ)" userId="8d282ded-a309-460d-a382-e08feb2c397a" providerId="ADAL" clId="{2E0BC74F-12B0-4CF8-83D0-CC7E6969C28F}" dt="2022-02-03T02:21:14.624" v="120" actId="478"/>
          <ac:spMkLst>
            <pc:docMk/>
            <pc:sldMk cId="0" sldId="389"/>
            <ac:spMk id="26" creationId="{122A9189-E67E-4FF8-9654-B7CED3BE98B7}"/>
          </ac:spMkLst>
        </pc:spChg>
        <pc:spChg chg="add del mod">
          <ac:chgData name="Preeti Sah(サハ　ピリティ)" userId="8d282ded-a309-460d-a382-e08feb2c397a" providerId="ADAL" clId="{2E0BC74F-12B0-4CF8-83D0-CC7E6969C28F}" dt="2022-02-03T02:19:32.036" v="101"/>
          <ac:spMkLst>
            <pc:docMk/>
            <pc:sldMk cId="0" sldId="389"/>
            <ac:spMk id="27" creationId="{32B56520-3430-4015-8851-4C0F81425856}"/>
          </ac:spMkLst>
        </pc:spChg>
        <pc:spChg chg="add del mod">
          <ac:chgData name="Preeti Sah(サハ　ピリティ)" userId="8d282ded-a309-460d-a382-e08feb2c397a" providerId="ADAL" clId="{2E0BC74F-12B0-4CF8-83D0-CC7E6969C28F}" dt="2022-02-03T02:19:32.036" v="101"/>
          <ac:spMkLst>
            <pc:docMk/>
            <pc:sldMk cId="0" sldId="389"/>
            <ac:spMk id="28" creationId="{D59637CA-1AC0-4926-B4E9-1C5411B18AC4}"/>
          </ac:spMkLst>
        </pc:spChg>
        <pc:spChg chg="add mod">
          <ac:chgData name="Preeti Sah(サハ　ピリティ)" userId="8d282ded-a309-460d-a382-e08feb2c397a" providerId="ADAL" clId="{2E0BC74F-12B0-4CF8-83D0-CC7E6969C28F}" dt="2022-02-03T02:22:23.524" v="136" actId="1076"/>
          <ac:spMkLst>
            <pc:docMk/>
            <pc:sldMk cId="0" sldId="389"/>
            <ac:spMk id="29" creationId="{0EA04523-947B-4A7B-85A1-220AC41ADB50}"/>
          </ac:spMkLst>
        </pc:spChg>
        <pc:picChg chg="mod">
          <ac:chgData name="Preeti Sah(サハ　ピリティ)" userId="8d282ded-a309-460d-a382-e08feb2c397a" providerId="ADAL" clId="{2E0BC74F-12B0-4CF8-83D0-CC7E6969C28F}" dt="2022-02-03T02:20:16.231" v="104" actId="1076"/>
          <ac:picMkLst>
            <pc:docMk/>
            <pc:sldMk cId="0" sldId="389"/>
            <ac:picMk id="2" creationId="{BDA4B660-6F70-47BB-9D5E-A89EAF43FE95}"/>
          </ac:picMkLst>
        </pc:picChg>
        <pc:picChg chg="add del mod">
          <ac:chgData name="Preeti Sah(サハ　ピリティ)" userId="8d282ded-a309-460d-a382-e08feb2c397a" providerId="ADAL" clId="{2E0BC74F-12B0-4CF8-83D0-CC7E6969C28F}" dt="2022-02-03T02:19:32.036" v="101"/>
          <ac:picMkLst>
            <pc:docMk/>
            <pc:sldMk cId="0" sldId="389"/>
            <ac:picMk id="11" creationId="{FF75ED1C-938D-43D6-926F-09DA2D1D87CD}"/>
          </ac:picMkLst>
        </pc:picChg>
        <pc:picChg chg="del">
          <ac:chgData name="Preeti Sah(サハ　ピリティ)" userId="8d282ded-a309-460d-a382-e08feb2c397a" providerId="ADAL" clId="{2E0BC74F-12B0-4CF8-83D0-CC7E6969C28F}" dt="2022-02-03T02:20:47.115" v="112" actId="478"/>
          <ac:picMkLst>
            <pc:docMk/>
            <pc:sldMk cId="0" sldId="389"/>
            <ac:picMk id="15" creationId="{D124456F-5E04-4339-A93F-2ACE77AEDEBC}"/>
          </ac:picMkLst>
        </pc:picChg>
      </pc:sldChg>
      <pc:sldChg chg="addSp delSp modSp mod">
        <pc:chgData name="Preeti Sah(サハ　ピリティ)" userId="8d282ded-a309-460d-a382-e08feb2c397a" providerId="ADAL" clId="{2E0BC74F-12B0-4CF8-83D0-CC7E6969C28F}" dt="2022-02-03T02:18:24.288" v="99" actId="122"/>
        <pc:sldMkLst>
          <pc:docMk/>
          <pc:sldMk cId="1937048495" sldId="412"/>
        </pc:sldMkLst>
        <pc:spChg chg="mod">
          <ac:chgData name="Preeti Sah(サハ　ピリティ)" userId="8d282ded-a309-460d-a382-e08feb2c397a" providerId="ADAL" clId="{2E0BC74F-12B0-4CF8-83D0-CC7E6969C28F}" dt="2022-02-03T02:18:24.288" v="99" actId="122"/>
          <ac:spMkLst>
            <pc:docMk/>
            <pc:sldMk cId="1937048495" sldId="412"/>
            <ac:spMk id="11" creationId="{BAA42F29-457C-417C-9025-4AAB16DFF91E}"/>
          </ac:spMkLst>
        </pc:spChg>
        <pc:spChg chg="mod">
          <ac:chgData name="Preeti Sah(サハ　ピリティ)" userId="8d282ded-a309-460d-a382-e08feb2c397a" providerId="ADAL" clId="{2E0BC74F-12B0-4CF8-83D0-CC7E6969C28F}" dt="2022-02-03T02:18:20.608" v="98" actId="1076"/>
          <ac:spMkLst>
            <pc:docMk/>
            <pc:sldMk cId="1937048495" sldId="412"/>
            <ac:spMk id="12" creationId="{BD2C033D-3A2F-4EDD-88E6-4E72B5B14C46}"/>
          </ac:spMkLst>
        </pc:spChg>
        <pc:spChg chg="del">
          <ac:chgData name="Preeti Sah(サハ　ピリティ)" userId="8d282ded-a309-460d-a382-e08feb2c397a" providerId="ADAL" clId="{2E0BC74F-12B0-4CF8-83D0-CC7E6969C28F}" dt="2022-02-03T02:18:09.317" v="94" actId="478"/>
          <ac:spMkLst>
            <pc:docMk/>
            <pc:sldMk cId="1937048495" sldId="412"/>
            <ac:spMk id="15" creationId="{30D4B234-AB55-4090-BA8E-71ABEF6B2EFE}"/>
          </ac:spMkLst>
        </pc:spChg>
        <pc:spChg chg="mod">
          <ac:chgData name="Preeti Sah(サハ　ピリティ)" userId="8d282ded-a309-460d-a382-e08feb2c397a" providerId="ADAL" clId="{2E0BC74F-12B0-4CF8-83D0-CC7E6969C28F}" dt="2022-02-03T02:17:55.031" v="90" actId="1076"/>
          <ac:spMkLst>
            <pc:docMk/>
            <pc:sldMk cId="1937048495" sldId="412"/>
            <ac:spMk id="16" creationId="{D756AA45-4680-4DFD-A9B0-94ED3EED51F0}"/>
          </ac:spMkLst>
        </pc:spChg>
        <pc:spChg chg="add mod">
          <ac:chgData name="Preeti Sah(サハ　ピリティ)" userId="8d282ded-a309-460d-a382-e08feb2c397a" providerId="ADAL" clId="{2E0BC74F-12B0-4CF8-83D0-CC7E6969C28F}" dt="2022-02-03T02:18:13.354" v="95" actId="1076"/>
          <ac:spMkLst>
            <pc:docMk/>
            <pc:sldMk cId="1937048495" sldId="412"/>
            <ac:spMk id="17" creationId="{A4EE5C95-73DA-4B70-A639-60993D778DCE}"/>
          </ac:spMkLst>
        </pc:spChg>
      </pc:sldChg>
      <pc:sldChg chg="addSp delSp modSp mod">
        <pc:chgData name="Preeti Sah(サハ　ピリティ)" userId="8d282ded-a309-460d-a382-e08feb2c397a" providerId="ADAL" clId="{2E0BC74F-12B0-4CF8-83D0-CC7E6969C28F}" dt="2022-02-03T02:29:29.356" v="268" actId="1076"/>
        <pc:sldMkLst>
          <pc:docMk/>
          <pc:sldMk cId="2109736500" sldId="414"/>
        </pc:sldMkLst>
        <pc:spChg chg="add del">
          <ac:chgData name="Preeti Sah(サハ　ピリティ)" userId="8d282ded-a309-460d-a382-e08feb2c397a" providerId="ADAL" clId="{2E0BC74F-12B0-4CF8-83D0-CC7E6969C28F}" dt="2022-02-03T02:29:25.851" v="251" actId="478"/>
          <ac:spMkLst>
            <pc:docMk/>
            <pc:sldMk cId="2109736500" sldId="414"/>
            <ac:spMk id="2" creationId="{75EC192D-7463-4FDE-9649-783C20625588}"/>
          </ac:spMkLst>
        </pc:spChg>
        <pc:spChg chg="add del">
          <ac:chgData name="Preeti Sah(サハ　ピリティ)" userId="8d282ded-a309-460d-a382-e08feb2c397a" providerId="ADAL" clId="{2E0BC74F-12B0-4CF8-83D0-CC7E6969C28F}" dt="2022-02-03T02:29:25.851" v="251" actId="478"/>
          <ac:spMkLst>
            <pc:docMk/>
            <pc:sldMk cId="2109736500" sldId="414"/>
            <ac:spMk id="4" creationId="{AFB8B334-49C8-4B3B-B08A-E7CDD80E52B9}"/>
          </ac:spMkLst>
        </pc:spChg>
        <pc:spChg chg="mod">
          <ac:chgData name="Preeti Sah(サハ　ピリティ)" userId="8d282ded-a309-460d-a382-e08feb2c397a" providerId="ADAL" clId="{2E0BC74F-12B0-4CF8-83D0-CC7E6969C28F}" dt="2022-02-03T02:29:28.432" v="266" actId="1076"/>
          <ac:spMkLst>
            <pc:docMk/>
            <pc:sldMk cId="2109736500" sldId="414"/>
            <ac:spMk id="6" creationId="{1D3FE39B-ED14-44BC-BEB0-3B3BE4E2D3D3}"/>
          </ac:spMkLst>
        </pc:spChg>
        <pc:spChg chg="add del mod ord">
          <ac:chgData name="Preeti Sah(サハ　ピリティ)" userId="8d282ded-a309-460d-a382-e08feb2c397a" providerId="ADAL" clId="{2E0BC74F-12B0-4CF8-83D0-CC7E6969C28F}" dt="2022-02-03T02:29:27.969" v="264" actId="1076"/>
          <ac:spMkLst>
            <pc:docMk/>
            <pc:sldMk cId="2109736500" sldId="414"/>
            <ac:spMk id="7" creationId="{5B448337-CDBF-4B86-B742-4159083B190A}"/>
          </ac:spMkLst>
        </pc:spChg>
        <pc:spChg chg="add del mod">
          <ac:chgData name="Preeti Sah(サハ　ピリティ)" userId="8d282ded-a309-460d-a382-e08feb2c397a" providerId="ADAL" clId="{2E0BC74F-12B0-4CF8-83D0-CC7E6969C28F}" dt="2022-02-03T02:29:26.501" v="255" actId="1076"/>
          <ac:spMkLst>
            <pc:docMk/>
            <pc:sldMk cId="2109736500" sldId="414"/>
            <ac:spMk id="13" creationId="{B27AB14C-14BA-48B6-95FB-209A58B3E51C}"/>
          </ac:spMkLst>
        </pc:spChg>
        <pc:spChg chg="add mod">
          <ac:chgData name="Preeti Sah(サハ　ピリティ)" userId="8d282ded-a309-460d-a382-e08feb2c397a" providerId="ADAL" clId="{2E0BC74F-12B0-4CF8-83D0-CC7E6969C28F}" dt="2022-02-03T02:27:29.752" v="205" actId="164"/>
          <ac:spMkLst>
            <pc:docMk/>
            <pc:sldMk cId="2109736500" sldId="414"/>
            <ac:spMk id="16" creationId="{C4892714-65F7-42A7-A883-657D43A8C729}"/>
          </ac:spMkLst>
        </pc:spChg>
        <pc:spChg chg="add mod">
          <ac:chgData name="Preeti Sah(サハ　ピリティ)" userId="8d282ded-a309-460d-a382-e08feb2c397a" providerId="ADAL" clId="{2E0BC74F-12B0-4CF8-83D0-CC7E6969C28F}" dt="2022-02-03T02:27:29.752" v="205" actId="164"/>
          <ac:spMkLst>
            <pc:docMk/>
            <pc:sldMk cId="2109736500" sldId="414"/>
            <ac:spMk id="17" creationId="{7CC082A8-02D2-4B99-BFAC-31AF14868178}"/>
          </ac:spMkLst>
        </pc:spChg>
        <pc:spChg chg="add mod">
          <ac:chgData name="Preeti Sah(サハ　ピリティ)" userId="8d282ded-a309-460d-a382-e08feb2c397a" providerId="ADAL" clId="{2E0BC74F-12B0-4CF8-83D0-CC7E6969C28F}" dt="2022-02-03T02:27:29.752" v="205" actId="164"/>
          <ac:spMkLst>
            <pc:docMk/>
            <pc:sldMk cId="2109736500" sldId="414"/>
            <ac:spMk id="18" creationId="{126BD70E-F9AD-44E1-AC2E-36F6E31FFC2D}"/>
          </ac:spMkLst>
        </pc:spChg>
        <pc:spChg chg="mod">
          <ac:chgData name="Preeti Sah(サハ　ピリティ)" userId="8d282ded-a309-460d-a382-e08feb2c397a" providerId="ADAL" clId="{2E0BC74F-12B0-4CF8-83D0-CC7E6969C28F}" dt="2022-02-03T02:29:29.356" v="268" actId="1076"/>
          <ac:spMkLst>
            <pc:docMk/>
            <pc:sldMk cId="2109736500" sldId="414"/>
            <ac:spMk id="19" creationId="{4406FD41-E830-4270-82C2-9432B9057E93}"/>
          </ac:spMkLst>
        </pc:spChg>
        <pc:spChg chg="mod">
          <ac:chgData name="Preeti Sah(サハ　ピリティ)" userId="8d282ded-a309-460d-a382-e08feb2c397a" providerId="ADAL" clId="{2E0BC74F-12B0-4CF8-83D0-CC7E6969C28F}" dt="2022-02-03T02:29:29.012" v="267" actId="14100"/>
          <ac:spMkLst>
            <pc:docMk/>
            <pc:sldMk cId="2109736500" sldId="414"/>
            <ac:spMk id="20" creationId="{BF38D0F6-0306-45AC-8F37-00175D09C383}"/>
          </ac:spMkLst>
        </pc:spChg>
        <pc:spChg chg="add del">
          <ac:chgData name="Preeti Sah(サハ　ピリティ)" userId="8d282ded-a309-460d-a382-e08feb2c397a" providerId="ADAL" clId="{2E0BC74F-12B0-4CF8-83D0-CC7E6969C28F}" dt="2022-02-03T02:29:25.851" v="251" actId="478"/>
          <ac:spMkLst>
            <pc:docMk/>
            <pc:sldMk cId="2109736500" sldId="414"/>
            <ac:spMk id="21" creationId="{1C785FCF-7E29-48B7-B864-4C6170F8B207}"/>
          </ac:spMkLst>
        </pc:spChg>
        <pc:grpChg chg="add mod">
          <ac:chgData name="Preeti Sah(サハ　ピリティ)" userId="8d282ded-a309-460d-a382-e08feb2c397a" providerId="ADAL" clId="{2E0BC74F-12B0-4CF8-83D0-CC7E6969C28F}" dt="2022-02-03T02:29:26.193" v="253" actId="1076"/>
          <ac:grpSpMkLst>
            <pc:docMk/>
            <pc:sldMk cId="2109736500" sldId="414"/>
            <ac:grpSpMk id="5" creationId="{BC92E7DD-A6A7-4FF1-BB44-DAC19F805447}"/>
          </ac:grpSpMkLst>
        </pc:grpChg>
        <pc:picChg chg="mod">
          <ac:chgData name="Preeti Sah(サハ　ピリティ)" userId="8d282ded-a309-460d-a382-e08feb2c397a" providerId="ADAL" clId="{2E0BC74F-12B0-4CF8-83D0-CC7E6969C28F}" dt="2022-02-03T02:27:29.752" v="205" actId="164"/>
          <ac:picMkLst>
            <pc:docMk/>
            <pc:sldMk cId="2109736500" sldId="414"/>
            <ac:picMk id="3" creationId="{0B65B2A7-3925-4DFE-B513-B807FDE1ABCE}"/>
          </ac:picMkLst>
        </pc:picChg>
        <pc:picChg chg="add del mod">
          <ac:chgData name="Preeti Sah(サハ　ピリティ)" userId="8d282ded-a309-460d-a382-e08feb2c397a" providerId="ADAL" clId="{2E0BC74F-12B0-4CF8-83D0-CC7E6969C28F}" dt="2022-02-03T02:29:25.851" v="251" actId="478"/>
          <ac:picMkLst>
            <pc:docMk/>
            <pc:sldMk cId="2109736500" sldId="414"/>
            <ac:picMk id="15" creationId="{249F999C-CBB1-4D34-82EC-37F94815F73B}"/>
          </ac:picMkLst>
        </pc:picChg>
      </pc:sldChg>
      <pc:sldChg chg="addSp delSp modSp mod">
        <pc:chgData name="Preeti Sah(サハ　ピリティ)" userId="8d282ded-a309-460d-a382-e08feb2c397a" providerId="ADAL" clId="{2E0BC74F-12B0-4CF8-83D0-CC7E6969C28F}" dt="2022-02-03T02:31:22.264" v="281" actId="478"/>
        <pc:sldMkLst>
          <pc:docMk/>
          <pc:sldMk cId="3442964194" sldId="417"/>
        </pc:sldMkLst>
        <pc:spChg chg="mod">
          <ac:chgData name="Preeti Sah(サハ　ピリティ)" userId="8d282ded-a309-460d-a382-e08feb2c397a" providerId="ADAL" clId="{2E0BC74F-12B0-4CF8-83D0-CC7E6969C28F}" dt="2022-02-03T02:14:29.615" v="64" actId="20577"/>
          <ac:spMkLst>
            <pc:docMk/>
            <pc:sldMk cId="3442964194" sldId="417"/>
            <ac:spMk id="17" creationId="{2AB7686E-039F-4ACA-8689-E06628685D5D}"/>
          </ac:spMkLst>
        </pc:spChg>
        <pc:picChg chg="add del mod">
          <ac:chgData name="Preeti Sah(サハ　ピリティ)" userId="8d282ded-a309-460d-a382-e08feb2c397a" providerId="ADAL" clId="{2E0BC74F-12B0-4CF8-83D0-CC7E6969C28F}" dt="2022-02-03T02:31:22.264" v="281" actId="478"/>
          <ac:picMkLst>
            <pc:docMk/>
            <pc:sldMk cId="3442964194" sldId="417"/>
            <ac:picMk id="12" creationId="{1512F6F7-ADE7-4400-AB42-DEC7313D69DC}"/>
          </ac:picMkLst>
        </pc:picChg>
        <pc:picChg chg="add mod ord">
          <ac:chgData name="Preeti Sah(サハ　ピリティ)" userId="8d282ded-a309-460d-a382-e08feb2c397a" providerId="ADAL" clId="{2E0BC74F-12B0-4CF8-83D0-CC7E6969C28F}" dt="2022-02-03T02:31:07.659" v="276" actId="167"/>
          <ac:picMkLst>
            <pc:docMk/>
            <pc:sldMk cId="3442964194" sldId="417"/>
            <ac:picMk id="13" creationId="{182D9D05-D704-46B6-8F46-6CE3B39A4CA6}"/>
          </ac:picMkLst>
        </pc:picChg>
      </pc:sldChg>
      <pc:sldChg chg="addSp delSp modSp mod">
        <pc:chgData name="Preeti Sah(サハ　ピリティ)" userId="8d282ded-a309-460d-a382-e08feb2c397a" providerId="ADAL" clId="{2E0BC74F-12B0-4CF8-83D0-CC7E6969C28F}" dt="2022-02-03T02:35:57.742" v="318" actId="1076"/>
        <pc:sldMkLst>
          <pc:docMk/>
          <pc:sldMk cId="3908745332" sldId="418"/>
        </pc:sldMkLst>
        <pc:spChg chg="mod ord">
          <ac:chgData name="Preeti Sah(サハ　ピリティ)" userId="8d282ded-a309-460d-a382-e08feb2c397a" providerId="ADAL" clId="{2E0BC74F-12B0-4CF8-83D0-CC7E6969C28F}" dt="2022-02-03T02:34:06.005" v="301" actId="1076"/>
          <ac:spMkLst>
            <pc:docMk/>
            <pc:sldMk cId="3908745332" sldId="418"/>
            <ac:spMk id="2" creationId="{9AE25F1F-67D5-4CD4-81FE-F54EA44303FF}"/>
          </ac:spMkLst>
        </pc:spChg>
        <pc:spChg chg="mod">
          <ac:chgData name="Preeti Sah(サハ　ピリティ)" userId="8d282ded-a309-460d-a382-e08feb2c397a" providerId="ADAL" clId="{2E0BC74F-12B0-4CF8-83D0-CC7E6969C28F}" dt="2022-02-03T02:35:54.503" v="317" actId="1076"/>
          <ac:spMkLst>
            <pc:docMk/>
            <pc:sldMk cId="3908745332" sldId="418"/>
            <ac:spMk id="8" creationId="{D732C66B-D908-4FAB-BF31-F773C422AC65}"/>
          </ac:spMkLst>
        </pc:spChg>
        <pc:spChg chg="mod">
          <ac:chgData name="Preeti Sah(サハ　ピリティ)" userId="8d282ded-a309-460d-a382-e08feb2c397a" providerId="ADAL" clId="{2E0BC74F-12B0-4CF8-83D0-CC7E6969C28F}" dt="2022-02-03T02:35:35.324" v="312" actId="14100"/>
          <ac:spMkLst>
            <pc:docMk/>
            <pc:sldMk cId="3908745332" sldId="418"/>
            <ac:spMk id="10" creationId="{D2A2F675-AA09-463F-BD6D-965B336A6DDB}"/>
          </ac:spMkLst>
        </pc:spChg>
        <pc:spChg chg="mod">
          <ac:chgData name="Preeti Sah(サハ　ピリティ)" userId="8d282ded-a309-460d-a382-e08feb2c397a" providerId="ADAL" clId="{2E0BC74F-12B0-4CF8-83D0-CC7E6969C28F}" dt="2022-02-03T02:35:57.742" v="318" actId="1076"/>
          <ac:spMkLst>
            <pc:docMk/>
            <pc:sldMk cId="3908745332" sldId="418"/>
            <ac:spMk id="15" creationId="{33B5D3BA-6907-46DA-BDCC-E7627B7C0BDF}"/>
          </ac:spMkLst>
        </pc:spChg>
        <pc:spChg chg="mod">
          <ac:chgData name="Preeti Sah(サハ　ピリティ)" userId="8d282ded-a309-460d-a382-e08feb2c397a" providerId="ADAL" clId="{2E0BC74F-12B0-4CF8-83D0-CC7E6969C28F}" dt="2022-02-03T02:35:51.537" v="316" actId="1076"/>
          <ac:spMkLst>
            <pc:docMk/>
            <pc:sldMk cId="3908745332" sldId="418"/>
            <ac:spMk id="16" creationId="{CB0EDB5D-4646-4F84-B818-625D192AA988}"/>
          </ac:spMkLst>
        </pc:spChg>
        <pc:picChg chg="del mod">
          <ac:chgData name="Preeti Sah(サハ　ピリティ)" userId="8d282ded-a309-460d-a382-e08feb2c397a" providerId="ADAL" clId="{2E0BC74F-12B0-4CF8-83D0-CC7E6969C28F}" dt="2022-02-03T02:32:42.409" v="285"/>
          <ac:picMkLst>
            <pc:docMk/>
            <pc:sldMk cId="3908745332" sldId="418"/>
            <ac:picMk id="3" creationId="{F5A2619D-680D-4A17-BC85-FACBF6D16EE8}"/>
          </ac:picMkLst>
        </pc:picChg>
        <pc:picChg chg="mod">
          <ac:chgData name="Preeti Sah(サハ　ピリティ)" userId="8d282ded-a309-460d-a382-e08feb2c397a" providerId="ADAL" clId="{2E0BC74F-12B0-4CF8-83D0-CC7E6969C28F}" dt="2022-02-03T02:34:06.005" v="301" actId="1076"/>
          <ac:picMkLst>
            <pc:docMk/>
            <pc:sldMk cId="3908745332" sldId="418"/>
            <ac:picMk id="4" creationId="{D165492A-91E6-4A60-BB85-2B904357B391}"/>
          </ac:picMkLst>
        </pc:picChg>
        <pc:picChg chg="del">
          <ac:chgData name="Preeti Sah(サハ　ピリティ)" userId="8d282ded-a309-460d-a382-e08feb2c397a" providerId="ADAL" clId="{2E0BC74F-12B0-4CF8-83D0-CC7E6969C28F}" dt="2022-02-03T02:34:55.291" v="303" actId="478"/>
          <ac:picMkLst>
            <pc:docMk/>
            <pc:sldMk cId="3908745332" sldId="418"/>
            <ac:picMk id="5" creationId="{692E777D-F19E-49D6-B2EC-6D8097A770E9}"/>
          </ac:picMkLst>
        </pc:picChg>
        <pc:picChg chg="mod ord">
          <ac:chgData name="Preeti Sah(サハ　ピリティ)" userId="8d282ded-a309-460d-a382-e08feb2c397a" providerId="ADAL" clId="{2E0BC74F-12B0-4CF8-83D0-CC7E6969C28F}" dt="2022-02-03T02:35:26.277" v="309" actId="1076"/>
          <ac:picMkLst>
            <pc:docMk/>
            <pc:sldMk cId="3908745332" sldId="418"/>
            <ac:picMk id="6" creationId="{9B8E2458-860D-4593-BB79-56EB9738EC3A}"/>
          </ac:picMkLst>
        </pc:picChg>
        <pc:picChg chg="add del mod">
          <ac:chgData name="Preeti Sah(サハ　ピリティ)" userId="8d282ded-a309-460d-a382-e08feb2c397a" providerId="ADAL" clId="{2E0BC74F-12B0-4CF8-83D0-CC7E6969C28F}" dt="2022-02-03T02:33:58.791" v="300" actId="478"/>
          <ac:picMkLst>
            <pc:docMk/>
            <pc:sldMk cId="3908745332" sldId="418"/>
            <ac:picMk id="13" creationId="{DEA32CCE-0CC8-4D23-AA07-51C39B1905D5}"/>
          </ac:picMkLst>
        </pc:picChg>
        <pc:picChg chg="del mod">
          <ac:chgData name="Preeti Sah(サハ　ピリティ)" userId="8d282ded-a309-460d-a382-e08feb2c397a" providerId="ADAL" clId="{2E0BC74F-12B0-4CF8-83D0-CC7E6969C28F}" dt="2022-02-03T02:34:08.647" v="302" actId="478"/>
          <ac:picMkLst>
            <pc:docMk/>
            <pc:sldMk cId="3908745332" sldId="418"/>
            <ac:picMk id="14" creationId="{F61AB6F2-6A9B-487F-982D-230DB77EA35D}"/>
          </ac:picMkLst>
        </pc:picChg>
      </pc:sldChg>
      <pc:sldChg chg="addSp delSp modSp mod">
        <pc:chgData name="Preeti Sah(サハ　ピリティ)" userId="8d282ded-a309-460d-a382-e08feb2c397a" providerId="ADAL" clId="{2E0BC74F-12B0-4CF8-83D0-CC7E6969C28F}" dt="2022-02-03T02:39:52.757" v="370" actId="1076"/>
        <pc:sldMkLst>
          <pc:docMk/>
          <pc:sldMk cId="119113947" sldId="420"/>
        </pc:sldMkLst>
        <pc:spChg chg="mod ord">
          <ac:chgData name="Preeti Sah(サハ　ピリティ)" userId="8d282ded-a309-460d-a382-e08feb2c397a" providerId="ADAL" clId="{2E0BC74F-12B0-4CF8-83D0-CC7E6969C28F}" dt="2022-02-03T02:39:52.757" v="370" actId="1076"/>
          <ac:spMkLst>
            <pc:docMk/>
            <pc:sldMk cId="119113947" sldId="420"/>
            <ac:spMk id="4" creationId="{A8987A58-3607-4F12-B71A-9B00268C8A9E}"/>
          </ac:spMkLst>
        </pc:spChg>
        <pc:spChg chg="add mod">
          <ac:chgData name="Preeti Sah(サハ　ピリティ)" userId="8d282ded-a309-460d-a382-e08feb2c397a" providerId="ADAL" clId="{2E0BC74F-12B0-4CF8-83D0-CC7E6969C28F}" dt="2022-02-03T02:39:44.804" v="368" actId="1076"/>
          <ac:spMkLst>
            <pc:docMk/>
            <pc:sldMk cId="119113947" sldId="420"/>
            <ac:spMk id="11" creationId="{7D024F24-2CEB-4D08-BC9E-9F3B57021B80}"/>
          </ac:spMkLst>
        </pc:spChg>
        <pc:spChg chg="mod">
          <ac:chgData name="Preeti Sah(サハ　ピリティ)" userId="8d282ded-a309-460d-a382-e08feb2c397a" providerId="ADAL" clId="{2E0BC74F-12B0-4CF8-83D0-CC7E6969C28F}" dt="2022-02-03T02:39:28.554" v="364" actId="1076"/>
          <ac:spMkLst>
            <pc:docMk/>
            <pc:sldMk cId="119113947" sldId="420"/>
            <ac:spMk id="12" creationId="{AB16E053-B123-4893-ACAF-15531015F603}"/>
          </ac:spMkLst>
        </pc:spChg>
        <pc:spChg chg="mod ord">
          <ac:chgData name="Preeti Sah(サハ　ピリティ)" userId="8d282ded-a309-460d-a382-e08feb2c397a" providerId="ADAL" clId="{2E0BC74F-12B0-4CF8-83D0-CC7E6969C28F}" dt="2022-02-03T02:39:28.554" v="364" actId="1076"/>
          <ac:spMkLst>
            <pc:docMk/>
            <pc:sldMk cId="119113947" sldId="420"/>
            <ac:spMk id="18" creationId="{47D04AB2-88A6-4BF4-A94A-8B1D3309FE4E}"/>
          </ac:spMkLst>
        </pc:spChg>
        <pc:picChg chg="mod">
          <ac:chgData name="Preeti Sah(サハ　ピリティ)" userId="8d282ded-a309-460d-a382-e08feb2c397a" providerId="ADAL" clId="{2E0BC74F-12B0-4CF8-83D0-CC7E6969C28F}" dt="2022-02-03T02:39:28.554" v="364" actId="1076"/>
          <ac:picMkLst>
            <pc:docMk/>
            <pc:sldMk cId="119113947" sldId="420"/>
            <ac:picMk id="3" creationId="{BFF4C364-049F-484B-BB27-1FEA3A22BA9F}"/>
          </ac:picMkLst>
        </pc:picChg>
        <pc:picChg chg="del">
          <ac:chgData name="Preeti Sah(サハ　ピリティ)" userId="8d282ded-a309-460d-a382-e08feb2c397a" providerId="ADAL" clId="{2E0BC74F-12B0-4CF8-83D0-CC7E6969C28F}" dt="2022-02-03T02:36:42.233" v="320" actId="478"/>
          <ac:picMkLst>
            <pc:docMk/>
            <pc:sldMk cId="119113947" sldId="420"/>
            <ac:picMk id="17" creationId="{CF1AF6AB-28E6-42C5-A0F4-3B4AD0F7969C}"/>
          </ac:picMkLst>
        </pc:picChg>
      </pc:sldChg>
      <pc:sldChg chg="delSp modSp mod">
        <pc:chgData name="Preeti Sah(サハ　ピリティ)" userId="8d282ded-a309-460d-a382-e08feb2c397a" providerId="ADAL" clId="{2E0BC74F-12B0-4CF8-83D0-CC7E6969C28F}" dt="2022-02-03T02:44:52.910" v="416" actId="1076"/>
        <pc:sldMkLst>
          <pc:docMk/>
          <pc:sldMk cId="472610212" sldId="421"/>
        </pc:sldMkLst>
        <pc:spChg chg="mod ord">
          <ac:chgData name="Preeti Sah(サハ　ピリティ)" userId="8d282ded-a309-460d-a382-e08feb2c397a" providerId="ADAL" clId="{2E0BC74F-12B0-4CF8-83D0-CC7E6969C28F}" dt="2022-02-03T02:44:01.499" v="406" actId="171"/>
          <ac:spMkLst>
            <pc:docMk/>
            <pc:sldMk cId="472610212" sldId="421"/>
            <ac:spMk id="11" creationId="{FC30CD55-1613-4257-BE2B-2401A80BF7D0}"/>
          </ac:spMkLst>
        </pc:spChg>
        <pc:spChg chg="mod">
          <ac:chgData name="Preeti Sah(サハ　ピリティ)" userId="8d282ded-a309-460d-a382-e08feb2c397a" providerId="ADAL" clId="{2E0BC74F-12B0-4CF8-83D0-CC7E6969C28F}" dt="2022-02-03T02:44:52.910" v="416" actId="1076"/>
          <ac:spMkLst>
            <pc:docMk/>
            <pc:sldMk cId="472610212" sldId="421"/>
            <ac:spMk id="14" creationId="{C55D6149-FF32-40F2-9B5D-9D7AA425D0A6}"/>
          </ac:spMkLst>
        </pc:spChg>
        <pc:spChg chg="mod">
          <ac:chgData name="Preeti Sah(サハ　ピリティ)" userId="8d282ded-a309-460d-a382-e08feb2c397a" providerId="ADAL" clId="{2E0BC74F-12B0-4CF8-83D0-CC7E6969C28F}" dt="2022-02-03T02:44:50.032" v="415" actId="1076"/>
          <ac:spMkLst>
            <pc:docMk/>
            <pc:sldMk cId="472610212" sldId="421"/>
            <ac:spMk id="15" creationId="{AC128733-B389-4596-B353-19CC786BF1E5}"/>
          </ac:spMkLst>
        </pc:spChg>
        <pc:spChg chg="mod">
          <ac:chgData name="Preeti Sah(サハ　ピリティ)" userId="8d282ded-a309-460d-a382-e08feb2c397a" providerId="ADAL" clId="{2E0BC74F-12B0-4CF8-83D0-CC7E6969C28F}" dt="2022-02-03T02:44:07.262" v="407" actId="1076"/>
          <ac:spMkLst>
            <pc:docMk/>
            <pc:sldMk cId="472610212" sldId="421"/>
            <ac:spMk id="17" creationId="{57D3FC4F-7A86-44BD-86A9-147A160722F0}"/>
          </ac:spMkLst>
        </pc:spChg>
        <pc:picChg chg="mod">
          <ac:chgData name="Preeti Sah(サハ　ピリティ)" userId="8d282ded-a309-460d-a382-e08feb2c397a" providerId="ADAL" clId="{2E0BC74F-12B0-4CF8-83D0-CC7E6969C28F}" dt="2022-02-03T02:43:42.052" v="400" actId="1076"/>
          <ac:picMkLst>
            <pc:docMk/>
            <pc:sldMk cId="472610212" sldId="421"/>
            <ac:picMk id="3" creationId="{2A68D711-9766-4DDB-B637-476A6BCCD491}"/>
          </ac:picMkLst>
        </pc:picChg>
        <pc:picChg chg="del">
          <ac:chgData name="Preeti Sah(サハ　ピリティ)" userId="8d282ded-a309-460d-a382-e08feb2c397a" providerId="ADAL" clId="{2E0BC74F-12B0-4CF8-83D0-CC7E6969C28F}" dt="2022-02-03T02:43:38.822" v="399" actId="478"/>
          <ac:picMkLst>
            <pc:docMk/>
            <pc:sldMk cId="472610212" sldId="421"/>
            <ac:picMk id="4" creationId="{5DF5A6C1-E918-4407-B7F2-148859F26C2C}"/>
          </ac:picMkLst>
        </pc:picChg>
        <pc:picChg chg="mod">
          <ac:chgData name="Preeti Sah(サハ　ピリティ)" userId="8d282ded-a309-460d-a382-e08feb2c397a" providerId="ADAL" clId="{2E0BC74F-12B0-4CF8-83D0-CC7E6969C28F}" dt="2022-02-03T02:44:47.372" v="414" actId="1076"/>
          <ac:picMkLst>
            <pc:docMk/>
            <pc:sldMk cId="472610212" sldId="421"/>
            <ac:picMk id="13" creationId="{F338EDFC-7DFD-42A1-AF16-D050C798D0D7}"/>
          </ac:picMkLst>
        </pc:picChg>
      </pc:sldChg>
      <pc:sldChg chg="modSp mod">
        <pc:chgData name="Preeti Sah(サハ　ピリティ)" userId="8d282ded-a309-460d-a382-e08feb2c397a" providerId="ADAL" clId="{2E0BC74F-12B0-4CF8-83D0-CC7E6969C28F}" dt="2022-02-03T02:45:11.914" v="418" actId="1076"/>
        <pc:sldMkLst>
          <pc:docMk/>
          <pc:sldMk cId="722697442" sldId="424"/>
        </pc:sldMkLst>
        <pc:spChg chg="mod">
          <ac:chgData name="Preeti Sah(サハ　ピリティ)" userId="8d282ded-a309-460d-a382-e08feb2c397a" providerId="ADAL" clId="{2E0BC74F-12B0-4CF8-83D0-CC7E6969C28F}" dt="2022-02-03T02:45:09.886" v="417" actId="1076"/>
          <ac:spMkLst>
            <pc:docMk/>
            <pc:sldMk cId="722697442" sldId="424"/>
            <ac:spMk id="9" creationId="{25781181-7F2B-4CD7-B1BA-10ED54482F1B}"/>
          </ac:spMkLst>
        </pc:spChg>
        <pc:spChg chg="mod">
          <ac:chgData name="Preeti Sah(サハ　ピリティ)" userId="8d282ded-a309-460d-a382-e08feb2c397a" providerId="ADAL" clId="{2E0BC74F-12B0-4CF8-83D0-CC7E6969C28F}" dt="2022-02-03T02:45:11.914" v="418" actId="1076"/>
          <ac:spMkLst>
            <pc:docMk/>
            <pc:sldMk cId="722697442" sldId="424"/>
            <ac:spMk id="16" creationId="{F8359372-517A-4BA4-BE66-EFB367758A3B}"/>
          </ac:spMkLst>
        </pc:spChg>
      </pc:sldChg>
      <pc:sldChg chg="delSp modSp mod">
        <pc:chgData name="Preeti Sah(サハ　ピリティ)" userId="8d282ded-a309-460d-a382-e08feb2c397a" providerId="ADAL" clId="{2E0BC74F-12B0-4CF8-83D0-CC7E6969C28F}" dt="2022-02-03T02:51:57.695" v="494" actId="1076"/>
        <pc:sldMkLst>
          <pc:docMk/>
          <pc:sldMk cId="2759270070" sldId="425"/>
        </pc:sldMkLst>
        <pc:spChg chg="mod ord">
          <ac:chgData name="Preeti Sah(サハ　ピリティ)" userId="8d282ded-a309-460d-a382-e08feb2c397a" providerId="ADAL" clId="{2E0BC74F-12B0-4CF8-83D0-CC7E6969C28F}" dt="2022-02-03T02:51:46.948" v="490" actId="1076"/>
          <ac:spMkLst>
            <pc:docMk/>
            <pc:sldMk cId="2759270070" sldId="425"/>
            <ac:spMk id="4" creationId="{29DA10B4-315E-4245-9E11-CDC02C3DAB01}"/>
          </ac:spMkLst>
        </pc:spChg>
        <pc:spChg chg="mod ord">
          <ac:chgData name="Preeti Sah(サハ　ピリティ)" userId="8d282ded-a309-460d-a382-e08feb2c397a" providerId="ADAL" clId="{2E0BC74F-12B0-4CF8-83D0-CC7E6969C28F}" dt="2022-02-03T02:51:31.034" v="487" actId="1076"/>
          <ac:spMkLst>
            <pc:docMk/>
            <pc:sldMk cId="2759270070" sldId="425"/>
            <ac:spMk id="11" creationId="{ADEEE836-104A-493A-99DA-909456EF8DBC}"/>
          </ac:spMkLst>
        </pc:spChg>
        <pc:spChg chg="mod">
          <ac:chgData name="Preeti Sah(サハ　ピリティ)" userId="8d282ded-a309-460d-a382-e08feb2c397a" providerId="ADAL" clId="{2E0BC74F-12B0-4CF8-83D0-CC7E6969C28F}" dt="2022-02-03T02:51:57.695" v="494" actId="1076"/>
          <ac:spMkLst>
            <pc:docMk/>
            <pc:sldMk cId="2759270070" sldId="425"/>
            <ac:spMk id="12" creationId="{B3185E11-5540-4001-92DE-905ABA8EA2AB}"/>
          </ac:spMkLst>
        </pc:spChg>
        <pc:spChg chg="mod ord">
          <ac:chgData name="Preeti Sah(サハ　ピリティ)" userId="8d282ded-a309-460d-a382-e08feb2c397a" providerId="ADAL" clId="{2E0BC74F-12B0-4CF8-83D0-CC7E6969C28F}" dt="2022-02-03T02:51:21.872" v="483" actId="1076"/>
          <ac:spMkLst>
            <pc:docMk/>
            <pc:sldMk cId="2759270070" sldId="425"/>
            <ac:spMk id="14" creationId="{181EFA15-C178-4247-90A1-0B3A4E32830E}"/>
          </ac:spMkLst>
        </pc:spChg>
        <pc:picChg chg="del mod">
          <ac:chgData name="Preeti Sah(サハ　ピリティ)" userId="8d282ded-a309-460d-a382-e08feb2c397a" providerId="ADAL" clId="{2E0BC74F-12B0-4CF8-83D0-CC7E6969C28F}" dt="2022-02-03T02:48:36.428" v="442" actId="478"/>
          <ac:picMkLst>
            <pc:docMk/>
            <pc:sldMk cId="2759270070" sldId="425"/>
            <ac:picMk id="3" creationId="{679BBC3B-79A9-45CB-8C8D-DCF5B53F6F05}"/>
          </ac:picMkLst>
        </pc:picChg>
        <pc:picChg chg="mod">
          <ac:chgData name="Preeti Sah(サハ　ピリティ)" userId="8d282ded-a309-460d-a382-e08feb2c397a" providerId="ADAL" clId="{2E0BC74F-12B0-4CF8-83D0-CC7E6969C28F}" dt="2022-02-03T02:51:44.988" v="489" actId="1076"/>
          <ac:picMkLst>
            <pc:docMk/>
            <pc:sldMk cId="2759270070" sldId="425"/>
            <ac:picMk id="5" creationId="{5A785F8A-2C90-4039-9600-883B93082A6C}"/>
          </ac:picMkLst>
        </pc:picChg>
        <pc:picChg chg="mod">
          <ac:chgData name="Preeti Sah(サハ　ピリティ)" userId="8d282ded-a309-460d-a382-e08feb2c397a" providerId="ADAL" clId="{2E0BC74F-12B0-4CF8-83D0-CC7E6969C28F}" dt="2022-02-03T02:51:27.542" v="485" actId="14100"/>
          <ac:picMkLst>
            <pc:docMk/>
            <pc:sldMk cId="2759270070" sldId="425"/>
            <ac:picMk id="6" creationId="{D0382225-C6B4-4CAA-A1C6-87ED1176E5EC}"/>
          </ac:picMkLst>
        </pc:picChg>
        <pc:picChg chg="del mod">
          <ac:chgData name="Preeti Sah(サハ　ピリティ)" userId="8d282ded-a309-460d-a382-e08feb2c397a" providerId="ADAL" clId="{2E0BC74F-12B0-4CF8-83D0-CC7E6969C28F}" dt="2022-02-03T02:50:08.826" v="465" actId="478"/>
          <ac:picMkLst>
            <pc:docMk/>
            <pc:sldMk cId="2759270070" sldId="425"/>
            <ac:picMk id="7" creationId="{C7A49EAF-C694-497A-A953-26A165294B85}"/>
          </ac:picMkLst>
        </pc:picChg>
        <pc:picChg chg="mod">
          <ac:chgData name="Preeti Sah(サハ　ピリティ)" userId="8d282ded-a309-460d-a382-e08feb2c397a" providerId="ADAL" clId="{2E0BC74F-12B0-4CF8-83D0-CC7E6969C28F}" dt="2022-02-03T02:50:47.030" v="472" actId="1076"/>
          <ac:picMkLst>
            <pc:docMk/>
            <pc:sldMk cId="2759270070" sldId="425"/>
            <ac:picMk id="8" creationId="{9F7A4DEC-EB51-43DE-BD20-B78F7735606A}"/>
          </ac:picMkLst>
        </pc:picChg>
        <pc:picChg chg="del mod">
          <ac:chgData name="Preeti Sah(サハ　ピリティ)" userId="8d282ded-a309-460d-a382-e08feb2c397a" providerId="ADAL" clId="{2E0BC74F-12B0-4CF8-83D0-CC7E6969C28F}" dt="2022-02-03T02:49:32.907" v="455" actId="478"/>
          <ac:picMkLst>
            <pc:docMk/>
            <pc:sldMk cId="2759270070" sldId="425"/>
            <ac:picMk id="1025" creationId="{826C3B7B-9E01-4C11-B443-BC97D9DF1B09}"/>
          </ac:picMkLst>
        </pc:picChg>
        <pc:picChg chg="del mod">
          <ac:chgData name="Preeti Sah(サハ　ピリティ)" userId="8d282ded-a309-460d-a382-e08feb2c397a" providerId="ADAL" clId="{2E0BC74F-12B0-4CF8-83D0-CC7E6969C28F}" dt="2022-02-03T02:49:28.628" v="453" actId="478"/>
          <ac:picMkLst>
            <pc:docMk/>
            <pc:sldMk cId="2759270070" sldId="425"/>
            <ac:picMk id="1026" creationId="{6DB8E0B1-43B5-4EAD-9A56-FAD0FECAA699}"/>
          </ac:picMkLst>
        </pc:picChg>
        <pc:picChg chg="del">
          <ac:chgData name="Preeti Sah(サハ　ピリティ)" userId="8d282ded-a309-460d-a382-e08feb2c397a" providerId="ADAL" clId="{2E0BC74F-12B0-4CF8-83D0-CC7E6969C28F}" dt="2022-02-03T02:46:46.075" v="424" actId="478"/>
          <ac:picMkLst>
            <pc:docMk/>
            <pc:sldMk cId="2759270070" sldId="425"/>
            <ac:picMk id="1027" creationId="{02ABEEEE-52EC-494F-9069-309F759F2621}"/>
          </ac:picMkLst>
        </pc:picChg>
      </pc:sldChg>
      <pc:sldChg chg="addSp delSp modSp mod">
        <pc:chgData name="Preeti Sah(サハ　ピリティ)" userId="8d282ded-a309-460d-a382-e08feb2c397a" providerId="ADAL" clId="{2E0BC74F-12B0-4CF8-83D0-CC7E6969C28F}" dt="2022-02-03T05:25:05.577" v="620" actId="1076"/>
        <pc:sldMkLst>
          <pc:docMk/>
          <pc:sldMk cId="1096403847" sldId="426"/>
        </pc:sldMkLst>
        <pc:spChg chg="mod">
          <ac:chgData name="Preeti Sah(サハ　ピリティ)" userId="8d282ded-a309-460d-a382-e08feb2c397a" providerId="ADAL" clId="{2E0BC74F-12B0-4CF8-83D0-CC7E6969C28F}" dt="2022-02-03T05:25:05.577" v="620" actId="1076"/>
          <ac:spMkLst>
            <pc:docMk/>
            <pc:sldMk cId="1096403847" sldId="426"/>
            <ac:spMk id="3" creationId="{63E2FAF3-694D-46BA-95C7-B5F64CF974D7}"/>
          </ac:spMkLst>
        </pc:spChg>
        <pc:spChg chg="add del mod">
          <ac:chgData name="Preeti Sah(サハ　ピリティ)" userId="8d282ded-a309-460d-a382-e08feb2c397a" providerId="ADAL" clId="{2E0BC74F-12B0-4CF8-83D0-CC7E6969C28F}" dt="2022-02-03T02:56:05.431" v="559" actId="478"/>
          <ac:spMkLst>
            <pc:docMk/>
            <pc:sldMk cId="1096403847" sldId="426"/>
            <ac:spMk id="5" creationId="{81CDC286-F85F-4F52-8629-9AFB6CB6ECE9}"/>
          </ac:spMkLst>
        </pc:spChg>
        <pc:spChg chg="add del mod">
          <ac:chgData name="Preeti Sah(サハ　ピリティ)" userId="8d282ded-a309-460d-a382-e08feb2c397a" providerId="ADAL" clId="{2E0BC74F-12B0-4CF8-83D0-CC7E6969C28F}" dt="2022-02-03T02:55:00.433" v="553" actId="478"/>
          <ac:spMkLst>
            <pc:docMk/>
            <pc:sldMk cId="1096403847" sldId="426"/>
            <ac:spMk id="10" creationId="{2C71A325-1025-47DA-8A16-CA17D58B19DB}"/>
          </ac:spMkLst>
        </pc:spChg>
        <pc:spChg chg="add del mod">
          <ac:chgData name="Preeti Sah(サハ　ピリティ)" userId="8d282ded-a309-460d-a382-e08feb2c397a" providerId="ADAL" clId="{2E0BC74F-12B0-4CF8-83D0-CC7E6969C28F}" dt="2022-02-03T02:54:59.260" v="552" actId="478"/>
          <ac:spMkLst>
            <pc:docMk/>
            <pc:sldMk cId="1096403847" sldId="426"/>
            <ac:spMk id="11" creationId="{082B21F9-0762-4492-94C2-CC129DB631C4}"/>
          </ac:spMkLst>
        </pc:spChg>
        <pc:spChg chg="add del mod">
          <ac:chgData name="Preeti Sah(サハ　ピリティ)" userId="8d282ded-a309-460d-a382-e08feb2c397a" providerId="ADAL" clId="{2E0BC74F-12B0-4CF8-83D0-CC7E6969C28F}" dt="2022-02-03T02:54:58.005" v="551" actId="478"/>
          <ac:spMkLst>
            <pc:docMk/>
            <pc:sldMk cId="1096403847" sldId="426"/>
            <ac:spMk id="12" creationId="{FB2A2D39-0FB5-49BC-9628-2219B6A633A1}"/>
          </ac:spMkLst>
        </pc:spChg>
        <pc:spChg chg="mod">
          <ac:chgData name="Preeti Sah(サハ　ピリティ)" userId="8d282ded-a309-460d-a382-e08feb2c397a" providerId="ADAL" clId="{2E0BC74F-12B0-4CF8-83D0-CC7E6969C28F}" dt="2022-02-03T05:24:45.592" v="617" actId="1076"/>
          <ac:spMkLst>
            <pc:docMk/>
            <pc:sldMk cId="1096403847" sldId="426"/>
            <ac:spMk id="15" creationId="{213365D6-D279-419C-AE5E-5DC85F83C147}"/>
          </ac:spMkLst>
        </pc:spChg>
        <pc:picChg chg="del mod">
          <ac:chgData name="Preeti Sah(サハ　ピリティ)" userId="8d282ded-a309-460d-a382-e08feb2c397a" providerId="ADAL" clId="{2E0BC74F-12B0-4CF8-83D0-CC7E6969C28F}" dt="2022-02-03T02:53:26.194" v="499" actId="478"/>
          <ac:picMkLst>
            <pc:docMk/>
            <pc:sldMk cId="1096403847" sldId="426"/>
            <ac:picMk id="4" creationId="{B71BEE60-FAF2-4E4A-AEC2-C74288E4FE16}"/>
          </ac:picMkLst>
        </pc:picChg>
        <pc:picChg chg="del">
          <ac:chgData name="Preeti Sah(サハ　ピリティ)" userId="8d282ded-a309-460d-a382-e08feb2c397a" providerId="ADAL" clId="{2E0BC74F-12B0-4CF8-83D0-CC7E6969C28F}" dt="2022-02-03T05:24:31.874" v="613" actId="478"/>
          <ac:picMkLst>
            <pc:docMk/>
            <pc:sldMk cId="1096403847" sldId="426"/>
            <ac:picMk id="7" creationId="{FB852DE2-B1D8-4630-B7FC-1B3B25C2C28F}"/>
          </ac:picMkLst>
        </pc:picChg>
        <pc:picChg chg="add mod">
          <ac:chgData name="Preeti Sah(サハ　ピリティ)" userId="8d282ded-a309-460d-a382-e08feb2c397a" providerId="ADAL" clId="{2E0BC74F-12B0-4CF8-83D0-CC7E6969C28F}" dt="2022-02-03T05:24:38.389" v="615" actId="1076"/>
          <ac:picMkLst>
            <pc:docMk/>
            <pc:sldMk cId="1096403847" sldId="426"/>
            <ac:picMk id="10" creationId="{C6638B77-56CF-4DDF-84FE-E81430D9E642}"/>
          </ac:picMkLst>
        </pc:picChg>
      </pc:sldChg>
      <pc:sldChg chg="delSp modSp mod">
        <pc:chgData name="Preeti Sah(サハ　ピリティ)" userId="8d282ded-a309-460d-a382-e08feb2c397a" providerId="ADAL" clId="{2E0BC74F-12B0-4CF8-83D0-CC7E6969C28F}" dt="2022-02-03T03:48:20.579" v="606" actId="1076"/>
        <pc:sldMkLst>
          <pc:docMk/>
          <pc:sldMk cId="2219322325" sldId="427"/>
        </pc:sldMkLst>
        <pc:spChg chg="mod">
          <ac:chgData name="Preeti Sah(サハ　ピリティ)" userId="8d282ded-a309-460d-a382-e08feb2c397a" providerId="ADAL" clId="{2E0BC74F-12B0-4CF8-83D0-CC7E6969C28F}" dt="2022-02-03T03:48:20.579" v="606" actId="1076"/>
          <ac:spMkLst>
            <pc:docMk/>
            <pc:sldMk cId="2219322325" sldId="427"/>
            <ac:spMk id="21" creationId="{EB8EA8E7-4B39-464F-9627-C809FB7465C2}"/>
          </ac:spMkLst>
        </pc:spChg>
        <pc:spChg chg="mod">
          <ac:chgData name="Preeti Sah(サハ　ピリティ)" userId="8d282ded-a309-460d-a382-e08feb2c397a" providerId="ADAL" clId="{2E0BC74F-12B0-4CF8-83D0-CC7E6969C28F}" dt="2022-02-03T03:46:01.751" v="586" actId="1076"/>
          <ac:spMkLst>
            <pc:docMk/>
            <pc:sldMk cId="2219322325" sldId="427"/>
            <ac:spMk id="23" creationId="{6896792F-59D6-4068-8662-CD4BD3BDC38B}"/>
          </ac:spMkLst>
        </pc:spChg>
        <pc:spChg chg="mod">
          <ac:chgData name="Preeti Sah(サハ　ピリティ)" userId="8d282ded-a309-460d-a382-e08feb2c397a" providerId="ADAL" clId="{2E0BC74F-12B0-4CF8-83D0-CC7E6969C28F}" dt="2022-02-03T03:46:05.143" v="587" actId="1076"/>
          <ac:spMkLst>
            <pc:docMk/>
            <pc:sldMk cId="2219322325" sldId="427"/>
            <ac:spMk id="24" creationId="{39D63111-6212-45D6-8898-3034DC09FA88}"/>
          </ac:spMkLst>
        </pc:spChg>
        <pc:spChg chg="mod">
          <ac:chgData name="Preeti Sah(サハ　ピリティ)" userId="8d282ded-a309-460d-a382-e08feb2c397a" providerId="ADAL" clId="{2E0BC74F-12B0-4CF8-83D0-CC7E6969C28F}" dt="2022-02-03T03:45:38.924" v="581" actId="1076"/>
          <ac:spMkLst>
            <pc:docMk/>
            <pc:sldMk cId="2219322325" sldId="427"/>
            <ac:spMk id="26" creationId="{E7325583-2AE3-406E-886F-F0AA3221CB8C}"/>
          </ac:spMkLst>
        </pc:spChg>
        <pc:spChg chg="mod">
          <ac:chgData name="Preeti Sah(サハ　ピリティ)" userId="8d282ded-a309-460d-a382-e08feb2c397a" providerId="ADAL" clId="{2E0BC74F-12B0-4CF8-83D0-CC7E6969C28F}" dt="2022-02-03T03:46:08.558" v="588" actId="1076"/>
          <ac:spMkLst>
            <pc:docMk/>
            <pc:sldMk cId="2219322325" sldId="427"/>
            <ac:spMk id="29" creationId="{323B6730-A9DC-4FB5-9936-318ED1440563}"/>
          </ac:spMkLst>
        </pc:spChg>
        <pc:grpChg chg="mod">
          <ac:chgData name="Preeti Sah(サハ　ピリティ)" userId="8d282ded-a309-460d-a382-e08feb2c397a" providerId="ADAL" clId="{2E0BC74F-12B0-4CF8-83D0-CC7E6969C28F}" dt="2022-02-03T03:45:57.472" v="585" actId="1076"/>
          <ac:grpSpMkLst>
            <pc:docMk/>
            <pc:sldMk cId="2219322325" sldId="427"/>
            <ac:grpSpMk id="17" creationId="{12E01131-E096-4579-B1B6-6748601F6660}"/>
          </ac:grpSpMkLst>
        </pc:grpChg>
        <pc:picChg chg="mod">
          <ac:chgData name="Preeti Sah(サハ　ピリティ)" userId="8d282ded-a309-460d-a382-e08feb2c397a" providerId="ADAL" clId="{2E0BC74F-12B0-4CF8-83D0-CC7E6969C28F}" dt="2022-02-03T03:46:10.569" v="589" actId="1076"/>
          <ac:picMkLst>
            <pc:docMk/>
            <pc:sldMk cId="2219322325" sldId="427"/>
            <ac:picMk id="3" creationId="{2440EEE7-E071-4134-9D91-50B902F27F28}"/>
          </ac:picMkLst>
        </pc:picChg>
        <pc:picChg chg="del">
          <ac:chgData name="Preeti Sah(サハ　ピリティ)" userId="8d282ded-a309-460d-a382-e08feb2c397a" providerId="ADAL" clId="{2E0BC74F-12B0-4CF8-83D0-CC7E6969C28F}" dt="2022-02-03T03:43:30.983" v="562" actId="478"/>
          <ac:picMkLst>
            <pc:docMk/>
            <pc:sldMk cId="2219322325" sldId="427"/>
            <ac:picMk id="4" creationId="{62B7C56F-F3EA-465D-880A-CD453F6FFFB0}"/>
          </ac:picMkLst>
        </pc:picChg>
        <pc:picChg chg="mod">
          <ac:chgData name="Preeti Sah(サハ　ピリティ)" userId="8d282ded-a309-460d-a382-e08feb2c397a" providerId="ADAL" clId="{2E0BC74F-12B0-4CF8-83D0-CC7E6969C28F}" dt="2022-02-03T03:45:43.338" v="582" actId="1076"/>
          <ac:picMkLst>
            <pc:docMk/>
            <pc:sldMk cId="2219322325" sldId="427"/>
            <ac:picMk id="22" creationId="{F8E56EC9-7E17-4AEA-8796-16DBB90994D1}"/>
          </ac:picMkLst>
        </pc:picChg>
      </pc:sldChg>
      <pc:sldChg chg="delSp modSp mod">
        <pc:chgData name="Preeti Sah(サハ　ピリティ)" userId="8d282ded-a309-460d-a382-e08feb2c397a" providerId="ADAL" clId="{2E0BC74F-12B0-4CF8-83D0-CC7E6969C28F}" dt="2022-02-03T03:48:04.425" v="605" actId="1076"/>
        <pc:sldMkLst>
          <pc:docMk/>
          <pc:sldMk cId="1118922390" sldId="430"/>
        </pc:sldMkLst>
        <pc:spChg chg="mod">
          <ac:chgData name="Preeti Sah(サハ　ピリティ)" userId="8d282ded-a309-460d-a382-e08feb2c397a" providerId="ADAL" clId="{2E0BC74F-12B0-4CF8-83D0-CC7E6969C28F}" dt="2022-02-03T03:48:04.425" v="605" actId="1076"/>
          <ac:spMkLst>
            <pc:docMk/>
            <pc:sldMk cId="1118922390" sldId="430"/>
            <ac:spMk id="9" creationId="{CEC6DD53-F248-4EC4-85BA-353EB37356B5}"/>
          </ac:spMkLst>
        </pc:spChg>
        <pc:spChg chg="mod">
          <ac:chgData name="Preeti Sah(サハ　ピリティ)" userId="8d282ded-a309-460d-a382-e08feb2c397a" providerId="ADAL" clId="{2E0BC74F-12B0-4CF8-83D0-CC7E6969C28F}" dt="2022-02-03T03:48:00.097" v="604" actId="14100"/>
          <ac:spMkLst>
            <pc:docMk/>
            <pc:sldMk cId="1118922390" sldId="430"/>
            <ac:spMk id="10" creationId="{CD248579-1E89-48D7-AF73-4FEA6465CB87}"/>
          </ac:spMkLst>
        </pc:spChg>
        <pc:spChg chg="mod">
          <ac:chgData name="Preeti Sah(サハ　ピリティ)" userId="8d282ded-a309-460d-a382-e08feb2c397a" providerId="ADAL" clId="{2E0BC74F-12B0-4CF8-83D0-CC7E6969C28F}" dt="2022-02-03T03:47:47.792" v="600" actId="1076"/>
          <ac:spMkLst>
            <pc:docMk/>
            <pc:sldMk cId="1118922390" sldId="430"/>
            <ac:spMk id="11" creationId="{266BE1DC-B0E3-41AE-A0F8-4974E999CE92}"/>
          </ac:spMkLst>
        </pc:spChg>
        <pc:picChg chg="mod">
          <ac:chgData name="Preeti Sah(サハ　ピリティ)" userId="8d282ded-a309-460d-a382-e08feb2c397a" providerId="ADAL" clId="{2E0BC74F-12B0-4CF8-83D0-CC7E6969C28F}" dt="2022-02-03T03:47:50.838" v="601" actId="1076"/>
          <ac:picMkLst>
            <pc:docMk/>
            <pc:sldMk cId="1118922390" sldId="430"/>
            <ac:picMk id="3" creationId="{28ACD9AF-5CA7-4FFD-8A68-C2130C82DD0D}"/>
          </ac:picMkLst>
        </pc:picChg>
        <pc:picChg chg="del">
          <ac:chgData name="Preeti Sah(サハ　ピリティ)" userId="8d282ded-a309-460d-a382-e08feb2c397a" providerId="ADAL" clId="{2E0BC74F-12B0-4CF8-83D0-CC7E6969C28F}" dt="2022-02-03T03:47:22.287" v="592" actId="478"/>
          <ac:picMkLst>
            <pc:docMk/>
            <pc:sldMk cId="1118922390" sldId="430"/>
            <ac:picMk id="4" creationId="{EEB55CF0-3097-4337-9ECC-2FBDA80E1CBD}"/>
          </ac:picMkLst>
        </pc:picChg>
      </pc:sldChg>
      <pc:sldChg chg="delSp modSp mod">
        <pc:chgData name="Preeti Sah(サハ　ピリティ)" userId="8d282ded-a309-460d-a382-e08feb2c397a" providerId="ADAL" clId="{2E0BC74F-12B0-4CF8-83D0-CC7E6969C28F}" dt="2022-02-03T02:43:06.962" v="396" actId="1076"/>
        <pc:sldMkLst>
          <pc:docMk/>
          <pc:sldMk cId="147364435" sldId="436"/>
        </pc:sldMkLst>
        <pc:spChg chg="mod">
          <ac:chgData name="Preeti Sah(サハ　ピリティ)" userId="8d282ded-a309-460d-a382-e08feb2c397a" providerId="ADAL" clId="{2E0BC74F-12B0-4CF8-83D0-CC7E6969C28F}" dt="2022-02-03T02:43:06.962" v="396" actId="1076"/>
          <ac:spMkLst>
            <pc:docMk/>
            <pc:sldMk cId="147364435" sldId="436"/>
            <ac:spMk id="11" creationId="{269F384F-8F4F-495A-911A-7EEDB5B5C436}"/>
          </ac:spMkLst>
        </pc:spChg>
        <pc:spChg chg="mod">
          <ac:chgData name="Preeti Sah(サハ　ピリティ)" userId="8d282ded-a309-460d-a382-e08feb2c397a" providerId="ADAL" clId="{2E0BC74F-12B0-4CF8-83D0-CC7E6969C28F}" dt="2022-02-03T02:42:37.746" v="393" actId="1076"/>
          <ac:spMkLst>
            <pc:docMk/>
            <pc:sldMk cId="147364435" sldId="436"/>
            <ac:spMk id="12" creationId="{AB16E053-B123-4893-ACAF-15531015F603}"/>
          </ac:spMkLst>
        </pc:spChg>
        <pc:picChg chg="mod ord modCrop">
          <ac:chgData name="Preeti Sah(サハ　ピリティ)" userId="8d282ded-a309-460d-a382-e08feb2c397a" providerId="ADAL" clId="{2E0BC74F-12B0-4CF8-83D0-CC7E6969C28F}" dt="2022-02-03T02:42:33.953" v="392" actId="208"/>
          <ac:picMkLst>
            <pc:docMk/>
            <pc:sldMk cId="147364435" sldId="436"/>
            <ac:picMk id="3" creationId="{7B84D91C-2DF1-4021-B963-5CFCF64E54F8}"/>
          </ac:picMkLst>
        </pc:picChg>
        <pc:picChg chg="del mod">
          <ac:chgData name="Preeti Sah(サハ　ピリティ)" userId="8d282ded-a309-460d-a382-e08feb2c397a" providerId="ADAL" clId="{2E0BC74F-12B0-4CF8-83D0-CC7E6969C28F}" dt="2022-02-03T02:41:25.695" v="374" actId="478"/>
          <ac:picMkLst>
            <pc:docMk/>
            <pc:sldMk cId="147364435" sldId="436"/>
            <ac:picMk id="9" creationId="{C7685E6F-FBD5-409C-991F-8BECBA05289C}"/>
          </ac:picMkLst>
        </pc:picChg>
      </pc:sldChg>
    </pc:docChg>
  </pc:docChgLst>
  <pc:docChgLst>
    <pc:chgData name="Yuka Nidegawa(二出川　祐香)" userId="S::a8684@n-koei.co.jp::387a2dd8-a2b4-4111-846b-661d0864b33e" providerId="AD" clId="Web-{955DBE5C-C339-4D26-8B51-99323BEC14BD}"/>
    <pc:docChg chg="modSld">
      <pc:chgData name="Yuka Nidegawa(二出川　祐香)" userId="S::a8684@n-koei.co.jp::387a2dd8-a2b4-4111-846b-661d0864b33e" providerId="AD" clId="Web-{955DBE5C-C339-4D26-8B51-99323BEC14BD}" dt="2021-11-25T01:22:49.535" v="0" actId="1076"/>
      <pc:docMkLst>
        <pc:docMk/>
      </pc:docMkLst>
      <pc:sldChg chg="modSp">
        <pc:chgData name="Yuka Nidegawa(二出川　祐香)" userId="S::a8684@n-koei.co.jp::387a2dd8-a2b4-4111-846b-661d0864b33e" providerId="AD" clId="Web-{955DBE5C-C339-4D26-8B51-99323BEC14BD}" dt="2021-11-25T01:22:49.535" v="0" actId="1076"/>
        <pc:sldMkLst>
          <pc:docMk/>
          <pc:sldMk cId="0" sldId="304"/>
        </pc:sldMkLst>
        <pc:spChg chg="mod">
          <ac:chgData name="Yuka Nidegawa(二出川　祐香)" userId="S::a8684@n-koei.co.jp::387a2dd8-a2b4-4111-846b-661d0864b33e" providerId="AD" clId="Web-{955DBE5C-C339-4D26-8B51-99323BEC14BD}" dt="2021-11-25T01:22:49.535" v="0" actId="1076"/>
          <ac:spMkLst>
            <pc:docMk/>
            <pc:sldMk cId="0" sldId="304"/>
            <ac:spMk id="9" creationId="{02F97D00-2F09-40F7-BAFC-D0CE4DD0A22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1652"/>
          </a:xfrm>
          <a:prstGeom prst="rect">
            <a:avLst/>
          </a:prstGeom>
        </p:spPr>
        <p:txBody>
          <a:bodyPr vert="horz" lIns="94644" tIns="47323" rIns="94644" bIns="473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3"/>
            <a:ext cx="3077740" cy="511652"/>
          </a:xfrm>
          <a:prstGeom prst="rect">
            <a:avLst/>
          </a:prstGeom>
        </p:spPr>
        <p:txBody>
          <a:bodyPr vert="horz" lIns="94644" tIns="47323" rIns="94644" bIns="47323" rtlCol="0"/>
          <a:lstStyle>
            <a:lvl1pPr algn="r">
              <a:defRPr sz="13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44" tIns="47323" rIns="94644" bIns="47323"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2"/>
          </a:xfrm>
          <a:prstGeom prst="rect">
            <a:avLst/>
          </a:prstGeom>
        </p:spPr>
        <p:txBody>
          <a:bodyPr vert="horz" lIns="94644" tIns="47323" rIns="94644"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1652"/>
          </a:xfrm>
          <a:prstGeom prst="rect">
            <a:avLst/>
          </a:prstGeom>
        </p:spPr>
        <p:txBody>
          <a:bodyPr vert="horz" lIns="94644" tIns="47323" rIns="94644" bIns="473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19599"/>
            <a:ext cx="3077740" cy="511652"/>
          </a:xfrm>
          <a:prstGeom prst="rect">
            <a:avLst/>
          </a:prstGeom>
        </p:spPr>
        <p:txBody>
          <a:bodyPr vert="horz" lIns="94644" tIns="47323" rIns="94644" bIns="47323"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54185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60861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267030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1978449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289353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676113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1039632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2830367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2484099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143346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このテーマの鋼製は、</a:t>
            </a:r>
            <a:r>
              <a:rPr kumimoji="1" lang="en-US" altLang="ja-JP" dirty="0"/>
              <a:t>1</a:t>
            </a:r>
            <a:r>
              <a:rPr kumimoji="1" lang="ja-JP" altLang="en-US" dirty="0"/>
              <a:t>～５のとおり。</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208B556-BF28-49CE-8564-E87885FA5E32}" type="slidenum">
              <a:rPr kumimoji="1" lang="ja-JP" altLang="en-US" smtClean="0"/>
              <a:t>2</a:t>
            </a:fld>
            <a:endParaRPr kumimoji="1" lang="ja-JP" altLang="en-US"/>
          </a:p>
        </p:txBody>
      </p:sp>
    </p:spTree>
    <p:extLst>
      <p:ext uri="{BB962C8B-B14F-4D97-AF65-F5344CB8AC3E}">
        <p14:creationId xmlns:p14="http://schemas.microsoft.com/office/powerpoint/2010/main" val="2989957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301051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4018446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296309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3476539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3519244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extLst>
      <p:ext uri="{BB962C8B-B14F-4D97-AF65-F5344CB8AC3E}">
        <p14:creationId xmlns:p14="http://schemas.microsoft.com/office/powerpoint/2010/main" val="982142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extLst>
      <p:ext uri="{BB962C8B-B14F-4D97-AF65-F5344CB8AC3E}">
        <p14:creationId xmlns:p14="http://schemas.microsoft.com/office/powerpoint/2010/main" val="2586663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27</a:t>
            </a:fld>
            <a:endParaRPr kumimoji="1" lang="ja-JP" altLang="en-US"/>
          </a:p>
        </p:txBody>
      </p:sp>
    </p:spTree>
    <p:extLst>
      <p:ext uri="{BB962C8B-B14F-4D97-AF65-F5344CB8AC3E}">
        <p14:creationId xmlns:p14="http://schemas.microsoft.com/office/powerpoint/2010/main" val="1921884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28</a:t>
            </a:fld>
            <a:endParaRPr kumimoji="1" lang="ja-JP" altLang="en-US"/>
          </a:p>
        </p:txBody>
      </p:sp>
    </p:spTree>
    <p:extLst>
      <p:ext uri="{BB962C8B-B14F-4D97-AF65-F5344CB8AC3E}">
        <p14:creationId xmlns:p14="http://schemas.microsoft.com/office/powerpoint/2010/main" val="530516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29</a:t>
            </a:fld>
            <a:endParaRPr kumimoji="1" lang="ja-JP" altLang="en-US"/>
          </a:p>
        </p:txBody>
      </p:sp>
    </p:spTree>
    <p:extLst>
      <p:ext uri="{BB962C8B-B14F-4D97-AF65-F5344CB8AC3E}">
        <p14:creationId xmlns:p14="http://schemas.microsoft.com/office/powerpoint/2010/main" val="55217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30</a:t>
            </a:fld>
            <a:endParaRPr kumimoji="1" lang="ja-JP" altLang="en-US"/>
          </a:p>
        </p:txBody>
      </p:sp>
    </p:spTree>
    <p:extLst>
      <p:ext uri="{BB962C8B-B14F-4D97-AF65-F5344CB8AC3E}">
        <p14:creationId xmlns:p14="http://schemas.microsoft.com/office/powerpoint/2010/main" val="4145453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32</a:t>
            </a:fld>
            <a:endParaRPr kumimoji="1" lang="ja-JP" altLang="en-US"/>
          </a:p>
        </p:txBody>
      </p:sp>
    </p:spTree>
    <p:extLst>
      <p:ext uri="{BB962C8B-B14F-4D97-AF65-F5344CB8AC3E}">
        <p14:creationId xmlns:p14="http://schemas.microsoft.com/office/powerpoint/2010/main" val="3827474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34</a:t>
            </a:fld>
            <a:endParaRPr kumimoji="1" lang="ja-JP" altLang="en-US"/>
          </a:p>
        </p:txBody>
      </p:sp>
    </p:spTree>
    <p:extLst>
      <p:ext uri="{BB962C8B-B14F-4D97-AF65-F5344CB8AC3E}">
        <p14:creationId xmlns:p14="http://schemas.microsoft.com/office/powerpoint/2010/main" val="62355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extLst>
      <p:ext uri="{BB962C8B-B14F-4D97-AF65-F5344CB8AC3E}">
        <p14:creationId xmlns:p14="http://schemas.microsoft.com/office/powerpoint/2010/main" val="327102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5</a:t>
            </a:fld>
            <a:endParaRPr lang="ja-JP"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lang="ja-JP" altLang="en-US" smtClean="0">
                <a:solidFill>
                  <a:prstClr val="black"/>
                </a:solidFill>
              </a:rPr>
              <a:t>6</a:t>
            </a:fld>
            <a:endParaRPr lang="ja-JP" altLang="en-US">
              <a:solidFill>
                <a:prstClr val="black"/>
              </a:solidFill>
            </a:endParaRPr>
          </a:p>
        </p:txBody>
      </p:sp>
    </p:spTree>
    <p:extLst>
      <p:ext uri="{BB962C8B-B14F-4D97-AF65-F5344CB8AC3E}">
        <p14:creationId xmlns:p14="http://schemas.microsoft.com/office/powerpoint/2010/main" val="224586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366733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285045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575561" y="147728"/>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2339102"/>
          </a:xfrm>
        </p:spPr>
        <p:txBody>
          <a:bodyPr/>
          <a:lstStyle/>
          <a:p>
            <a:r>
              <a:rPr lang="en-US" altLang="ja-JP" sz="4400" dirty="0">
                <a:latin typeface="Arial" panose="020B0604020202020204" pitchFamily="34" charset="0"/>
                <a:cs typeface="Arial" panose="020B0604020202020204" pitchFamily="34" charset="0"/>
              </a:rPr>
              <a:t>Theme1-2</a:t>
            </a:r>
            <a:br>
              <a:rPr lang="en-US" altLang="ja-JP" sz="4400" dirty="0">
                <a:latin typeface="Arial" panose="020B0604020202020204" pitchFamily="34" charset="0"/>
                <a:cs typeface="Arial" panose="020B0604020202020204" pitchFamily="34" charset="0"/>
              </a:rPr>
            </a:br>
            <a:r>
              <a:rPr lang="en-US" altLang="ja-JP" sz="4400" dirty="0">
                <a:latin typeface="Arial" panose="020B0604020202020204" pitchFamily="34" charset="0"/>
                <a:cs typeface="Arial" panose="020B0604020202020204" pitchFamily="34" charset="0"/>
              </a:rPr>
              <a:t>Water Rights</a:t>
            </a:r>
            <a:br>
              <a:rPr lang="en-US" altLang="ja-JP" sz="4800" dirty="0"/>
            </a:br>
            <a:r>
              <a:rPr lang="en-US" altLang="ja-JP" sz="3200" dirty="0">
                <a:solidFill>
                  <a:schemeClr val="bg1">
                    <a:lumMod val="75000"/>
                  </a:schemeClr>
                </a:solidFill>
                <a:latin typeface="Arial" panose="020B0604020202020204" pitchFamily="34" charset="0"/>
                <a:cs typeface="Arial" panose="020B0604020202020204" pitchFamily="34" charset="0"/>
              </a:rPr>
              <a:t>Establishing the Order of Water Use Based on Regional Practices and Characteristics</a:t>
            </a:r>
            <a:endParaRPr lang="ja-JP" altLang="en-US" sz="3200" dirty="0">
              <a:solidFill>
                <a:schemeClr val="bg1">
                  <a:lumMod val="75000"/>
                </a:schemeClr>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A1C3E0AB-92C9-424E-90D9-2D012976AB6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13116" y="5269832"/>
            <a:ext cx="664414" cy="680963"/>
          </a:xfrm>
          <a:prstGeom prst="rect">
            <a:avLst/>
          </a:prstGeom>
        </p:spPr>
      </p:pic>
      <p:pic>
        <p:nvPicPr>
          <p:cNvPr id="4" name="図 3">
            <a:extLst>
              <a:ext uri="{FF2B5EF4-FFF2-40B4-BE49-F238E27FC236}">
                <a16:creationId xmlns:a16="http://schemas.microsoft.com/office/drawing/2014/main" id="{A4CFFDA9-2C60-4F46-B20D-7C112128831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47206" y="5269832"/>
            <a:ext cx="603782" cy="680963"/>
          </a:xfrm>
          <a:prstGeom prst="rect">
            <a:avLst/>
          </a:prstGeom>
        </p:spPr>
      </p:pic>
      <p:pic>
        <p:nvPicPr>
          <p:cNvPr id="5" name="図 4">
            <a:extLst>
              <a:ext uri="{FF2B5EF4-FFF2-40B4-BE49-F238E27FC236}">
                <a16:creationId xmlns:a16="http://schemas.microsoft.com/office/drawing/2014/main" id="{A9DA2DB3-1869-4A7A-8C29-CE2C285DCFDF}"/>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11946" y="5269832"/>
            <a:ext cx="584536" cy="680963"/>
          </a:xfrm>
          <a:prstGeom prst="rect">
            <a:avLst/>
          </a:prstGeom>
        </p:spPr>
      </p:pic>
      <p:pic>
        <p:nvPicPr>
          <p:cNvPr id="6" name="図 5">
            <a:extLst>
              <a:ext uri="{FF2B5EF4-FFF2-40B4-BE49-F238E27FC236}">
                <a16:creationId xmlns:a16="http://schemas.microsoft.com/office/drawing/2014/main" id="{96217AC1-001C-4AEE-B63E-3EB8AD1A20C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99005" y="5269832"/>
            <a:ext cx="704081" cy="680963"/>
          </a:xfrm>
          <a:prstGeom prst="rect">
            <a:avLst/>
          </a:prstGeom>
        </p:spPr>
      </p:pic>
      <p:pic>
        <p:nvPicPr>
          <p:cNvPr id="7" name="図 6">
            <a:extLst>
              <a:ext uri="{FF2B5EF4-FFF2-40B4-BE49-F238E27FC236}">
                <a16:creationId xmlns:a16="http://schemas.microsoft.com/office/drawing/2014/main" id="{20F9A31A-450A-4533-AE61-741BA3EB581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480766" y="5269832"/>
            <a:ext cx="664414" cy="680963"/>
          </a:xfrm>
          <a:prstGeom prst="rect">
            <a:avLst/>
          </a:prstGeom>
        </p:spPr>
      </p:pic>
      <p:pic>
        <p:nvPicPr>
          <p:cNvPr id="8" name="図 7">
            <a:extLst>
              <a:ext uri="{FF2B5EF4-FFF2-40B4-BE49-F238E27FC236}">
                <a16:creationId xmlns:a16="http://schemas.microsoft.com/office/drawing/2014/main" id="{85E09540-AE83-4362-A2ED-EF5DAD55DBC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067826" y="5269832"/>
            <a:ext cx="664414" cy="680963"/>
          </a:xfrm>
          <a:prstGeom prst="rect">
            <a:avLst/>
          </a:prstGeom>
        </p:spPr>
      </p:pic>
      <p:pic>
        <p:nvPicPr>
          <p:cNvPr id="9" name="図 8">
            <a:extLst>
              <a:ext uri="{FF2B5EF4-FFF2-40B4-BE49-F238E27FC236}">
                <a16:creationId xmlns:a16="http://schemas.microsoft.com/office/drawing/2014/main" id="{BF60275D-ECD9-4305-9A7F-ECE4B7B42A6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732240" y="5269832"/>
            <a:ext cx="580876" cy="680963"/>
          </a:xfrm>
          <a:prstGeom prst="rect">
            <a:avLst/>
          </a:prstGeom>
        </p:spPr>
      </p:pic>
      <p:pic>
        <p:nvPicPr>
          <p:cNvPr id="10" name="図 9">
            <a:extLst>
              <a:ext uri="{FF2B5EF4-FFF2-40B4-BE49-F238E27FC236}">
                <a16:creationId xmlns:a16="http://schemas.microsoft.com/office/drawing/2014/main" id="{C1BF8DC0-F696-4C59-A965-944BF2A4BE94}"/>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963381" y="5269832"/>
            <a:ext cx="695910" cy="6809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B83CBCD-855D-4AFE-BF78-99FFEEE97C95}"/>
              </a:ext>
            </a:extLst>
          </p:cNvPr>
          <p:cNvSpPr txBox="1"/>
          <p:nvPr/>
        </p:nvSpPr>
        <p:spPr>
          <a:xfrm>
            <a:off x="958473" y="2297104"/>
            <a:ext cx="7631126" cy="707886"/>
          </a:xfrm>
          <a:prstGeom prst="rect">
            <a:avLst/>
          </a:prstGeom>
          <a:noFill/>
        </p:spPr>
        <p:txBody>
          <a:bodyPr wrap="square" rtlCol="0">
            <a:spAutoFit/>
          </a:bodyPr>
          <a:lstStyle/>
          <a:p>
            <a:r>
              <a:rPr kumimoji="1" lang="en-US" altLang="ja-JP" sz="2000" dirty="0">
                <a:latin typeface="Cambria" panose="02040503050406030204" pitchFamily="18" charset="0"/>
                <a:ea typeface="Cambria" panose="02040503050406030204" pitchFamily="18" charset="0"/>
              </a:rPr>
              <a:t>Requirement: To obtain the consent of other river water users by taking measures as necessary</a:t>
            </a:r>
            <a:endParaRPr kumimoji="1" lang="ja-JP" altLang="en-US" sz="2000" dirty="0">
              <a:latin typeface="Cambria" panose="02040503050406030204" pitchFamily="18" charset="0"/>
            </a:endParaRPr>
          </a:p>
        </p:txBody>
      </p:sp>
      <p:sp>
        <p:nvSpPr>
          <p:cNvPr id="12" name="テキスト プレースホルダー 7">
            <a:extLst>
              <a:ext uri="{FF2B5EF4-FFF2-40B4-BE49-F238E27FC236}">
                <a16:creationId xmlns:a16="http://schemas.microsoft.com/office/drawing/2014/main" id="{5A668DC8-C776-4B12-85F2-5D654422EC61}"/>
              </a:ext>
            </a:extLst>
          </p:cNvPr>
          <p:cNvSpPr txBox="1"/>
          <p:nvPr/>
        </p:nvSpPr>
        <p:spPr>
          <a:xfrm>
            <a:off x="958473" y="3025452"/>
            <a:ext cx="7631127" cy="514738"/>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latin typeface="Cambria" panose="02040503050406030204" pitchFamily="18" charset="0"/>
                <a:ea typeface="Cambria" panose="02040503050406030204" pitchFamily="18" charset="0"/>
              </a:rPr>
              <a:t>Application documents</a:t>
            </a:r>
          </a:p>
        </p:txBody>
      </p:sp>
      <p:sp>
        <p:nvSpPr>
          <p:cNvPr id="8" name="テキスト プレースホルダー 2">
            <a:extLst>
              <a:ext uri="{FF2B5EF4-FFF2-40B4-BE49-F238E27FC236}">
                <a16:creationId xmlns:a16="http://schemas.microsoft.com/office/drawing/2014/main" id="{379AF370-1A3F-47DC-8F8D-62982AD7481E}"/>
              </a:ext>
            </a:extLst>
          </p:cNvPr>
          <p:cNvSpPr txBox="1">
            <a:spLocks/>
          </p:cNvSpPr>
          <p:nvPr/>
        </p:nvSpPr>
        <p:spPr>
          <a:xfrm>
            <a:off x="746416" y="3499097"/>
            <a:ext cx="7910536" cy="260761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Outline of implementation program</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Evidence for water demands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Evidence for the amount of water used from the river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Records of river water level and runoff discharge for the past 10 years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Explanation of the predicted impacts on other users and necessary countermeasures</a:t>
            </a:r>
          </a:p>
        </p:txBody>
      </p:sp>
      <p:sp>
        <p:nvSpPr>
          <p:cNvPr id="10" name="テキスト ボックス 9">
            <a:extLst>
              <a:ext uri="{FF2B5EF4-FFF2-40B4-BE49-F238E27FC236}">
                <a16:creationId xmlns:a16="http://schemas.microsoft.com/office/drawing/2014/main" id="{59D6D1A8-B864-4682-8289-6304E52ADA10}"/>
              </a:ext>
            </a:extLst>
          </p:cNvPr>
          <p:cNvSpPr txBox="1"/>
          <p:nvPr/>
        </p:nvSpPr>
        <p:spPr>
          <a:xfrm>
            <a:off x="683568" y="1508389"/>
            <a:ext cx="8229599" cy="830997"/>
          </a:xfrm>
          <a:prstGeom prst="rect">
            <a:avLst/>
          </a:prstGeom>
          <a:noFill/>
        </p:spPr>
        <p:txBody>
          <a:bodyPr wrap="square" rtlCol="0">
            <a:spAutoFit/>
          </a:bodyPr>
          <a:lstStyle/>
          <a:p>
            <a:r>
              <a:rPr lang="en-US" altLang="ja-JP" sz="2400" b="1" dirty="0">
                <a:latin typeface="Cambria" panose="02040503050406030204" pitchFamily="18" charset="0"/>
                <a:ea typeface="Cambria" panose="02040503050406030204" pitchFamily="18" charset="0"/>
              </a:rPr>
              <a:t>2)  Required Documents and Actions by the Applicant to Obtain Water Rights</a:t>
            </a:r>
          </a:p>
        </p:txBody>
      </p:sp>
      <p:sp>
        <p:nvSpPr>
          <p:cNvPr id="17" name="テキスト プレースホルダー 7">
            <a:extLst>
              <a:ext uri="{FF2B5EF4-FFF2-40B4-BE49-F238E27FC236}">
                <a16:creationId xmlns:a16="http://schemas.microsoft.com/office/drawing/2014/main" id="{268E8C47-4029-4A14-96BF-2F1CDF0F72C0}"/>
              </a:ext>
            </a:extLst>
          </p:cNvPr>
          <p:cNvSpPr txBox="1"/>
          <p:nvPr/>
        </p:nvSpPr>
        <p:spPr>
          <a:xfrm>
            <a:off x="360000" y="927237"/>
            <a:ext cx="7697532"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18" name="タイトル 1">
            <a:extLst>
              <a:ext uri="{FF2B5EF4-FFF2-40B4-BE49-F238E27FC236}">
                <a16:creationId xmlns:a16="http://schemas.microsoft.com/office/drawing/2014/main" id="{BD34DDEC-DB46-4CE4-ABC4-E534A591BF59}"/>
              </a:ext>
            </a:extLst>
          </p:cNvPr>
          <p:cNvSpPr>
            <a:spLocks noGrp="1"/>
          </p:cNvSpPr>
          <p:nvPr>
            <p:ph type="title"/>
          </p:nvPr>
        </p:nvSpPr>
        <p:spPr>
          <a:xfrm>
            <a:off x="360000" y="251999"/>
            <a:ext cx="8229600" cy="720000"/>
          </a:xfrm>
        </p:spPr>
        <p:txBody>
          <a:bodyPr>
            <a:normAutofit/>
          </a:bodyPr>
          <a:lstStyle/>
          <a:p>
            <a:r>
              <a:rPr lang="en-US" altLang="ja-JP" sz="2800" dirty="0"/>
              <a:t>3. Water Right System (4)</a:t>
            </a:r>
            <a:endParaRPr kumimoji="1" lang="ja-JP" altLang="en-US" sz="2800" dirty="0"/>
          </a:p>
        </p:txBody>
      </p:sp>
    </p:spTree>
    <p:extLst>
      <p:ext uri="{BB962C8B-B14F-4D97-AF65-F5344CB8AC3E}">
        <p14:creationId xmlns:p14="http://schemas.microsoft.com/office/powerpoint/2010/main" val="308817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(5)</a:t>
            </a:r>
            <a:endParaRPr kumimoji="1" lang="ja-JP" altLang="en-US" sz="2800" dirty="0"/>
          </a:p>
        </p:txBody>
      </p:sp>
      <p:sp>
        <p:nvSpPr>
          <p:cNvPr id="5" name="テキスト ボックス 4">
            <a:extLst>
              <a:ext uri="{FF2B5EF4-FFF2-40B4-BE49-F238E27FC236}">
                <a16:creationId xmlns:a16="http://schemas.microsoft.com/office/drawing/2014/main" id="{89D7165C-717A-43F1-B712-DAB5E50F299F}"/>
              </a:ext>
            </a:extLst>
          </p:cNvPr>
          <p:cNvSpPr txBox="1"/>
          <p:nvPr/>
        </p:nvSpPr>
        <p:spPr>
          <a:xfrm>
            <a:off x="423770" y="2636912"/>
            <a:ext cx="8190676" cy="2708434"/>
          </a:xfrm>
          <a:prstGeom prst="rect">
            <a:avLst/>
          </a:prstGeom>
          <a:noFill/>
        </p:spPr>
        <p:txBody>
          <a:bodyPr wrap="square" rtlCol="0">
            <a:spAutoFit/>
          </a:bodyPr>
          <a:lstStyle/>
          <a:p>
            <a:pPr marL="342900" lvl="1" indent="-342900" algn="just">
              <a:spcAft>
                <a:spcPts val="600"/>
              </a:spcAft>
              <a:buSzPct val="100000"/>
              <a:buFont typeface="Wingdings" panose="05000000000000000000" pitchFamily="2" charset="2"/>
              <a:buChar char="l"/>
            </a:pPr>
            <a:r>
              <a:rPr lang="en-US" altLang="ja-JP" sz="2000" dirty="0">
                <a:effectLst/>
                <a:latin typeface="Cambria" panose="02040503050406030204" pitchFamily="18" charset="0"/>
                <a:ea typeface="Cambria" panose="02040503050406030204" pitchFamily="18" charset="0"/>
              </a:rPr>
              <a:t>The discharge was estimated using data from other river basins where topography, geology, and rainfall characteristics are most similar to those of the intake basin. </a:t>
            </a:r>
          </a:p>
          <a:p>
            <a:pPr marL="342900" lvl="1" indent="-342900" algn="just">
              <a:spcAft>
                <a:spcPts val="600"/>
              </a:spcAft>
              <a:buSzPct val="100000"/>
              <a:buFont typeface="Wingdings" panose="05000000000000000000" pitchFamily="2" charset="2"/>
              <a:buChar char="l"/>
            </a:pPr>
            <a:r>
              <a:rPr lang="en-US" altLang="ja-JP" sz="2000" dirty="0">
                <a:effectLst/>
                <a:latin typeface="Cambria" panose="02040503050406030204" pitchFamily="18" charset="0"/>
                <a:ea typeface="Cambria" panose="02040503050406030204" pitchFamily="18" charset="0"/>
              </a:rPr>
              <a:t>If the discharge data are available in the river basin, where the rainfall conditions are very similar to the intake basin, simultaneous discharge observation at the existing observation point and the planned water intake point is carried out throughout the year. </a:t>
            </a:r>
          </a:p>
          <a:p>
            <a:pPr marL="342900" lvl="1" indent="-342900" algn="just">
              <a:spcAft>
                <a:spcPts val="600"/>
              </a:spcAft>
              <a:buSzPct val="100000"/>
              <a:buFont typeface="Wingdings" panose="05000000000000000000" pitchFamily="2" charset="2"/>
              <a:buChar char="l"/>
            </a:pPr>
            <a:r>
              <a:rPr lang="en-US" altLang="ja-JP" sz="2000" dirty="0">
                <a:effectLst/>
                <a:latin typeface="Cambria" panose="02040503050406030204" pitchFamily="18" charset="0"/>
                <a:ea typeface="Cambria" panose="02040503050406030204" pitchFamily="18" charset="0"/>
              </a:rPr>
              <a:t>The discharge is estimated by applying a simulation model</a:t>
            </a:r>
            <a:endParaRPr lang="ja-JP" altLang="ja-JP" sz="2000" dirty="0">
              <a:latin typeface="Cambria" panose="02040503050406030204" pitchFamily="18" charset="0"/>
            </a:endParaRPr>
          </a:p>
        </p:txBody>
      </p:sp>
      <p:sp>
        <p:nvSpPr>
          <p:cNvPr id="9" name="テキスト ボックス 8">
            <a:extLst>
              <a:ext uri="{FF2B5EF4-FFF2-40B4-BE49-F238E27FC236}">
                <a16:creationId xmlns:a16="http://schemas.microsoft.com/office/drawing/2014/main" id="{71621C35-F20B-4E13-93EC-D6EF305279AC}"/>
              </a:ext>
            </a:extLst>
          </p:cNvPr>
          <p:cNvSpPr txBox="1"/>
          <p:nvPr/>
        </p:nvSpPr>
        <p:spPr>
          <a:xfrm>
            <a:off x="359024" y="1541965"/>
            <a:ext cx="8784976" cy="830997"/>
          </a:xfrm>
          <a:prstGeom prst="rect">
            <a:avLst/>
          </a:prstGeom>
          <a:noFill/>
        </p:spPr>
        <p:txBody>
          <a:bodyPr wrap="square" rtlCol="0">
            <a:spAutoFit/>
          </a:bodyPr>
          <a:lstStyle/>
          <a:p>
            <a:r>
              <a:rPr lang="en-US" altLang="ja-JP" sz="2400" b="1" dirty="0">
                <a:latin typeface="Cambria" panose="02040503050406030204" pitchFamily="18" charset="0"/>
                <a:ea typeface="Cambria" panose="02040503050406030204" pitchFamily="18" charset="0"/>
              </a:rPr>
              <a:t>Estimation method, if there is no record of actual discharge measurement</a:t>
            </a:r>
          </a:p>
        </p:txBody>
      </p:sp>
      <p:sp>
        <p:nvSpPr>
          <p:cNvPr id="10" name="テキスト プレースホルダー 7">
            <a:extLst>
              <a:ext uri="{FF2B5EF4-FFF2-40B4-BE49-F238E27FC236}">
                <a16:creationId xmlns:a16="http://schemas.microsoft.com/office/drawing/2014/main" id="{162759E2-48BD-4E5F-B6D8-20122C82084A}"/>
              </a:ext>
            </a:extLst>
          </p:cNvPr>
          <p:cNvSpPr txBox="1"/>
          <p:nvPr/>
        </p:nvSpPr>
        <p:spPr>
          <a:xfrm>
            <a:off x="443419" y="919846"/>
            <a:ext cx="844906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Tree>
    <p:extLst>
      <p:ext uri="{BB962C8B-B14F-4D97-AF65-F5344CB8AC3E}">
        <p14:creationId xmlns:p14="http://schemas.microsoft.com/office/powerpoint/2010/main" val="3771433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(6)</a:t>
            </a:r>
            <a:endParaRPr kumimoji="1" lang="ja-JP" altLang="en-US" sz="2800" dirty="0"/>
          </a:p>
        </p:txBody>
      </p:sp>
      <p:sp>
        <p:nvSpPr>
          <p:cNvPr id="8" name="テキスト ボックス 7">
            <a:extLst>
              <a:ext uri="{FF2B5EF4-FFF2-40B4-BE49-F238E27FC236}">
                <a16:creationId xmlns:a16="http://schemas.microsoft.com/office/drawing/2014/main" id="{58E7362E-3420-414E-BB1C-ED5DB2CEAB14}"/>
              </a:ext>
            </a:extLst>
          </p:cNvPr>
          <p:cNvSpPr txBox="1"/>
          <p:nvPr/>
        </p:nvSpPr>
        <p:spPr>
          <a:xfrm>
            <a:off x="1059296" y="1884142"/>
            <a:ext cx="7689168" cy="1554272"/>
          </a:xfrm>
          <a:prstGeom prst="rect">
            <a:avLst/>
          </a:prstGeom>
          <a:noFill/>
        </p:spPr>
        <p:txBody>
          <a:bodyPr wrap="square" rtlCol="0">
            <a:spAutoFit/>
          </a:bodyPr>
          <a:lstStyle/>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Promotion of public welfare</a:t>
            </a:r>
          </a:p>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Certainty of execution</a:t>
            </a:r>
          </a:p>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Relation between discharge of river flow and water intake</a:t>
            </a:r>
          </a:p>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Hindrance to the public interest</a:t>
            </a:r>
            <a:endParaRPr lang="ja-JP" altLang="ja-JP" sz="2000" dirty="0">
              <a:latin typeface="Cambria" panose="02040503050406030204" pitchFamily="18" charset="0"/>
            </a:endParaRPr>
          </a:p>
        </p:txBody>
      </p:sp>
      <p:sp>
        <p:nvSpPr>
          <p:cNvPr id="10" name="テキスト プレースホルダー 7">
            <a:extLst>
              <a:ext uri="{FF2B5EF4-FFF2-40B4-BE49-F238E27FC236}">
                <a16:creationId xmlns:a16="http://schemas.microsoft.com/office/drawing/2014/main" id="{162759E2-48BD-4E5F-B6D8-20122C82084A}"/>
              </a:ext>
            </a:extLst>
          </p:cNvPr>
          <p:cNvSpPr txBox="1"/>
          <p:nvPr/>
        </p:nvSpPr>
        <p:spPr>
          <a:xfrm>
            <a:off x="443419" y="919846"/>
            <a:ext cx="844906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11" name="テキスト ボックス 10">
            <a:extLst>
              <a:ext uri="{FF2B5EF4-FFF2-40B4-BE49-F238E27FC236}">
                <a16:creationId xmlns:a16="http://schemas.microsoft.com/office/drawing/2014/main" id="{6C680D42-5340-4AE3-B939-E613B2545926}"/>
              </a:ext>
            </a:extLst>
          </p:cNvPr>
          <p:cNvSpPr txBox="1"/>
          <p:nvPr/>
        </p:nvSpPr>
        <p:spPr>
          <a:xfrm>
            <a:off x="974807" y="1439791"/>
            <a:ext cx="7386283" cy="461665"/>
          </a:xfrm>
          <a:prstGeom prst="rect">
            <a:avLst/>
          </a:prstGeom>
          <a:noFill/>
        </p:spPr>
        <p:txBody>
          <a:bodyPr wrap="square" rtlCol="0">
            <a:spAutoFit/>
          </a:bodyPr>
          <a:lstStyle/>
          <a:p>
            <a:r>
              <a:rPr lang="en-US" altLang="ja-JP" sz="2400" b="1" dirty="0">
                <a:latin typeface="Cambria" panose="02040503050406030204" pitchFamily="18" charset="0"/>
                <a:ea typeface="Cambria" panose="02040503050406030204" pitchFamily="18" charset="0"/>
              </a:rPr>
              <a:t>3) Criteria for Granting the Water Rights</a:t>
            </a:r>
          </a:p>
        </p:txBody>
      </p:sp>
      <p:sp>
        <p:nvSpPr>
          <p:cNvPr id="12" name="テキスト ボックス 11">
            <a:extLst>
              <a:ext uri="{FF2B5EF4-FFF2-40B4-BE49-F238E27FC236}">
                <a16:creationId xmlns:a16="http://schemas.microsoft.com/office/drawing/2014/main" id="{55732D74-FE94-44F3-8957-220D16CB19B4}"/>
              </a:ext>
            </a:extLst>
          </p:cNvPr>
          <p:cNvSpPr txBox="1"/>
          <p:nvPr/>
        </p:nvSpPr>
        <p:spPr>
          <a:xfrm>
            <a:off x="974807" y="3549417"/>
            <a:ext cx="7386283" cy="461665"/>
          </a:xfrm>
          <a:prstGeom prst="rect">
            <a:avLst/>
          </a:prstGeom>
          <a:noFill/>
        </p:spPr>
        <p:txBody>
          <a:bodyPr wrap="square" rtlCol="0">
            <a:spAutoFit/>
          </a:bodyPr>
          <a:lstStyle/>
          <a:p>
            <a:r>
              <a:rPr lang="en-US" altLang="ja-JP" sz="2400" b="1" dirty="0">
                <a:latin typeface="Cambria" panose="02040503050406030204" pitchFamily="18" charset="0"/>
                <a:ea typeface="Cambria" panose="02040503050406030204" pitchFamily="18" charset="0"/>
              </a:rPr>
              <a:t>4) Valid Period of Permission</a:t>
            </a:r>
          </a:p>
        </p:txBody>
      </p:sp>
      <p:sp>
        <p:nvSpPr>
          <p:cNvPr id="13" name="テキスト ボックス 12">
            <a:extLst>
              <a:ext uri="{FF2B5EF4-FFF2-40B4-BE49-F238E27FC236}">
                <a16:creationId xmlns:a16="http://schemas.microsoft.com/office/drawing/2014/main" id="{466CB7E9-7392-4786-AFA3-2ABCD5B47086}"/>
              </a:ext>
            </a:extLst>
          </p:cNvPr>
          <p:cNvSpPr txBox="1"/>
          <p:nvPr/>
        </p:nvSpPr>
        <p:spPr>
          <a:xfrm>
            <a:off x="1060764" y="4104771"/>
            <a:ext cx="7689168" cy="784830"/>
          </a:xfrm>
          <a:prstGeom prst="rect">
            <a:avLst/>
          </a:prstGeom>
          <a:noFill/>
        </p:spPr>
        <p:txBody>
          <a:bodyPr wrap="square" rtlCol="0">
            <a:spAutoFit/>
          </a:bodyPr>
          <a:lstStyle/>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Hydropower generation: approx. 20 years</a:t>
            </a:r>
          </a:p>
          <a:p>
            <a:pPr lvl="1" indent="-457200">
              <a:spcAft>
                <a:spcPts val="600"/>
              </a:spcAft>
              <a:buSzPct val="1000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Other water use: approx. 10 years</a:t>
            </a:r>
          </a:p>
        </p:txBody>
      </p:sp>
    </p:spTree>
    <p:extLst>
      <p:ext uri="{BB962C8B-B14F-4D97-AF65-F5344CB8AC3E}">
        <p14:creationId xmlns:p14="http://schemas.microsoft.com/office/powerpoint/2010/main" val="429262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(7)</a:t>
            </a:r>
            <a:endParaRPr kumimoji="1" lang="ja-JP" altLang="en-US" sz="2800" dirty="0"/>
          </a:p>
        </p:txBody>
      </p:sp>
      <p:sp>
        <p:nvSpPr>
          <p:cNvPr id="10" name="テキスト プレースホルダー 7">
            <a:extLst>
              <a:ext uri="{FF2B5EF4-FFF2-40B4-BE49-F238E27FC236}">
                <a16:creationId xmlns:a16="http://schemas.microsoft.com/office/drawing/2014/main" id="{162759E2-48BD-4E5F-B6D8-20122C82084A}"/>
              </a:ext>
            </a:extLst>
          </p:cNvPr>
          <p:cNvSpPr txBox="1"/>
          <p:nvPr/>
        </p:nvSpPr>
        <p:spPr>
          <a:xfrm>
            <a:off x="443419" y="919846"/>
            <a:ext cx="844906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14" name="テキスト ボックス 20">
            <a:extLst>
              <a:ext uri="{FF2B5EF4-FFF2-40B4-BE49-F238E27FC236}">
                <a16:creationId xmlns:a16="http://schemas.microsoft.com/office/drawing/2014/main" id="{4FE9BDE2-242B-4256-8010-ACC969CAE454}"/>
              </a:ext>
            </a:extLst>
          </p:cNvPr>
          <p:cNvSpPr txBox="1"/>
          <p:nvPr/>
        </p:nvSpPr>
        <p:spPr>
          <a:xfrm>
            <a:off x="611560" y="6055009"/>
            <a:ext cx="1188132"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a:t>
            </a:r>
            <a:r>
              <a:rPr lang="en-US" altLang="ja-JP" sz="1400" dirty="0">
                <a:latin typeface="Cambria" panose="02040503050406030204" pitchFamily="18" charset="0"/>
                <a:ea typeface="ＭＳ 明朝" panose="02020609040205080304" pitchFamily="17" charset="-128"/>
                <a:cs typeface="Times New Roman" panose="02020603050405020304" pitchFamily="18" charset="0"/>
              </a:rPr>
              <a:t>: </a:t>
            </a:r>
            <a:r>
              <a:rPr lang="en-US" altLang="ja-JP" sz="1400" dirty="0">
                <a:effectLst/>
                <a:latin typeface="Cambria" panose="02040503050406030204" pitchFamily="18" charset="0"/>
                <a:ea typeface="ＭＳ 明朝" panose="02020609040205080304" pitchFamily="17" charset="-128"/>
                <a:cs typeface="Times New Roman" panose="02020603050405020304" pitchFamily="18" charset="0"/>
              </a:rPr>
              <a:t>PRT</a:t>
            </a:r>
            <a:endParaRPr lang="ja-JP" altLang="en-US" sz="1400" dirty="0">
              <a:latin typeface="Cambria" panose="02040503050406030204" pitchFamily="18" charset="0"/>
            </a:endParaRPr>
          </a:p>
        </p:txBody>
      </p:sp>
      <p:pic>
        <p:nvPicPr>
          <p:cNvPr id="5" name="図 4" descr="グラフ&#10;&#10;中程度の精度で自動的に生成された説明">
            <a:extLst>
              <a:ext uri="{FF2B5EF4-FFF2-40B4-BE49-F238E27FC236}">
                <a16:creationId xmlns:a16="http://schemas.microsoft.com/office/drawing/2014/main" id="{A60AF081-3D66-4B3C-9DFE-37CBA22D4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10" y="1496139"/>
            <a:ext cx="7569579" cy="4558870"/>
          </a:xfrm>
          <a:prstGeom prst="rect">
            <a:avLst/>
          </a:prstGeom>
        </p:spPr>
      </p:pic>
    </p:spTree>
    <p:extLst>
      <p:ext uri="{BB962C8B-B14F-4D97-AF65-F5344CB8AC3E}">
        <p14:creationId xmlns:p14="http://schemas.microsoft.com/office/powerpoint/2010/main" val="2753494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6EF5AA6-F5EC-49E3-BF6B-6EBCA9DA8940}"/>
              </a:ext>
            </a:extLst>
          </p:cNvPr>
          <p:cNvSpPr txBox="1"/>
          <p:nvPr/>
        </p:nvSpPr>
        <p:spPr>
          <a:xfrm>
            <a:off x="6588224" y="1800834"/>
            <a:ext cx="2448272" cy="3170099"/>
          </a:xfrm>
          <a:prstGeom prst="rect">
            <a:avLst/>
          </a:prstGeom>
          <a:noFill/>
        </p:spPr>
        <p:txBody>
          <a:bodyPr wrap="square" rtlCol="0">
            <a:spAutoFit/>
          </a:bodyPr>
          <a:lstStyle/>
          <a:p>
            <a:r>
              <a:rPr lang="en-US" altLang="ja-JP" sz="2000" dirty="0">
                <a:latin typeface="Cambria" panose="02040503050406030204" pitchFamily="18" charset="0"/>
                <a:ea typeface="Cambria" panose="02040503050406030204" pitchFamily="18" charset="0"/>
              </a:rPr>
              <a:t>Violation of</a:t>
            </a:r>
          </a:p>
          <a:p>
            <a:pPr marL="342900" indent="-342900">
              <a:buAutoNum type="arabicParenR"/>
            </a:pPr>
            <a:r>
              <a:rPr lang="en-US" altLang="ja-JP" sz="2000" dirty="0">
                <a:latin typeface="Cambria" panose="02040503050406030204" pitchFamily="18" charset="0"/>
                <a:ea typeface="Cambria" panose="02040503050406030204" pitchFamily="18" charset="0"/>
              </a:rPr>
              <a:t>Water intake exceeding the water right</a:t>
            </a:r>
          </a:p>
          <a:p>
            <a:pPr marL="342900" indent="-342900">
              <a:buAutoNum type="arabicParenR"/>
            </a:pPr>
            <a:r>
              <a:rPr kumimoji="1" lang="en-US" altLang="ja-JP" sz="2000" dirty="0">
                <a:latin typeface="Cambria" panose="02040503050406030204" pitchFamily="18" charset="0"/>
                <a:ea typeface="Cambria" panose="02040503050406030204" pitchFamily="18" charset="0"/>
              </a:rPr>
              <a:t>Insufficient minimum environmental </a:t>
            </a:r>
            <a:r>
              <a:rPr lang="en-US" altLang="ja-JP" sz="2000" dirty="0">
                <a:latin typeface="Cambria" panose="02040503050406030204" pitchFamily="18" charset="0"/>
                <a:ea typeface="Cambria" panose="02040503050406030204" pitchFamily="18" charset="0"/>
              </a:rPr>
              <a:t>flow discharge released from </a:t>
            </a:r>
            <a:r>
              <a:rPr lang="en-US" altLang="ja-JP" sz="2000" dirty="0" err="1">
                <a:latin typeface="Cambria" panose="02040503050406030204" pitchFamily="18" charset="0"/>
                <a:ea typeface="Cambria" panose="02040503050406030204" pitchFamily="18" charset="0"/>
              </a:rPr>
              <a:t>Miyanaka</a:t>
            </a:r>
            <a:r>
              <a:rPr lang="en-US" altLang="ja-JP" sz="2000" dirty="0">
                <a:latin typeface="Cambria" panose="02040503050406030204" pitchFamily="18" charset="0"/>
                <a:ea typeface="Cambria" panose="02040503050406030204" pitchFamily="18" charset="0"/>
              </a:rPr>
              <a:t> Dam</a:t>
            </a:r>
            <a:endParaRPr kumimoji="1" lang="ja-JP" altLang="en-US" sz="2000" dirty="0">
              <a:latin typeface="Cambria" panose="02040503050406030204" pitchFamily="18" charset="0"/>
            </a:endParaRPr>
          </a:p>
        </p:txBody>
      </p:sp>
      <p:sp>
        <p:nvSpPr>
          <p:cNvPr id="10" name="テキスト ボックス 9">
            <a:extLst>
              <a:ext uri="{FF2B5EF4-FFF2-40B4-BE49-F238E27FC236}">
                <a16:creationId xmlns:a16="http://schemas.microsoft.com/office/drawing/2014/main" id="{0A2E9633-E8B2-45CE-A0A7-42918634507F}"/>
              </a:ext>
            </a:extLst>
          </p:cNvPr>
          <p:cNvSpPr txBox="1"/>
          <p:nvPr/>
        </p:nvSpPr>
        <p:spPr>
          <a:xfrm>
            <a:off x="6732240" y="5517232"/>
            <a:ext cx="2160240" cy="707886"/>
          </a:xfrm>
          <a:prstGeom prst="rect">
            <a:avLst/>
          </a:prstGeom>
          <a:noFill/>
        </p:spPr>
        <p:txBody>
          <a:bodyPr wrap="square" rtlCol="0">
            <a:spAutoFit/>
          </a:bodyPr>
          <a:lstStyle/>
          <a:p>
            <a:r>
              <a:rPr kumimoji="1" lang="en-US" altLang="ja-JP" sz="2000" dirty="0">
                <a:latin typeface="Cambria" panose="02040503050406030204" pitchFamily="18" charset="0"/>
                <a:ea typeface="Cambria" panose="02040503050406030204" pitchFamily="18" charset="0"/>
              </a:rPr>
              <a:t>Revoking water right</a:t>
            </a:r>
            <a:endParaRPr kumimoji="1" lang="ja-JP" altLang="en-US" sz="2000" dirty="0">
              <a:latin typeface="Cambria" panose="02040503050406030204" pitchFamily="18" charset="0"/>
            </a:endParaRPr>
          </a:p>
        </p:txBody>
      </p:sp>
      <p:sp>
        <p:nvSpPr>
          <p:cNvPr id="11" name="矢印: 下 10">
            <a:extLst>
              <a:ext uri="{FF2B5EF4-FFF2-40B4-BE49-F238E27FC236}">
                <a16:creationId xmlns:a16="http://schemas.microsoft.com/office/drawing/2014/main" id="{04CC8A12-488C-4180-BF39-10D388F51334}"/>
              </a:ext>
            </a:extLst>
          </p:cNvPr>
          <p:cNvSpPr/>
          <p:nvPr/>
        </p:nvSpPr>
        <p:spPr>
          <a:xfrm>
            <a:off x="7236296" y="5085184"/>
            <a:ext cx="100811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15" name="テキスト ボックス 14">
            <a:extLst>
              <a:ext uri="{FF2B5EF4-FFF2-40B4-BE49-F238E27FC236}">
                <a16:creationId xmlns:a16="http://schemas.microsoft.com/office/drawing/2014/main" id="{7D85BAD4-0766-4B8D-A126-F03B03470BC8}"/>
              </a:ext>
            </a:extLst>
          </p:cNvPr>
          <p:cNvSpPr txBox="1"/>
          <p:nvPr/>
        </p:nvSpPr>
        <p:spPr>
          <a:xfrm>
            <a:off x="521645" y="1445628"/>
            <a:ext cx="7386283" cy="461665"/>
          </a:xfrm>
          <a:prstGeom prst="rect">
            <a:avLst/>
          </a:prstGeom>
          <a:noFill/>
        </p:spPr>
        <p:txBody>
          <a:bodyPr wrap="square" rtlCol="0">
            <a:spAutoFit/>
          </a:bodyPr>
          <a:lstStyle/>
          <a:p>
            <a:r>
              <a:rPr lang="en-US" altLang="ja-JP" sz="2400" b="1" dirty="0">
                <a:latin typeface="Cambria" panose="02040503050406030204" pitchFamily="18" charset="0"/>
                <a:ea typeface="Cambria" panose="02040503050406030204" pitchFamily="18" charset="0"/>
              </a:rPr>
              <a:t>4) Penalties for Illegal Water Intake</a:t>
            </a:r>
          </a:p>
        </p:txBody>
      </p:sp>
      <p:sp>
        <p:nvSpPr>
          <p:cNvPr id="18" name="テキスト プレースホルダー 7">
            <a:extLst>
              <a:ext uri="{FF2B5EF4-FFF2-40B4-BE49-F238E27FC236}">
                <a16:creationId xmlns:a16="http://schemas.microsoft.com/office/drawing/2014/main" id="{48CB99D0-38CD-4816-B173-19ED11BE01FF}"/>
              </a:ext>
            </a:extLst>
          </p:cNvPr>
          <p:cNvSpPr txBox="1"/>
          <p:nvPr/>
        </p:nvSpPr>
        <p:spPr>
          <a:xfrm>
            <a:off x="227695" y="911114"/>
            <a:ext cx="6657566" cy="57629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21" name="タイトル 1">
            <a:extLst>
              <a:ext uri="{FF2B5EF4-FFF2-40B4-BE49-F238E27FC236}">
                <a16:creationId xmlns:a16="http://schemas.microsoft.com/office/drawing/2014/main" id="{E50B924E-EB94-4805-AB02-E7142C37FEEF}"/>
              </a:ext>
            </a:extLst>
          </p:cNvPr>
          <p:cNvSpPr>
            <a:spLocks noGrp="1"/>
          </p:cNvSpPr>
          <p:nvPr>
            <p:ph type="title"/>
          </p:nvPr>
        </p:nvSpPr>
        <p:spPr>
          <a:xfrm>
            <a:off x="360000" y="251999"/>
            <a:ext cx="8229600" cy="720000"/>
          </a:xfrm>
        </p:spPr>
        <p:txBody>
          <a:bodyPr>
            <a:normAutofit/>
          </a:bodyPr>
          <a:lstStyle/>
          <a:p>
            <a:r>
              <a:rPr lang="en-US" altLang="ja-JP" sz="2800" dirty="0"/>
              <a:t>3. Water Right System (8)</a:t>
            </a:r>
            <a:endParaRPr kumimoji="1" lang="ja-JP" altLang="en-US" sz="2800" dirty="0"/>
          </a:p>
        </p:txBody>
      </p:sp>
      <p:sp>
        <p:nvSpPr>
          <p:cNvPr id="17" name="テキスト ボックス 16">
            <a:extLst>
              <a:ext uri="{FF2B5EF4-FFF2-40B4-BE49-F238E27FC236}">
                <a16:creationId xmlns:a16="http://schemas.microsoft.com/office/drawing/2014/main" id="{2AB7686E-039F-4ACA-8689-E06628685D5D}"/>
              </a:ext>
            </a:extLst>
          </p:cNvPr>
          <p:cNvSpPr txBox="1"/>
          <p:nvPr/>
        </p:nvSpPr>
        <p:spPr>
          <a:xfrm>
            <a:off x="732623" y="6265763"/>
            <a:ext cx="3683779"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 PRT</a:t>
            </a:r>
            <a:endParaRPr lang="ja-JP" altLang="en-US" sz="1400" dirty="0">
              <a:latin typeface="Cambria" panose="02040503050406030204" pitchFamily="18" charset="0"/>
            </a:endParaRPr>
          </a:p>
        </p:txBody>
      </p:sp>
      <p:pic>
        <p:nvPicPr>
          <p:cNvPr id="5" name="図 4" descr="マップ&#10;&#10;自動的に生成された説明">
            <a:extLst>
              <a:ext uri="{FF2B5EF4-FFF2-40B4-BE49-F238E27FC236}">
                <a16:creationId xmlns:a16="http://schemas.microsoft.com/office/drawing/2014/main" id="{A895AC15-F966-4668-8964-F35DAAB5D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5" y="1955567"/>
            <a:ext cx="5589195" cy="4309390"/>
          </a:xfrm>
          <a:prstGeom prst="rect">
            <a:avLst/>
          </a:prstGeom>
        </p:spPr>
      </p:pic>
    </p:spTree>
    <p:extLst>
      <p:ext uri="{BB962C8B-B14F-4D97-AF65-F5344CB8AC3E}">
        <p14:creationId xmlns:p14="http://schemas.microsoft.com/office/powerpoint/2010/main" val="344296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61AB6F2-6A9B-487F-982D-230DB77EA35D}"/>
              </a:ext>
            </a:extLst>
          </p:cNvPr>
          <p:cNvPicPr>
            <a:picLocks noChangeAspect="1" noChangeArrowheads="1"/>
            <a:extLst>
              <a:ext uri="{84589F7E-364E-4C9E-8A38-B11213B215E9}">
                <a14:cameraTool xmlns:a14="http://schemas.microsoft.com/office/drawing/2010/main" cellRange="$S$16:$AC$37"/>
              </a:ext>
            </a:extLst>
          </p:cNvPicPr>
          <p:nvPr/>
        </p:nvPicPr>
        <p:blipFill rotWithShape="1">
          <a:blip r:embed="rId3"/>
          <a:srcRect l="1135" t="1060" r="4747" b="10287"/>
          <a:stretch>
            <a:fillRect/>
          </a:stretch>
        </p:blipFill>
        <p:spPr bwMode="auto">
          <a:xfrm>
            <a:off x="4584371" y="2531279"/>
            <a:ext cx="4392289" cy="3230291"/>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13" name="図 12">
            <a:extLst>
              <a:ext uri="{FF2B5EF4-FFF2-40B4-BE49-F238E27FC236}">
                <a16:creationId xmlns:a16="http://schemas.microsoft.com/office/drawing/2014/main" id="{DEA32CCE-0CC8-4D23-AA07-51C39B1905D5}"/>
              </a:ext>
            </a:extLst>
          </p:cNvPr>
          <p:cNvPicPr>
            <a:picLocks noChangeAspect="1" noChangeArrowheads="1"/>
            <a:extLst>
              <a:ext uri="{84589F7E-364E-4C9E-8A38-B11213B215E9}">
                <a14:cameraTool xmlns:a14="http://schemas.microsoft.com/office/drawing/2010/main" cellRange="$B$21:$L$49" spid="_x0000_s2106"/>
              </a:ext>
            </a:extLst>
          </p:cNvPicPr>
          <p:nvPr/>
        </p:nvPicPr>
        <p:blipFill rotWithShape="1">
          <a:blip r:embed="rId4"/>
          <a:srcRect r="4880" b="12170"/>
          <a:stretch>
            <a:fillRect/>
          </a:stretch>
        </p:blipFill>
        <p:spPr bwMode="auto">
          <a:xfrm>
            <a:off x="197748" y="2548439"/>
            <a:ext cx="4392289" cy="3278459"/>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12" name="テキスト ボックス 11">
            <a:extLst>
              <a:ext uri="{FF2B5EF4-FFF2-40B4-BE49-F238E27FC236}">
                <a16:creationId xmlns:a16="http://schemas.microsoft.com/office/drawing/2014/main" id="{5B3E941C-C8E3-4FBA-ACFC-64B2EC1CE103}"/>
              </a:ext>
            </a:extLst>
          </p:cNvPr>
          <p:cNvSpPr txBox="1"/>
          <p:nvPr/>
        </p:nvSpPr>
        <p:spPr>
          <a:xfrm>
            <a:off x="499043" y="1478810"/>
            <a:ext cx="8427432" cy="830997"/>
          </a:xfrm>
          <a:prstGeom prst="rect">
            <a:avLst/>
          </a:prstGeom>
          <a:noFill/>
        </p:spPr>
        <p:txBody>
          <a:bodyPr wrap="square">
            <a:spAutoFit/>
          </a:bodyPr>
          <a:lstStyle/>
          <a:p>
            <a:r>
              <a:rPr lang="en-US" altLang="ja-JP" sz="2400" dirty="0">
                <a:latin typeface="Cambria" panose="02040503050406030204" pitchFamily="18" charset="0"/>
                <a:ea typeface="Cambria" panose="02040503050406030204" pitchFamily="18" charset="0"/>
              </a:rPr>
              <a:t>Japan has given the customary</a:t>
            </a:r>
            <a:r>
              <a:rPr lang="en-US" altLang="ja-JP" sz="2400" dirty="0">
                <a:effectLst/>
                <a:latin typeface="Cambria" panose="02040503050406030204" pitchFamily="18" charset="0"/>
                <a:ea typeface="Cambria" panose="02040503050406030204" pitchFamily="18" charset="0"/>
              </a:rPr>
              <a:t> water rights to the traditional water uses made before establishing water right system.</a:t>
            </a:r>
            <a:endParaRPr lang="ja-JP" altLang="en-US" sz="2400" dirty="0">
              <a:latin typeface="Cambria" panose="02040503050406030204" pitchFamily="18" charset="0"/>
            </a:endParaRPr>
          </a:p>
        </p:txBody>
      </p:sp>
      <p:sp>
        <p:nvSpPr>
          <p:cNvPr id="8" name="テキスト ボックス 7">
            <a:extLst>
              <a:ext uri="{FF2B5EF4-FFF2-40B4-BE49-F238E27FC236}">
                <a16:creationId xmlns:a16="http://schemas.microsoft.com/office/drawing/2014/main" id="{D732C66B-D908-4FAB-BF31-F773C422AC65}"/>
              </a:ext>
            </a:extLst>
          </p:cNvPr>
          <p:cNvSpPr txBox="1"/>
          <p:nvPr/>
        </p:nvSpPr>
        <p:spPr>
          <a:xfrm>
            <a:off x="412514" y="6158990"/>
            <a:ext cx="3744416" cy="400110"/>
          </a:xfrm>
          <a:prstGeom prst="rect">
            <a:avLst/>
          </a:prstGeom>
          <a:noFill/>
        </p:spPr>
        <p:txBody>
          <a:bodyPr wrap="square" rtlCol="0">
            <a:spAutoFit/>
          </a:bodyPr>
          <a:lstStyle/>
          <a:p>
            <a:pPr algn="ctr"/>
            <a:r>
              <a:rPr kumimoji="1" lang="en-US" altLang="ja-JP" sz="2000" b="1" dirty="0">
                <a:latin typeface="Cambria" panose="02040503050406030204" pitchFamily="18" charset="0"/>
                <a:ea typeface="Cambria" panose="02040503050406030204" pitchFamily="18" charset="0"/>
              </a:rPr>
              <a:t>Total Number of Water Right</a:t>
            </a:r>
            <a:endParaRPr kumimoji="1" lang="ja-JP" altLang="en-US" sz="2000" b="1" dirty="0">
              <a:latin typeface="Cambria" panose="02040503050406030204" pitchFamily="18" charset="0"/>
            </a:endParaRPr>
          </a:p>
        </p:txBody>
      </p:sp>
      <p:sp>
        <p:nvSpPr>
          <p:cNvPr id="15" name="テキスト ボックス 14">
            <a:extLst>
              <a:ext uri="{FF2B5EF4-FFF2-40B4-BE49-F238E27FC236}">
                <a16:creationId xmlns:a16="http://schemas.microsoft.com/office/drawing/2014/main" id="{33B5D3BA-6907-46DA-BDCC-E7627B7C0BDF}"/>
              </a:ext>
            </a:extLst>
          </p:cNvPr>
          <p:cNvSpPr txBox="1"/>
          <p:nvPr/>
        </p:nvSpPr>
        <p:spPr>
          <a:xfrm>
            <a:off x="4836754" y="6216773"/>
            <a:ext cx="3744416" cy="400110"/>
          </a:xfrm>
          <a:prstGeom prst="rect">
            <a:avLst/>
          </a:prstGeom>
          <a:noFill/>
        </p:spPr>
        <p:txBody>
          <a:bodyPr wrap="square" rtlCol="0">
            <a:spAutoFit/>
          </a:bodyPr>
          <a:lstStyle/>
          <a:p>
            <a:pPr algn="ctr"/>
            <a:r>
              <a:rPr kumimoji="1" lang="en-US" altLang="ja-JP" sz="2000" b="1" dirty="0">
                <a:latin typeface="Cambria" panose="02040503050406030204" pitchFamily="18" charset="0"/>
                <a:ea typeface="Cambria" panose="02040503050406030204" pitchFamily="18" charset="0"/>
              </a:rPr>
              <a:t>Total Maximum Intake Water</a:t>
            </a:r>
            <a:endParaRPr kumimoji="1" lang="ja-JP" altLang="en-US" sz="2000" b="1" dirty="0">
              <a:latin typeface="Cambria" panose="02040503050406030204" pitchFamily="18" charset="0"/>
            </a:endParaRPr>
          </a:p>
        </p:txBody>
      </p:sp>
      <p:sp>
        <p:nvSpPr>
          <p:cNvPr id="11" name="テキスト プレースホルダー 7">
            <a:extLst>
              <a:ext uri="{FF2B5EF4-FFF2-40B4-BE49-F238E27FC236}">
                <a16:creationId xmlns:a16="http://schemas.microsoft.com/office/drawing/2014/main" id="{5C4559ED-8CD0-477C-B30B-A1AEBE8885F8}"/>
              </a:ext>
            </a:extLst>
          </p:cNvPr>
          <p:cNvSpPr txBox="1"/>
          <p:nvPr/>
        </p:nvSpPr>
        <p:spPr>
          <a:xfrm>
            <a:off x="393567" y="944661"/>
            <a:ext cx="7513056" cy="57629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(2)	Prioritized Customary Water Rights</a:t>
            </a:r>
          </a:p>
        </p:txBody>
      </p:sp>
      <p:sp>
        <p:nvSpPr>
          <p:cNvPr id="17" name="タイトル 1">
            <a:extLst>
              <a:ext uri="{FF2B5EF4-FFF2-40B4-BE49-F238E27FC236}">
                <a16:creationId xmlns:a16="http://schemas.microsoft.com/office/drawing/2014/main" id="{CFEC6195-D8D6-4632-BFDC-E23ED9D9026D}"/>
              </a:ext>
            </a:extLst>
          </p:cNvPr>
          <p:cNvSpPr>
            <a:spLocks noGrp="1"/>
          </p:cNvSpPr>
          <p:nvPr>
            <p:ph type="title"/>
          </p:nvPr>
        </p:nvSpPr>
        <p:spPr>
          <a:xfrm>
            <a:off x="360000" y="251999"/>
            <a:ext cx="8229600" cy="720000"/>
          </a:xfrm>
        </p:spPr>
        <p:txBody>
          <a:bodyPr>
            <a:normAutofit/>
          </a:bodyPr>
          <a:lstStyle/>
          <a:p>
            <a:r>
              <a:rPr lang="en-US" altLang="ja-JP" sz="2800" dirty="0"/>
              <a:t>3. Water Right System (9)</a:t>
            </a:r>
            <a:endParaRPr kumimoji="1" lang="ja-JP" altLang="en-US" sz="2800" dirty="0"/>
          </a:p>
        </p:txBody>
      </p:sp>
      <p:sp>
        <p:nvSpPr>
          <p:cNvPr id="10" name="正方形/長方形 9">
            <a:extLst>
              <a:ext uri="{FF2B5EF4-FFF2-40B4-BE49-F238E27FC236}">
                <a16:creationId xmlns:a16="http://schemas.microsoft.com/office/drawing/2014/main" id="{D2A2F675-AA09-463F-BD6D-965B336A6DDB}"/>
              </a:ext>
            </a:extLst>
          </p:cNvPr>
          <p:cNvSpPr/>
          <p:nvPr/>
        </p:nvSpPr>
        <p:spPr>
          <a:xfrm>
            <a:off x="6876256" y="3284984"/>
            <a:ext cx="1912034" cy="1800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0EDB5D-4646-4F84-B818-625D192AA988}"/>
              </a:ext>
            </a:extLst>
          </p:cNvPr>
          <p:cNvSpPr txBox="1"/>
          <p:nvPr/>
        </p:nvSpPr>
        <p:spPr>
          <a:xfrm>
            <a:off x="197748" y="5761571"/>
            <a:ext cx="8748504" cy="523220"/>
          </a:xfrm>
          <a:prstGeom prst="rect">
            <a:avLst/>
          </a:prstGeom>
          <a:noFill/>
        </p:spPr>
        <p:txBody>
          <a:bodyPr wrap="square">
            <a:spAutoFit/>
          </a:bodyPr>
          <a:lstStyle/>
          <a:p>
            <a:r>
              <a:rPr lang="en-US" altLang="ja-JP" sz="1400" dirty="0">
                <a:effectLst/>
                <a:ea typeface="ＭＳ 明朝" panose="02020609040205080304" pitchFamily="17" charset="-128"/>
              </a:rPr>
              <a:t>Source: Fourth Study group on the sophistication of river use as a resource, Document No.2 Customary water right MLIT</a:t>
            </a:r>
            <a:endParaRPr lang="ja-JP" altLang="en-US" sz="1400" dirty="0"/>
          </a:p>
        </p:txBody>
      </p:sp>
      <p:sp>
        <p:nvSpPr>
          <p:cNvPr id="2" name="正方形/長方形 1">
            <a:extLst>
              <a:ext uri="{FF2B5EF4-FFF2-40B4-BE49-F238E27FC236}">
                <a16:creationId xmlns:a16="http://schemas.microsoft.com/office/drawing/2014/main" id="{9AE25F1F-67D5-4CD4-81FE-F54EA44303FF}"/>
              </a:ext>
            </a:extLst>
          </p:cNvPr>
          <p:cNvSpPr/>
          <p:nvPr/>
        </p:nvSpPr>
        <p:spPr>
          <a:xfrm>
            <a:off x="2406895" y="3739176"/>
            <a:ext cx="1999603" cy="1346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874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(10)</a:t>
            </a:r>
            <a:endParaRPr kumimoji="1" lang="ja-JP" altLang="en-US" sz="2800" dirty="0"/>
          </a:p>
        </p:txBody>
      </p:sp>
      <p:sp>
        <p:nvSpPr>
          <p:cNvPr id="3" name="テキスト ボックス 2">
            <a:extLst>
              <a:ext uri="{FF2B5EF4-FFF2-40B4-BE49-F238E27FC236}">
                <a16:creationId xmlns:a16="http://schemas.microsoft.com/office/drawing/2014/main" id="{03E09D15-89AA-48B2-8B1F-ACAE8C2B2DD4}"/>
              </a:ext>
            </a:extLst>
          </p:cNvPr>
          <p:cNvSpPr txBox="1"/>
          <p:nvPr/>
        </p:nvSpPr>
        <p:spPr>
          <a:xfrm>
            <a:off x="393565" y="1696148"/>
            <a:ext cx="2251001" cy="461665"/>
          </a:xfrm>
          <a:prstGeom prst="rect">
            <a:avLst/>
          </a:prstGeom>
          <a:solidFill>
            <a:srgbClr val="FFFF00"/>
          </a:solidFill>
        </p:spPr>
        <p:txBody>
          <a:bodyPr wrap="square" rtlCol="0">
            <a:spAutoFit/>
          </a:bodyPr>
          <a:lstStyle/>
          <a:p>
            <a:r>
              <a:rPr lang="en-US" altLang="ja-JP" sz="2400" b="1" dirty="0">
                <a:latin typeface="Cambria" panose="02040503050406030204" pitchFamily="18" charset="0"/>
                <a:ea typeface="Cambria" panose="02040503050406030204" pitchFamily="18" charset="0"/>
              </a:rPr>
              <a:t>Urbanization</a:t>
            </a:r>
            <a:endParaRPr kumimoji="1" lang="ja-JP" altLang="en-US" sz="2400" b="1" dirty="0">
              <a:latin typeface="Cambria" panose="02040503050406030204" pitchFamily="18" charset="0"/>
            </a:endParaRPr>
          </a:p>
        </p:txBody>
      </p:sp>
      <p:sp>
        <p:nvSpPr>
          <p:cNvPr id="10" name="テキスト ボックス 9">
            <a:extLst>
              <a:ext uri="{FF2B5EF4-FFF2-40B4-BE49-F238E27FC236}">
                <a16:creationId xmlns:a16="http://schemas.microsoft.com/office/drawing/2014/main" id="{9290D891-C3A7-4541-BD21-5EADE76E5E21}"/>
              </a:ext>
            </a:extLst>
          </p:cNvPr>
          <p:cNvSpPr txBox="1"/>
          <p:nvPr/>
        </p:nvSpPr>
        <p:spPr>
          <a:xfrm>
            <a:off x="467544" y="2276872"/>
            <a:ext cx="2448272" cy="830997"/>
          </a:xfrm>
          <a:prstGeom prst="rect">
            <a:avLst/>
          </a:prstGeom>
          <a:solidFill>
            <a:srgbClr val="FFFF00"/>
          </a:solidFill>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Decreasing paddy field</a:t>
            </a:r>
            <a:endParaRPr kumimoji="1" lang="ja-JP" altLang="en-US" sz="2400" b="1" dirty="0">
              <a:latin typeface="Cambria" panose="02040503050406030204" pitchFamily="18" charset="0"/>
            </a:endParaRPr>
          </a:p>
        </p:txBody>
      </p:sp>
      <p:sp>
        <p:nvSpPr>
          <p:cNvPr id="11" name="テキスト ボックス 10">
            <a:extLst>
              <a:ext uri="{FF2B5EF4-FFF2-40B4-BE49-F238E27FC236}">
                <a16:creationId xmlns:a16="http://schemas.microsoft.com/office/drawing/2014/main" id="{3AB1955B-A2E2-4EDE-A3B8-936FCA9787E0}"/>
              </a:ext>
            </a:extLst>
          </p:cNvPr>
          <p:cNvSpPr txBox="1"/>
          <p:nvPr/>
        </p:nvSpPr>
        <p:spPr>
          <a:xfrm>
            <a:off x="608695" y="4526986"/>
            <a:ext cx="2304256" cy="1200329"/>
          </a:xfrm>
          <a:prstGeom prst="rect">
            <a:avLst/>
          </a:prstGeom>
          <a:solidFill>
            <a:srgbClr val="FFFF00"/>
          </a:solidFill>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Housing land</a:t>
            </a:r>
          </a:p>
          <a:p>
            <a:pPr algn="ctr"/>
            <a:r>
              <a:rPr lang="en-US" altLang="ja-JP" sz="2400" b="1" dirty="0">
                <a:latin typeface="Cambria" panose="02040503050406030204" pitchFamily="18" charset="0"/>
                <a:ea typeface="Cambria" panose="02040503050406030204" pitchFamily="18" charset="0"/>
              </a:rPr>
              <a:t>and other lands</a:t>
            </a:r>
            <a:endParaRPr kumimoji="1" lang="ja-JP" altLang="en-US" sz="2400" b="1" dirty="0">
              <a:latin typeface="Cambria" panose="02040503050406030204" pitchFamily="18" charset="0"/>
            </a:endParaRPr>
          </a:p>
        </p:txBody>
      </p:sp>
      <p:sp>
        <p:nvSpPr>
          <p:cNvPr id="4" name="矢印: 下 3">
            <a:extLst>
              <a:ext uri="{FF2B5EF4-FFF2-40B4-BE49-F238E27FC236}">
                <a16:creationId xmlns:a16="http://schemas.microsoft.com/office/drawing/2014/main" id="{E7FBCAFC-D016-4EBF-9D43-E1FB4A9E4CA7}"/>
              </a:ext>
            </a:extLst>
          </p:cNvPr>
          <p:cNvSpPr/>
          <p:nvPr/>
        </p:nvSpPr>
        <p:spPr>
          <a:xfrm>
            <a:off x="1139033" y="3198030"/>
            <a:ext cx="576064" cy="1100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5" name="テキスト ボックス 4">
            <a:extLst>
              <a:ext uri="{FF2B5EF4-FFF2-40B4-BE49-F238E27FC236}">
                <a16:creationId xmlns:a16="http://schemas.microsoft.com/office/drawing/2014/main" id="{2FC5D2B2-47FF-4761-9660-9514D7831C40}"/>
              </a:ext>
            </a:extLst>
          </p:cNvPr>
          <p:cNvSpPr txBox="1"/>
          <p:nvPr/>
        </p:nvSpPr>
        <p:spPr>
          <a:xfrm>
            <a:off x="1837802" y="3459144"/>
            <a:ext cx="2670026" cy="461665"/>
          </a:xfrm>
          <a:prstGeom prst="rect">
            <a:avLst/>
          </a:prstGeom>
          <a:noFill/>
        </p:spPr>
        <p:txBody>
          <a:bodyPr wrap="none" rtlCol="0">
            <a:spAutoFit/>
          </a:bodyPr>
          <a:lstStyle/>
          <a:p>
            <a:r>
              <a:rPr kumimoji="1" lang="en-US" altLang="ja-JP" sz="2400" dirty="0">
                <a:latin typeface="Cambria" panose="02040503050406030204" pitchFamily="18" charset="0"/>
                <a:ea typeface="Cambria" panose="02040503050406030204" pitchFamily="18" charset="0"/>
              </a:rPr>
              <a:t>To change land use</a:t>
            </a:r>
            <a:endParaRPr kumimoji="1" lang="ja-JP" altLang="en-US" sz="24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2422FAA8-8E47-4634-A644-CEF22712356A}"/>
              </a:ext>
            </a:extLst>
          </p:cNvPr>
          <p:cNvSpPr txBox="1"/>
          <p:nvPr/>
        </p:nvSpPr>
        <p:spPr>
          <a:xfrm>
            <a:off x="4597174" y="2074909"/>
            <a:ext cx="2520280" cy="1200329"/>
          </a:xfrm>
          <a:prstGeom prst="rect">
            <a:avLst/>
          </a:prstGeom>
          <a:solidFill>
            <a:srgbClr val="FFFF00"/>
          </a:solidFill>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Decreasing irrigation water demand</a:t>
            </a:r>
            <a:endParaRPr kumimoji="1" lang="ja-JP" altLang="en-US" sz="2400" b="1" dirty="0">
              <a:latin typeface="Cambria" panose="02040503050406030204" pitchFamily="18" charset="0"/>
            </a:endParaRPr>
          </a:p>
        </p:txBody>
      </p:sp>
      <p:sp>
        <p:nvSpPr>
          <p:cNvPr id="6" name="矢印: 右 5">
            <a:extLst>
              <a:ext uri="{FF2B5EF4-FFF2-40B4-BE49-F238E27FC236}">
                <a16:creationId xmlns:a16="http://schemas.microsoft.com/office/drawing/2014/main" id="{D4D50C4F-8324-4D35-84BC-2F7D02884B95}"/>
              </a:ext>
            </a:extLst>
          </p:cNvPr>
          <p:cNvSpPr/>
          <p:nvPr/>
        </p:nvSpPr>
        <p:spPr>
          <a:xfrm>
            <a:off x="3059832" y="2427448"/>
            <a:ext cx="1368152" cy="4531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18" name="テキスト ボックス 17">
            <a:extLst>
              <a:ext uri="{FF2B5EF4-FFF2-40B4-BE49-F238E27FC236}">
                <a16:creationId xmlns:a16="http://schemas.microsoft.com/office/drawing/2014/main" id="{FC9D0FA8-E20A-4E85-9AEA-020793BBECD2}"/>
              </a:ext>
            </a:extLst>
          </p:cNvPr>
          <p:cNvSpPr txBox="1"/>
          <p:nvPr/>
        </p:nvSpPr>
        <p:spPr>
          <a:xfrm>
            <a:off x="4597214" y="4605245"/>
            <a:ext cx="2520280" cy="1200329"/>
          </a:xfrm>
          <a:prstGeom prst="rect">
            <a:avLst/>
          </a:prstGeom>
          <a:solidFill>
            <a:srgbClr val="FFFF00"/>
          </a:solidFill>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Increasin</a:t>
            </a:r>
            <a:r>
              <a:rPr lang="en-US" altLang="ja-JP" sz="2400" b="1" dirty="0">
                <a:latin typeface="Cambria" panose="02040503050406030204" pitchFamily="18" charset="0"/>
                <a:ea typeface="Cambria" panose="02040503050406030204" pitchFamily="18" charset="0"/>
              </a:rPr>
              <a:t>g domestic water demand</a:t>
            </a:r>
            <a:endParaRPr kumimoji="1" lang="ja-JP" altLang="en-US" sz="2400" b="1" dirty="0">
              <a:latin typeface="Cambria" panose="02040503050406030204" pitchFamily="18" charset="0"/>
            </a:endParaRPr>
          </a:p>
        </p:txBody>
      </p:sp>
      <p:sp>
        <p:nvSpPr>
          <p:cNvPr id="19" name="矢印: 右 18">
            <a:extLst>
              <a:ext uri="{FF2B5EF4-FFF2-40B4-BE49-F238E27FC236}">
                <a16:creationId xmlns:a16="http://schemas.microsoft.com/office/drawing/2014/main" id="{5CB5D3E8-16CB-4934-877F-D6ED03EE5CBF}"/>
              </a:ext>
            </a:extLst>
          </p:cNvPr>
          <p:cNvSpPr/>
          <p:nvPr/>
        </p:nvSpPr>
        <p:spPr>
          <a:xfrm>
            <a:off x="3018321" y="4942306"/>
            <a:ext cx="1368152" cy="45318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20" name="矢印: 下 19">
            <a:extLst>
              <a:ext uri="{FF2B5EF4-FFF2-40B4-BE49-F238E27FC236}">
                <a16:creationId xmlns:a16="http://schemas.microsoft.com/office/drawing/2014/main" id="{33CC16A3-68BA-413D-9547-69EFE300A088}"/>
              </a:ext>
            </a:extLst>
          </p:cNvPr>
          <p:cNvSpPr/>
          <p:nvPr/>
        </p:nvSpPr>
        <p:spPr>
          <a:xfrm>
            <a:off x="5256076" y="3429000"/>
            <a:ext cx="576064" cy="86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21" name="テキスト ボックス 20">
            <a:extLst>
              <a:ext uri="{FF2B5EF4-FFF2-40B4-BE49-F238E27FC236}">
                <a16:creationId xmlns:a16="http://schemas.microsoft.com/office/drawing/2014/main" id="{B3531DC2-86A6-490C-ACA1-30EDC75E7398}"/>
              </a:ext>
            </a:extLst>
          </p:cNvPr>
          <p:cNvSpPr txBox="1"/>
          <p:nvPr/>
        </p:nvSpPr>
        <p:spPr>
          <a:xfrm>
            <a:off x="6180698" y="3282949"/>
            <a:ext cx="2749722" cy="1200329"/>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Domestic water allocates from irrigation water.</a:t>
            </a:r>
            <a:endParaRPr kumimoji="1" lang="ja-JP" altLang="en-US" sz="2400" dirty="0">
              <a:latin typeface="Cambria" panose="02040503050406030204" pitchFamily="18" charset="0"/>
            </a:endParaRPr>
          </a:p>
        </p:txBody>
      </p:sp>
      <p:sp>
        <p:nvSpPr>
          <p:cNvPr id="22" name="テキスト ボックス 21">
            <a:extLst>
              <a:ext uri="{FF2B5EF4-FFF2-40B4-BE49-F238E27FC236}">
                <a16:creationId xmlns:a16="http://schemas.microsoft.com/office/drawing/2014/main" id="{7895D584-DAB2-44F4-9D9F-743FFA10EABC}"/>
              </a:ext>
            </a:extLst>
          </p:cNvPr>
          <p:cNvSpPr txBox="1"/>
          <p:nvPr/>
        </p:nvSpPr>
        <p:spPr>
          <a:xfrm>
            <a:off x="2678132" y="1525487"/>
            <a:ext cx="6358364" cy="830997"/>
          </a:xfrm>
          <a:prstGeom prst="rect">
            <a:avLst/>
          </a:prstGeom>
          <a:noFill/>
        </p:spPr>
        <p:txBody>
          <a:bodyPr wrap="square" rtlCol="0">
            <a:spAutoFit/>
          </a:bodyPr>
          <a:lstStyle/>
          <a:p>
            <a:r>
              <a:rPr kumimoji="1" lang="en-US" altLang="ja-JP" sz="2400" b="1" dirty="0">
                <a:latin typeface="Cambria" panose="02040503050406030204" pitchFamily="18" charset="0"/>
                <a:ea typeface="Cambria" panose="02040503050406030204" pitchFamily="18" charset="0"/>
              </a:rPr>
              <a:t>1965 to 2017: 78 nos. transfer </a:t>
            </a:r>
            <a:r>
              <a:rPr lang="en-US" altLang="ja-JP" sz="2400" b="1" dirty="0">
                <a:latin typeface="Cambria" panose="02040503050406030204" pitchFamily="18" charset="0"/>
                <a:ea typeface="Cambria" panose="02040503050406030204" pitchFamily="18" charset="0"/>
              </a:rPr>
              <a:t>water about 46m3/s</a:t>
            </a:r>
            <a:endParaRPr kumimoji="1" lang="ja-JP" altLang="en-US" sz="2400" b="1" dirty="0">
              <a:latin typeface="Cambria" panose="02040503050406030204" pitchFamily="18" charset="0"/>
            </a:endParaRPr>
          </a:p>
        </p:txBody>
      </p:sp>
      <p:sp>
        <p:nvSpPr>
          <p:cNvPr id="23" name="テキスト プレースホルダー 7">
            <a:extLst>
              <a:ext uri="{FF2B5EF4-FFF2-40B4-BE49-F238E27FC236}">
                <a16:creationId xmlns:a16="http://schemas.microsoft.com/office/drawing/2014/main" id="{07FC61C2-3FD8-414A-8124-8B2BFA936DA8}"/>
              </a:ext>
            </a:extLst>
          </p:cNvPr>
          <p:cNvSpPr txBox="1"/>
          <p:nvPr/>
        </p:nvSpPr>
        <p:spPr>
          <a:xfrm>
            <a:off x="393566" y="944661"/>
            <a:ext cx="839043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(3)	Transfer and Trade of Water Rights</a:t>
            </a:r>
          </a:p>
        </p:txBody>
      </p:sp>
    </p:spTree>
    <p:extLst>
      <p:ext uri="{BB962C8B-B14F-4D97-AF65-F5344CB8AC3E}">
        <p14:creationId xmlns:p14="http://schemas.microsoft.com/office/powerpoint/2010/main" val="2617997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(11)</a:t>
            </a:r>
            <a:endParaRPr kumimoji="1" lang="ja-JP" altLang="en-US" sz="2800" dirty="0"/>
          </a:p>
        </p:txBody>
      </p:sp>
      <p:sp>
        <p:nvSpPr>
          <p:cNvPr id="7" name="テキスト プレースホルダー 7">
            <a:extLst>
              <a:ext uri="{FF2B5EF4-FFF2-40B4-BE49-F238E27FC236}">
                <a16:creationId xmlns:a16="http://schemas.microsoft.com/office/drawing/2014/main" id="{D6D2D0B6-7D09-410D-9D9A-9EA80D0B0C6A}"/>
              </a:ext>
            </a:extLst>
          </p:cNvPr>
          <p:cNvSpPr txBox="1"/>
          <p:nvPr/>
        </p:nvSpPr>
        <p:spPr>
          <a:xfrm>
            <a:off x="107504" y="1397844"/>
            <a:ext cx="9001000" cy="884070"/>
          </a:xfrm>
          <a:prstGeom prst="rect">
            <a:avLst/>
          </a:prstGeom>
          <a:no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latin typeface="Cambria" panose="02040503050406030204" pitchFamily="18" charset="0"/>
                <a:ea typeface="Cambria" panose="02040503050406030204" pitchFamily="18" charset="0"/>
              </a:rPr>
              <a:t>Example: Irrigation Water Rationalization Project in Saitama Pref.</a:t>
            </a:r>
          </a:p>
        </p:txBody>
      </p:sp>
      <p:sp>
        <p:nvSpPr>
          <p:cNvPr id="10" name="テキスト プレースホルダー 7">
            <a:extLst>
              <a:ext uri="{FF2B5EF4-FFF2-40B4-BE49-F238E27FC236}">
                <a16:creationId xmlns:a16="http://schemas.microsoft.com/office/drawing/2014/main" id="{91909FCB-20E6-4680-8116-1EC89BCDC95B}"/>
              </a:ext>
            </a:extLst>
          </p:cNvPr>
          <p:cNvSpPr txBox="1"/>
          <p:nvPr/>
        </p:nvSpPr>
        <p:spPr>
          <a:xfrm>
            <a:off x="393566" y="944661"/>
            <a:ext cx="8229599"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(3)	Transfer and </a:t>
            </a:r>
            <a:r>
              <a:rPr lang="en-US" altLang="ja-JP" sz="2800" dirty="0">
                <a:latin typeface="Cambria" panose="02040503050406030204" pitchFamily="18" charset="0"/>
                <a:ea typeface="Cambria" panose="02040503050406030204" pitchFamily="18" charset="0"/>
              </a:rPr>
              <a:t>Trade</a:t>
            </a:r>
            <a:r>
              <a:rPr lang="en-US" altLang="ja-JP" sz="2800" dirty="0"/>
              <a:t> of Water Rights</a:t>
            </a:r>
          </a:p>
        </p:txBody>
      </p:sp>
      <p:sp>
        <p:nvSpPr>
          <p:cNvPr id="12" name="テキスト ボックス 11">
            <a:extLst>
              <a:ext uri="{FF2B5EF4-FFF2-40B4-BE49-F238E27FC236}">
                <a16:creationId xmlns:a16="http://schemas.microsoft.com/office/drawing/2014/main" id="{AB16E053-B123-4893-ACAF-15531015F603}"/>
              </a:ext>
            </a:extLst>
          </p:cNvPr>
          <p:cNvSpPr txBox="1"/>
          <p:nvPr/>
        </p:nvSpPr>
        <p:spPr>
          <a:xfrm>
            <a:off x="3588653" y="5996515"/>
            <a:ext cx="5255514" cy="738664"/>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 “Reallocation of water resources between water uses and cost sharing (I) -Case study on agricultural water rationalization project in Saitama Prefecture” Takeda Mari, Water Science</a:t>
            </a:r>
            <a:endParaRPr lang="ja-JP" altLang="en-US" sz="1400" dirty="0">
              <a:latin typeface="Cambria" panose="02040503050406030204" pitchFamily="18" charset="0"/>
            </a:endParaRPr>
          </a:p>
        </p:txBody>
      </p:sp>
      <p:pic>
        <p:nvPicPr>
          <p:cNvPr id="3" name="Picture 2">
            <a:extLst>
              <a:ext uri="{FF2B5EF4-FFF2-40B4-BE49-F238E27FC236}">
                <a16:creationId xmlns:a16="http://schemas.microsoft.com/office/drawing/2014/main" id="{BFF4C364-049F-484B-BB27-1FEA3A22BA9F}"/>
              </a:ext>
            </a:extLst>
          </p:cNvPr>
          <p:cNvPicPr>
            <a:picLocks noChangeAspect="1"/>
          </p:cNvPicPr>
          <p:nvPr/>
        </p:nvPicPr>
        <p:blipFill>
          <a:blip r:embed="rId3"/>
          <a:stretch>
            <a:fillRect/>
          </a:stretch>
        </p:blipFill>
        <p:spPr>
          <a:xfrm rot="16200000">
            <a:off x="3976887" y="1357920"/>
            <a:ext cx="3548180" cy="5931922"/>
          </a:xfrm>
          <a:prstGeom prst="rect">
            <a:avLst/>
          </a:prstGeom>
        </p:spPr>
      </p:pic>
      <p:sp>
        <p:nvSpPr>
          <p:cNvPr id="4" name="テキスト ボックス 3">
            <a:extLst>
              <a:ext uri="{FF2B5EF4-FFF2-40B4-BE49-F238E27FC236}">
                <a16:creationId xmlns:a16="http://schemas.microsoft.com/office/drawing/2014/main" id="{A8987A58-3607-4F12-B71A-9B00268C8A9E}"/>
              </a:ext>
            </a:extLst>
          </p:cNvPr>
          <p:cNvSpPr txBox="1"/>
          <p:nvPr/>
        </p:nvSpPr>
        <p:spPr>
          <a:xfrm>
            <a:off x="251520" y="3077103"/>
            <a:ext cx="2406266" cy="2308324"/>
          </a:xfrm>
          <a:prstGeom prst="rect">
            <a:avLst/>
          </a:prstGeom>
          <a:noFill/>
        </p:spPr>
        <p:txBody>
          <a:bodyPr wrap="square" rtlCol="0">
            <a:spAutoFit/>
          </a:bodyPr>
          <a:lstStyle/>
          <a:p>
            <a:pPr marL="342900" indent="-216000">
              <a:buFont typeface="Arial" panose="020B0604020202020204" pitchFamily="34" charset="0"/>
              <a:buChar char="•"/>
            </a:pPr>
            <a:r>
              <a:rPr kumimoji="1" lang="en-US" altLang="ja-JP" sz="2400" dirty="0">
                <a:latin typeface="Cambria" panose="02040503050406030204" pitchFamily="18" charset="0"/>
                <a:ea typeface="Cambria" panose="02040503050406030204" pitchFamily="18" charset="0"/>
              </a:rPr>
              <a:t>Installation of Pumping Station</a:t>
            </a:r>
          </a:p>
          <a:p>
            <a:pPr marL="342900" indent="-216000">
              <a:buFont typeface="Arial" panose="020B0604020202020204" pitchFamily="34" charset="0"/>
              <a:buChar char="•"/>
            </a:pPr>
            <a:r>
              <a:rPr lang="en-US" altLang="ja-JP" sz="2400" dirty="0">
                <a:latin typeface="Cambria" panose="02040503050406030204" pitchFamily="18" charset="0"/>
                <a:ea typeface="Cambria" panose="02040503050406030204" pitchFamily="18" charset="0"/>
              </a:rPr>
              <a:t>Pipeline of irrigation water supply</a:t>
            </a:r>
            <a:endParaRPr kumimoji="1" lang="ja-JP" altLang="en-US" sz="2400" dirty="0">
              <a:latin typeface="Cambria" panose="02040503050406030204" pitchFamily="18" charset="0"/>
            </a:endParaRPr>
          </a:p>
        </p:txBody>
      </p:sp>
      <p:sp>
        <p:nvSpPr>
          <p:cNvPr id="18" name="テキスト プレースホルダー 7">
            <a:extLst>
              <a:ext uri="{FF2B5EF4-FFF2-40B4-BE49-F238E27FC236}">
                <a16:creationId xmlns:a16="http://schemas.microsoft.com/office/drawing/2014/main" id="{47D04AB2-88A6-4BF4-A94A-8B1D3309FE4E}"/>
              </a:ext>
            </a:extLst>
          </p:cNvPr>
          <p:cNvSpPr txBox="1"/>
          <p:nvPr/>
        </p:nvSpPr>
        <p:spPr>
          <a:xfrm>
            <a:off x="4617965" y="5379222"/>
            <a:ext cx="2376264" cy="453183"/>
          </a:xfrm>
          <a:prstGeom prst="rect">
            <a:avLst/>
          </a:prstGeom>
          <a:no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Location Map</a:t>
            </a:r>
          </a:p>
        </p:txBody>
      </p:sp>
      <p:sp>
        <p:nvSpPr>
          <p:cNvPr id="11" name="テキスト ボックス 3">
            <a:extLst>
              <a:ext uri="{FF2B5EF4-FFF2-40B4-BE49-F238E27FC236}">
                <a16:creationId xmlns:a16="http://schemas.microsoft.com/office/drawing/2014/main" id="{7D024F24-2CEB-4D08-BC9E-9F3B57021B80}"/>
              </a:ext>
            </a:extLst>
          </p:cNvPr>
          <p:cNvSpPr txBox="1"/>
          <p:nvPr/>
        </p:nvSpPr>
        <p:spPr>
          <a:xfrm>
            <a:off x="427062" y="2134293"/>
            <a:ext cx="7484025" cy="830997"/>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Renovation of Irrigation Facilities in the </a:t>
            </a:r>
            <a:r>
              <a:rPr kumimoji="1" lang="en-US" altLang="ja-JP" sz="2400" dirty="0" err="1">
                <a:latin typeface="Cambria" panose="02040503050406030204" pitchFamily="18" charset="0"/>
                <a:ea typeface="Cambria" panose="02040503050406030204" pitchFamily="18" charset="0"/>
              </a:rPr>
              <a:t>Gongendo-Satteryou</a:t>
            </a:r>
            <a:r>
              <a:rPr kumimoji="1" lang="en-US" altLang="ja-JP" sz="2400" dirty="0">
                <a:latin typeface="Cambria" panose="02040503050406030204" pitchFamily="18" charset="0"/>
                <a:ea typeface="Cambria" panose="02040503050406030204" pitchFamily="18" charset="0"/>
              </a:rPr>
              <a:t> Area</a:t>
            </a:r>
          </a:p>
        </p:txBody>
      </p:sp>
    </p:spTree>
    <p:extLst>
      <p:ext uri="{BB962C8B-B14F-4D97-AF65-F5344CB8AC3E}">
        <p14:creationId xmlns:p14="http://schemas.microsoft.com/office/powerpoint/2010/main" val="11911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(12)</a:t>
            </a:r>
            <a:endParaRPr kumimoji="1" lang="ja-JP" altLang="en-US" sz="2800" dirty="0"/>
          </a:p>
        </p:txBody>
      </p:sp>
      <p:sp>
        <p:nvSpPr>
          <p:cNvPr id="10" name="テキスト プレースホルダー 7">
            <a:extLst>
              <a:ext uri="{FF2B5EF4-FFF2-40B4-BE49-F238E27FC236}">
                <a16:creationId xmlns:a16="http://schemas.microsoft.com/office/drawing/2014/main" id="{91909FCB-20E6-4680-8116-1EC89BCDC95B}"/>
              </a:ext>
            </a:extLst>
          </p:cNvPr>
          <p:cNvSpPr txBox="1"/>
          <p:nvPr/>
        </p:nvSpPr>
        <p:spPr>
          <a:xfrm>
            <a:off x="393566" y="944661"/>
            <a:ext cx="8229599"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(3)	Transfer and Trade of Water Rights</a:t>
            </a:r>
          </a:p>
        </p:txBody>
      </p:sp>
      <p:sp>
        <p:nvSpPr>
          <p:cNvPr id="11" name="テキスト ボックス 10">
            <a:extLst>
              <a:ext uri="{FF2B5EF4-FFF2-40B4-BE49-F238E27FC236}">
                <a16:creationId xmlns:a16="http://schemas.microsoft.com/office/drawing/2014/main" id="{269F384F-8F4F-495A-911A-7EEDB5B5C436}"/>
              </a:ext>
            </a:extLst>
          </p:cNvPr>
          <p:cNvSpPr txBox="1"/>
          <p:nvPr/>
        </p:nvSpPr>
        <p:spPr>
          <a:xfrm>
            <a:off x="899592" y="6227480"/>
            <a:ext cx="8109825" cy="646331"/>
          </a:xfrm>
          <a:prstGeom prst="rect">
            <a:avLst/>
          </a:prstGeom>
          <a:noFill/>
        </p:spPr>
        <p:txBody>
          <a:bodyPr wrap="square" rtlCol="0">
            <a:spAutoFit/>
          </a:bodyPr>
          <a:lstStyle/>
          <a:p>
            <a:pPr algn="ctr"/>
            <a:r>
              <a:rPr kumimoji="1" lang="en-US" altLang="ja-JP" b="1" dirty="0"/>
              <a:t>Allocation of Costs in Irrigation Water Rationalization Project and Actual Share after Negotiations</a:t>
            </a:r>
            <a:endParaRPr kumimoji="1" lang="ja-JP" altLang="en-US" b="1" dirty="0"/>
          </a:p>
        </p:txBody>
      </p:sp>
      <p:pic>
        <p:nvPicPr>
          <p:cNvPr id="9" name="図 8">
            <a:extLst>
              <a:ext uri="{FF2B5EF4-FFF2-40B4-BE49-F238E27FC236}">
                <a16:creationId xmlns:a16="http://schemas.microsoft.com/office/drawing/2014/main" id="{C5662A5F-E44B-4344-8AE2-08266BF47FDA}"/>
              </a:ext>
            </a:extLst>
          </p:cNvPr>
          <p:cNvPicPr>
            <a:picLocks noChangeAspect="1" noChangeArrowheads="1"/>
            <a:extLst>
              <a:ext uri="{84589F7E-364E-4C9E-8A38-B11213B215E9}">
                <a14:cameraTool xmlns:a14="http://schemas.microsoft.com/office/drawing/2010/main" cellRange="$D$1:$T$21"/>
              </a:ext>
            </a:extLst>
          </p:cNvPicPr>
          <p:nvPr/>
        </p:nvPicPr>
        <p:blipFill>
          <a:blip r:embed="rId3"/>
          <a:srcRect/>
          <a:stretch>
            <a:fillRect/>
          </a:stretch>
        </p:blipFill>
        <p:spPr bwMode="auto">
          <a:xfrm>
            <a:off x="683568" y="1603668"/>
            <a:ext cx="5976664" cy="4623812"/>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Tree>
    <p:extLst>
      <p:ext uri="{BB962C8B-B14F-4D97-AF65-F5344CB8AC3E}">
        <p14:creationId xmlns:p14="http://schemas.microsoft.com/office/powerpoint/2010/main" val="14736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System(13)</a:t>
            </a:r>
            <a:endParaRPr kumimoji="1" lang="ja-JP" altLang="en-US" sz="2800" dirty="0"/>
          </a:p>
        </p:txBody>
      </p:sp>
      <p:sp>
        <p:nvSpPr>
          <p:cNvPr id="17" name="コンテンツ プレースホルダー 3">
            <a:extLst>
              <a:ext uri="{FF2B5EF4-FFF2-40B4-BE49-F238E27FC236}">
                <a16:creationId xmlns:a16="http://schemas.microsoft.com/office/drawing/2014/main" id="{57D3FC4F-7A86-44BD-86A9-147A160722F0}"/>
              </a:ext>
            </a:extLst>
          </p:cNvPr>
          <p:cNvSpPr txBox="1"/>
          <p:nvPr/>
        </p:nvSpPr>
        <p:spPr>
          <a:xfrm>
            <a:off x="2123728" y="6389053"/>
            <a:ext cx="5472608"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latin typeface="Cambria" panose="02040503050406030204" pitchFamily="18" charset="0"/>
                <a:ea typeface="Cambria" panose="02040503050406030204" pitchFamily="18" charset="0"/>
              </a:rPr>
              <a:t>Location Map of </a:t>
            </a:r>
            <a:r>
              <a:rPr lang="en-US" altLang="ja-JP" sz="2000" dirty="0" err="1">
                <a:latin typeface="Cambria" panose="02040503050406030204" pitchFamily="18" charset="0"/>
                <a:ea typeface="Cambria" panose="02040503050406030204" pitchFamily="18" charset="0"/>
              </a:rPr>
              <a:t>Nikaryou</a:t>
            </a:r>
            <a:r>
              <a:rPr lang="en-US" altLang="ja-JP" sz="2000" dirty="0">
                <a:latin typeface="Cambria" panose="02040503050406030204" pitchFamily="18" charset="0"/>
                <a:ea typeface="Cambria" panose="02040503050406030204" pitchFamily="18" charset="0"/>
              </a:rPr>
              <a:t> Water Canal</a:t>
            </a:r>
            <a:endParaRPr lang="ja-JP" altLang="en-US" sz="2000" dirty="0">
              <a:latin typeface="Cambria" panose="02040503050406030204" pitchFamily="18" charset="0"/>
            </a:endParaRPr>
          </a:p>
        </p:txBody>
      </p:sp>
      <p:sp>
        <p:nvSpPr>
          <p:cNvPr id="25" name="テキスト プレースホルダー 7">
            <a:extLst>
              <a:ext uri="{FF2B5EF4-FFF2-40B4-BE49-F238E27FC236}">
                <a16:creationId xmlns:a16="http://schemas.microsoft.com/office/drawing/2014/main" id="{17C745C2-6E97-481E-88FF-92091ACB02B7}"/>
              </a:ext>
            </a:extLst>
          </p:cNvPr>
          <p:cNvSpPr txBox="1"/>
          <p:nvPr/>
        </p:nvSpPr>
        <p:spPr>
          <a:xfrm>
            <a:off x="393566" y="944661"/>
            <a:ext cx="839043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(3)	Transfer and Trade of Water Rights</a:t>
            </a:r>
          </a:p>
        </p:txBody>
      </p:sp>
      <p:sp>
        <p:nvSpPr>
          <p:cNvPr id="12" name="テキスト プレースホルダー 7">
            <a:extLst>
              <a:ext uri="{FF2B5EF4-FFF2-40B4-BE49-F238E27FC236}">
                <a16:creationId xmlns:a16="http://schemas.microsoft.com/office/drawing/2014/main" id="{B009614C-F2BF-4807-BFE5-CE188EABDC9E}"/>
              </a:ext>
            </a:extLst>
          </p:cNvPr>
          <p:cNvSpPr txBox="1"/>
          <p:nvPr/>
        </p:nvSpPr>
        <p:spPr>
          <a:xfrm>
            <a:off x="360000" y="1420232"/>
            <a:ext cx="2827279" cy="514738"/>
          </a:xfrm>
          <a:prstGeom prst="rect">
            <a:avLst/>
          </a:prstGeom>
          <a:solidFill>
            <a:srgbClr val="FFFF99"/>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err="1"/>
              <a:t>Nikaryo</a:t>
            </a:r>
            <a:r>
              <a:rPr lang="en-US" altLang="ja-JP" sz="2400" dirty="0"/>
              <a:t> Canal</a:t>
            </a:r>
          </a:p>
        </p:txBody>
      </p:sp>
      <p:pic>
        <p:nvPicPr>
          <p:cNvPr id="5" name="図 4" descr="マップ&#10;&#10;自動的に生成された説明">
            <a:extLst>
              <a:ext uri="{FF2B5EF4-FFF2-40B4-BE49-F238E27FC236}">
                <a16:creationId xmlns:a16="http://schemas.microsoft.com/office/drawing/2014/main" id="{FE6AFE8A-A25E-4AAA-874A-AC2613DD91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18"/>
          <a:stretch/>
        </p:blipFill>
        <p:spPr>
          <a:xfrm>
            <a:off x="976125" y="1881163"/>
            <a:ext cx="6997349" cy="4359919"/>
          </a:xfrm>
          <a:prstGeom prst="rect">
            <a:avLst/>
          </a:prstGeom>
        </p:spPr>
      </p:pic>
      <p:pic>
        <p:nvPicPr>
          <p:cNvPr id="16" name="図 15">
            <a:extLst>
              <a:ext uri="{FF2B5EF4-FFF2-40B4-BE49-F238E27FC236}">
                <a16:creationId xmlns:a16="http://schemas.microsoft.com/office/drawing/2014/main" id="{8F311342-5D76-4386-88DF-DE87AC0A10F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27276" y="1461400"/>
            <a:ext cx="2738120" cy="1713230"/>
          </a:xfrm>
          <a:prstGeom prst="rect">
            <a:avLst/>
          </a:prstGeom>
        </p:spPr>
      </p:pic>
      <p:sp>
        <p:nvSpPr>
          <p:cNvPr id="18" name="テキスト ボックス 17">
            <a:extLst>
              <a:ext uri="{FF2B5EF4-FFF2-40B4-BE49-F238E27FC236}">
                <a16:creationId xmlns:a16="http://schemas.microsoft.com/office/drawing/2014/main" id="{8ADF8D29-4888-4810-8383-4AC1C5285837}"/>
              </a:ext>
            </a:extLst>
          </p:cNvPr>
          <p:cNvSpPr txBox="1"/>
          <p:nvPr/>
        </p:nvSpPr>
        <p:spPr>
          <a:xfrm>
            <a:off x="6372200" y="3091204"/>
            <a:ext cx="2880320" cy="1200329"/>
          </a:xfrm>
          <a:prstGeom prst="rect">
            <a:avLst/>
          </a:prstGeom>
          <a:noFill/>
        </p:spPr>
        <p:txBody>
          <a:bodyPr wrap="square">
            <a:spAutoFit/>
          </a:bodyPr>
          <a:lstStyle/>
          <a:p>
            <a:pPr algn="ctr"/>
            <a:r>
              <a:rPr lang="en-US" altLang="ja-JP" sz="2400" b="1" dirty="0">
                <a:effectLst/>
                <a:latin typeface="Cambria" panose="02040503050406030204" pitchFamily="18" charset="0"/>
                <a:ea typeface="Cambria" panose="02040503050406030204" pitchFamily="18" charset="0"/>
              </a:rPr>
              <a:t>Cherry Blossom along </a:t>
            </a:r>
            <a:r>
              <a:rPr lang="en-US" altLang="ja-JP" sz="2400" b="1" dirty="0" err="1">
                <a:effectLst/>
                <a:latin typeface="Cambria" panose="02040503050406030204" pitchFamily="18" charset="0"/>
                <a:ea typeface="Cambria" panose="02040503050406030204" pitchFamily="18" charset="0"/>
              </a:rPr>
              <a:t>Nikaryou</a:t>
            </a:r>
            <a:r>
              <a:rPr lang="en-US" altLang="ja-JP" sz="2400" b="1" dirty="0">
                <a:effectLst/>
                <a:latin typeface="Cambria" panose="02040503050406030204" pitchFamily="18" charset="0"/>
                <a:ea typeface="Cambria" panose="02040503050406030204" pitchFamily="18" charset="0"/>
              </a:rPr>
              <a:t> Canal</a:t>
            </a:r>
            <a:endParaRPr lang="ja-JP" altLang="en-US" sz="2400" b="1" dirty="0">
              <a:latin typeface="Cambria" panose="02040503050406030204" pitchFamily="18" charset="0"/>
            </a:endParaRPr>
          </a:p>
        </p:txBody>
      </p:sp>
    </p:spTree>
    <p:extLst>
      <p:ext uri="{BB962C8B-B14F-4D97-AF65-F5344CB8AC3E}">
        <p14:creationId xmlns:p14="http://schemas.microsoft.com/office/powerpoint/2010/main" val="359855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latin typeface="Arial" panose="020B0604020202020204" pitchFamily="34" charset="0"/>
                <a:cs typeface="Arial" panose="020B0604020202020204" pitchFamily="34" charset="0"/>
              </a:rPr>
              <a:t>Contents</a:t>
            </a:r>
            <a:endParaRPr lang="ja-JP" altLang="en-US" dirty="0">
              <a:latin typeface="Arial" panose="020B0604020202020204" pitchFamily="34" charset="0"/>
              <a:cs typeface="Arial" panose="020B0604020202020204" pitchFamily="34" charset="0"/>
            </a:endParaRPr>
          </a:p>
        </p:txBody>
      </p:sp>
      <p:sp>
        <p:nvSpPr>
          <p:cNvPr id="5" name="テキスト プレースホルダー 4"/>
          <p:cNvSpPr>
            <a:spLocks noGrp="1"/>
          </p:cNvSpPr>
          <p:nvPr>
            <p:ph type="body" sz="quarter" idx="13"/>
          </p:nvPr>
        </p:nvSpPr>
        <p:spPr>
          <a:xfrm>
            <a:off x="1132663" y="2060848"/>
            <a:ext cx="7416000" cy="3052118"/>
          </a:xfrm>
        </p:spPr>
        <p:txBody>
          <a:bodyPr/>
          <a:lstStyle/>
          <a:p>
            <a:pPr lvl="3"/>
            <a:r>
              <a:rPr lang="en-US" altLang="ja-JP" dirty="0">
                <a:latin typeface="Cambria" panose="02040503050406030204" pitchFamily="18" charset="0"/>
                <a:ea typeface="Cambria" panose="02040503050406030204" pitchFamily="18" charset="0"/>
              </a:rPr>
              <a:t>Introduction</a:t>
            </a:r>
          </a:p>
          <a:p>
            <a:pPr lvl="3"/>
            <a:r>
              <a:rPr lang="en-US" altLang="ja-JP" dirty="0">
                <a:latin typeface="Cambria" panose="02040503050406030204" pitchFamily="18" charset="0"/>
                <a:ea typeface="Cambria" panose="02040503050406030204" pitchFamily="18" charset="0"/>
              </a:rPr>
              <a:t>The Change of Water Use</a:t>
            </a:r>
          </a:p>
          <a:p>
            <a:pPr lvl="3"/>
            <a:r>
              <a:rPr lang="en-US" altLang="ja-JP" dirty="0">
                <a:latin typeface="Cambria" panose="02040503050406030204" pitchFamily="18" charset="0"/>
                <a:ea typeface="Cambria" panose="02040503050406030204" pitchFamily="18" charset="0"/>
              </a:rPr>
              <a:t>Building a Water Use Order through the Water Right System</a:t>
            </a:r>
          </a:p>
          <a:p>
            <a:pPr lvl="3"/>
            <a:r>
              <a:rPr lang="en-US" altLang="ja-JP" dirty="0">
                <a:latin typeface="Cambria" panose="02040503050406030204" pitchFamily="18" charset="0"/>
                <a:ea typeface="Cambria" panose="02040503050406030204" pitchFamily="18" charset="0"/>
              </a:rPr>
              <a:t>Water Distribution during Drought according to Historical Practices in Each Basin</a:t>
            </a:r>
          </a:p>
          <a:p>
            <a:pPr lvl="3"/>
            <a:r>
              <a:rPr lang="en-US" altLang="ja-JP" dirty="0">
                <a:latin typeface="Cambria" panose="02040503050406030204" pitchFamily="18" charset="0"/>
                <a:ea typeface="Cambria" panose="02040503050406030204" pitchFamily="18" charset="0"/>
              </a:rPr>
              <a:t>Operation and Maintenance of Irrigation Facility</a:t>
            </a:r>
          </a:p>
          <a:p>
            <a:pPr lvl="3"/>
            <a:r>
              <a:rPr lang="en-US" altLang="ja-JP" dirty="0">
                <a:latin typeface="Cambria" panose="02040503050406030204" pitchFamily="18" charset="0"/>
                <a:ea typeface="Cambria" panose="02040503050406030204" pitchFamily="18" charset="0"/>
              </a:rPr>
              <a:t>Lessons Learned</a:t>
            </a:r>
            <a:endParaRPr lang="ja-JP" altLang="en-US" dirty="0">
              <a:latin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System(14)</a:t>
            </a:r>
            <a:endParaRPr kumimoji="1" lang="ja-JP" altLang="en-US" sz="2800" dirty="0"/>
          </a:p>
        </p:txBody>
      </p:sp>
      <p:graphicFrame>
        <p:nvGraphicFramePr>
          <p:cNvPr id="8" name="表 8">
            <a:extLst>
              <a:ext uri="{FF2B5EF4-FFF2-40B4-BE49-F238E27FC236}">
                <a16:creationId xmlns:a16="http://schemas.microsoft.com/office/drawing/2014/main" id="{5EC65A8D-BA60-46F5-B1E3-43CF9130285D}"/>
              </a:ext>
            </a:extLst>
          </p:cNvPr>
          <p:cNvGraphicFramePr>
            <a:graphicFrameLocks noGrp="1"/>
          </p:cNvGraphicFramePr>
          <p:nvPr>
            <p:extLst>
              <p:ext uri="{D42A27DB-BD31-4B8C-83A1-F6EECF244321}">
                <p14:modId xmlns:p14="http://schemas.microsoft.com/office/powerpoint/2010/main" val="2231967778"/>
              </p:ext>
            </p:extLst>
          </p:nvPr>
        </p:nvGraphicFramePr>
        <p:xfrm>
          <a:off x="393566" y="2598353"/>
          <a:ext cx="8280920" cy="237744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71084537"/>
                    </a:ext>
                  </a:extLst>
                </a:gridCol>
                <a:gridCol w="1872208">
                  <a:extLst>
                    <a:ext uri="{9D8B030D-6E8A-4147-A177-3AD203B41FA5}">
                      <a16:colId xmlns:a16="http://schemas.microsoft.com/office/drawing/2014/main" val="1466428865"/>
                    </a:ext>
                  </a:extLst>
                </a:gridCol>
                <a:gridCol w="1872208">
                  <a:extLst>
                    <a:ext uri="{9D8B030D-6E8A-4147-A177-3AD203B41FA5}">
                      <a16:colId xmlns:a16="http://schemas.microsoft.com/office/drawing/2014/main" val="1546230804"/>
                    </a:ext>
                  </a:extLst>
                </a:gridCol>
                <a:gridCol w="1872208">
                  <a:extLst>
                    <a:ext uri="{9D8B030D-6E8A-4147-A177-3AD203B41FA5}">
                      <a16:colId xmlns:a16="http://schemas.microsoft.com/office/drawing/2014/main" val="733130025"/>
                    </a:ext>
                  </a:extLst>
                </a:gridCol>
                <a:gridCol w="1728192">
                  <a:extLst>
                    <a:ext uri="{9D8B030D-6E8A-4147-A177-3AD203B41FA5}">
                      <a16:colId xmlns:a16="http://schemas.microsoft.com/office/drawing/2014/main" val="1613419832"/>
                    </a:ext>
                  </a:extLst>
                </a:gridCol>
              </a:tblGrid>
              <a:tr h="37084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Year</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Industry</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Irrigation</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Environment</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Total</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111891236"/>
                  </a:ext>
                </a:extLst>
              </a:tr>
              <a:tr h="37084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1957</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0.00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9.35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0.00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9.35</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3441680264"/>
                  </a:ext>
                </a:extLst>
              </a:tr>
              <a:tr h="37084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1958</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2.35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7.00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0.00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9.35</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3506041670"/>
                  </a:ext>
                </a:extLst>
              </a:tr>
              <a:tr h="18542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1982</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2.35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3.50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0.00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5.85</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2276573924"/>
                  </a:ext>
                </a:extLst>
              </a:tr>
              <a:tr h="12192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1991</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2.35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1.30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0.00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3.65</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107678457"/>
                  </a:ext>
                </a:extLst>
              </a:tr>
              <a:tr h="121920">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1995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2.35</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1.30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1.40</a:t>
                      </a:r>
                      <a:endParaRPr kumimoji="1" lang="ja-JP" altLang="en-US" sz="2000" dirty="0">
                        <a:solidFill>
                          <a:schemeClr val="tx1"/>
                        </a:solidFill>
                        <a:latin typeface="Cambria" panose="02040503050406030204" pitchFamily="18" charset="0"/>
                      </a:endParaRPr>
                    </a:p>
                  </a:txBody>
                  <a:tcPr/>
                </a:tc>
                <a:tc>
                  <a:txBody>
                    <a:bodyPr/>
                    <a:lstStyle/>
                    <a:p>
                      <a:pPr algn="ctr"/>
                      <a:r>
                        <a:rPr kumimoji="1" lang="en-US" altLang="ja-JP" sz="2000" dirty="0">
                          <a:solidFill>
                            <a:schemeClr val="tx1"/>
                          </a:solidFill>
                          <a:latin typeface="Cambria" panose="02040503050406030204" pitchFamily="18" charset="0"/>
                          <a:ea typeface="Cambria" panose="02040503050406030204" pitchFamily="18" charset="0"/>
                        </a:rPr>
                        <a:t>5.05</a:t>
                      </a:r>
                      <a:endParaRPr kumimoji="1" lang="ja-JP" altLang="en-US" sz="2000" dirty="0">
                        <a:solidFill>
                          <a:schemeClr val="tx1"/>
                        </a:solidFill>
                        <a:latin typeface="Cambria" panose="02040503050406030204" pitchFamily="18" charset="0"/>
                      </a:endParaRPr>
                    </a:p>
                  </a:txBody>
                  <a:tcPr/>
                </a:tc>
                <a:extLst>
                  <a:ext uri="{0D108BD9-81ED-4DB2-BD59-A6C34878D82A}">
                    <a16:rowId xmlns:a16="http://schemas.microsoft.com/office/drawing/2014/main" val="2189084500"/>
                  </a:ext>
                </a:extLst>
              </a:tr>
            </a:tbl>
          </a:graphicData>
        </a:graphic>
      </p:graphicFrame>
      <p:sp>
        <p:nvSpPr>
          <p:cNvPr id="23" name="テキスト ボックス 22">
            <a:extLst>
              <a:ext uri="{FF2B5EF4-FFF2-40B4-BE49-F238E27FC236}">
                <a16:creationId xmlns:a16="http://schemas.microsoft.com/office/drawing/2014/main" id="{64ECD44E-8C8E-4085-B9AB-2E64D0B2857F}"/>
              </a:ext>
            </a:extLst>
          </p:cNvPr>
          <p:cNvSpPr txBox="1"/>
          <p:nvPr/>
        </p:nvSpPr>
        <p:spPr>
          <a:xfrm>
            <a:off x="1164450" y="2073926"/>
            <a:ext cx="6815100" cy="461665"/>
          </a:xfrm>
          <a:prstGeom prst="rect">
            <a:avLst/>
          </a:prstGeom>
          <a:solidFill>
            <a:schemeClr val="bg1"/>
          </a:solidFill>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Changing Water Intake (Unit: m3/s)</a:t>
            </a:r>
          </a:p>
        </p:txBody>
      </p:sp>
      <p:sp>
        <p:nvSpPr>
          <p:cNvPr id="10" name="テキスト プレースホルダー 7">
            <a:extLst>
              <a:ext uri="{FF2B5EF4-FFF2-40B4-BE49-F238E27FC236}">
                <a16:creationId xmlns:a16="http://schemas.microsoft.com/office/drawing/2014/main" id="{FAA50A96-82BB-41B2-9F81-6BA67FAAB73E}"/>
              </a:ext>
            </a:extLst>
          </p:cNvPr>
          <p:cNvSpPr txBox="1"/>
          <p:nvPr/>
        </p:nvSpPr>
        <p:spPr>
          <a:xfrm>
            <a:off x="393566" y="944661"/>
            <a:ext cx="849891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(3)	Transfer and Trade of Water Rights</a:t>
            </a:r>
          </a:p>
        </p:txBody>
      </p:sp>
      <p:sp>
        <p:nvSpPr>
          <p:cNvPr id="9" name="テキスト ボックス 8">
            <a:extLst>
              <a:ext uri="{FF2B5EF4-FFF2-40B4-BE49-F238E27FC236}">
                <a16:creationId xmlns:a16="http://schemas.microsoft.com/office/drawing/2014/main" id="{DE4D89AE-5D60-456D-A041-441082061E82}"/>
              </a:ext>
            </a:extLst>
          </p:cNvPr>
          <p:cNvSpPr txBox="1"/>
          <p:nvPr/>
        </p:nvSpPr>
        <p:spPr>
          <a:xfrm>
            <a:off x="359125" y="4975793"/>
            <a:ext cx="8941794" cy="830997"/>
          </a:xfrm>
          <a:prstGeom prst="rect">
            <a:avLst/>
          </a:prstGeom>
          <a:noFill/>
        </p:spPr>
        <p:txBody>
          <a:bodyPr wrap="square">
            <a:spAutoFit/>
          </a:bodyPr>
          <a:lstStyle/>
          <a:p>
            <a:r>
              <a:rPr lang="en-US" altLang="ja-JP" sz="1600" dirty="0">
                <a:effectLst/>
                <a:latin typeface="Cambria" panose="02040503050406030204" pitchFamily="18" charset="0"/>
                <a:ea typeface="Cambria" panose="02040503050406030204" pitchFamily="18" charset="0"/>
                <a:cs typeface="Times New Roman" panose="02020603050405020304" pitchFamily="18" charset="0"/>
              </a:rPr>
              <a:t>Source: Corrected location map of History of </a:t>
            </a:r>
            <a:r>
              <a:rPr lang="en-US" altLang="ja-JP" sz="1600" dirty="0" err="1">
                <a:effectLst/>
                <a:latin typeface="Cambria" panose="02040503050406030204" pitchFamily="18" charset="0"/>
                <a:ea typeface="Cambria" panose="02040503050406030204" pitchFamily="18" charset="0"/>
                <a:cs typeface="Times New Roman" panose="02020603050405020304" pitchFamily="18" charset="0"/>
              </a:rPr>
              <a:t>Nikaryou</a:t>
            </a:r>
            <a:r>
              <a:rPr lang="en-US" altLang="ja-JP" sz="1600" dirty="0">
                <a:effectLst/>
                <a:latin typeface="Cambria" panose="02040503050406030204" pitchFamily="18" charset="0"/>
                <a:ea typeface="Cambria" panose="02040503050406030204" pitchFamily="18" charset="0"/>
                <a:cs typeface="Times New Roman" panose="02020603050405020304" pitchFamily="18" charset="0"/>
              </a:rPr>
              <a:t> Canal from agricultural water to environmental water from the viewpoint of water quality survey Takagi Masahiro, </a:t>
            </a:r>
            <a:r>
              <a:rPr lang="en-US" altLang="ja-JP" sz="1600" dirty="0" err="1">
                <a:effectLst/>
                <a:latin typeface="Cambria" panose="02040503050406030204" pitchFamily="18" charset="0"/>
                <a:ea typeface="Cambria" panose="02040503050406030204" pitchFamily="18" charset="0"/>
                <a:cs typeface="Times New Roman" panose="02020603050405020304" pitchFamily="18" charset="0"/>
              </a:rPr>
              <a:t>Komazawa</a:t>
            </a:r>
            <a:r>
              <a:rPr lang="en-US" altLang="ja-JP" sz="1600" dirty="0">
                <a:effectLst/>
                <a:latin typeface="Cambria" panose="02040503050406030204" pitchFamily="18" charset="0"/>
                <a:ea typeface="Cambria" panose="02040503050406030204" pitchFamily="18" charset="0"/>
                <a:cs typeface="Times New Roman" panose="02020603050405020304" pitchFamily="18" charset="0"/>
              </a:rPr>
              <a:t> Geography No.47” </a:t>
            </a:r>
            <a:endParaRPr lang="ja-JP" altLang="en-US" sz="1600" dirty="0">
              <a:latin typeface="Cambria" panose="02040503050406030204" pitchFamily="18" charset="0"/>
            </a:endParaRPr>
          </a:p>
        </p:txBody>
      </p:sp>
      <p:sp>
        <p:nvSpPr>
          <p:cNvPr id="11" name="テキスト プレースホルダー 7">
            <a:extLst>
              <a:ext uri="{FF2B5EF4-FFF2-40B4-BE49-F238E27FC236}">
                <a16:creationId xmlns:a16="http://schemas.microsoft.com/office/drawing/2014/main" id="{C5EDB2BD-75DF-4BBE-BC1C-8FABC16DD14D}"/>
              </a:ext>
            </a:extLst>
          </p:cNvPr>
          <p:cNvSpPr txBox="1"/>
          <p:nvPr/>
        </p:nvSpPr>
        <p:spPr>
          <a:xfrm>
            <a:off x="359125" y="1496426"/>
            <a:ext cx="3492795" cy="576293"/>
          </a:xfrm>
          <a:prstGeom prst="rect">
            <a:avLst/>
          </a:prstGeom>
          <a:solidFill>
            <a:srgbClr val="FFFF99"/>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err="1"/>
              <a:t>Nikaryo</a:t>
            </a:r>
            <a:r>
              <a:rPr lang="en-US" altLang="ja-JP" sz="2800" dirty="0"/>
              <a:t> Canal</a:t>
            </a:r>
          </a:p>
        </p:txBody>
      </p:sp>
    </p:spTree>
    <p:extLst>
      <p:ext uri="{BB962C8B-B14F-4D97-AF65-F5344CB8AC3E}">
        <p14:creationId xmlns:p14="http://schemas.microsoft.com/office/powerpoint/2010/main" val="2558072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7">
            <a:extLst>
              <a:ext uri="{FF2B5EF4-FFF2-40B4-BE49-F238E27FC236}">
                <a16:creationId xmlns:a16="http://schemas.microsoft.com/office/drawing/2014/main" id="{36BE0233-F908-4572-AB05-0A541C4969DF}"/>
              </a:ext>
            </a:extLst>
          </p:cNvPr>
          <p:cNvSpPr txBox="1"/>
          <p:nvPr/>
        </p:nvSpPr>
        <p:spPr>
          <a:xfrm>
            <a:off x="359125" y="1496426"/>
            <a:ext cx="7093195" cy="453183"/>
          </a:xfrm>
          <a:prstGeom prst="rect">
            <a:avLst/>
          </a:prstGeom>
          <a:solidFill>
            <a:srgbClr val="FFFF99"/>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err="1"/>
              <a:t>Nikaryo</a:t>
            </a:r>
            <a:r>
              <a:rPr lang="en-US" altLang="ja-JP" sz="2000" dirty="0"/>
              <a:t> Canal     (Lessons Learned)</a:t>
            </a:r>
          </a:p>
        </p:txBody>
      </p:sp>
      <p:sp>
        <p:nvSpPr>
          <p:cNvPr id="2" name="タイトル 1"/>
          <p:cNvSpPr>
            <a:spLocks noGrp="1"/>
          </p:cNvSpPr>
          <p:nvPr>
            <p:ph type="title"/>
          </p:nvPr>
        </p:nvSpPr>
        <p:spPr>
          <a:xfrm>
            <a:off x="360000" y="251999"/>
            <a:ext cx="8229600" cy="720000"/>
          </a:xfrm>
        </p:spPr>
        <p:txBody>
          <a:bodyPr>
            <a:normAutofit/>
          </a:bodyPr>
          <a:lstStyle/>
          <a:p>
            <a:r>
              <a:rPr lang="en-US" altLang="ja-JP" sz="2800" dirty="0"/>
              <a:t>3. Water Right System (15)</a:t>
            </a:r>
            <a:endParaRPr kumimoji="1" lang="ja-JP" altLang="en-US" sz="2800" dirty="0"/>
          </a:p>
        </p:txBody>
      </p:sp>
      <p:sp>
        <p:nvSpPr>
          <p:cNvPr id="14" name="テキスト プレースホルダー 2">
            <a:extLst>
              <a:ext uri="{FF2B5EF4-FFF2-40B4-BE49-F238E27FC236}">
                <a16:creationId xmlns:a16="http://schemas.microsoft.com/office/drawing/2014/main" id="{0CED16F9-532E-410C-891A-1978DD8F3AF7}"/>
              </a:ext>
            </a:extLst>
          </p:cNvPr>
          <p:cNvSpPr txBox="1">
            <a:spLocks/>
          </p:cNvSpPr>
          <p:nvPr/>
        </p:nvSpPr>
        <p:spPr>
          <a:xfrm>
            <a:off x="0" y="2100067"/>
            <a:ext cx="8938944" cy="276150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gn="just">
              <a:lnSpc>
                <a:spcPct val="100000"/>
              </a:lnSpc>
              <a:spcAft>
                <a:spcPts val="600"/>
              </a:spcAft>
              <a:buClr>
                <a:srgbClr val="CAE2FF">
                  <a:lumMod val="50000"/>
                </a:srgbClr>
              </a:buClr>
              <a:buSzPct val="75000"/>
              <a:buFont typeface="Wingdings" panose="05000000000000000000" pitchFamily="2" charset="2"/>
              <a:buChar char="l"/>
            </a:pPr>
            <a:r>
              <a:rPr lang="en-US" altLang="ja-JP" dirty="0">
                <a:effectLst/>
                <a:latin typeface="Cambria" panose="02040503050406030204" pitchFamily="18" charset="0"/>
                <a:ea typeface="Cambria" panose="02040503050406030204" pitchFamily="18" charset="0"/>
                <a:cs typeface="Times New Roman" panose="02020603050405020304" pitchFamily="18" charset="0"/>
              </a:rPr>
              <a:t>Water resources development facilities are valuable community assets that can contribute to society by changing their roles, and the environment in the midst of social changes. </a:t>
            </a:r>
            <a:endParaRPr lang="en-US" altLang="ja-JP" dirty="0">
              <a:latin typeface="Cambria" panose="02040503050406030204" pitchFamily="18" charset="0"/>
              <a:ea typeface="Cambria" panose="02040503050406030204" pitchFamily="18" charset="0"/>
            </a:endParaRPr>
          </a:p>
          <a:p>
            <a:pPr marL="342900" indent="-342900" algn="just">
              <a:lnSpc>
                <a:spcPct val="100000"/>
              </a:lnSpc>
              <a:spcAft>
                <a:spcPts val="600"/>
              </a:spcAft>
              <a:buClr>
                <a:srgbClr val="CAE2FF">
                  <a:lumMod val="50000"/>
                </a:srgbClr>
              </a:buClr>
              <a:buSzPct val="75000"/>
              <a:buFont typeface="Wingdings" panose="05000000000000000000" pitchFamily="2" charset="2"/>
              <a:buChar char="l"/>
            </a:pPr>
            <a:r>
              <a:rPr lang="en-US" altLang="ja-JP" dirty="0">
                <a:effectLst/>
                <a:latin typeface="Cambria" panose="02040503050406030204" pitchFamily="18" charset="0"/>
                <a:ea typeface="Cambria" panose="02040503050406030204" pitchFamily="18" charset="0"/>
                <a:cs typeface="Times New Roman" panose="02020603050405020304" pitchFamily="18" charset="0"/>
              </a:rPr>
              <a:t>The transfer of water rights for irrigation use and required coordination among related stakeholders were promoted by ensuring the order of water use.</a:t>
            </a:r>
          </a:p>
          <a:p>
            <a:pPr marL="342900" indent="-342900" algn="just">
              <a:lnSpc>
                <a:spcPct val="100000"/>
              </a:lnSpc>
              <a:spcAft>
                <a:spcPts val="600"/>
              </a:spcAft>
              <a:buClr>
                <a:srgbClr val="CAE2FF">
                  <a:lumMod val="50000"/>
                </a:srgbClr>
              </a:buClr>
              <a:buSzPct val="75000"/>
              <a:buFont typeface="Wingdings" panose="05000000000000000000" pitchFamily="2" charset="2"/>
              <a:buChar char="l"/>
            </a:pPr>
            <a:r>
              <a:rPr lang="en-US" altLang="ja-JP" dirty="0">
                <a:effectLst/>
                <a:latin typeface="Cambria" panose="02040503050406030204" pitchFamily="18" charset="0"/>
                <a:ea typeface="Cambria" panose="02040503050406030204" pitchFamily="18" charset="0"/>
                <a:cs typeface="Times New Roman" panose="02020603050405020304" pitchFamily="18" charset="0"/>
              </a:rPr>
              <a:t>Short-term measures such as the use of irrigation canals for roads and sewers do not always lead to long-term benefits</a:t>
            </a:r>
            <a:endParaRPr lang="en-US" altLang="ja-JP" dirty="0">
              <a:latin typeface="Cambria" panose="02040503050406030204" pitchFamily="18" charset="0"/>
              <a:ea typeface="Cambria" panose="02040503050406030204" pitchFamily="18" charset="0"/>
            </a:endParaRPr>
          </a:p>
        </p:txBody>
      </p:sp>
      <p:sp>
        <p:nvSpPr>
          <p:cNvPr id="17" name="テキスト プレースホルダー 2">
            <a:extLst>
              <a:ext uri="{FF2B5EF4-FFF2-40B4-BE49-F238E27FC236}">
                <a16:creationId xmlns:a16="http://schemas.microsoft.com/office/drawing/2014/main" id="{88CDC77A-6A47-441B-ABD5-6723735BFDED}"/>
              </a:ext>
            </a:extLst>
          </p:cNvPr>
          <p:cNvSpPr txBox="1">
            <a:spLocks/>
          </p:cNvSpPr>
          <p:nvPr/>
        </p:nvSpPr>
        <p:spPr>
          <a:xfrm>
            <a:off x="102528" y="5171561"/>
            <a:ext cx="9041472" cy="76095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Community participation is essential for improving and protecting the water environment.</a:t>
            </a:r>
          </a:p>
        </p:txBody>
      </p:sp>
      <p:sp>
        <p:nvSpPr>
          <p:cNvPr id="18" name="テキスト プレースホルダー 7">
            <a:extLst>
              <a:ext uri="{FF2B5EF4-FFF2-40B4-BE49-F238E27FC236}">
                <a16:creationId xmlns:a16="http://schemas.microsoft.com/office/drawing/2014/main" id="{8C63AAA1-4CB5-4967-AC2E-3D081808FFC9}"/>
              </a:ext>
            </a:extLst>
          </p:cNvPr>
          <p:cNvSpPr txBox="1"/>
          <p:nvPr/>
        </p:nvSpPr>
        <p:spPr>
          <a:xfrm>
            <a:off x="393566" y="944661"/>
            <a:ext cx="839043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(3)	Transfer and Trade of Water Rights</a:t>
            </a:r>
          </a:p>
        </p:txBody>
      </p:sp>
    </p:spTree>
    <p:extLst>
      <p:ext uri="{BB962C8B-B14F-4D97-AF65-F5344CB8AC3E}">
        <p14:creationId xmlns:p14="http://schemas.microsoft.com/office/powerpoint/2010/main" val="411056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プレースホルダー 7">
            <a:extLst>
              <a:ext uri="{FF2B5EF4-FFF2-40B4-BE49-F238E27FC236}">
                <a16:creationId xmlns:a16="http://schemas.microsoft.com/office/drawing/2014/main" id="{1BAB4FC6-AD40-45FD-8332-3DFB9A1801A8}"/>
              </a:ext>
            </a:extLst>
          </p:cNvPr>
          <p:cNvSpPr txBox="1"/>
          <p:nvPr/>
        </p:nvSpPr>
        <p:spPr>
          <a:xfrm>
            <a:off x="129298" y="919879"/>
            <a:ext cx="8907197" cy="1438068"/>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Local governments (prefectures) collect water rights fee from hydropower generation and industrial water.</a:t>
            </a:r>
          </a:p>
        </p:txBody>
      </p:sp>
      <p:graphicFrame>
        <p:nvGraphicFramePr>
          <p:cNvPr id="3" name="表 2">
            <a:extLst>
              <a:ext uri="{FF2B5EF4-FFF2-40B4-BE49-F238E27FC236}">
                <a16:creationId xmlns:a16="http://schemas.microsoft.com/office/drawing/2014/main" id="{08EE9BA5-D903-4917-AD43-BACFF2B07B22}"/>
              </a:ext>
            </a:extLst>
          </p:cNvPr>
          <p:cNvGraphicFramePr>
            <a:graphicFrameLocks noGrp="1"/>
          </p:cNvGraphicFramePr>
          <p:nvPr>
            <p:extLst>
              <p:ext uri="{D42A27DB-BD31-4B8C-83A1-F6EECF244321}">
                <p14:modId xmlns:p14="http://schemas.microsoft.com/office/powerpoint/2010/main" val="3138781418"/>
              </p:ext>
            </p:extLst>
          </p:nvPr>
        </p:nvGraphicFramePr>
        <p:xfrm>
          <a:off x="457201" y="3946366"/>
          <a:ext cx="8229599" cy="914400"/>
        </p:xfrm>
        <a:graphic>
          <a:graphicData uri="http://schemas.openxmlformats.org/drawingml/2006/table">
            <a:tbl>
              <a:tblPr firstRow="1" firstCol="1" bandRow="1">
                <a:tableStyleId>{5C22544A-7EE6-4342-B048-85BDC9FD1C3A}</a:tableStyleId>
              </a:tblPr>
              <a:tblGrid>
                <a:gridCol w="2741908">
                  <a:extLst>
                    <a:ext uri="{9D8B030D-6E8A-4147-A177-3AD203B41FA5}">
                      <a16:colId xmlns:a16="http://schemas.microsoft.com/office/drawing/2014/main" val="1380238700"/>
                    </a:ext>
                  </a:extLst>
                </a:gridCol>
                <a:gridCol w="1096763">
                  <a:extLst>
                    <a:ext uri="{9D8B030D-6E8A-4147-A177-3AD203B41FA5}">
                      <a16:colId xmlns:a16="http://schemas.microsoft.com/office/drawing/2014/main" val="3609200205"/>
                    </a:ext>
                  </a:extLst>
                </a:gridCol>
                <a:gridCol w="1097732">
                  <a:extLst>
                    <a:ext uri="{9D8B030D-6E8A-4147-A177-3AD203B41FA5}">
                      <a16:colId xmlns:a16="http://schemas.microsoft.com/office/drawing/2014/main" val="1726303902"/>
                    </a:ext>
                  </a:extLst>
                </a:gridCol>
                <a:gridCol w="1097732">
                  <a:extLst>
                    <a:ext uri="{9D8B030D-6E8A-4147-A177-3AD203B41FA5}">
                      <a16:colId xmlns:a16="http://schemas.microsoft.com/office/drawing/2014/main" val="1160682498"/>
                    </a:ext>
                  </a:extLst>
                </a:gridCol>
                <a:gridCol w="1097732">
                  <a:extLst>
                    <a:ext uri="{9D8B030D-6E8A-4147-A177-3AD203B41FA5}">
                      <a16:colId xmlns:a16="http://schemas.microsoft.com/office/drawing/2014/main" val="706929663"/>
                    </a:ext>
                  </a:extLst>
                </a:gridCol>
                <a:gridCol w="1097732">
                  <a:extLst>
                    <a:ext uri="{9D8B030D-6E8A-4147-A177-3AD203B41FA5}">
                      <a16:colId xmlns:a16="http://schemas.microsoft.com/office/drawing/2014/main" val="2250286916"/>
                    </a:ext>
                  </a:extLst>
                </a:gridCol>
              </a:tblGrid>
              <a:tr h="0">
                <a:tc>
                  <a:txBody>
                    <a:bodyPr/>
                    <a:lstStyle/>
                    <a:p>
                      <a:pPr algn="l"/>
                      <a:r>
                        <a:rPr lang="en-US" sz="2000" kern="100" dirty="0">
                          <a:solidFill>
                            <a:schemeClr val="tx1"/>
                          </a:solidFill>
                          <a:effectLst/>
                        </a:rPr>
                        <a:t>Local Government</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solidFill>
                            <a:schemeClr val="tx1"/>
                          </a:solidFill>
                          <a:effectLst/>
                        </a:rPr>
                        <a:t>Tokyo</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solidFill>
                            <a:schemeClr val="tx1"/>
                          </a:solidFill>
                          <a:effectLst/>
                        </a:rPr>
                        <a:t>Nagano</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solidFill>
                            <a:schemeClr val="tx1"/>
                          </a:solidFill>
                          <a:effectLst/>
                        </a:rPr>
                        <a:t>Saga</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solidFill>
                            <a:schemeClr val="tx1"/>
                          </a:solidFill>
                          <a:effectLst/>
                        </a:rPr>
                        <a:t>Fukui</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r>
                        <a:rPr lang="en-US" sz="2000" kern="100" dirty="0">
                          <a:solidFill>
                            <a:schemeClr val="tx1"/>
                          </a:solidFill>
                          <a:effectLst/>
                        </a:rPr>
                        <a:t>Tochigi</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88301120"/>
                  </a:ext>
                </a:extLst>
              </a:tr>
              <a:tr h="298688">
                <a:tc>
                  <a:txBody>
                    <a:bodyPr/>
                    <a:lstStyle/>
                    <a:p>
                      <a:pPr algn="l"/>
                      <a:r>
                        <a:rPr lang="en-US" sz="2000" kern="100" dirty="0">
                          <a:solidFill>
                            <a:schemeClr val="tx1"/>
                          </a:solidFill>
                          <a:effectLst/>
                        </a:rPr>
                        <a:t>Unit Price (Japanese Yen) per litter/s)</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US" sz="2000" kern="100" dirty="0">
                          <a:solidFill>
                            <a:schemeClr val="tx1"/>
                          </a:solidFill>
                          <a:effectLst/>
                        </a:rPr>
                        <a:t>6,288</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US" sz="2000" kern="100" dirty="0">
                          <a:solidFill>
                            <a:schemeClr val="tx1"/>
                          </a:solidFill>
                          <a:effectLst/>
                        </a:rPr>
                        <a:t>3,900</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US" sz="2000" kern="100" dirty="0">
                          <a:solidFill>
                            <a:schemeClr val="tx1"/>
                          </a:solidFill>
                          <a:effectLst/>
                        </a:rPr>
                        <a:t>1,550</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US" sz="2000" kern="100" dirty="0">
                          <a:solidFill>
                            <a:schemeClr val="tx1"/>
                          </a:solidFill>
                          <a:effectLst/>
                        </a:rPr>
                        <a:t>2,970</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en-US" sz="2000" kern="100" dirty="0">
                          <a:solidFill>
                            <a:schemeClr val="tx1"/>
                          </a:solidFill>
                          <a:effectLst/>
                        </a:rPr>
                        <a:t>3,800</a:t>
                      </a:r>
                      <a:endParaRPr lang="ja-JP" sz="2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935540621"/>
                  </a:ext>
                </a:extLst>
              </a:tr>
            </a:tbl>
          </a:graphicData>
        </a:graphic>
      </p:graphicFrame>
      <p:sp>
        <p:nvSpPr>
          <p:cNvPr id="26" name="テキスト ボックス 25">
            <a:extLst>
              <a:ext uri="{FF2B5EF4-FFF2-40B4-BE49-F238E27FC236}">
                <a16:creationId xmlns:a16="http://schemas.microsoft.com/office/drawing/2014/main" id="{2550430C-355F-4571-BEC8-C2F86185C1EE}"/>
              </a:ext>
            </a:extLst>
          </p:cNvPr>
          <p:cNvSpPr txBox="1"/>
          <p:nvPr/>
        </p:nvSpPr>
        <p:spPr>
          <a:xfrm>
            <a:off x="3203848" y="3448477"/>
            <a:ext cx="2981123" cy="400110"/>
          </a:xfrm>
          <a:prstGeom prst="rect">
            <a:avLst/>
          </a:prstGeom>
          <a:noFill/>
        </p:spPr>
        <p:txBody>
          <a:bodyPr wrap="square" rtlCol="0">
            <a:spAutoFit/>
          </a:bodyPr>
          <a:lstStyle/>
          <a:p>
            <a:r>
              <a:rPr lang="en-US" altLang="ja-JP" sz="2000" b="1" dirty="0">
                <a:latin typeface="Cambria" panose="02040503050406030204" pitchFamily="18" charset="0"/>
                <a:ea typeface="Cambria" panose="02040503050406030204" pitchFamily="18" charset="0"/>
              </a:rPr>
              <a:t>Industrial Water Fee</a:t>
            </a:r>
            <a:endParaRPr kumimoji="1" lang="ja-JP" altLang="en-US" sz="2000" b="1" dirty="0">
              <a:latin typeface="Cambria" panose="02040503050406030204" pitchFamily="18" charset="0"/>
            </a:endParaRPr>
          </a:p>
        </p:txBody>
      </p:sp>
      <p:sp>
        <p:nvSpPr>
          <p:cNvPr id="7" name="テキスト プレースホルダー 2">
            <a:extLst>
              <a:ext uri="{FF2B5EF4-FFF2-40B4-BE49-F238E27FC236}">
                <a16:creationId xmlns:a16="http://schemas.microsoft.com/office/drawing/2014/main" id="{F819F22C-2FAE-44C3-882A-D71896298C4A}"/>
              </a:ext>
            </a:extLst>
          </p:cNvPr>
          <p:cNvSpPr txBox="1">
            <a:spLocks/>
          </p:cNvSpPr>
          <p:nvPr/>
        </p:nvSpPr>
        <p:spPr>
          <a:xfrm>
            <a:off x="136938" y="2357947"/>
            <a:ext cx="8907197" cy="1145680"/>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Hydropower generation: MLIT established a calculation formula for water right fee.</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latin typeface="Cambria" panose="02040503050406030204" pitchFamily="18" charset="0"/>
                <a:ea typeface="Cambria" panose="02040503050406030204" pitchFamily="18" charset="0"/>
              </a:rPr>
              <a:t>Water right fee of industrial water are decided by each local government.</a:t>
            </a:r>
          </a:p>
        </p:txBody>
      </p:sp>
      <p:sp>
        <p:nvSpPr>
          <p:cNvPr id="8" name="テキスト ボックス 7">
            <a:extLst>
              <a:ext uri="{FF2B5EF4-FFF2-40B4-BE49-F238E27FC236}">
                <a16:creationId xmlns:a16="http://schemas.microsoft.com/office/drawing/2014/main" id="{9546A6F9-7CAA-43B8-BB6C-F77BA1A65C80}"/>
              </a:ext>
            </a:extLst>
          </p:cNvPr>
          <p:cNvSpPr txBox="1"/>
          <p:nvPr/>
        </p:nvSpPr>
        <p:spPr>
          <a:xfrm>
            <a:off x="579610" y="4893880"/>
            <a:ext cx="8229598"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 The River Law Enforcement Ordinance at each prefecture </a:t>
            </a:r>
            <a:endParaRPr lang="ja-JP" altLang="en-US" sz="1400" dirty="0">
              <a:latin typeface="Cambria" panose="02040503050406030204" pitchFamily="18" charset="0"/>
            </a:endParaRPr>
          </a:p>
        </p:txBody>
      </p:sp>
      <p:sp>
        <p:nvSpPr>
          <p:cNvPr id="11" name="タイトル 1">
            <a:extLst>
              <a:ext uri="{FF2B5EF4-FFF2-40B4-BE49-F238E27FC236}">
                <a16:creationId xmlns:a16="http://schemas.microsoft.com/office/drawing/2014/main" id="{400A60CB-3689-4D5F-B25A-67B63E7258C6}"/>
              </a:ext>
            </a:extLst>
          </p:cNvPr>
          <p:cNvSpPr>
            <a:spLocks noGrp="1"/>
          </p:cNvSpPr>
          <p:nvPr>
            <p:ph type="title"/>
          </p:nvPr>
        </p:nvSpPr>
        <p:spPr>
          <a:xfrm>
            <a:off x="360000" y="251999"/>
            <a:ext cx="8229600" cy="720000"/>
          </a:xfrm>
        </p:spPr>
        <p:txBody>
          <a:bodyPr>
            <a:normAutofit/>
          </a:bodyPr>
          <a:lstStyle/>
          <a:p>
            <a:r>
              <a:rPr lang="en-US" altLang="ja-JP" sz="2800" dirty="0"/>
              <a:t>3. Water Right System (16)</a:t>
            </a:r>
            <a:endParaRPr kumimoji="1" lang="ja-JP" altLang="en-US" sz="2800" dirty="0"/>
          </a:p>
        </p:txBody>
      </p:sp>
    </p:spTree>
    <p:extLst>
      <p:ext uri="{BB962C8B-B14F-4D97-AF65-F5344CB8AC3E}">
        <p14:creationId xmlns:p14="http://schemas.microsoft.com/office/powerpoint/2010/main" val="3509463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4. Water Distribution during Drought (1)</a:t>
            </a:r>
            <a:endParaRPr kumimoji="1" lang="ja-JP" altLang="en-US" sz="2800" dirty="0"/>
          </a:p>
        </p:txBody>
      </p:sp>
      <p:sp>
        <p:nvSpPr>
          <p:cNvPr id="7" name="テキスト プレースホルダー 7">
            <a:extLst>
              <a:ext uri="{FF2B5EF4-FFF2-40B4-BE49-F238E27FC236}">
                <a16:creationId xmlns:a16="http://schemas.microsoft.com/office/drawing/2014/main" id="{977D7737-7063-4276-80A5-91794AABF5DE}"/>
              </a:ext>
            </a:extLst>
          </p:cNvPr>
          <p:cNvSpPr txBox="1"/>
          <p:nvPr/>
        </p:nvSpPr>
        <p:spPr>
          <a:xfrm>
            <a:off x="305688" y="971999"/>
            <a:ext cx="858679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Drought Coordinating Committee</a:t>
            </a:r>
          </a:p>
        </p:txBody>
      </p:sp>
      <p:sp>
        <p:nvSpPr>
          <p:cNvPr id="3" name="正方形/長方形 2">
            <a:extLst>
              <a:ext uri="{FF2B5EF4-FFF2-40B4-BE49-F238E27FC236}">
                <a16:creationId xmlns:a16="http://schemas.microsoft.com/office/drawing/2014/main" id="{2872EE26-E708-43AB-A284-57ABBDE9E22F}"/>
              </a:ext>
            </a:extLst>
          </p:cNvPr>
          <p:cNvSpPr/>
          <p:nvPr/>
        </p:nvSpPr>
        <p:spPr>
          <a:xfrm>
            <a:off x="305688" y="1979385"/>
            <a:ext cx="4698360" cy="36724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 name="テキスト ボックス 3">
            <a:extLst>
              <a:ext uri="{FF2B5EF4-FFF2-40B4-BE49-F238E27FC236}">
                <a16:creationId xmlns:a16="http://schemas.microsoft.com/office/drawing/2014/main" id="{A2962162-AB88-4E6F-AA90-CB1E246DB002}"/>
              </a:ext>
            </a:extLst>
          </p:cNvPr>
          <p:cNvSpPr txBox="1"/>
          <p:nvPr/>
        </p:nvSpPr>
        <p:spPr>
          <a:xfrm>
            <a:off x="422620" y="1793273"/>
            <a:ext cx="4464496" cy="400110"/>
          </a:xfrm>
          <a:prstGeom prst="rect">
            <a:avLst/>
          </a:prstGeom>
          <a:solidFill>
            <a:schemeClr val="bg1"/>
          </a:solidFill>
          <a:ln w="28575">
            <a:solidFill>
              <a:srgbClr val="0070C0"/>
            </a:solidFill>
          </a:ln>
        </p:spPr>
        <p:txBody>
          <a:bodyPr wrap="square" rtlCol="0">
            <a:spAutoFit/>
          </a:bodyPr>
          <a:lstStyle/>
          <a:p>
            <a:pPr algn="ctr"/>
            <a:r>
              <a:rPr kumimoji="1" lang="en-US" altLang="ja-JP" sz="2000" b="1" dirty="0"/>
              <a:t>Drought Coordination Committee</a:t>
            </a:r>
            <a:endParaRPr kumimoji="1" lang="ja-JP" altLang="en-US" sz="2000" b="1" dirty="0"/>
          </a:p>
        </p:txBody>
      </p:sp>
      <p:sp>
        <p:nvSpPr>
          <p:cNvPr id="8" name="テキスト ボックス 7">
            <a:extLst>
              <a:ext uri="{FF2B5EF4-FFF2-40B4-BE49-F238E27FC236}">
                <a16:creationId xmlns:a16="http://schemas.microsoft.com/office/drawing/2014/main" id="{B71ED5C3-1B19-4DBA-A364-D29EE75405CF}"/>
              </a:ext>
            </a:extLst>
          </p:cNvPr>
          <p:cNvSpPr txBox="1"/>
          <p:nvPr/>
        </p:nvSpPr>
        <p:spPr>
          <a:xfrm>
            <a:off x="1475656" y="5824796"/>
            <a:ext cx="4464496" cy="400110"/>
          </a:xfrm>
          <a:prstGeom prst="rect">
            <a:avLst/>
          </a:prstGeom>
          <a:solidFill>
            <a:schemeClr val="bg1"/>
          </a:solidFill>
          <a:ln w="28575">
            <a:solidFill>
              <a:srgbClr val="0070C0"/>
            </a:solidFill>
          </a:ln>
        </p:spPr>
        <p:txBody>
          <a:bodyPr wrap="square" rtlCol="0">
            <a:spAutoFit/>
          </a:bodyPr>
          <a:lstStyle/>
          <a:p>
            <a:pPr algn="ctr"/>
            <a:r>
              <a:rPr kumimoji="1" lang="en-US" altLang="ja-JP" sz="2000" b="1" dirty="0"/>
              <a:t>Each River Basin</a:t>
            </a:r>
            <a:endParaRPr kumimoji="1" lang="ja-JP" altLang="en-US" sz="2000" b="1" dirty="0"/>
          </a:p>
        </p:txBody>
      </p:sp>
      <p:sp>
        <p:nvSpPr>
          <p:cNvPr id="5" name="楕円 4">
            <a:extLst>
              <a:ext uri="{FF2B5EF4-FFF2-40B4-BE49-F238E27FC236}">
                <a16:creationId xmlns:a16="http://schemas.microsoft.com/office/drawing/2014/main" id="{EC15B38C-DA18-4EF8-A89B-578C9BB9AE4A}"/>
              </a:ext>
            </a:extLst>
          </p:cNvPr>
          <p:cNvSpPr/>
          <p:nvPr/>
        </p:nvSpPr>
        <p:spPr>
          <a:xfrm>
            <a:off x="435496" y="2591030"/>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0" name="楕円 9">
            <a:extLst>
              <a:ext uri="{FF2B5EF4-FFF2-40B4-BE49-F238E27FC236}">
                <a16:creationId xmlns:a16="http://schemas.microsoft.com/office/drawing/2014/main" id="{88A5BB58-EAB0-4B5E-B166-D5B72E96CEA5}"/>
              </a:ext>
            </a:extLst>
          </p:cNvPr>
          <p:cNvSpPr/>
          <p:nvPr/>
        </p:nvSpPr>
        <p:spPr>
          <a:xfrm>
            <a:off x="435496" y="3376324"/>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1" name="楕円 10">
            <a:extLst>
              <a:ext uri="{FF2B5EF4-FFF2-40B4-BE49-F238E27FC236}">
                <a16:creationId xmlns:a16="http://schemas.microsoft.com/office/drawing/2014/main" id="{A39D53BA-AA9A-4EAA-85B7-BE961FF94DA5}"/>
              </a:ext>
            </a:extLst>
          </p:cNvPr>
          <p:cNvSpPr/>
          <p:nvPr/>
        </p:nvSpPr>
        <p:spPr>
          <a:xfrm>
            <a:off x="507504" y="4312205"/>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2" name="楕円 11">
            <a:extLst>
              <a:ext uri="{FF2B5EF4-FFF2-40B4-BE49-F238E27FC236}">
                <a16:creationId xmlns:a16="http://schemas.microsoft.com/office/drawing/2014/main" id="{8A5190B8-CB97-4106-8B9F-01859E4E3628}"/>
              </a:ext>
            </a:extLst>
          </p:cNvPr>
          <p:cNvSpPr/>
          <p:nvPr/>
        </p:nvSpPr>
        <p:spPr>
          <a:xfrm>
            <a:off x="2704100" y="2544412"/>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3" name="楕円 12">
            <a:extLst>
              <a:ext uri="{FF2B5EF4-FFF2-40B4-BE49-F238E27FC236}">
                <a16:creationId xmlns:a16="http://schemas.microsoft.com/office/drawing/2014/main" id="{C5F3CEB1-5660-4518-9F39-5EF4883594AA}"/>
              </a:ext>
            </a:extLst>
          </p:cNvPr>
          <p:cNvSpPr/>
          <p:nvPr/>
        </p:nvSpPr>
        <p:spPr>
          <a:xfrm>
            <a:off x="2704100" y="3399956"/>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5" name="楕円 14">
            <a:extLst>
              <a:ext uri="{FF2B5EF4-FFF2-40B4-BE49-F238E27FC236}">
                <a16:creationId xmlns:a16="http://schemas.microsoft.com/office/drawing/2014/main" id="{2E8E7F6C-3F9E-4188-9EA7-2512C7676B82}"/>
              </a:ext>
            </a:extLst>
          </p:cNvPr>
          <p:cNvSpPr/>
          <p:nvPr/>
        </p:nvSpPr>
        <p:spPr>
          <a:xfrm>
            <a:off x="2749468" y="4312205"/>
            <a:ext cx="1944216" cy="576064"/>
          </a:xfrm>
          <a:prstGeom prst="ellipse">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ln w="0"/>
                <a:solidFill>
                  <a:schemeClr val="tx1"/>
                </a:solidFill>
                <a:effectLst>
                  <a:outerShdw blurRad="38100" dist="19050" dir="2700000" algn="tl" rotWithShape="0">
                    <a:schemeClr val="dk1">
                      <a:alpha val="40000"/>
                    </a:schemeClr>
                  </a:outerShdw>
                </a:effectLst>
              </a:rPr>
              <a:t>Water User</a:t>
            </a:r>
            <a:endParaRPr kumimoji="1" lang="ja-JP" altLang="en-US" sz="2000" dirty="0">
              <a:ln w="0"/>
              <a:solidFill>
                <a:schemeClr val="tx1"/>
              </a:solidFill>
              <a:effectLst>
                <a:outerShdw blurRad="38100" dist="19050" dir="2700000" algn="tl" rotWithShape="0">
                  <a:schemeClr val="dk1">
                    <a:alpha val="40000"/>
                  </a:schemeClr>
                </a:outerShdw>
              </a:effectLst>
            </a:endParaRPr>
          </a:p>
        </p:txBody>
      </p:sp>
      <p:sp>
        <p:nvSpPr>
          <p:cNvPr id="16" name="テキスト ボックス 15">
            <a:extLst>
              <a:ext uri="{FF2B5EF4-FFF2-40B4-BE49-F238E27FC236}">
                <a16:creationId xmlns:a16="http://schemas.microsoft.com/office/drawing/2014/main" id="{F8359372-517A-4BA4-BE66-EFB367758A3B}"/>
              </a:ext>
            </a:extLst>
          </p:cNvPr>
          <p:cNvSpPr txBox="1"/>
          <p:nvPr/>
        </p:nvSpPr>
        <p:spPr>
          <a:xfrm>
            <a:off x="6716960" y="2171176"/>
            <a:ext cx="1963190" cy="1015663"/>
          </a:xfrm>
          <a:prstGeom prst="rect">
            <a:avLst/>
          </a:prstGeom>
          <a:solidFill>
            <a:schemeClr val="bg1"/>
          </a:solidFill>
          <a:ln w="28575">
            <a:solidFill>
              <a:srgbClr val="0070C0"/>
            </a:solidFill>
          </a:ln>
        </p:spPr>
        <p:txBody>
          <a:bodyPr wrap="square" rtlCol="0">
            <a:spAutoFit/>
          </a:bodyPr>
          <a:lstStyle/>
          <a:p>
            <a:pPr algn="ctr"/>
            <a:r>
              <a:rPr kumimoji="1" lang="en-US" altLang="ja-JP" sz="2000" b="1" dirty="0"/>
              <a:t>River </a:t>
            </a:r>
            <a:r>
              <a:rPr lang="en-US" altLang="ja-JP" sz="2000" b="1" dirty="0"/>
              <a:t>Management Office</a:t>
            </a:r>
            <a:endParaRPr kumimoji="1" lang="ja-JP" altLang="en-US" sz="2000" b="1" dirty="0"/>
          </a:p>
        </p:txBody>
      </p:sp>
      <p:sp>
        <p:nvSpPr>
          <p:cNvPr id="9" name="矢印: 左 8">
            <a:extLst>
              <a:ext uri="{FF2B5EF4-FFF2-40B4-BE49-F238E27FC236}">
                <a16:creationId xmlns:a16="http://schemas.microsoft.com/office/drawing/2014/main" id="{25781181-7F2B-4CD7-B1BA-10ED54482F1B}"/>
              </a:ext>
            </a:extLst>
          </p:cNvPr>
          <p:cNvSpPr/>
          <p:nvPr/>
        </p:nvSpPr>
        <p:spPr>
          <a:xfrm>
            <a:off x="5202243" y="2165628"/>
            <a:ext cx="1316522" cy="12700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8" name="テキスト ボックス 17">
            <a:extLst>
              <a:ext uri="{FF2B5EF4-FFF2-40B4-BE49-F238E27FC236}">
                <a16:creationId xmlns:a16="http://schemas.microsoft.com/office/drawing/2014/main" id="{2197C80C-ACEA-4CF9-841E-C58B2BBB1FE1}"/>
              </a:ext>
            </a:extLst>
          </p:cNvPr>
          <p:cNvSpPr txBox="1"/>
          <p:nvPr/>
        </p:nvSpPr>
        <p:spPr>
          <a:xfrm>
            <a:off x="5443776" y="3503534"/>
            <a:ext cx="3192720" cy="1323439"/>
          </a:xfrm>
          <a:prstGeom prst="rect">
            <a:avLst/>
          </a:prstGeom>
          <a:noFill/>
        </p:spPr>
        <p:txBody>
          <a:bodyPr wrap="square">
            <a:spAutoFit/>
          </a:bodyPr>
          <a:lstStyle/>
          <a:p>
            <a:pPr marL="342900" indent="-342900">
              <a:buFont typeface="Wingdings" panose="05000000000000000000" pitchFamily="2" charset="2"/>
              <a:buChar char="l"/>
            </a:pPr>
            <a:r>
              <a:rPr lang="en-US" altLang="ja-JP" sz="2000" dirty="0">
                <a:effectLst/>
                <a:latin typeface="Cambria" panose="02040503050406030204" pitchFamily="18" charset="0"/>
                <a:ea typeface="Cambria" panose="02040503050406030204" pitchFamily="18" charset="0"/>
              </a:rPr>
              <a:t>Information necessary for discussion </a:t>
            </a:r>
          </a:p>
          <a:p>
            <a:pPr marL="342900" indent="-342900">
              <a:buFont typeface="Wingdings" panose="05000000000000000000" pitchFamily="2" charset="2"/>
              <a:buChar char="l"/>
            </a:pPr>
            <a:r>
              <a:rPr lang="en-US" altLang="ja-JP" sz="2000" dirty="0">
                <a:latin typeface="Cambria" panose="02040503050406030204" pitchFamily="18" charset="0"/>
                <a:ea typeface="Cambria" panose="02040503050406030204" pitchFamily="18" charset="0"/>
              </a:rPr>
              <a:t>Draft drought adjustment proposal</a:t>
            </a:r>
            <a:endParaRPr lang="ja-JP" altLang="en-US" sz="2000" dirty="0">
              <a:latin typeface="Cambria" panose="02040503050406030204" pitchFamily="18" charset="0"/>
            </a:endParaRPr>
          </a:p>
        </p:txBody>
      </p:sp>
      <p:sp>
        <p:nvSpPr>
          <p:cNvPr id="20" name="テキスト ボックス 19">
            <a:extLst>
              <a:ext uri="{FF2B5EF4-FFF2-40B4-BE49-F238E27FC236}">
                <a16:creationId xmlns:a16="http://schemas.microsoft.com/office/drawing/2014/main" id="{4538601A-EA2E-4F55-813D-0E0679910977}"/>
              </a:ext>
            </a:extLst>
          </p:cNvPr>
          <p:cNvSpPr txBox="1"/>
          <p:nvPr/>
        </p:nvSpPr>
        <p:spPr>
          <a:xfrm>
            <a:off x="368868" y="4894143"/>
            <a:ext cx="4572000" cy="707886"/>
          </a:xfrm>
          <a:prstGeom prst="rect">
            <a:avLst/>
          </a:prstGeom>
          <a:noFill/>
        </p:spPr>
        <p:txBody>
          <a:bodyPr wrap="square">
            <a:spAutoFit/>
          </a:bodyPr>
          <a:lstStyle/>
          <a:p>
            <a:r>
              <a:rPr lang="en-US" altLang="ja-JP" sz="2000" b="1" dirty="0">
                <a:effectLst/>
                <a:latin typeface="Cambria" panose="02040503050406030204" pitchFamily="18" charset="0"/>
                <a:ea typeface="Cambria" panose="02040503050406030204" pitchFamily="18" charset="0"/>
              </a:rPr>
              <a:t>“Everyone decides a rule and uses river water according to the rule”</a:t>
            </a:r>
            <a:endParaRPr lang="ja-JP" altLang="en-US" sz="2000" b="1" dirty="0">
              <a:latin typeface="Cambria" panose="02040503050406030204" pitchFamily="18" charset="0"/>
            </a:endParaRPr>
          </a:p>
        </p:txBody>
      </p:sp>
    </p:spTree>
    <p:extLst>
      <p:ext uri="{BB962C8B-B14F-4D97-AF65-F5344CB8AC3E}">
        <p14:creationId xmlns:p14="http://schemas.microsoft.com/office/powerpoint/2010/main" val="722697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BE64D1E0-D46D-45AF-B628-D51C9E5658D7}"/>
              </a:ext>
            </a:extLst>
          </p:cNvPr>
          <p:cNvPicPr>
            <a:picLocks noChangeAspect="1" noChangeArrowheads="1"/>
            <a:extLst>
              <a:ext uri="{84589F7E-364E-4C9E-8A38-B11213B215E9}">
                <a14:cameraTool xmlns:a14="http://schemas.microsoft.com/office/drawing/2010/main" cellRange="$B$67:$M$88"/>
              </a:ext>
            </a:extLst>
          </p:cNvPicPr>
          <p:nvPr/>
        </p:nvPicPr>
        <p:blipFill rotWithShape="1">
          <a:blip r:embed="rId3"/>
          <a:srcRect l="1230" t="4237" r="1891" b="4841"/>
          <a:stretch>
            <a:fillRect/>
          </a:stretch>
        </p:blipFill>
        <p:spPr bwMode="auto">
          <a:xfrm>
            <a:off x="4723823" y="4226934"/>
            <a:ext cx="3934980" cy="230949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16" name="図 15">
            <a:extLst>
              <a:ext uri="{FF2B5EF4-FFF2-40B4-BE49-F238E27FC236}">
                <a16:creationId xmlns:a16="http://schemas.microsoft.com/office/drawing/2014/main" id="{DCF3F365-07CB-43B0-80B0-CF93F7454ABE}"/>
              </a:ext>
            </a:extLst>
          </p:cNvPr>
          <p:cNvPicPr>
            <a:picLocks noChangeAspect="1" noChangeArrowheads="1"/>
            <a:extLst>
              <a:ext uri="{84589F7E-364E-4C9E-8A38-B11213B215E9}">
                <a14:cameraTool xmlns:a14="http://schemas.microsoft.com/office/drawing/2010/main" cellRange="$C$46:$L$67"/>
              </a:ext>
            </a:extLst>
          </p:cNvPicPr>
          <p:nvPr/>
        </p:nvPicPr>
        <p:blipFill rotWithShape="1">
          <a:blip r:embed="rId4"/>
          <a:srcRect l="3860" t="5446" r="4200" b="7716"/>
          <a:stretch>
            <a:fillRect/>
          </a:stretch>
        </p:blipFill>
        <p:spPr bwMode="auto">
          <a:xfrm>
            <a:off x="4723823" y="1445628"/>
            <a:ext cx="3748752" cy="2656523"/>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15" name="図 14">
            <a:extLst>
              <a:ext uri="{FF2B5EF4-FFF2-40B4-BE49-F238E27FC236}">
                <a16:creationId xmlns:a16="http://schemas.microsoft.com/office/drawing/2014/main" id="{A232A2D5-9E88-4FFE-A8BA-B6C71B5D721F}"/>
              </a:ext>
            </a:extLst>
          </p:cNvPr>
          <p:cNvPicPr>
            <a:picLocks noChangeAspect="1" noChangeArrowheads="1"/>
            <a:extLst>
              <a:ext uri="{84589F7E-364E-4C9E-8A38-B11213B215E9}">
                <a14:cameraTool xmlns:a14="http://schemas.microsoft.com/office/drawing/2010/main" cellRange="$B$1:$L$21"/>
              </a:ext>
            </a:extLst>
          </p:cNvPicPr>
          <p:nvPr/>
        </p:nvPicPr>
        <p:blipFill rotWithShape="1">
          <a:blip r:embed="rId5"/>
          <a:srcRect l="7120" t="2061" r="10424" b="6022"/>
          <a:stretch>
            <a:fillRect/>
          </a:stretch>
        </p:blipFill>
        <p:spPr bwMode="auto">
          <a:xfrm>
            <a:off x="107504" y="1868268"/>
            <a:ext cx="4114373" cy="2456744"/>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2" name="タイトル 1"/>
          <p:cNvSpPr>
            <a:spLocks noGrp="1"/>
          </p:cNvSpPr>
          <p:nvPr>
            <p:ph type="title"/>
          </p:nvPr>
        </p:nvSpPr>
        <p:spPr>
          <a:xfrm>
            <a:off x="360000" y="251999"/>
            <a:ext cx="8229600" cy="720000"/>
          </a:xfrm>
        </p:spPr>
        <p:txBody>
          <a:bodyPr>
            <a:normAutofit/>
          </a:bodyPr>
          <a:lstStyle/>
          <a:p>
            <a:r>
              <a:rPr lang="en-US" altLang="ja-JP" sz="2800" dirty="0"/>
              <a:t>4. Water Allocation during Drought (2)</a:t>
            </a:r>
            <a:endParaRPr kumimoji="1" lang="ja-JP" altLang="en-US" sz="2800" dirty="0"/>
          </a:p>
        </p:txBody>
      </p:sp>
      <p:sp>
        <p:nvSpPr>
          <p:cNvPr id="12" name="テキスト ボックス 11">
            <a:extLst>
              <a:ext uri="{FF2B5EF4-FFF2-40B4-BE49-F238E27FC236}">
                <a16:creationId xmlns:a16="http://schemas.microsoft.com/office/drawing/2014/main" id="{B3185E11-5540-4001-92DE-905ABA8EA2AB}"/>
              </a:ext>
            </a:extLst>
          </p:cNvPr>
          <p:cNvSpPr txBox="1"/>
          <p:nvPr/>
        </p:nvSpPr>
        <p:spPr>
          <a:xfrm>
            <a:off x="424416" y="4581463"/>
            <a:ext cx="4114373" cy="1600438"/>
          </a:xfrm>
          <a:prstGeom prst="rect">
            <a:avLst/>
          </a:prstGeom>
          <a:noFill/>
        </p:spPr>
        <p:txBody>
          <a:bodyPr wrap="square" rtlCol="0">
            <a:spAutoFit/>
          </a:bodyPr>
          <a:lstStyle/>
          <a:p>
            <a:r>
              <a:rPr lang="en-US" altLang="ja-JP" sz="1400" dirty="0">
                <a:effectLst/>
                <a:latin typeface="Cambria" panose="02040503050406030204" pitchFamily="18" charset="0"/>
                <a:ea typeface="Cambria" panose="02040503050406030204" pitchFamily="18" charset="0"/>
              </a:rPr>
              <a:t>Source: a table in “Agricultural Water Management during Abnormal Drought, especially the Actual Condition of Water Distribution-Case of Drought in Western Japan in 1994” </a:t>
            </a:r>
            <a:r>
              <a:rPr lang="en-US" altLang="ja-JP" sz="1400" dirty="0" err="1">
                <a:effectLst/>
                <a:latin typeface="Cambria" panose="02040503050406030204" pitchFamily="18" charset="0"/>
                <a:ea typeface="Cambria" panose="02040503050406030204" pitchFamily="18" charset="0"/>
              </a:rPr>
              <a:t>Nakagiri</a:t>
            </a:r>
            <a:r>
              <a:rPr lang="en-US" altLang="ja-JP" sz="1400" dirty="0">
                <a:effectLst/>
                <a:latin typeface="Cambria" panose="02040503050406030204" pitchFamily="18" charset="0"/>
                <a:ea typeface="Cambria" panose="02040503050406030204" pitchFamily="18" charset="0"/>
              </a:rPr>
              <a:t> Takao, Ando </a:t>
            </a:r>
            <a:r>
              <a:rPr lang="en-US" altLang="ja-JP" sz="1400" dirty="0" err="1">
                <a:effectLst/>
                <a:latin typeface="Cambria" panose="02040503050406030204" pitchFamily="18" charset="0"/>
                <a:ea typeface="Cambria" panose="02040503050406030204" pitchFamily="18" charset="0"/>
              </a:rPr>
              <a:t>Taichi</a:t>
            </a:r>
            <a:r>
              <a:rPr lang="en-US" altLang="ja-JP" sz="1400" dirty="0">
                <a:effectLst/>
                <a:latin typeface="Cambria" panose="02040503050406030204" pitchFamily="18" charset="0"/>
                <a:ea typeface="Cambria" panose="02040503050406030204" pitchFamily="18" charset="0"/>
              </a:rPr>
              <a:t>, Hirayama </a:t>
            </a:r>
            <a:r>
              <a:rPr lang="en-US" altLang="ja-JP" sz="1400" dirty="0" err="1">
                <a:effectLst/>
                <a:latin typeface="Cambria" panose="02040503050406030204" pitchFamily="18" charset="0"/>
                <a:ea typeface="Cambria" panose="02040503050406030204" pitchFamily="18" charset="0"/>
              </a:rPr>
              <a:t>Syusaku</a:t>
            </a:r>
            <a:r>
              <a:rPr lang="en-US" altLang="ja-JP" sz="1400" dirty="0">
                <a:effectLst/>
                <a:latin typeface="Cambria" panose="02040503050406030204" pitchFamily="18" charset="0"/>
                <a:ea typeface="Cambria" panose="02040503050406030204" pitchFamily="18" charset="0"/>
              </a:rPr>
              <a:t>, Ishikawa </a:t>
            </a:r>
            <a:r>
              <a:rPr lang="en-US" altLang="ja-JP" sz="1400" dirty="0" err="1">
                <a:effectLst/>
                <a:latin typeface="Cambria" panose="02040503050406030204" pitchFamily="18" charset="0"/>
                <a:ea typeface="Cambria" panose="02040503050406030204" pitchFamily="18" charset="0"/>
              </a:rPr>
              <a:t>Sigeo</a:t>
            </a:r>
            <a:r>
              <a:rPr lang="en-US" altLang="ja-JP" sz="1400" dirty="0">
                <a:effectLst/>
                <a:latin typeface="Cambria" panose="02040503050406030204" pitchFamily="18" charset="0"/>
                <a:ea typeface="Cambria" panose="02040503050406030204" pitchFamily="18" charset="0"/>
              </a:rPr>
              <a:t>, </a:t>
            </a:r>
            <a:r>
              <a:rPr lang="en-US" altLang="ja-JP" sz="1400" dirty="0" err="1">
                <a:effectLst/>
                <a:latin typeface="Cambria" panose="02040503050406030204" pitchFamily="18" charset="0"/>
                <a:ea typeface="Cambria" panose="02040503050406030204" pitchFamily="18" charset="0"/>
              </a:rPr>
              <a:t>Mauyama</a:t>
            </a:r>
            <a:r>
              <a:rPr lang="en-US" altLang="ja-JP" sz="1400" dirty="0">
                <a:effectLst/>
                <a:latin typeface="Cambria" panose="02040503050406030204" pitchFamily="18" charset="0"/>
                <a:ea typeface="Cambria" panose="02040503050406030204" pitchFamily="18" charset="0"/>
              </a:rPr>
              <a:t> </a:t>
            </a:r>
            <a:r>
              <a:rPr lang="en-US" altLang="ja-JP" sz="1400" dirty="0" err="1">
                <a:effectLst/>
                <a:latin typeface="Cambria" panose="02040503050406030204" pitchFamily="18" charset="0"/>
                <a:ea typeface="Cambria" panose="02040503050406030204" pitchFamily="18" charset="0"/>
              </a:rPr>
              <a:t>Syoich</a:t>
            </a:r>
            <a:r>
              <a:rPr lang="en-US" altLang="ja-JP" sz="1400" dirty="0">
                <a:effectLst/>
                <a:latin typeface="Cambria" panose="02040503050406030204" pitchFamily="18" charset="0"/>
                <a:ea typeface="Cambria" panose="02040503050406030204" pitchFamily="18" charset="0"/>
              </a:rPr>
              <a:t>, Journal of Japan Society of Hydrology and Water Resources Vol.12, No.3(1999) </a:t>
            </a:r>
            <a:endParaRPr kumimoji="1" lang="ja-JP" altLang="en-US" sz="1400" dirty="0">
              <a:latin typeface="Cambria" panose="02040503050406030204" pitchFamily="18" charset="0"/>
            </a:endParaRPr>
          </a:p>
        </p:txBody>
      </p:sp>
      <p:sp>
        <p:nvSpPr>
          <p:cNvPr id="10" name="テキスト プレースホルダー 7">
            <a:extLst>
              <a:ext uri="{FF2B5EF4-FFF2-40B4-BE49-F238E27FC236}">
                <a16:creationId xmlns:a16="http://schemas.microsoft.com/office/drawing/2014/main" id="{76800297-A174-4129-8EE2-8B51F6A1C977}"/>
              </a:ext>
            </a:extLst>
          </p:cNvPr>
          <p:cNvSpPr txBox="1"/>
          <p:nvPr/>
        </p:nvSpPr>
        <p:spPr>
          <a:xfrm>
            <a:off x="393567" y="944661"/>
            <a:ext cx="839043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(2)	Example of Drought Adjustment</a:t>
            </a:r>
          </a:p>
        </p:txBody>
      </p:sp>
      <p:sp>
        <p:nvSpPr>
          <p:cNvPr id="13" name="テキスト ボックス 12">
            <a:extLst>
              <a:ext uri="{FF2B5EF4-FFF2-40B4-BE49-F238E27FC236}">
                <a16:creationId xmlns:a16="http://schemas.microsoft.com/office/drawing/2014/main" id="{FECE9A11-0ABC-4A0E-91CD-AFFC4FF9C158}"/>
              </a:ext>
            </a:extLst>
          </p:cNvPr>
          <p:cNvSpPr txBox="1"/>
          <p:nvPr/>
        </p:nvSpPr>
        <p:spPr>
          <a:xfrm>
            <a:off x="521645" y="1445628"/>
            <a:ext cx="7386283" cy="461665"/>
          </a:xfrm>
          <a:prstGeom prst="rect">
            <a:avLst/>
          </a:prstGeom>
          <a:noFill/>
        </p:spPr>
        <p:txBody>
          <a:bodyPr wrap="square" rtlCol="0">
            <a:spAutoFit/>
          </a:bodyPr>
          <a:lstStyle/>
          <a:p>
            <a:r>
              <a:rPr lang="en-US" altLang="ja-JP" sz="2400" dirty="0"/>
              <a:t>1) Drought Adjustment in 1994</a:t>
            </a:r>
          </a:p>
        </p:txBody>
      </p:sp>
      <p:sp>
        <p:nvSpPr>
          <p:cNvPr id="11" name="テキスト ボックス 10">
            <a:extLst>
              <a:ext uri="{FF2B5EF4-FFF2-40B4-BE49-F238E27FC236}">
                <a16:creationId xmlns:a16="http://schemas.microsoft.com/office/drawing/2014/main" id="{ADEEE836-104A-493A-99DA-909456EF8DBC}"/>
              </a:ext>
            </a:extLst>
          </p:cNvPr>
          <p:cNvSpPr txBox="1"/>
          <p:nvPr/>
        </p:nvSpPr>
        <p:spPr>
          <a:xfrm>
            <a:off x="5488973" y="3777305"/>
            <a:ext cx="2459327" cy="369332"/>
          </a:xfrm>
          <a:prstGeom prst="rect">
            <a:avLst/>
          </a:prstGeom>
          <a:solidFill>
            <a:srgbClr val="CCFF9A"/>
          </a:solidFill>
        </p:spPr>
        <p:txBody>
          <a:bodyPr wrap="none" rtlCol="0">
            <a:spAutoFit/>
          </a:bodyPr>
          <a:lstStyle/>
          <a:p>
            <a:pPr algn="ctr"/>
            <a:r>
              <a:rPr kumimoji="1" lang="en-US" altLang="ja-JP" b="1" dirty="0">
                <a:latin typeface="Cambria" panose="02040503050406030204" pitchFamily="18" charset="0"/>
                <a:ea typeface="Cambria" panose="02040503050406030204" pitchFamily="18" charset="0"/>
              </a:rPr>
              <a:t>Case2: Fixing Priority</a:t>
            </a:r>
          </a:p>
        </p:txBody>
      </p:sp>
      <p:sp>
        <p:nvSpPr>
          <p:cNvPr id="4" name="テキスト ボックス 3">
            <a:extLst>
              <a:ext uri="{FF2B5EF4-FFF2-40B4-BE49-F238E27FC236}">
                <a16:creationId xmlns:a16="http://schemas.microsoft.com/office/drawing/2014/main" id="{29DA10B4-315E-4245-9E11-CDC02C3DAB01}"/>
              </a:ext>
            </a:extLst>
          </p:cNvPr>
          <p:cNvSpPr txBox="1"/>
          <p:nvPr/>
        </p:nvSpPr>
        <p:spPr>
          <a:xfrm>
            <a:off x="1404519" y="4146637"/>
            <a:ext cx="2341603" cy="369332"/>
          </a:xfrm>
          <a:prstGeom prst="rect">
            <a:avLst/>
          </a:prstGeom>
          <a:solidFill>
            <a:srgbClr val="CCFF9A"/>
          </a:solidFill>
        </p:spPr>
        <p:txBody>
          <a:bodyPr wrap="none" rtlCol="0">
            <a:spAutoFit/>
          </a:bodyPr>
          <a:lstStyle/>
          <a:p>
            <a:r>
              <a:rPr kumimoji="1" lang="en-US" altLang="ja-JP" b="1" dirty="0">
                <a:latin typeface="Cambria" panose="02040503050406030204" pitchFamily="18" charset="0"/>
                <a:ea typeface="Cambria" panose="02040503050406030204" pitchFamily="18" charset="0"/>
              </a:rPr>
              <a:t>Case1: Constant rate</a:t>
            </a:r>
            <a:endParaRPr kumimoji="1" lang="ja-JP" altLang="en-US" b="1" dirty="0">
              <a:latin typeface="Cambria" panose="02040503050406030204" pitchFamily="18" charset="0"/>
            </a:endParaRPr>
          </a:p>
        </p:txBody>
      </p:sp>
      <p:sp>
        <p:nvSpPr>
          <p:cNvPr id="14" name="テキスト ボックス 13">
            <a:extLst>
              <a:ext uri="{FF2B5EF4-FFF2-40B4-BE49-F238E27FC236}">
                <a16:creationId xmlns:a16="http://schemas.microsoft.com/office/drawing/2014/main" id="{181EFA15-C178-4247-90A1-0B3A4E32830E}"/>
              </a:ext>
            </a:extLst>
          </p:cNvPr>
          <p:cNvSpPr txBox="1"/>
          <p:nvPr/>
        </p:nvSpPr>
        <p:spPr>
          <a:xfrm>
            <a:off x="5364088" y="6351763"/>
            <a:ext cx="2861006" cy="369332"/>
          </a:xfrm>
          <a:prstGeom prst="rect">
            <a:avLst/>
          </a:prstGeom>
          <a:solidFill>
            <a:srgbClr val="CCFF9A"/>
          </a:solidFill>
        </p:spPr>
        <p:txBody>
          <a:bodyPr wrap="square" rtlCol="0">
            <a:spAutoFit/>
          </a:bodyPr>
          <a:lstStyle/>
          <a:p>
            <a:pPr algn="ctr"/>
            <a:r>
              <a:rPr kumimoji="1" lang="en-US" altLang="ja-JP" b="1" dirty="0">
                <a:latin typeface="Cambria" panose="02040503050406030204" pitchFamily="18" charset="0"/>
                <a:ea typeface="Cambria" panose="02040503050406030204" pitchFamily="18" charset="0"/>
              </a:rPr>
              <a:t>Case3: Changing  Priority</a:t>
            </a:r>
          </a:p>
        </p:txBody>
      </p:sp>
    </p:spTree>
    <p:extLst>
      <p:ext uri="{BB962C8B-B14F-4D97-AF65-F5344CB8AC3E}">
        <p14:creationId xmlns:p14="http://schemas.microsoft.com/office/powerpoint/2010/main" val="275927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4. Water Allocation during Drought (3)</a:t>
            </a:r>
            <a:endParaRPr kumimoji="1" lang="ja-JP" altLang="en-US" sz="2800" dirty="0"/>
          </a:p>
        </p:txBody>
      </p:sp>
      <p:sp>
        <p:nvSpPr>
          <p:cNvPr id="3" name="テキスト ボックス 2">
            <a:extLst>
              <a:ext uri="{FF2B5EF4-FFF2-40B4-BE49-F238E27FC236}">
                <a16:creationId xmlns:a16="http://schemas.microsoft.com/office/drawing/2014/main" id="{63E2FAF3-694D-46BA-95C7-B5F64CF974D7}"/>
              </a:ext>
            </a:extLst>
          </p:cNvPr>
          <p:cNvSpPr txBox="1"/>
          <p:nvPr/>
        </p:nvSpPr>
        <p:spPr>
          <a:xfrm>
            <a:off x="1463874" y="6205891"/>
            <a:ext cx="6216248" cy="400110"/>
          </a:xfrm>
          <a:prstGeom prst="rect">
            <a:avLst/>
          </a:prstGeom>
          <a:noFill/>
        </p:spPr>
        <p:txBody>
          <a:bodyPr wrap="square" rtlCol="0">
            <a:spAutoFit/>
          </a:bodyPr>
          <a:lstStyle/>
          <a:p>
            <a:pPr algn="ctr"/>
            <a:r>
              <a:rPr kumimoji="1" lang="en-US" altLang="ja-JP" sz="2000" b="1" dirty="0">
                <a:latin typeface="Cambria" panose="02040503050406030204" pitchFamily="18" charset="0"/>
                <a:ea typeface="Cambria" panose="02040503050406030204" pitchFamily="18" charset="0"/>
              </a:rPr>
              <a:t>Arakawa River is located at Tokyo and Saitama</a:t>
            </a:r>
            <a:endParaRPr kumimoji="1" lang="ja-JP" altLang="en-US" sz="2000" b="1" dirty="0">
              <a:latin typeface="Cambria" panose="02040503050406030204" pitchFamily="18" charset="0"/>
            </a:endParaRPr>
          </a:p>
        </p:txBody>
      </p:sp>
      <p:sp>
        <p:nvSpPr>
          <p:cNvPr id="8" name="テキスト プレースホルダー 7">
            <a:extLst>
              <a:ext uri="{FF2B5EF4-FFF2-40B4-BE49-F238E27FC236}">
                <a16:creationId xmlns:a16="http://schemas.microsoft.com/office/drawing/2014/main" id="{533603F2-5949-4B45-8714-C51410F5CD0C}"/>
              </a:ext>
            </a:extLst>
          </p:cNvPr>
          <p:cNvSpPr txBox="1"/>
          <p:nvPr/>
        </p:nvSpPr>
        <p:spPr>
          <a:xfrm>
            <a:off x="393567" y="944661"/>
            <a:ext cx="839043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(2)	Example of Drought Adjustment</a:t>
            </a:r>
          </a:p>
        </p:txBody>
      </p:sp>
      <p:sp>
        <p:nvSpPr>
          <p:cNvPr id="9" name="テキスト ボックス 8">
            <a:extLst>
              <a:ext uri="{FF2B5EF4-FFF2-40B4-BE49-F238E27FC236}">
                <a16:creationId xmlns:a16="http://schemas.microsoft.com/office/drawing/2014/main" id="{B04719A5-B7A1-462A-A614-2C467FD42CB2}"/>
              </a:ext>
            </a:extLst>
          </p:cNvPr>
          <p:cNvSpPr txBox="1"/>
          <p:nvPr/>
        </p:nvSpPr>
        <p:spPr>
          <a:xfrm>
            <a:off x="521645" y="1445628"/>
            <a:ext cx="8228788" cy="461665"/>
          </a:xfrm>
          <a:prstGeom prst="rect">
            <a:avLst/>
          </a:prstGeom>
          <a:noFill/>
        </p:spPr>
        <p:txBody>
          <a:bodyPr wrap="square" rtlCol="0">
            <a:spAutoFit/>
          </a:bodyPr>
          <a:lstStyle/>
          <a:p>
            <a:r>
              <a:rPr lang="en-US" altLang="ja-JP" sz="2400" dirty="0">
                <a:latin typeface="Cambria" panose="02040503050406030204" pitchFamily="18" charset="0"/>
                <a:ea typeface="Cambria" panose="02040503050406030204" pitchFamily="18" charset="0"/>
              </a:rPr>
              <a:t>2) Response to Drought in the Metropolitan Area in 2017</a:t>
            </a:r>
          </a:p>
        </p:txBody>
      </p:sp>
      <p:pic>
        <p:nvPicPr>
          <p:cNvPr id="6" name="図 5" descr="マップ&#10;&#10;自動的に生成された説明">
            <a:extLst>
              <a:ext uri="{FF2B5EF4-FFF2-40B4-BE49-F238E27FC236}">
                <a16:creationId xmlns:a16="http://schemas.microsoft.com/office/drawing/2014/main" id="{ED3FFBDE-C02B-4947-9BE9-78C269129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63" y="1844824"/>
            <a:ext cx="7322839" cy="4068515"/>
          </a:xfrm>
          <a:prstGeom prst="rect">
            <a:avLst/>
          </a:prstGeom>
        </p:spPr>
      </p:pic>
      <p:sp>
        <p:nvSpPr>
          <p:cNvPr id="10" name="テキスト ボックス 9">
            <a:extLst>
              <a:ext uri="{FF2B5EF4-FFF2-40B4-BE49-F238E27FC236}">
                <a16:creationId xmlns:a16="http://schemas.microsoft.com/office/drawing/2014/main" id="{F0DD54D2-0F78-4E9F-A901-6C0DB1F4FC4D}"/>
              </a:ext>
            </a:extLst>
          </p:cNvPr>
          <p:cNvSpPr txBox="1"/>
          <p:nvPr/>
        </p:nvSpPr>
        <p:spPr>
          <a:xfrm>
            <a:off x="1043608" y="5944199"/>
            <a:ext cx="4572000" cy="230832"/>
          </a:xfrm>
          <a:prstGeom prst="rect">
            <a:avLst/>
          </a:prstGeom>
          <a:noFill/>
        </p:spPr>
        <p:txBody>
          <a:bodyPr wrap="square">
            <a:spAutoFit/>
          </a:bodyPr>
          <a:lstStyle/>
          <a:p>
            <a:pPr marL="270510" indent="-270510" algn="l"/>
            <a:r>
              <a:rPr lang="en-US" altLang="ja-JP" sz="900" b="0" kern="100" dirty="0">
                <a:effectLst/>
                <a:latin typeface="Times New Roman" panose="02020603050405020304" pitchFamily="18" charset="0"/>
                <a:ea typeface="ＭＳ 明朝" panose="02020609040205080304" pitchFamily="17" charset="-128"/>
                <a:cs typeface="Times New Roman" panose="02020603050405020304" pitchFamily="18" charset="0"/>
              </a:rPr>
              <a:t>Source: Prepared from “Outline of Arakawa River Basin and Rivers,” MLIT</a:t>
            </a:r>
            <a:endParaRPr lang="ja-JP" altLang="ja-JP" sz="9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09640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4. Water Allocation during Drought (4)</a:t>
            </a:r>
            <a:endParaRPr kumimoji="1" lang="ja-JP" altLang="en-US" sz="2800" dirty="0"/>
          </a:p>
        </p:txBody>
      </p:sp>
      <p:grpSp>
        <p:nvGrpSpPr>
          <p:cNvPr id="17" name="グループ化 16">
            <a:extLst>
              <a:ext uri="{FF2B5EF4-FFF2-40B4-BE49-F238E27FC236}">
                <a16:creationId xmlns:a16="http://schemas.microsoft.com/office/drawing/2014/main" id="{12E01131-E096-4579-B1B6-6748601F6660}"/>
              </a:ext>
            </a:extLst>
          </p:cNvPr>
          <p:cNvGrpSpPr/>
          <p:nvPr/>
        </p:nvGrpSpPr>
        <p:grpSpPr>
          <a:xfrm>
            <a:off x="3303966" y="4196000"/>
            <a:ext cx="2758812" cy="2302156"/>
            <a:chOff x="0" y="0"/>
            <a:chExt cx="4276725" cy="3009901"/>
          </a:xfrm>
        </p:grpSpPr>
        <p:pic>
          <p:nvPicPr>
            <p:cNvPr id="18" name="図 17">
              <a:extLst>
                <a:ext uri="{FF2B5EF4-FFF2-40B4-BE49-F238E27FC236}">
                  <a16:creationId xmlns:a16="http://schemas.microsoft.com/office/drawing/2014/main" id="{E264F308-791F-4762-AC69-CFD64528CC7E}"/>
                </a:ext>
              </a:extLst>
            </p:cNvPr>
            <p:cNvPicPr>
              <a:picLocks noChangeAspect="1"/>
            </p:cNvPicPr>
            <p:nvPr/>
          </p:nvPicPr>
          <p:blipFill rotWithShape="1">
            <a:blip r:embed="rId3">
              <a:clrChange>
                <a:clrFrom>
                  <a:srgbClr val="FFFFFF"/>
                </a:clrFrom>
                <a:clrTo>
                  <a:srgbClr val="FFFFFF">
                    <a:alpha val="0"/>
                  </a:srgbClr>
                </a:clrTo>
              </a:clrChange>
            </a:blip>
            <a:srcRect t="1250" r="10558"/>
            <a:stretch/>
          </p:blipFill>
          <p:spPr>
            <a:xfrm>
              <a:off x="0" y="0"/>
              <a:ext cx="4276725" cy="3009901"/>
            </a:xfrm>
            <a:prstGeom prst="rect">
              <a:avLst/>
            </a:prstGeom>
          </p:spPr>
        </p:pic>
        <p:sp>
          <p:nvSpPr>
            <p:cNvPr id="19" name="正方形/長方形 18">
              <a:extLst>
                <a:ext uri="{FF2B5EF4-FFF2-40B4-BE49-F238E27FC236}">
                  <a16:creationId xmlns:a16="http://schemas.microsoft.com/office/drawing/2014/main" id="{8A8E1E67-0AC5-467D-9089-0BC9C6A53FCE}"/>
                </a:ext>
              </a:extLst>
            </p:cNvPr>
            <p:cNvSpPr/>
            <p:nvPr/>
          </p:nvSpPr>
          <p:spPr>
            <a:xfrm>
              <a:off x="3695700" y="762000"/>
              <a:ext cx="58102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0" name="正方形/長方形 19">
              <a:extLst>
                <a:ext uri="{FF2B5EF4-FFF2-40B4-BE49-F238E27FC236}">
                  <a16:creationId xmlns:a16="http://schemas.microsoft.com/office/drawing/2014/main" id="{86EEB8C7-5D96-428E-B46D-16E660D273D8}"/>
                </a:ext>
              </a:extLst>
            </p:cNvPr>
            <p:cNvSpPr/>
            <p:nvPr/>
          </p:nvSpPr>
          <p:spPr>
            <a:xfrm>
              <a:off x="0" y="1952625"/>
              <a:ext cx="9906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21" name="テキスト ボックス 20">
            <a:extLst>
              <a:ext uri="{FF2B5EF4-FFF2-40B4-BE49-F238E27FC236}">
                <a16:creationId xmlns:a16="http://schemas.microsoft.com/office/drawing/2014/main" id="{EB8EA8E7-4B39-464F-9627-C809FB7465C2}"/>
              </a:ext>
            </a:extLst>
          </p:cNvPr>
          <p:cNvSpPr txBox="1"/>
          <p:nvPr/>
        </p:nvSpPr>
        <p:spPr>
          <a:xfrm>
            <a:off x="197477" y="5995470"/>
            <a:ext cx="2871484" cy="400110"/>
          </a:xfrm>
          <a:prstGeom prst="rect">
            <a:avLst/>
          </a:prstGeom>
          <a:noFill/>
        </p:spPr>
        <p:txBody>
          <a:bodyPr wrap="square" rtlCol="0">
            <a:spAutoFit/>
          </a:bodyPr>
          <a:lstStyle/>
          <a:p>
            <a:pPr algn="ctr"/>
            <a:r>
              <a:rPr kumimoji="1" lang="en-US" altLang="ja-JP" sz="2000" b="1" dirty="0">
                <a:latin typeface="Cambria" panose="02040503050406030204" pitchFamily="18" charset="0"/>
                <a:ea typeface="Cambria" panose="02040503050406030204" pitchFamily="18" charset="0"/>
              </a:rPr>
              <a:t>Display Board</a:t>
            </a:r>
            <a:endParaRPr kumimoji="1" lang="ja-JP" altLang="en-US" sz="2000" b="1" dirty="0">
              <a:latin typeface="Cambria" panose="02040503050406030204" pitchFamily="18" charset="0"/>
            </a:endParaRPr>
          </a:p>
        </p:txBody>
      </p:sp>
      <p:pic>
        <p:nvPicPr>
          <p:cNvPr id="22" name="図 21">
            <a:extLst>
              <a:ext uri="{FF2B5EF4-FFF2-40B4-BE49-F238E27FC236}">
                <a16:creationId xmlns:a16="http://schemas.microsoft.com/office/drawing/2014/main" id="{F8E56EC9-7E17-4AEA-8796-16DBB90994D1}"/>
              </a:ext>
            </a:extLst>
          </p:cNvPr>
          <p:cNvPicPr/>
          <p:nvPr/>
        </p:nvPicPr>
        <p:blipFill rotWithShape="1">
          <a:blip r:embed="rId4"/>
          <a:srcRect b="17063"/>
          <a:stretch/>
        </p:blipFill>
        <p:spPr bwMode="auto">
          <a:xfrm>
            <a:off x="188799" y="4249036"/>
            <a:ext cx="2867025" cy="1802130"/>
          </a:xfrm>
          <a:prstGeom prst="rect">
            <a:avLst/>
          </a:prstGeom>
          <a:ln>
            <a:noFill/>
          </a:ln>
          <a:extLst>
            <a:ext uri="{53640926-AAD7-44D8-BBD7-CCE9431645EC}">
              <a14:shadowObscured xmlns:a14="http://schemas.microsoft.com/office/drawing/2010/main"/>
            </a:ext>
          </a:extLst>
        </p:spPr>
      </p:pic>
      <p:sp>
        <p:nvSpPr>
          <p:cNvPr id="23" name="テキスト ボックス 22">
            <a:extLst>
              <a:ext uri="{FF2B5EF4-FFF2-40B4-BE49-F238E27FC236}">
                <a16:creationId xmlns:a16="http://schemas.microsoft.com/office/drawing/2014/main" id="{6896792F-59D6-4068-8662-CD4BD3BDC38B}"/>
              </a:ext>
            </a:extLst>
          </p:cNvPr>
          <p:cNvSpPr txBox="1"/>
          <p:nvPr/>
        </p:nvSpPr>
        <p:spPr>
          <a:xfrm>
            <a:off x="3247630" y="6457890"/>
            <a:ext cx="2871484" cy="400110"/>
          </a:xfrm>
          <a:prstGeom prst="rect">
            <a:avLst/>
          </a:prstGeom>
          <a:noFill/>
        </p:spPr>
        <p:txBody>
          <a:bodyPr wrap="square" rtlCol="0">
            <a:spAutoFit/>
          </a:bodyPr>
          <a:lstStyle/>
          <a:p>
            <a:pPr algn="ctr"/>
            <a:r>
              <a:rPr kumimoji="1" lang="en-US" altLang="ja-JP" sz="2000" b="1" dirty="0">
                <a:latin typeface="Cambria" panose="02040503050406030204" pitchFamily="18" charset="0"/>
                <a:ea typeface="Cambria" panose="02040503050406030204" pitchFamily="18" charset="0"/>
              </a:rPr>
              <a:t>Dam Card</a:t>
            </a:r>
            <a:endParaRPr kumimoji="1" lang="ja-JP" altLang="en-US" sz="2000" b="1"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39D63111-6212-45D6-8898-3034DC09FA88}"/>
              </a:ext>
            </a:extLst>
          </p:cNvPr>
          <p:cNvSpPr txBox="1"/>
          <p:nvPr/>
        </p:nvSpPr>
        <p:spPr>
          <a:xfrm>
            <a:off x="6200941" y="5434994"/>
            <a:ext cx="2871484" cy="707886"/>
          </a:xfrm>
          <a:prstGeom prst="rect">
            <a:avLst/>
          </a:prstGeom>
          <a:noFill/>
        </p:spPr>
        <p:txBody>
          <a:bodyPr wrap="square" rtlCol="0">
            <a:spAutoFit/>
          </a:bodyPr>
          <a:lstStyle/>
          <a:p>
            <a:pPr algn="ctr"/>
            <a:r>
              <a:rPr lang="en-US" altLang="ja-JP" sz="2000" b="1" dirty="0">
                <a:latin typeface="Cambria" panose="02040503050406030204" pitchFamily="18" charset="0"/>
                <a:ea typeface="Cambria" panose="02040503050406030204" pitchFamily="18" charset="0"/>
              </a:rPr>
              <a:t>Operation of Purification Facility</a:t>
            </a:r>
            <a:endParaRPr kumimoji="1" lang="ja-JP" altLang="en-US" sz="2000" b="1" dirty="0">
              <a:latin typeface="Cambria" panose="02040503050406030204" pitchFamily="18" charset="0"/>
            </a:endParaRPr>
          </a:p>
        </p:txBody>
      </p:sp>
      <p:sp>
        <p:nvSpPr>
          <p:cNvPr id="26" name="テキスト プレースホルダー 2">
            <a:extLst>
              <a:ext uri="{FF2B5EF4-FFF2-40B4-BE49-F238E27FC236}">
                <a16:creationId xmlns:a16="http://schemas.microsoft.com/office/drawing/2014/main" id="{E7325583-2AE3-406E-886F-F0AA3221CB8C}"/>
              </a:ext>
            </a:extLst>
          </p:cNvPr>
          <p:cNvSpPr txBox="1">
            <a:spLocks/>
          </p:cNvSpPr>
          <p:nvPr/>
        </p:nvSpPr>
        <p:spPr>
          <a:xfrm>
            <a:off x="0" y="1882045"/>
            <a:ext cx="6444208" cy="2222898"/>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Operation of purification facility</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Increasing amount of stored water (4.7 times)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Multiplex of water sources by wide area network (Tone River, </a:t>
            </a:r>
            <a:r>
              <a:rPr lang="en-US" altLang="ja-JP" dirty="0" err="1"/>
              <a:t>Tama</a:t>
            </a:r>
            <a:r>
              <a:rPr lang="en-US" altLang="ja-JP" dirty="0"/>
              <a:t> River)</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PR to promote water saving (Dam Card, Banner, display board, public car, TV show)</a:t>
            </a:r>
          </a:p>
        </p:txBody>
      </p:sp>
      <p:sp>
        <p:nvSpPr>
          <p:cNvPr id="27" name="テキスト プレースホルダー 7">
            <a:extLst>
              <a:ext uri="{FF2B5EF4-FFF2-40B4-BE49-F238E27FC236}">
                <a16:creationId xmlns:a16="http://schemas.microsoft.com/office/drawing/2014/main" id="{7347C984-6C1A-4D36-B045-B1706C638953}"/>
              </a:ext>
            </a:extLst>
          </p:cNvPr>
          <p:cNvSpPr txBox="1"/>
          <p:nvPr/>
        </p:nvSpPr>
        <p:spPr>
          <a:xfrm>
            <a:off x="393567" y="944661"/>
            <a:ext cx="8642929"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(2)	Case Study of Drought Adjustment</a:t>
            </a:r>
          </a:p>
        </p:txBody>
      </p:sp>
      <p:sp>
        <p:nvSpPr>
          <p:cNvPr id="28" name="テキスト ボックス 27">
            <a:extLst>
              <a:ext uri="{FF2B5EF4-FFF2-40B4-BE49-F238E27FC236}">
                <a16:creationId xmlns:a16="http://schemas.microsoft.com/office/drawing/2014/main" id="{FEA3D586-29E1-41AC-8C6E-36DD9980762C}"/>
              </a:ext>
            </a:extLst>
          </p:cNvPr>
          <p:cNvSpPr txBox="1"/>
          <p:nvPr/>
        </p:nvSpPr>
        <p:spPr>
          <a:xfrm>
            <a:off x="521645" y="1445628"/>
            <a:ext cx="7386283" cy="400110"/>
          </a:xfrm>
          <a:prstGeom prst="rect">
            <a:avLst/>
          </a:prstGeom>
          <a:noFill/>
        </p:spPr>
        <p:txBody>
          <a:bodyPr wrap="square" rtlCol="0">
            <a:spAutoFit/>
          </a:bodyPr>
          <a:lstStyle/>
          <a:p>
            <a:r>
              <a:rPr lang="en-US" altLang="ja-JP" sz="2000" dirty="0"/>
              <a:t>Countermeasure for Drought</a:t>
            </a:r>
          </a:p>
        </p:txBody>
      </p:sp>
      <p:sp>
        <p:nvSpPr>
          <p:cNvPr id="29" name="テキスト ボックス 28">
            <a:extLst>
              <a:ext uri="{FF2B5EF4-FFF2-40B4-BE49-F238E27FC236}">
                <a16:creationId xmlns:a16="http://schemas.microsoft.com/office/drawing/2014/main" id="{323B6730-A9DC-4FB5-9936-318ED1440563}"/>
              </a:ext>
            </a:extLst>
          </p:cNvPr>
          <p:cNvSpPr txBox="1"/>
          <p:nvPr/>
        </p:nvSpPr>
        <p:spPr>
          <a:xfrm>
            <a:off x="6226270" y="4946227"/>
            <a:ext cx="2883550" cy="523220"/>
          </a:xfrm>
          <a:prstGeom prst="rect">
            <a:avLst/>
          </a:prstGeom>
          <a:noFill/>
        </p:spPr>
        <p:txBody>
          <a:bodyPr wrap="square">
            <a:spAutoFit/>
          </a:bodyPr>
          <a:lstStyle/>
          <a:p>
            <a:pPr algn="l"/>
            <a:r>
              <a:rPr lang="en-US" altLang="ja-JP" sz="1400" b="0" kern="100" dirty="0">
                <a:effectLst/>
                <a:latin typeface="Cambria" panose="02040503050406030204" pitchFamily="18" charset="0"/>
                <a:ea typeface="Cambria" panose="02040503050406030204" pitchFamily="18" charset="0"/>
                <a:cs typeface="Times New Roman" panose="02020603050405020304" pitchFamily="18" charset="0"/>
              </a:rPr>
              <a:t>Source: Prepared based on “Outline of Arakawa Reservoir MLIT”</a:t>
            </a:r>
            <a:endParaRPr lang="ja-JP" altLang="ja-JP" sz="1400" b="1" kern="100" dirty="0">
              <a:effectLst/>
              <a:latin typeface="Cambria" panose="02040503050406030204" pitchFamily="18" charset="0"/>
              <a:ea typeface="游明朝" panose="02020400000000000000" pitchFamily="18" charset="-128"/>
              <a:cs typeface="Times New Roman" panose="02020603050405020304" pitchFamily="18" charset="0"/>
            </a:endParaRPr>
          </a:p>
        </p:txBody>
      </p:sp>
      <p:pic>
        <p:nvPicPr>
          <p:cNvPr id="5" name="図 4" descr="ダイアグラム&#10;&#10;低い精度で自動的に生成された説明">
            <a:extLst>
              <a:ext uri="{FF2B5EF4-FFF2-40B4-BE49-F238E27FC236}">
                <a16:creationId xmlns:a16="http://schemas.microsoft.com/office/drawing/2014/main" id="{2377B041-1A10-4655-A379-483F86C5AE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468" y="1514588"/>
            <a:ext cx="2987028" cy="3493086"/>
          </a:xfrm>
          <a:prstGeom prst="rect">
            <a:avLst/>
          </a:prstGeom>
        </p:spPr>
      </p:pic>
    </p:spTree>
    <p:extLst>
      <p:ext uri="{BB962C8B-B14F-4D97-AF65-F5344CB8AC3E}">
        <p14:creationId xmlns:p14="http://schemas.microsoft.com/office/powerpoint/2010/main" val="2219322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6. Operation and Maintenance of Irrigation Facility (1)</a:t>
            </a:r>
            <a:endParaRPr kumimoji="1" lang="ja-JP" altLang="en-US" sz="2800" dirty="0"/>
          </a:p>
        </p:txBody>
      </p:sp>
      <p:sp>
        <p:nvSpPr>
          <p:cNvPr id="3" name="テキスト ボックス 2">
            <a:extLst>
              <a:ext uri="{FF2B5EF4-FFF2-40B4-BE49-F238E27FC236}">
                <a16:creationId xmlns:a16="http://schemas.microsoft.com/office/drawing/2014/main" id="{74D5FA09-3EF5-4EC6-B197-6D5A36FBAD59}"/>
              </a:ext>
            </a:extLst>
          </p:cNvPr>
          <p:cNvSpPr txBox="1"/>
          <p:nvPr/>
        </p:nvSpPr>
        <p:spPr>
          <a:xfrm>
            <a:off x="495232" y="1835501"/>
            <a:ext cx="1853686" cy="830997"/>
          </a:xfrm>
          <a:prstGeom prst="rect">
            <a:avLst/>
          </a:prstGeom>
          <a:solidFill>
            <a:srgbClr val="CCFF9A"/>
          </a:solid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Irrigation Association</a:t>
            </a:r>
            <a:endParaRPr kumimoji="1" lang="ja-JP" altLang="en-US" sz="2400" dirty="0">
              <a:latin typeface="Cambria" panose="02040503050406030204" pitchFamily="18" charset="0"/>
            </a:endParaRPr>
          </a:p>
        </p:txBody>
      </p:sp>
      <p:sp>
        <p:nvSpPr>
          <p:cNvPr id="4" name="テキスト ボックス 3">
            <a:extLst>
              <a:ext uri="{FF2B5EF4-FFF2-40B4-BE49-F238E27FC236}">
                <a16:creationId xmlns:a16="http://schemas.microsoft.com/office/drawing/2014/main" id="{2BA60EE4-AB8A-4045-B0D5-7F9752189959}"/>
              </a:ext>
            </a:extLst>
          </p:cNvPr>
          <p:cNvSpPr txBox="1"/>
          <p:nvPr/>
        </p:nvSpPr>
        <p:spPr>
          <a:xfrm>
            <a:off x="3409720" y="1478173"/>
            <a:ext cx="1738344" cy="461665"/>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After 1908</a:t>
            </a:r>
            <a:endParaRPr kumimoji="1" lang="ja-JP" altLang="en-US" sz="2400" dirty="0">
              <a:latin typeface="Cambria" panose="02040503050406030204" pitchFamily="18" charset="0"/>
            </a:endParaRPr>
          </a:p>
        </p:txBody>
      </p:sp>
      <p:sp>
        <p:nvSpPr>
          <p:cNvPr id="14" name="テキスト ボックス 13">
            <a:extLst>
              <a:ext uri="{FF2B5EF4-FFF2-40B4-BE49-F238E27FC236}">
                <a16:creationId xmlns:a16="http://schemas.microsoft.com/office/drawing/2014/main" id="{37F28A50-644A-418B-9DF5-1ABA6398D668}"/>
              </a:ext>
            </a:extLst>
          </p:cNvPr>
          <p:cNvSpPr txBox="1"/>
          <p:nvPr/>
        </p:nvSpPr>
        <p:spPr>
          <a:xfrm>
            <a:off x="124996" y="3113540"/>
            <a:ext cx="2423181" cy="2677656"/>
          </a:xfrm>
          <a:prstGeom prst="rect">
            <a:avLst/>
          </a:prstGeom>
          <a:solidFill>
            <a:srgbClr val="CCFF9A"/>
          </a:solidFill>
        </p:spPr>
        <p:txBody>
          <a:bodyPr wrap="square" rtlCol="0">
            <a:spAutoFit/>
          </a:bodyPr>
          <a:lstStyle/>
          <a:p>
            <a:pPr marL="457200" indent="-457200">
              <a:buAutoNum type="arabicParenR"/>
            </a:pPr>
            <a:r>
              <a:rPr kumimoji="1" lang="en-US" altLang="ja-JP" sz="2400" dirty="0">
                <a:latin typeface="Cambria" panose="02040503050406030204" pitchFamily="18" charset="0"/>
                <a:ea typeface="Cambria" panose="02040503050406030204" pitchFamily="18" charset="0"/>
              </a:rPr>
              <a:t>Management of irrigation water distribution</a:t>
            </a:r>
          </a:p>
          <a:p>
            <a:pPr marL="457200" indent="-457200">
              <a:buAutoNum type="arabicParenR"/>
            </a:pPr>
            <a:r>
              <a:rPr kumimoji="1" lang="en-US" altLang="ja-JP" sz="2400" dirty="0">
                <a:latin typeface="Cambria" panose="02040503050406030204" pitchFamily="18" charset="0"/>
                <a:ea typeface="Cambria" panose="02040503050406030204" pitchFamily="18" charset="0"/>
              </a:rPr>
              <a:t>Maintenance of Irrigation facilities</a:t>
            </a:r>
            <a:endParaRPr kumimoji="1" lang="ja-JP" altLang="en-US" sz="2400" dirty="0">
              <a:latin typeface="Cambria" panose="02040503050406030204" pitchFamily="18" charset="0"/>
            </a:endParaRPr>
          </a:p>
        </p:txBody>
      </p:sp>
      <p:sp>
        <p:nvSpPr>
          <p:cNvPr id="5" name="矢印: 下 4">
            <a:extLst>
              <a:ext uri="{FF2B5EF4-FFF2-40B4-BE49-F238E27FC236}">
                <a16:creationId xmlns:a16="http://schemas.microsoft.com/office/drawing/2014/main" id="{01FD85D9-2296-416C-B291-8794918F9FA3}"/>
              </a:ext>
            </a:extLst>
          </p:cNvPr>
          <p:cNvSpPr/>
          <p:nvPr/>
        </p:nvSpPr>
        <p:spPr>
          <a:xfrm>
            <a:off x="986649" y="2714115"/>
            <a:ext cx="602859"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7" name="矢印: 右 6">
            <a:extLst>
              <a:ext uri="{FF2B5EF4-FFF2-40B4-BE49-F238E27FC236}">
                <a16:creationId xmlns:a16="http://schemas.microsoft.com/office/drawing/2014/main" id="{A65A1D07-D42E-4E57-8730-6C77AA67E597}"/>
              </a:ext>
            </a:extLst>
          </p:cNvPr>
          <p:cNvSpPr/>
          <p:nvPr/>
        </p:nvSpPr>
        <p:spPr>
          <a:xfrm>
            <a:off x="2377792" y="1996460"/>
            <a:ext cx="538207" cy="43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19" name="テキスト ボックス 18">
            <a:extLst>
              <a:ext uri="{FF2B5EF4-FFF2-40B4-BE49-F238E27FC236}">
                <a16:creationId xmlns:a16="http://schemas.microsoft.com/office/drawing/2014/main" id="{94BB7B81-51B3-41F8-9030-DDBEEBF0422B}"/>
              </a:ext>
            </a:extLst>
          </p:cNvPr>
          <p:cNvSpPr txBox="1"/>
          <p:nvPr/>
        </p:nvSpPr>
        <p:spPr>
          <a:xfrm>
            <a:off x="2957658" y="1871536"/>
            <a:ext cx="2269995" cy="1938992"/>
          </a:xfrm>
          <a:prstGeom prst="rect">
            <a:avLst/>
          </a:prstGeom>
          <a:solidFill>
            <a:srgbClr val="FFFF99"/>
          </a:solid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Irrigation Association based on Irrigation Association Act.</a:t>
            </a:r>
            <a:endParaRPr kumimoji="1" lang="ja-JP" altLang="en-US" sz="2400" dirty="0">
              <a:latin typeface="Cambria" panose="02040503050406030204" pitchFamily="18" charset="0"/>
            </a:endParaRPr>
          </a:p>
        </p:txBody>
      </p:sp>
      <p:sp>
        <p:nvSpPr>
          <p:cNvPr id="20" name="テキスト ボックス 19">
            <a:extLst>
              <a:ext uri="{FF2B5EF4-FFF2-40B4-BE49-F238E27FC236}">
                <a16:creationId xmlns:a16="http://schemas.microsoft.com/office/drawing/2014/main" id="{3C90A76F-062C-4A76-94F2-DC489186206D}"/>
              </a:ext>
            </a:extLst>
          </p:cNvPr>
          <p:cNvSpPr txBox="1"/>
          <p:nvPr/>
        </p:nvSpPr>
        <p:spPr>
          <a:xfrm>
            <a:off x="2722877" y="4185962"/>
            <a:ext cx="2504775" cy="1569660"/>
          </a:xfrm>
          <a:prstGeom prst="rect">
            <a:avLst/>
          </a:prstGeom>
          <a:solidFill>
            <a:srgbClr val="FFFF99"/>
          </a:solid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Execution of Irrigation and flood protection projects</a:t>
            </a:r>
            <a:endParaRPr kumimoji="1" lang="ja-JP" altLang="en-US" sz="2400" dirty="0">
              <a:latin typeface="Cambria" panose="02040503050406030204" pitchFamily="18" charset="0"/>
            </a:endParaRPr>
          </a:p>
        </p:txBody>
      </p:sp>
      <p:sp>
        <p:nvSpPr>
          <p:cNvPr id="22" name="テキスト ボックス 21">
            <a:extLst>
              <a:ext uri="{FF2B5EF4-FFF2-40B4-BE49-F238E27FC236}">
                <a16:creationId xmlns:a16="http://schemas.microsoft.com/office/drawing/2014/main" id="{2921F755-B3EA-4D44-BAD1-F6D7EE94B3AC}"/>
              </a:ext>
            </a:extLst>
          </p:cNvPr>
          <p:cNvSpPr txBox="1"/>
          <p:nvPr/>
        </p:nvSpPr>
        <p:spPr>
          <a:xfrm>
            <a:off x="895569" y="1460585"/>
            <a:ext cx="1313695" cy="461665"/>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Edo Era</a:t>
            </a:r>
            <a:endParaRPr kumimoji="1" lang="ja-JP" altLang="en-US" sz="24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8D1EC3A2-EF13-4FD0-9DFE-FA558F1ED143}"/>
              </a:ext>
            </a:extLst>
          </p:cNvPr>
          <p:cNvSpPr txBox="1"/>
          <p:nvPr/>
        </p:nvSpPr>
        <p:spPr>
          <a:xfrm>
            <a:off x="5976279" y="1871536"/>
            <a:ext cx="3087859" cy="2308324"/>
          </a:xfrm>
          <a:prstGeom prst="rect">
            <a:avLst/>
          </a:prstGeom>
          <a:solidFill>
            <a:srgbClr val="CCFFFF"/>
          </a:solid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Agricultural Irrigation Area Improvement and Management Association based on Land Improvement Act</a:t>
            </a:r>
            <a:endParaRPr kumimoji="1" lang="ja-JP" altLang="en-US" sz="24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CA037EDC-113B-408F-B251-FB3A4F4B4502}"/>
              </a:ext>
            </a:extLst>
          </p:cNvPr>
          <p:cNvSpPr txBox="1"/>
          <p:nvPr/>
        </p:nvSpPr>
        <p:spPr>
          <a:xfrm>
            <a:off x="6735785" y="1490273"/>
            <a:ext cx="1912983" cy="461665"/>
          </a:xfrm>
          <a:prstGeom prst="rect">
            <a:avLst/>
          </a:prstGeom>
          <a:noFill/>
        </p:spPr>
        <p:txBody>
          <a:bodyPr wrap="square" rtlCol="0">
            <a:spAutoFit/>
          </a:bodyPr>
          <a:lstStyle/>
          <a:p>
            <a:r>
              <a:rPr kumimoji="1" lang="en-US" altLang="ja-JP" sz="2400" dirty="0"/>
              <a:t>After 1949</a:t>
            </a:r>
            <a:endParaRPr kumimoji="1" lang="ja-JP" altLang="en-US" sz="2400" dirty="0"/>
          </a:p>
        </p:txBody>
      </p:sp>
      <p:sp>
        <p:nvSpPr>
          <p:cNvPr id="26" name="テキスト ボックス 25">
            <a:extLst>
              <a:ext uri="{FF2B5EF4-FFF2-40B4-BE49-F238E27FC236}">
                <a16:creationId xmlns:a16="http://schemas.microsoft.com/office/drawing/2014/main" id="{B1ADEBD4-C93F-4B9E-80EE-97CF69B338A6}"/>
              </a:ext>
            </a:extLst>
          </p:cNvPr>
          <p:cNvSpPr txBox="1"/>
          <p:nvPr/>
        </p:nvSpPr>
        <p:spPr>
          <a:xfrm>
            <a:off x="5368030" y="4297043"/>
            <a:ext cx="1986603" cy="1569660"/>
          </a:xfrm>
          <a:prstGeom prst="rect">
            <a:avLst/>
          </a:prstGeom>
          <a:solidFill>
            <a:srgbClr val="CCFFFF"/>
          </a:solidFill>
        </p:spPr>
        <p:txBody>
          <a:bodyPr wrap="square" rtlCol="0">
            <a:spAutoFit/>
          </a:bodyPr>
          <a:lstStyle/>
          <a:p>
            <a:pPr algn="ctr"/>
            <a:r>
              <a:rPr kumimoji="1" lang="en-US" altLang="ja-JP" sz="2400" dirty="0">
                <a:latin typeface="Cambria" panose="02040503050406030204" pitchFamily="18" charset="0"/>
                <a:ea typeface="Cambria" panose="02040503050406030204" pitchFamily="18" charset="0"/>
              </a:rPr>
              <a:t>Management of irrigation water distribution</a:t>
            </a:r>
            <a:endParaRPr kumimoji="1" lang="ja-JP" altLang="en-US" sz="24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335EEB2F-4100-425D-9697-E0E0915DA227}"/>
              </a:ext>
            </a:extLst>
          </p:cNvPr>
          <p:cNvSpPr txBox="1"/>
          <p:nvPr/>
        </p:nvSpPr>
        <p:spPr>
          <a:xfrm>
            <a:off x="7528330" y="4590867"/>
            <a:ext cx="1535808" cy="1200329"/>
          </a:xfrm>
          <a:prstGeom prst="rect">
            <a:avLst/>
          </a:prstGeom>
          <a:solidFill>
            <a:srgbClr val="CCFFFF"/>
          </a:solidFill>
        </p:spPr>
        <p:txBody>
          <a:bodyPr wrap="square" rtlCol="0">
            <a:spAutoFit/>
          </a:bodyPr>
          <a:lstStyle/>
          <a:p>
            <a:pPr algn="ctr"/>
            <a:r>
              <a:rPr kumimoji="1" lang="en-US" altLang="ja-JP" sz="2400" dirty="0">
                <a:latin typeface="Cambria" panose="02040503050406030204" pitchFamily="18" charset="0"/>
                <a:ea typeface="Cambria" panose="02040503050406030204" pitchFamily="18" charset="0"/>
              </a:rPr>
              <a:t>O&amp;M of irrigation canal</a:t>
            </a:r>
            <a:endParaRPr kumimoji="1" lang="ja-JP" altLang="en-US" sz="2400" dirty="0">
              <a:latin typeface="Cambria" panose="02040503050406030204" pitchFamily="18" charset="0"/>
            </a:endParaRPr>
          </a:p>
        </p:txBody>
      </p:sp>
      <p:sp>
        <p:nvSpPr>
          <p:cNvPr id="29" name="矢印: 下 28">
            <a:extLst>
              <a:ext uri="{FF2B5EF4-FFF2-40B4-BE49-F238E27FC236}">
                <a16:creationId xmlns:a16="http://schemas.microsoft.com/office/drawing/2014/main" id="{9A502B15-588A-4103-A1F7-2E8052AB1E1E}"/>
              </a:ext>
            </a:extLst>
          </p:cNvPr>
          <p:cNvSpPr/>
          <p:nvPr/>
        </p:nvSpPr>
        <p:spPr>
          <a:xfrm rot="1944448">
            <a:off x="5689601" y="3898583"/>
            <a:ext cx="216024"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34" name="矢印: 下 33">
            <a:extLst>
              <a:ext uri="{FF2B5EF4-FFF2-40B4-BE49-F238E27FC236}">
                <a16:creationId xmlns:a16="http://schemas.microsoft.com/office/drawing/2014/main" id="{842B61F0-7AED-4D1B-9F00-92352F5B8BEA}"/>
              </a:ext>
            </a:extLst>
          </p:cNvPr>
          <p:cNvSpPr/>
          <p:nvPr/>
        </p:nvSpPr>
        <p:spPr>
          <a:xfrm>
            <a:off x="8128562" y="4209060"/>
            <a:ext cx="400543"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9" name="テキスト ボックス 8">
            <a:extLst>
              <a:ext uri="{FF2B5EF4-FFF2-40B4-BE49-F238E27FC236}">
                <a16:creationId xmlns:a16="http://schemas.microsoft.com/office/drawing/2014/main" id="{4A30564C-3871-4EA6-9778-373B908345DF}"/>
              </a:ext>
            </a:extLst>
          </p:cNvPr>
          <p:cNvSpPr txBox="1"/>
          <p:nvPr/>
        </p:nvSpPr>
        <p:spPr>
          <a:xfrm>
            <a:off x="3979238" y="5755814"/>
            <a:ext cx="4549868" cy="1200329"/>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Agricultural Irrigation Area Improvement and Management Association: 5,040 nos. (2010)</a:t>
            </a:r>
            <a:endParaRPr kumimoji="1" lang="ja-JP" altLang="en-US" sz="2400" dirty="0">
              <a:latin typeface="Cambria" panose="02040503050406030204" pitchFamily="18" charset="0"/>
            </a:endParaRPr>
          </a:p>
        </p:txBody>
      </p:sp>
      <p:sp>
        <p:nvSpPr>
          <p:cNvPr id="28" name="テキスト プレースホルダー 7">
            <a:extLst>
              <a:ext uri="{FF2B5EF4-FFF2-40B4-BE49-F238E27FC236}">
                <a16:creationId xmlns:a16="http://schemas.microsoft.com/office/drawing/2014/main" id="{FB77B3C3-E19D-4D16-9FFB-85EBDB7997F6}"/>
              </a:ext>
            </a:extLst>
          </p:cNvPr>
          <p:cNvSpPr txBox="1"/>
          <p:nvPr/>
        </p:nvSpPr>
        <p:spPr>
          <a:xfrm>
            <a:off x="360000" y="944661"/>
            <a:ext cx="857092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(1)	History of Irrigation Water Management</a:t>
            </a:r>
          </a:p>
        </p:txBody>
      </p:sp>
      <p:sp>
        <p:nvSpPr>
          <p:cNvPr id="30" name="矢印: 下 29">
            <a:extLst>
              <a:ext uri="{FF2B5EF4-FFF2-40B4-BE49-F238E27FC236}">
                <a16:creationId xmlns:a16="http://schemas.microsoft.com/office/drawing/2014/main" id="{158CC03F-773F-4415-83F9-EE7E11BF1B83}"/>
              </a:ext>
            </a:extLst>
          </p:cNvPr>
          <p:cNvSpPr/>
          <p:nvPr/>
        </p:nvSpPr>
        <p:spPr>
          <a:xfrm>
            <a:off x="3676033" y="3816630"/>
            <a:ext cx="602859"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31" name="矢印: 右 30">
            <a:extLst>
              <a:ext uri="{FF2B5EF4-FFF2-40B4-BE49-F238E27FC236}">
                <a16:creationId xmlns:a16="http://schemas.microsoft.com/office/drawing/2014/main" id="{7F5A59F7-D250-4FAA-B16A-48BE4F1FF46D}"/>
              </a:ext>
            </a:extLst>
          </p:cNvPr>
          <p:cNvSpPr/>
          <p:nvPr/>
        </p:nvSpPr>
        <p:spPr>
          <a:xfrm>
            <a:off x="5368030" y="1996459"/>
            <a:ext cx="538207" cy="434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Tree>
    <p:extLst>
      <p:ext uri="{BB962C8B-B14F-4D97-AF65-F5344CB8AC3E}">
        <p14:creationId xmlns:p14="http://schemas.microsoft.com/office/powerpoint/2010/main" val="327733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6. Operation and Maintenance of Irrigation Facility(2)</a:t>
            </a:r>
            <a:endParaRPr kumimoji="1" lang="ja-JP" altLang="en-US" sz="2800" dirty="0"/>
          </a:p>
        </p:txBody>
      </p:sp>
      <p:sp>
        <p:nvSpPr>
          <p:cNvPr id="6" name="テキスト プレースホルダー 2">
            <a:extLst>
              <a:ext uri="{FF2B5EF4-FFF2-40B4-BE49-F238E27FC236}">
                <a16:creationId xmlns:a16="http://schemas.microsoft.com/office/drawing/2014/main" id="{6F6BF38F-7C35-431E-B400-CA2CCB2692A2}"/>
              </a:ext>
            </a:extLst>
          </p:cNvPr>
          <p:cNvSpPr txBox="1">
            <a:spLocks/>
          </p:cNvSpPr>
          <p:nvPr/>
        </p:nvSpPr>
        <p:spPr>
          <a:xfrm>
            <a:off x="360000" y="2564904"/>
            <a:ext cx="8681243" cy="3115450"/>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To</a:t>
            </a:r>
            <a:r>
              <a:rPr lang="ja-JP" altLang="en-US" sz="2400" dirty="0"/>
              <a:t> </a:t>
            </a:r>
            <a:r>
              <a:rPr lang="en-US" altLang="ja-JP" sz="2400" dirty="0"/>
              <a:t>manage Irrigation facilities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To perform facility and maintenance and renovation</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Member: farmers in the irrigation area</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Required Cost: Levy from the members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Projects by the Farmers’ Association: subsidies  from governments and some cost pay by farmers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t>Tax exempted due to highly public organization</a:t>
            </a:r>
          </a:p>
        </p:txBody>
      </p:sp>
      <p:sp>
        <p:nvSpPr>
          <p:cNvPr id="9" name="テキスト プレースホルダー 7">
            <a:extLst>
              <a:ext uri="{FF2B5EF4-FFF2-40B4-BE49-F238E27FC236}">
                <a16:creationId xmlns:a16="http://schemas.microsoft.com/office/drawing/2014/main" id="{F8046851-C3DC-4EC9-971E-8993EC1EF46B}"/>
              </a:ext>
            </a:extLst>
          </p:cNvPr>
          <p:cNvSpPr txBox="1"/>
          <p:nvPr/>
        </p:nvSpPr>
        <p:spPr>
          <a:xfrm>
            <a:off x="360000" y="936000"/>
            <a:ext cx="8460472" cy="1438068"/>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(2)	Operation and Maintenance of Irrigation Facilities and Water Distribution by the Farmers’ Association</a:t>
            </a:r>
          </a:p>
        </p:txBody>
      </p:sp>
    </p:spTree>
    <p:extLst>
      <p:ext uri="{BB962C8B-B14F-4D97-AF65-F5344CB8AC3E}">
        <p14:creationId xmlns:p14="http://schemas.microsoft.com/office/powerpoint/2010/main" val="184971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6. Operation and Maintenance of Irrigation Facility(3)</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1449924"/>
            <a:ext cx="7476571" cy="514738"/>
          </a:xfrm>
          <a:prstGeom prst="rect">
            <a:avLst/>
          </a:prstGeom>
          <a:no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t>Example: Farmer’s Association of Kagawa Canal</a:t>
            </a:r>
          </a:p>
        </p:txBody>
      </p:sp>
      <p:sp>
        <p:nvSpPr>
          <p:cNvPr id="9" name="テキスト ボックス 8">
            <a:extLst>
              <a:ext uri="{FF2B5EF4-FFF2-40B4-BE49-F238E27FC236}">
                <a16:creationId xmlns:a16="http://schemas.microsoft.com/office/drawing/2014/main" id="{CEC6DD53-F248-4EC4-85BA-353EB37356B5}"/>
              </a:ext>
            </a:extLst>
          </p:cNvPr>
          <p:cNvSpPr txBox="1"/>
          <p:nvPr/>
        </p:nvSpPr>
        <p:spPr>
          <a:xfrm>
            <a:off x="2227927" y="5885130"/>
            <a:ext cx="7488832" cy="400110"/>
          </a:xfrm>
          <a:prstGeom prst="rect">
            <a:avLst/>
          </a:prstGeom>
          <a:noFill/>
        </p:spPr>
        <p:txBody>
          <a:bodyPr wrap="square">
            <a:spAutoFit/>
          </a:bodyPr>
          <a:lstStyle/>
          <a:p>
            <a:pPr algn="ctr"/>
            <a:r>
              <a:rPr lang="en-US" altLang="ja-JP" sz="2000" b="1" dirty="0">
                <a:effectLst/>
                <a:latin typeface="Cambria" panose="02040503050406030204" pitchFamily="18" charset="0"/>
                <a:ea typeface="Cambria" panose="02040503050406030204" pitchFamily="18" charset="0"/>
              </a:rPr>
              <a:t>Location Map of Beneficiary Area of the Kagawa Canal</a:t>
            </a:r>
            <a:endParaRPr lang="ja-JP" altLang="en-US" sz="2000" b="1" dirty="0">
              <a:latin typeface="Cambria" panose="02040503050406030204" pitchFamily="18" charset="0"/>
            </a:endParaRPr>
          </a:p>
        </p:txBody>
      </p:sp>
      <p:sp>
        <p:nvSpPr>
          <p:cNvPr id="11" name="テキスト ボックス 10">
            <a:extLst>
              <a:ext uri="{FF2B5EF4-FFF2-40B4-BE49-F238E27FC236}">
                <a16:creationId xmlns:a16="http://schemas.microsoft.com/office/drawing/2014/main" id="{266BE1DC-B0E3-41AE-A0F8-4974E999CE92}"/>
              </a:ext>
            </a:extLst>
          </p:cNvPr>
          <p:cNvSpPr txBox="1"/>
          <p:nvPr/>
        </p:nvSpPr>
        <p:spPr>
          <a:xfrm>
            <a:off x="247372" y="1941575"/>
            <a:ext cx="2942441" cy="3785652"/>
          </a:xfrm>
          <a:prstGeom prst="rect">
            <a:avLst/>
          </a:prstGeom>
          <a:noFill/>
        </p:spPr>
        <p:txBody>
          <a:bodyPr wrap="square" rtlCol="0">
            <a:spAutoFit/>
          </a:bodyPr>
          <a:lstStyle/>
          <a:p>
            <a:r>
              <a:rPr kumimoji="1" lang="en-US" altLang="ja-JP" sz="2000" dirty="0">
                <a:effectLst>
                  <a:glow rad="63500">
                    <a:schemeClr val="bg1">
                      <a:alpha val="80000"/>
                    </a:schemeClr>
                  </a:glow>
                </a:effectLst>
                <a:latin typeface="Cambria" panose="02040503050406030204" pitchFamily="18" charset="0"/>
                <a:ea typeface="Cambria" panose="02040503050406030204" pitchFamily="18" charset="0"/>
              </a:rPr>
              <a:t>Role :</a:t>
            </a:r>
          </a:p>
          <a:p>
            <a:pPr marL="342900" indent="-342900">
              <a:buAutoNum type="arabicParenR"/>
            </a:pPr>
            <a:r>
              <a:rPr lang="en-US" altLang="ja-JP" sz="2000" dirty="0">
                <a:effectLst>
                  <a:glow rad="63500">
                    <a:schemeClr val="bg1">
                      <a:alpha val="80000"/>
                    </a:schemeClr>
                  </a:glow>
                </a:effectLst>
                <a:latin typeface="Cambria" panose="02040503050406030204" pitchFamily="18" charset="0"/>
                <a:ea typeface="Cambria" panose="02040503050406030204" pitchFamily="18" charset="0"/>
              </a:rPr>
              <a:t>Maintenance of Levy system</a:t>
            </a:r>
          </a:p>
          <a:p>
            <a:pPr marL="342900" indent="-342900">
              <a:buAutoNum type="arabicParenR"/>
            </a:pPr>
            <a:r>
              <a:rPr kumimoji="1" lang="en-US" altLang="ja-JP" sz="2000" dirty="0">
                <a:effectLst>
                  <a:glow rad="63500">
                    <a:schemeClr val="bg1">
                      <a:alpha val="80000"/>
                    </a:schemeClr>
                  </a:glow>
                </a:effectLst>
                <a:latin typeface="Cambria" panose="02040503050406030204" pitchFamily="18" charset="0"/>
                <a:ea typeface="Cambria" panose="02040503050406030204" pitchFamily="18" charset="0"/>
              </a:rPr>
              <a:t>Collectio</a:t>
            </a:r>
            <a:r>
              <a:rPr lang="en-US" altLang="ja-JP" sz="2000" dirty="0">
                <a:effectLst>
                  <a:glow rad="63500">
                    <a:schemeClr val="bg1">
                      <a:alpha val="80000"/>
                    </a:schemeClr>
                  </a:glow>
                </a:effectLst>
                <a:latin typeface="Cambria" panose="02040503050406030204" pitchFamily="18" charset="0"/>
                <a:ea typeface="Cambria" panose="02040503050406030204" pitchFamily="18" charset="0"/>
              </a:rPr>
              <a:t>n of Levey</a:t>
            </a:r>
          </a:p>
          <a:p>
            <a:pPr marL="342900" indent="-342900">
              <a:buAutoNum type="arabicParenR"/>
            </a:pPr>
            <a:r>
              <a:rPr kumimoji="1" lang="en-US" altLang="ja-JP" sz="2000" dirty="0">
                <a:effectLst>
                  <a:glow rad="63500">
                    <a:schemeClr val="bg1">
                      <a:alpha val="80000"/>
                    </a:schemeClr>
                  </a:glow>
                </a:effectLst>
                <a:latin typeface="Cambria" panose="02040503050406030204" pitchFamily="18" charset="0"/>
                <a:ea typeface="Cambria" panose="02040503050406030204" pitchFamily="18" charset="0"/>
              </a:rPr>
              <a:t>Water distribution management</a:t>
            </a:r>
          </a:p>
          <a:p>
            <a:pPr marL="342900" indent="-342900">
              <a:buAutoNum type="arabicParenR"/>
            </a:pPr>
            <a:r>
              <a:rPr lang="en-US" altLang="ja-JP" sz="2000" dirty="0">
                <a:effectLst>
                  <a:glow rad="63500">
                    <a:schemeClr val="bg1">
                      <a:alpha val="80000"/>
                    </a:schemeClr>
                  </a:glow>
                </a:effectLst>
                <a:latin typeface="Cambria" panose="02040503050406030204" pitchFamily="18" charset="0"/>
                <a:ea typeface="Cambria" panose="02040503050406030204" pitchFamily="18" charset="0"/>
              </a:rPr>
              <a:t>Facility management</a:t>
            </a:r>
          </a:p>
          <a:p>
            <a:pPr marL="342900" indent="-342900">
              <a:buAutoNum type="arabicParenR"/>
            </a:pPr>
            <a:r>
              <a:rPr kumimoji="1" lang="en-US" altLang="ja-JP" sz="2000" dirty="0">
                <a:effectLst>
                  <a:glow rad="63500">
                    <a:schemeClr val="bg1">
                      <a:alpha val="80000"/>
                    </a:schemeClr>
                  </a:glow>
                </a:effectLst>
                <a:latin typeface="Cambria" panose="02040503050406030204" pitchFamily="18" charset="0"/>
                <a:ea typeface="Cambria" panose="02040503050406030204" pitchFamily="18" charset="0"/>
              </a:rPr>
              <a:t>Implementation of contracted projects</a:t>
            </a:r>
          </a:p>
          <a:p>
            <a:pPr marL="342900" indent="-342900">
              <a:buAutoNum type="arabicParenR"/>
            </a:pPr>
            <a:r>
              <a:rPr lang="en-US" altLang="ja-JP" sz="2000" dirty="0">
                <a:effectLst>
                  <a:glow rad="63500">
                    <a:schemeClr val="bg1">
                      <a:alpha val="80000"/>
                    </a:schemeClr>
                  </a:glow>
                </a:effectLst>
                <a:latin typeface="Cambria" panose="02040503050406030204" pitchFamily="18" charset="0"/>
                <a:ea typeface="Cambria" panose="02040503050406030204" pitchFamily="18" charset="0"/>
              </a:rPr>
              <a:t>Coordination of state-owned land improvement project</a:t>
            </a:r>
            <a:endParaRPr kumimoji="1" lang="ja-JP" altLang="en-US" sz="2000" dirty="0">
              <a:effectLst>
                <a:glow rad="63500">
                  <a:schemeClr val="bg1">
                    <a:alpha val="80000"/>
                  </a:schemeClr>
                </a:glow>
              </a:effectLst>
              <a:latin typeface="Cambria" panose="02040503050406030204" pitchFamily="18" charset="0"/>
            </a:endParaRPr>
          </a:p>
        </p:txBody>
      </p:sp>
      <p:sp>
        <p:nvSpPr>
          <p:cNvPr id="8" name="テキスト プレースホルダー 7">
            <a:extLst>
              <a:ext uri="{FF2B5EF4-FFF2-40B4-BE49-F238E27FC236}">
                <a16:creationId xmlns:a16="http://schemas.microsoft.com/office/drawing/2014/main" id="{5C86BC28-C5B0-4E5D-8C78-266C7030FF02}"/>
              </a:ext>
            </a:extLst>
          </p:cNvPr>
          <p:cNvSpPr txBox="1"/>
          <p:nvPr/>
        </p:nvSpPr>
        <p:spPr>
          <a:xfrm>
            <a:off x="360000" y="936000"/>
            <a:ext cx="8570921"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t>(3)	Distribution of Irrigation Water</a:t>
            </a:r>
          </a:p>
        </p:txBody>
      </p:sp>
      <p:sp>
        <p:nvSpPr>
          <p:cNvPr id="10" name="テキスト ボックス 9">
            <a:extLst>
              <a:ext uri="{FF2B5EF4-FFF2-40B4-BE49-F238E27FC236}">
                <a16:creationId xmlns:a16="http://schemas.microsoft.com/office/drawing/2014/main" id="{CD248579-1E89-48D7-AF73-4FEA6465CB87}"/>
              </a:ext>
            </a:extLst>
          </p:cNvPr>
          <p:cNvSpPr txBox="1"/>
          <p:nvPr/>
        </p:nvSpPr>
        <p:spPr>
          <a:xfrm>
            <a:off x="3021960" y="5146466"/>
            <a:ext cx="5900767" cy="738664"/>
          </a:xfrm>
          <a:prstGeom prst="rect">
            <a:avLst/>
          </a:prstGeom>
          <a:noFill/>
        </p:spPr>
        <p:txBody>
          <a:bodyPr wrap="square">
            <a:spAutoFit/>
          </a:bodyPr>
          <a:lstStyle/>
          <a:p>
            <a:pPr algn="just"/>
            <a:r>
              <a:rPr lang="en-US" altLang="ja-JP" sz="1400" kern="100" dirty="0">
                <a:effectLst/>
                <a:ea typeface="ＭＳ 明朝" panose="02020609040205080304" pitchFamily="17" charset="-128"/>
                <a:cs typeface="Times New Roman" panose="02020603050405020304" pitchFamily="18" charset="0"/>
              </a:rPr>
              <a:t>Source: Project Research Team prepared based on “Yoshino River Comprehensive Development, Location Map of Kagawa Canal, Kagawa Prefecture” </a:t>
            </a:r>
            <a:endParaRPr lang="ja-JP" altLang="ja-JP" sz="1400" kern="100" dirty="0">
              <a:effectLst/>
              <a:ea typeface="游明朝" panose="02020400000000000000" pitchFamily="18" charset="-128"/>
              <a:cs typeface="Times New Roman" panose="02020603050405020304" pitchFamily="18" charset="0"/>
            </a:endParaRPr>
          </a:p>
        </p:txBody>
      </p:sp>
      <p:pic>
        <p:nvPicPr>
          <p:cNvPr id="5" name="図 4" descr="マップ&#10;&#10;自動的に生成された説明">
            <a:extLst>
              <a:ext uri="{FF2B5EF4-FFF2-40B4-BE49-F238E27FC236}">
                <a16:creationId xmlns:a16="http://schemas.microsoft.com/office/drawing/2014/main" id="{33FC77E0-220B-4898-9FDA-404BBB9D7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960" y="1941575"/>
            <a:ext cx="6047438" cy="3150935"/>
          </a:xfrm>
          <a:prstGeom prst="rect">
            <a:avLst/>
          </a:prstGeom>
        </p:spPr>
      </p:pic>
    </p:spTree>
    <p:extLst>
      <p:ext uri="{BB962C8B-B14F-4D97-AF65-F5344CB8AC3E}">
        <p14:creationId xmlns:p14="http://schemas.microsoft.com/office/powerpoint/2010/main" val="111892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485052" y="2933993"/>
            <a:ext cx="5167068" cy="514738"/>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latin typeface="Cambria" panose="02040503050406030204" pitchFamily="18" charset="0"/>
                <a:ea typeface="Cambria" panose="02040503050406030204" pitchFamily="18" charset="0"/>
              </a:rPr>
              <a:t>Water Resources Utilization</a:t>
            </a:r>
          </a:p>
        </p:txBody>
      </p:sp>
      <p:sp>
        <p:nvSpPr>
          <p:cNvPr id="5" name="タイトル 4"/>
          <p:cNvSpPr>
            <a:spLocks noGrp="1"/>
          </p:cNvSpPr>
          <p:nvPr>
            <p:ph type="title"/>
          </p:nvPr>
        </p:nvSpPr>
        <p:spPr>
          <a:xfrm>
            <a:off x="360000" y="252000"/>
            <a:ext cx="4345394" cy="720000"/>
          </a:xfrm>
        </p:spPr>
        <p:txBody>
          <a:bodyPr>
            <a:normAutofit/>
          </a:bodyPr>
          <a:lstStyle/>
          <a:p>
            <a:r>
              <a:rPr lang="en-US" altLang="ja-JP" dirty="0">
                <a:latin typeface="Arial" panose="020B0604020202020204" pitchFamily="34" charset="0"/>
                <a:cs typeface="Arial" panose="020B0604020202020204" pitchFamily="34" charset="0"/>
              </a:rPr>
              <a:t>1. Introduction (1)</a:t>
            </a:r>
            <a:endParaRPr kumimoji="1" lang="ja-JP" altLang="en-US" dirty="0">
              <a:latin typeface="Arial" panose="020B0604020202020204" pitchFamily="34" charset="0"/>
              <a:cs typeface="Arial" panose="020B0604020202020204" pitchFamily="34" charset="0"/>
            </a:endParaRPr>
          </a:p>
        </p:txBody>
      </p:sp>
      <p:sp>
        <p:nvSpPr>
          <p:cNvPr id="8" name="テキスト プレースホルダー 2"/>
          <p:cNvSpPr>
            <a:spLocks noGrp="1"/>
          </p:cNvSpPr>
          <p:nvPr>
            <p:ph type="body" sz="quarter" idx="13"/>
          </p:nvPr>
        </p:nvSpPr>
        <p:spPr>
          <a:xfrm>
            <a:off x="642478" y="3999255"/>
            <a:ext cx="7972509" cy="1699678"/>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latin typeface="Cambria" panose="02040503050406030204" pitchFamily="18" charset="0"/>
                <a:ea typeface="Cambria" panose="02040503050406030204" pitchFamily="18" charset="0"/>
              </a:rPr>
              <a:t>Irrigation, Domestic water supply, Industrial water supply, Hydroelectric power generation</a:t>
            </a:r>
          </a:p>
          <a:p>
            <a:pPr marL="342900" lvl="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latin typeface="Cambria" panose="02040503050406030204" pitchFamily="18" charset="0"/>
                <a:ea typeface="Cambria" panose="02040503050406030204" pitchFamily="18" charset="0"/>
              </a:rPr>
              <a:t>Navigation, Dilution of  domestic wastewater, Recreation</a:t>
            </a:r>
          </a:p>
        </p:txBody>
      </p:sp>
      <p:sp>
        <p:nvSpPr>
          <p:cNvPr id="9" name="テキスト ボックス 8">
            <a:extLst>
              <a:ext uri="{FF2B5EF4-FFF2-40B4-BE49-F238E27FC236}">
                <a16:creationId xmlns:a16="http://schemas.microsoft.com/office/drawing/2014/main" id="{02F97D00-2F09-40F7-BAFC-D0CE4DD0A22C}"/>
              </a:ext>
            </a:extLst>
          </p:cNvPr>
          <p:cNvSpPr txBox="1"/>
          <p:nvPr/>
        </p:nvSpPr>
        <p:spPr>
          <a:xfrm>
            <a:off x="485053" y="821377"/>
            <a:ext cx="8287360" cy="1938992"/>
          </a:xfrm>
          <a:prstGeom prst="rect">
            <a:avLst/>
          </a:prstGeom>
          <a:solidFill>
            <a:srgbClr val="FFFFCC"/>
          </a:solidFill>
          <a:ln>
            <a:noFill/>
          </a:ln>
        </p:spPr>
        <p:txBody>
          <a:bodyPr wrap="square">
            <a:spAutoFit/>
          </a:bodyPr>
          <a:lstStyle/>
          <a:p>
            <a:pPr algn="just"/>
            <a:r>
              <a:rPr lang="en-US" altLang="ja-JP" sz="2400" dirty="0">
                <a:effectLst/>
                <a:latin typeface="Cambria" panose="02040503050406030204" pitchFamily="18" charset="0"/>
                <a:ea typeface="Cambria" panose="02040503050406030204" pitchFamily="18" charset="0"/>
                <a:cs typeface="Times New Roman" panose="02020603050405020304" pitchFamily="18" charset="0"/>
              </a:rPr>
              <a:t>Each country, region, and river basin has different water issues, distinctive and individual circumstances, and practices and history of water use. Thus, they should </a:t>
            </a:r>
            <a:r>
              <a:rPr lang="en-US" altLang="ja-JP" sz="2400" b="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build a water rights system </a:t>
            </a:r>
            <a:r>
              <a:rPr lang="en-US" altLang="ja-JP" sz="2400" dirty="0">
                <a:effectLst/>
                <a:latin typeface="Cambria" panose="02040503050406030204" pitchFamily="18" charset="0"/>
                <a:ea typeface="Cambria" panose="02040503050406030204" pitchFamily="18" charset="0"/>
                <a:cs typeface="Times New Roman" panose="02020603050405020304" pitchFamily="18" charset="0"/>
              </a:rPr>
              <a:t>to establish an order for water use based on this background. </a:t>
            </a:r>
            <a:endParaRPr lang="ja-JP" altLang="en-US" sz="2400" dirty="0">
              <a:latin typeface="Cambria" panose="02040503050406030204" pitchFamily="18" charset="0"/>
            </a:endParaRPr>
          </a:p>
        </p:txBody>
      </p:sp>
      <p:sp>
        <p:nvSpPr>
          <p:cNvPr id="11" name="テキスト プレースホルダー 7">
            <a:extLst>
              <a:ext uri="{FF2B5EF4-FFF2-40B4-BE49-F238E27FC236}">
                <a16:creationId xmlns:a16="http://schemas.microsoft.com/office/drawing/2014/main" id="{BAA42F29-457C-417C-9025-4AAB16DFF91E}"/>
              </a:ext>
            </a:extLst>
          </p:cNvPr>
          <p:cNvSpPr txBox="1"/>
          <p:nvPr/>
        </p:nvSpPr>
        <p:spPr>
          <a:xfrm>
            <a:off x="443495" y="3511339"/>
            <a:ext cx="4352369" cy="514738"/>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latin typeface="Cambria" panose="02040503050406030204" pitchFamily="18" charset="0"/>
                <a:ea typeface="Cambria" panose="02040503050406030204" pitchFamily="18" charset="0"/>
              </a:rPr>
              <a:t>Water use by human</a:t>
            </a:r>
          </a:p>
        </p:txBody>
      </p:sp>
      <p:sp>
        <p:nvSpPr>
          <p:cNvPr id="12" name="テキスト プレースホルダー 7">
            <a:extLst>
              <a:ext uri="{FF2B5EF4-FFF2-40B4-BE49-F238E27FC236}">
                <a16:creationId xmlns:a16="http://schemas.microsoft.com/office/drawing/2014/main" id="{BD2C033D-3A2F-4EDD-88E6-4E72B5B14C46}"/>
              </a:ext>
            </a:extLst>
          </p:cNvPr>
          <p:cNvSpPr txBox="1"/>
          <p:nvPr/>
        </p:nvSpPr>
        <p:spPr>
          <a:xfrm>
            <a:off x="378236" y="5779254"/>
            <a:ext cx="4482889" cy="514738"/>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latin typeface="Cambria" panose="02040503050406030204" pitchFamily="18" charset="0"/>
                <a:ea typeface="Cambria" panose="02040503050406030204" pitchFamily="18" charset="0"/>
              </a:rPr>
              <a:t>Preservation of ecosystem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fontScale="90000"/>
          </a:bodyPr>
          <a:lstStyle/>
          <a:p>
            <a:r>
              <a:rPr lang="en-US" altLang="ja-JP" sz="2800" dirty="0"/>
              <a:t>6. Operation and Maintenance of Irrigation Facility(4)</a:t>
            </a:r>
            <a:endParaRPr kumimoji="1" lang="ja-JP" altLang="en-US" sz="2800" dirty="0"/>
          </a:p>
        </p:txBody>
      </p:sp>
      <p:sp>
        <p:nvSpPr>
          <p:cNvPr id="3" name="矢印: 右 2">
            <a:extLst>
              <a:ext uri="{FF2B5EF4-FFF2-40B4-BE49-F238E27FC236}">
                <a16:creationId xmlns:a16="http://schemas.microsoft.com/office/drawing/2014/main" id="{FD9916C5-BA30-481B-A2D7-6B23C4AA2559}"/>
              </a:ext>
            </a:extLst>
          </p:cNvPr>
          <p:cNvSpPr/>
          <p:nvPr/>
        </p:nvSpPr>
        <p:spPr>
          <a:xfrm>
            <a:off x="785940" y="3804157"/>
            <a:ext cx="21602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Cambria" panose="02040503050406030204" pitchFamily="18" charset="0"/>
            </a:endParaRPr>
          </a:p>
        </p:txBody>
      </p:sp>
      <p:sp>
        <p:nvSpPr>
          <p:cNvPr id="10" name="テキスト ボックス 9">
            <a:extLst>
              <a:ext uri="{FF2B5EF4-FFF2-40B4-BE49-F238E27FC236}">
                <a16:creationId xmlns:a16="http://schemas.microsoft.com/office/drawing/2014/main" id="{EEBDD85C-6A05-4DA9-A02D-9BE90F92734C}"/>
              </a:ext>
            </a:extLst>
          </p:cNvPr>
          <p:cNvSpPr txBox="1"/>
          <p:nvPr/>
        </p:nvSpPr>
        <p:spPr>
          <a:xfrm>
            <a:off x="1434012" y="3665200"/>
            <a:ext cx="7258428" cy="830997"/>
          </a:xfrm>
          <a:prstGeom prst="rect">
            <a:avLst/>
          </a:prstGeom>
          <a:noFill/>
        </p:spPr>
        <p:txBody>
          <a:bodyPr wrap="square">
            <a:spAutoFit/>
          </a:bodyPr>
          <a:lstStyle/>
          <a:p>
            <a:pPr marL="342900" indent="-342900">
              <a:buFont typeface="Wingdings" panose="05000000000000000000" pitchFamily="2" charset="2"/>
              <a:buChar char="l"/>
            </a:pPr>
            <a:r>
              <a:rPr lang="en-US" altLang="ja-JP" sz="2400" dirty="0">
                <a:effectLst/>
                <a:latin typeface="Cambria" panose="02040503050406030204" pitchFamily="18" charset="0"/>
                <a:ea typeface="Cambria" panose="02040503050406030204" pitchFamily="18" charset="0"/>
              </a:rPr>
              <a:t> Patrol system was introduced in 2007 (Provision of information from residents)</a:t>
            </a:r>
            <a:endParaRPr lang="ja-JP" altLang="en-US" sz="2400" dirty="0">
              <a:latin typeface="Cambria" panose="02040503050406030204" pitchFamily="18" charset="0"/>
            </a:endParaRPr>
          </a:p>
        </p:txBody>
      </p:sp>
      <p:sp>
        <p:nvSpPr>
          <p:cNvPr id="12" name="テキスト ボックス 11">
            <a:extLst>
              <a:ext uri="{FF2B5EF4-FFF2-40B4-BE49-F238E27FC236}">
                <a16:creationId xmlns:a16="http://schemas.microsoft.com/office/drawing/2014/main" id="{ECF126D2-717E-4553-B9B7-9FF84927E52E}"/>
              </a:ext>
            </a:extLst>
          </p:cNvPr>
          <p:cNvSpPr txBox="1"/>
          <p:nvPr/>
        </p:nvSpPr>
        <p:spPr>
          <a:xfrm>
            <a:off x="1763688" y="4308213"/>
            <a:ext cx="6552728" cy="1569660"/>
          </a:xfrm>
          <a:prstGeom prst="rect">
            <a:avLst/>
          </a:prstGeom>
          <a:noFill/>
        </p:spPr>
        <p:txBody>
          <a:bodyPr wrap="square">
            <a:spAutoFit/>
          </a:bodyPr>
          <a:lstStyle/>
          <a:p>
            <a:r>
              <a:rPr lang="en-US" altLang="ja-JP" sz="2400" dirty="0">
                <a:effectLst/>
                <a:latin typeface="Cambria" panose="02040503050406030204" pitchFamily="18" charset="0"/>
                <a:ea typeface="Cambria" panose="02040503050406030204" pitchFamily="18" charset="0"/>
              </a:rPr>
              <a:t> Registered Patrol group: 17 groups</a:t>
            </a:r>
          </a:p>
          <a:p>
            <a:r>
              <a:rPr lang="en-US" altLang="ja-JP" sz="2400" dirty="0">
                <a:latin typeface="Cambria" panose="02040503050406030204" pitchFamily="18" charset="0"/>
                <a:ea typeface="Cambria" panose="02040503050406030204" pitchFamily="18" charset="0"/>
              </a:rPr>
              <a:t>(164 local residents, 12 agricultural </a:t>
            </a:r>
            <a:r>
              <a:rPr lang="en-US" altLang="ja-JP" sz="2400" dirty="0">
                <a:effectLst/>
                <a:latin typeface="Cambria" panose="02040503050406030204" pitchFamily="18" charset="0"/>
                <a:ea typeface="Cambria" panose="02040503050406030204" pitchFamily="18" charset="0"/>
              </a:rPr>
              <a:t>civil engineering design associations</a:t>
            </a:r>
            <a:r>
              <a:rPr lang="en-US" altLang="ja-JP" sz="2400" dirty="0">
                <a:latin typeface="Cambria" panose="02040503050406030204" pitchFamily="18" charset="0"/>
                <a:ea typeface="Cambria" panose="02040503050406030204" pitchFamily="18" charset="0"/>
              </a:rPr>
              <a:t>, 5 </a:t>
            </a:r>
            <a:r>
              <a:rPr lang="en-US" altLang="ja-JP" sz="2400" dirty="0">
                <a:effectLst/>
                <a:latin typeface="Cambria" panose="02040503050406030204" pitchFamily="18" charset="0"/>
                <a:ea typeface="Cambria" panose="02040503050406030204" pitchFamily="18" charset="0"/>
              </a:rPr>
              <a:t>fire-fighting organizations</a:t>
            </a:r>
            <a:r>
              <a:rPr lang="en-US" altLang="ja-JP" sz="2400" dirty="0">
                <a:latin typeface="Cambria" panose="02040503050406030204" pitchFamily="18" charset="0"/>
                <a:ea typeface="Cambria" panose="02040503050406030204" pitchFamily="18" charset="0"/>
              </a:rPr>
              <a:t>)</a:t>
            </a:r>
            <a:endParaRPr lang="ja-JP" altLang="en-US" sz="2400" dirty="0">
              <a:latin typeface="Cambria" panose="02040503050406030204" pitchFamily="18" charset="0"/>
            </a:endParaRPr>
          </a:p>
        </p:txBody>
      </p:sp>
      <p:sp>
        <p:nvSpPr>
          <p:cNvPr id="8" name="テキスト プレースホルダー 2">
            <a:extLst>
              <a:ext uri="{FF2B5EF4-FFF2-40B4-BE49-F238E27FC236}">
                <a16:creationId xmlns:a16="http://schemas.microsoft.com/office/drawing/2014/main" id="{B67E997C-F2AB-47D3-B4FE-05AC3D3A4020}"/>
              </a:ext>
            </a:extLst>
          </p:cNvPr>
          <p:cNvSpPr txBox="1">
            <a:spLocks/>
          </p:cNvSpPr>
          <p:nvPr/>
        </p:nvSpPr>
        <p:spPr>
          <a:xfrm>
            <a:off x="430288" y="2403674"/>
            <a:ext cx="7910536" cy="884070"/>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sz="2400" dirty="0">
                <a:latin typeface="Cambria" panose="02040503050406030204" pitchFamily="18" charset="0"/>
                <a:ea typeface="Cambria" panose="02040503050406030204" pitchFamily="18" charset="0"/>
              </a:rPr>
              <a:t>Management area is a wide area and number of patrol staff is not enough.</a:t>
            </a:r>
          </a:p>
        </p:txBody>
      </p:sp>
      <p:sp>
        <p:nvSpPr>
          <p:cNvPr id="11" name="テキスト プレースホルダー 7">
            <a:extLst>
              <a:ext uri="{FF2B5EF4-FFF2-40B4-BE49-F238E27FC236}">
                <a16:creationId xmlns:a16="http://schemas.microsoft.com/office/drawing/2014/main" id="{18EAC606-B3D7-40F4-AE02-77BB19B484A6}"/>
              </a:ext>
            </a:extLst>
          </p:cNvPr>
          <p:cNvSpPr txBox="1"/>
          <p:nvPr/>
        </p:nvSpPr>
        <p:spPr>
          <a:xfrm>
            <a:off x="360000" y="1008000"/>
            <a:ext cx="8570922"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(3)	Water Distribution of Irrigation Water</a:t>
            </a:r>
          </a:p>
        </p:txBody>
      </p:sp>
      <p:sp>
        <p:nvSpPr>
          <p:cNvPr id="13" name="テキスト プレースホルダー 7">
            <a:extLst>
              <a:ext uri="{FF2B5EF4-FFF2-40B4-BE49-F238E27FC236}">
                <a16:creationId xmlns:a16="http://schemas.microsoft.com/office/drawing/2014/main" id="{8E06DC07-9458-430D-A33A-EADBEF088954}"/>
              </a:ext>
            </a:extLst>
          </p:cNvPr>
          <p:cNvSpPr txBox="1"/>
          <p:nvPr/>
        </p:nvSpPr>
        <p:spPr>
          <a:xfrm>
            <a:off x="452414" y="1619363"/>
            <a:ext cx="7476571" cy="514738"/>
          </a:xfrm>
          <a:prstGeom prst="rect">
            <a:avLst/>
          </a:prstGeom>
          <a:no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400" dirty="0"/>
              <a:t>Example: Farmer’s Association of Kagawa Canal</a:t>
            </a:r>
          </a:p>
        </p:txBody>
      </p:sp>
    </p:spTree>
    <p:extLst>
      <p:ext uri="{BB962C8B-B14F-4D97-AF65-F5344CB8AC3E}">
        <p14:creationId xmlns:p14="http://schemas.microsoft.com/office/powerpoint/2010/main" val="1244221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72000"/>
            <a:ext cx="8532480" cy="4919758"/>
          </a:xfrm>
        </p:spPr>
        <p:txBody>
          <a:bodyPr>
            <a:noAutofit/>
          </a:bodyPr>
          <a:lstStyle/>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(1) To ensure an orderly water use based on the history and practices of water resource management, each country should establish a water rights system.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Water distribution could induce an increase in tension and conflict between areas and users. In the past, Japan had experienced violent disputes over the distribution of irrigation water. At the time of the establishment of the modern legal system, the government recognized irrigation water as a customary water right and permitted it continue as before. A new licensed water right was granted according to the potential of the water resources. If new water is not available, development of a storage facility is required to acquire new water rights.</a:t>
            </a:r>
            <a:endParaRPr lang="ja-JP" altLang="ja-JP" sz="2000" kern="100" dirty="0">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dirty="0"/>
              <a:t>7. Lessons Learned</a:t>
            </a:r>
            <a:r>
              <a:rPr lang="ja-JP" altLang="en-US" dirty="0"/>
              <a:t> </a:t>
            </a:r>
            <a:r>
              <a:rPr lang="en-US" altLang="ja-JP" dirty="0"/>
              <a:t>(1)</a:t>
            </a:r>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72000"/>
            <a:ext cx="8532480" cy="4919758"/>
          </a:xfrm>
        </p:spPr>
        <p:txBody>
          <a:bodyPr>
            <a:noAutofit/>
          </a:bodyPr>
          <a:lstStyle/>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(2) Institutions should be developed to manage the water rights.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It is ideal for one organization to manage the water for the entire river basin. Management organizations must formulate procedures, criteria, and guidelines for permitting water rights. The organization also needs to monitor licensed water intake. The Minister of Land, Infrastructure, Transport and Tourism and prefectural governors are responsible for managing water rights in Japan.</a:t>
            </a:r>
          </a:p>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(3) Governments should manage the water rights for water use that change over time.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Water use changes by increasing domestic and industrial water due to urbanization and industrialization and by decreasing irrigation water. In addition, people’s concerns have changed from development to environmental conservation. Governments must revise policies to respond to these changes. </a:t>
            </a:r>
            <a:endParaRPr lang="ja-JP" altLang="ja-JP" sz="2000" kern="100" dirty="0">
              <a:ea typeface="ＭＳ 明朝" panose="02020609040205080304" pitchFamily="17" charset="-128"/>
            </a:endParaRPr>
          </a:p>
          <a:p>
            <a:pPr marL="723900" lvl="1" indent="0" algn="just">
              <a:lnSpc>
                <a:spcPct val="100000"/>
              </a:lnSpc>
              <a:spcBef>
                <a:spcPts val="0"/>
              </a:spcBef>
              <a:spcAft>
                <a:spcPts val="600"/>
              </a:spcAft>
              <a:buNone/>
            </a:pPr>
            <a:endParaRPr lang="ja-JP" altLang="ja-JP" sz="2000" kern="100" dirty="0">
              <a:ea typeface="ＭＳ 明朝" panose="02020609040205080304" pitchFamily="17" charset="-128"/>
            </a:endParaRPr>
          </a:p>
          <a:p>
            <a:pPr marL="719138" lvl="1" indent="-360363" algn="just">
              <a:lnSpc>
                <a:spcPct val="100000"/>
              </a:lnSpc>
              <a:spcBef>
                <a:spcPts val="0"/>
              </a:spcBef>
              <a:spcAft>
                <a:spcPts val="600"/>
              </a:spcAft>
              <a:buNone/>
            </a:pPr>
            <a:endParaRPr lang="en-US" altLang="ja-JP" sz="1800" kern="100" dirty="0">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dirty="0"/>
              <a:t>7. Lessons Learned (2)</a:t>
            </a:r>
            <a:endParaRPr kumimoji="1" lang="ja-JP" altLang="en-US" dirty="0"/>
          </a:p>
        </p:txBody>
      </p:sp>
    </p:spTree>
    <p:extLst>
      <p:ext uri="{BB962C8B-B14F-4D97-AF65-F5344CB8AC3E}">
        <p14:creationId xmlns:p14="http://schemas.microsoft.com/office/powerpoint/2010/main" val="2240893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4"/>
          </p:nvPr>
        </p:nvSpPr>
        <p:spPr>
          <a:xfrm>
            <a:off x="360000" y="1268760"/>
            <a:ext cx="8208000" cy="4104456"/>
          </a:xfrm>
        </p:spPr>
        <p:txBody>
          <a:bodyPr>
            <a:noAutofit/>
          </a:bodyPr>
          <a:lstStyle/>
          <a:p>
            <a:pPr marL="57785" lvl="2" indent="0">
              <a:buNone/>
            </a:pPr>
            <a:endParaRPr lang="en-US" altLang="ja-JP" sz="2000" b="1" dirty="0"/>
          </a:p>
          <a:p>
            <a:pPr marL="57785" lvl="2" indent="0">
              <a:buNone/>
            </a:pPr>
            <a:endParaRPr lang="en-US" altLang="ja-JP" sz="2000" b="1" dirty="0"/>
          </a:p>
        </p:txBody>
      </p:sp>
      <p:sp>
        <p:nvSpPr>
          <p:cNvPr id="5" name="タイトル 4"/>
          <p:cNvSpPr>
            <a:spLocks noGrp="1"/>
          </p:cNvSpPr>
          <p:nvPr>
            <p:ph type="title"/>
          </p:nvPr>
        </p:nvSpPr>
        <p:spPr/>
        <p:txBody>
          <a:bodyPr>
            <a:normAutofit/>
          </a:bodyPr>
          <a:lstStyle/>
          <a:p>
            <a:r>
              <a:rPr lang="en-US" altLang="ja-JP" dirty="0"/>
              <a:t>7. Lessons Learned (3)</a:t>
            </a:r>
            <a:endParaRPr kumimoji="1" lang="ja-JP" altLang="en-US" dirty="0"/>
          </a:p>
        </p:txBody>
      </p:sp>
      <p:sp>
        <p:nvSpPr>
          <p:cNvPr id="4" name="コンテンツ プレースホルダー 4"/>
          <p:cNvSpPr txBox="1"/>
          <p:nvPr/>
        </p:nvSpPr>
        <p:spPr>
          <a:xfrm>
            <a:off x="215516" y="789526"/>
            <a:ext cx="8712968" cy="5463034"/>
          </a:xfrm>
          <a:prstGeom prst="rect">
            <a:avLst/>
          </a:prstGeom>
        </p:spPr>
        <p:txBody>
          <a:bodyPr vert="horz" wrap="square"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(4) Water resources can be used effectively by establishing a system for the transfer of water rights.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The demand for irrigation water is decreasing, and urban water use is increasing as the economy develops. Water rights can be transferred from irrigation users to urban users, expecting the efficient use of water resources. Water rights trading with financial compensation is not practiced in Japan because river water is treated as a public good.</a:t>
            </a:r>
            <a:endParaRPr lang="ja-JP" altLang="ja-JP" sz="2000" kern="100" dirty="0">
              <a:ea typeface="ＭＳ 明朝" panose="02020609040205080304" pitchFamily="17" charset="-128"/>
            </a:endParaRPr>
          </a:p>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(5) To adjust water intake during drought, coordinating mechanisms are required.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In Japan, a coordinating committee composed of water users was established for each river basin. This committee determines the rules of intake reduction rates for every user based on the consensus formed among water users with the spirit of mutual concession. The rules vary by river basin, depending on the history and practices of water management. River management offices can provide the necessary information on meteorological and hydrological data and storage facilities, as well as facilitate discussions among water users.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idx="14"/>
          </p:nvPr>
        </p:nvSpPr>
        <p:spPr>
          <a:xfrm>
            <a:off x="360000" y="1268760"/>
            <a:ext cx="8208000" cy="4104456"/>
          </a:xfrm>
        </p:spPr>
        <p:txBody>
          <a:bodyPr>
            <a:noAutofit/>
          </a:bodyPr>
          <a:lstStyle/>
          <a:p>
            <a:pPr marL="57785" lvl="2" indent="0">
              <a:buNone/>
            </a:pPr>
            <a:endParaRPr lang="en-US" altLang="ja-JP" sz="2000" b="1" dirty="0"/>
          </a:p>
          <a:p>
            <a:pPr marL="57785" lvl="2" indent="0">
              <a:buNone/>
            </a:pPr>
            <a:endParaRPr lang="en-US" altLang="ja-JP" sz="2000" b="1" dirty="0"/>
          </a:p>
        </p:txBody>
      </p:sp>
      <p:sp>
        <p:nvSpPr>
          <p:cNvPr id="5" name="タイトル 4"/>
          <p:cNvSpPr>
            <a:spLocks noGrp="1"/>
          </p:cNvSpPr>
          <p:nvPr>
            <p:ph type="title"/>
          </p:nvPr>
        </p:nvSpPr>
        <p:spPr/>
        <p:txBody>
          <a:bodyPr>
            <a:normAutofit/>
          </a:bodyPr>
          <a:lstStyle/>
          <a:p>
            <a:r>
              <a:rPr lang="en-US" altLang="ja-JP" dirty="0"/>
              <a:t>7. Lessons Learned (4)</a:t>
            </a:r>
            <a:endParaRPr kumimoji="1" lang="ja-JP" altLang="en-US" dirty="0"/>
          </a:p>
        </p:txBody>
      </p:sp>
      <p:sp>
        <p:nvSpPr>
          <p:cNvPr id="4" name="コンテンツ プレースホルダー 4"/>
          <p:cNvSpPr txBox="1"/>
          <p:nvPr/>
        </p:nvSpPr>
        <p:spPr>
          <a:xfrm>
            <a:off x="360000" y="972000"/>
            <a:ext cx="8208000" cy="2539157"/>
          </a:xfrm>
          <a:prstGeom prst="rect">
            <a:avLst/>
          </a:prstGeom>
        </p:spPr>
        <p:txBody>
          <a:bodyPr vert="horz" lIns="72000" tIns="0" rIns="0" bIns="0" rtlCol="0">
            <a:sp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360363" algn="just">
              <a:lnSpc>
                <a:spcPct val="100000"/>
              </a:lnSpc>
              <a:spcBef>
                <a:spcPts val="0"/>
              </a:spcBef>
              <a:spcAft>
                <a:spcPts val="600"/>
              </a:spcAft>
              <a:buNone/>
            </a:pPr>
            <a:r>
              <a:rPr lang="en-US" altLang="ja-JP" sz="2000" kern="100" dirty="0">
                <a:solidFill>
                  <a:schemeClr val="accent2">
                    <a:lumMod val="50000"/>
                  </a:schemeClr>
                </a:solidFill>
                <a:ea typeface="ＭＳ 明朝" panose="02020609040205080304" pitchFamily="17" charset="-128"/>
              </a:rPr>
              <a:t>(6) Farmers’ associations are indispensable to distribute irrigation water and maintain irrigation facilities. </a:t>
            </a:r>
          </a:p>
          <a:p>
            <a:pPr marL="723900" lvl="1" indent="0" algn="just">
              <a:lnSpc>
                <a:spcPct val="100000"/>
              </a:lnSpc>
              <a:spcBef>
                <a:spcPts val="0"/>
              </a:spcBef>
              <a:spcAft>
                <a:spcPts val="600"/>
              </a:spcAft>
              <a:buNone/>
            </a:pPr>
            <a:r>
              <a:rPr lang="en-US" altLang="ja-JP" sz="2000" kern="100" dirty="0">
                <a:ea typeface="ＭＳ 明朝" panose="02020609040205080304" pitchFamily="17" charset="-128"/>
              </a:rPr>
              <a:t>Members of farmers’ associations decide the rules for water distribution in the irrigation area and carry out maintenance and management activities independently in Japan. Farmers’ associations also spend their money on maintaining and developing facilities, in addition to subsidies from the national and local governments.</a:t>
            </a:r>
            <a:endParaRPr lang="ja-JP" altLang="ja-JP" sz="2000" kern="100" dirty="0">
              <a:ea typeface="ＭＳ 明朝" panose="02020609040205080304" pitchFamily="17" charset="-128"/>
            </a:endParaRPr>
          </a:p>
        </p:txBody>
      </p:sp>
    </p:spTree>
    <p:extLst>
      <p:ext uri="{BB962C8B-B14F-4D97-AF65-F5344CB8AC3E}">
        <p14:creationId xmlns:p14="http://schemas.microsoft.com/office/powerpoint/2010/main" val="1965434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106264" y="1177990"/>
            <a:ext cx="3639159" cy="1438068"/>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lgn="ctr">
              <a:buNone/>
            </a:pPr>
            <a:r>
              <a:rPr lang="en-US" altLang="ja-JP" sz="2800" dirty="0">
                <a:latin typeface="Cambria" panose="02040503050406030204" pitchFamily="18" charset="0"/>
                <a:ea typeface="Cambria" panose="02040503050406030204" pitchFamily="18" charset="0"/>
              </a:rPr>
              <a:t>Disorderly water intake by individual users</a:t>
            </a:r>
          </a:p>
        </p:txBody>
      </p:sp>
      <p:sp>
        <p:nvSpPr>
          <p:cNvPr id="5" name="タイトル 4"/>
          <p:cNvSpPr>
            <a:spLocks noGrp="1"/>
          </p:cNvSpPr>
          <p:nvPr>
            <p:ph type="title"/>
          </p:nvPr>
        </p:nvSpPr>
        <p:spPr>
          <a:xfrm>
            <a:off x="360000" y="252000"/>
            <a:ext cx="4212000" cy="720000"/>
          </a:xfrm>
        </p:spPr>
        <p:txBody>
          <a:bodyPr>
            <a:normAutofit/>
          </a:bodyPr>
          <a:lstStyle/>
          <a:p>
            <a:r>
              <a:rPr lang="en-US" altLang="ja-JP" dirty="0"/>
              <a:t>1. Introduction (2)</a:t>
            </a:r>
            <a:endParaRPr kumimoji="1" lang="ja-JP" altLang="en-US" dirty="0"/>
          </a:p>
        </p:txBody>
      </p:sp>
      <p:sp>
        <p:nvSpPr>
          <p:cNvPr id="11" name="テキスト プレースホルダー 7">
            <a:extLst>
              <a:ext uri="{FF2B5EF4-FFF2-40B4-BE49-F238E27FC236}">
                <a16:creationId xmlns:a16="http://schemas.microsoft.com/office/drawing/2014/main" id="{BAA42F29-457C-417C-9025-4AAB16DFF91E}"/>
              </a:ext>
            </a:extLst>
          </p:cNvPr>
          <p:cNvSpPr txBox="1"/>
          <p:nvPr/>
        </p:nvSpPr>
        <p:spPr>
          <a:xfrm>
            <a:off x="2592483" y="2887383"/>
            <a:ext cx="3168352" cy="1438068"/>
          </a:xfrm>
          <a:prstGeom prst="rect">
            <a:avLst/>
          </a:prstGeom>
          <a:solidFill>
            <a:srgbClr val="FFCCFF"/>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lgn="ctr">
              <a:buNone/>
            </a:pPr>
            <a:r>
              <a:rPr lang="en-US" altLang="ja-JP" sz="2800" dirty="0">
                <a:latin typeface="Cambria" panose="02040503050406030204" pitchFamily="18" charset="0"/>
                <a:ea typeface="Cambria" panose="02040503050406030204" pitchFamily="18" charset="0"/>
              </a:rPr>
              <a:t>Water does not reach downstream</a:t>
            </a:r>
          </a:p>
        </p:txBody>
      </p:sp>
      <p:sp>
        <p:nvSpPr>
          <p:cNvPr id="12" name="テキスト プレースホルダー 7">
            <a:extLst>
              <a:ext uri="{FF2B5EF4-FFF2-40B4-BE49-F238E27FC236}">
                <a16:creationId xmlns:a16="http://schemas.microsoft.com/office/drawing/2014/main" id="{BD2C033D-3A2F-4EDD-88E6-4E72B5B14C46}"/>
              </a:ext>
            </a:extLst>
          </p:cNvPr>
          <p:cNvSpPr txBox="1"/>
          <p:nvPr/>
        </p:nvSpPr>
        <p:spPr>
          <a:xfrm>
            <a:off x="6156176" y="2913704"/>
            <a:ext cx="2520280" cy="1007181"/>
          </a:xfrm>
          <a:prstGeom prst="rect">
            <a:avLst/>
          </a:prstGeom>
          <a:solidFill>
            <a:srgbClr val="FFCCFF"/>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Impact to ecosystem</a:t>
            </a:r>
          </a:p>
        </p:txBody>
      </p:sp>
      <p:sp>
        <p:nvSpPr>
          <p:cNvPr id="14" name="テキスト プレースホルダー 7">
            <a:extLst>
              <a:ext uri="{FF2B5EF4-FFF2-40B4-BE49-F238E27FC236}">
                <a16:creationId xmlns:a16="http://schemas.microsoft.com/office/drawing/2014/main" id="{556569D5-83E6-463A-9127-CC3DD6A7AB21}"/>
              </a:ext>
            </a:extLst>
          </p:cNvPr>
          <p:cNvSpPr txBox="1"/>
          <p:nvPr/>
        </p:nvSpPr>
        <p:spPr>
          <a:xfrm>
            <a:off x="4906334" y="1022452"/>
            <a:ext cx="2376264" cy="1007181"/>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Water shortage</a:t>
            </a:r>
          </a:p>
        </p:txBody>
      </p:sp>
      <p:sp>
        <p:nvSpPr>
          <p:cNvPr id="2" name="矢印: 右 1">
            <a:extLst>
              <a:ext uri="{FF2B5EF4-FFF2-40B4-BE49-F238E27FC236}">
                <a16:creationId xmlns:a16="http://schemas.microsoft.com/office/drawing/2014/main" id="{17B652CF-833C-42BA-8594-909B2DFAC1CC}"/>
              </a:ext>
            </a:extLst>
          </p:cNvPr>
          <p:cNvSpPr/>
          <p:nvPr/>
        </p:nvSpPr>
        <p:spPr>
          <a:xfrm>
            <a:off x="4081532" y="1392172"/>
            <a:ext cx="648072" cy="731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下 2">
            <a:extLst>
              <a:ext uri="{FF2B5EF4-FFF2-40B4-BE49-F238E27FC236}">
                <a16:creationId xmlns:a16="http://schemas.microsoft.com/office/drawing/2014/main" id="{C6D2DC47-9453-40BA-8270-45C20E1AC056}"/>
              </a:ext>
            </a:extLst>
          </p:cNvPr>
          <p:cNvSpPr/>
          <p:nvPr/>
        </p:nvSpPr>
        <p:spPr>
          <a:xfrm rot="1682931">
            <a:off x="5039765" y="2082178"/>
            <a:ext cx="720080" cy="651597"/>
          </a:xfrm>
          <a:prstGeom prst="downArrow">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7">
            <a:extLst>
              <a:ext uri="{FF2B5EF4-FFF2-40B4-BE49-F238E27FC236}">
                <a16:creationId xmlns:a16="http://schemas.microsoft.com/office/drawing/2014/main" id="{D756AA45-4680-4DFD-A9B0-94ED3EED51F0}"/>
              </a:ext>
            </a:extLst>
          </p:cNvPr>
          <p:cNvSpPr txBox="1"/>
          <p:nvPr/>
        </p:nvSpPr>
        <p:spPr>
          <a:xfrm>
            <a:off x="360000" y="4629205"/>
            <a:ext cx="8582644" cy="1438068"/>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lgn="ctr">
              <a:buNone/>
            </a:pPr>
            <a:r>
              <a:rPr lang="en-US" altLang="ja-JP" sz="2800" dirty="0"/>
              <a:t>Disorderly intake should be regulated to establish effective and appropriate use by controlling the amount of water intake</a:t>
            </a:r>
          </a:p>
        </p:txBody>
      </p:sp>
      <p:sp>
        <p:nvSpPr>
          <p:cNvPr id="7" name="矢印: 下 6">
            <a:extLst>
              <a:ext uri="{FF2B5EF4-FFF2-40B4-BE49-F238E27FC236}">
                <a16:creationId xmlns:a16="http://schemas.microsoft.com/office/drawing/2014/main" id="{EBAD1C5B-374F-457C-BF68-98A70056D276}"/>
              </a:ext>
            </a:extLst>
          </p:cNvPr>
          <p:cNvSpPr/>
          <p:nvPr/>
        </p:nvSpPr>
        <p:spPr>
          <a:xfrm>
            <a:off x="1154765" y="3212976"/>
            <a:ext cx="862543" cy="1306835"/>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2">
            <a:extLst>
              <a:ext uri="{FF2B5EF4-FFF2-40B4-BE49-F238E27FC236}">
                <a16:creationId xmlns:a16="http://schemas.microsoft.com/office/drawing/2014/main" id="{A4EE5C95-73DA-4B70-A639-60993D778DCE}"/>
              </a:ext>
            </a:extLst>
          </p:cNvPr>
          <p:cNvSpPr/>
          <p:nvPr/>
        </p:nvSpPr>
        <p:spPr>
          <a:xfrm rot="19917069" flipH="1">
            <a:off x="6722947" y="2081167"/>
            <a:ext cx="720080" cy="695328"/>
          </a:xfrm>
          <a:prstGeom prst="downArrow">
            <a:avLst/>
          </a:prstGeom>
          <a:solidFill>
            <a:srgbClr val="CCFF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704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左右 15">
            <a:extLst>
              <a:ext uri="{FF2B5EF4-FFF2-40B4-BE49-F238E27FC236}">
                <a16:creationId xmlns:a16="http://schemas.microsoft.com/office/drawing/2014/main" id="{16B5B265-74CE-4078-930F-0E01EF9B4AAA}"/>
              </a:ext>
            </a:extLst>
          </p:cNvPr>
          <p:cNvSpPr/>
          <p:nvPr/>
        </p:nvSpPr>
        <p:spPr>
          <a:xfrm>
            <a:off x="755576" y="5137752"/>
            <a:ext cx="6933112" cy="2966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5E8FD37-623C-4BCF-BC22-04DD962FEA1E}"/>
              </a:ext>
            </a:extLst>
          </p:cNvPr>
          <p:cNvSpPr txBox="1"/>
          <p:nvPr/>
        </p:nvSpPr>
        <p:spPr>
          <a:xfrm>
            <a:off x="854402" y="5364953"/>
            <a:ext cx="6669926" cy="461665"/>
          </a:xfrm>
          <a:prstGeom prst="rect">
            <a:avLst/>
          </a:prstGeom>
          <a:noFill/>
        </p:spPr>
        <p:txBody>
          <a:bodyPr wrap="square" rtlCol="0">
            <a:spAutoFit/>
          </a:bodyPr>
          <a:lstStyle/>
          <a:p>
            <a:pPr algn="ctr"/>
            <a:r>
              <a:rPr kumimoji="1" lang="en-US" altLang="ja-JP" sz="2400" dirty="0">
                <a:latin typeface="Cambria" panose="02040503050406030204" pitchFamily="18" charset="0"/>
                <a:ea typeface="Cambria" panose="02040503050406030204" pitchFamily="18" charset="0"/>
              </a:rPr>
              <a:t>Irrigation water</a:t>
            </a:r>
            <a:endParaRPr kumimoji="1" lang="ja-JP" altLang="en-US" sz="2400" dirty="0">
              <a:latin typeface="Cambria" panose="02040503050406030204" pitchFamily="18" charset="0"/>
            </a:endParaRPr>
          </a:p>
        </p:txBody>
      </p:sp>
      <p:sp>
        <p:nvSpPr>
          <p:cNvPr id="18" name="矢印: 左右 17">
            <a:extLst>
              <a:ext uri="{FF2B5EF4-FFF2-40B4-BE49-F238E27FC236}">
                <a16:creationId xmlns:a16="http://schemas.microsoft.com/office/drawing/2014/main" id="{55CA9DB6-9527-4C4C-A773-44CFE18D09F2}"/>
              </a:ext>
            </a:extLst>
          </p:cNvPr>
          <p:cNvSpPr/>
          <p:nvPr/>
        </p:nvSpPr>
        <p:spPr>
          <a:xfrm>
            <a:off x="7688688" y="5137752"/>
            <a:ext cx="640760" cy="295200"/>
          </a:xfrm>
          <a:prstGeom prst="lef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2360F61-5173-458E-959B-9113C9D7B71D}"/>
              </a:ext>
            </a:extLst>
          </p:cNvPr>
          <p:cNvSpPr txBox="1"/>
          <p:nvPr/>
        </p:nvSpPr>
        <p:spPr>
          <a:xfrm>
            <a:off x="7055397" y="5364953"/>
            <a:ext cx="2037406" cy="1200329"/>
          </a:xfrm>
          <a:prstGeom prst="rect">
            <a:avLst/>
          </a:prstGeom>
          <a:noFill/>
        </p:spPr>
        <p:txBody>
          <a:bodyPr wrap="square" rtlCol="0">
            <a:spAutoFit/>
          </a:bodyPr>
          <a:lstStyle/>
          <a:p>
            <a:pPr algn="ctr"/>
            <a:r>
              <a:rPr kumimoji="1" lang="en-US" altLang="ja-JP" sz="2400" dirty="0">
                <a:latin typeface="Cambria" panose="02040503050406030204" pitchFamily="18" charset="0"/>
                <a:ea typeface="Cambria" panose="02040503050406030204" pitchFamily="18" charset="0"/>
              </a:rPr>
              <a:t>Irrigation, D&amp;I, Hydropower</a:t>
            </a:r>
            <a:endParaRPr kumimoji="1" lang="ja-JP" altLang="en-US" sz="2400" dirty="0">
              <a:latin typeface="Cambria" panose="02040503050406030204" pitchFamily="18" charset="0"/>
            </a:endParaRPr>
          </a:p>
        </p:txBody>
      </p:sp>
      <p:sp>
        <p:nvSpPr>
          <p:cNvPr id="20" name="タイトル 1">
            <a:extLst>
              <a:ext uri="{FF2B5EF4-FFF2-40B4-BE49-F238E27FC236}">
                <a16:creationId xmlns:a16="http://schemas.microsoft.com/office/drawing/2014/main" id="{8B4C51A9-5CC8-4AAD-B710-2AE1EDCE7CB8}"/>
              </a:ext>
            </a:extLst>
          </p:cNvPr>
          <p:cNvSpPr txBox="1">
            <a:spLocks/>
          </p:cNvSpPr>
          <p:nvPr/>
        </p:nvSpPr>
        <p:spPr>
          <a:xfrm>
            <a:off x="360000" y="251999"/>
            <a:ext cx="82296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2. The Change of Water Use (1)</a:t>
            </a:r>
            <a:endParaRPr lang="ja-JP" altLang="en-US" sz="2800" dirty="0"/>
          </a:p>
        </p:txBody>
      </p:sp>
      <p:sp>
        <p:nvSpPr>
          <p:cNvPr id="21" name="テキスト ボックス 20">
            <a:extLst>
              <a:ext uri="{FF2B5EF4-FFF2-40B4-BE49-F238E27FC236}">
                <a16:creationId xmlns:a16="http://schemas.microsoft.com/office/drawing/2014/main" id="{2B363506-CCDD-4B67-AA82-428B9EF62BDE}"/>
              </a:ext>
            </a:extLst>
          </p:cNvPr>
          <p:cNvSpPr txBox="1"/>
          <p:nvPr/>
        </p:nvSpPr>
        <p:spPr>
          <a:xfrm>
            <a:off x="0" y="4570372"/>
            <a:ext cx="9144000"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a:t>
            </a:r>
            <a:r>
              <a:rPr lang="en-US" altLang="ja-JP" sz="1400" dirty="0">
                <a:latin typeface="Cambria" panose="02040503050406030204" pitchFamily="18" charset="0"/>
                <a:ea typeface="Cambria" panose="02040503050406030204" pitchFamily="18" charset="0"/>
                <a:cs typeface="Times New Roman" panose="02020603050405020304" pitchFamily="18" charset="0"/>
              </a:rPr>
              <a:t>: </a:t>
            </a:r>
            <a:r>
              <a:rPr lang="en-US" altLang="ja-JP" sz="1400" dirty="0">
                <a:effectLst/>
                <a:latin typeface="Cambria" panose="02040503050406030204" pitchFamily="18" charset="0"/>
                <a:ea typeface="Cambria" panose="02040503050406030204" pitchFamily="18" charset="0"/>
              </a:rPr>
              <a:t>Partial excerpt and revision of ”Farm Land and Water in Japan, Ministry of Agriculture, Forestry and Fisheries</a:t>
            </a:r>
            <a:endParaRPr lang="ja-JP" altLang="en-US" sz="1400" dirty="0">
              <a:latin typeface="Cambria" panose="02040503050406030204" pitchFamily="18" charset="0"/>
            </a:endParaRPr>
          </a:p>
        </p:txBody>
      </p:sp>
      <p:sp>
        <p:nvSpPr>
          <p:cNvPr id="29" name="テキスト ボックス 25">
            <a:extLst>
              <a:ext uri="{FF2B5EF4-FFF2-40B4-BE49-F238E27FC236}">
                <a16:creationId xmlns:a16="http://schemas.microsoft.com/office/drawing/2014/main" id="{0EA04523-947B-4A7B-85A1-220AC41ADB50}"/>
              </a:ext>
            </a:extLst>
          </p:cNvPr>
          <p:cNvSpPr txBox="1"/>
          <p:nvPr/>
        </p:nvSpPr>
        <p:spPr>
          <a:xfrm>
            <a:off x="3347864" y="5893615"/>
            <a:ext cx="2795774" cy="523220"/>
          </a:xfrm>
          <a:prstGeom prst="rect">
            <a:avLst/>
          </a:prstGeom>
          <a:noFill/>
        </p:spPr>
        <p:txBody>
          <a:bodyPr wrap="square" rtlCol="0">
            <a:spAutoFit/>
          </a:bodyPr>
          <a:lstStyle/>
          <a:p>
            <a:r>
              <a:rPr kumimoji="1" lang="en-US" altLang="ja-JP" sz="2800" dirty="0">
                <a:latin typeface="Cambria" panose="02040503050406030204" pitchFamily="18" charset="0"/>
                <a:ea typeface="Cambria" panose="02040503050406030204" pitchFamily="18" charset="0"/>
              </a:rPr>
              <a:t>Water Demand</a:t>
            </a:r>
            <a:endParaRPr kumimoji="1" lang="ja-JP" altLang="en-US" sz="2800" dirty="0">
              <a:latin typeface="Cambria" panose="02040503050406030204" pitchFamily="18" charset="0"/>
            </a:endParaRPr>
          </a:p>
        </p:txBody>
      </p:sp>
      <p:pic>
        <p:nvPicPr>
          <p:cNvPr id="4" name="図 3" descr="グラフィカル ユーザー インターフェイス, アプリケーション, テーブル&#10;&#10;自動的に生成された説明">
            <a:extLst>
              <a:ext uri="{FF2B5EF4-FFF2-40B4-BE49-F238E27FC236}">
                <a16:creationId xmlns:a16="http://schemas.microsoft.com/office/drawing/2014/main" id="{45874EBD-2F99-4579-BBB0-989E4198F2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0"/>
          <a:stretch/>
        </p:blipFill>
        <p:spPr>
          <a:xfrm>
            <a:off x="141190" y="917180"/>
            <a:ext cx="8861620" cy="35861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7">
            <a:extLst>
              <a:ext uri="{FF2B5EF4-FFF2-40B4-BE49-F238E27FC236}">
                <a16:creationId xmlns:a16="http://schemas.microsoft.com/office/drawing/2014/main" id="{C3F93B83-B400-4E01-81F1-8732073A1CC2}"/>
              </a:ext>
            </a:extLst>
          </p:cNvPr>
          <p:cNvSpPr txBox="1"/>
          <p:nvPr/>
        </p:nvSpPr>
        <p:spPr>
          <a:xfrm>
            <a:off x="503548" y="1196752"/>
            <a:ext cx="8136904" cy="1591956"/>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effectLst/>
                <a:latin typeface="Cambria" panose="02040503050406030204" pitchFamily="18" charset="0"/>
                <a:ea typeface="Cambria" panose="02040503050406030204" pitchFamily="18" charset="0"/>
              </a:rPr>
              <a:t>Before 19</a:t>
            </a:r>
            <a:r>
              <a:rPr lang="en-US" altLang="ja-JP" sz="2800" baseline="30000" dirty="0">
                <a:effectLst/>
                <a:latin typeface="Cambria" panose="02040503050406030204" pitchFamily="18" charset="0"/>
                <a:ea typeface="Cambria" panose="02040503050406030204" pitchFamily="18" charset="0"/>
              </a:rPr>
              <a:t>th</a:t>
            </a:r>
            <a:r>
              <a:rPr lang="en-US" altLang="ja-JP" sz="2800" dirty="0">
                <a:effectLst/>
                <a:latin typeface="Cambria" panose="02040503050406030204" pitchFamily="18" charset="0"/>
                <a:ea typeface="Cambria" panose="02040503050406030204" pitchFamily="18" charset="0"/>
              </a:rPr>
              <a:t> century</a:t>
            </a:r>
          </a:p>
          <a:p>
            <a:pPr marL="58420" indent="0">
              <a:buNone/>
            </a:pPr>
            <a:r>
              <a:rPr lang="en-US" altLang="ja-JP" sz="2800" dirty="0">
                <a:effectLst/>
                <a:latin typeface="Cambria" panose="02040503050406030204" pitchFamily="18" charset="0"/>
                <a:ea typeface="Cambria" panose="02040503050406030204" pitchFamily="18" charset="0"/>
              </a:rPr>
              <a:t>Farmers and agriculture-based communities managed the irrigation water for a long time.</a:t>
            </a:r>
            <a:endParaRPr lang="en-US" altLang="ja-JP" sz="2800" dirty="0">
              <a:latin typeface="Cambria" panose="02040503050406030204" pitchFamily="18" charset="0"/>
              <a:ea typeface="Cambria" panose="02040503050406030204" pitchFamily="18" charset="0"/>
            </a:endParaRPr>
          </a:p>
        </p:txBody>
      </p:sp>
      <p:sp>
        <p:nvSpPr>
          <p:cNvPr id="9" name="タイトル 1">
            <a:extLst>
              <a:ext uri="{FF2B5EF4-FFF2-40B4-BE49-F238E27FC236}">
                <a16:creationId xmlns:a16="http://schemas.microsoft.com/office/drawing/2014/main" id="{1F40A264-937A-47DF-A408-F4C0511D810F}"/>
              </a:ext>
            </a:extLst>
          </p:cNvPr>
          <p:cNvSpPr txBox="1">
            <a:spLocks/>
          </p:cNvSpPr>
          <p:nvPr/>
        </p:nvSpPr>
        <p:spPr>
          <a:xfrm>
            <a:off x="360000" y="251999"/>
            <a:ext cx="8229600" cy="720000"/>
          </a:xfrm>
          <a:prstGeom prst="rect">
            <a:avLst/>
          </a:prstGeom>
        </p:spPr>
        <p:txBody>
          <a:bodyPr vert="horz" lIns="0" tIns="0" rIns="0" bIns="0" rtlCol="0" anchor="ctr">
            <a:normAutofit/>
          </a:bodyPr>
          <a:lst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a:lstStyle>
          <a:p>
            <a:r>
              <a:rPr lang="en-US" altLang="ja-JP" sz="2800" dirty="0"/>
              <a:t>2. The Change of Water Use (2)</a:t>
            </a:r>
            <a:endParaRPr lang="ja-JP" altLang="en-US" sz="2800" dirty="0"/>
          </a:p>
        </p:txBody>
      </p:sp>
      <p:sp>
        <p:nvSpPr>
          <p:cNvPr id="2" name="矢印: 下 1">
            <a:extLst>
              <a:ext uri="{FF2B5EF4-FFF2-40B4-BE49-F238E27FC236}">
                <a16:creationId xmlns:a16="http://schemas.microsoft.com/office/drawing/2014/main" id="{782E8ADD-06C3-4490-89DD-54C444825FCF}"/>
              </a:ext>
            </a:extLst>
          </p:cNvPr>
          <p:cNvSpPr/>
          <p:nvPr/>
        </p:nvSpPr>
        <p:spPr>
          <a:xfrm>
            <a:off x="3574700" y="3013460"/>
            <a:ext cx="1800200" cy="4155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7">
            <a:extLst>
              <a:ext uri="{FF2B5EF4-FFF2-40B4-BE49-F238E27FC236}">
                <a16:creationId xmlns:a16="http://schemas.microsoft.com/office/drawing/2014/main" id="{422FCA4E-AA9B-4C2C-8536-7D2CC88D7B56}"/>
              </a:ext>
            </a:extLst>
          </p:cNvPr>
          <p:cNvSpPr txBox="1"/>
          <p:nvPr/>
        </p:nvSpPr>
        <p:spPr>
          <a:xfrm>
            <a:off x="611560" y="4005064"/>
            <a:ext cx="8136904" cy="1745844"/>
          </a:xfrm>
          <a:prstGeom prst="rect">
            <a:avLst/>
          </a:prstGeom>
          <a:solidFill>
            <a:srgbClr val="CCFF9A"/>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effectLst/>
                <a:latin typeface="Cambria" panose="02040503050406030204" pitchFamily="18" charset="0"/>
                <a:ea typeface="Cambria" panose="02040503050406030204" pitchFamily="18" charset="0"/>
              </a:rPr>
              <a:t>Water right</a:t>
            </a:r>
          </a:p>
          <a:p>
            <a:pPr marL="58420" indent="0">
              <a:buNone/>
            </a:pPr>
            <a:r>
              <a:rPr lang="en-US" altLang="ja-JP" sz="2800" dirty="0">
                <a:effectLst/>
                <a:latin typeface="Cambria" panose="02040503050406030204" pitchFamily="18" charset="0"/>
                <a:ea typeface="Cambria" panose="02040503050406030204" pitchFamily="18" charset="0"/>
              </a:rPr>
              <a:t>1896 Old River Law</a:t>
            </a:r>
          </a:p>
          <a:p>
            <a:pPr marL="58420" indent="0">
              <a:buNone/>
            </a:pPr>
            <a:r>
              <a:rPr lang="en-US" altLang="ja-JP" sz="2800" dirty="0">
                <a:latin typeface="Cambria" panose="02040503050406030204" pitchFamily="18" charset="0"/>
                <a:ea typeface="Cambria" panose="02040503050406030204" pitchFamily="18" charset="0"/>
              </a:rPr>
              <a:t>1964 New River Law</a:t>
            </a:r>
            <a:r>
              <a:rPr lang="en-US" altLang="ja-JP" sz="28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0257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531D0B89-7347-4231-9E25-A9B188369C61}"/>
              </a:ext>
            </a:extLst>
          </p:cNvPr>
          <p:cNvSpPr/>
          <p:nvPr/>
        </p:nvSpPr>
        <p:spPr>
          <a:xfrm>
            <a:off x="5096625" y="1592385"/>
            <a:ext cx="3723846" cy="135060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chemeClr val="accent4"/>
                  </a:solidFill>
                </a:ln>
                <a:solidFill>
                  <a:schemeClr val="tx1"/>
                </a:solidFill>
                <a:latin typeface="Cambria" panose="02040503050406030204" pitchFamily="18" charset="0"/>
                <a:ea typeface="Cambria" panose="02040503050406030204" pitchFamily="18" charset="0"/>
              </a:rPr>
              <a:t>Licensee</a:t>
            </a:r>
          </a:p>
          <a:p>
            <a:pPr algn="ctr"/>
            <a:r>
              <a:rPr lang="en-US" altLang="ja-JP" sz="2800" dirty="0">
                <a:ln>
                  <a:solidFill>
                    <a:schemeClr val="accent4"/>
                  </a:solidFill>
                </a:ln>
                <a:solidFill>
                  <a:schemeClr val="tx1"/>
                </a:solidFill>
                <a:latin typeface="Cambria" panose="02040503050406030204" pitchFamily="18" charset="0"/>
                <a:ea typeface="Cambria" panose="02040503050406030204" pitchFamily="18" charset="0"/>
              </a:rPr>
              <a:t>(River Management Office)</a:t>
            </a:r>
            <a:endParaRPr kumimoji="1" lang="ja-JP" altLang="en-US" sz="2800" dirty="0">
              <a:ln>
                <a:solidFill>
                  <a:schemeClr val="accent4"/>
                </a:solidFill>
              </a:ln>
              <a:solidFill>
                <a:schemeClr val="tx1"/>
              </a:solidFill>
              <a:latin typeface="Cambria" panose="02040503050406030204" pitchFamily="18" charset="0"/>
            </a:endParaRPr>
          </a:p>
        </p:txBody>
      </p:sp>
      <p:sp>
        <p:nvSpPr>
          <p:cNvPr id="11" name="四角形: 角を丸くする 10">
            <a:extLst>
              <a:ext uri="{FF2B5EF4-FFF2-40B4-BE49-F238E27FC236}">
                <a16:creationId xmlns:a16="http://schemas.microsoft.com/office/drawing/2014/main" id="{B145D8EB-7413-4672-B8A5-A98E6DC6BD96}"/>
              </a:ext>
            </a:extLst>
          </p:cNvPr>
          <p:cNvSpPr/>
          <p:nvPr/>
        </p:nvSpPr>
        <p:spPr>
          <a:xfrm>
            <a:off x="1028049" y="1644398"/>
            <a:ext cx="2140569" cy="115212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n>
                  <a:solidFill>
                    <a:schemeClr val="accent4"/>
                  </a:solidFill>
                </a:ln>
                <a:solidFill>
                  <a:schemeClr val="tx1"/>
                </a:solidFill>
                <a:latin typeface="Cambria" panose="02040503050406030204" pitchFamily="18" charset="0"/>
                <a:ea typeface="Cambria" panose="02040503050406030204" pitchFamily="18" charset="0"/>
              </a:rPr>
              <a:t>Applicant</a:t>
            </a:r>
          </a:p>
        </p:txBody>
      </p:sp>
      <p:sp>
        <p:nvSpPr>
          <p:cNvPr id="5" name="矢印: 上 4">
            <a:extLst>
              <a:ext uri="{FF2B5EF4-FFF2-40B4-BE49-F238E27FC236}">
                <a16:creationId xmlns:a16="http://schemas.microsoft.com/office/drawing/2014/main" id="{A3DD52B2-9C4E-4514-93D6-969F6CEEA62B}"/>
              </a:ext>
            </a:extLst>
          </p:cNvPr>
          <p:cNvSpPr/>
          <p:nvPr/>
        </p:nvSpPr>
        <p:spPr>
          <a:xfrm rot="5400000">
            <a:off x="3580354" y="1706840"/>
            <a:ext cx="986547" cy="1232987"/>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7" name="テキスト ボックス 6">
            <a:extLst>
              <a:ext uri="{FF2B5EF4-FFF2-40B4-BE49-F238E27FC236}">
                <a16:creationId xmlns:a16="http://schemas.microsoft.com/office/drawing/2014/main" id="{3C6CE07A-F43E-4753-93A6-82B8F55E773C}"/>
              </a:ext>
            </a:extLst>
          </p:cNvPr>
          <p:cNvSpPr txBox="1"/>
          <p:nvPr/>
        </p:nvSpPr>
        <p:spPr>
          <a:xfrm>
            <a:off x="1774499" y="2942993"/>
            <a:ext cx="5400600" cy="461665"/>
          </a:xfrm>
          <a:prstGeom prst="rect">
            <a:avLst/>
          </a:prstGeom>
          <a:noFill/>
        </p:spPr>
        <p:txBody>
          <a:bodyPr wrap="square" rtlCol="0">
            <a:spAutoFit/>
          </a:bodyPr>
          <a:lstStyle/>
          <a:p>
            <a:r>
              <a:rPr kumimoji="1" lang="en-US" altLang="ja-JP" sz="2400" dirty="0">
                <a:latin typeface="Cambria" panose="02040503050406030204" pitchFamily="18" charset="0"/>
                <a:ea typeface="Cambria" panose="02040503050406030204" pitchFamily="18" charset="0"/>
              </a:rPr>
              <a:t>Submission of Required Documents</a:t>
            </a:r>
            <a:endParaRPr kumimoji="1" lang="ja-JP" altLang="en-US" sz="2400" dirty="0">
              <a:latin typeface="Cambria" panose="02040503050406030204" pitchFamily="18" charset="0"/>
            </a:endParaRPr>
          </a:p>
        </p:txBody>
      </p:sp>
      <p:sp>
        <p:nvSpPr>
          <p:cNvPr id="21" name="テキスト ボックス 20">
            <a:extLst>
              <a:ext uri="{FF2B5EF4-FFF2-40B4-BE49-F238E27FC236}">
                <a16:creationId xmlns:a16="http://schemas.microsoft.com/office/drawing/2014/main" id="{DF518C87-A100-403C-9B35-52E9DA03AEA9}"/>
              </a:ext>
            </a:extLst>
          </p:cNvPr>
          <p:cNvSpPr txBox="1"/>
          <p:nvPr/>
        </p:nvSpPr>
        <p:spPr>
          <a:xfrm>
            <a:off x="401709" y="3533702"/>
            <a:ext cx="8460472" cy="954107"/>
          </a:xfrm>
          <a:prstGeom prst="rect">
            <a:avLst/>
          </a:prstGeom>
          <a:noFill/>
          <a:ln>
            <a:solidFill>
              <a:schemeClr val="tx1"/>
            </a:solidFill>
          </a:ln>
        </p:spPr>
        <p:txBody>
          <a:bodyPr wrap="square" rtlCol="0">
            <a:spAutoFit/>
          </a:bodyPr>
          <a:lstStyle/>
          <a:p>
            <a:pPr algn="ctr"/>
            <a:r>
              <a:rPr kumimoji="1" lang="en-US" altLang="ja-JP" sz="2800" dirty="0">
                <a:latin typeface="Cambria" panose="02040503050406030204" pitchFamily="18" charset="0"/>
                <a:ea typeface="Cambria" panose="02040503050406030204" pitchFamily="18" charset="0"/>
              </a:rPr>
              <a:t>(Newly applied intake water discharge) &lt; (Standard drought </a:t>
            </a:r>
            <a:r>
              <a:rPr lang="en-US" altLang="ja-JP" sz="2800" dirty="0">
                <a:latin typeface="Cambria" panose="02040503050406030204" pitchFamily="18" charset="0"/>
                <a:ea typeface="Cambria" panose="02040503050406030204" pitchFamily="18" charset="0"/>
              </a:rPr>
              <a:t>d</a:t>
            </a:r>
            <a:r>
              <a:rPr kumimoji="1" lang="en-US" altLang="ja-JP" sz="2800" dirty="0">
                <a:latin typeface="Cambria" panose="02040503050406030204" pitchFamily="18" charset="0"/>
                <a:ea typeface="Cambria" panose="02040503050406030204" pitchFamily="18" charset="0"/>
              </a:rPr>
              <a:t>ischarge)-(Normal function flow discharge)</a:t>
            </a:r>
          </a:p>
        </p:txBody>
      </p:sp>
      <p:sp>
        <p:nvSpPr>
          <p:cNvPr id="22" name="テキスト ボックス 21">
            <a:extLst>
              <a:ext uri="{FF2B5EF4-FFF2-40B4-BE49-F238E27FC236}">
                <a16:creationId xmlns:a16="http://schemas.microsoft.com/office/drawing/2014/main" id="{8C59598D-F988-4D0C-8F65-98186C99A28F}"/>
              </a:ext>
            </a:extLst>
          </p:cNvPr>
          <p:cNvSpPr txBox="1"/>
          <p:nvPr/>
        </p:nvSpPr>
        <p:spPr>
          <a:xfrm>
            <a:off x="1826868" y="5279899"/>
            <a:ext cx="5490263" cy="523220"/>
          </a:xfrm>
          <a:prstGeom prst="rect">
            <a:avLst/>
          </a:prstGeom>
          <a:noFill/>
          <a:ln>
            <a:solidFill>
              <a:schemeClr val="tx1"/>
            </a:solidFill>
          </a:ln>
        </p:spPr>
        <p:txBody>
          <a:bodyPr wrap="square" rtlCol="0">
            <a:spAutoFit/>
          </a:bodyPr>
          <a:lstStyle/>
          <a:p>
            <a:pPr algn="ctr"/>
            <a:r>
              <a:rPr kumimoji="1" lang="en-US" altLang="ja-JP" sz="2800" dirty="0">
                <a:latin typeface="Cambria" panose="02040503050406030204" pitchFamily="18" charset="0"/>
                <a:ea typeface="Cambria" panose="02040503050406030204" pitchFamily="18" charset="0"/>
              </a:rPr>
              <a:t>Applicant may take required water.</a:t>
            </a:r>
          </a:p>
        </p:txBody>
      </p:sp>
      <p:sp>
        <p:nvSpPr>
          <p:cNvPr id="15" name="矢印: 下 14">
            <a:extLst>
              <a:ext uri="{FF2B5EF4-FFF2-40B4-BE49-F238E27FC236}">
                <a16:creationId xmlns:a16="http://schemas.microsoft.com/office/drawing/2014/main" id="{FAE053A2-7BA6-46BF-83A5-33CAE0293924}"/>
              </a:ext>
            </a:extLst>
          </p:cNvPr>
          <p:cNvSpPr/>
          <p:nvPr/>
        </p:nvSpPr>
        <p:spPr>
          <a:xfrm>
            <a:off x="4085946" y="4736359"/>
            <a:ext cx="972108" cy="377845"/>
          </a:xfrm>
          <a:prstGeom prst="downArrow">
            <a:avLst>
              <a:gd name="adj1" fmla="val 50000"/>
              <a:gd name="adj2" fmla="val 474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23" name="テキスト プレースホルダー 7">
            <a:extLst>
              <a:ext uri="{FF2B5EF4-FFF2-40B4-BE49-F238E27FC236}">
                <a16:creationId xmlns:a16="http://schemas.microsoft.com/office/drawing/2014/main" id="{7503AE7E-45BC-4C47-8470-96A131A391B9}"/>
              </a:ext>
            </a:extLst>
          </p:cNvPr>
          <p:cNvSpPr txBox="1"/>
          <p:nvPr/>
        </p:nvSpPr>
        <p:spPr>
          <a:xfrm>
            <a:off x="443419" y="983193"/>
            <a:ext cx="8377052"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24" name="タイトル 1">
            <a:extLst>
              <a:ext uri="{FF2B5EF4-FFF2-40B4-BE49-F238E27FC236}">
                <a16:creationId xmlns:a16="http://schemas.microsoft.com/office/drawing/2014/main" id="{7D00D178-7F29-48D8-93B0-2B18891EEB61}"/>
              </a:ext>
            </a:extLst>
          </p:cNvPr>
          <p:cNvSpPr>
            <a:spLocks noGrp="1"/>
          </p:cNvSpPr>
          <p:nvPr>
            <p:ph type="title"/>
          </p:nvPr>
        </p:nvSpPr>
        <p:spPr>
          <a:xfrm>
            <a:off x="360000" y="251999"/>
            <a:ext cx="8229600" cy="720000"/>
          </a:xfrm>
        </p:spPr>
        <p:txBody>
          <a:bodyPr>
            <a:normAutofit/>
          </a:bodyPr>
          <a:lstStyle/>
          <a:p>
            <a:r>
              <a:rPr lang="en-US" altLang="ja-JP" sz="2800" dirty="0"/>
              <a:t>3. Water Right System (1)</a:t>
            </a:r>
            <a:endParaRPr kumimoji="1" lang="ja-JP" altLang="en-US" sz="2800" dirty="0"/>
          </a:p>
        </p:txBody>
      </p:sp>
    </p:spTree>
    <p:extLst>
      <p:ext uri="{BB962C8B-B14F-4D97-AF65-F5344CB8AC3E}">
        <p14:creationId xmlns:p14="http://schemas.microsoft.com/office/powerpoint/2010/main" val="24054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折れ線グラフ&#10;&#10;低い精度で自動的に生成された説明">
            <a:extLst>
              <a:ext uri="{FF2B5EF4-FFF2-40B4-BE49-F238E27FC236}">
                <a16:creationId xmlns:a16="http://schemas.microsoft.com/office/drawing/2014/main" id="{F93F4C69-D060-4397-ACD1-03F0F9A31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304" y="1598617"/>
            <a:ext cx="7539282" cy="4388537"/>
          </a:xfrm>
          <a:prstGeom prst="rect">
            <a:avLst/>
          </a:prstGeom>
        </p:spPr>
      </p:pic>
      <p:sp>
        <p:nvSpPr>
          <p:cNvPr id="23" name="テキスト プレースホルダー 7">
            <a:extLst>
              <a:ext uri="{FF2B5EF4-FFF2-40B4-BE49-F238E27FC236}">
                <a16:creationId xmlns:a16="http://schemas.microsoft.com/office/drawing/2014/main" id="{7503AE7E-45BC-4C47-8470-96A131A391B9}"/>
              </a:ext>
            </a:extLst>
          </p:cNvPr>
          <p:cNvSpPr txBox="1"/>
          <p:nvPr/>
        </p:nvSpPr>
        <p:spPr>
          <a:xfrm>
            <a:off x="443419" y="983193"/>
            <a:ext cx="8377052"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24" name="タイトル 1">
            <a:extLst>
              <a:ext uri="{FF2B5EF4-FFF2-40B4-BE49-F238E27FC236}">
                <a16:creationId xmlns:a16="http://schemas.microsoft.com/office/drawing/2014/main" id="{7D00D178-7F29-48D8-93B0-2B18891EEB61}"/>
              </a:ext>
            </a:extLst>
          </p:cNvPr>
          <p:cNvSpPr>
            <a:spLocks noGrp="1"/>
          </p:cNvSpPr>
          <p:nvPr>
            <p:ph type="title"/>
          </p:nvPr>
        </p:nvSpPr>
        <p:spPr>
          <a:xfrm>
            <a:off x="360000" y="239689"/>
            <a:ext cx="8229600" cy="720000"/>
          </a:xfrm>
        </p:spPr>
        <p:txBody>
          <a:bodyPr>
            <a:normAutofit/>
          </a:bodyPr>
          <a:lstStyle/>
          <a:p>
            <a:r>
              <a:rPr lang="en-US" altLang="ja-JP" sz="2800" dirty="0"/>
              <a:t>3. Water Right System (2)</a:t>
            </a:r>
            <a:endParaRPr kumimoji="1" lang="ja-JP" altLang="en-US" sz="2800" dirty="0"/>
          </a:p>
        </p:txBody>
      </p:sp>
      <p:sp>
        <p:nvSpPr>
          <p:cNvPr id="13" name="テキスト ボックス 20">
            <a:extLst>
              <a:ext uri="{FF2B5EF4-FFF2-40B4-BE49-F238E27FC236}">
                <a16:creationId xmlns:a16="http://schemas.microsoft.com/office/drawing/2014/main" id="{74EB62ED-1C49-4BFF-A13E-068507B57EC0}"/>
              </a:ext>
            </a:extLst>
          </p:cNvPr>
          <p:cNvSpPr txBox="1"/>
          <p:nvPr/>
        </p:nvSpPr>
        <p:spPr>
          <a:xfrm>
            <a:off x="4474800" y="6310534"/>
            <a:ext cx="1440160"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a:t>
            </a:r>
            <a:r>
              <a:rPr lang="en-US" altLang="ja-JP" sz="1400" dirty="0">
                <a:latin typeface="Cambria" panose="02040503050406030204" pitchFamily="18" charset="0"/>
                <a:ea typeface="ＭＳ 明朝" panose="02020609040205080304" pitchFamily="17" charset="-128"/>
                <a:cs typeface="Times New Roman" panose="02020603050405020304" pitchFamily="18" charset="0"/>
              </a:rPr>
              <a:t>: </a:t>
            </a:r>
            <a:r>
              <a:rPr lang="en-US" altLang="ja-JP" sz="1400" dirty="0">
                <a:effectLst/>
                <a:latin typeface="Cambria" panose="02040503050406030204" pitchFamily="18" charset="0"/>
                <a:ea typeface="ＭＳ 明朝" panose="02020609040205080304" pitchFamily="17" charset="-128"/>
                <a:cs typeface="Times New Roman" panose="02020603050405020304" pitchFamily="18" charset="0"/>
              </a:rPr>
              <a:t>PRT</a:t>
            </a:r>
            <a:endParaRPr lang="ja-JP" altLang="en-US" sz="1400" dirty="0">
              <a:latin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ダイアグラム&#10;&#10;自動的に生成された説明">
            <a:extLst>
              <a:ext uri="{FF2B5EF4-FFF2-40B4-BE49-F238E27FC236}">
                <a16:creationId xmlns:a16="http://schemas.microsoft.com/office/drawing/2014/main" id="{2C905A17-1901-4655-90DB-AB1055E36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058052"/>
            <a:ext cx="6856685" cy="4079048"/>
          </a:xfrm>
          <a:prstGeom prst="rect">
            <a:avLst/>
          </a:prstGeom>
        </p:spPr>
      </p:pic>
      <p:sp>
        <p:nvSpPr>
          <p:cNvPr id="6" name="矢印: 下 5">
            <a:extLst>
              <a:ext uri="{FF2B5EF4-FFF2-40B4-BE49-F238E27FC236}">
                <a16:creationId xmlns:a16="http://schemas.microsoft.com/office/drawing/2014/main" id="{1D3FE39B-ED14-44BC-BEB0-3B3BE4E2D3D3}"/>
              </a:ext>
            </a:extLst>
          </p:cNvPr>
          <p:cNvSpPr/>
          <p:nvPr/>
        </p:nvSpPr>
        <p:spPr>
          <a:xfrm rot="10800000">
            <a:off x="7668344" y="3368280"/>
            <a:ext cx="862304" cy="396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Cambria" panose="02040503050406030204" pitchFamily="18" charset="0"/>
            </a:endParaRPr>
          </a:p>
        </p:txBody>
      </p:sp>
      <p:sp>
        <p:nvSpPr>
          <p:cNvPr id="19" name="テキスト ボックス 18">
            <a:extLst>
              <a:ext uri="{FF2B5EF4-FFF2-40B4-BE49-F238E27FC236}">
                <a16:creationId xmlns:a16="http://schemas.microsoft.com/office/drawing/2014/main" id="{4406FD41-E830-4270-82C2-9432B9057E93}"/>
              </a:ext>
            </a:extLst>
          </p:cNvPr>
          <p:cNvSpPr txBox="1"/>
          <p:nvPr/>
        </p:nvSpPr>
        <p:spPr>
          <a:xfrm>
            <a:off x="6925813" y="2058052"/>
            <a:ext cx="2090588" cy="1200329"/>
          </a:xfrm>
          <a:prstGeom prst="rect">
            <a:avLst/>
          </a:prstGeom>
          <a:noFill/>
          <a:ln>
            <a:solidFill>
              <a:schemeClr val="accent4"/>
            </a:solidFill>
          </a:ln>
        </p:spPr>
        <p:txBody>
          <a:bodyPr wrap="square" rtlCol="0">
            <a:spAutoFit/>
          </a:bodyPr>
          <a:lstStyle/>
          <a:p>
            <a:pPr algn="ctr"/>
            <a:r>
              <a:rPr kumimoji="1" lang="en-US" altLang="ja-JP" sz="2400" b="1" dirty="0">
                <a:latin typeface="Cambria" panose="02040503050406030204" pitchFamily="18" charset="0"/>
                <a:ea typeface="Cambria" panose="02040503050406030204" pitchFamily="18" charset="0"/>
              </a:rPr>
              <a:t>Run-off type Hydropower generation</a:t>
            </a:r>
            <a:endParaRPr kumimoji="1" lang="ja-JP" altLang="en-US" sz="2400" b="1"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06A075F6-D0A4-4364-A513-48BC42F9B24F}"/>
              </a:ext>
            </a:extLst>
          </p:cNvPr>
          <p:cNvSpPr txBox="1"/>
          <p:nvPr/>
        </p:nvSpPr>
        <p:spPr>
          <a:xfrm>
            <a:off x="781658" y="1489181"/>
            <a:ext cx="7386283" cy="523220"/>
          </a:xfrm>
          <a:prstGeom prst="rect">
            <a:avLst/>
          </a:prstGeom>
          <a:noFill/>
        </p:spPr>
        <p:txBody>
          <a:bodyPr wrap="square" rtlCol="0">
            <a:spAutoFit/>
          </a:bodyPr>
          <a:lstStyle/>
          <a:p>
            <a:r>
              <a:rPr lang="en-US" altLang="ja-JP" sz="2800" b="1" dirty="0">
                <a:latin typeface="Cambria" panose="02040503050406030204" pitchFamily="18" charset="0"/>
                <a:ea typeface="Cambria" panose="02040503050406030204" pitchFamily="18" charset="0"/>
              </a:rPr>
              <a:t>1) Classification of Water Right</a:t>
            </a:r>
          </a:p>
        </p:txBody>
      </p:sp>
      <p:sp>
        <p:nvSpPr>
          <p:cNvPr id="24" name="テキスト プレースホルダー 7">
            <a:extLst>
              <a:ext uri="{FF2B5EF4-FFF2-40B4-BE49-F238E27FC236}">
                <a16:creationId xmlns:a16="http://schemas.microsoft.com/office/drawing/2014/main" id="{8B9D25FC-70E9-4E37-A6A6-E0A2FD07C26A}"/>
              </a:ext>
            </a:extLst>
          </p:cNvPr>
          <p:cNvSpPr txBox="1"/>
          <p:nvPr/>
        </p:nvSpPr>
        <p:spPr>
          <a:xfrm>
            <a:off x="443419" y="983193"/>
            <a:ext cx="8527573" cy="57629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800" dirty="0">
                <a:latin typeface="Cambria" panose="02040503050406030204" pitchFamily="18" charset="0"/>
                <a:ea typeface="Cambria" panose="02040503050406030204" pitchFamily="18" charset="0"/>
              </a:rPr>
              <a:t>(1)	Water Rights Licensing System</a:t>
            </a:r>
          </a:p>
        </p:txBody>
      </p:sp>
      <p:sp>
        <p:nvSpPr>
          <p:cNvPr id="25" name="タイトル 1">
            <a:extLst>
              <a:ext uri="{FF2B5EF4-FFF2-40B4-BE49-F238E27FC236}">
                <a16:creationId xmlns:a16="http://schemas.microsoft.com/office/drawing/2014/main" id="{4C2B475C-FCB1-4B09-B5DA-CC60DD63906A}"/>
              </a:ext>
            </a:extLst>
          </p:cNvPr>
          <p:cNvSpPr>
            <a:spLocks noGrp="1"/>
          </p:cNvSpPr>
          <p:nvPr>
            <p:ph type="title"/>
          </p:nvPr>
        </p:nvSpPr>
        <p:spPr>
          <a:xfrm>
            <a:off x="360000" y="251999"/>
            <a:ext cx="8229600" cy="720000"/>
          </a:xfrm>
        </p:spPr>
        <p:txBody>
          <a:bodyPr>
            <a:normAutofit/>
          </a:bodyPr>
          <a:lstStyle/>
          <a:p>
            <a:r>
              <a:rPr lang="en-US" altLang="ja-JP" sz="2800" dirty="0"/>
              <a:t>3. Water Right System(3)</a:t>
            </a:r>
            <a:endParaRPr kumimoji="1" lang="ja-JP" altLang="en-US" sz="2800" dirty="0"/>
          </a:p>
        </p:txBody>
      </p:sp>
      <p:sp>
        <p:nvSpPr>
          <p:cNvPr id="20" name="テキスト ボックス 19">
            <a:extLst>
              <a:ext uri="{FF2B5EF4-FFF2-40B4-BE49-F238E27FC236}">
                <a16:creationId xmlns:a16="http://schemas.microsoft.com/office/drawing/2014/main" id="{BF38D0F6-0306-45AC-8F37-00175D09C383}"/>
              </a:ext>
            </a:extLst>
          </p:cNvPr>
          <p:cNvSpPr txBox="1"/>
          <p:nvPr/>
        </p:nvSpPr>
        <p:spPr>
          <a:xfrm>
            <a:off x="7269935" y="3809649"/>
            <a:ext cx="1845141" cy="1938992"/>
          </a:xfrm>
          <a:prstGeom prst="rect">
            <a:avLst/>
          </a:prstGeom>
          <a:noFill/>
        </p:spPr>
        <p:txBody>
          <a:bodyPr wrap="square" rtlCol="0">
            <a:spAutoFit/>
          </a:bodyPr>
          <a:lstStyle/>
          <a:p>
            <a:r>
              <a:rPr kumimoji="1" lang="en-US" altLang="ja-JP" sz="2400" b="1" dirty="0">
                <a:solidFill>
                  <a:srgbClr val="0070C0"/>
                </a:solidFill>
                <a:latin typeface="Cambria" panose="02040503050406030204" pitchFamily="18" charset="0"/>
                <a:ea typeface="Cambria" panose="02040503050406030204" pitchFamily="18" charset="0"/>
              </a:rPr>
              <a:t>Provisional water right during rich water period</a:t>
            </a:r>
            <a:endParaRPr kumimoji="1" lang="ja-JP" altLang="en-US" sz="2400" b="1" dirty="0">
              <a:solidFill>
                <a:srgbClr val="0070C0"/>
              </a:solidFill>
              <a:latin typeface="Cambria" panose="02040503050406030204" pitchFamily="18" charset="0"/>
            </a:endParaRPr>
          </a:p>
        </p:txBody>
      </p:sp>
      <p:sp>
        <p:nvSpPr>
          <p:cNvPr id="13" name="テキスト ボックス 20">
            <a:extLst>
              <a:ext uri="{FF2B5EF4-FFF2-40B4-BE49-F238E27FC236}">
                <a16:creationId xmlns:a16="http://schemas.microsoft.com/office/drawing/2014/main" id="{B27AB14C-14BA-48B6-95FB-209A58B3E51C}"/>
              </a:ext>
            </a:extLst>
          </p:cNvPr>
          <p:cNvSpPr txBox="1"/>
          <p:nvPr/>
        </p:nvSpPr>
        <p:spPr>
          <a:xfrm>
            <a:off x="611560" y="6055009"/>
            <a:ext cx="1188132" cy="307777"/>
          </a:xfrm>
          <a:prstGeom prst="rect">
            <a:avLst/>
          </a:prstGeom>
          <a:noFill/>
        </p:spPr>
        <p:txBody>
          <a:bodyPr wrap="square">
            <a:spAutoFit/>
          </a:bodyPr>
          <a:lstStyle/>
          <a:p>
            <a:r>
              <a:rPr lang="en-US" altLang="ja-JP" sz="1400" dirty="0">
                <a:effectLst/>
                <a:latin typeface="Cambria" panose="02040503050406030204" pitchFamily="18" charset="0"/>
                <a:ea typeface="Cambria" panose="02040503050406030204" pitchFamily="18" charset="0"/>
              </a:rPr>
              <a:t>Source</a:t>
            </a:r>
            <a:r>
              <a:rPr lang="en-US" altLang="ja-JP" sz="1400" dirty="0">
                <a:latin typeface="Cambria" panose="02040503050406030204" pitchFamily="18" charset="0"/>
                <a:ea typeface="ＭＳ 明朝" panose="02020609040205080304" pitchFamily="17" charset="-128"/>
                <a:cs typeface="Times New Roman" panose="02020603050405020304" pitchFamily="18" charset="0"/>
              </a:rPr>
              <a:t>: </a:t>
            </a:r>
            <a:r>
              <a:rPr lang="en-US" altLang="ja-JP" sz="1400" dirty="0">
                <a:effectLst/>
                <a:latin typeface="Cambria" panose="02040503050406030204" pitchFamily="18" charset="0"/>
                <a:ea typeface="ＭＳ 明朝" panose="02020609040205080304" pitchFamily="17" charset="-128"/>
                <a:cs typeface="Times New Roman" panose="02020603050405020304" pitchFamily="18" charset="0"/>
              </a:rPr>
              <a:t>PRT</a:t>
            </a:r>
            <a:endParaRPr lang="ja-JP" altLang="en-US" sz="1400" dirty="0">
              <a:latin typeface="Cambria" panose="02040503050406030204" pitchFamily="18" charset="0"/>
            </a:endParaRPr>
          </a:p>
        </p:txBody>
      </p:sp>
      <p:sp>
        <p:nvSpPr>
          <p:cNvPr id="7" name="矢印: 左 6">
            <a:extLst>
              <a:ext uri="{FF2B5EF4-FFF2-40B4-BE49-F238E27FC236}">
                <a16:creationId xmlns:a16="http://schemas.microsoft.com/office/drawing/2014/main" id="{5B448337-CDBF-4B86-B742-4159083B190A}"/>
              </a:ext>
            </a:extLst>
          </p:cNvPr>
          <p:cNvSpPr/>
          <p:nvPr/>
        </p:nvSpPr>
        <p:spPr>
          <a:xfrm>
            <a:off x="6734588" y="3896201"/>
            <a:ext cx="576064" cy="208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9736500"/>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A338F-F852-41BE-9A81-2549859D4754}">
  <ds:schemaRefs>
    <ds:schemaRef ds:uri="http://schemas.microsoft.com/sharepoint/v3/contenttype/forms"/>
  </ds:schemaRefs>
</ds:datastoreItem>
</file>

<file path=customXml/itemProps2.xml><?xml version="1.0" encoding="utf-8"?>
<ds:datastoreItem xmlns:ds="http://schemas.openxmlformats.org/officeDocument/2006/customXml" ds:itemID="{FC539F9D-7D41-49D8-82EC-5BB7D28FC349}">
  <ds:schemaRefs>
    <ds:schemaRef ds:uri="http://purl.org/dc/elements/1.1/"/>
    <ds:schemaRef ds:uri="http://schemas.microsoft.com/office/2006/metadata/properties"/>
    <ds:schemaRef ds:uri="b56652ab-dc59-4635-a713-c4c2ef59bd7c"/>
    <ds:schemaRef ds:uri="http://purl.org/dc/terms/"/>
    <ds:schemaRef ds:uri="http://schemas.openxmlformats.org/package/2006/metadata/core-properties"/>
    <ds:schemaRef ds:uri="8bee4b5a-797e-4090-846b-e0b2c160cba4"/>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717BBE52-5E07-41C4-A7AB-498E6AB8B9C0}"/>
</file>

<file path=docProps/app.xml><?xml version="1.0" encoding="utf-8"?>
<Properties xmlns="http://schemas.openxmlformats.org/officeDocument/2006/extended-properties" xmlns:vt="http://schemas.openxmlformats.org/officeDocument/2006/docPropsVTypes">
  <Template/>
  <TotalTime>3895</TotalTime>
  <Words>2449</Words>
  <PresentationFormat>On-screen Show (4:3)</PresentationFormat>
  <Paragraphs>308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游明朝</vt:lpstr>
      <vt:lpstr>Arial</vt:lpstr>
      <vt:lpstr>Calibri</vt:lpstr>
      <vt:lpstr>Cambria</vt:lpstr>
      <vt:lpstr>Times New Roman</vt:lpstr>
      <vt:lpstr>Wingdings</vt:lpstr>
      <vt:lpstr>2_X0-00</vt:lpstr>
      <vt:lpstr>Theme1-2 Water Rights Establishing the Order of Water Use Based on Regional Practices and Characteristics</vt:lpstr>
      <vt:lpstr>Contents</vt:lpstr>
      <vt:lpstr>1. Introduction (1)</vt:lpstr>
      <vt:lpstr>1. Introduction (2)</vt:lpstr>
      <vt:lpstr>PowerPoint Presentation</vt:lpstr>
      <vt:lpstr>PowerPoint Presentation</vt:lpstr>
      <vt:lpstr>3. Water Right System (1)</vt:lpstr>
      <vt:lpstr>3. Water Right System (2)</vt:lpstr>
      <vt:lpstr>3. Water Right System(3)</vt:lpstr>
      <vt:lpstr>3. Water Right System (4)</vt:lpstr>
      <vt:lpstr>3. Water Right System (5)</vt:lpstr>
      <vt:lpstr>3. Water Right System (6)</vt:lpstr>
      <vt:lpstr>3. Water Right System (7)</vt:lpstr>
      <vt:lpstr>3. Water Right System (8)</vt:lpstr>
      <vt:lpstr>3. Water Right System (9)</vt:lpstr>
      <vt:lpstr>3. Water Right System (10)</vt:lpstr>
      <vt:lpstr>3. Water Right System (11)</vt:lpstr>
      <vt:lpstr>3. Water Right System (12)</vt:lpstr>
      <vt:lpstr>3. Water Right System(13)</vt:lpstr>
      <vt:lpstr>3. Water Right System(14)</vt:lpstr>
      <vt:lpstr>3. Water Right System (15)</vt:lpstr>
      <vt:lpstr>3. Water Right System (16)</vt:lpstr>
      <vt:lpstr>4. Water Distribution during Drought (1)</vt:lpstr>
      <vt:lpstr>4. Water Allocation during Drought (2)</vt:lpstr>
      <vt:lpstr>4. Water Allocation during Drought (3)</vt:lpstr>
      <vt:lpstr>4. Water Allocation during Drought (4)</vt:lpstr>
      <vt:lpstr>6. Operation and Maintenance of Irrigation Facility (1)</vt:lpstr>
      <vt:lpstr>6. Operation and Maintenance of Irrigation Facility(2)</vt:lpstr>
      <vt:lpstr>6. Operation and Maintenance of Irrigation Facility(3)</vt:lpstr>
      <vt:lpstr>6. Operation and Maintenance of Irrigation Facility(4)</vt:lpstr>
      <vt:lpstr>7. Lessons Learned (1)</vt:lpstr>
      <vt:lpstr>7. Lessons Learned (2)</vt:lpstr>
      <vt:lpstr>7. Lessons Learned (3)</vt:lpstr>
      <vt:lpstr>7. Lessons Learned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2022-03-31T03:30:15Z</cp:lastPrinted>
  <dcterms:created xsi:type="dcterms:W3CDTF">2016-03-24T01:37:00Z</dcterms:created>
  <dcterms:modified xsi:type="dcterms:W3CDTF">2022-04-01T08:34:04Z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