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4"/>
  </p:sldMasterIdLst>
  <p:notesMasterIdLst>
    <p:notesMasterId r:id="rId14"/>
  </p:notesMasterIdLst>
  <p:handoutMasterIdLst>
    <p:handoutMasterId r:id="rId15"/>
  </p:handoutMasterIdLst>
  <p:sldIdLst>
    <p:sldId id="340" r:id="rId5"/>
    <p:sldId id="332" r:id="rId6"/>
    <p:sldId id="320" r:id="rId7"/>
    <p:sldId id="333" r:id="rId8"/>
    <p:sldId id="339" r:id="rId9"/>
    <p:sldId id="334" r:id="rId10"/>
    <p:sldId id="335" r:id="rId11"/>
    <p:sldId id="337" r:id="rId12"/>
    <p:sldId id="338" r:id="rId13"/>
  </p:sldIdLst>
  <p:sldSz cx="12192000" cy="6858000"/>
  <p:notesSz cx="9939338" cy="6805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612987-4754-16FF-E061-564B3238FD53}" name="Yoshizawa, Shinobu[芳沢 忍]" initials="YS忍" userId="S::Yoshizawa.Shinobu@jica.go.jp::4324bde9-48f9-49a5-a3d6-03038f836b1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2980FF"/>
    <a:srgbClr val="FCECE8"/>
    <a:srgbClr val="A3D8FF"/>
    <a:srgbClr val="85CBFF"/>
    <a:srgbClr val="3333CC"/>
    <a:srgbClr val="00FFFF"/>
    <a:srgbClr val="29FFFF"/>
    <a:srgbClr val="66FFFF"/>
    <a:srgbClr val="D1E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B31698-A11F-49A9-8FF0-E13AD34BF2E2}" v="5" dt="2023-12-26T02:35:36.74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ttori, Kazuki[服部 一希]" userId="S::hattori.kazuki@jica.go.jp::94cb9d74-097a-4463-afd4-13dceadec4fa" providerId="AD" clId="Web-{7C12295A-18D8-F3B2-EE29-6FB22FF0E272}"/>
    <pc:docChg chg="modSld">
      <pc:chgData name="Hattori, Kazuki[服部 一希]" userId="S::hattori.kazuki@jica.go.jp::94cb9d74-097a-4463-afd4-13dceadec4fa" providerId="AD" clId="Web-{7C12295A-18D8-F3B2-EE29-6FB22FF0E272}" dt="2022-08-04T10:10:46.332" v="23"/>
      <pc:docMkLst>
        <pc:docMk/>
      </pc:docMkLst>
      <pc:sldChg chg="delSp modSp">
        <pc:chgData name="Hattori, Kazuki[服部 一希]" userId="S::hattori.kazuki@jica.go.jp::94cb9d74-097a-4463-afd4-13dceadec4fa" providerId="AD" clId="Web-{7C12295A-18D8-F3B2-EE29-6FB22FF0E272}" dt="2022-08-04T10:08:59.078" v="13" actId="1076"/>
        <pc:sldMkLst>
          <pc:docMk/>
          <pc:sldMk cId="1560471992" sldId="333"/>
        </pc:sldMkLst>
        <pc:spChg chg="mod">
          <ac:chgData name="Hattori, Kazuki[服部 一希]" userId="S::hattori.kazuki@jica.go.jp::94cb9d74-097a-4463-afd4-13dceadec4fa" providerId="AD" clId="Web-{7C12295A-18D8-F3B2-EE29-6FB22FF0E272}" dt="2022-08-04T10:08:27.593" v="9" actId="20577"/>
          <ac:spMkLst>
            <pc:docMk/>
            <pc:sldMk cId="1560471992" sldId="333"/>
            <ac:spMk id="19" creationId="{FDFB7F9D-A4CB-4C85-858B-1FC1077A3BA7}"/>
          </ac:spMkLst>
        </pc:spChg>
        <pc:graphicFrameChg chg="del">
          <ac:chgData name="Hattori, Kazuki[服部 一希]" userId="S::hattori.kazuki@jica.go.jp::94cb9d74-097a-4463-afd4-13dceadec4fa" providerId="AD" clId="Web-{7C12295A-18D8-F3B2-EE29-6FB22FF0E272}" dt="2022-08-04T10:08:44.578" v="10"/>
          <ac:graphicFrameMkLst>
            <pc:docMk/>
            <pc:sldMk cId="1560471992" sldId="333"/>
            <ac:graphicFrameMk id="2" creationId="{00000000-0000-0000-0000-000000000000}"/>
          </ac:graphicFrameMkLst>
        </pc:graphicFrameChg>
        <pc:graphicFrameChg chg="mod modGraphic">
          <ac:chgData name="Hattori, Kazuki[服部 一希]" userId="S::hattori.kazuki@jica.go.jp::94cb9d74-097a-4463-afd4-13dceadec4fa" providerId="AD" clId="Web-{7C12295A-18D8-F3B2-EE29-6FB22FF0E272}" dt="2022-08-04T10:08:59.078" v="13" actId="1076"/>
          <ac:graphicFrameMkLst>
            <pc:docMk/>
            <pc:sldMk cId="1560471992" sldId="333"/>
            <ac:graphicFrameMk id="20" creationId="{1E585B50-D4E2-4846-8B63-C1819A79576A}"/>
          </ac:graphicFrameMkLst>
        </pc:graphicFrameChg>
      </pc:sldChg>
      <pc:sldChg chg="addSp delSp modSp">
        <pc:chgData name="Hattori, Kazuki[服部 一希]" userId="S::hattori.kazuki@jica.go.jp::94cb9d74-097a-4463-afd4-13dceadec4fa" providerId="AD" clId="Web-{7C12295A-18D8-F3B2-EE29-6FB22FF0E272}" dt="2022-08-04T10:10:46.332" v="23"/>
        <pc:sldMkLst>
          <pc:docMk/>
          <pc:sldMk cId="3219120329" sldId="339"/>
        </pc:sldMkLst>
        <pc:spChg chg="add del mod">
          <ac:chgData name="Hattori, Kazuki[服部 一希]" userId="S::hattori.kazuki@jica.go.jp::94cb9d74-097a-4463-afd4-13dceadec4fa" providerId="AD" clId="Web-{7C12295A-18D8-F3B2-EE29-6FB22FF0E272}" dt="2022-08-04T10:09:30.314" v="17"/>
          <ac:spMkLst>
            <pc:docMk/>
            <pc:sldMk cId="3219120329" sldId="339"/>
            <ac:spMk id="2" creationId="{FDFCEEF6-23B8-5285-05CD-6D8E95D57F14}"/>
          </ac:spMkLst>
        </pc:spChg>
        <pc:spChg chg="del mod">
          <ac:chgData name="Hattori, Kazuki[服部 一希]" userId="S::hattori.kazuki@jica.go.jp::94cb9d74-097a-4463-afd4-13dceadec4fa" providerId="AD" clId="Web-{7C12295A-18D8-F3B2-EE29-6FB22FF0E272}" dt="2022-08-04T10:10:46.332" v="23"/>
          <ac:spMkLst>
            <pc:docMk/>
            <pc:sldMk cId="3219120329" sldId="339"/>
            <ac:spMk id="4" creationId="{00000000-0000-0000-0000-000000000000}"/>
          </ac:spMkLst>
        </pc:spChg>
        <pc:spChg chg="del mod">
          <ac:chgData name="Hattori, Kazuki[服部 一希]" userId="S::hattori.kazuki@jica.go.jp::94cb9d74-097a-4463-afd4-13dceadec4fa" providerId="AD" clId="Web-{7C12295A-18D8-F3B2-EE29-6FB22FF0E272}" dt="2022-08-04T10:10:00.674" v="20"/>
          <ac:spMkLst>
            <pc:docMk/>
            <pc:sldMk cId="3219120329" sldId="339"/>
            <ac:spMk id="6" creationId="{00000000-0000-0000-0000-000000000000}"/>
          </ac:spMkLst>
        </pc:spChg>
        <pc:spChg chg="mod">
          <ac:chgData name="Hattori, Kazuki[服部 一希]" userId="S::hattori.kazuki@jica.go.jp::94cb9d74-097a-4463-afd4-13dceadec4fa" providerId="AD" clId="Web-{7C12295A-18D8-F3B2-EE29-6FB22FF0E272}" dt="2022-08-04T10:09:52.174" v="19" actId="20577"/>
          <ac:spMkLst>
            <pc:docMk/>
            <pc:sldMk cId="3219120329" sldId="339"/>
            <ac:spMk id="10" creationId="{00000000-0000-0000-0000-000000000000}"/>
          </ac:spMkLst>
        </pc:spChg>
        <pc:graphicFrameChg chg="mod">
          <ac:chgData name="Hattori, Kazuki[服部 一希]" userId="S::hattori.kazuki@jica.go.jp::94cb9d74-097a-4463-afd4-13dceadec4fa" providerId="AD" clId="Web-{7C12295A-18D8-F3B2-EE29-6FB22FF0E272}" dt="2022-08-04T10:09:39.845" v="18" actId="1076"/>
          <ac:graphicFrameMkLst>
            <pc:docMk/>
            <pc:sldMk cId="3219120329" sldId="339"/>
            <ac:graphicFrameMk id="15" creationId="{00000000-0000-0000-0000-000000000000}"/>
          </ac:graphicFrameMkLst>
        </pc:graphicFrameChg>
      </pc:sldChg>
    </pc:docChg>
  </pc:docChgLst>
  <pc:docChgLst>
    <pc:chgData name="Kubota, Michiko[久保田 美智子]" userId="0c1cf375-01f8-4c2c-a3bb-db1d2c5e7771" providerId="ADAL" clId="{A1A886E0-0D98-41B5-B271-E84E2A05BE13}"/>
    <pc:docChg chg="undo custSel modSld">
      <pc:chgData name="Kubota, Michiko[久保田 美智子]" userId="0c1cf375-01f8-4c2c-a3bb-db1d2c5e7771" providerId="ADAL" clId="{A1A886E0-0D98-41B5-B271-E84E2A05BE13}" dt="2023-12-19T09:09:28.414" v="60" actId="20577"/>
      <pc:docMkLst>
        <pc:docMk/>
      </pc:docMkLst>
      <pc:sldChg chg="modSp mod">
        <pc:chgData name="Kubota, Michiko[久保田 美智子]" userId="0c1cf375-01f8-4c2c-a3bb-db1d2c5e7771" providerId="ADAL" clId="{A1A886E0-0D98-41B5-B271-E84E2A05BE13}" dt="2023-12-19T09:09:28.414" v="60" actId="20577"/>
        <pc:sldMkLst>
          <pc:docMk/>
          <pc:sldMk cId="2806881668" sldId="332"/>
        </pc:sldMkLst>
        <pc:spChg chg="mod">
          <ac:chgData name="Kubota, Michiko[久保田 美智子]" userId="0c1cf375-01f8-4c2c-a3bb-db1d2c5e7771" providerId="ADAL" clId="{A1A886E0-0D98-41B5-B271-E84E2A05BE13}" dt="2023-12-19T09:09:28.414" v="60" actId="20577"/>
          <ac:spMkLst>
            <pc:docMk/>
            <pc:sldMk cId="2806881668" sldId="332"/>
            <ac:spMk id="46" creationId="{00000000-0000-0000-0000-000000000000}"/>
          </ac:spMkLst>
        </pc:spChg>
      </pc:sldChg>
    </pc:docChg>
  </pc:docChgLst>
  <pc:docChgLst>
    <pc:chgData name="Yoshizawa, Shinobu[芳沢 忍]" userId="4324bde9-48f9-49a5-a3d6-03038f836b16" providerId="ADAL" clId="{A5109981-91D7-4BE2-B042-950BECAABF8D}"/>
    <pc:docChg chg="modSld">
      <pc:chgData name="Yoshizawa, Shinobu[芳沢 忍]" userId="4324bde9-48f9-49a5-a3d6-03038f836b16" providerId="ADAL" clId="{A5109981-91D7-4BE2-B042-950BECAABF8D}" dt="2022-09-21T04:13:47.914" v="42"/>
      <pc:docMkLst>
        <pc:docMk/>
      </pc:docMkLst>
      <pc:sldChg chg="modSp mod delCm">
        <pc:chgData name="Yoshizawa, Shinobu[芳沢 忍]" userId="4324bde9-48f9-49a5-a3d6-03038f836b16" providerId="ADAL" clId="{A5109981-91D7-4BE2-B042-950BECAABF8D}" dt="2022-09-21T04:08:48.580" v="3" actId="20577"/>
        <pc:sldMkLst>
          <pc:docMk/>
          <pc:sldMk cId="2920247984" sldId="320"/>
        </pc:sldMkLst>
        <pc:graphicFrameChg chg="mod modGraphic">
          <ac:chgData name="Yoshizawa, Shinobu[芳沢 忍]" userId="4324bde9-48f9-49a5-a3d6-03038f836b16" providerId="ADAL" clId="{A5109981-91D7-4BE2-B042-950BECAABF8D}" dt="2022-09-21T04:08:48.580" v="3" actId="20577"/>
          <ac:graphicFrameMkLst>
            <pc:docMk/>
            <pc:sldMk cId="2920247984" sldId="320"/>
            <ac:graphicFrameMk id="15" creationId="{00000000-0000-0000-0000-000000000000}"/>
          </ac:graphicFrameMkLst>
        </pc:graphicFrameChg>
      </pc:sldChg>
      <pc:sldChg chg="modSp mod delCm">
        <pc:chgData name="Yoshizawa, Shinobu[芳沢 忍]" userId="4324bde9-48f9-49a5-a3d6-03038f836b16" providerId="ADAL" clId="{A5109981-91D7-4BE2-B042-950BECAABF8D}" dt="2022-09-21T04:10:33.821" v="8" actId="20577"/>
        <pc:sldMkLst>
          <pc:docMk/>
          <pc:sldMk cId="1560471992" sldId="333"/>
        </pc:sldMkLst>
        <pc:graphicFrameChg chg="mod modGraphic">
          <ac:chgData name="Yoshizawa, Shinobu[芳沢 忍]" userId="4324bde9-48f9-49a5-a3d6-03038f836b16" providerId="ADAL" clId="{A5109981-91D7-4BE2-B042-950BECAABF8D}" dt="2022-09-21T04:10:33.821" v="8" actId="20577"/>
          <ac:graphicFrameMkLst>
            <pc:docMk/>
            <pc:sldMk cId="1560471992" sldId="333"/>
            <ac:graphicFrameMk id="20" creationId="{1E585B50-D4E2-4846-8B63-C1819A79576A}"/>
          </ac:graphicFrameMkLst>
        </pc:graphicFrameChg>
      </pc:sldChg>
      <pc:sldChg chg="modSp mod delCm modCm">
        <pc:chgData name="Yoshizawa, Shinobu[芳沢 忍]" userId="4324bde9-48f9-49a5-a3d6-03038f836b16" providerId="ADAL" clId="{A5109981-91D7-4BE2-B042-950BECAABF8D}" dt="2022-09-21T04:13:47.914" v="42"/>
        <pc:sldMkLst>
          <pc:docMk/>
          <pc:sldMk cId="2845063589" sldId="335"/>
        </pc:sldMkLst>
        <pc:graphicFrameChg chg="mod modGraphic">
          <ac:chgData name="Yoshizawa, Shinobu[芳沢 忍]" userId="4324bde9-48f9-49a5-a3d6-03038f836b16" providerId="ADAL" clId="{A5109981-91D7-4BE2-B042-950BECAABF8D}" dt="2022-09-21T04:13:44.434" v="41" actId="20577"/>
          <ac:graphicFrameMkLst>
            <pc:docMk/>
            <pc:sldMk cId="2845063589" sldId="335"/>
            <ac:graphicFrameMk id="15" creationId="{00000000-0000-0000-0000-000000000000}"/>
          </ac:graphicFrameMkLst>
        </pc:graphicFrameChg>
      </pc:sldChg>
      <pc:sldChg chg="modSp mod delCm">
        <pc:chgData name="Yoshizawa, Shinobu[芳沢 忍]" userId="4324bde9-48f9-49a5-a3d6-03038f836b16" providerId="ADAL" clId="{A5109981-91D7-4BE2-B042-950BECAABF8D}" dt="2022-09-21T04:12:43.296" v="17" actId="20577"/>
        <pc:sldMkLst>
          <pc:docMk/>
          <pc:sldMk cId="3219120329" sldId="339"/>
        </pc:sldMkLst>
        <pc:graphicFrameChg chg="mod modGraphic">
          <ac:chgData name="Yoshizawa, Shinobu[芳沢 忍]" userId="4324bde9-48f9-49a5-a3d6-03038f836b16" providerId="ADAL" clId="{A5109981-91D7-4BE2-B042-950BECAABF8D}" dt="2022-09-21T04:12:43.296" v="17" actId="20577"/>
          <ac:graphicFrameMkLst>
            <pc:docMk/>
            <pc:sldMk cId="3219120329" sldId="339"/>
            <ac:graphicFrameMk id="15" creationId="{00000000-0000-0000-0000-000000000000}"/>
          </ac:graphicFrameMkLst>
        </pc:graphicFrameChg>
      </pc:sldChg>
    </pc:docChg>
  </pc:docChgLst>
  <pc:docChgLst>
    <pc:chgData name="Yoshizawa, Shinobu[芳沢 忍]" userId="4324bde9-48f9-49a5-a3d6-03038f836b16" providerId="ADAL" clId="{BA584D64-047E-4BBD-B985-66E2A6E96185}"/>
    <pc:docChg chg="undo custSel modSld">
      <pc:chgData name="Yoshizawa, Shinobu[芳沢 忍]" userId="4324bde9-48f9-49a5-a3d6-03038f836b16" providerId="ADAL" clId="{BA584D64-047E-4BBD-B985-66E2A6E96185}" dt="2022-08-23T11:55:06.309" v="83"/>
      <pc:docMkLst>
        <pc:docMk/>
      </pc:docMkLst>
      <pc:sldChg chg="modSp mod addCm">
        <pc:chgData name="Yoshizawa, Shinobu[芳沢 忍]" userId="4324bde9-48f9-49a5-a3d6-03038f836b16" providerId="ADAL" clId="{BA584D64-047E-4BBD-B985-66E2A6E96185}" dt="2022-08-23T11:53:48.430" v="70"/>
        <pc:sldMkLst>
          <pc:docMk/>
          <pc:sldMk cId="2920247984" sldId="320"/>
        </pc:sldMkLst>
        <pc:spChg chg="mod">
          <ac:chgData name="Yoshizawa, Shinobu[芳沢 忍]" userId="4324bde9-48f9-49a5-a3d6-03038f836b16" providerId="ADAL" clId="{BA584D64-047E-4BBD-B985-66E2A6E96185}" dt="2022-08-23T11:48:27.510" v="0"/>
          <ac:spMkLst>
            <pc:docMk/>
            <pc:sldMk cId="2920247984" sldId="320"/>
            <ac:spMk id="38" creationId="{00000000-0000-0000-0000-000000000000}"/>
          </ac:spMkLst>
        </pc:spChg>
      </pc:sldChg>
      <pc:sldChg chg="modSp mod addCm">
        <pc:chgData name="Yoshizawa, Shinobu[芳沢 忍]" userId="4324bde9-48f9-49a5-a3d6-03038f836b16" providerId="ADAL" clId="{BA584D64-047E-4BBD-B985-66E2A6E96185}" dt="2022-08-23T11:53:59.379" v="71"/>
        <pc:sldMkLst>
          <pc:docMk/>
          <pc:sldMk cId="1560471992" sldId="333"/>
        </pc:sldMkLst>
        <pc:spChg chg="mod">
          <ac:chgData name="Yoshizawa, Shinobu[芳沢 忍]" userId="4324bde9-48f9-49a5-a3d6-03038f836b16" providerId="ADAL" clId="{BA584D64-047E-4BBD-B985-66E2A6E96185}" dt="2022-08-23T11:51:41.764" v="29" actId="14100"/>
          <ac:spMkLst>
            <pc:docMk/>
            <pc:sldMk cId="1560471992" sldId="333"/>
            <ac:spMk id="19" creationId="{FDFB7F9D-A4CB-4C85-858B-1FC1077A3BA7}"/>
          </ac:spMkLst>
        </pc:spChg>
        <pc:spChg chg="mod">
          <ac:chgData name="Yoshizawa, Shinobu[芳沢 忍]" userId="4324bde9-48f9-49a5-a3d6-03038f836b16" providerId="ADAL" clId="{BA584D64-047E-4BBD-B985-66E2A6E96185}" dt="2022-08-23T11:51:38.949" v="28" actId="14100"/>
          <ac:spMkLst>
            <pc:docMk/>
            <pc:sldMk cId="1560471992" sldId="333"/>
            <ac:spMk id="38" creationId="{00000000-0000-0000-0000-000000000000}"/>
          </ac:spMkLst>
        </pc:spChg>
        <pc:graphicFrameChg chg="mod modGraphic">
          <ac:chgData name="Yoshizawa, Shinobu[芳沢 忍]" userId="4324bde9-48f9-49a5-a3d6-03038f836b16" providerId="ADAL" clId="{BA584D64-047E-4BBD-B985-66E2A6E96185}" dt="2022-08-23T11:53:01.823" v="67" actId="14734"/>
          <ac:graphicFrameMkLst>
            <pc:docMk/>
            <pc:sldMk cId="1560471992" sldId="333"/>
            <ac:graphicFrameMk id="5" creationId="{00000000-0000-0000-0000-000000000000}"/>
          </ac:graphicFrameMkLst>
        </pc:graphicFrameChg>
        <pc:graphicFrameChg chg="mod modGraphic">
          <ac:chgData name="Yoshizawa, Shinobu[芳沢 忍]" userId="4324bde9-48f9-49a5-a3d6-03038f836b16" providerId="ADAL" clId="{BA584D64-047E-4BBD-B985-66E2A6E96185}" dt="2022-08-23T11:53:06.304" v="69" actId="14734"/>
          <ac:graphicFrameMkLst>
            <pc:docMk/>
            <pc:sldMk cId="1560471992" sldId="333"/>
            <ac:graphicFrameMk id="20" creationId="{1E585B50-D4E2-4846-8B63-C1819A79576A}"/>
          </ac:graphicFrameMkLst>
        </pc:graphicFrameChg>
      </pc:sldChg>
      <pc:sldChg chg="modSp mod addCm">
        <pc:chgData name="Yoshizawa, Shinobu[芳沢 忍]" userId="4324bde9-48f9-49a5-a3d6-03038f836b16" providerId="ADAL" clId="{BA584D64-047E-4BBD-B985-66E2A6E96185}" dt="2022-08-23T11:54:46.796" v="82" actId="14734"/>
        <pc:sldMkLst>
          <pc:docMk/>
          <pc:sldMk cId="2845063589" sldId="335"/>
        </pc:sldMkLst>
        <pc:graphicFrameChg chg="modGraphic">
          <ac:chgData name="Yoshizawa, Shinobu[芳沢 忍]" userId="4324bde9-48f9-49a5-a3d6-03038f836b16" providerId="ADAL" clId="{BA584D64-047E-4BBD-B985-66E2A6E96185}" dt="2022-08-23T11:54:46.796" v="82" actId="14734"/>
          <ac:graphicFrameMkLst>
            <pc:docMk/>
            <pc:sldMk cId="2845063589" sldId="335"/>
            <ac:graphicFrameMk id="12" creationId="{00000000-0000-0000-0000-000000000000}"/>
          </ac:graphicFrameMkLst>
        </pc:graphicFrameChg>
        <pc:graphicFrameChg chg="modGraphic">
          <ac:chgData name="Yoshizawa, Shinobu[芳沢 忍]" userId="4324bde9-48f9-49a5-a3d6-03038f836b16" providerId="ADAL" clId="{BA584D64-047E-4BBD-B985-66E2A6E96185}" dt="2022-08-23T11:54:43.548" v="81" actId="14734"/>
          <ac:graphicFrameMkLst>
            <pc:docMk/>
            <pc:sldMk cId="2845063589" sldId="335"/>
            <ac:graphicFrameMk id="15" creationId="{00000000-0000-0000-0000-000000000000}"/>
          </ac:graphicFrameMkLst>
        </pc:graphicFrameChg>
      </pc:sldChg>
      <pc:sldChg chg="modSp mod addCm">
        <pc:chgData name="Yoshizawa, Shinobu[芳沢 忍]" userId="4324bde9-48f9-49a5-a3d6-03038f836b16" providerId="ADAL" clId="{BA584D64-047E-4BBD-B985-66E2A6E96185}" dt="2022-08-23T11:55:06.309" v="83"/>
        <pc:sldMkLst>
          <pc:docMk/>
          <pc:sldMk cId="3219120329" sldId="339"/>
        </pc:sldMkLst>
        <pc:spChg chg="mod">
          <ac:chgData name="Yoshizawa, Shinobu[芳沢 忍]" userId="4324bde9-48f9-49a5-a3d6-03038f836b16" providerId="ADAL" clId="{BA584D64-047E-4BBD-B985-66E2A6E96185}" dt="2022-08-23T11:49:29.117" v="15" actId="14100"/>
          <ac:spMkLst>
            <pc:docMk/>
            <pc:sldMk cId="3219120329" sldId="339"/>
            <ac:spMk id="10" creationId="{00000000-0000-0000-0000-000000000000}"/>
          </ac:spMkLst>
        </pc:spChg>
        <pc:graphicFrameChg chg="mod modGraphic">
          <ac:chgData name="Yoshizawa, Shinobu[芳沢 忍]" userId="4324bde9-48f9-49a5-a3d6-03038f836b16" providerId="ADAL" clId="{BA584D64-047E-4BBD-B985-66E2A6E96185}" dt="2022-08-23T11:49:51.391" v="17" actId="14100"/>
          <ac:graphicFrameMkLst>
            <pc:docMk/>
            <pc:sldMk cId="3219120329" sldId="339"/>
            <ac:graphicFrameMk id="15" creationId="{00000000-0000-0000-0000-000000000000}"/>
          </ac:graphicFrameMkLst>
        </pc:graphicFrameChg>
      </pc:sldChg>
    </pc:docChg>
  </pc:docChgLst>
  <pc:docChgLst>
    <pc:chgData name="Hattori, Kazuki[服部 一希]" userId="94cb9d74-097a-4463-afd4-13dceadec4fa" providerId="ADAL" clId="{34B52432-16F2-4583-9F59-A997DDC61412}"/>
    <pc:docChg chg="undo custSel modSld modNotesMaster modHandout">
      <pc:chgData name="Hattori, Kazuki[服部 一希]" userId="94cb9d74-097a-4463-afd4-13dceadec4fa" providerId="ADAL" clId="{34B52432-16F2-4583-9F59-A997DDC61412}" dt="2022-08-05T05:46:26.081" v="2080" actId="1038"/>
      <pc:docMkLst>
        <pc:docMk/>
      </pc:docMkLst>
      <pc:sldChg chg="delSp modSp mod">
        <pc:chgData name="Hattori, Kazuki[服部 一希]" userId="94cb9d74-097a-4463-afd4-13dceadec4fa" providerId="ADAL" clId="{34B52432-16F2-4583-9F59-A997DDC61412}" dt="2022-08-05T05:36:05.129" v="2005" actId="115"/>
        <pc:sldMkLst>
          <pc:docMk/>
          <pc:sldMk cId="2920247984" sldId="320"/>
        </pc:sldMkLst>
        <pc:spChg chg="mod">
          <ac:chgData name="Hattori, Kazuki[服部 一希]" userId="94cb9d74-097a-4463-afd4-13dceadec4fa" providerId="ADAL" clId="{34B52432-16F2-4583-9F59-A997DDC61412}" dt="2022-08-05T04:59:22.845" v="1835" actId="1038"/>
          <ac:spMkLst>
            <pc:docMk/>
            <pc:sldMk cId="2920247984" sldId="320"/>
            <ac:spMk id="2" creationId="{00000000-0000-0000-0000-000000000000}"/>
          </ac:spMkLst>
        </pc:spChg>
        <pc:spChg chg="del">
          <ac:chgData name="Hattori, Kazuki[服部 一希]" userId="94cb9d74-097a-4463-afd4-13dceadec4fa" providerId="ADAL" clId="{34B52432-16F2-4583-9F59-A997DDC61412}" dt="2022-08-04T06:56:28.162" v="1" actId="478"/>
          <ac:spMkLst>
            <pc:docMk/>
            <pc:sldMk cId="2920247984" sldId="320"/>
            <ac:spMk id="3" creationId="{00000000-0000-0000-0000-000000000000}"/>
          </ac:spMkLst>
        </pc:spChg>
        <pc:spChg chg="mod">
          <ac:chgData name="Hattori, Kazuki[服部 一希]" userId="94cb9d74-097a-4463-afd4-13dceadec4fa" providerId="ADAL" clId="{34B52432-16F2-4583-9F59-A997DDC61412}" dt="2022-08-04T10:39:10.951" v="1095" actId="14100"/>
          <ac:spMkLst>
            <pc:docMk/>
            <pc:sldMk cId="2920247984" sldId="320"/>
            <ac:spMk id="11" creationId="{00000000-0000-0000-0000-000000000000}"/>
          </ac:spMkLst>
        </pc:spChg>
        <pc:spChg chg="mod">
          <ac:chgData name="Hattori, Kazuki[服部 一希]" userId="94cb9d74-097a-4463-afd4-13dceadec4fa" providerId="ADAL" clId="{34B52432-16F2-4583-9F59-A997DDC61412}" dt="2022-08-05T04:58:27.356" v="1710" actId="1036"/>
          <ac:spMkLst>
            <pc:docMk/>
            <pc:sldMk cId="2920247984" sldId="320"/>
            <ac:spMk id="12" creationId="{00000000-0000-0000-0000-000000000000}"/>
          </ac:spMkLst>
        </pc:spChg>
        <pc:spChg chg="mod">
          <ac:chgData name="Hattori, Kazuki[服部 一希]" userId="94cb9d74-097a-4463-afd4-13dceadec4fa" providerId="ADAL" clId="{34B52432-16F2-4583-9F59-A997DDC61412}" dt="2022-08-05T05:36:05.129" v="2005" actId="115"/>
          <ac:spMkLst>
            <pc:docMk/>
            <pc:sldMk cId="2920247984" sldId="320"/>
            <ac:spMk id="38" creationId="{00000000-0000-0000-0000-000000000000}"/>
          </ac:spMkLst>
        </pc:spChg>
        <pc:spChg chg="mod">
          <ac:chgData name="Hattori, Kazuki[服部 一希]" userId="94cb9d74-097a-4463-afd4-13dceadec4fa" providerId="ADAL" clId="{34B52432-16F2-4583-9F59-A997DDC61412}" dt="2022-08-04T11:53:29.308" v="1538" actId="1038"/>
          <ac:spMkLst>
            <pc:docMk/>
            <pc:sldMk cId="2920247984" sldId="320"/>
            <ac:spMk id="39" creationId="{00000000-0000-0000-0000-000000000000}"/>
          </ac:spMkLst>
        </pc:spChg>
        <pc:spChg chg="mod">
          <ac:chgData name="Hattori, Kazuki[服部 一希]" userId="94cb9d74-097a-4463-afd4-13dceadec4fa" providerId="ADAL" clId="{34B52432-16F2-4583-9F59-A997DDC61412}" dt="2022-08-04T07:20:01.162" v="148" actId="12788"/>
          <ac:spMkLst>
            <pc:docMk/>
            <pc:sldMk cId="2920247984" sldId="320"/>
            <ac:spMk id="40" creationId="{00000000-0000-0000-0000-000000000000}"/>
          </ac:spMkLst>
        </pc:spChg>
        <pc:graphicFrameChg chg="mod modGraphic">
          <ac:chgData name="Hattori, Kazuki[服部 一希]" userId="94cb9d74-097a-4463-afd4-13dceadec4fa" providerId="ADAL" clId="{34B52432-16F2-4583-9F59-A997DDC61412}" dt="2022-08-05T05:32:10.193" v="1971"/>
          <ac:graphicFrameMkLst>
            <pc:docMk/>
            <pc:sldMk cId="2920247984" sldId="320"/>
            <ac:graphicFrameMk id="7" creationId="{00000000-0000-0000-0000-000000000000}"/>
          </ac:graphicFrameMkLst>
        </pc:graphicFrameChg>
        <pc:graphicFrameChg chg="mod modGraphic">
          <ac:chgData name="Hattori, Kazuki[服部 一希]" userId="94cb9d74-097a-4463-afd4-13dceadec4fa" providerId="ADAL" clId="{34B52432-16F2-4583-9F59-A997DDC61412}" dt="2022-08-05T05:32:03.079" v="1970"/>
          <ac:graphicFrameMkLst>
            <pc:docMk/>
            <pc:sldMk cId="2920247984" sldId="320"/>
            <ac:graphicFrameMk id="15" creationId="{00000000-0000-0000-0000-000000000000}"/>
          </ac:graphicFrameMkLst>
        </pc:graphicFrameChg>
      </pc:sldChg>
      <pc:sldChg chg="delSp modSp mod modNotesTx">
        <pc:chgData name="Hattori, Kazuki[服部 一希]" userId="94cb9d74-097a-4463-afd4-13dceadec4fa" providerId="ADAL" clId="{34B52432-16F2-4583-9F59-A997DDC61412}" dt="2022-08-05T05:46:26.081" v="2080" actId="1038"/>
        <pc:sldMkLst>
          <pc:docMk/>
          <pc:sldMk cId="2806881668" sldId="332"/>
        </pc:sldMkLst>
        <pc:spChg chg="del mod">
          <ac:chgData name="Hattori, Kazuki[服部 一希]" userId="94cb9d74-097a-4463-afd4-13dceadec4fa" providerId="ADAL" clId="{34B52432-16F2-4583-9F59-A997DDC61412}" dt="2022-08-05T02:59:44.058" v="1624" actId="478"/>
          <ac:spMkLst>
            <pc:docMk/>
            <pc:sldMk cId="2806881668" sldId="332"/>
            <ac:spMk id="3" creationId="{00000000-0000-0000-0000-000000000000}"/>
          </ac:spMkLst>
        </pc:spChg>
        <pc:spChg chg="mod">
          <ac:chgData name="Hattori, Kazuki[服部 一希]" userId="94cb9d74-097a-4463-afd4-13dceadec4fa" providerId="ADAL" clId="{34B52432-16F2-4583-9F59-A997DDC61412}" dt="2022-08-05T05:43:34.153" v="2066" actId="255"/>
          <ac:spMkLst>
            <pc:docMk/>
            <pc:sldMk cId="2806881668" sldId="332"/>
            <ac:spMk id="5" creationId="{9388927D-18C7-11BA-DB1A-627FFD7CCCD3}"/>
          </ac:spMkLst>
        </pc:spChg>
        <pc:spChg chg="del">
          <ac:chgData name="Hattori, Kazuki[服部 一希]" userId="94cb9d74-097a-4463-afd4-13dceadec4fa" providerId="ADAL" clId="{34B52432-16F2-4583-9F59-A997DDC61412}" dt="2022-08-05T03:18:27.027" v="1636" actId="478"/>
          <ac:spMkLst>
            <pc:docMk/>
            <pc:sldMk cId="2806881668" sldId="332"/>
            <ac:spMk id="6" creationId="{00000000-0000-0000-0000-000000000000}"/>
          </ac:spMkLst>
        </pc:spChg>
        <pc:spChg chg="mod">
          <ac:chgData name="Hattori, Kazuki[服部 一希]" userId="94cb9d74-097a-4463-afd4-13dceadec4fa" providerId="ADAL" clId="{34B52432-16F2-4583-9F59-A997DDC61412}" dt="2022-08-05T04:51:58.586" v="1670" actId="14100"/>
          <ac:spMkLst>
            <pc:docMk/>
            <pc:sldMk cId="2806881668" sldId="332"/>
            <ac:spMk id="9" creationId="{00000000-0000-0000-0000-000000000000}"/>
          </ac:spMkLst>
        </pc:spChg>
        <pc:spChg chg="mod">
          <ac:chgData name="Hattori, Kazuki[服部 一希]" userId="94cb9d74-097a-4463-afd4-13dceadec4fa" providerId="ADAL" clId="{34B52432-16F2-4583-9F59-A997DDC61412}" dt="2022-08-05T04:45:48.846" v="1638" actId="1076"/>
          <ac:spMkLst>
            <pc:docMk/>
            <pc:sldMk cId="2806881668" sldId="332"/>
            <ac:spMk id="10" creationId="{00000000-0000-0000-0000-000000000000}"/>
          </ac:spMkLst>
        </pc:spChg>
        <pc:spChg chg="mod">
          <ac:chgData name="Hattori, Kazuki[服部 一希]" userId="94cb9d74-097a-4463-afd4-13dceadec4fa" providerId="ADAL" clId="{34B52432-16F2-4583-9F59-A997DDC61412}" dt="2022-08-05T04:46:58.284" v="1640" actId="1076"/>
          <ac:spMkLst>
            <pc:docMk/>
            <pc:sldMk cId="2806881668" sldId="332"/>
            <ac:spMk id="11" creationId="{00000000-0000-0000-0000-000000000000}"/>
          </ac:spMkLst>
        </pc:spChg>
        <pc:spChg chg="mod">
          <ac:chgData name="Hattori, Kazuki[服部 一希]" userId="94cb9d74-097a-4463-afd4-13dceadec4fa" providerId="ADAL" clId="{34B52432-16F2-4583-9F59-A997DDC61412}" dt="2022-08-05T04:49:41.704" v="1659" actId="1038"/>
          <ac:spMkLst>
            <pc:docMk/>
            <pc:sldMk cId="2806881668" sldId="332"/>
            <ac:spMk id="13" creationId="{00000000-0000-0000-0000-000000000000}"/>
          </ac:spMkLst>
        </pc:spChg>
        <pc:spChg chg="mod">
          <ac:chgData name="Hattori, Kazuki[服部 一希]" userId="94cb9d74-097a-4463-afd4-13dceadec4fa" providerId="ADAL" clId="{34B52432-16F2-4583-9F59-A997DDC61412}" dt="2022-08-05T04:47:59.441" v="1643" actId="1076"/>
          <ac:spMkLst>
            <pc:docMk/>
            <pc:sldMk cId="2806881668" sldId="332"/>
            <ac:spMk id="17" creationId="{00000000-0000-0000-0000-000000000000}"/>
          </ac:spMkLst>
        </pc:spChg>
        <pc:spChg chg="mod">
          <ac:chgData name="Hattori, Kazuki[服部 一希]" userId="94cb9d74-097a-4463-afd4-13dceadec4fa" providerId="ADAL" clId="{34B52432-16F2-4583-9F59-A997DDC61412}" dt="2022-08-05T04:50:54.455" v="1666" actId="1076"/>
          <ac:spMkLst>
            <pc:docMk/>
            <pc:sldMk cId="2806881668" sldId="332"/>
            <ac:spMk id="18" creationId="{00000000-0000-0000-0000-000000000000}"/>
          </ac:spMkLst>
        </pc:spChg>
        <pc:spChg chg="mod">
          <ac:chgData name="Hattori, Kazuki[服部 一希]" userId="94cb9d74-097a-4463-afd4-13dceadec4fa" providerId="ADAL" clId="{34B52432-16F2-4583-9F59-A997DDC61412}" dt="2022-08-05T04:49:10.072" v="1654" actId="1038"/>
          <ac:spMkLst>
            <pc:docMk/>
            <pc:sldMk cId="2806881668" sldId="332"/>
            <ac:spMk id="20" creationId="{00000000-0000-0000-0000-000000000000}"/>
          </ac:spMkLst>
        </pc:spChg>
        <pc:spChg chg="mod">
          <ac:chgData name="Hattori, Kazuki[服部 一希]" userId="94cb9d74-097a-4463-afd4-13dceadec4fa" providerId="ADAL" clId="{34B52432-16F2-4583-9F59-A997DDC61412}" dt="2022-08-05T04:57:35.756" v="1701" actId="1037"/>
          <ac:spMkLst>
            <pc:docMk/>
            <pc:sldMk cId="2806881668" sldId="332"/>
            <ac:spMk id="27" creationId="{00000000-0000-0000-0000-000000000000}"/>
          </ac:spMkLst>
        </pc:spChg>
        <pc:spChg chg="mod">
          <ac:chgData name="Hattori, Kazuki[服部 一希]" userId="94cb9d74-097a-4463-afd4-13dceadec4fa" providerId="ADAL" clId="{34B52432-16F2-4583-9F59-A997DDC61412}" dt="2022-08-05T05:46:21.022" v="2078" actId="1038"/>
          <ac:spMkLst>
            <pc:docMk/>
            <pc:sldMk cId="2806881668" sldId="332"/>
            <ac:spMk id="28" creationId="{00000000-0000-0000-0000-000000000000}"/>
          </ac:spMkLst>
        </pc:spChg>
        <pc:spChg chg="mod">
          <ac:chgData name="Hattori, Kazuki[服部 一希]" userId="94cb9d74-097a-4463-afd4-13dceadec4fa" providerId="ADAL" clId="{34B52432-16F2-4583-9F59-A997DDC61412}" dt="2022-08-05T04:51:18.569" v="1669" actId="14100"/>
          <ac:spMkLst>
            <pc:docMk/>
            <pc:sldMk cId="2806881668" sldId="332"/>
            <ac:spMk id="29" creationId="{00000000-0000-0000-0000-000000000000}"/>
          </ac:spMkLst>
        </pc:spChg>
        <pc:spChg chg="mod">
          <ac:chgData name="Hattori, Kazuki[服部 一希]" userId="94cb9d74-097a-4463-afd4-13dceadec4fa" providerId="ADAL" clId="{34B52432-16F2-4583-9F59-A997DDC61412}" dt="2022-08-05T04:46:40.854" v="1639" actId="1076"/>
          <ac:spMkLst>
            <pc:docMk/>
            <pc:sldMk cId="2806881668" sldId="332"/>
            <ac:spMk id="30" creationId="{00000000-0000-0000-0000-000000000000}"/>
          </ac:spMkLst>
        </pc:spChg>
        <pc:spChg chg="mod">
          <ac:chgData name="Hattori, Kazuki[服部 一希]" userId="94cb9d74-097a-4463-afd4-13dceadec4fa" providerId="ADAL" clId="{34B52432-16F2-4583-9F59-A997DDC61412}" dt="2022-08-05T03:02:57.133" v="1634" actId="1076"/>
          <ac:spMkLst>
            <pc:docMk/>
            <pc:sldMk cId="2806881668" sldId="332"/>
            <ac:spMk id="31" creationId="{00000000-0000-0000-0000-000000000000}"/>
          </ac:spMkLst>
        </pc:spChg>
        <pc:spChg chg="mod">
          <ac:chgData name="Hattori, Kazuki[服部 一希]" userId="94cb9d74-097a-4463-afd4-13dceadec4fa" providerId="ADAL" clId="{34B52432-16F2-4583-9F59-A997DDC61412}" dt="2022-08-05T05:46:26.081" v="2080" actId="1038"/>
          <ac:spMkLst>
            <pc:docMk/>
            <pc:sldMk cId="2806881668" sldId="332"/>
            <ac:spMk id="32" creationId="{00000000-0000-0000-0000-000000000000}"/>
          </ac:spMkLst>
        </pc:spChg>
        <pc:spChg chg="mod">
          <ac:chgData name="Hattori, Kazuki[服部 一希]" userId="94cb9d74-097a-4463-afd4-13dceadec4fa" providerId="ADAL" clId="{34B52432-16F2-4583-9F59-A997DDC61412}" dt="2022-08-05T03:02:57.133" v="1634" actId="1076"/>
          <ac:spMkLst>
            <pc:docMk/>
            <pc:sldMk cId="2806881668" sldId="332"/>
            <ac:spMk id="33" creationId="{00000000-0000-0000-0000-000000000000}"/>
          </ac:spMkLst>
        </pc:spChg>
        <pc:spChg chg="mod">
          <ac:chgData name="Hattori, Kazuki[服部 一希]" userId="94cb9d74-097a-4463-afd4-13dceadec4fa" providerId="ADAL" clId="{34B52432-16F2-4583-9F59-A997DDC61412}" dt="2022-08-05T04:54:01.745" v="1688" actId="1076"/>
          <ac:spMkLst>
            <pc:docMk/>
            <pc:sldMk cId="2806881668" sldId="332"/>
            <ac:spMk id="34" creationId="{00000000-0000-0000-0000-000000000000}"/>
          </ac:spMkLst>
        </pc:spChg>
        <pc:spChg chg="mod">
          <ac:chgData name="Hattori, Kazuki[服部 一希]" userId="94cb9d74-097a-4463-afd4-13dceadec4fa" providerId="ADAL" clId="{34B52432-16F2-4583-9F59-A997DDC61412}" dt="2022-08-05T03:01:53.811" v="1630" actId="1076"/>
          <ac:spMkLst>
            <pc:docMk/>
            <pc:sldMk cId="2806881668" sldId="332"/>
            <ac:spMk id="35" creationId="{00000000-0000-0000-0000-000000000000}"/>
          </ac:spMkLst>
        </pc:spChg>
        <pc:spChg chg="mod">
          <ac:chgData name="Hattori, Kazuki[服部 一希]" userId="94cb9d74-097a-4463-afd4-13dceadec4fa" providerId="ADAL" clId="{34B52432-16F2-4583-9F59-A997DDC61412}" dt="2022-08-05T04:54:11.433" v="1689" actId="1076"/>
          <ac:spMkLst>
            <pc:docMk/>
            <pc:sldMk cId="2806881668" sldId="332"/>
            <ac:spMk id="36" creationId="{00000000-0000-0000-0000-000000000000}"/>
          </ac:spMkLst>
        </pc:spChg>
        <pc:spChg chg="mod">
          <ac:chgData name="Hattori, Kazuki[服部 一希]" userId="94cb9d74-097a-4463-afd4-13dceadec4fa" providerId="ADAL" clId="{34B52432-16F2-4583-9F59-A997DDC61412}" dt="2022-08-05T04:54:24.234" v="1690" actId="1076"/>
          <ac:spMkLst>
            <pc:docMk/>
            <pc:sldMk cId="2806881668" sldId="332"/>
            <ac:spMk id="37" creationId="{00000000-0000-0000-0000-000000000000}"/>
          </ac:spMkLst>
        </pc:spChg>
        <pc:spChg chg="mod">
          <ac:chgData name="Hattori, Kazuki[服部 一希]" userId="94cb9d74-097a-4463-afd4-13dceadec4fa" providerId="ADAL" clId="{34B52432-16F2-4583-9F59-A997DDC61412}" dt="2022-08-05T04:54:45.666" v="1692" actId="1076"/>
          <ac:spMkLst>
            <pc:docMk/>
            <pc:sldMk cId="2806881668" sldId="332"/>
            <ac:spMk id="39" creationId="{00000000-0000-0000-0000-000000000000}"/>
          </ac:spMkLst>
        </pc:spChg>
        <pc:spChg chg="mod">
          <ac:chgData name="Hattori, Kazuki[服部 一希]" userId="94cb9d74-097a-4463-afd4-13dceadec4fa" providerId="ADAL" clId="{34B52432-16F2-4583-9F59-A997DDC61412}" dt="2022-08-05T04:50:34.624" v="1664" actId="1076"/>
          <ac:spMkLst>
            <pc:docMk/>
            <pc:sldMk cId="2806881668" sldId="332"/>
            <ac:spMk id="40" creationId="{00000000-0000-0000-0000-000000000000}"/>
          </ac:spMkLst>
        </pc:spChg>
        <pc:spChg chg="mod">
          <ac:chgData name="Hattori, Kazuki[服部 一希]" userId="94cb9d74-097a-4463-afd4-13dceadec4fa" providerId="ADAL" clId="{34B52432-16F2-4583-9F59-A997DDC61412}" dt="2022-08-05T04:54:37.027" v="1691" actId="1076"/>
          <ac:spMkLst>
            <pc:docMk/>
            <pc:sldMk cId="2806881668" sldId="332"/>
            <ac:spMk id="41" creationId="{00000000-0000-0000-0000-000000000000}"/>
          </ac:spMkLst>
        </pc:spChg>
        <pc:spChg chg="mod">
          <ac:chgData name="Hattori, Kazuki[服部 一希]" userId="94cb9d74-097a-4463-afd4-13dceadec4fa" providerId="ADAL" clId="{34B52432-16F2-4583-9F59-A997DDC61412}" dt="2022-08-05T04:47:07.429" v="1641" actId="1076"/>
          <ac:spMkLst>
            <pc:docMk/>
            <pc:sldMk cId="2806881668" sldId="332"/>
            <ac:spMk id="42" creationId="{00000000-0000-0000-0000-000000000000}"/>
          </ac:spMkLst>
        </pc:spChg>
        <pc:spChg chg="mod">
          <ac:chgData name="Hattori, Kazuki[服部 一希]" userId="94cb9d74-097a-4463-afd4-13dceadec4fa" providerId="ADAL" clId="{34B52432-16F2-4583-9F59-A997DDC61412}" dt="2022-08-05T04:51:07.065" v="1667" actId="1076"/>
          <ac:spMkLst>
            <pc:docMk/>
            <pc:sldMk cId="2806881668" sldId="332"/>
            <ac:spMk id="43" creationId="{00000000-0000-0000-0000-000000000000}"/>
          </ac:spMkLst>
        </pc:spChg>
        <pc:spChg chg="mod">
          <ac:chgData name="Hattori, Kazuki[服部 一希]" userId="94cb9d74-097a-4463-afd4-13dceadec4fa" providerId="ADAL" clId="{34B52432-16F2-4583-9F59-A997DDC61412}" dt="2022-08-05T04:52:49.480" v="1679" actId="14100"/>
          <ac:spMkLst>
            <pc:docMk/>
            <pc:sldMk cId="2806881668" sldId="332"/>
            <ac:spMk id="44" creationId="{00000000-0000-0000-0000-000000000000}"/>
          </ac:spMkLst>
        </pc:spChg>
        <pc:spChg chg="mod">
          <ac:chgData name="Hattori, Kazuki[服部 一希]" userId="94cb9d74-097a-4463-afd4-13dceadec4fa" providerId="ADAL" clId="{34B52432-16F2-4583-9F59-A997DDC61412}" dt="2022-08-05T03:01:33.703" v="1628" actId="1076"/>
          <ac:spMkLst>
            <pc:docMk/>
            <pc:sldMk cId="2806881668" sldId="332"/>
            <ac:spMk id="45" creationId="{00000000-0000-0000-0000-000000000000}"/>
          </ac:spMkLst>
        </pc:spChg>
        <pc:spChg chg="mod">
          <ac:chgData name="Hattori, Kazuki[服部 一希]" userId="94cb9d74-097a-4463-afd4-13dceadec4fa" providerId="ADAL" clId="{34B52432-16F2-4583-9F59-A997DDC61412}" dt="2022-08-05T04:50:44.568" v="1665" actId="1076"/>
          <ac:spMkLst>
            <pc:docMk/>
            <pc:sldMk cId="2806881668" sldId="332"/>
            <ac:spMk id="46" creationId="{00000000-0000-0000-0000-000000000000}"/>
          </ac:spMkLst>
        </pc:spChg>
        <pc:spChg chg="mod">
          <ac:chgData name="Hattori, Kazuki[服部 一希]" userId="94cb9d74-097a-4463-afd4-13dceadec4fa" providerId="ADAL" clId="{34B52432-16F2-4583-9F59-A997DDC61412}" dt="2022-08-05T05:44:59.073" v="2068" actId="1038"/>
          <ac:spMkLst>
            <pc:docMk/>
            <pc:sldMk cId="2806881668" sldId="332"/>
            <ac:spMk id="47" creationId="{00000000-0000-0000-0000-000000000000}"/>
          </ac:spMkLst>
        </pc:spChg>
        <pc:spChg chg="mod">
          <ac:chgData name="Hattori, Kazuki[服部 一希]" userId="94cb9d74-097a-4463-afd4-13dceadec4fa" providerId="ADAL" clId="{34B52432-16F2-4583-9F59-A997DDC61412}" dt="2022-08-05T04:53:36.498" v="1686" actId="1076"/>
          <ac:spMkLst>
            <pc:docMk/>
            <pc:sldMk cId="2806881668" sldId="332"/>
            <ac:spMk id="48" creationId="{00000000-0000-0000-0000-000000000000}"/>
          </ac:spMkLst>
        </pc:spChg>
        <pc:spChg chg="mod">
          <ac:chgData name="Hattori, Kazuki[服部 一希]" userId="94cb9d74-097a-4463-afd4-13dceadec4fa" providerId="ADAL" clId="{34B52432-16F2-4583-9F59-A997DDC61412}" dt="2022-08-05T04:53:47.312" v="1687" actId="1076"/>
          <ac:spMkLst>
            <pc:docMk/>
            <pc:sldMk cId="2806881668" sldId="332"/>
            <ac:spMk id="49" creationId="{00000000-0000-0000-0000-000000000000}"/>
          </ac:spMkLst>
        </pc:spChg>
        <pc:spChg chg="mod">
          <ac:chgData name="Hattori, Kazuki[服部 一希]" userId="94cb9d74-097a-4463-afd4-13dceadec4fa" providerId="ADAL" clId="{34B52432-16F2-4583-9F59-A997DDC61412}" dt="2022-08-05T04:47:18.502" v="1642" actId="1076"/>
          <ac:spMkLst>
            <pc:docMk/>
            <pc:sldMk cId="2806881668" sldId="332"/>
            <ac:spMk id="50" creationId="{00000000-0000-0000-0000-000000000000}"/>
          </ac:spMkLst>
        </pc:spChg>
        <pc:spChg chg="mod">
          <ac:chgData name="Hattori, Kazuki[服部 一希]" userId="94cb9d74-097a-4463-afd4-13dceadec4fa" providerId="ADAL" clId="{34B52432-16F2-4583-9F59-A997DDC61412}" dt="2022-08-05T04:54:58.026" v="1693" actId="1076"/>
          <ac:spMkLst>
            <pc:docMk/>
            <pc:sldMk cId="2806881668" sldId="332"/>
            <ac:spMk id="51" creationId="{00000000-0000-0000-0000-000000000000}"/>
          </ac:spMkLst>
        </pc:spChg>
        <pc:spChg chg="mod">
          <ac:chgData name="Hattori, Kazuki[服部 一希]" userId="94cb9d74-097a-4463-afd4-13dceadec4fa" providerId="ADAL" clId="{34B52432-16F2-4583-9F59-A997DDC61412}" dt="2022-08-05T04:55:37.588" v="1695" actId="1076"/>
          <ac:spMkLst>
            <pc:docMk/>
            <pc:sldMk cId="2806881668" sldId="332"/>
            <ac:spMk id="52" creationId="{00000000-0000-0000-0000-000000000000}"/>
          </ac:spMkLst>
        </pc:spChg>
        <pc:spChg chg="mod">
          <ac:chgData name="Hattori, Kazuki[服部 一希]" userId="94cb9d74-097a-4463-afd4-13dceadec4fa" providerId="ADAL" clId="{34B52432-16F2-4583-9F59-A997DDC61412}" dt="2022-08-05T04:55:17.842" v="1694" actId="1076"/>
          <ac:spMkLst>
            <pc:docMk/>
            <pc:sldMk cId="2806881668" sldId="332"/>
            <ac:spMk id="53" creationId="{00000000-0000-0000-0000-000000000000}"/>
          </ac:spMkLst>
        </pc:spChg>
        <pc:spChg chg="mod">
          <ac:chgData name="Hattori, Kazuki[服部 一希]" userId="94cb9d74-097a-4463-afd4-13dceadec4fa" providerId="ADAL" clId="{34B52432-16F2-4583-9F59-A997DDC61412}" dt="2022-08-05T04:56:00.945" v="1697" actId="1076"/>
          <ac:spMkLst>
            <pc:docMk/>
            <pc:sldMk cId="2806881668" sldId="332"/>
            <ac:spMk id="54" creationId="{00000000-0000-0000-0000-000000000000}"/>
          </ac:spMkLst>
        </pc:spChg>
        <pc:spChg chg="mod">
          <ac:chgData name="Hattori, Kazuki[服部 一希]" userId="94cb9d74-097a-4463-afd4-13dceadec4fa" providerId="ADAL" clId="{34B52432-16F2-4583-9F59-A997DDC61412}" dt="2022-08-05T04:55:50.309" v="1696" actId="1076"/>
          <ac:spMkLst>
            <pc:docMk/>
            <pc:sldMk cId="2806881668" sldId="332"/>
            <ac:spMk id="55" creationId="{00000000-0000-0000-0000-000000000000}"/>
          </ac:spMkLst>
        </pc:spChg>
        <pc:spChg chg="mod">
          <ac:chgData name="Hattori, Kazuki[服部 一希]" userId="94cb9d74-097a-4463-afd4-13dceadec4fa" providerId="ADAL" clId="{34B52432-16F2-4583-9F59-A997DDC61412}" dt="2022-08-05T04:56:12.035" v="1698" actId="1076"/>
          <ac:spMkLst>
            <pc:docMk/>
            <pc:sldMk cId="2806881668" sldId="332"/>
            <ac:spMk id="56" creationId="{00000000-0000-0000-0000-000000000000}"/>
          </ac:spMkLst>
        </pc:spChg>
        <pc:spChg chg="mod">
          <ac:chgData name="Hattori, Kazuki[服部 一希]" userId="94cb9d74-097a-4463-afd4-13dceadec4fa" providerId="ADAL" clId="{34B52432-16F2-4583-9F59-A997DDC61412}" dt="2022-08-05T04:56:21.589" v="1699" actId="1076"/>
          <ac:spMkLst>
            <pc:docMk/>
            <pc:sldMk cId="2806881668" sldId="332"/>
            <ac:spMk id="57" creationId="{00000000-0000-0000-0000-000000000000}"/>
          </ac:spMkLst>
        </pc:spChg>
      </pc:sldChg>
      <pc:sldChg chg="addSp delSp modSp mod setBg">
        <pc:chgData name="Hattori, Kazuki[服部 一希]" userId="94cb9d74-097a-4463-afd4-13dceadec4fa" providerId="ADAL" clId="{34B52432-16F2-4583-9F59-A997DDC61412}" dt="2022-08-05T05:32:27.202" v="1973"/>
        <pc:sldMkLst>
          <pc:docMk/>
          <pc:sldMk cId="1560471992" sldId="333"/>
        </pc:sldMkLst>
        <pc:spChg chg="mod">
          <ac:chgData name="Hattori, Kazuki[服部 一希]" userId="94cb9d74-097a-4463-afd4-13dceadec4fa" providerId="ADAL" clId="{34B52432-16F2-4583-9F59-A997DDC61412}" dt="2022-08-04T11:56:10.571" v="1548" actId="1076"/>
          <ac:spMkLst>
            <pc:docMk/>
            <pc:sldMk cId="1560471992" sldId="333"/>
            <ac:spMk id="3" creationId="{00000000-0000-0000-0000-000000000000}"/>
          </ac:spMkLst>
        </pc:spChg>
        <pc:spChg chg="mod">
          <ac:chgData name="Hattori, Kazuki[服部 一希]" userId="94cb9d74-097a-4463-afd4-13dceadec4fa" providerId="ADAL" clId="{34B52432-16F2-4583-9F59-A997DDC61412}" dt="2022-08-04T12:02:47.700" v="1586" actId="1036"/>
          <ac:spMkLst>
            <pc:docMk/>
            <pc:sldMk cId="1560471992" sldId="333"/>
            <ac:spMk id="7" creationId="{00000000-0000-0000-0000-000000000000}"/>
          </ac:spMkLst>
        </pc:spChg>
        <pc:spChg chg="del mod">
          <ac:chgData name="Hattori, Kazuki[服部 一希]" userId="94cb9d74-097a-4463-afd4-13dceadec4fa" providerId="ADAL" clId="{34B52432-16F2-4583-9F59-A997DDC61412}" dt="2022-08-04T10:00:14.762" v="893" actId="478"/>
          <ac:spMkLst>
            <pc:docMk/>
            <pc:sldMk cId="1560471992" sldId="333"/>
            <ac:spMk id="8" creationId="{00000000-0000-0000-0000-000000000000}"/>
          </ac:spMkLst>
        </pc:spChg>
        <pc:spChg chg="del mod">
          <ac:chgData name="Hattori, Kazuki[服部 一希]" userId="94cb9d74-097a-4463-afd4-13dceadec4fa" providerId="ADAL" clId="{34B52432-16F2-4583-9F59-A997DDC61412}" dt="2022-08-04T09:57:32.091" v="875"/>
          <ac:spMkLst>
            <pc:docMk/>
            <pc:sldMk cId="1560471992" sldId="333"/>
            <ac:spMk id="10" creationId="{4C771B4F-4B7C-4610-874D-F19483E97329}"/>
          </ac:spMkLst>
        </pc:spChg>
        <pc:spChg chg="mod">
          <ac:chgData name="Hattori, Kazuki[服部 一希]" userId="94cb9d74-097a-4463-afd4-13dceadec4fa" providerId="ADAL" clId="{34B52432-16F2-4583-9F59-A997DDC61412}" dt="2022-08-04T10:39:20.561" v="1096" actId="14100"/>
          <ac:spMkLst>
            <pc:docMk/>
            <pc:sldMk cId="1560471992" sldId="333"/>
            <ac:spMk id="11" creationId="{00000000-0000-0000-0000-000000000000}"/>
          </ac:spMkLst>
        </pc:spChg>
        <pc:spChg chg="add del mod">
          <ac:chgData name="Hattori, Kazuki[服部 一希]" userId="94cb9d74-097a-4463-afd4-13dceadec4fa" providerId="ADAL" clId="{34B52432-16F2-4583-9F59-A997DDC61412}" dt="2022-08-04T09:57:47.672" v="880"/>
          <ac:spMkLst>
            <pc:docMk/>
            <pc:sldMk cId="1560471992" sldId="333"/>
            <ac:spMk id="12" creationId="{AA434B31-6543-4EB5-90A9-C57A9E7F8632}"/>
          </ac:spMkLst>
        </pc:spChg>
        <pc:spChg chg="mod">
          <ac:chgData name="Hattori, Kazuki[服部 一希]" userId="94cb9d74-097a-4463-afd4-13dceadec4fa" providerId="ADAL" clId="{34B52432-16F2-4583-9F59-A997DDC61412}" dt="2022-08-05T04:59:15.358" v="1826" actId="1038"/>
          <ac:spMkLst>
            <pc:docMk/>
            <pc:sldMk cId="1560471992" sldId="333"/>
            <ac:spMk id="13" creationId="{00000000-0000-0000-0000-000000000000}"/>
          </ac:spMkLst>
        </pc:spChg>
        <pc:spChg chg="add del">
          <ac:chgData name="Hattori, Kazuki[服部 一希]" userId="94cb9d74-097a-4463-afd4-13dceadec4fa" providerId="ADAL" clId="{34B52432-16F2-4583-9F59-A997DDC61412}" dt="2022-08-04T09:58:18.486" v="888" actId="478"/>
          <ac:spMkLst>
            <pc:docMk/>
            <pc:sldMk cId="1560471992" sldId="333"/>
            <ac:spMk id="14" creationId="{21F9931E-B33A-470E-82E6-E2A3E239C749}"/>
          </ac:spMkLst>
        </pc:spChg>
        <pc:spChg chg="add del mod">
          <ac:chgData name="Hattori, Kazuki[服部 一希]" userId="94cb9d74-097a-4463-afd4-13dceadec4fa" providerId="ADAL" clId="{34B52432-16F2-4583-9F59-A997DDC61412}" dt="2022-08-04T10:00:35.770" v="897" actId="478"/>
          <ac:spMkLst>
            <pc:docMk/>
            <pc:sldMk cId="1560471992" sldId="333"/>
            <ac:spMk id="16" creationId="{D4E742EE-B157-4E8B-8675-3ABF91DF3ED3}"/>
          </ac:spMkLst>
        </pc:spChg>
        <pc:spChg chg="add del mod">
          <ac:chgData name="Hattori, Kazuki[服部 一希]" userId="94cb9d74-097a-4463-afd4-13dceadec4fa" providerId="ADAL" clId="{34B52432-16F2-4583-9F59-A997DDC61412}" dt="2022-08-04T09:58:11.941" v="886" actId="478"/>
          <ac:spMkLst>
            <pc:docMk/>
            <pc:sldMk cId="1560471992" sldId="333"/>
            <ac:spMk id="18" creationId="{305BEAE7-28DA-4207-B968-A0DB2C8E2304}"/>
          </ac:spMkLst>
        </pc:spChg>
        <pc:spChg chg="add mod">
          <ac:chgData name="Hattori, Kazuki[服部 一希]" userId="94cb9d74-097a-4463-afd4-13dceadec4fa" providerId="ADAL" clId="{34B52432-16F2-4583-9F59-A997DDC61412}" dt="2022-08-04T10:40:56.089" v="1114" actId="14100"/>
          <ac:spMkLst>
            <pc:docMk/>
            <pc:sldMk cId="1560471992" sldId="333"/>
            <ac:spMk id="19" creationId="{FDFB7F9D-A4CB-4C85-858B-1FC1077A3BA7}"/>
          </ac:spMkLst>
        </pc:spChg>
        <pc:spChg chg="mod">
          <ac:chgData name="Hattori, Kazuki[服部 一希]" userId="94cb9d74-097a-4463-afd4-13dceadec4fa" providerId="ADAL" clId="{34B52432-16F2-4583-9F59-A997DDC61412}" dt="2022-08-04T10:40:47.216" v="1113" actId="1035"/>
          <ac:spMkLst>
            <pc:docMk/>
            <pc:sldMk cId="1560471992" sldId="333"/>
            <ac:spMk id="38" creationId="{00000000-0000-0000-0000-000000000000}"/>
          </ac:spMkLst>
        </pc:spChg>
        <pc:graphicFrameChg chg="mod modGraphic">
          <ac:chgData name="Hattori, Kazuki[服部 一希]" userId="94cb9d74-097a-4463-afd4-13dceadec4fa" providerId="ADAL" clId="{34B52432-16F2-4583-9F59-A997DDC61412}" dt="2022-08-05T05:32:23.345" v="1972"/>
          <ac:graphicFrameMkLst>
            <pc:docMk/>
            <pc:sldMk cId="1560471992" sldId="333"/>
            <ac:graphicFrameMk id="5" creationId="{00000000-0000-0000-0000-000000000000}"/>
          </ac:graphicFrameMkLst>
        </pc:graphicFrameChg>
        <pc:graphicFrameChg chg="add mod modGraphic">
          <ac:chgData name="Hattori, Kazuki[服部 一希]" userId="94cb9d74-097a-4463-afd4-13dceadec4fa" providerId="ADAL" clId="{34B52432-16F2-4583-9F59-A997DDC61412}" dt="2022-08-05T05:32:27.202" v="1973"/>
          <ac:graphicFrameMkLst>
            <pc:docMk/>
            <pc:sldMk cId="1560471992" sldId="333"/>
            <ac:graphicFrameMk id="20" creationId="{1E585B50-D4E2-4846-8B63-C1819A79576A}"/>
          </ac:graphicFrameMkLst>
        </pc:graphicFrameChg>
      </pc:sldChg>
      <pc:sldChg chg="delSp modSp mod">
        <pc:chgData name="Hattori, Kazuki[服部 一希]" userId="94cb9d74-097a-4463-afd4-13dceadec4fa" providerId="ADAL" clId="{34B52432-16F2-4583-9F59-A997DDC61412}" dt="2022-08-05T05:34:46.329" v="1999"/>
        <pc:sldMkLst>
          <pc:docMk/>
          <pc:sldMk cId="1049045188" sldId="334"/>
        </pc:sldMkLst>
        <pc:spChg chg="mod">
          <ac:chgData name="Hattori, Kazuki[服部 一希]" userId="94cb9d74-097a-4463-afd4-13dceadec4fa" providerId="ADAL" clId="{34B52432-16F2-4583-9F59-A997DDC61412}" dt="2022-08-04T11:50:31.793" v="1501" actId="1076"/>
          <ac:spMkLst>
            <pc:docMk/>
            <pc:sldMk cId="1049045188" sldId="334"/>
            <ac:spMk id="7" creationId="{00000000-0000-0000-0000-000000000000}"/>
          </ac:spMkLst>
        </pc:spChg>
        <pc:spChg chg="mod">
          <ac:chgData name="Hattori, Kazuki[服部 一希]" userId="94cb9d74-097a-4463-afd4-13dceadec4fa" providerId="ADAL" clId="{34B52432-16F2-4583-9F59-A997DDC61412}" dt="2022-08-04T11:58:29.504" v="1562" actId="1076"/>
          <ac:spMkLst>
            <pc:docMk/>
            <pc:sldMk cId="1049045188" sldId="334"/>
            <ac:spMk id="8" creationId="{00000000-0000-0000-0000-000000000000}"/>
          </ac:spMkLst>
        </pc:spChg>
        <pc:spChg chg="mod">
          <ac:chgData name="Hattori, Kazuki[服部 一希]" userId="94cb9d74-097a-4463-afd4-13dceadec4fa" providerId="ADAL" clId="{34B52432-16F2-4583-9F59-A997DDC61412}" dt="2022-08-04T11:50:37.018" v="1502" actId="1076"/>
          <ac:spMkLst>
            <pc:docMk/>
            <pc:sldMk cId="1049045188" sldId="334"/>
            <ac:spMk id="9" creationId="{27AABB9E-6CAF-4A0F-BE02-889A95A861E7}"/>
          </ac:spMkLst>
        </pc:spChg>
        <pc:spChg chg="mod">
          <ac:chgData name="Hattori, Kazuki[服部 一希]" userId="94cb9d74-097a-4463-afd4-13dceadec4fa" providerId="ADAL" clId="{34B52432-16F2-4583-9F59-A997DDC61412}" dt="2022-08-04T11:43:56.538" v="1368" actId="14100"/>
          <ac:spMkLst>
            <pc:docMk/>
            <pc:sldMk cId="1049045188" sldId="334"/>
            <ac:spMk id="10" creationId="{23E3CF3F-8AEE-4831-8484-5B3E0B91D22B}"/>
          </ac:spMkLst>
        </pc:spChg>
        <pc:spChg chg="mod">
          <ac:chgData name="Hattori, Kazuki[服部 一希]" userId="94cb9d74-097a-4463-afd4-13dceadec4fa" providerId="ADAL" clId="{34B52432-16F2-4583-9F59-A997DDC61412}" dt="2022-08-04T10:39:52.507" v="1098" actId="14100"/>
          <ac:spMkLst>
            <pc:docMk/>
            <pc:sldMk cId="1049045188" sldId="334"/>
            <ac:spMk id="11" creationId="{00000000-0000-0000-0000-000000000000}"/>
          </ac:spMkLst>
        </pc:spChg>
        <pc:spChg chg="del mod">
          <ac:chgData name="Hattori, Kazuki[服部 一希]" userId="94cb9d74-097a-4463-afd4-13dceadec4fa" providerId="ADAL" clId="{34B52432-16F2-4583-9F59-A997DDC61412}" dt="2022-08-04T10:24:50.455" v="1039" actId="478"/>
          <ac:spMkLst>
            <pc:docMk/>
            <pc:sldMk cId="1049045188" sldId="334"/>
            <ac:spMk id="13" creationId="{68633646-6CCF-4AC5-9C69-8FB6D11103C4}"/>
          </ac:spMkLst>
        </pc:spChg>
        <pc:spChg chg="mod">
          <ac:chgData name="Hattori, Kazuki[服部 一希]" userId="94cb9d74-097a-4463-afd4-13dceadec4fa" providerId="ADAL" clId="{34B52432-16F2-4583-9F59-A997DDC61412}" dt="2022-08-04T11:43:16.066" v="1328" actId="1035"/>
          <ac:spMkLst>
            <pc:docMk/>
            <pc:sldMk cId="1049045188" sldId="334"/>
            <ac:spMk id="38" creationId="{00000000-0000-0000-0000-000000000000}"/>
          </ac:spMkLst>
        </pc:spChg>
        <pc:graphicFrameChg chg="mod modGraphic">
          <ac:chgData name="Hattori, Kazuki[服部 一希]" userId="94cb9d74-097a-4463-afd4-13dceadec4fa" providerId="ADAL" clId="{34B52432-16F2-4583-9F59-A997DDC61412}" dt="2022-08-05T05:33:11.325" v="1982"/>
          <ac:graphicFrameMkLst>
            <pc:docMk/>
            <pc:sldMk cId="1049045188" sldId="334"/>
            <ac:graphicFrameMk id="12" creationId="{4E342A7B-6047-4DBB-85F4-E95D3666AD08}"/>
          </ac:graphicFrameMkLst>
        </pc:graphicFrameChg>
        <pc:graphicFrameChg chg="mod modGraphic">
          <ac:chgData name="Hattori, Kazuki[服部 一希]" userId="94cb9d74-097a-4463-afd4-13dceadec4fa" providerId="ADAL" clId="{34B52432-16F2-4583-9F59-A997DDC61412}" dt="2022-08-05T05:34:46.329" v="1999"/>
          <ac:graphicFrameMkLst>
            <pc:docMk/>
            <pc:sldMk cId="1049045188" sldId="334"/>
            <ac:graphicFrameMk id="15" creationId="{00000000-0000-0000-0000-000000000000}"/>
          </ac:graphicFrameMkLst>
        </pc:graphicFrameChg>
      </pc:sldChg>
      <pc:sldChg chg="delSp modSp mod">
        <pc:chgData name="Hattori, Kazuki[服部 一希]" userId="94cb9d74-097a-4463-afd4-13dceadec4fa" providerId="ADAL" clId="{34B52432-16F2-4583-9F59-A997DDC61412}" dt="2022-08-05T05:34:59.755" v="2002"/>
        <pc:sldMkLst>
          <pc:docMk/>
          <pc:sldMk cId="2845063589" sldId="335"/>
        </pc:sldMkLst>
        <pc:spChg chg="mod">
          <ac:chgData name="Hattori, Kazuki[服部 一希]" userId="94cb9d74-097a-4463-afd4-13dceadec4fa" providerId="ADAL" clId="{34B52432-16F2-4583-9F59-A997DDC61412}" dt="2022-08-05T04:59:01.590" v="1781" actId="1038"/>
          <ac:spMkLst>
            <pc:docMk/>
            <pc:sldMk cId="2845063589" sldId="335"/>
            <ac:spMk id="2" creationId="{00000000-0000-0000-0000-000000000000}"/>
          </ac:spMkLst>
        </pc:spChg>
        <pc:spChg chg="del mod">
          <ac:chgData name="Hattori, Kazuki[服部 一希]" userId="94cb9d74-097a-4463-afd4-13dceadec4fa" providerId="ADAL" clId="{34B52432-16F2-4583-9F59-A997DDC61412}" dt="2022-08-04T10:28:18.788" v="1054" actId="478"/>
          <ac:spMkLst>
            <pc:docMk/>
            <pc:sldMk cId="2845063589" sldId="335"/>
            <ac:spMk id="3" creationId="{00000000-0000-0000-0000-000000000000}"/>
          </ac:spMkLst>
        </pc:spChg>
        <pc:spChg chg="mod">
          <ac:chgData name="Hattori, Kazuki[服部 一希]" userId="94cb9d74-097a-4463-afd4-13dceadec4fa" providerId="ADAL" clId="{34B52432-16F2-4583-9F59-A997DDC61412}" dt="2022-08-04T11:50:44.298" v="1503" actId="1076"/>
          <ac:spMkLst>
            <pc:docMk/>
            <pc:sldMk cId="2845063589" sldId="335"/>
            <ac:spMk id="7" creationId="{00000000-0000-0000-0000-000000000000}"/>
          </ac:spMkLst>
        </pc:spChg>
        <pc:spChg chg="mod">
          <ac:chgData name="Hattori, Kazuki[服部 一希]" userId="94cb9d74-097a-4463-afd4-13dceadec4fa" providerId="ADAL" clId="{34B52432-16F2-4583-9F59-A997DDC61412}" dt="2022-08-04T11:58:14.463" v="1561" actId="14100"/>
          <ac:spMkLst>
            <pc:docMk/>
            <pc:sldMk cId="2845063589" sldId="335"/>
            <ac:spMk id="8" creationId="{00000000-0000-0000-0000-000000000000}"/>
          </ac:spMkLst>
        </pc:spChg>
        <pc:spChg chg="mod">
          <ac:chgData name="Hattori, Kazuki[服部 一希]" userId="94cb9d74-097a-4463-afd4-13dceadec4fa" providerId="ADAL" clId="{34B52432-16F2-4583-9F59-A997DDC61412}" dt="2022-08-04T11:44:51.912" v="1379" actId="20577"/>
          <ac:spMkLst>
            <pc:docMk/>
            <pc:sldMk cId="2845063589" sldId="335"/>
            <ac:spMk id="10" creationId="{00000000-0000-0000-0000-000000000000}"/>
          </ac:spMkLst>
        </pc:spChg>
        <pc:spChg chg="mod">
          <ac:chgData name="Hattori, Kazuki[服部 一希]" userId="94cb9d74-097a-4463-afd4-13dceadec4fa" providerId="ADAL" clId="{34B52432-16F2-4583-9F59-A997DDC61412}" dt="2022-08-04T10:40:02.227" v="1099" actId="14100"/>
          <ac:spMkLst>
            <pc:docMk/>
            <pc:sldMk cId="2845063589" sldId="335"/>
            <ac:spMk id="11" creationId="{00000000-0000-0000-0000-000000000000}"/>
          </ac:spMkLst>
        </pc:spChg>
        <pc:spChg chg="del mod">
          <ac:chgData name="Hattori, Kazuki[服部 一希]" userId="94cb9d74-097a-4463-afd4-13dceadec4fa" providerId="ADAL" clId="{34B52432-16F2-4583-9F59-A997DDC61412}" dt="2022-08-04T10:27:29.131" v="1048" actId="478"/>
          <ac:spMkLst>
            <pc:docMk/>
            <pc:sldMk cId="2845063589" sldId="335"/>
            <ac:spMk id="13" creationId="{00000000-0000-0000-0000-000000000000}"/>
          </ac:spMkLst>
        </pc:spChg>
        <pc:spChg chg="mod">
          <ac:chgData name="Hattori, Kazuki[服部 一希]" userId="94cb9d74-097a-4463-afd4-13dceadec4fa" providerId="ADAL" clId="{34B52432-16F2-4583-9F59-A997DDC61412}" dt="2022-08-04T11:44:49.553" v="1378" actId="20577"/>
          <ac:spMkLst>
            <pc:docMk/>
            <pc:sldMk cId="2845063589" sldId="335"/>
            <ac:spMk id="14" creationId="{00000000-0000-0000-0000-000000000000}"/>
          </ac:spMkLst>
        </pc:spChg>
        <pc:graphicFrameChg chg="mod modGraphic">
          <ac:chgData name="Hattori, Kazuki[服部 一希]" userId="94cb9d74-097a-4463-afd4-13dceadec4fa" providerId="ADAL" clId="{34B52432-16F2-4583-9F59-A997DDC61412}" dt="2022-08-05T05:33:30.783" v="1985"/>
          <ac:graphicFrameMkLst>
            <pc:docMk/>
            <pc:sldMk cId="2845063589" sldId="335"/>
            <ac:graphicFrameMk id="12" creationId="{00000000-0000-0000-0000-000000000000}"/>
          </ac:graphicFrameMkLst>
        </pc:graphicFrameChg>
        <pc:graphicFrameChg chg="mod modGraphic">
          <ac:chgData name="Hattori, Kazuki[服部 一希]" userId="94cb9d74-097a-4463-afd4-13dceadec4fa" providerId="ADAL" clId="{34B52432-16F2-4583-9F59-A997DDC61412}" dt="2022-08-05T05:34:59.755" v="2002"/>
          <ac:graphicFrameMkLst>
            <pc:docMk/>
            <pc:sldMk cId="2845063589" sldId="335"/>
            <ac:graphicFrameMk id="15" creationId="{00000000-0000-0000-0000-000000000000}"/>
          </ac:graphicFrameMkLst>
        </pc:graphicFrameChg>
      </pc:sldChg>
      <pc:sldChg chg="delSp modSp mod">
        <pc:chgData name="Hattori, Kazuki[服部 一希]" userId="94cb9d74-097a-4463-afd4-13dceadec4fa" providerId="ADAL" clId="{34B52432-16F2-4583-9F59-A997DDC61412}" dt="2022-08-05T05:41:56.536" v="2045" actId="1076"/>
        <pc:sldMkLst>
          <pc:docMk/>
          <pc:sldMk cId="26055058" sldId="337"/>
        </pc:sldMkLst>
        <pc:spChg chg="del">
          <ac:chgData name="Hattori, Kazuki[服部 一希]" userId="94cb9d74-097a-4463-afd4-13dceadec4fa" providerId="ADAL" clId="{34B52432-16F2-4583-9F59-A997DDC61412}" dt="2022-08-04T10:29:33.037" v="1061" actId="478"/>
          <ac:spMkLst>
            <pc:docMk/>
            <pc:sldMk cId="26055058" sldId="337"/>
            <ac:spMk id="3" creationId="{00000000-0000-0000-0000-000000000000}"/>
          </ac:spMkLst>
        </pc:spChg>
        <pc:spChg chg="mod">
          <ac:chgData name="Hattori, Kazuki[服部 一希]" userId="94cb9d74-097a-4463-afd4-13dceadec4fa" providerId="ADAL" clId="{34B52432-16F2-4583-9F59-A997DDC61412}" dt="2022-08-04T11:50:55.323" v="1504" actId="1076"/>
          <ac:spMkLst>
            <pc:docMk/>
            <pc:sldMk cId="26055058" sldId="337"/>
            <ac:spMk id="7" creationId="{00000000-0000-0000-0000-000000000000}"/>
          </ac:spMkLst>
        </pc:spChg>
        <pc:spChg chg="mod">
          <ac:chgData name="Hattori, Kazuki[服部 一希]" userId="94cb9d74-097a-4463-afd4-13dceadec4fa" providerId="ADAL" clId="{34B52432-16F2-4583-9F59-A997DDC61412}" dt="2022-08-05T05:41:56.536" v="2045" actId="1076"/>
          <ac:spMkLst>
            <pc:docMk/>
            <pc:sldMk cId="26055058" sldId="337"/>
            <ac:spMk id="8" creationId="{00000000-0000-0000-0000-000000000000}"/>
          </ac:spMkLst>
        </pc:spChg>
        <pc:spChg chg="mod">
          <ac:chgData name="Hattori, Kazuki[服部 一希]" userId="94cb9d74-097a-4463-afd4-13dceadec4fa" providerId="ADAL" clId="{34B52432-16F2-4583-9F59-A997DDC61412}" dt="2022-08-04T11:46:26.268" v="1453" actId="14100"/>
          <ac:spMkLst>
            <pc:docMk/>
            <pc:sldMk cId="26055058" sldId="337"/>
            <ac:spMk id="10" creationId="{00000000-0000-0000-0000-000000000000}"/>
          </ac:spMkLst>
        </pc:spChg>
        <pc:spChg chg="mod">
          <ac:chgData name="Hattori, Kazuki[服部 一希]" userId="94cb9d74-097a-4463-afd4-13dceadec4fa" providerId="ADAL" clId="{34B52432-16F2-4583-9F59-A997DDC61412}" dt="2022-08-04T10:40:11.843" v="1100" actId="14100"/>
          <ac:spMkLst>
            <pc:docMk/>
            <pc:sldMk cId="26055058" sldId="337"/>
            <ac:spMk id="11" creationId="{00000000-0000-0000-0000-000000000000}"/>
          </ac:spMkLst>
        </pc:spChg>
        <pc:spChg chg="mod">
          <ac:chgData name="Hattori, Kazuki[服部 一希]" userId="94cb9d74-097a-4463-afd4-13dceadec4fa" providerId="ADAL" clId="{34B52432-16F2-4583-9F59-A997DDC61412}" dt="2022-08-04T11:37:13.777" v="1280" actId="12788"/>
          <ac:spMkLst>
            <pc:docMk/>
            <pc:sldMk cId="26055058" sldId="337"/>
            <ac:spMk id="14" creationId="{00000000-0000-0000-0000-000000000000}"/>
          </ac:spMkLst>
        </pc:spChg>
        <pc:spChg chg="del mod">
          <ac:chgData name="Hattori, Kazuki[服部 一希]" userId="94cb9d74-097a-4463-afd4-13dceadec4fa" providerId="ADAL" clId="{34B52432-16F2-4583-9F59-A997DDC61412}" dt="2022-08-04T10:31:18.043" v="1069" actId="478"/>
          <ac:spMkLst>
            <pc:docMk/>
            <pc:sldMk cId="26055058" sldId="337"/>
            <ac:spMk id="15" creationId="{00000000-0000-0000-0000-000000000000}"/>
          </ac:spMkLst>
        </pc:spChg>
        <pc:spChg chg="mod">
          <ac:chgData name="Hattori, Kazuki[服部 一希]" userId="94cb9d74-097a-4463-afd4-13dceadec4fa" providerId="ADAL" clId="{34B52432-16F2-4583-9F59-A997DDC61412}" dt="2022-08-04T11:50:59.621" v="1509" actId="1036"/>
          <ac:spMkLst>
            <pc:docMk/>
            <pc:sldMk cId="26055058" sldId="337"/>
            <ac:spMk id="16" creationId="{00000000-0000-0000-0000-000000000000}"/>
          </ac:spMkLst>
        </pc:spChg>
        <pc:spChg chg="mod">
          <ac:chgData name="Hattori, Kazuki[服部 一希]" userId="94cb9d74-097a-4463-afd4-13dceadec4fa" providerId="ADAL" clId="{34B52432-16F2-4583-9F59-A997DDC61412}" dt="2022-08-04T11:37:18.483" v="1281" actId="12788"/>
          <ac:spMkLst>
            <pc:docMk/>
            <pc:sldMk cId="26055058" sldId="337"/>
            <ac:spMk id="18" creationId="{00000000-0000-0000-0000-000000000000}"/>
          </ac:spMkLst>
        </pc:spChg>
        <pc:spChg chg="del mod">
          <ac:chgData name="Hattori, Kazuki[服部 一希]" userId="94cb9d74-097a-4463-afd4-13dceadec4fa" providerId="ADAL" clId="{34B52432-16F2-4583-9F59-A997DDC61412}" dt="2022-08-04T10:31:43.995" v="1072" actId="478"/>
          <ac:spMkLst>
            <pc:docMk/>
            <pc:sldMk cId="26055058" sldId="337"/>
            <ac:spMk id="19" creationId="{00000000-0000-0000-0000-000000000000}"/>
          </ac:spMkLst>
        </pc:spChg>
        <pc:spChg chg="mod">
          <ac:chgData name="Hattori, Kazuki[服部 一希]" userId="94cb9d74-097a-4463-afd4-13dceadec4fa" providerId="ADAL" clId="{34B52432-16F2-4583-9F59-A997DDC61412}" dt="2022-08-05T04:58:50.996" v="1754" actId="1038"/>
          <ac:spMkLst>
            <pc:docMk/>
            <pc:sldMk cId="26055058" sldId="337"/>
            <ac:spMk id="21" creationId="{00000000-0000-0000-0000-000000000000}"/>
          </ac:spMkLst>
        </pc:spChg>
        <pc:graphicFrameChg chg="mod modGraphic">
          <ac:chgData name="Hattori, Kazuki[服部 一希]" userId="94cb9d74-097a-4463-afd4-13dceadec4fa" providerId="ADAL" clId="{34B52432-16F2-4583-9F59-A997DDC61412}" dt="2022-08-05T05:33:48.111" v="1989"/>
          <ac:graphicFrameMkLst>
            <pc:docMk/>
            <pc:sldMk cId="26055058" sldId="337"/>
            <ac:graphicFrameMk id="13" creationId="{00000000-0000-0000-0000-000000000000}"/>
          </ac:graphicFrameMkLst>
        </pc:graphicFrameChg>
        <pc:graphicFrameChg chg="mod modGraphic">
          <ac:chgData name="Hattori, Kazuki[服部 一希]" userId="94cb9d74-097a-4463-afd4-13dceadec4fa" providerId="ADAL" clId="{34B52432-16F2-4583-9F59-A997DDC61412}" dt="2022-08-05T05:33:52.146" v="1991"/>
          <ac:graphicFrameMkLst>
            <pc:docMk/>
            <pc:sldMk cId="26055058" sldId="337"/>
            <ac:graphicFrameMk id="20" creationId="{00000000-0000-0000-0000-000000000000}"/>
          </ac:graphicFrameMkLst>
        </pc:graphicFrameChg>
      </pc:sldChg>
      <pc:sldChg chg="delSp modSp mod">
        <pc:chgData name="Hattori, Kazuki[服部 一希]" userId="94cb9d74-097a-4463-afd4-13dceadec4fa" providerId="ADAL" clId="{34B52432-16F2-4583-9F59-A997DDC61412}" dt="2022-08-05T05:42:15.601" v="2048" actId="1076"/>
        <pc:sldMkLst>
          <pc:docMk/>
          <pc:sldMk cId="3545649024" sldId="338"/>
        </pc:sldMkLst>
        <pc:spChg chg="del">
          <ac:chgData name="Hattori, Kazuki[服部 一希]" userId="94cb9d74-097a-4463-afd4-13dceadec4fa" providerId="ADAL" clId="{34B52432-16F2-4583-9F59-A997DDC61412}" dt="2022-08-04T10:36:35.273" v="1087" actId="478"/>
          <ac:spMkLst>
            <pc:docMk/>
            <pc:sldMk cId="3545649024" sldId="338"/>
            <ac:spMk id="4" creationId="{00000000-0000-0000-0000-000000000000}"/>
          </ac:spMkLst>
        </pc:spChg>
        <pc:spChg chg="mod">
          <ac:chgData name="Hattori, Kazuki[服部 一希]" userId="94cb9d74-097a-4463-afd4-13dceadec4fa" providerId="ADAL" clId="{34B52432-16F2-4583-9F59-A997DDC61412}" dt="2022-08-05T05:38:02.480" v="2030" actId="1035"/>
          <ac:spMkLst>
            <pc:docMk/>
            <pc:sldMk cId="3545649024" sldId="338"/>
            <ac:spMk id="7" creationId="{00000000-0000-0000-0000-000000000000}"/>
          </ac:spMkLst>
        </pc:spChg>
        <pc:spChg chg="mod">
          <ac:chgData name="Hattori, Kazuki[服部 一希]" userId="94cb9d74-097a-4463-afd4-13dceadec4fa" providerId="ADAL" clId="{34B52432-16F2-4583-9F59-A997DDC61412}" dt="2022-08-05T05:42:15.601" v="2048" actId="1076"/>
          <ac:spMkLst>
            <pc:docMk/>
            <pc:sldMk cId="3545649024" sldId="338"/>
            <ac:spMk id="8" creationId="{00000000-0000-0000-0000-000000000000}"/>
          </ac:spMkLst>
        </pc:spChg>
        <pc:spChg chg="mod">
          <ac:chgData name="Hattori, Kazuki[服部 一希]" userId="94cb9d74-097a-4463-afd4-13dceadec4fa" providerId="ADAL" clId="{34B52432-16F2-4583-9F59-A997DDC61412}" dt="2022-08-04T10:40:19.957" v="1101" actId="14100"/>
          <ac:spMkLst>
            <pc:docMk/>
            <pc:sldMk cId="3545649024" sldId="338"/>
            <ac:spMk id="11" creationId="{00000000-0000-0000-0000-000000000000}"/>
          </ac:spMkLst>
        </pc:spChg>
        <pc:spChg chg="del mod">
          <ac:chgData name="Hattori, Kazuki[服部 一希]" userId="94cb9d74-097a-4463-afd4-13dceadec4fa" providerId="ADAL" clId="{34B52432-16F2-4583-9F59-A997DDC61412}" dt="2022-08-04T10:35:58.523" v="1082" actId="478"/>
          <ac:spMkLst>
            <pc:docMk/>
            <pc:sldMk cId="3545649024" sldId="338"/>
            <ac:spMk id="13" creationId="{00000000-0000-0000-0000-000000000000}"/>
          </ac:spMkLst>
        </pc:spChg>
        <pc:spChg chg="mod">
          <ac:chgData name="Hattori, Kazuki[服部 一希]" userId="94cb9d74-097a-4463-afd4-13dceadec4fa" providerId="ADAL" clId="{34B52432-16F2-4583-9F59-A997DDC61412}" dt="2022-08-05T05:37:08.600" v="2008" actId="14100"/>
          <ac:spMkLst>
            <pc:docMk/>
            <pc:sldMk cId="3545649024" sldId="338"/>
            <ac:spMk id="14" creationId="{00000000-0000-0000-0000-000000000000}"/>
          </ac:spMkLst>
        </pc:spChg>
        <pc:spChg chg="mod">
          <ac:chgData name="Hattori, Kazuki[服部 一希]" userId="94cb9d74-097a-4463-afd4-13dceadec4fa" providerId="ADAL" clId="{34B52432-16F2-4583-9F59-A997DDC61412}" dt="2022-08-05T05:38:15.496" v="2036" actId="1035"/>
          <ac:spMkLst>
            <pc:docMk/>
            <pc:sldMk cId="3545649024" sldId="338"/>
            <ac:spMk id="16" creationId="{00000000-0000-0000-0000-000000000000}"/>
          </ac:spMkLst>
        </pc:spChg>
        <pc:spChg chg="del mod">
          <ac:chgData name="Hattori, Kazuki[服部 一希]" userId="94cb9d74-097a-4463-afd4-13dceadec4fa" providerId="ADAL" clId="{34B52432-16F2-4583-9F59-A997DDC61412}" dt="2022-08-04T10:34:45.597" v="1077" actId="478"/>
          <ac:spMkLst>
            <pc:docMk/>
            <pc:sldMk cId="3545649024" sldId="338"/>
            <ac:spMk id="17" creationId="{00000000-0000-0000-0000-000000000000}"/>
          </ac:spMkLst>
        </pc:spChg>
        <pc:spChg chg="mod">
          <ac:chgData name="Hattori, Kazuki[服部 一希]" userId="94cb9d74-097a-4463-afd4-13dceadec4fa" providerId="ADAL" clId="{34B52432-16F2-4583-9F59-A997DDC61412}" dt="2022-08-05T04:58:43.818" v="1733" actId="1037"/>
          <ac:spMkLst>
            <pc:docMk/>
            <pc:sldMk cId="3545649024" sldId="338"/>
            <ac:spMk id="21" creationId="{00000000-0000-0000-0000-000000000000}"/>
          </ac:spMkLst>
        </pc:spChg>
        <pc:spChg chg="mod">
          <ac:chgData name="Hattori, Kazuki[服部 一希]" userId="94cb9d74-097a-4463-afd4-13dceadec4fa" providerId="ADAL" clId="{34B52432-16F2-4583-9F59-A997DDC61412}" dt="2022-08-04T11:36:21.880" v="1273" actId="12788"/>
          <ac:spMkLst>
            <pc:docMk/>
            <pc:sldMk cId="3545649024" sldId="338"/>
            <ac:spMk id="40" creationId="{00000000-0000-0000-0000-000000000000}"/>
          </ac:spMkLst>
        </pc:spChg>
        <pc:graphicFrameChg chg="mod modGraphic">
          <ac:chgData name="Hattori, Kazuki[服部 一希]" userId="94cb9d74-097a-4463-afd4-13dceadec4fa" providerId="ADAL" clId="{34B52432-16F2-4583-9F59-A997DDC61412}" dt="2022-08-05T05:37:49.944" v="2026" actId="1036"/>
          <ac:graphicFrameMkLst>
            <pc:docMk/>
            <pc:sldMk cId="3545649024" sldId="338"/>
            <ac:graphicFrameMk id="15" creationId="{00000000-0000-0000-0000-000000000000}"/>
          </ac:graphicFrameMkLst>
        </pc:graphicFrameChg>
        <pc:graphicFrameChg chg="mod modGraphic">
          <ac:chgData name="Hattori, Kazuki[服部 一希]" userId="94cb9d74-097a-4463-afd4-13dceadec4fa" providerId="ADAL" clId="{34B52432-16F2-4583-9F59-A997DDC61412}" dt="2022-08-05T05:35:23.976" v="2003"/>
          <ac:graphicFrameMkLst>
            <pc:docMk/>
            <pc:sldMk cId="3545649024" sldId="338"/>
            <ac:graphicFrameMk id="20" creationId="{00000000-0000-0000-0000-000000000000}"/>
          </ac:graphicFrameMkLst>
        </pc:graphicFrameChg>
      </pc:sldChg>
      <pc:sldChg chg="addSp delSp modSp mod">
        <pc:chgData name="Hattori, Kazuki[服部 一希]" userId="94cb9d74-097a-4463-afd4-13dceadec4fa" providerId="ADAL" clId="{34B52432-16F2-4583-9F59-A997DDC61412}" dt="2022-08-05T05:39:22.464" v="2039" actId="1076"/>
        <pc:sldMkLst>
          <pc:docMk/>
          <pc:sldMk cId="3219120329" sldId="339"/>
        </pc:sldMkLst>
        <pc:spChg chg="add del mod">
          <ac:chgData name="Hattori, Kazuki[服部 一希]" userId="94cb9d74-097a-4463-afd4-13dceadec4fa" providerId="ADAL" clId="{34B52432-16F2-4583-9F59-A997DDC61412}" dt="2022-08-05T05:13:39.548" v="1882" actId="478"/>
          <ac:spMkLst>
            <pc:docMk/>
            <pc:sldMk cId="3219120329" sldId="339"/>
            <ac:spMk id="2" creationId="{9F4B03A7-1493-4ADB-A55C-72510AA73915}"/>
          </ac:spMkLst>
        </pc:spChg>
        <pc:spChg chg="mod">
          <ac:chgData name="Hattori, Kazuki[服部 一希]" userId="94cb9d74-097a-4463-afd4-13dceadec4fa" providerId="ADAL" clId="{34B52432-16F2-4583-9F59-A997DDC61412}" dt="2022-08-04T11:56:31.908" v="1550" actId="1076"/>
          <ac:spMkLst>
            <pc:docMk/>
            <pc:sldMk cId="3219120329" sldId="339"/>
            <ac:spMk id="3" creationId="{00000000-0000-0000-0000-000000000000}"/>
          </ac:spMkLst>
        </pc:spChg>
        <pc:spChg chg="mod">
          <ac:chgData name="Hattori, Kazuki[服部 一希]" userId="94cb9d74-097a-4463-afd4-13dceadec4fa" providerId="ADAL" clId="{34B52432-16F2-4583-9F59-A997DDC61412}" dt="2022-08-05T05:39:22.464" v="2039" actId="1076"/>
          <ac:spMkLst>
            <pc:docMk/>
            <pc:sldMk cId="3219120329" sldId="339"/>
            <ac:spMk id="9" creationId="{00000000-0000-0000-0000-000000000000}"/>
          </ac:spMkLst>
        </pc:spChg>
        <pc:spChg chg="mod">
          <ac:chgData name="Hattori, Kazuki[服部 一希]" userId="94cb9d74-097a-4463-afd4-13dceadec4fa" providerId="ADAL" clId="{34B52432-16F2-4583-9F59-A997DDC61412}" dt="2022-08-04T11:41:09.615" v="1290" actId="12788"/>
          <ac:spMkLst>
            <pc:docMk/>
            <pc:sldMk cId="3219120329" sldId="339"/>
            <ac:spMk id="10" creationId="{00000000-0000-0000-0000-000000000000}"/>
          </ac:spMkLst>
        </pc:spChg>
        <pc:spChg chg="mod">
          <ac:chgData name="Hattori, Kazuki[服部 一希]" userId="94cb9d74-097a-4463-afd4-13dceadec4fa" providerId="ADAL" clId="{34B52432-16F2-4583-9F59-A997DDC61412}" dt="2022-08-04T10:39:33.462" v="1097" actId="14100"/>
          <ac:spMkLst>
            <pc:docMk/>
            <pc:sldMk cId="3219120329" sldId="339"/>
            <ac:spMk id="11" creationId="{00000000-0000-0000-0000-000000000000}"/>
          </ac:spMkLst>
        </pc:spChg>
        <pc:spChg chg="mod">
          <ac:chgData name="Hattori, Kazuki[服部 一希]" userId="94cb9d74-097a-4463-afd4-13dceadec4fa" providerId="ADAL" clId="{34B52432-16F2-4583-9F59-A997DDC61412}" dt="2022-08-04T11:41:14.067" v="1291" actId="12788"/>
          <ac:spMkLst>
            <pc:docMk/>
            <pc:sldMk cId="3219120329" sldId="339"/>
            <ac:spMk id="12" creationId="{00000000-0000-0000-0000-000000000000}"/>
          </ac:spMkLst>
        </pc:spChg>
        <pc:spChg chg="mod">
          <ac:chgData name="Hattori, Kazuki[服部 一希]" userId="94cb9d74-097a-4463-afd4-13dceadec4fa" providerId="ADAL" clId="{34B52432-16F2-4583-9F59-A997DDC61412}" dt="2022-08-05T04:59:07.270" v="1801" actId="1038"/>
          <ac:spMkLst>
            <pc:docMk/>
            <pc:sldMk cId="3219120329" sldId="339"/>
            <ac:spMk id="13" creationId="{00000000-0000-0000-0000-000000000000}"/>
          </ac:spMkLst>
        </pc:spChg>
        <pc:graphicFrameChg chg="mod modGraphic">
          <ac:chgData name="Hattori, Kazuki[服部 一希]" userId="94cb9d74-097a-4463-afd4-13dceadec4fa" providerId="ADAL" clId="{34B52432-16F2-4583-9F59-A997DDC61412}" dt="2022-08-05T05:32:36.469" v="1974"/>
          <ac:graphicFrameMkLst>
            <pc:docMk/>
            <pc:sldMk cId="3219120329" sldId="339"/>
            <ac:graphicFrameMk id="5" creationId="{00000000-0000-0000-0000-000000000000}"/>
          </ac:graphicFrameMkLst>
        </pc:graphicFrameChg>
        <pc:graphicFrameChg chg="mod modGraphic">
          <ac:chgData name="Hattori, Kazuki[服部 一希]" userId="94cb9d74-097a-4463-afd4-13dceadec4fa" providerId="ADAL" clId="{34B52432-16F2-4583-9F59-A997DDC61412}" dt="2022-08-05T05:32:48.602" v="1976"/>
          <ac:graphicFrameMkLst>
            <pc:docMk/>
            <pc:sldMk cId="3219120329" sldId="339"/>
            <ac:graphicFrameMk id="15" creationId="{00000000-0000-0000-0000-000000000000}"/>
          </ac:graphicFrameMkLst>
        </pc:graphicFrameChg>
      </pc:sldChg>
      <pc:sldChg chg="modSp mod">
        <pc:chgData name="Hattori, Kazuki[服部 一希]" userId="94cb9d74-097a-4463-afd4-13dceadec4fa" providerId="ADAL" clId="{34B52432-16F2-4583-9F59-A997DDC61412}" dt="2022-08-04T07:52:03.072" v="221" actId="20577"/>
        <pc:sldMkLst>
          <pc:docMk/>
          <pc:sldMk cId="454306431" sldId="340"/>
        </pc:sldMkLst>
        <pc:spChg chg="mod">
          <ac:chgData name="Hattori, Kazuki[服部 一希]" userId="94cb9d74-097a-4463-afd4-13dceadec4fa" providerId="ADAL" clId="{34B52432-16F2-4583-9F59-A997DDC61412}" dt="2022-08-04T07:52:03.072" v="221" actId="20577"/>
          <ac:spMkLst>
            <pc:docMk/>
            <pc:sldMk cId="454306431" sldId="340"/>
            <ac:spMk id="6" creationId="{00000000-0000-0000-0000-000000000000}"/>
          </ac:spMkLst>
        </pc:spChg>
      </pc:sldChg>
    </pc:docChg>
  </pc:docChgLst>
  <pc:docChgLst>
    <pc:chgData name="Hattori, Kazuki[服部 一希]" userId="S::hattori.kazuki@jica.go.jp::94cb9d74-097a-4463-afd4-13dceadec4fa" providerId="AD" clId="Web-{32F22919-D220-67A5-2AAA-CDCD3F0D084B}"/>
    <pc:docChg chg="modSld">
      <pc:chgData name="Hattori, Kazuki[服部 一希]" userId="S::hattori.kazuki@jica.go.jp::94cb9d74-097a-4463-afd4-13dceadec4fa" providerId="AD" clId="Web-{32F22919-D220-67A5-2AAA-CDCD3F0D084B}" dt="2022-08-05T07:07:30.979" v="0" actId="1076"/>
      <pc:docMkLst>
        <pc:docMk/>
      </pc:docMkLst>
      <pc:sldChg chg="modSp">
        <pc:chgData name="Hattori, Kazuki[服部 一希]" userId="S::hattori.kazuki@jica.go.jp::94cb9d74-097a-4463-afd4-13dceadec4fa" providerId="AD" clId="Web-{32F22919-D220-67A5-2AAA-CDCD3F0D084B}" dt="2022-08-05T07:07:30.979" v="0" actId="1076"/>
        <pc:sldMkLst>
          <pc:docMk/>
          <pc:sldMk cId="2920247984" sldId="320"/>
        </pc:sldMkLst>
        <pc:graphicFrameChg chg="mod">
          <ac:chgData name="Hattori, Kazuki[服部 一希]" userId="S::hattori.kazuki@jica.go.jp::94cb9d74-097a-4463-afd4-13dceadec4fa" providerId="AD" clId="Web-{32F22919-D220-67A5-2AAA-CDCD3F0D084B}" dt="2022-08-05T07:07:30.979" v="0" actId="1076"/>
          <ac:graphicFrameMkLst>
            <pc:docMk/>
            <pc:sldMk cId="2920247984" sldId="320"/>
            <ac:graphicFrameMk id="15" creationId="{00000000-0000-0000-0000-000000000000}"/>
          </ac:graphicFrameMkLst>
        </pc:graphicFrameChg>
      </pc:sldChg>
    </pc:docChg>
  </pc:docChgLst>
  <pc:docChgLst>
    <pc:chgData name="Hattori, Kazuki[服部 一希]" userId="S::hattori.kazuki@jica.go.jp::94cb9d74-097a-4463-afd4-13dceadec4fa" providerId="AD" clId="Web-{760D4EDE-C975-A5B7-EF99-72F9461631B3}"/>
    <pc:docChg chg="modSld">
      <pc:chgData name="Hattori, Kazuki[服部 一希]" userId="S::hattori.kazuki@jica.go.jp::94cb9d74-097a-4463-afd4-13dceadec4fa" providerId="AD" clId="Web-{760D4EDE-C975-A5B7-EF99-72F9461631B3}" dt="2022-08-04T06:44:21.713" v="66" actId="20577"/>
      <pc:docMkLst>
        <pc:docMk/>
      </pc:docMkLst>
      <pc:sldChg chg="addSp modSp">
        <pc:chgData name="Hattori, Kazuki[服部 一希]" userId="S::hattori.kazuki@jica.go.jp::94cb9d74-097a-4463-afd4-13dceadec4fa" providerId="AD" clId="Web-{760D4EDE-C975-A5B7-EF99-72F9461631B3}" dt="2022-08-04T06:44:21.713" v="66" actId="20577"/>
        <pc:sldMkLst>
          <pc:docMk/>
          <pc:sldMk cId="2806881668" sldId="332"/>
        </pc:sldMkLst>
        <pc:spChg chg="add mod">
          <ac:chgData name="Hattori, Kazuki[服部 一希]" userId="S::hattori.kazuki@jica.go.jp::94cb9d74-097a-4463-afd4-13dceadec4fa" providerId="AD" clId="Web-{760D4EDE-C975-A5B7-EF99-72F9461631B3}" dt="2022-08-04T06:43:58.228" v="65" actId="1076"/>
          <ac:spMkLst>
            <pc:docMk/>
            <pc:sldMk cId="2806881668" sldId="332"/>
            <ac:spMk id="5" creationId="{9388927D-18C7-11BA-DB1A-627FFD7CCCD3}"/>
          </ac:spMkLst>
        </pc:spChg>
        <pc:spChg chg="mod">
          <ac:chgData name="Hattori, Kazuki[服部 一希]" userId="S::hattori.kazuki@jica.go.jp::94cb9d74-097a-4463-afd4-13dceadec4fa" providerId="AD" clId="Web-{760D4EDE-C975-A5B7-EF99-72F9461631B3}" dt="2022-08-04T06:44:21.713" v="66" actId="20577"/>
          <ac:spMkLst>
            <pc:docMk/>
            <pc:sldMk cId="2806881668" sldId="332"/>
            <ac:spMk id="48" creationId="{00000000-0000-0000-0000-000000000000}"/>
          </ac:spMkLst>
        </pc:spChg>
      </pc:sldChg>
      <pc:sldChg chg="modSp">
        <pc:chgData name="Hattori, Kazuki[服部 一希]" userId="S::hattori.kazuki@jica.go.jp::94cb9d74-097a-4463-afd4-13dceadec4fa" providerId="AD" clId="Web-{760D4EDE-C975-A5B7-EF99-72F9461631B3}" dt="2022-08-04T06:37:55.403" v="53" actId="14100"/>
        <pc:sldMkLst>
          <pc:docMk/>
          <pc:sldMk cId="1560471992" sldId="333"/>
        </pc:sldMkLst>
        <pc:spChg chg="mod">
          <ac:chgData name="Hattori, Kazuki[服部 一希]" userId="S::hattori.kazuki@jica.go.jp::94cb9d74-097a-4463-afd4-13dceadec4fa" providerId="AD" clId="Web-{760D4EDE-C975-A5B7-EF99-72F9461631B3}" dt="2022-08-04T06:37:55.403" v="53" actId="14100"/>
          <ac:spMkLst>
            <pc:docMk/>
            <pc:sldMk cId="1560471992" sldId="333"/>
            <ac:spMk id="38" creationId="{00000000-0000-0000-0000-000000000000}"/>
          </ac:spMkLst>
        </pc:spChg>
        <pc:graphicFrameChg chg="mod modGraphic">
          <ac:chgData name="Hattori, Kazuki[服部 一希]" userId="S::hattori.kazuki@jica.go.jp::94cb9d74-097a-4463-afd4-13dceadec4fa" providerId="AD" clId="Web-{760D4EDE-C975-A5B7-EF99-72F9461631B3}" dt="2022-08-04T06:37:02.245" v="52"/>
          <ac:graphicFrameMkLst>
            <pc:docMk/>
            <pc:sldMk cId="1560471992" sldId="333"/>
            <ac:graphicFrameMk id="2" creationId="{00000000-0000-0000-0000-000000000000}"/>
          </ac:graphicFrameMkLst>
        </pc:graphicFrameChg>
      </pc:sldChg>
    </pc:docChg>
  </pc:docChgLst>
  <pc:docChgLst>
    <pc:chgData name="Kawashima, Junya[川嶋 潤哉]" userId="S::kawashima.junya@jica.go.jp::0a96e780-938b-4870-ac6a-8565e6c268dc" providerId="AD" clId="Web-{6ADAFAF4-52AE-EC88-E1E4-C450BDE78072}"/>
    <pc:docChg chg="modSld">
      <pc:chgData name="Kawashima, Junya[川嶋 潤哉]" userId="S::kawashima.junya@jica.go.jp::0a96e780-938b-4870-ac6a-8565e6c268dc" providerId="AD" clId="Web-{6ADAFAF4-52AE-EC88-E1E4-C450BDE78072}" dt="2023-12-19T06:03:36.710" v="10"/>
      <pc:docMkLst>
        <pc:docMk/>
      </pc:docMkLst>
      <pc:sldChg chg="modSp">
        <pc:chgData name="Kawashima, Junya[川嶋 潤哉]" userId="S::kawashima.junya@jica.go.jp::0a96e780-938b-4870-ac6a-8565e6c268dc" providerId="AD" clId="Web-{6ADAFAF4-52AE-EC88-E1E4-C450BDE78072}" dt="2023-12-19T06:03:36.710" v="10"/>
        <pc:sldMkLst>
          <pc:docMk/>
          <pc:sldMk cId="1049045188" sldId="334"/>
        </pc:sldMkLst>
        <pc:spChg chg="mod">
          <ac:chgData name="Kawashima, Junya[川嶋 潤哉]" userId="S::kawashima.junya@jica.go.jp::0a96e780-938b-4870-ac6a-8565e6c268dc" providerId="AD" clId="Web-{6ADAFAF4-52AE-EC88-E1E4-C450BDE78072}" dt="2023-12-19T06:03:26.413" v="9" actId="14100"/>
          <ac:spMkLst>
            <pc:docMk/>
            <pc:sldMk cId="1049045188" sldId="334"/>
            <ac:spMk id="38" creationId="{00000000-0000-0000-0000-000000000000}"/>
          </ac:spMkLst>
        </pc:spChg>
        <pc:graphicFrameChg chg="mod modGraphic">
          <ac:chgData name="Kawashima, Junya[川嶋 潤哉]" userId="S::kawashima.junya@jica.go.jp::0a96e780-938b-4870-ac6a-8565e6c268dc" providerId="AD" clId="Web-{6ADAFAF4-52AE-EC88-E1E4-C450BDE78072}" dt="2023-12-19T06:03:36.710" v="10"/>
          <ac:graphicFrameMkLst>
            <pc:docMk/>
            <pc:sldMk cId="1049045188" sldId="334"/>
            <ac:graphicFrameMk id="15" creationId="{00000000-0000-0000-0000-000000000000}"/>
          </ac:graphicFrameMkLst>
        </pc:graphicFrameChg>
      </pc:sldChg>
    </pc:docChg>
  </pc:docChgLst>
  <pc:docChgLst>
    <pc:chgData name="Yoshizawa, Shinobu[芳沢 忍]" userId="4324bde9-48f9-49a5-a3d6-03038f836b16" providerId="ADAL" clId="{8D68BDB8-45FD-4581-9249-3995CC3F1365}"/>
    <pc:docChg chg="modSld">
      <pc:chgData name="Yoshizawa, Shinobu[芳沢 忍]" userId="4324bde9-48f9-49a5-a3d6-03038f836b16" providerId="ADAL" clId="{8D68BDB8-45FD-4581-9249-3995CC3F1365}" dt="2022-08-29T06:34:43.221" v="6" actId="14734"/>
      <pc:docMkLst>
        <pc:docMk/>
      </pc:docMkLst>
      <pc:sldChg chg="modCm">
        <pc:chgData name="Yoshizawa, Shinobu[芳沢 忍]" userId="4324bde9-48f9-49a5-a3d6-03038f836b16" providerId="ADAL" clId="{8D68BDB8-45FD-4581-9249-3995CC3F1365}" dt="2022-08-25T05:49:35.325" v="0"/>
        <pc:sldMkLst>
          <pc:docMk/>
          <pc:sldMk cId="2920247984" sldId="320"/>
        </pc:sldMkLst>
      </pc:sldChg>
      <pc:sldChg chg="modCm">
        <pc:chgData name="Yoshizawa, Shinobu[芳沢 忍]" userId="4324bde9-48f9-49a5-a3d6-03038f836b16" providerId="ADAL" clId="{8D68BDB8-45FD-4581-9249-3995CC3F1365}" dt="2022-08-25T05:49:42.856" v="1"/>
        <pc:sldMkLst>
          <pc:docMk/>
          <pc:sldMk cId="1560471992" sldId="333"/>
        </pc:sldMkLst>
      </pc:sldChg>
      <pc:sldChg chg="modCm">
        <pc:chgData name="Yoshizawa, Shinobu[芳沢 忍]" userId="4324bde9-48f9-49a5-a3d6-03038f836b16" providerId="ADAL" clId="{8D68BDB8-45FD-4581-9249-3995CC3F1365}" dt="2022-08-25T05:50:19.779" v="5"/>
        <pc:sldMkLst>
          <pc:docMk/>
          <pc:sldMk cId="2845063589" sldId="335"/>
        </pc:sldMkLst>
      </pc:sldChg>
      <pc:sldChg chg="modSp mod">
        <pc:chgData name="Yoshizawa, Shinobu[芳沢 忍]" userId="4324bde9-48f9-49a5-a3d6-03038f836b16" providerId="ADAL" clId="{8D68BDB8-45FD-4581-9249-3995CC3F1365}" dt="2022-08-29T06:34:43.221" v="6" actId="14734"/>
        <pc:sldMkLst>
          <pc:docMk/>
          <pc:sldMk cId="3545649024" sldId="338"/>
        </pc:sldMkLst>
        <pc:graphicFrameChg chg="modGraphic">
          <ac:chgData name="Yoshizawa, Shinobu[芳沢 忍]" userId="4324bde9-48f9-49a5-a3d6-03038f836b16" providerId="ADAL" clId="{8D68BDB8-45FD-4581-9249-3995CC3F1365}" dt="2022-08-29T06:34:43.221" v="6" actId="14734"/>
          <ac:graphicFrameMkLst>
            <pc:docMk/>
            <pc:sldMk cId="3545649024" sldId="338"/>
            <ac:graphicFrameMk id="20" creationId="{00000000-0000-0000-0000-000000000000}"/>
          </ac:graphicFrameMkLst>
        </pc:graphicFrameChg>
      </pc:sldChg>
      <pc:sldChg chg="modCm">
        <pc:chgData name="Yoshizawa, Shinobu[芳沢 忍]" userId="4324bde9-48f9-49a5-a3d6-03038f836b16" providerId="ADAL" clId="{8D68BDB8-45FD-4581-9249-3995CC3F1365}" dt="2022-08-25T05:50:05.350" v="4"/>
        <pc:sldMkLst>
          <pc:docMk/>
          <pc:sldMk cId="3219120329" sldId="339"/>
        </pc:sldMkLst>
      </pc:sldChg>
    </pc:docChg>
  </pc:docChgLst>
  <pc:docChgLst>
    <pc:chgData name="Fujishiro, Kazuo[藤城 一雄]" userId="49ba742d-4c92-41f2-b0d2-a13a2ea47632" providerId="ADAL" clId="{36BD69B7-B80E-4F50-8311-C7276218595B}"/>
    <pc:docChg chg="modSld">
      <pc:chgData name="Fujishiro, Kazuo[藤城 一雄]" userId="49ba742d-4c92-41f2-b0d2-a13a2ea47632" providerId="ADAL" clId="{36BD69B7-B80E-4F50-8311-C7276218595B}" dt="2022-08-24T00:21:49.074" v="3" actId="20577"/>
      <pc:docMkLst>
        <pc:docMk/>
      </pc:docMkLst>
      <pc:sldChg chg="modSp mod">
        <pc:chgData name="Fujishiro, Kazuo[藤城 一雄]" userId="49ba742d-4c92-41f2-b0d2-a13a2ea47632" providerId="ADAL" clId="{36BD69B7-B80E-4F50-8311-C7276218595B}" dt="2022-08-24T00:21:49.074" v="3" actId="20577"/>
        <pc:sldMkLst>
          <pc:docMk/>
          <pc:sldMk cId="3545649024" sldId="338"/>
        </pc:sldMkLst>
        <pc:spChg chg="mod">
          <ac:chgData name="Fujishiro, Kazuo[藤城 一雄]" userId="49ba742d-4c92-41f2-b0d2-a13a2ea47632" providerId="ADAL" clId="{36BD69B7-B80E-4F50-8311-C7276218595B}" dt="2022-08-24T00:21:49.074" v="3" actId="20577"/>
          <ac:spMkLst>
            <pc:docMk/>
            <pc:sldMk cId="3545649024" sldId="338"/>
            <ac:spMk id="14" creationId="{00000000-0000-0000-0000-000000000000}"/>
          </ac:spMkLst>
        </pc:spChg>
      </pc:sldChg>
    </pc:docChg>
  </pc:docChgLst>
  <pc:docChgLst>
    <pc:chgData name="Yoshizawa, Shinobu[芳沢 忍]" userId="4324bde9-48f9-49a5-a3d6-03038f836b16" providerId="ADAL" clId="{7E46B83A-C682-4D45-9E1B-4C6929050E92}"/>
    <pc:docChg chg="undo custSel modSld">
      <pc:chgData name="Yoshizawa, Shinobu[芳沢 忍]" userId="4324bde9-48f9-49a5-a3d6-03038f836b16" providerId="ADAL" clId="{7E46B83A-C682-4D45-9E1B-4C6929050E92}" dt="2023-12-19T06:04:56.248" v="5" actId="14734"/>
      <pc:docMkLst>
        <pc:docMk/>
      </pc:docMkLst>
      <pc:sldChg chg="modSp mod">
        <pc:chgData name="Yoshizawa, Shinobu[芳沢 忍]" userId="4324bde9-48f9-49a5-a3d6-03038f836b16" providerId="ADAL" clId="{7E46B83A-C682-4D45-9E1B-4C6929050E92}" dt="2023-12-19T06:04:56.248" v="5" actId="14734"/>
        <pc:sldMkLst>
          <pc:docMk/>
          <pc:sldMk cId="3545649024" sldId="338"/>
        </pc:sldMkLst>
        <pc:graphicFrameChg chg="mod modGraphic">
          <ac:chgData name="Yoshizawa, Shinobu[芳沢 忍]" userId="4324bde9-48f9-49a5-a3d6-03038f836b16" providerId="ADAL" clId="{7E46B83A-C682-4D45-9E1B-4C6929050E92}" dt="2023-12-19T06:04:56.248" v="5" actId="14734"/>
          <ac:graphicFrameMkLst>
            <pc:docMk/>
            <pc:sldMk cId="3545649024" sldId="338"/>
            <ac:graphicFrameMk id="15" creationId="{00000000-0000-0000-0000-000000000000}"/>
          </ac:graphicFrameMkLst>
        </pc:graphicFrameChg>
      </pc:sldChg>
    </pc:docChg>
  </pc:docChgLst>
  <pc:docChgLst>
    <pc:chgData name="Kido, Masami[木戸 正巳]" userId="6a828ecb-b693-411d-9d53-20accb6fb74a" providerId="ADAL" clId="{B1B31698-A11F-49A9-8FF0-E13AD34BF2E2}"/>
    <pc:docChg chg="undo custSel modSld">
      <pc:chgData name="Kido, Masami[木戸 正巳]" userId="6a828ecb-b693-411d-9d53-20accb6fb74a" providerId="ADAL" clId="{B1B31698-A11F-49A9-8FF0-E13AD34BF2E2}" dt="2023-12-26T02:35:36.747" v="4" actId="207"/>
      <pc:docMkLst>
        <pc:docMk/>
      </pc:docMkLst>
      <pc:sldChg chg="modSp mod">
        <pc:chgData name="Kido, Masami[木戸 正巳]" userId="6a828ecb-b693-411d-9d53-20accb6fb74a" providerId="ADAL" clId="{B1B31698-A11F-49A9-8FF0-E13AD34BF2E2}" dt="2023-12-26T02:35:36.747" v="4" actId="207"/>
        <pc:sldMkLst>
          <pc:docMk/>
          <pc:sldMk cId="2845063589" sldId="335"/>
        </pc:sldMkLst>
        <pc:spChg chg="mod">
          <ac:chgData name="Kido, Masami[木戸 正巳]" userId="6a828ecb-b693-411d-9d53-20accb6fb74a" providerId="ADAL" clId="{B1B31698-A11F-49A9-8FF0-E13AD34BF2E2}" dt="2023-12-26T02:35:36.747" v="4" actId="207"/>
          <ac:spMkLst>
            <pc:docMk/>
            <pc:sldMk cId="2845063589" sldId="335"/>
            <ac:spMk id="3" creationId="{3A630B65-FAB2-5178-DBFA-8D3D32D7C1C2}"/>
          </ac:spMkLst>
        </pc:spChg>
      </pc:sldChg>
    </pc:docChg>
  </pc:docChgLst>
  <pc:docChgLst>
    <pc:chgData name="Nomura, Junko[野村 純子]" userId="1f20e2f9-a0a9-4852-9d30-207a4837d5c1" providerId="ADAL" clId="{38DEB73C-FCF0-4561-BB56-3A164FB15F67}"/>
    <pc:docChg chg="modSld">
      <pc:chgData name="Nomura, Junko[野村 純子]" userId="1f20e2f9-a0a9-4852-9d30-207a4837d5c1" providerId="ADAL" clId="{38DEB73C-FCF0-4561-BB56-3A164FB15F67}" dt="2022-08-10T09:48:40.595" v="139" actId="1036"/>
      <pc:docMkLst>
        <pc:docMk/>
      </pc:docMkLst>
      <pc:sldChg chg="modSp mod">
        <pc:chgData name="Nomura, Junko[野村 純子]" userId="1f20e2f9-a0a9-4852-9d30-207a4837d5c1" providerId="ADAL" clId="{38DEB73C-FCF0-4561-BB56-3A164FB15F67}" dt="2022-08-10T09:13:59.033" v="63" actId="113"/>
        <pc:sldMkLst>
          <pc:docMk/>
          <pc:sldMk cId="2845063589" sldId="335"/>
        </pc:sldMkLst>
        <pc:graphicFrameChg chg="modGraphic">
          <ac:chgData name="Nomura, Junko[野村 純子]" userId="1f20e2f9-a0a9-4852-9d30-207a4837d5c1" providerId="ADAL" clId="{38DEB73C-FCF0-4561-BB56-3A164FB15F67}" dt="2022-08-10T09:13:59.033" v="63" actId="113"/>
          <ac:graphicFrameMkLst>
            <pc:docMk/>
            <pc:sldMk cId="2845063589" sldId="335"/>
            <ac:graphicFrameMk id="15" creationId="{00000000-0000-0000-0000-000000000000}"/>
          </ac:graphicFrameMkLst>
        </pc:graphicFrameChg>
      </pc:sldChg>
      <pc:sldChg chg="modSp mod">
        <pc:chgData name="Nomura, Junko[野村 純子]" userId="1f20e2f9-a0a9-4852-9d30-207a4837d5c1" providerId="ADAL" clId="{38DEB73C-FCF0-4561-BB56-3A164FB15F67}" dt="2022-08-10T09:13:22.992" v="61" actId="113"/>
        <pc:sldMkLst>
          <pc:docMk/>
          <pc:sldMk cId="26055058" sldId="337"/>
        </pc:sldMkLst>
        <pc:graphicFrameChg chg="modGraphic">
          <ac:chgData name="Nomura, Junko[野村 純子]" userId="1f20e2f9-a0a9-4852-9d30-207a4837d5c1" providerId="ADAL" clId="{38DEB73C-FCF0-4561-BB56-3A164FB15F67}" dt="2022-08-10T09:13:22.992" v="61" actId="113"/>
          <ac:graphicFrameMkLst>
            <pc:docMk/>
            <pc:sldMk cId="26055058" sldId="337"/>
            <ac:graphicFrameMk id="20" creationId="{00000000-0000-0000-0000-000000000000}"/>
          </ac:graphicFrameMkLst>
        </pc:graphicFrameChg>
      </pc:sldChg>
      <pc:sldChg chg="addSp modSp mod">
        <pc:chgData name="Nomura, Junko[野村 純子]" userId="1f20e2f9-a0a9-4852-9d30-207a4837d5c1" providerId="ADAL" clId="{38DEB73C-FCF0-4561-BB56-3A164FB15F67}" dt="2022-08-10T09:48:40.595" v="139" actId="1036"/>
        <pc:sldMkLst>
          <pc:docMk/>
          <pc:sldMk cId="454306431" sldId="340"/>
        </pc:sldMkLst>
        <pc:spChg chg="mod">
          <ac:chgData name="Nomura, Junko[野村 純子]" userId="1f20e2f9-a0a9-4852-9d30-207a4837d5c1" providerId="ADAL" clId="{38DEB73C-FCF0-4561-BB56-3A164FB15F67}" dt="2022-08-10T09:48:40.595" v="139" actId="1036"/>
          <ac:spMkLst>
            <pc:docMk/>
            <pc:sldMk cId="454306431" sldId="340"/>
            <ac:spMk id="5" creationId="{00000000-0000-0000-0000-000000000000}"/>
          </ac:spMkLst>
        </pc:spChg>
        <pc:cxnChg chg="mod">
          <ac:chgData name="Nomura, Junko[野村 純子]" userId="1f20e2f9-a0a9-4852-9d30-207a4837d5c1" providerId="ADAL" clId="{38DEB73C-FCF0-4561-BB56-3A164FB15F67}" dt="2022-08-10T09:02:28.356" v="58" actId="1038"/>
          <ac:cxnSpMkLst>
            <pc:docMk/>
            <pc:sldMk cId="454306431" sldId="340"/>
            <ac:cxnSpMk id="10" creationId="{00000000-0000-0000-0000-000000000000}"/>
          </ac:cxnSpMkLst>
        </pc:cxnChg>
        <pc:cxnChg chg="add mod">
          <ac:chgData name="Nomura, Junko[野村 純子]" userId="1f20e2f9-a0a9-4852-9d30-207a4837d5c1" providerId="ADAL" clId="{38DEB73C-FCF0-4561-BB56-3A164FB15F67}" dt="2022-08-10T09:02:07.865" v="1" actId="1036"/>
          <ac:cxnSpMkLst>
            <pc:docMk/>
            <pc:sldMk cId="454306431" sldId="340"/>
            <ac:cxnSpMk id="12" creationId="{6BD1BD08-BA3B-4EEF-9D8C-B4826699100C}"/>
          </ac:cxnSpMkLst>
        </pc:cxnChg>
      </pc:sldChg>
    </pc:docChg>
  </pc:docChgLst>
  <pc:docChgLst>
    <pc:chgData name="Yoshizawa, Shinobu[芳沢 忍]" userId="4324bde9-48f9-49a5-a3d6-03038f836b16" providerId="ADAL" clId="{34F61DC4-BF4B-4D38-95A1-1D08136C5C08}"/>
    <pc:docChg chg="undo custSel modSld">
      <pc:chgData name="Yoshizawa, Shinobu[芳沢 忍]" userId="4324bde9-48f9-49a5-a3d6-03038f836b16" providerId="ADAL" clId="{34F61DC4-BF4B-4D38-95A1-1D08136C5C08}" dt="2022-08-08T12:26:07.658" v="22" actId="20577"/>
      <pc:docMkLst>
        <pc:docMk/>
      </pc:docMkLst>
      <pc:sldChg chg="modSp mod">
        <pc:chgData name="Yoshizawa, Shinobu[芳沢 忍]" userId="4324bde9-48f9-49a5-a3d6-03038f836b16" providerId="ADAL" clId="{34F61DC4-BF4B-4D38-95A1-1D08136C5C08}" dt="2022-08-08T12:24:40.520" v="0" actId="20577"/>
        <pc:sldMkLst>
          <pc:docMk/>
          <pc:sldMk cId="2920247984" sldId="320"/>
        </pc:sldMkLst>
        <pc:spChg chg="mod">
          <ac:chgData name="Yoshizawa, Shinobu[芳沢 忍]" userId="4324bde9-48f9-49a5-a3d6-03038f836b16" providerId="ADAL" clId="{34F61DC4-BF4B-4D38-95A1-1D08136C5C08}" dt="2022-08-08T12:24:40.520" v="0" actId="20577"/>
          <ac:spMkLst>
            <pc:docMk/>
            <pc:sldMk cId="2920247984" sldId="320"/>
            <ac:spMk id="38" creationId="{00000000-0000-0000-0000-000000000000}"/>
          </ac:spMkLst>
        </pc:spChg>
      </pc:sldChg>
      <pc:sldChg chg="modSp mod">
        <pc:chgData name="Yoshizawa, Shinobu[芳沢 忍]" userId="4324bde9-48f9-49a5-a3d6-03038f836b16" providerId="ADAL" clId="{34F61DC4-BF4B-4D38-95A1-1D08136C5C08}" dt="2022-08-08T12:26:07.658" v="22" actId="20577"/>
        <pc:sldMkLst>
          <pc:docMk/>
          <pc:sldMk cId="3545649024" sldId="338"/>
        </pc:sldMkLst>
        <pc:graphicFrameChg chg="modGraphic">
          <ac:chgData name="Yoshizawa, Shinobu[芳沢 忍]" userId="4324bde9-48f9-49a5-a3d6-03038f836b16" providerId="ADAL" clId="{34F61DC4-BF4B-4D38-95A1-1D08136C5C08}" dt="2022-08-08T12:26:07.658" v="22" actId="20577"/>
          <ac:graphicFrameMkLst>
            <pc:docMk/>
            <pc:sldMk cId="3545649024" sldId="338"/>
            <ac:graphicFrameMk id="15" creationId="{00000000-0000-0000-0000-000000000000}"/>
          </ac:graphicFrameMkLst>
        </pc:graphicFrameChg>
      </pc:sldChg>
    </pc:docChg>
  </pc:docChgLst>
  <pc:docChgLst>
    <pc:chgData name="Nomura, Junko[野村 純子]" userId="1f20e2f9-a0a9-4852-9d30-207a4837d5c1" providerId="ADAL" clId="{7ED46A40-90A3-4BA5-81BA-9563478EB469}"/>
    <pc:docChg chg="undo custSel modSld">
      <pc:chgData name="Nomura, Junko[野村 純子]" userId="1f20e2f9-a0a9-4852-9d30-207a4837d5c1" providerId="ADAL" clId="{7ED46A40-90A3-4BA5-81BA-9563478EB469}" dt="2022-07-28T05:11:32.426" v="277" actId="14100"/>
      <pc:docMkLst>
        <pc:docMk/>
      </pc:docMkLst>
      <pc:sldChg chg="modSp mod">
        <pc:chgData name="Nomura, Junko[野村 純子]" userId="1f20e2f9-a0a9-4852-9d30-207a4837d5c1" providerId="ADAL" clId="{7ED46A40-90A3-4BA5-81BA-9563478EB469}" dt="2022-07-28T05:07:40.180" v="240" actId="14100"/>
        <pc:sldMkLst>
          <pc:docMk/>
          <pc:sldMk cId="2920247984" sldId="320"/>
        </pc:sldMkLst>
        <pc:spChg chg="mod">
          <ac:chgData name="Nomura, Junko[野村 純子]" userId="1f20e2f9-a0a9-4852-9d30-207a4837d5c1" providerId="ADAL" clId="{7ED46A40-90A3-4BA5-81BA-9563478EB469}" dt="2022-07-28T05:07:40.180" v="240" actId="14100"/>
          <ac:spMkLst>
            <pc:docMk/>
            <pc:sldMk cId="2920247984" sldId="320"/>
            <ac:spMk id="38" creationId="{00000000-0000-0000-0000-000000000000}"/>
          </ac:spMkLst>
        </pc:spChg>
        <pc:spChg chg="mod">
          <ac:chgData name="Nomura, Junko[野村 純子]" userId="1f20e2f9-a0a9-4852-9d30-207a4837d5c1" providerId="ADAL" clId="{7ED46A40-90A3-4BA5-81BA-9563478EB469}" dt="2022-07-28T04:41:07.622" v="47" actId="14100"/>
          <ac:spMkLst>
            <pc:docMk/>
            <pc:sldMk cId="2920247984" sldId="320"/>
            <ac:spMk id="40" creationId="{00000000-0000-0000-0000-000000000000}"/>
          </ac:spMkLst>
        </pc:spChg>
        <pc:graphicFrameChg chg="mod modGraphic">
          <ac:chgData name="Nomura, Junko[野村 純子]" userId="1f20e2f9-a0a9-4852-9d30-207a4837d5c1" providerId="ADAL" clId="{7ED46A40-90A3-4BA5-81BA-9563478EB469}" dt="2022-07-28T05:07:18.533" v="236" actId="1035"/>
          <ac:graphicFrameMkLst>
            <pc:docMk/>
            <pc:sldMk cId="2920247984" sldId="320"/>
            <ac:graphicFrameMk id="7" creationId="{00000000-0000-0000-0000-000000000000}"/>
          </ac:graphicFrameMkLst>
        </pc:graphicFrameChg>
        <pc:graphicFrameChg chg="mod modGraphic">
          <ac:chgData name="Nomura, Junko[野村 純子]" userId="1f20e2f9-a0a9-4852-9d30-207a4837d5c1" providerId="ADAL" clId="{7ED46A40-90A3-4BA5-81BA-9563478EB469}" dt="2022-07-28T04:40:40.690" v="45" actId="14861"/>
          <ac:graphicFrameMkLst>
            <pc:docMk/>
            <pc:sldMk cId="2920247984" sldId="320"/>
            <ac:graphicFrameMk id="15" creationId="{00000000-0000-0000-0000-000000000000}"/>
          </ac:graphicFrameMkLst>
        </pc:graphicFrameChg>
      </pc:sldChg>
      <pc:sldChg chg="addSp modSp mod">
        <pc:chgData name="Nomura, Junko[野村 純子]" userId="1f20e2f9-a0a9-4852-9d30-207a4837d5c1" providerId="ADAL" clId="{7ED46A40-90A3-4BA5-81BA-9563478EB469}" dt="2022-07-28T05:11:32.426" v="277" actId="14100"/>
        <pc:sldMkLst>
          <pc:docMk/>
          <pc:sldMk cId="1560471992" sldId="333"/>
        </pc:sldMkLst>
        <pc:spChg chg="mod">
          <ac:chgData name="Nomura, Junko[野村 純子]" userId="1f20e2f9-a0a9-4852-9d30-207a4837d5c1" providerId="ADAL" clId="{7ED46A40-90A3-4BA5-81BA-9563478EB469}" dt="2022-07-28T05:11:12.922" v="256" actId="14100"/>
          <ac:spMkLst>
            <pc:docMk/>
            <pc:sldMk cId="1560471992" sldId="333"/>
            <ac:spMk id="8" creationId="{00000000-0000-0000-0000-000000000000}"/>
          </ac:spMkLst>
        </pc:spChg>
        <pc:spChg chg="add mod">
          <ac:chgData name="Nomura, Junko[野村 純子]" userId="1f20e2f9-a0a9-4852-9d30-207a4837d5c1" providerId="ADAL" clId="{7ED46A40-90A3-4BA5-81BA-9563478EB469}" dt="2022-07-28T05:10:53.923" v="253" actId="1076"/>
          <ac:spMkLst>
            <pc:docMk/>
            <pc:sldMk cId="1560471992" sldId="333"/>
            <ac:spMk id="10" creationId="{4C771B4F-4B7C-4610-874D-F19483E97329}"/>
          </ac:spMkLst>
        </pc:spChg>
        <pc:spChg chg="mod">
          <ac:chgData name="Nomura, Junko[野村 純子]" userId="1f20e2f9-a0a9-4852-9d30-207a4837d5c1" providerId="ADAL" clId="{7ED46A40-90A3-4BA5-81BA-9563478EB469}" dt="2022-07-28T05:11:08.641" v="255" actId="1076"/>
          <ac:spMkLst>
            <pc:docMk/>
            <pc:sldMk cId="1560471992" sldId="333"/>
            <ac:spMk id="38" creationId="{00000000-0000-0000-0000-000000000000}"/>
          </ac:spMkLst>
        </pc:spChg>
        <pc:graphicFrameChg chg="mod modGraphic">
          <ac:chgData name="Nomura, Junko[野村 純子]" userId="1f20e2f9-a0a9-4852-9d30-207a4837d5c1" providerId="ADAL" clId="{7ED46A40-90A3-4BA5-81BA-9563478EB469}" dt="2022-07-28T05:11:32.426" v="277" actId="14100"/>
          <ac:graphicFrameMkLst>
            <pc:docMk/>
            <pc:sldMk cId="1560471992" sldId="333"/>
            <ac:graphicFrameMk id="2" creationId="{00000000-0000-0000-0000-000000000000}"/>
          </ac:graphicFrameMkLst>
        </pc:graphicFrameChg>
        <pc:graphicFrameChg chg="mod modGraphic">
          <ac:chgData name="Nomura, Junko[野村 純子]" userId="1f20e2f9-a0a9-4852-9d30-207a4837d5c1" providerId="ADAL" clId="{7ED46A40-90A3-4BA5-81BA-9563478EB469}" dt="2022-07-28T05:11:20.843" v="276" actId="1036"/>
          <ac:graphicFrameMkLst>
            <pc:docMk/>
            <pc:sldMk cId="1560471992" sldId="333"/>
            <ac:graphicFrameMk id="5" creationId="{00000000-0000-0000-0000-000000000000}"/>
          </ac:graphicFrameMkLst>
        </pc:graphicFrameChg>
      </pc:sldChg>
      <pc:sldChg chg="delSp modSp mod">
        <pc:chgData name="Nomura, Junko[野村 純子]" userId="1f20e2f9-a0a9-4852-9d30-207a4837d5c1" providerId="ADAL" clId="{7ED46A40-90A3-4BA5-81BA-9563478EB469}" dt="2022-07-28T05:01:35.694" v="213" actId="478"/>
        <pc:sldMkLst>
          <pc:docMk/>
          <pc:sldMk cId="1049045188" sldId="334"/>
        </pc:sldMkLst>
        <pc:spChg chg="del">
          <ac:chgData name="Nomura, Junko[野村 純子]" userId="1f20e2f9-a0a9-4852-9d30-207a4837d5c1" providerId="ADAL" clId="{7ED46A40-90A3-4BA5-81BA-9563478EB469}" dt="2022-07-28T05:01:35.694" v="213" actId="478"/>
          <ac:spMkLst>
            <pc:docMk/>
            <pc:sldMk cId="1049045188" sldId="334"/>
            <ac:spMk id="14" creationId="{00000000-0000-0000-0000-000000000000}"/>
          </ac:spMkLst>
        </pc:spChg>
        <pc:spChg chg="mod">
          <ac:chgData name="Nomura, Junko[野村 純子]" userId="1f20e2f9-a0a9-4852-9d30-207a4837d5c1" providerId="ADAL" clId="{7ED46A40-90A3-4BA5-81BA-9563478EB469}" dt="2022-07-28T05:01:27.792" v="212" actId="1076"/>
          <ac:spMkLst>
            <pc:docMk/>
            <pc:sldMk cId="1049045188" sldId="334"/>
            <ac:spMk id="16" creationId="{B1AB4FE6-CC20-4E34-AE53-1578AC936E9E}"/>
          </ac:spMkLst>
        </pc:spChg>
        <pc:graphicFrameChg chg="mod modGraphic">
          <ac:chgData name="Nomura, Junko[野村 純子]" userId="1f20e2f9-a0a9-4852-9d30-207a4837d5c1" providerId="ADAL" clId="{7ED46A40-90A3-4BA5-81BA-9563478EB469}" dt="2022-07-28T04:46:51.171" v="119" actId="1038"/>
          <ac:graphicFrameMkLst>
            <pc:docMk/>
            <pc:sldMk cId="1049045188" sldId="334"/>
            <ac:graphicFrameMk id="12" creationId="{4E342A7B-6047-4DBB-85F4-E95D3666AD08}"/>
          </ac:graphicFrameMkLst>
        </pc:graphicFrameChg>
        <pc:graphicFrameChg chg="mod modGraphic">
          <ac:chgData name="Nomura, Junko[野村 純子]" userId="1f20e2f9-a0a9-4852-9d30-207a4837d5c1" providerId="ADAL" clId="{7ED46A40-90A3-4BA5-81BA-9563478EB469}" dt="2022-07-28T04:46:27.398" v="107" actId="1038"/>
          <ac:graphicFrameMkLst>
            <pc:docMk/>
            <pc:sldMk cId="1049045188" sldId="334"/>
            <ac:graphicFrameMk id="15" creationId="{00000000-0000-0000-0000-000000000000}"/>
          </ac:graphicFrameMkLst>
        </pc:graphicFrameChg>
      </pc:sldChg>
      <pc:sldChg chg="modSp mod">
        <pc:chgData name="Nomura, Junko[野村 純子]" userId="1f20e2f9-a0a9-4852-9d30-207a4837d5c1" providerId="ADAL" clId="{7ED46A40-90A3-4BA5-81BA-9563478EB469}" dt="2022-07-28T05:05:18.311" v="226" actId="14734"/>
        <pc:sldMkLst>
          <pc:docMk/>
          <pc:sldMk cId="2845063589" sldId="335"/>
        </pc:sldMkLst>
        <pc:graphicFrameChg chg="mod modGraphic">
          <ac:chgData name="Nomura, Junko[野村 純子]" userId="1f20e2f9-a0a9-4852-9d30-207a4837d5c1" providerId="ADAL" clId="{7ED46A40-90A3-4BA5-81BA-9563478EB469}" dt="2022-07-28T05:05:18.311" v="226" actId="14734"/>
          <ac:graphicFrameMkLst>
            <pc:docMk/>
            <pc:sldMk cId="2845063589" sldId="335"/>
            <ac:graphicFrameMk id="12" creationId="{00000000-0000-0000-0000-000000000000}"/>
          </ac:graphicFrameMkLst>
        </pc:graphicFrameChg>
        <pc:graphicFrameChg chg="mod modGraphic">
          <ac:chgData name="Nomura, Junko[野村 純子]" userId="1f20e2f9-a0a9-4852-9d30-207a4837d5c1" providerId="ADAL" clId="{7ED46A40-90A3-4BA5-81BA-9563478EB469}" dt="2022-07-28T05:04:01.338" v="222" actId="14734"/>
          <ac:graphicFrameMkLst>
            <pc:docMk/>
            <pc:sldMk cId="2845063589" sldId="335"/>
            <ac:graphicFrameMk id="15" creationId="{00000000-0000-0000-0000-000000000000}"/>
          </ac:graphicFrameMkLst>
        </pc:graphicFrameChg>
      </pc:sldChg>
      <pc:sldChg chg="addSp delSp modSp mod">
        <pc:chgData name="Nomura, Junko[野村 純子]" userId="1f20e2f9-a0a9-4852-9d30-207a4837d5c1" providerId="ADAL" clId="{7ED46A40-90A3-4BA5-81BA-9563478EB469}" dt="2022-07-28T05:05:37.265" v="229" actId="1035"/>
        <pc:sldMkLst>
          <pc:docMk/>
          <pc:sldMk cId="26055058" sldId="337"/>
        </pc:sldMkLst>
        <pc:spChg chg="mod">
          <ac:chgData name="Nomura, Junko[野村 純子]" userId="1f20e2f9-a0a9-4852-9d30-207a4837d5c1" providerId="ADAL" clId="{7ED46A40-90A3-4BA5-81BA-9563478EB469}" dt="2022-07-28T05:05:37.265" v="229" actId="1035"/>
          <ac:spMkLst>
            <pc:docMk/>
            <pc:sldMk cId="26055058" sldId="337"/>
            <ac:spMk id="7" creationId="{00000000-0000-0000-0000-000000000000}"/>
          </ac:spMkLst>
        </pc:spChg>
        <pc:spChg chg="mod">
          <ac:chgData name="Nomura, Junko[野村 純子]" userId="1f20e2f9-a0a9-4852-9d30-207a4837d5c1" providerId="ADAL" clId="{7ED46A40-90A3-4BA5-81BA-9563478EB469}" dt="2022-07-28T03:06:59.075" v="28" actId="14100"/>
          <ac:spMkLst>
            <pc:docMk/>
            <pc:sldMk cId="26055058" sldId="337"/>
            <ac:spMk id="10" creationId="{00000000-0000-0000-0000-000000000000}"/>
          </ac:spMkLst>
        </pc:spChg>
        <pc:spChg chg="mod">
          <ac:chgData name="Nomura, Junko[野村 純子]" userId="1f20e2f9-a0a9-4852-9d30-207a4837d5c1" providerId="ADAL" clId="{7ED46A40-90A3-4BA5-81BA-9563478EB469}" dt="2022-07-28T04:50:47.399" v="158" actId="14100"/>
          <ac:spMkLst>
            <pc:docMk/>
            <pc:sldMk cId="26055058" sldId="337"/>
            <ac:spMk id="14" creationId="{00000000-0000-0000-0000-000000000000}"/>
          </ac:spMkLst>
        </pc:spChg>
        <pc:spChg chg="mod">
          <ac:chgData name="Nomura, Junko[野村 純子]" userId="1f20e2f9-a0a9-4852-9d30-207a4837d5c1" providerId="ADAL" clId="{7ED46A40-90A3-4BA5-81BA-9563478EB469}" dt="2022-07-28T04:48:33.001" v="126" actId="14100"/>
          <ac:spMkLst>
            <pc:docMk/>
            <pc:sldMk cId="26055058" sldId="337"/>
            <ac:spMk id="16" creationId="{00000000-0000-0000-0000-000000000000}"/>
          </ac:spMkLst>
        </pc:spChg>
        <pc:spChg chg="add del mod">
          <ac:chgData name="Nomura, Junko[野村 純子]" userId="1f20e2f9-a0a9-4852-9d30-207a4837d5c1" providerId="ADAL" clId="{7ED46A40-90A3-4BA5-81BA-9563478EB469}" dt="2022-07-28T04:48:34.989" v="127" actId="478"/>
          <ac:spMkLst>
            <pc:docMk/>
            <pc:sldMk cId="26055058" sldId="337"/>
            <ac:spMk id="17" creationId="{16EF5D4D-79EF-42E0-8B06-58E1259AFBFF}"/>
          </ac:spMkLst>
        </pc:spChg>
        <pc:spChg chg="mod">
          <ac:chgData name="Nomura, Junko[野村 純子]" userId="1f20e2f9-a0a9-4852-9d30-207a4837d5c1" providerId="ADAL" clId="{7ED46A40-90A3-4BA5-81BA-9563478EB469}" dt="2022-07-28T04:50:51.767" v="159" actId="14100"/>
          <ac:spMkLst>
            <pc:docMk/>
            <pc:sldMk cId="26055058" sldId="337"/>
            <ac:spMk id="18" creationId="{00000000-0000-0000-0000-000000000000}"/>
          </ac:spMkLst>
        </pc:spChg>
        <pc:spChg chg="mod">
          <ac:chgData name="Nomura, Junko[野村 純子]" userId="1f20e2f9-a0a9-4852-9d30-207a4837d5c1" providerId="ADAL" clId="{7ED46A40-90A3-4BA5-81BA-9563478EB469}" dt="2022-07-28T03:07:06.842" v="29" actId="1076"/>
          <ac:spMkLst>
            <pc:docMk/>
            <pc:sldMk cId="26055058" sldId="337"/>
            <ac:spMk id="21" creationId="{00000000-0000-0000-0000-000000000000}"/>
          </ac:spMkLst>
        </pc:spChg>
        <pc:graphicFrameChg chg="mod modGraphic">
          <ac:chgData name="Nomura, Junko[野村 純子]" userId="1f20e2f9-a0a9-4852-9d30-207a4837d5c1" providerId="ADAL" clId="{7ED46A40-90A3-4BA5-81BA-9563478EB469}" dt="2022-07-28T04:50:01.849" v="145" actId="14100"/>
          <ac:graphicFrameMkLst>
            <pc:docMk/>
            <pc:sldMk cId="26055058" sldId="337"/>
            <ac:graphicFrameMk id="13" creationId="{00000000-0000-0000-0000-000000000000}"/>
          </ac:graphicFrameMkLst>
        </pc:graphicFrameChg>
        <pc:graphicFrameChg chg="mod modGraphic">
          <ac:chgData name="Nomura, Junko[野村 純子]" userId="1f20e2f9-a0a9-4852-9d30-207a4837d5c1" providerId="ADAL" clId="{7ED46A40-90A3-4BA5-81BA-9563478EB469}" dt="2022-07-28T05:02:39.007" v="215" actId="207"/>
          <ac:graphicFrameMkLst>
            <pc:docMk/>
            <pc:sldMk cId="26055058" sldId="337"/>
            <ac:graphicFrameMk id="20" creationId="{00000000-0000-0000-0000-000000000000}"/>
          </ac:graphicFrameMkLst>
        </pc:graphicFrameChg>
      </pc:sldChg>
      <pc:sldChg chg="addSp delSp modSp mod">
        <pc:chgData name="Nomura, Junko[野村 純子]" userId="1f20e2f9-a0a9-4852-9d30-207a4837d5c1" providerId="ADAL" clId="{7ED46A40-90A3-4BA5-81BA-9563478EB469}" dt="2022-07-28T05:00:15.805" v="211" actId="14100"/>
        <pc:sldMkLst>
          <pc:docMk/>
          <pc:sldMk cId="3545649024" sldId="338"/>
        </pc:sldMkLst>
        <pc:spChg chg="mod">
          <ac:chgData name="Nomura, Junko[野村 純子]" userId="1f20e2f9-a0a9-4852-9d30-207a4837d5c1" providerId="ADAL" clId="{7ED46A40-90A3-4BA5-81BA-9563478EB469}" dt="2022-07-28T04:59:01.230" v="165" actId="14100"/>
          <ac:spMkLst>
            <pc:docMk/>
            <pc:sldMk cId="3545649024" sldId="338"/>
            <ac:spMk id="7" creationId="{00000000-0000-0000-0000-000000000000}"/>
          </ac:spMkLst>
        </pc:spChg>
        <pc:spChg chg="add del mod">
          <ac:chgData name="Nomura, Junko[野村 純子]" userId="1f20e2f9-a0a9-4852-9d30-207a4837d5c1" providerId="ADAL" clId="{7ED46A40-90A3-4BA5-81BA-9563478EB469}" dt="2022-07-28T04:59:04.716" v="166" actId="478"/>
          <ac:spMkLst>
            <pc:docMk/>
            <pc:sldMk cId="3545649024" sldId="338"/>
            <ac:spMk id="18" creationId="{604A1BC8-1491-4DA8-B85A-2B79586FEE9F}"/>
          </ac:spMkLst>
        </pc:spChg>
        <pc:graphicFrameChg chg="mod modGraphic">
          <ac:chgData name="Nomura, Junko[野村 純子]" userId="1f20e2f9-a0a9-4852-9d30-207a4837d5c1" providerId="ADAL" clId="{7ED46A40-90A3-4BA5-81BA-9563478EB469}" dt="2022-07-28T04:59:38.690" v="193" actId="14100"/>
          <ac:graphicFrameMkLst>
            <pc:docMk/>
            <pc:sldMk cId="3545649024" sldId="338"/>
            <ac:graphicFrameMk id="15" creationId="{00000000-0000-0000-0000-000000000000}"/>
          </ac:graphicFrameMkLst>
        </pc:graphicFrameChg>
        <pc:graphicFrameChg chg="mod modGraphic">
          <ac:chgData name="Nomura, Junko[野村 純子]" userId="1f20e2f9-a0a9-4852-9d30-207a4837d5c1" providerId="ADAL" clId="{7ED46A40-90A3-4BA5-81BA-9563478EB469}" dt="2022-07-28T05:00:15.805" v="211" actId="14100"/>
          <ac:graphicFrameMkLst>
            <pc:docMk/>
            <pc:sldMk cId="3545649024" sldId="338"/>
            <ac:graphicFrameMk id="20" creationId="{00000000-0000-0000-0000-000000000000}"/>
          </ac:graphicFrameMkLst>
        </pc:graphicFrameChg>
      </pc:sldChg>
      <pc:sldChg chg="modSp mod">
        <pc:chgData name="Nomura, Junko[野村 純子]" userId="1f20e2f9-a0a9-4852-9d30-207a4837d5c1" providerId="ADAL" clId="{7ED46A40-90A3-4BA5-81BA-9563478EB469}" dt="2022-07-28T04:44:26.126" v="80" actId="2062"/>
        <pc:sldMkLst>
          <pc:docMk/>
          <pc:sldMk cId="3219120329" sldId="339"/>
        </pc:sldMkLst>
        <pc:spChg chg="mod">
          <ac:chgData name="Nomura, Junko[野村 純子]" userId="1f20e2f9-a0a9-4852-9d30-207a4837d5c1" providerId="ADAL" clId="{7ED46A40-90A3-4BA5-81BA-9563478EB469}" dt="2022-07-28T04:42:46.867" v="64" actId="14100"/>
          <ac:spMkLst>
            <pc:docMk/>
            <pc:sldMk cId="3219120329" sldId="339"/>
            <ac:spMk id="10" creationId="{00000000-0000-0000-0000-000000000000}"/>
          </ac:spMkLst>
        </pc:spChg>
        <pc:spChg chg="mod">
          <ac:chgData name="Nomura, Junko[野村 純子]" userId="1f20e2f9-a0a9-4852-9d30-207a4837d5c1" providerId="ADAL" clId="{7ED46A40-90A3-4BA5-81BA-9563478EB469}" dt="2022-07-28T04:43:04.527" v="73" actId="1036"/>
          <ac:spMkLst>
            <pc:docMk/>
            <pc:sldMk cId="3219120329" sldId="339"/>
            <ac:spMk id="12" creationId="{00000000-0000-0000-0000-000000000000}"/>
          </ac:spMkLst>
        </pc:spChg>
        <pc:graphicFrameChg chg="mod modGraphic">
          <ac:chgData name="Nomura, Junko[野村 純子]" userId="1f20e2f9-a0a9-4852-9d30-207a4837d5c1" providerId="ADAL" clId="{7ED46A40-90A3-4BA5-81BA-9563478EB469}" dt="2022-07-28T04:44:17.755" v="79" actId="2062"/>
          <ac:graphicFrameMkLst>
            <pc:docMk/>
            <pc:sldMk cId="3219120329" sldId="339"/>
            <ac:graphicFrameMk id="5" creationId="{00000000-0000-0000-0000-000000000000}"/>
          </ac:graphicFrameMkLst>
        </pc:graphicFrameChg>
        <pc:graphicFrameChg chg="mod modGraphic">
          <ac:chgData name="Nomura, Junko[野村 純子]" userId="1f20e2f9-a0a9-4852-9d30-207a4837d5c1" providerId="ADAL" clId="{7ED46A40-90A3-4BA5-81BA-9563478EB469}" dt="2022-07-28T04:44:26.126" v="80" actId="2062"/>
          <ac:graphicFrameMkLst>
            <pc:docMk/>
            <pc:sldMk cId="3219120329" sldId="339"/>
            <ac:graphicFrameMk id="15" creationId="{00000000-0000-0000-0000-000000000000}"/>
          </ac:graphicFrameMkLst>
        </pc:graphicFrameChg>
      </pc:sldChg>
    </pc:docChg>
  </pc:docChgLst>
  <pc:docChgLst>
    <pc:chgData name="Hattori, Kazuki[服部 一希]" userId="S::hattori.kazuki@jica.go.jp::94cb9d74-097a-4463-afd4-13dceadec4fa" providerId="AD" clId="Web-{4E7F8572-310A-AA0C-6AE4-34549765D263}"/>
    <pc:docChg chg="modSld">
      <pc:chgData name="Hattori, Kazuki[服部 一希]" userId="S::hattori.kazuki@jica.go.jp::94cb9d74-097a-4463-afd4-13dceadec4fa" providerId="AD" clId="Web-{4E7F8572-310A-AA0C-6AE4-34549765D263}" dt="2022-08-04T06:34:00.538" v="1" actId="1076"/>
      <pc:docMkLst>
        <pc:docMk/>
      </pc:docMkLst>
      <pc:sldChg chg="modSp">
        <pc:chgData name="Hattori, Kazuki[服部 一希]" userId="S::hattori.kazuki@jica.go.jp::94cb9d74-097a-4463-afd4-13dceadec4fa" providerId="AD" clId="Web-{4E7F8572-310A-AA0C-6AE4-34549765D263}" dt="2022-08-04T06:34:00.538" v="1" actId="1076"/>
        <pc:sldMkLst>
          <pc:docMk/>
          <pc:sldMk cId="2806881668" sldId="332"/>
        </pc:sldMkLst>
        <pc:spChg chg="mod">
          <ac:chgData name="Hattori, Kazuki[服部 一希]" userId="S::hattori.kazuki@jica.go.jp::94cb9d74-097a-4463-afd4-13dceadec4fa" providerId="AD" clId="Web-{4E7F8572-310A-AA0C-6AE4-34549765D263}" dt="2022-08-04T06:34:00.538" v="1" actId="1076"/>
          <ac:spMkLst>
            <pc:docMk/>
            <pc:sldMk cId="2806881668" sldId="332"/>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4307742" cy="341313"/>
          </a:xfrm>
          <a:prstGeom prst="rect">
            <a:avLst/>
          </a:prstGeom>
        </p:spPr>
        <p:txBody>
          <a:bodyPr vert="horz" lIns="91429" tIns="45713" rIns="91429" bIns="4571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9279" y="2"/>
            <a:ext cx="4307742" cy="341313"/>
          </a:xfrm>
          <a:prstGeom prst="rect">
            <a:avLst/>
          </a:prstGeom>
        </p:spPr>
        <p:txBody>
          <a:bodyPr vert="horz" lIns="91429" tIns="45713" rIns="91429" bIns="45713" rtlCol="0"/>
          <a:lstStyle>
            <a:lvl1pPr algn="r">
              <a:defRPr sz="1200"/>
            </a:lvl1pPr>
          </a:lstStyle>
          <a:p>
            <a:fld id="{428B64A8-69DD-4BB3-9F18-FD0A88644A4B}" type="datetimeFigureOut">
              <a:rPr kumimoji="1" lang="ja-JP" altLang="en-US" smtClean="0"/>
              <a:t>2023/12/25</a:t>
            </a:fld>
            <a:endParaRPr kumimoji="1" lang="ja-JP" altLang="en-US"/>
          </a:p>
        </p:txBody>
      </p:sp>
      <p:sp>
        <p:nvSpPr>
          <p:cNvPr id="4" name="フッター プレースホルダー 3"/>
          <p:cNvSpPr>
            <a:spLocks noGrp="1"/>
          </p:cNvSpPr>
          <p:nvPr>
            <p:ph type="ftr" sz="quarter" idx="2"/>
          </p:nvPr>
        </p:nvSpPr>
        <p:spPr>
          <a:xfrm>
            <a:off x="3" y="6464302"/>
            <a:ext cx="4307742" cy="341313"/>
          </a:xfrm>
          <a:prstGeom prst="rect">
            <a:avLst/>
          </a:prstGeom>
        </p:spPr>
        <p:txBody>
          <a:bodyPr vert="horz" lIns="91429" tIns="45713" rIns="91429" bIns="4571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9279" y="6464302"/>
            <a:ext cx="4307742" cy="341313"/>
          </a:xfrm>
          <a:prstGeom prst="rect">
            <a:avLst/>
          </a:prstGeom>
        </p:spPr>
        <p:txBody>
          <a:bodyPr vert="horz" lIns="91429" tIns="45713" rIns="91429" bIns="45713" rtlCol="0" anchor="b"/>
          <a:lstStyle>
            <a:lvl1pPr algn="r">
              <a:defRPr sz="1200"/>
            </a:lvl1pPr>
          </a:lstStyle>
          <a:p>
            <a:fld id="{295D7D1B-5766-4C9E-94B0-8F015CDE2E62}" type="slidenum">
              <a:rPr kumimoji="1" lang="ja-JP" altLang="en-US" smtClean="0"/>
              <a:t>‹#›</a:t>
            </a:fld>
            <a:endParaRPr kumimoji="1" lang="ja-JP" altLang="en-US"/>
          </a:p>
        </p:txBody>
      </p:sp>
    </p:spTree>
    <p:extLst>
      <p:ext uri="{BB962C8B-B14F-4D97-AF65-F5344CB8AC3E}">
        <p14:creationId xmlns:p14="http://schemas.microsoft.com/office/powerpoint/2010/main" val="2984411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4307742" cy="341313"/>
          </a:xfrm>
          <a:prstGeom prst="rect">
            <a:avLst/>
          </a:prstGeom>
        </p:spPr>
        <p:txBody>
          <a:bodyPr vert="horz" lIns="91429" tIns="45713" rIns="91429"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9" y="2"/>
            <a:ext cx="4307742" cy="341313"/>
          </a:xfrm>
          <a:prstGeom prst="rect">
            <a:avLst/>
          </a:prstGeom>
        </p:spPr>
        <p:txBody>
          <a:bodyPr vert="horz" lIns="91429" tIns="45713" rIns="91429" bIns="45713" rtlCol="0"/>
          <a:lstStyle>
            <a:lvl1pPr algn="r">
              <a:defRPr sz="1200"/>
            </a:lvl1pPr>
          </a:lstStyle>
          <a:p>
            <a:fld id="{D7AE8743-F924-4662-A98E-5DAC33E70F45}" type="datetimeFigureOut">
              <a:rPr kumimoji="1" lang="ja-JP" altLang="en-US" smtClean="0"/>
              <a:t>2023/12/25</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29" tIns="45713" rIns="91429" bIns="45713" rtlCol="0" anchor="ctr"/>
          <a:lstStyle/>
          <a:p>
            <a:endParaRPr lang="ja-JP" altLang="en-US"/>
          </a:p>
        </p:txBody>
      </p:sp>
      <p:sp>
        <p:nvSpPr>
          <p:cNvPr id="5" name="ノート プレースホルダー 4"/>
          <p:cNvSpPr>
            <a:spLocks noGrp="1"/>
          </p:cNvSpPr>
          <p:nvPr>
            <p:ph type="body" sz="quarter" idx="3"/>
          </p:nvPr>
        </p:nvSpPr>
        <p:spPr>
          <a:xfrm>
            <a:off x="994634" y="3275086"/>
            <a:ext cx="7950078" cy="2679418"/>
          </a:xfrm>
          <a:prstGeom prst="rect">
            <a:avLst/>
          </a:prstGeom>
        </p:spPr>
        <p:txBody>
          <a:bodyPr vert="horz" lIns="91429" tIns="45713" rIns="91429"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6464302"/>
            <a:ext cx="4307742" cy="341313"/>
          </a:xfrm>
          <a:prstGeom prst="rect">
            <a:avLst/>
          </a:prstGeom>
        </p:spPr>
        <p:txBody>
          <a:bodyPr vert="horz" lIns="91429" tIns="45713" rIns="91429"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9" y="6464302"/>
            <a:ext cx="4307742" cy="341313"/>
          </a:xfrm>
          <a:prstGeom prst="rect">
            <a:avLst/>
          </a:prstGeom>
        </p:spPr>
        <p:txBody>
          <a:bodyPr vert="horz" lIns="91429" tIns="45713" rIns="91429" bIns="45713" rtlCol="0" anchor="b"/>
          <a:lstStyle>
            <a:lvl1pPr algn="r">
              <a:defRPr sz="1200"/>
            </a:lvl1pPr>
          </a:lstStyle>
          <a:p>
            <a:fld id="{FEB1DD8F-65E9-45B3-8895-546887445168}" type="slidenum">
              <a:rPr kumimoji="1" lang="ja-JP" altLang="en-US" smtClean="0"/>
              <a:t>‹#›</a:t>
            </a:fld>
            <a:endParaRPr kumimoji="1" lang="ja-JP" altLang="en-US"/>
          </a:p>
        </p:txBody>
      </p:sp>
    </p:spTree>
    <p:extLst>
      <p:ext uri="{BB962C8B-B14F-4D97-AF65-F5344CB8AC3E}">
        <p14:creationId xmlns:p14="http://schemas.microsoft.com/office/powerpoint/2010/main" val="23757651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FEB1DD8F-65E9-45B3-8895-546887445168}" type="slidenum">
              <a:rPr kumimoji="1" lang="ja-JP" altLang="en-US" smtClean="0"/>
              <a:t>2</a:t>
            </a:fld>
            <a:endParaRPr kumimoji="1" lang="ja-JP" altLang="en-US"/>
          </a:p>
        </p:txBody>
      </p:sp>
    </p:spTree>
    <p:extLst>
      <p:ext uri="{BB962C8B-B14F-4D97-AF65-F5344CB8AC3E}">
        <p14:creationId xmlns:p14="http://schemas.microsoft.com/office/powerpoint/2010/main" val="304697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EB1DD8F-65E9-45B3-8895-546887445168}" type="slidenum">
              <a:rPr kumimoji="1" lang="ja-JP" altLang="en-US" smtClean="0"/>
              <a:t>3</a:t>
            </a:fld>
            <a:endParaRPr kumimoji="1" lang="ja-JP" altLang="en-US"/>
          </a:p>
        </p:txBody>
      </p:sp>
    </p:spTree>
    <p:extLst>
      <p:ext uri="{BB962C8B-B14F-4D97-AF65-F5344CB8AC3E}">
        <p14:creationId xmlns:p14="http://schemas.microsoft.com/office/powerpoint/2010/main" val="848443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EB1DD8F-65E9-45B3-8895-546887445168}" type="slidenum">
              <a:rPr kumimoji="1" lang="ja-JP" altLang="en-US" smtClean="0"/>
              <a:t>4</a:t>
            </a:fld>
            <a:endParaRPr kumimoji="1" lang="ja-JP" altLang="en-US"/>
          </a:p>
        </p:txBody>
      </p:sp>
    </p:spTree>
    <p:extLst>
      <p:ext uri="{BB962C8B-B14F-4D97-AF65-F5344CB8AC3E}">
        <p14:creationId xmlns:p14="http://schemas.microsoft.com/office/powerpoint/2010/main" val="1043947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EB1DD8F-65E9-45B3-8895-546887445168}" type="slidenum">
              <a:rPr kumimoji="1" lang="ja-JP" altLang="en-US" smtClean="0"/>
              <a:t>5</a:t>
            </a:fld>
            <a:endParaRPr kumimoji="1" lang="ja-JP" altLang="en-US"/>
          </a:p>
        </p:txBody>
      </p:sp>
    </p:spTree>
    <p:extLst>
      <p:ext uri="{BB962C8B-B14F-4D97-AF65-F5344CB8AC3E}">
        <p14:creationId xmlns:p14="http://schemas.microsoft.com/office/powerpoint/2010/main" val="3528021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EB1DD8F-65E9-45B3-8895-546887445168}" type="slidenum">
              <a:rPr kumimoji="1" lang="ja-JP" altLang="en-US" smtClean="0"/>
              <a:t>6</a:t>
            </a:fld>
            <a:endParaRPr kumimoji="1" lang="ja-JP" altLang="en-US"/>
          </a:p>
        </p:txBody>
      </p:sp>
    </p:spTree>
    <p:extLst>
      <p:ext uri="{BB962C8B-B14F-4D97-AF65-F5344CB8AC3E}">
        <p14:creationId xmlns:p14="http://schemas.microsoft.com/office/powerpoint/2010/main" val="319969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EB1DD8F-65E9-45B3-8895-546887445168}" type="slidenum">
              <a:rPr kumimoji="1" lang="ja-JP" altLang="en-US" smtClean="0"/>
              <a:t>7</a:t>
            </a:fld>
            <a:endParaRPr kumimoji="1" lang="ja-JP" altLang="en-US"/>
          </a:p>
        </p:txBody>
      </p:sp>
    </p:spTree>
    <p:extLst>
      <p:ext uri="{BB962C8B-B14F-4D97-AF65-F5344CB8AC3E}">
        <p14:creationId xmlns:p14="http://schemas.microsoft.com/office/powerpoint/2010/main" val="1499840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EB1DD8F-65E9-45B3-8895-546887445168}" type="slidenum">
              <a:rPr kumimoji="1" lang="ja-JP" altLang="en-US" smtClean="0"/>
              <a:t>8</a:t>
            </a:fld>
            <a:endParaRPr kumimoji="1" lang="ja-JP" altLang="en-US"/>
          </a:p>
        </p:txBody>
      </p:sp>
    </p:spTree>
    <p:extLst>
      <p:ext uri="{BB962C8B-B14F-4D97-AF65-F5344CB8AC3E}">
        <p14:creationId xmlns:p14="http://schemas.microsoft.com/office/powerpoint/2010/main" val="2109932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EB1DD8F-65E9-45B3-8895-546887445168}" type="slidenum">
              <a:rPr kumimoji="1" lang="ja-JP" altLang="en-US" smtClean="0"/>
              <a:t>9</a:t>
            </a:fld>
            <a:endParaRPr kumimoji="1" lang="ja-JP" altLang="en-US"/>
          </a:p>
        </p:txBody>
      </p:sp>
    </p:spTree>
    <p:extLst>
      <p:ext uri="{BB962C8B-B14F-4D97-AF65-F5344CB8AC3E}">
        <p14:creationId xmlns:p14="http://schemas.microsoft.com/office/powerpoint/2010/main" val="2505682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89FA877-2A31-4B30-B801-234DC1DAFB88}" type="datetime1">
              <a:rPr kumimoji="1" lang="ja-JP" altLang="en-US" smtClean="0"/>
              <a:t>2023/12/25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6F75C9-3C34-415A-B3AE-35EE53543EC8}" type="slidenum">
              <a:rPr kumimoji="1" lang="ja-JP" altLang="en-US" smtClean="0"/>
              <a:t>‹#›</a:t>
            </a:fld>
            <a:endParaRPr kumimoji="1" lang="ja-JP" altLang="en-US"/>
          </a:p>
        </p:txBody>
      </p:sp>
    </p:spTree>
    <p:extLst>
      <p:ext uri="{BB962C8B-B14F-4D97-AF65-F5344CB8AC3E}">
        <p14:creationId xmlns:p14="http://schemas.microsoft.com/office/powerpoint/2010/main" val="392949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969F86-7607-41E8-A5E8-002CDE3966D6}" type="datetime1">
              <a:rPr kumimoji="1" lang="ja-JP" altLang="en-US" smtClean="0"/>
              <a:t>2023/12/25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6F75C9-3C34-415A-B3AE-35EE53543EC8}" type="slidenum">
              <a:rPr kumimoji="1" lang="ja-JP" altLang="en-US" smtClean="0"/>
              <a:t>‹#›</a:t>
            </a:fld>
            <a:endParaRPr kumimoji="1" lang="ja-JP" altLang="en-US"/>
          </a:p>
        </p:txBody>
      </p:sp>
    </p:spTree>
    <p:extLst>
      <p:ext uri="{BB962C8B-B14F-4D97-AF65-F5344CB8AC3E}">
        <p14:creationId xmlns:p14="http://schemas.microsoft.com/office/powerpoint/2010/main" val="2333593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547A07-D91D-44BF-B83D-AD23286DF35A}" type="datetime1">
              <a:rPr kumimoji="1" lang="ja-JP" altLang="en-US" smtClean="0"/>
              <a:t>2023/12/25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6F75C9-3C34-415A-B3AE-35EE53543EC8}" type="slidenum">
              <a:rPr kumimoji="1" lang="ja-JP" altLang="en-US" smtClean="0"/>
              <a:t>‹#›</a:t>
            </a:fld>
            <a:endParaRPr kumimoji="1" lang="ja-JP" altLang="en-US"/>
          </a:p>
        </p:txBody>
      </p:sp>
    </p:spTree>
    <p:extLst>
      <p:ext uri="{BB962C8B-B14F-4D97-AF65-F5344CB8AC3E}">
        <p14:creationId xmlns:p14="http://schemas.microsoft.com/office/powerpoint/2010/main" val="427147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5B0AF7-3363-485D-81D9-7D9E1013CB64}" type="datetime1">
              <a:rPr kumimoji="1" lang="ja-JP" altLang="en-US" smtClean="0"/>
              <a:t>2023/12/25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6F75C9-3C34-415A-B3AE-35EE53543EC8}" type="slidenum">
              <a:rPr kumimoji="1" lang="ja-JP" altLang="en-US" smtClean="0"/>
              <a:t>‹#›</a:t>
            </a:fld>
            <a:endParaRPr kumimoji="1" lang="ja-JP" altLang="en-US"/>
          </a:p>
        </p:txBody>
      </p:sp>
    </p:spTree>
    <p:extLst>
      <p:ext uri="{BB962C8B-B14F-4D97-AF65-F5344CB8AC3E}">
        <p14:creationId xmlns:p14="http://schemas.microsoft.com/office/powerpoint/2010/main" val="3429101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950DEA-D84C-48DB-94C8-85F4E6BA19C6}" type="datetime1">
              <a:rPr kumimoji="1" lang="ja-JP" altLang="en-US" smtClean="0"/>
              <a:t>2023/12/25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6F75C9-3C34-415A-B3AE-35EE53543EC8}" type="slidenum">
              <a:rPr kumimoji="1" lang="ja-JP" altLang="en-US" smtClean="0"/>
              <a:t>‹#›</a:t>
            </a:fld>
            <a:endParaRPr kumimoji="1" lang="ja-JP" altLang="en-US"/>
          </a:p>
        </p:txBody>
      </p:sp>
    </p:spTree>
    <p:extLst>
      <p:ext uri="{BB962C8B-B14F-4D97-AF65-F5344CB8AC3E}">
        <p14:creationId xmlns:p14="http://schemas.microsoft.com/office/powerpoint/2010/main" val="1847644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62D6D4B-C1A3-4C01-B1C4-7AF37C97FB31}" type="datetime1">
              <a:rPr kumimoji="1" lang="ja-JP" altLang="en-US" smtClean="0"/>
              <a:t>2023/12/25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6F75C9-3C34-415A-B3AE-35EE53543EC8}" type="slidenum">
              <a:rPr kumimoji="1" lang="ja-JP" altLang="en-US" smtClean="0"/>
              <a:t>‹#›</a:t>
            </a:fld>
            <a:endParaRPr kumimoji="1" lang="ja-JP" altLang="en-US"/>
          </a:p>
        </p:txBody>
      </p:sp>
    </p:spTree>
    <p:extLst>
      <p:ext uri="{BB962C8B-B14F-4D97-AF65-F5344CB8AC3E}">
        <p14:creationId xmlns:p14="http://schemas.microsoft.com/office/powerpoint/2010/main" val="685316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D5C82F1-A030-4F98-AE6E-3B674C4EA2DA}" type="datetime1">
              <a:rPr kumimoji="1" lang="ja-JP" altLang="en-US" smtClean="0"/>
              <a:t>2023/12/25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86F75C9-3C34-415A-B3AE-35EE53543EC8}" type="slidenum">
              <a:rPr kumimoji="1" lang="ja-JP" altLang="en-US" smtClean="0"/>
              <a:t>‹#›</a:t>
            </a:fld>
            <a:endParaRPr kumimoji="1" lang="ja-JP" altLang="en-US"/>
          </a:p>
        </p:txBody>
      </p:sp>
    </p:spTree>
    <p:extLst>
      <p:ext uri="{BB962C8B-B14F-4D97-AF65-F5344CB8AC3E}">
        <p14:creationId xmlns:p14="http://schemas.microsoft.com/office/powerpoint/2010/main" val="2090028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CD5E4A5-BA37-4C4D-B92B-46B663620E6B}" type="datetime1">
              <a:rPr kumimoji="1" lang="ja-JP" altLang="en-US" smtClean="0"/>
              <a:t>2023/12/25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86F75C9-3C34-415A-B3AE-35EE53543EC8}" type="slidenum">
              <a:rPr kumimoji="1" lang="ja-JP" altLang="en-US" smtClean="0"/>
              <a:t>‹#›</a:t>
            </a:fld>
            <a:endParaRPr kumimoji="1" lang="ja-JP" altLang="en-US"/>
          </a:p>
        </p:txBody>
      </p:sp>
    </p:spTree>
    <p:extLst>
      <p:ext uri="{BB962C8B-B14F-4D97-AF65-F5344CB8AC3E}">
        <p14:creationId xmlns:p14="http://schemas.microsoft.com/office/powerpoint/2010/main" val="2860436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77B8495-8554-4669-9313-4D40D8483BA1}" type="datetime1">
              <a:rPr kumimoji="1" lang="ja-JP" altLang="en-US" smtClean="0"/>
              <a:t>2023/12/25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86F75C9-3C34-415A-B3AE-35EE53543EC8}" type="slidenum">
              <a:rPr kumimoji="1" lang="ja-JP" altLang="en-US" smtClean="0"/>
              <a:t>‹#›</a:t>
            </a:fld>
            <a:endParaRPr kumimoji="1" lang="ja-JP" altLang="en-US"/>
          </a:p>
        </p:txBody>
      </p:sp>
    </p:spTree>
    <p:extLst>
      <p:ext uri="{BB962C8B-B14F-4D97-AF65-F5344CB8AC3E}">
        <p14:creationId xmlns:p14="http://schemas.microsoft.com/office/powerpoint/2010/main" val="67921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17C035-0EC6-4559-A58C-017146A1A008}" type="datetime1">
              <a:rPr kumimoji="1" lang="ja-JP" altLang="en-US" smtClean="0"/>
              <a:t>2023/12/25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6F75C9-3C34-415A-B3AE-35EE53543EC8}" type="slidenum">
              <a:rPr kumimoji="1" lang="ja-JP" altLang="en-US" smtClean="0"/>
              <a:t>‹#›</a:t>
            </a:fld>
            <a:endParaRPr kumimoji="1" lang="ja-JP" altLang="en-US"/>
          </a:p>
        </p:txBody>
      </p:sp>
    </p:spTree>
    <p:extLst>
      <p:ext uri="{BB962C8B-B14F-4D97-AF65-F5344CB8AC3E}">
        <p14:creationId xmlns:p14="http://schemas.microsoft.com/office/powerpoint/2010/main" val="2119408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75E7AA9-A523-4057-BF38-9CA4D716A631}" type="datetime1">
              <a:rPr kumimoji="1" lang="ja-JP" altLang="en-US" smtClean="0"/>
              <a:t>2023/12/25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6F75C9-3C34-415A-B3AE-35EE53543EC8}" type="slidenum">
              <a:rPr kumimoji="1" lang="ja-JP" altLang="en-US" smtClean="0"/>
              <a:t>‹#›</a:t>
            </a:fld>
            <a:endParaRPr kumimoji="1" lang="ja-JP" altLang="en-US"/>
          </a:p>
        </p:txBody>
      </p:sp>
    </p:spTree>
    <p:extLst>
      <p:ext uri="{BB962C8B-B14F-4D97-AF65-F5344CB8AC3E}">
        <p14:creationId xmlns:p14="http://schemas.microsoft.com/office/powerpoint/2010/main" val="3415474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8000">
              <a:schemeClr val="accent2">
                <a:lumMod val="60000"/>
                <a:lumOff val="40000"/>
              </a:schemeClr>
            </a:gs>
            <a:gs pos="96000">
              <a:schemeClr val="accent2">
                <a:lumMod val="20000"/>
                <a:lumOff val="80000"/>
              </a:schemeClr>
            </a:gs>
            <a:gs pos="92000">
              <a:schemeClr val="accent2">
                <a:lumMod val="40000"/>
                <a:lumOff val="60000"/>
              </a:schemeClr>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7765E5-11F4-4375-9AFC-071332F725E7}" type="datetime1">
              <a:rPr kumimoji="1" lang="ja-JP" altLang="en-US" smtClean="0"/>
              <a:t>2023/12/25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F75C9-3C34-415A-B3AE-35EE53543EC8}" type="slidenum">
              <a:rPr kumimoji="1" lang="ja-JP" altLang="en-US" smtClean="0"/>
              <a:t>‹#›</a:t>
            </a:fld>
            <a:endParaRPr kumimoji="1" lang="ja-JP" altLang="en-US"/>
          </a:p>
        </p:txBody>
      </p:sp>
    </p:spTree>
    <p:extLst>
      <p:ext uri="{BB962C8B-B14F-4D97-AF65-F5344CB8AC3E}">
        <p14:creationId xmlns:p14="http://schemas.microsoft.com/office/powerpoint/2010/main" val="371814647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jica.go.jp/announce/manual/guideline/consultant/answer_202108.html" TargetMode="External"/><Relationship Id="rId3" Type="http://schemas.openxmlformats.org/officeDocument/2006/relationships/hyperlink" Target="https://www.jica.go.jp/chotatsu/program/index.html" TargetMode="External"/><Relationship Id="rId7" Type="http://schemas.openxmlformats.org/officeDocument/2006/relationships/hyperlink" Target="https://www.jica.go.jp/announce/manual/form/consul_g/rate.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jica.go.jp/announce/manual/guideline/consultant/quotation.html" TargetMode="External"/><Relationship Id="rId5" Type="http://schemas.openxmlformats.org/officeDocument/2006/relationships/hyperlink" Target="https://www.jica.go.jp/announce/manual/guideline/consultant/20220330.html" TargetMode="External"/><Relationship Id="rId4" Type="http://schemas.openxmlformats.org/officeDocument/2006/relationships/hyperlink" Target="https://www2.jica.go.jp/ja/announce/index.php?&amp;contract=1"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2.jica.go.jp/ja/announce/index.php?&amp;contract=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jica.go.jp/announce/notice/ebidding.html" TargetMode="External"/><Relationship Id="rId4" Type="http://schemas.openxmlformats.org/officeDocument/2006/relationships/hyperlink" Target="https://www.jica.go.jp/announce/manual/guideline/consultant/20210118.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jica.go.jp/announce/manual/guideline/consultant/2021011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jica.go.jp/announce/notice/ebidding.html" TargetMode="External"/><Relationship Id="rId5" Type="http://schemas.openxmlformats.org/officeDocument/2006/relationships/hyperlink" Target="https://www2.jica.go.jp/ja/announce/index.php?&amp;contract=1" TargetMode="External"/><Relationship Id="rId4" Type="http://schemas.openxmlformats.org/officeDocument/2006/relationships/hyperlink" Target="https://www.jica.go.jp/announce/manual/guideline/consultant/20210705.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jica.go.jp/announce/manual/form/consul_g/contract.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www.jica.go.jp/announce/manual/guideline/consultant/guide_g.html" TargetMode="External"/><Relationship Id="rId4" Type="http://schemas.openxmlformats.org/officeDocument/2006/relationships/hyperlink" Target="https://www.jica.go.jp/announce/manual/form/consul_g/index_since_201404.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jica.go.jp/announce/manual/guideline/consultant/guide_g.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jica.go.jp/announce/manual/guideline/consultant/20210705.html" TargetMode="External"/><Relationship Id="rId4" Type="http://schemas.openxmlformats.org/officeDocument/2006/relationships/hyperlink" Target="https://www.jica.go.jp/announce/manual/guideline/consultant/payment.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jica.go.jp/announce/manual/guideline/consultant/payment.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jica.go.jp/announce/manual/guideline/consultant/payment.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www.jica.go.jp/about/announce/manual/form/consul_g/index_since_201404.html" TargetMode="External"/><Relationship Id="rId4" Type="http://schemas.openxmlformats.org/officeDocument/2006/relationships/hyperlink" Target="https://www.jica.go.jp/announce/manual/guideline/consultant/quot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8000">
              <a:schemeClr val="accent4">
                <a:lumMod val="20000"/>
                <a:lumOff val="80000"/>
              </a:schemeClr>
            </a:gs>
            <a:gs pos="83000">
              <a:schemeClr val="accent4">
                <a:lumMod val="20000"/>
                <a:lumOff val="80000"/>
              </a:schemeClr>
            </a:gs>
            <a:gs pos="28000">
              <a:schemeClr val="accent4">
                <a:lumMod val="40000"/>
                <a:lumOff val="60000"/>
              </a:schemeClr>
            </a:gs>
            <a:gs pos="100000">
              <a:schemeClr val="bg1"/>
            </a:gs>
          </a:gsLst>
          <a:lin ang="5400000" scaled="1"/>
          <a:tileRect/>
        </a:gradFill>
        <a:effectLst/>
      </p:bgPr>
    </p:bg>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0955446" y="0"/>
            <a:ext cx="1236554" cy="1079450"/>
          </a:xfrm>
          <a:prstGeom prst="rect">
            <a:avLst/>
          </a:prstGeom>
        </p:spPr>
      </p:pic>
      <p:sp>
        <p:nvSpPr>
          <p:cNvPr id="5" name="テキスト ボックス 4"/>
          <p:cNvSpPr txBox="1"/>
          <p:nvPr/>
        </p:nvSpPr>
        <p:spPr>
          <a:xfrm>
            <a:off x="1948081" y="2631048"/>
            <a:ext cx="9204960" cy="707886"/>
          </a:xfrm>
          <a:prstGeom prst="rect">
            <a:avLst/>
          </a:prstGeom>
          <a:noFill/>
        </p:spPr>
        <p:txBody>
          <a:bodyPr wrap="square" rtlCol="0">
            <a:spAutoFit/>
          </a:bodyPr>
          <a:lstStyle/>
          <a:p>
            <a:pPr lvl="0">
              <a:defRPr/>
            </a:pPr>
            <a:r>
              <a:rPr lang="ja-JP" altLang="en-US" sz="4000">
                <a:solidFill>
                  <a:prstClr val="black"/>
                </a:solidFill>
                <a:latin typeface="HG丸ｺﾞｼｯｸM-PRO" panose="020F0600000000000000" pitchFamily="50" charset="-128"/>
                <a:ea typeface="HG丸ｺﾞｼｯｸM-PRO" panose="020F0600000000000000" pitchFamily="50" charset="-128"/>
              </a:rPr>
              <a:t>一般競争入札（総合評価落札方式） </a:t>
            </a:r>
            <a:r>
              <a:rPr kumimoji="1" lang="ja-JP" altLang="en-US" sz="4000" b="0" i="0" u="none" strike="noStrike" kern="1200" cap="none" spc="0" normalizeH="0" baseline="0" noProof="0">
                <a:ln>
                  <a:noFill/>
                </a:ln>
                <a:solidFill>
                  <a:prstClr val="black"/>
                </a:solidFill>
                <a:effectLst/>
                <a:uLnTx/>
                <a:uFillTx/>
                <a:latin typeface="HGPｺﾞｼｯｸE" panose="020B0900000000000000" pitchFamily="50" charset="-128"/>
                <a:ea typeface="HGPｺﾞｼｯｸE" panose="020B0900000000000000" pitchFamily="50" charset="-128"/>
              </a:rPr>
              <a:t>　</a:t>
            </a:r>
          </a:p>
        </p:txBody>
      </p:sp>
      <p:sp>
        <p:nvSpPr>
          <p:cNvPr id="6" name="テキスト ボックス 5"/>
          <p:cNvSpPr txBox="1"/>
          <p:nvPr/>
        </p:nvSpPr>
        <p:spPr>
          <a:xfrm>
            <a:off x="2987040" y="3363957"/>
            <a:ext cx="920496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0" i="0" u="none" strike="noStrike" kern="1200" cap="none" spc="0" normalizeH="0" baseline="0" noProof="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応募・選定から検査・支払までの説明</a:t>
            </a:r>
          </a:p>
        </p:txBody>
      </p:sp>
      <p:sp>
        <p:nvSpPr>
          <p:cNvPr id="7" name="テキスト ボックス 6"/>
          <p:cNvSpPr txBox="1"/>
          <p:nvPr/>
        </p:nvSpPr>
        <p:spPr>
          <a:xfrm>
            <a:off x="8275320" y="5745480"/>
            <a:ext cx="348996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調達・派遣業務部　契約第一課</a:t>
            </a:r>
          </a:p>
        </p:txBody>
      </p:sp>
      <p:sp>
        <p:nvSpPr>
          <p:cNvPr id="9" name="テキスト ボックス 8"/>
          <p:cNvSpPr txBox="1"/>
          <p:nvPr/>
        </p:nvSpPr>
        <p:spPr>
          <a:xfrm>
            <a:off x="1188720" y="1310640"/>
            <a:ext cx="920496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800" b="1" i="0" u="none" strike="noStrike" kern="1200" cap="none" spc="0" normalizeH="0" baseline="0" noProof="0">
                <a:ln w="9525">
                  <a:solidFill>
                    <a:prstClr val="white"/>
                  </a:solidFill>
                  <a:prstDash val="solid"/>
                </a:ln>
                <a:solidFill>
                  <a:srgbClr val="4472C4">
                    <a:lumMod val="75000"/>
                  </a:srgbClr>
                </a:solidFill>
                <a:effectLst>
                  <a:outerShdw blurRad="50800" dist="38100" dir="8100000" algn="tr" rotWithShape="0">
                    <a:prstClr val="black">
                      <a:alpha val="40000"/>
                    </a:prstClr>
                  </a:outerShdw>
                </a:effectLst>
                <a:uLnTx/>
                <a:uFillTx/>
                <a:latin typeface="HG丸ｺﾞｼｯｸM-PRO" panose="020F0600000000000000" pitchFamily="50" charset="-128"/>
                <a:ea typeface="HG丸ｺﾞｼｯｸM-PRO" panose="020F0600000000000000" pitchFamily="50" charset="-128"/>
                <a:cs typeface="+mn-cs"/>
              </a:rPr>
              <a:t>コンサルタント等契約</a:t>
            </a:r>
          </a:p>
        </p:txBody>
      </p:sp>
      <p:cxnSp>
        <p:nvCxnSpPr>
          <p:cNvPr id="10" name="直線コネクタ 9"/>
          <p:cNvCxnSpPr/>
          <p:nvPr/>
        </p:nvCxnSpPr>
        <p:spPr>
          <a:xfrm>
            <a:off x="1788949" y="2382954"/>
            <a:ext cx="8930640" cy="0"/>
          </a:xfrm>
          <a:prstGeom prst="line">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569720" y="2277973"/>
            <a:ext cx="8930640" cy="0"/>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6BD1BD08-BA3B-4EEF-9D8C-B4826699100C}"/>
              </a:ext>
            </a:extLst>
          </p:cNvPr>
          <p:cNvCxnSpPr/>
          <p:nvPr/>
        </p:nvCxnSpPr>
        <p:spPr>
          <a:xfrm>
            <a:off x="1356360" y="2179176"/>
            <a:ext cx="893064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4306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88000">
              <a:schemeClr val="accent4">
                <a:lumMod val="20000"/>
                <a:lumOff val="80000"/>
              </a:schemeClr>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48910" y="613232"/>
            <a:ext cx="10971995" cy="598469"/>
          </a:xfrm>
        </p:spPr>
        <p:txBody>
          <a:bodyPr>
            <a:normAutofit/>
          </a:bodyPr>
          <a:lstStyle/>
          <a:p>
            <a:r>
              <a:rPr lang="ja-JP" altLang="en-US" sz="2400" b="1" u="sng">
                <a:latin typeface="ＭＳ ゴシック" panose="020B0609070205080204" pitchFamily="49" charset="-128"/>
                <a:ea typeface="ＭＳ ゴシック" panose="020B0609070205080204" pitchFamily="49" charset="-128"/>
              </a:rPr>
              <a:t>全体フロー（一般競争入札（総合評価落札方式））</a:t>
            </a:r>
          </a:p>
        </p:txBody>
      </p:sp>
      <p:sp>
        <p:nvSpPr>
          <p:cNvPr id="8" name="正方形/長方形 7"/>
          <p:cNvSpPr>
            <a:spLocks/>
          </p:cNvSpPr>
          <p:nvPr/>
        </p:nvSpPr>
        <p:spPr>
          <a:xfrm>
            <a:off x="390688" y="2225209"/>
            <a:ext cx="540000" cy="370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kumimoji="1" lang="ja-JP" altLang="en-US" b="1">
                <a:solidFill>
                  <a:schemeClr val="tx1"/>
                </a:solidFill>
                <a:latin typeface="ＭＳ ゴシック" panose="020B0609070205080204" pitchFamily="49" charset="-128"/>
                <a:ea typeface="ＭＳ ゴシック" panose="020B0609070205080204" pitchFamily="49" charset="-128"/>
              </a:rPr>
              <a:t>プレ公示</a:t>
            </a:r>
          </a:p>
        </p:txBody>
      </p:sp>
      <p:sp>
        <p:nvSpPr>
          <p:cNvPr id="10" name="正方形/長方形 9"/>
          <p:cNvSpPr/>
          <p:nvPr/>
        </p:nvSpPr>
        <p:spPr>
          <a:xfrm>
            <a:off x="1011600" y="2224800"/>
            <a:ext cx="540000" cy="370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kumimoji="1" lang="ja-JP" altLang="en-US" b="1">
                <a:solidFill>
                  <a:schemeClr val="tx1"/>
                </a:solidFill>
                <a:latin typeface="ＭＳ ゴシック" panose="020B0609070205080204" pitchFamily="49" charset="-128"/>
                <a:ea typeface="ＭＳ ゴシック" panose="020B0609070205080204" pitchFamily="49" charset="-128"/>
              </a:rPr>
              <a:t>公告</a:t>
            </a:r>
            <a:endParaRPr kumimoji="1" lang="en-US" altLang="ja-JP" b="1">
              <a:solidFill>
                <a:schemeClr val="tx1"/>
              </a:solidFill>
              <a:latin typeface="ＭＳ ゴシック" panose="020B0609070205080204" pitchFamily="49" charset="-128"/>
              <a:ea typeface="ＭＳ ゴシック" panose="020B0609070205080204" pitchFamily="49" charset="-128"/>
            </a:endParaRPr>
          </a:p>
        </p:txBody>
      </p:sp>
      <p:sp>
        <p:nvSpPr>
          <p:cNvPr id="11" name="正方形/長方形 10"/>
          <p:cNvSpPr/>
          <p:nvPr/>
        </p:nvSpPr>
        <p:spPr>
          <a:xfrm>
            <a:off x="2250000" y="2224800"/>
            <a:ext cx="540000" cy="370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914400"/>
            <a:r>
              <a:rPr kumimoji="1" lang="ja-JP" altLang="en-US" b="1">
                <a:solidFill>
                  <a:schemeClr val="tx1"/>
                </a:solidFill>
                <a:latin typeface="ＭＳ ゴシック" panose="020B0609070205080204" pitchFamily="49" charset="-128"/>
                <a:ea typeface="ＭＳ ゴシック" panose="020B0609070205080204" pitchFamily="49" charset="-128"/>
              </a:rPr>
              <a:t>技術提案書等の提出</a:t>
            </a:r>
          </a:p>
        </p:txBody>
      </p:sp>
      <p:sp>
        <p:nvSpPr>
          <p:cNvPr id="13" name="正方形/長方形 12"/>
          <p:cNvSpPr/>
          <p:nvPr/>
        </p:nvSpPr>
        <p:spPr>
          <a:xfrm>
            <a:off x="4385580" y="1540800"/>
            <a:ext cx="540000" cy="4392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kumimoji="1" lang="ja-JP" altLang="en-US" b="1">
                <a:solidFill>
                  <a:schemeClr val="bg1"/>
                </a:solidFill>
                <a:latin typeface="ＭＳ ゴシック" panose="020B0609070205080204" pitchFamily="49" charset="-128"/>
                <a:ea typeface="ＭＳ ゴシック" panose="020B0609070205080204" pitchFamily="49" charset="-128"/>
              </a:rPr>
              <a:t>契約締結</a:t>
            </a:r>
          </a:p>
        </p:txBody>
      </p:sp>
      <p:sp>
        <p:nvSpPr>
          <p:cNvPr id="17" name="正方形/長方形 16"/>
          <p:cNvSpPr/>
          <p:nvPr/>
        </p:nvSpPr>
        <p:spPr>
          <a:xfrm>
            <a:off x="6516000" y="2224800"/>
            <a:ext cx="540000" cy="370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lvl="0" algn="ctr">
              <a:defRPr/>
            </a:pPr>
            <a:r>
              <a:rPr lang="ja-JP" altLang="en-US" b="1">
                <a:solidFill>
                  <a:prstClr val="black"/>
                </a:solidFill>
                <a:latin typeface="ＭＳ ゴシック" panose="020B0609070205080204" pitchFamily="49" charset="-128"/>
                <a:ea typeface="ＭＳ ゴシック" panose="020B0609070205080204" pitchFamily="49" charset="-128"/>
              </a:rPr>
              <a:t>（前金払・部分払）</a:t>
            </a:r>
          </a:p>
        </p:txBody>
      </p:sp>
      <p:sp>
        <p:nvSpPr>
          <p:cNvPr id="18" name="正方形/長方形 17"/>
          <p:cNvSpPr/>
          <p:nvPr/>
        </p:nvSpPr>
        <p:spPr>
          <a:xfrm>
            <a:off x="10314000" y="2224800"/>
            <a:ext cx="540000" cy="370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1440" tIns="45720" rIns="91440" bIns="45720" rtlCol="0" anchor="ctr"/>
          <a:lstStyle/>
          <a:p>
            <a:pPr algn="ctr" defTabSz="914400"/>
            <a:r>
              <a:rPr lang="ja-JP" altLang="en-US" b="1">
                <a:solidFill>
                  <a:schemeClr val="tx1"/>
                </a:solidFill>
                <a:latin typeface="ＭＳ ゴシック" panose="020B0609070205080204" pitchFamily="49" charset="-128"/>
                <a:ea typeface="ＭＳ ゴシック" panose="020B0609070205080204" pitchFamily="49" charset="-128"/>
              </a:rPr>
              <a:t>金額</a:t>
            </a:r>
            <a:r>
              <a:rPr kumimoji="1" lang="ja-JP" altLang="en-US" b="1">
                <a:solidFill>
                  <a:schemeClr val="tx1"/>
                </a:solidFill>
                <a:latin typeface="ＭＳ ゴシック" panose="020B0609070205080204" pitchFamily="49" charset="-128"/>
                <a:ea typeface="ＭＳ ゴシック" panose="020B0609070205080204" pitchFamily="49" charset="-128"/>
              </a:rPr>
              <a:t>確定・通知</a:t>
            </a:r>
          </a:p>
        </p:txBody>
      </p:sp>
      <p:sp>
        <p:nvSpPr>
          <p:cNvPr id="20" name="正方形/長方形 19"/>
          <p:cNvSpPr/>
          <p:nvPr/>
        </p:nvSpPr>
        <p:spPr>
          <a:xfrm>
            <a:off x="8454640" y="2224800"/>
            <a:ext cx="540000" cy="370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kumimoji="1" lang="ja-JP" altLang="en-US" b="1">
                <a:solidFill>
                  <a:schemeClr val="tx1"/>
                </a:solidFill>
                <a:latin typeface="ＭＳ ゴシック" panose="020B0609070205080204" pitchFamily="49" charset="-128"/>
                <a:ea typeface="ＭＳ ゴシック" panose="020B0609070205080204" pitchFamily="49" charset="-128"/>
              </a:rPr>
              <a:t>検査・</a:t>
            </a:r>
            <a:r>
              <a:rPr lang="ja-JP" altLang="en-US" b="1">
                <a:solidFill>
                  <a:schemeClr val="tx1"/>
                </a:solidFill>
                <a:latin typeface="ＭＳ ゴシック" panose="020B0609070205080204" pitchFamily="49" charset="-128"/>
                <a:ea typeface="ＭＳ ゴシック" panose="020B0609070205080204" pitchFamily="49" charset="-128"/>
              </a:rPr>
              <a:t>結果</a:t>
            </a:r>
            <a:r>
              <a:rPr kumimoji="1" lang="ja-JP" altLang="en-US" b="1">
                <a:solidFill>
                  <a:schemeClr val="tx1"/>
                </a:solidFill>
                <a:latin typeface="ＭＳ ゴシック" panose="020B0609070205080204" pitchFamily="49" charset="-128"/>
                <a:ea typeface="ＭＳ ゴシック" panose="020B0609070205080204" pitchFamily="49" charset="-128"/>
              </a:rPr>
              <a:t>通知</a:t>
            </a:r>
          </a:p>
        </p:txBody>
      </p:sp>
      <p:sp>
        <p:nvSpPr>
          <p:cNvPr id="27" name="正方形/長方形 26"/>
          <p:cNvSpPr/>
          <p:nvPr/>
        </p:nvSpPr>
        <p:spPr>
          <a:xfrm>
            <a:off x="330384" y="1541630"/>
            <a:ext cx="3690000" cy="522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kumimoji="1" lang="ja-JP" altLang="en-US" b="1">
                <a:latin typeface="ＭＳ ゴシック" panose="020B0609070205080204" pitchFamily="49" charset="-128"/>
                <a:ea typeface="ＭＳ ゴシック" panose="020B0609070205080204" pitchFamily="49" charset="-128"/>
              </a:rPr>
              <a:t>応募・選定</a:t>
            </a:r>
          </a:p>
        </p:txBody>
      </p:sp>
      <p:sp>
        <p:nvSpPr>
          <p:cNvPr id="28" name="正方形/長方形 27"/>
          <p:cNvSpPr/>
          <p:nvPr/>
        </p:nvSpPr>
        <p:spPr>
          <a:xfrm>
            <a:off x="5286386" y="1540800"/>
            <a:ext cx="1800000" cy="522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kumimoji="1" lang="ja-JP" altLang="en-US" b="1">
                <a:latin typeface="ＭＳ ゴシック" panose="020B0609070205080204" pitchFamily="49" charset="-128"/>
                <a:ea typeface="ＭＳ ゴシック" panose="020B0609070205080204" pitchFamily="49" charset="-128"/>
              </a:rPr>
              <a:t>契約実施中</a:t>
            </a:r>
          </a:p>
        </p:txBody>
      </p:sp>
      <p:sp>
        <p:nvSpPr>
          <p:cNvPr id="29" name="正方形/長方形 28"/>
          <p:cNvSpPr/>
          <p:nvPr/>
        </p:nvSpPr>
        <p:spPr>
          <a:xfrm>
            <a:off x="8394718" y="1540800"/>
            <a:ext cx="3132000" cy="522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914400"/>
            <a:r>
              <a:rPr lang="ja-JP" altLang="en-US" b="1">
                <a:latin typeface="ＭＳ ゴシック"/>
                <a:ea typeface="ＭＳ ゴシック"/>
              </a:rPr>
              <a:t>検査</a:t>
            </a:r>
            <a:r>
              <a:rPr kumimoji="1" lang="ja-JP" altLang="en-US" b="1">
                <a:latin typeface="ＭＳ ゴシック"/>
                <a:ea typeface="ＭＳ ゴシック"/>
              </a:rPr>
              <a:t>・支払</a:t>
            </a:r>
          </a:p>
        </p:txBody>
      </p:sp>
      <p:sp>
        <p:nvSpPr>
          <p:cNvPr id="32" name="二等辺三角形 31"/>
          <p:cNvSpPr/>
          <p:nvPr/>
        </p:nvSpPr>
        <p:spPr>
          <a:xfrm rot="5400000">
            <a:off x="4870268" y="1670400"/>
            <a:ext cx="504603" cy="269877"/>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b="1">
              <a:latin typeface="ＭＳ ゴシック" panose="020B0609070205080204" pitchFamily="49" charset="-128"/>
              <a:ea typeface="ＭＳ ゴシック" panose="020B0609070205080204" pitchFamily="49" charset="-128"/>
            </a:endParaRPr>
          </a:p>
        </p:txBody>
      </p:sp>
      <p:sp>
        <p:nvSpPr>
          <p:cNvPr id="35" name="二等辺三角形 34"/>
          <p:cNvSpPr/>
          <p:nvPr/>
        </p:nvSpPr>
        <p:spPr>
          <a:xfrm rot="5400000">
            <a:off x="7039354" y="1670400"/>
            <a:ext cx="504603" cy="269877"/>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b="1">
              <a:latin typeface="ＭＳ ゴシック" panose="020B0609070205080204" pitchFamily="49" charset="-128"/>
              <a:ea typeface="ＭＳ ゴシック" panose="020B0609070205080204" pitchFamily="49" charset="-128"/>
            </a:endParaRPr>
          </a:p>
        </p:txBody>
      </p:sp>
      <p:sp>
        <p:nvSpPr>
          <p:cNvPr id="38" name="二等辺三角形 37"/>
          <p:cNvSpPr/>
          <p:nvPr/>
        </p:nvSpPr>
        <p:spPr>
          <a:xfrm rot="5400000">
            <a:off x="3969878" y="1671584"/>
            <a:ext cx="504603" cy="269877"/>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b="1">
              <a:latin typeface="ＭＳ ゴシック" panose="020B0609070205080204" pitchFamily="49" charset="-128"/>
              <a:ea typeface="ＭＳ ゴシック" panose="020B0609070205080204" pitchFamily="49" charset="-128"/>
            </a:endParaRPr>
          </a:p>
        </p:txBody>
      </p:sp>
      <p:sp>
        <p:nvSpPr>
          <p:cNvPr id="31" name="正方形/長方形 30"/>
          <p:cNvSpPr/>
          <p:nvPr/>
        </p:nvSpPr>
        <p:spPr>
          <a:xfrm>
            <a:off x="5276411" y="2224800"/>
            <a:ext cx="540000" cy="370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ja-JP" altLang="en-US" b="1">
                <a:solidFill>
                  <a:schemeClr val="tx1"/>
                </a:solidFill>
                <a:latin typeface="ＭＳ ゴシック" panose="020B0609070205080204" pitchFamily="49" charset="-128"/>
                <a:ea typeface="ＭＳ ゴシック" panose="020B0609070205080204" pitchFamily="49" charset="-128"/>
              </a:rPr>
              <a:t>業務計画書提出・月報提出</a:t>
            </a:r>
            <a:endParaRPr kumimoji="1" lang="ja-JP" altLang="en-US" b="1">
              <a:solidFill>
                <a:schemeClr val="tx1"/>
              </a:solidFill>
              <a:latin typeface="ＭＳ ゴシック" panose="020B0609070205080204" pitchFamily="49" charset="-128"/>
              <a:ea typeface="ＭＳ ゴシック" panose="020B0609070205080204" pitchFamily="49" charset="-128"/>
            </a:endParaRPr>
          </a:p>
        </p:txBody>
      </p:sp>
      <p:sp>
        <p:nvSpPr>
          <p:cNvPr id="43" name="正方形/長方形 42"/>
          <p:cNvSpPr/>
          <p:nvPr/>
        </p:nvSpPr>
        <p:spPr>
          <a:xfrm>
            <a:off x="10933200" y="2224800"/>
            <a:ext cx="540000" cy="370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914400"/>
            <a:r>
              <a:rPr kumimoji="1" lang="ja-JP" altLang="en-US" b="1">
                <a:solidFill>
                  <a:schemeClr val="tx1"/>
                </a:solidFill>
                <a:latin typeface="ＭＳ ゴシック" panose="020B0609070205080204" pitchFamily="49" charset="-128"/>
                <a:ea typeface="ＭＳ ゴシック" panose="020B0609070205080204" pitchFamily="49" charset="-128"/>
              </a:rPr>
              <a:t>請求書提出・支払</a:t>
            </a:r>
          </a:p>
        </p:txBody>
      </p:sp>
      <p:sp>
        <p:nvSpPr>
          <p:cNvPr id="14" name="フローチャート: 処理 13"/>
          <p:cNvSpPr/>
          <p:nvPr/>
        </p:nvSpPr>
        <p:spPr>
          <a:xfrm>
            <a:off x="0" y="-94268"/>
            <a:ext cx="12192000" cy="613232"/>
          </a:xfrm>
          <a:prstGeom prst="flowChartProcess">
            <a:avLst/>
          </a:prstGeom>
          <a:solidFill>
            <a:schemeClr val="accent4"/>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solidFill>
                  <a:schemeClr val="tx1"/>
                </a:solidFill>
                <a:effectLst>
                  <a:outerShdw blurRad="50800" dist="38100" dir="18900000" algn="bl" rotWithShape="0">
                    <a:prstClr val="black">
                      <a:alpha val="40000"/>
                    </a:prstClr>
                  </a:outerShdw>
                </a:effectLst>
                <a:latin typeface="游明朝 Demibold" panose="02020600000000000000" pitchFamily="18" charset="-128"/>
                <a:ea typeface="游明朝 Demibold" panose="02020600000000000000" pitchFamily="18" charset="-128"/>
              </a:rPr>
              <a:t>コンサルタント等契約</a:t>
            </a:r>
          </a:p>
        </p:txBody>
      </p:sp>
      <p:sp>
        <p:nvSpPr>
          <p:cNvPr id="40" name="正方形/長方形 39"/>
          <p:cNvSpPr/>
          <p:nvPr/>
        </p:nvSpPr>
        <p:spPr>
          <a:xfrm>
            <a:off x="9075600" y="2224800"/>
            <a:ext cx="540000" cy="370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91440" tIns="45720" rIns="91440" bIns="45720" rtlCol="0" anchor="ctr"/>
          <a:lstStyle/>
          <a:p>
            <a:pPr algn="ctr"/>
            <a:r>
              <a:rPr kumimoji="1" lang="ja-JP" altLang="en-US" b="1">
                <a:solidFill>
                  <a:schemeClr val="tx1"/>
                </a:solidFill>
                <a:latin typeface="ＭＳ ゴシック" panose="020B0609070205080204" pitchFamily="49" charset="-128"/>
                <a:ea typeface="ＭＳ ゴシック" panose="020B0609070205080204" pitchFamily="49" charset="-128"/>
              </a:rPr>
              <a:t>（概算払）</a:t>
            </a:r>
          </a:p>
        </p:txBody>
      </p:sp>
      <p:sp>
        <p:nvSpPr>
          <p:cNvPr id="42" name="正方形/長方形 41"/>
          <p:cNvSpPr/>
          <p:nvPr/>
        </p:nvSpPr>
        <p:spPr>
          <a:xfrm>
            <a:off x="2869200" y="2224800"/>
            <a:ext cx="540000" cy="370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914400"/>
            <a:r>
              <a:rPr kumimoji="1" lang="ja-JP" altLang="en-US" b="1">
                <a:solidFill>
                  <a:schemeClr val="tx1"/>
                </a:solidFill>
                <a:latin typeface="ＭＳ ゴシック" panose="020B0609070205080204" pitchFamily="49" charset="-128"/>
                <a:ea typeface="ＭＳ ゴシック" panose="020B0609070205080204" pitchFamily="49" charset="-128"/>
              </a:rPr>
              <a:t>技術評価・入札会の実施・選定</a:t>
            </a:r>
            <a:endParaRPr kumimoji="1" lang="en-US" altLang="ja-JP" b="1">
              <a:solidFill>
                <a:schemeClr val="tx1"/>
              </a:solidFill>
              <a:latin typeface="ＭＳ ゴシック" panose="020B0609070205080204" pitchFamily="49" charset="-128"/>
              <a:ea typeface="ＭＳ ゴシック" panose="020B0609070205080204" pitchFamily="49" charset="-128"/>
            </a:endParaRPr>
          </a:p>
        </p:txBody>
      </p:sp>
      <p:sp>
        <p:nvSpPr>
          <p:cNvPr id="30" name="正方形/長方形 29"/>
          <p:cNvSpPr/>
          <p:nvPr/>
        </p:nvSpPr>
        <p:spPr>
          <a:xfrm>
            <a:off x="1630800" y="2224800"/>
            <a:ext cx="540000" cy="370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ja-JP" altLang="en-US" b="1">
                <a:solidFill>
                  <a:schemeClr val="tx1"/>
                </a:solidFill>
                <a:latin typeface="ＭＳ ゴシック" panose="020B0609070205080204" pitchFamily="49" charset="-128"/>
                <a:ea typeface="ＭＳ ゴシック" panose="020B0609070205080204" pitchFamily="49" charset="-128"/>
              </a:rPr>
              <a:t>質問・回答</a:t>
            </a:r>
            <a:endParaRPr kumimoji="1" lang="en-US" altLang="ja-JP" b="1">
              <a:solidFill>
                <a:schemeClr val="tx1"/>
              </a:solidFill>
              <a:latin typeface="ＭＳ ゴシック" panose="020B0609070205080204" pitchFamily="49" charset="-128"/>
              <a:ea typeface="ＭＳ ゴシック" panose="020B0609070205080204" pitchFamily="49" charset="-128"/>
            </a:endParaRPr>
          </a:p>
        </p:txBody>
      </p:sp>
      <p:sp>
        <p:nvSpPr>
          <p:cNvPr id="33" name="正方形/長方形 32"/>
          <p:cNvSpPr/>
          <p:nvPr/>
        </p:nvSpPr>
        <p:spPr>
          <a:xfrm>
            <a:off x="5897090" y="2224800"/>
            <a:ext cx="540000" cy="370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kumimoji="1" lang="ja-JP" altLang="en-US" b="1">
                <a:solidFill>
                  <a:schemeClr val="tx1"/>
                </a:solidFill>
                <a:latin typeface="ＭＳ ゴシック" panose="020B0609070205080204" pitchFamily="49" charset="-128"/>
                <a:ea typeface="ＭＳ ゴシック" panose="020B0609070205080204" pitchFamily="49" charset="-128"/>
              </a:rPr>
              <a:t>打合簿</a:t>
            </a:r>
          </a:p>
        </p:txBody>
      </p:sp>
      <p:sp>
        <p:nvSpPr>
          <p:cNvPr id="45" name="正方形/長方形 44"/>
          <p:cNvSpPr/>
          <p:nvPr/>
        </p:nvSpPr>
        <p:spPr>
          <a:xfrm>
            <a:off x="7481785" y="1540800"/>
            <a:ext cx="540000" cy="4392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ja-JP" altLang="en-US" b="1">
                <a:solidFill>
                  <a:schemeClr val="bg1"/>
                </a:solidFill>
                <a:latin typeface="ＭＳ ゴシック" panose="020B0609070205080204" pitchFamily="49" charset="-128"/>
                <a:ea typeface="ＭＳ ゴシック" panose="020B0609070205080204" pitchFamily="49" charset="-128"/>
              </a:rPr>
              <a:t>業務完了届提出</a:t>
            </a:r>
            <a:endParaRPr kumimoji="1" lang="ja-JP" altLang="en-US" b="1">
              <a:solidFill>
                <a:schemeClr val="bg1"/>
              </a:solidFill>
              <a:latin typeface="ＭＳ ゴシック" panose="020B0609070205080204" pitchFamily="49" charset="-128"/>
              <a:ea typeface="ＭＳ ゴシック" panose="020B0609070205080204" pitchFamily="49" charset="-128"/>
            </a:endParaRPr>
          </a:p>
        </p:txBody>
      </p:sp>
      <p:sp>
        <p:nvSpPr>
          <p:cNvPr id="46" name="正方形/長方形 45"/>
          <p:cNvSpPr/>
          <p:nvPr/>
        </p:nvSpPr>
        <p:spPr>
          <a:xfrm>
            <a:off x="9694800" y="2224800"/>
            <a:ext cx="540000" cy="370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914400"/>
            <a:r>
              <a:rPr kumimoji="1" lang="ja-JP" altLang="en-US" sz="1600" b="1">
                <a:solidFill>
                  <a:schemeClr val="tx1"/>
                </a:solidFill>
                <a:latin typeface="ＭＳ ゴシック" panose="020B0609070205080204" pitchFamily="49" charset="-128"/>
                <a:ea typeface="ＭＳ ゴシック" panose="020B0609070205080204" pitchFamily="49" charset="-128"/>
              </a:rPr>
              <a:t>経費確定報告書・精算報告書提出</a:t>
            </a:r>
          </a:p>
        </p:txBody>
      </p:sp>
      <p:sp>
        <p:nvSpPr>
          <p:cNvPr id="47" name="二等辺三角形 46"/>
          <p:cNvSpPr/>
          <p:nvPr/>
        </p:nvSpPr>
        <p:spPr>
          <a:xfrm rot="5400000">
            <a:off x="7976203" y="1670400"/>
            <a:ext cx="504603" cy="269877"/>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kumimoji="1" lang="ja-JP" altLang="en-US" b="1">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393291" y="6051600"/>
            <a:ext cx="540000" cy="369332"/>
          </a:xfrm>
          <a:prstGeom prst="rect">
            <a:avLst/>
          </a:prstGeom>
          <a:solidFill>
            <a:schemeClr val="bg1"/>
          </a:solidFill>
        </p:spPr>
        <p:txBody>
          <a:bodyPr wrap="square">
            <a:spAutoFit/>
          </a:bodyPr>
          <a:lstStyle/>
          <a:p>
            <a:pPr algn="just"/>
            <a:r>
              <a:rPr lang="ja-JP" altLang="en-US">
                <a:solidFill>
                  <a:srgbClr val="000000"/>
                </a:solidFill>
                <a:latin typeface="Meiryo" panose="020B0604030504040204" pitchFamily="50" charset="-128"/>
                <a:ea typeface="Meiryo" panose="020B0604030504040204" pitchFamily="50" charset="-128"/>
              </a:rPr>
              <a:t> </a:t>
            </a:r>
            <a:r>
              <a:rPr lang="en-US" altLang="ja-JP" sz="1400">
                <a:solidFill>
                  <a:srgbClr val="000000"/>
                </a:solidFill>
                <a:latin typeface="Meiryo" panose="020B0604030504040204" pitchFamily="50" charset="-128"/>
                <a:ea typeface="Meiryo" panose="020B0604030504040204" pitchFamily="50" charset="-128"/>
              </a:rPr>
              <a:t>P3</a:t>
            </a:r>
            <a:endParaRPr lang="ja-JP" altLang="en-US" sz="1400"/>
          </a:p>
        </p:txBody>
      </p:sp>
      <p:sp>
        <p:nvSpPr>
          <p:cNvPr id="48" name="正方形/長方形 47"/>
          <p:cNvSpPr/>
          <p:nvPr/>
        </p:nvSpPr>
        <p:spPr>
          <a:xfrm>
            <a:off x="1011600" y="6051600"/>
            <a:ext cx="540000" cy="368167"/>
          </a:xfrm>
          <a:prstGeom prst="rect">
            <a:avLst/>
          </a:prstGeom>
          <a:solidFill>
            <a:schemeClr val="bg1"/>
          </a:solidFill>
        </p:spPr>
        <p:txBody>
          <a:bodyPr wrap="square" lIns="91440" tIns="45720" rIns="91440" bIns="45720" anchor="t">
            <a:spAutoFit/>
          </a:bodyPr>
          <a:lstStyle/>
          <a:p>
            <a:pPr algn="just"/>
            <a:r>
              <a:rPr lang="ja-JP" altLang="en-US">
                <a:solidFill>
                  <a:srgbClr val="000000"/>
                </a:solidFill>
                <a:latin typeface="Meiryo"/>
                <a:ea typeface="Meiryo"/>
              </a:rPr>
              <a:t> </a:t>
            </a:r>
            <a:r>
              <a:rPr lang="en-US" altLang="ja-JP" sz="1400">
                <a:solidFill>
                  <a:srgbClr val="000000"/>
                </a:solidFill>
                <a:latin typeface="Meiryo"/>
                <a:ea typeface="Meiryo"/>
              </a:rPr>
              <a:t>P3</a:t>
            </a:r>
            <a:endParaRPr lang="ja-JP" altLang="en-US" sz="1400"/>
          </a:p>
        </p:txBody>
      </p:sp>
      <p:sp>
        <p:nvSpPr>
          <p:cNvPr id="49" name="正方形/長方形 48"/>
          <p:cNvSpPr/>
          <p:nvPr/>
        </p:nvSpPr>
        <p:spPr>
          <a:xfrm>
            <a:off x="1630800" y="6051600"/>
            <a:ext cx="540000" cy="368167"/>
          </a:xfrm>
          <a:prstGeom prst="rect">
            <a:avLst/>
          </a:prstGeom>
          <a:solidFill>
            <a:schemeClr val="bg1"/>
          </a:solidFill>
        </p:spPr>
        <p:txBody>
          <a:bodyPr wrap="square">
            <a:spAutoFit/>
          </a:bodyPr>
          <a:lstStyle/>
          <a:p>
            <a:pPr algn="just"/>
            <a:r>
              <a:rPr lang="ja-JP" altLang="en-US">
                <a:solidFill>
                  <a:srgbClr val="000000"/>
                </a:solidFill>
                <a:latin typeface="Meiryo" panose="020B0604030504040204" pitchFamily="50" charset="-128"/>
                <a:ea typeface="Meiryo" panose="020B0604030504040204" pitchFamily="50" charset="-128"/>
              </a:rPr>
              <a:t> </a:t>
            </a:r>
            <a:r>
              <a:rPr lang="en-US" altLang="ja-JP" sz="1400">
                <a:solidFill>
                  <a:srgbClr val="000000"/>
                </a:solidFill>
                <a:latin typeface="Meiryo" panose="020B0604030504040204" pitchFamily="50" charset="-128"/>
                <a:ea typeface="Meiryo" panose="020B0604030504040204" pitchFamily="50" charset="-128"/>
              </a:rPr>
              <a:t>P4</a:t>
            </a:r>
            <a:endParaRPr lang="ja-JP" altLang="en-US" sz="1400"/>
          </a:p>
        </p:txBody>
      </p:sp>
      <p:sp>
        <p:nvSpPr>
          <p:cNvPr id="50" name="正方形/長方形 49"/>
          <p:cNvSpPr/>
          <p:nvPr/>
        </p:nvSpPr>
        <p:spPr>
          <a:xfrm>
            <a:off x="3488400" y="2224800"/>
            <a:ext cx="540000" cy="370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defTabSz="914400"/>
            <a:r>
              <a:rPr kumimoji="1" lang="ja-JP" altLang="en-US" b="1">
                <a:solidFill>
                  <a:schemeClr val="tx1"/>
                </a:solidFill>
                <a:latin typeface="ＭＳ ゴシック" panose="020B0609070205080204" pitchFamily="49" charset="-128"/>
                <a:ea typeface="ＭＳ ゴシック" panose="020B0609070205080204" pitchFamily="49" charset="-128"/>
              </a:rPr>
              <a:t>契約条件等の確認</a:t>
            </a:r>
            <a:endParaRPr kumimoji="1" lang="en-US" altLang="ja-JP" b="1">
              <a:solidFill>
                <a:schemeClr val="tx1"/>
              </a:solidFill>
              <a:latin typeface="ＭＳ ゴシック" panose="020B0609070205080204" pitchFamily="49" charset="-128"/>
              <a:ea typeface="ＭＳ ゴシック" panose="020B0609070205080204" pitchFamily="49" charset="-128"/>
            </a:endParaRPr>
          </a:p>
        </p:txBody>
      </p:sp>
      <p:sp>
        <p:nvSpPr>
          <p:cNvPr id="34" name="正方形/長方形 33"/>
          <p:cNvSpPr/>
          <p:nvPr/>
        </p:nvSpPr>
        <p:spPr>
          <a:xfrm>
            <a:off x="2250000" y="6051600"/>
            <a:ext cx="540000" cy="368167"/>
          </a:xfrm>
          <a:prstGeom prst="rect">
            <a:avLst/>
          </a:prstGeom>
          <a:solidFill>
            <a:schemeClr val="bg1"/>
          </a:solidFill>
        </p:spPr>
        <p:txBody>
          <a:bodyPr wrap="square">
            <a:spAutoFit/>
          </a:bodyPr>
          <a:lstStyle/>
          <a:p>
            <a:pPr algn="just"/>
            <a:r>
              <a:rPr lang="ja-JP" altLang="en-US">
                <a:solidFill>
                  <a:srgbClr val="000000"/>
                </a:solidFill>
                <a:latin typeface="Meiryo" panose="020B0604030504040204" pitchFamily="50" charset="-128"/>
                <a:ea typeface="Meiryo" panose="020B0604030504040204" pitchFamily="50" charset="-128"/>
              </a:rPr>
              <a:t> </a:t>
            </a:r>
            <a:r>
              <a:rPr lang="en-US" altLang="ja-JP" sz="1400">
                <a:solidFill>
                  <a:srgbClr val="000000"/>
                </a:solidFill>
                <a:latin typeface="Meiryo" panose="020B0604030504040204" pitchFamily="50" charset="-128"/>
                <a:ea typeface="Meiryo" panose="020B0604030504040204" pitchFamily="50" charset="-128"/>
              </a:rPr>
              <a:t>P4</a:t>
            </a:r>
            <a:endParaRPr lang="ja-JP" altLang="en-US" sz="1400"/>
          </a:p>
        </p:txBody>
      </p:sp>
      <p:sp>
        <p:nvSpPr>
          <p:cNvPr id="36" name="正方形/長方形 35"/>
          <p:cNvSpPr/>
          <p:nvPr/>
        </p:nvSpPr>
        <p:spPr>
          <a:xfrm>
            <a:off x="2869200" y="6051600"/>
            <a:ext cx="540000" cy="368167"/>
          </a:xfrm>
          <a:prstGeom prst="rect">
            <a:avLst/>
          </a:prstGeom>
          <a:solidFill>
            <a:schemeClr val="bg1"/>
          </a:solidFill>
        </p:spPr>
        <p:txBody>
          <a:bodyPr wrap="square">
            <a:spAutoFit/>
          </a:bodyPr>
          <a:lstStyle/>
          <a:p>
            <a:pPr algn="just"/>
            <a:r>
              <a:rPr lang="ja-JP" altLang="en-US">
                <a:solidFill>
                  <a:srgbClr val="000000"/>
                </a:solidFill>
                <a:latin typeface="Meiryo" panose="020B0604030504040204" pitchFamily="50" charset="-128"/>
                <a:ea typeface="Meiryo" panose="020B0604030504040204" pitchFamily="50" charset="-128"/>
              </a:rPr>
              <a:t> </a:t>
            </a:r>
            <a:r>
              <a:rPr lang="en-US" altLang="ja-JP" sz="1400">
                <a:solidFill>
                  <a:srgbClr val="000000"/>
                </a:solidFill>
                <a:latin typeface="Meiryo" panose="020B0604030504040204" pitchFamily="50" charset="-128"/>
                <a:ea typeface="Meiryo" panose="020B0604030504040204" pitchFamily="50" charset="-128"/>
              </a:rPr>
              <a:t>P5</a:t>
            </a:r>
            <a:endParaRPr lang="ja-JP" altLang="en-US" sz="1400"/>
          </a:p>
        </p:txBody>
      </p:sp>
      <p:sp>
        <p:nvSpPr>
          <p:cNvPr id="37" name="正方形/長方形 36"/>
          <p:cNvSpPr/>
          <p:nvPr/>
        </p:nvSpPr>
        <p:spPr>
          <a:xfrm>
            <a:off x="3488400" y="6051600"/>
            <a:ext cx="540000" cy="368167"/>
          </a:xfrm>
          <a:prstGeom prst="rect">
            <a:avLst/>
          </a:prstGeom>
          <a:solidFill>
            <a:schemeClr val="bg1"/>
          </a:solidFill>
        </p:spPr>
        <p:txBody>
          <a:bodyPr wrap="square">
            <a:spAutoFit/>
          </a:bodyPr>
          <a:lstStyle/>
          <a:p>
            <a:pPr algn="just"/>
            <a:r>
              <a:rPr lang="ja-JP" altLang="en-US">
                <a:solidFill>
                  <a:srgbClr val="000000"/>
                </a:solidFill>
                <a:latin typeface="Meiryo" panose="020B0604030504040204" pitchFamily="50" charset="-128"/>
                <a:ea typeface="Meiryo" panose="020B0604030504040204" pitchFamily="50" charset="-128"/>
              </a:rPr>
              <a:t> </a:t>
            </a:r>
            <a:r>
              <a:rPr lang="en-US" altLang="ja-JP" sz="1400">
                <a:solidFill>
                  <a:srgbClr val="000000"/>
                </a:solidFill>
                <a:latin typeface="Meiryo" panose="020B0604030504040204" pitchFamily="50" charset="-128"/>
                <a:ea typeface="Meiryo" panose="020B0604030504040204" pitchFamily="50" charset="-128"/>
              </a:rPr>
              <a:t>P5</a:t>
            </a:r>
            <a:endParaRPr lang="ja-JP" altLang="en-US" sz="1400"/>
          </a:p>
        </p:txBody>
      </p:sp>
      <p:sp>
        <p:nvSpPr>
          <p:cNvPr id="39" name="正方形/長方形 38"/>
          <p:cNvSpPr/>
          <p:nvPr/>
        </p:nvSpPr>
        <p:spPr>
          <a:xfrm>
            <a:off x="5277600" y="6051600"/>
            <a:ext cx="540000" cy="368167"/>
          </a:xfrm>
          <a:prstGeom prst="rect">
            <a:avLst/>
          </a:prstGeom>
          <a:solidFill>
            <a:schemeClr val="bg1"/>
          </a:solidFill>
        </p:spPr>
        <p:txBody>
          <a:bodyPr wrap="square">
            <a:spAutoFit/>
          </a:bodyPr>
          <a:lstStyle/>
          <a:p>
            <a:pPr algn="just"/>
            <a:r>
              <a:rPr lang="ja-JP" altLang="en-US">
                <a:solidFill>
                  <a:srgbClr val="000000"/>
                </a:solidFill>
                <a:latin typeface="Meiryo" panose="020B0604030504040204" pitchFamily="50" charset="-128"/>
                <a:ea typeface="Meiryo" panose="020B0604030504040204" pitchFamily="50" charset="-128"/>
              </a:rPr>
              <a:t> </a:t>
            </a:r>
            <a:r>
              <a:rPr lang="en-US" altLang="ja-JP" sz="1400">
                <a:solidFill>
                  <a:srgbClr val="000000"/>
                </a:solidFill>
                <a:latin typeface="Meiryo" panose="020B0604030504040204" pitchFamily="50" charset="-128"/>
                <a:ea typeface="Meiryo" panose="020B0604030504040204" pitchFamily="50" charset="-128"/>
              </a:rPr>
              <a:t>P6</a:t>
            </a:r>
            <a:endParaRPr lang="ja-JP" altLang="en-US" sz="1400"/>
          </a:p>
        </p:txBody>
      </p:sp>
      <p:sp>
        <p:nvSpPr>
          <p:cNvPr id="41" name="正方形/長方形 40"/>
          <p:cNvSpPr/>
          <p:nvPr/>
        </p:nvSpPr>
        <p:spPr>
          <a:xfrm>
            <a:off x="4384800" y="6051600"/>
            <a:ext cx="540000" cy="368167"/>
          </a:xfrm>
          <a:prstGeom prst="rect">
            <a:avLst/>
          </a:prstGeom>
          <a:solidFill>
            <a:schemeClr val="bg1"/>
          </a:solidFill>
        </p:spPr>
        <p:txBody>
          <a:bodyPr wrap="square">
            <a:spAutoFit/>
          </a:bodyPr>
          <a:lstStyle/>
          <a:p>
            <a:pPr algn="just"/>
            <a:r>
              <a:rPr lang="ja-JP" altLang="en-US">
                <a:solidFill>
                  <a:srgbClr val="000000"/>
                </a:solidFill>
                <a:latin typeface="Meiryo" panose="020B0604030504040204" pitchFamily="50" charset="-128"/>
                <a:ea typeface="Meiryo" panose="020B0604030504040204" pitchFamily="50" charset="-128"/>
              </a:rPr>
              <a:t> </a:t>
            </a:r>
            <a:r>
              <a:rPr lang="en-US" altLang="ja-JP" sz="1400">
                <a:solidFill>
                  <a:srgbClr val="000000"/>
                </a:solidFill>
                <a:latin typeface="Meiryo" panose="020B0604030504040204" pitchFamily="50" charset="-128"/>
                <a:ea typeface="Meiryo" panose="020B0604030504040204" pitchFamily="50" charset="-128"/>
              </a:rPr>
              <a:t>P6</a:t>
            </a:r>
            <a:endParaRPr lang="ja-JP" altLang="en-US" sz="1400"/>
          </a:p>
        </p:txBody>
      </p:sp>
      <p:sp>
        <p:nvSpPr>
          <p:cNvPr id="44" name="正方形/長方形 43"/>
          <p:cNvSpPr/>
          <p:nvPr/>
        </p:nvSpPr>
        <p:spPr>
          <a:xfrm>
            <a:off x="6548663" y="6051600"/>
            <a:ext cx="540000" cy="368167"/>
          </a:xfrm>
          <a:prstGeom prst="rect">
            <a:avLst/>
          </a:prstGeom>
          <a:solidFill>
            <a:schemeClr val="bg1"/>
          </a:solidFill>
        </p:spPr>
        <p:txBody>
          <a:bodyPr wrap="square">
            <a:spAutoFit/>
          </a:bodyPr>
          <a:lstStyle/>
          <a:p>
            <a:pPr algn="just"/>
            <a:r>
              <a:rPr lang="ja-JP" altLang="en-US">
                <a:solidFill>
                  <a:srgbClr val="000000"/>
                </a:solidFill>
                <a:latin typeface="Meiryo" panose="020B0604030504040204" pitchFamily="50" charset="-128"/>
                <a:ea typeface="Meiryo" panose="020B0604030504040204" pitchFamily="50" charset="-128"/>
              </a:rPr>
              <a:t> </a:t>
            </a:r>
            <a:r>
              <a:rPr lang="en-US" altLang="ja-JP" sz="1400">
                <a:solidFill>
                  <a:srgbClr val="000000"/>
                </a:solidFill>
                <a:latin typeface="Meiryo" panose="020B0604030504040204" pitchFamily="50" charset="-128"/>
                <a:ea typeface="Meiryo" panose="020B0604030504040204" pitchFamily="50" charset="-128"/>
              </a:rPr>
              <a:t>P7</a:t>
            </a:r>
            <a:endParaRPr lang="ja-JP" altLang="en-US" sz="1400"/>
          </a:p>
        </p:txBody>
      </p:sp>
      <p:sp>
        <p:nvSpPr>
          <p:cNvPr id="51" name="正方形/長方形 50"/>
          <p:cNvSpPr/>
          <p:nvPr/>
        </p:nvSpPr>
        <p:spPr>
          <a:xfrm>
            <a:off x="5896800" y="6051600"/>
            <a:ext cx="540000" cy="368167"/>
          </a:xfrm>
          <a:prstGeom prst="rect">
            <a:avLst/>
          </a:prstGeom>
          <a:solidFill>
            <a:schemeClr val="bg1"/>
          </a:solidFill>
        </p:spPr>
        <p:txBody>
          <a:bodyPr wrap="square">
            <a:spAutoFit/>
          </a:bodyPr>
          <a:lstStyle/>
          <a:p>
            <a:pPr algn="just"/>
            <a:r>
              <a:rPr lang="ja-JP" altLang="en-US">
                <a:solidFill>
                  <a:srgbClr val="000000"/>
                </a:solidFill>
                <a:latin typeface="Meiryo" panose="020B0604030504040204" pitchFamily="50" charset="-128"/>
                <a:ea typeface="Meiryo" panose="020B0604030504040204" pitchFamily="50" charset="-128"/>
              </a:rPr>
              <a:t> </a:t>
            </a:r>
            <a:r>
              <a:rPr lang="en-US" altLang="ja-JP" sz="1400">
                <a:solidFill>
                  <a:srgbClr val="000000"/>
                </a:solidFill>
                <a:latin typeface="Meiryo" panose="020B0604030504040204" pitchFamily="50" charset="-128"/>
                <a:ea typeface="Meiryo" panose="020B0604030504040204" pitchFamily="50" charset="-128"/>
              </a:rPr>
              <a:t>P7</a:t>
            </a:r>
            <a:endParaRPr lang="ja-JP" altLang="en-US" sz="1400"/>
          </a:p>
        </p:txBody>
      </p:sp>
      <p:sp>
        <p:nvSpPr>
          <p:cNvPr id="52" name="正方形/長方形 51"/>
          <p:cNvSpPr/>
          <p:nvPr/>
        </p:nvSpPr>
        <p:spPr>
          <a:xfrm>
            <a:off x="8456400" y="6051600"/>
            <a:ext cx="540000" cy="368167"/>
          </a:xfrm>
          <a:prstGeom prst="rect">
            <a:avLst/>
          </a:prstGeom>
          <a:solidFill>
            <a:schemeClr val="bg1"/>
          </a:solidFill>
        </p:spPr>
        <p:txBody>
          <a:bodyPr wrap="square">
            <a:spAutoFit/>
          </a:bodyPr>
          <a:lstStyle/>
          <a:p>
            <a:pPr algn="just"/>
            <a:r>
              <a:rPr lang="ja-JP" altLang="en-US">
                <a:solidFill>
                  <a:srgbClr val="000000"/>
                </a:solidFill>
                <a:latin typeface="Meiryo" panose="020B0604030504040204" pitchFamily="50" charset="-128"/>
                <a:ea typeface="Meiryo" panose="020B0604030504040204" pitchFamily="50" charset="-128"/>
              </a:rPr>
              <a:t> </a:t>
            </a:r>
            <a:r>
              <a:rPr lang="en-US" altLang="ja-JP" sz="1400">
                <a:solidFill>
                  <a:srgbClr val="000000"/>
                </a:solidFill>
                <a:latin typeface="Meiryo" panose="020B0604030504040204" pitchFamily="50" charset="-128"/>
                <a:ea typeface="Meiryo" panose="020B0604030504040204" pitchFamily="50" charset="-128"/>
              </a:rPr>
              <a:t>P8</a:t>
            </a:r>
            <a:endParaRPr lang="ja-JP" altLang="en-US" sz="1400"/>
          </a:p>
        </p:txBody>
      </p:sp>
      <p:sp>
        <p:nvSpPr>
          <p:cNvPr id="53" name="正方形/長方形 52"/>
          <p:cNvSpPr/>
          <p:nvPr/>
        </p:nvSpPr>
        <p:spPr>
          <a:xfrm>
            <a:off x="7480800" y="6051600"/>
            <a:ext cx="540000" cy="368167"/>
          </a:xfrm>
          <a:prstGeom prst="rect">
            <a:avLst/>
          </a:prstGeom>
          <a:solidFill>
            <a:schemeClr val="bg1"/>
          </a:solidFill>
        </p:spPr>
        <p:txBody>
          <a:bodyPr wrap="square">
            <a:spAutoFit/>
          </a:bodyPr>
          <a:lstStyle/>
          <a:p>
            <a:pPr algn="just"/>
            <a:r>
              <a:rPr lang="ja-JP" altLang="en-US">
                <a:solidFill>
                  <a:srgbClr val="000000"/>
                </a:solidFill>
                <a:latin typeface="Meiryo" panose="020B0604030504040204" pitchFamily="50" charset="-128"/>
                <a:ea typeface="Meiryo" panose="020B0604030504040204" pitchFamily="50" charset="-128"/>
              </a:rPr>
              <a:t> </a:t>
            </a:r>
            <a:r>
              <a:rPr lang="en-US" altLang="ja-JP" sz="1400">
                <a:solidFill>
                  <a:srgbClr val="000000"/>
                </a:solidFill>
                <a:latin typeface="Meiryo" panose="020B0604030504040204" pitchFamily="50" charset="-128"/>
                <a:ea typeface="Meiryo" panose="020B0604030504040204" pitchFamily="50" charset="-128"/>
              </a:rPr>
              <a:t>P8</a:t>
            </a:r>
            <a:endParaRPr lang="ja-JP" altLang="en-US" sz="1400"/>
          </a:p>
        </p:txBody>
      </p:sp>
      <p:sp>
        <p:nvSpPr>
          <p:cNvPr id="54" name="正方形/長方形 53"/>
          <p:cNvSpPr/>
          <p:nvPr/>
        </p:nvSpPr>
        <p:spPr>
          <a:xfrm>
            <a:off x="9694800" y="6051600"/>
            <a:ext cx="540000" cy="368167"/>
          </a:xfrm>
          <a:prstGeom prst="rect">
            <a:avLst/>
          </a:prstGeom>
          <a:solidFill>
            <a:schemeClr val="bg1"/>
          </a:solidFill>
        </p:spPr>
        <p:txBody>
          <a:bodyPr wrap="square">
            <a:spAutoFit/>
          </a:bodyPr>
          <a:lstStyle/>
          <a:p>
            <a:pPr algn="just"/>
            <a:r>
              <a:rPr lang="ja-JP" altLang="en-US">
                <a:solidFill>
                  <a:srgbClr val="000000"/>
                </a:solidFill>
                <a:latin typeface="Meiryo" panose="020B0604030504040204" pitchFamily="50" charset="-128"/>
                <a:ea typeface="Meiryo" panose="020B0604030504040204" pitchFamily="50" charset="-128"/>
              </a:rPr>
              <a:t> </a:t>
            </a:r>
            <a:r>
              <a:rPr lang="en-US" altLang="ja-JP" sz="1400">
                <a:solidFill>
                  <a:srgbClr val="000000"/>
                </a:solidFill>
                <a:latin typeface="Meiryo" panose="020B0604030504040204" pitchFamily="50" charset="-128"/>
                <a:ea typeface="Meiryo" panose="020B0604030504040204" pitchFamily="50" charset="-128"/>
              </a:rPr>
              <a:t>P9</a:t>
            </a:r>
            <a:endParaRPr lang="ja-JP" altLang="en-US" sz="1400"/>
          </a:p>
        </p:txBody>
      </p:sp>
      <p:sp>
        <p:nvSpPr>
          <p:cNvPr id="55" name="正方形/長方形 54"/>
          <p:cNvSpPr/>
          <p:nvPr/>
        </p:nvSpPr>
        <p:spPr>
          <a:xfrm>
            <a:off x="9075600" y="6051600"/>
            <a:ext cx="540000" cy="368167"/>
          </a:xfrm>
          <a:prstGeom prst="rect">
            <a:avLst/>
          </a:prstGeom>
          <a:solidFill>
            <a:schemeClr val="bg1"/>
          </a:solidFill>
        </p:spPr>
        <p:txBody>
          <a:bodyPr wrap="square">
            <a:spAutoFit/>
          </a:bodyPr>
          <a:lstStyle/>
          <a:p>
            <a:pPr algn="just"/>
            <a:r>
              <a:rPr lang="ja-JP" altLang="en-US">
                <a:solidFill>
                  <a:srgbClr val="000000"/>
                </a:solidFill>
                <a:latin typeface="Meiryo" panose="020B0604030504040204" pitchFamily="50" charset="-128"/>
                <a:ea typeface="Meiryo" panose="020B0604030504040204" pitchFamily="50" charset="-128"/>
              </a:rPr>
              <a:t> </a:t>
            </a:r>
            <a:r>
              <a:rPr lang="en-US" altLang="ja-JP" sz="1400">
                <a:solidFill>
                  <a:srgbClr val="000000"/>
                </a:solidFill>
                <a:latin typeface="Meiryo" panose="020B0604030504040204" pitchFamily="50" charset="-128"/>
                <a:ea typeface="Meiryo" panose="020B0604030504040204" pitchFamily="50" charset="-128"/>
              </a:rPr>
              <a:t>P8</a:t>
            </a:r>
            <a:endParaRPr lang="ja-JP" altLang="en-US" sz="1400"/>
          </a:p>
        </p:txBody>
      </p:sp>
      <p:sp>
        <p:nvSpPr>
          <p:cNvPr id="56" name="正方形/長方形 55"/>
          <p:cNvSpPr/>
          <p:nvPr/>
        </p:nvSpPr>
        <p:spPr>
          <a:xfrm>
            <a:off x="10314000" y="6051600"/>
            <a:ext cx="540000" cy="368167"/>
          </a:xfrm>
          <a:prstGeom prst="rect">
            <a:avLst/>
          </a:prstGeom>
          <a:solidFill>
            <a:schemeClr val="bg1"/>
          </a:solidFill>
        </p:spPr>
        <p:txBody>
          <a:bodyPr wrap="square">
            <a:spAutoFit/>
          </a:bodyPr>
          <a:lstStyle/>
          <a:p>
            <a:pPr algn="just"/>
            <a:r>
              <a:rPr lang="ja-JP" altLang="en-US">
                <a:solidFill>
                  <a:srgbClr val="000000"/>
                </a:solidFill>
                <a:latin typeface="Meiryo" panose="020B0604030504040204" pitchFamily="50" charset="-128"/>
                <a:ea typeface="Meiryo" panose="020B0604030504040204" pitchFamily="50" charset="-128"/>
              </a:rPr>
              <a:t> </a:t>
            </a:r>
            <a:r>
              <a:rPr lang="en-US" altLang="ja-JP" sz="1400">
                <a:solidFill>
                  <a:srgbClr val="000000"/>
                </a:solidFill>
                <a:latin typeface="Meiryo" panose="020B0604030504040204" pitchFamily="50" charset="-128"/>
                <a:ea typeface="Meiryo" panose="020B0604030504040204" pitchFamily="50" charset="-128"/>
              </a:rPr>
              <a:t>P9</a:t>
            </a:r>
            <a:endParaRPr lang="ja-JP" altLang="en-US" sz="1400"/>
          </a:p>
        </p:txBody>
      </p:sp>
      <p:sp>
        <p:nvSpPr>
          <p:cNvPr id="57" name="正方形/長方形 56"/>
          <p:cNvSpPr/>
          <p:nvPr/>
        </p:nvSpPr>
        <p:spPr>
          <a:xfrm>
            <a:off x="10933200" y="6051600"/>
            <a:ext cx="540000" cy="368167"/>
          </a:xfrm>
          <a:prstGeom prst="rect">
            <a:avLst/>
          </a:prstGeom>
          <a:solidFill>
            <a:schemeClr val="bg1"/>
          </a:solidFill>
        </p:spPr>
        <p:txBody>
          <a:bodyPr wrap="square">
            <a:spAutoFit/>
          </a:bodyPr>
          <a:lstStyle/>
          <a:p>
            <a:pPr algn="just"/>
            <a:r>
              <a:rPr lang="ja-JP" altLang="en-US">
                <a:solidFill>
                  <a:srgbClr val="000000"/>
                </a:solidFill>
                <a:latin typeface="Meiryo" panose="020B0604030504040204" pitchFamily="50" charset="-128"/>
                <a:ea typeface="Meiryo" panose="020B0604030504040204" pitchFamily="50" charset="-128"/>
              </a:rPr>
              <a:t> </a:t>
            </a:r>
            <a:r>
              <a:rPr lang="en-US" altLang="ja-JP" sz="1400">
                <a:solidFill>
                  <a:srgbClr val="000000"/>
                </a:solidFill>
                <a:latin typeface="Meiryo" panose="020B0604030504040204" pitchFamily="50" charset="-128"/>
                <a:ea typeface="Meiryo" panose="020B0604030504040204" pitchFamily="50" charset="-128"/>
              </a:rPr>
              <a:t>P9</a:t>
            </a:r>
            <a:endParaRPr lang="ja-JP" altLang="en-US" sz="1400"/>
          </a:p>
        </p:txBody>
      </p:sp>
      <p:sp>
        <p:nvSpPr>
          <p:cNvPr id="5" name="タイトル 1">
            <a:extLst>
              <a:ext uri="{FF2B5EF4-FFF2-40B4-BE49-F238E27FC236}">
                <a16:creationId xmlns:a16="http://schemas.microsoft.com/office/drawing/2014/main" id="{9388927D-18C7-11BA-DB1A-627FFD7CCCD3}"/>
              </a:ext>
            </a:extLst>
          </p:cNvPr>
          <p:cNvSpPr txBox="1">
            <a:spLocks/>
          </p:cNvSpPr>
          <p:nvPr/>
        </p:nvSpPr>
        <p:spPr>
          <a:xfrm>
            <a:off x="466385" y="6391732"/>
            <a:ext cx="3170895" cy="5033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a:latin typeface="ＭＳ ゴシック"/>
                <a:ea typeface="ＭＳ ゴシック"/>
              </a:rPr>
              <a:t>※（　）は各案件により有無があります。</a:t>
            </a:r>
          </a:p>
        </p:txBody>
      </p:sp>
    </p:spTree>
    <p:extLst>
      <p:ext uri="{BB962C8B-B14F-4D97-AF65-F5344CB8AC3E}">
        <p14:creationId xmlns:p14="http://schemas.microsoft.com/office/powerpoint/2010/main" val="280688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88000">
              <a:schemeClr val="accent4">
                <a:lumMod val="20000"/>
                <a:lumOff val="80000"/>
              </a:schemeClr>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38" name="タイトル 1"/>
          <p:cNvSpPr>
            <a:spLocks noGrp="1"/>
          </p:cNvSpPr>
          <p:nvPr>
            <p:ph type="title"/>
          </p:nvPr>
        </p:nvSpPr>
        <p:spPr>
          <a:xfrm>
            <a:off x="336000" y="1463210"/>
            <a:ext cx="11520000" cy="2337394"/>
          </a:xfrm>
          <a:prstGeom prst="roundRect">
            <a:avLst/>
          </a:prstGeom>
          <a:ln>
            <a:solidFill>
              <a:srgbClr val="000000"/>
            </a:solidFill>
          </a:ln>
        </p:spPr>
        <p:txBody>
          <a:bodyPr anchor="t" anchorCtr="0">
            <a:noAutofit/>
          </a:bodyPr>
          <a:lstStyle/>
          <a:p>
            <a:pPr fontAlgn="base"/>
            <a:r>
              <a:rPr lang="en-US" altLang="ja-JP" sz="1800" b="1" u="sng">
                <a:latin typeface="ＭＳ ゴシック" panose="020B0609070205080204" pitchFamily="49" charset="-128"/>
                <a:ea typeface="ＭＳ ゴシック" panose="020B0609070205080204" pitchFamily="49" charset="-128"/>
              </a:rPr>
              <a:t>(1)</a:t>
            </a:r>
            <a:r>
              <a:rPr lang="ja-JP" altLang="en-US" sz="1800" b="1" u="sng">
                <a:latin typeface="ＭＳ ゴシック" panose="020B0609070205080204" pitchFamily="49" charset="-128"/>
                <a:ea typeface="ＭＳ ゴシック" panose="020B0609070205080204" pitchFamily="49" charset="-128"/>
              </a:rPr>
              <a:t>プレ公示</a:t>
            </a:r>
            <a:br>
              <a:rPr lang="en-US" altLang="ja-JP" sz="1800" b="1" u="sng">
                <a:latin typeface="ＭＳ ゴシック" panose="020B0609070205080204" pitchFamily="49" charset="-128"/>
                <a:ea typeface="ＭＳ ゴシック" panose="020B0609070205080204" pitchFamily="49" charset="-128"/>
              </a:rPr>
            </a:br>
            <a:br>
              <a:rPr lang="en-US" altLang="ja-JP" sz="1800" b="1" u="sng">
                <a:latin typeface="ＭＳ ゴシック" panose="020B0609070205080204" pitchFamily="49" charset="-128"/>
                <a:ea typeface="ＭＳ ゴシック" panose="020B0609070205080204" pitchFamily="49" charset="-128"/>
              </a:rPr>
            </a:br>
            <a:r>
              <a:rPr lang="ja-JP" altLang="en-US" sz="1800">
                <a:latin typeface="ＭＳ ゴシック" panose="020B0609070205080204" pitchFamily="49" charset="-128"/>
                <a:ea typeface="ＭＳ ゴシック" panose="020B0609070205080204" pitchFamily="49" charset="-128"/>
              </a:rPr>
              <a:t>公告</a:t>
            </a:r>
            <a:r>
              <a:rPr lang="ja-JP" altLang="ja-JP" sz="1800">
                <a:latin typeface="ＭＳ ゴシック" panose="020B0609070205080204" pitchFamily="49" charset="-128"/>
                <a:ea typeface="ＭＳ ゴシック" panose="020B0609070205080204" pitchFamily="49" charset="-128"/>
              </a:rPr>
              <a:t>に先立ち、</a:t>
            </a:r>
            <a:r>
              <a:rPr lang="ja-JP" altLang="en-US" sz="1800">
                <a:latin typeface="ＭＳ ゴシック" panose="020B0609070205080204" pitchFamily="49" charset="-128"/>
                <a:ea typeface="ＭＳ ゴシック" panose="020B0609070205080204" pitchFamily="49" charset="-128"/>
              </a:rPr>
              <a:t>公告</a:t>
            </a:r>
            <a:r>
              <a:rPr lang="ja-JP" altLang="ja-JP" sz="1800">
                <a:latin typeface="ＭＳ ゴシック" panose="020B0609070205080204" pitchFamily="49" charset="-128"/>
                <a:ea typeface="ＭＳ ゴシック" panose="020B0609070205080204" pitchFamily="49" charset="-128"/>
              </a:rPr>
              <a:t>予定の案件情報（プレ公示</a:t>
            </a:r>
            <a:r>
              <a:rPr lang="ja-JP" altLang="en-US" sz="1800">
                <a:latin typeface="ＭＳ ゴシック" panose="020B0609070205080204" pitchFamily="49" charset="-128"/>
                <a:ea typeface="ＭＳ ゴシック" panose="020B0609070205080204" pitchFamily="49" charset="-128"/>
              </a:rPr>
              <a:t>（公告含む）</a:t>
            </a:r>
            <a:r>
              <a:rPr lang="ja-JP" altLang="ja-JP" sz="1800">
                <a:latin typeface="ＭＳ ゴシック" panose="020B0609070205080204" pitchFamily="49" charset="-128"/>
                <a:ea typeface="ＭＳ ゴシック" panose="020B0609070205080204" pitchFamily="49" charset="-128"/>
              </a:rPr>
              <a:t>）を「</a:t>
            </a:r>
            <a:r>
              <a:rPr lang="ja-JP" altLang="ja-JP" sz="1800" b="1" u="sng">
                <a:latin typeface="ＭＳ ゴシック" panose="020B0609070205080204" pitchFamily="49" charset="-128"/>
                <a:ea typeface="ＭＳ ゴシック" panose="020B0609070205080204" pitchFamily="49" charset="-128"/>
                <a:hlinkClick r:id="rId3"/>
              </a:rPr>
              <a:t>コンサルタント等契約調達予定案件情報</a:t>
            </a:r>
            <a:r>
              <a:rPr lang="ja-JP" altLang="ja-JP" sz="1800">
                <a:latin typeface="ＭＳ ゴシック" panose="020B0609070205080204" pitchFamily="49" charset="-128"/>
                <a:ea typeface="ＭＳ ゴシック" panose="020B0609070205080204" pitchFamily="49" charset="-128"/>
              </a:rPr>
              <a:t>」にて原則毎週水曜日（水曜日が祝日の場合は、その翌日）に掲載しています。プレ公示の掲載期間は、業務実施契約</a:t>
            </a:r>
            <a:r>
              <a:rPr lang="ja-JP" altLang="en-US" sz="1800">
                <a:latin typeface="ＭＳ ゴシック" panose="020B0609070205080204" pitchFamily="49" charset="-128"/>
                <a:ea typeface="ＭＳ ゴシック" panose="020B0609070205080204" pitchFamily="49" charset="-128"/>
              </a:rPr>
              <a:t>は原則として</a:t>
            </a:r>
            <a:r>
              <a:rPr lang="en-US" altLang="ja-JP" sz="1800">
                <a:latin typeface="ＭＳ ゴシック" panose="020B0609070205080204" pitchFamily="49" charset="-128"/>
                <a:ea typeface="ＭＳ ゴシック" panose="020B0609070205080204" pitchFamily="49" charset="-128"/>
              </a:rPr>
              <a:t>4</a:t>
            </a:r>
            <a:r>
              <a:rPr lang="ja-JP" altLang="ja-JP" sz="1800">
                <a:latin typeface="ＭＳ ゴシック" panose="020B0609070205080204" pitchFamily="49" charset="-128"/>
                <a:ea typeface="ＭＳ ゴシック" panose="020B0609070205080204" pitchFamily="49" charset="-128"/>
              </a:rPr>
              <a:t>週間です。プレ公示に対する質問</a:t>
            </a:r>
            <a:r>
              <a:rPr lang="ja-JP" altLang="en-US" sz="1800">
                <a:latin typeface="ＭＳ ゴシック" panose="020B0609070205080204" pitchFamily="49" charset="-128"/>
                <a:ea typeface="ＭＳ ゴシック" panose="020B0609070205080204" pitchFamily="49" charset="-128"/>
              </a:rPr>
              <a:t>を</a:t>
            </a:r>
            <a:r>
              <a:rPr lang="ja-JP" altLang="ja-JP" sz="1800">
                <a:latin typeface="ＭＳ ゴシック" panose="020B0609070205080204" pitchFamily="49" charset="-128"/>
                <a:ea typeface="ＭＳ ゴシック" panose="020B0609070205080204" pitchFamily="49" charset="-128"/>
              </a:rPr>
              <a:t>受け付</a:t>
            </a:r>
            <a:r>
              <a:rPr lang="ja-JP" altLang="en-US" sz="1800">
                <a:latin typeface="ＭＳ ゴシック" panose="020B0609070205080204" pitchFamily="49" charset="-128"/>
                <a:ea typeface="ＭＳ ゴシック" panose="020B0609070205080204" pitchFamily="49" charset="-128"/>
              </a:rPr>
              <a:t>けます</a:t>
            </a:r>
            <a:r>
              <a:rPr lang="ja-JP" altLang="ja-JP" sz="1800">
                <a:latin typeface="ＭＳ ゴシック" panose="020B0609070205080204" pitchFamily="49" charset="-128"/>
                <a:ea typeface="ＭＳ ゴシック" panose="020B0609070205080204" pitchFamily="49" charset="-128"/>
              </a:rPr>
              <a:t>。</a:t>
            </a:r>
            <a:br>
              <a:rPr lang="en-US" altLang="ja-JP" sz="1800">
                <a:latin typeface="ＭＳ ゴシック" panose="020B0609070205080204" pitchFamily="49" charset="-128"/>
                <a:ea typeface="ＭＳ ゴシック" panose="020B0609070205080204" pitchFamily="49" charset="-128"/>
              </a:rPr>
            </a:br>
            <a:br>
              <a:rPr lang="en-US" altLang="ja-JP" sz="1800">
                <a:latin typeface="ＭＳ ゴシック" panose="020B0609070205080204" pitchFamily="49" charset="-128"/>
                <a:ea typeface="ＭＳ ゴシック" panose="020B0609070205080204" pitchFamily="49" charset="-128"/>
              </a:rPr>
            </a:br>
            <a:br>
              <a:rPr lang="en-US" altLang="ja-JP" sz="1800" b="1" u="sng">
                <a:latin typeface="ＭＳ ゴシック" panose="020B0609070205080204" pitchFamily="49" charset="-128"/>
                <a:ea typeface="ＭＳ ゴシック" panose="020B0609070205080204" pitchFamily="49" charset="-128"/>
              </a:rPr>
            </a:br>
            <a:br>
              <a:rPr lang="en-US" altLang="ja-JP" sz="1800" b="1" u="sng">
                <a:latin typeface="ＭＳ ゴシック" panose="020B0609070205080204" pitchFamily="49" charset="-128"/>
                <a:ea typeface="ＭＳ ゴシック" panose="020B0609070205080204" pitchFamily="49" charset="-128"/>
              </a:rPr>
            </a:br>
            <a:br>
              <a:rPr lang="en-US" altLang="ja-JP" sz="1800" b="1" u="sng">
                <a:latin typeface="ＭＳ ゴシック" panose="020B0609070205080204" pitchFamily="49" charset="-128"/>
                <a:ea typeface="ＭＳ ゴシック" panose="020B0609070205080204" pitchFamily="49" charset="-128"/>
              </a:rPr>
            </a:br>
            <a:br>
              <a:rPr lang="en-US" altLang="ja-JP" sz="1800" b="1" u="sng">
                <a:latin typeface="ＭＳ ゴシック" panose="020B0609070205080204" pitchFamily="49" charset="-128"/>
                <a:ea typeface="ＭＳ ゴシック" panose="020B0609070205080204" pitchFamily="49" charset="-128"/>
              </a:rPr>
            </a:br>
            <a:r>
              <a:rPr lang="ja-JP" altLang="en-US" sz="1800" b="1" u="sng">
                <a:latin typeface="ＭＳ ゴシック" panose="020B0609070205080204" pitchFamily="49" charset="-128"/>
                <a:ea typeface="ＭＳ ゴシック" panose="020B0609070205080204" pitchFamily="49" charset="-128"/>
              </a:rPr>
              <a:t>（</a:t>
            </a:r>
            <a:r>
              <a:rPr lang="en-US" altLang="ja-JP" sz="1800" b="1" u="sng">
                <a:latin typeface="ＭＳ ゴシック" panose="020B0609070205080204" pitchFamily="49" charset="-128"/>
                <a:ea typeface="ＭＳ ゴシック" panose="020B0609070205080204" pitchFamily="49" charset="-128"/>
              </a:rPr>
              <a:t>2</a:t>
            </a:r>
            <a:r>
              <a:rPr lang="ja-JP" altLang="en-US" sz="1800" b="1" u="sng">
                <a:latin typeface="ＭＳ ゴシック" panose="020B0609070205080204" pitchFamily="49" charset="-128"/>
                <a:ea typeface="ＭＳ ゴシック" panose="020B0609070205080204" pitchFamily="49" charset="-128"/>
              </a:rPr>
              <a:t>）公告</a:t>
            </a:r>
            <a:br>
              <a:rPr lang="en-US" altLang="ja-JP" sz="1800" b="1" u="sng">
                <a:latin typeface="ＭＳ ゴシック" panose="020B0609070205080204" pitchFamily="49" charset="-128"/>
                <a:ea typeface="ＭＳ ゴシック" panose="020B0609070205080204" pitchFamily="49" charset="-128"/>
              </a:rPr>
            </a:br>
            <a:br>
              <a:rPr lang="en-US" altLang="ja-JP" sz="1800" b="1" u="sng">
                <a:latin typeface="ＭＳ ゴシック" panose="020B0609070205080204" pitchFamily="49" charset="-128"/>
                <a:ea typeface="ＭＳ ゴシック" panose="020B0609070205080204" pitchFamily="49" charset="-128"/>
              </a:rPr>
            </a:br>
            <a:r>
              <a:rPr lang="ja-JP" altLang="ja-JP" sz="1800">
                <a:latin typeface="ＭＳ ゴシック" panose="020B0609070205080204" pitchFamily="49" charset="-128"/>
                <a:ea typeface="ＭＳ ゴシック" panose="020B0609070205080204" pitchFamily="49" charset="-128"/>
              </a:rPr>
              <a:t>原則毎週水曜日（水曜日が祝日の場合は、その翌日）に「</a:t>
            </a:r>
            <a:r>
              <a:rPr lang="zh-TW" altLang="en-US" sz="1800" b="1">
                <a:latin typeface="ＭＳ ゴシック" panose="020B0609070205080204" pitchFamily="49" charset="-128"/>
                <a:ea typeface="ＭＳ ゴシック" panose="020B0609070205080204" pitchFamily="49" charset="-128"/>
                <a:hlinkClick r:id="rId4"/>
              </a:rPr>
              <a:t>契約案件公示（業務実施契約） </a:t>
            </a:r>
            <a:r>
              <a:rPr lang="ja-JP" altLang="ja-JP" sz="1800">
                <a:latin typeface="ＭＳ ゴシック" panose="020B0609070205080204" pitchFamily="49" charset="-128"/>
                <a:ea typeface="ＭＳ ゴシック" panose="020B0609070205080204" pitchFamily="49" charset="-128"/>
              </a:rPr>
              <a:t>」</a:t>
            </a:r>
            <a:r>
              <a:rPr lang="ja-JP" altLang="en-US" sz="1800">
                <a:latin typeface="ＭＳ ゴシック" panose="020B0609070205080204" pitchFamily="49" charset="-128"/>
                <a:ea typeface="ＭＳ ゴシック" panose="020B0609070205080204" pitchFamily="49" charset="-128"/>
              </a:rPr>
              <a:t>（以下「公示情報」）</a:t>
            </a:r>
            <a:r>
              <a:rPr lang="ja-JP" altLang="ja-JP" sz="1800">
                <a:latin typeface="ＭＳ ゴシック" panose="020B0609070205080204" pitchFamily="49" charset="-128"/>
                <a:ea typeface="ＭＳ ゴシック" panose="020B0609070205080204" pitchFamily="49" charset="-128"/>
              </a:rPr>
              <a:t>に掲載します</a:t>
            </a:r>
            <a:r>
              <a:rPr lang="ja-JP" altLang="en-US" sz="1800">
                <a:latin typeface="ＭＳ ゴシック" panose="020B0609070205080204" pitchFamily="49" charset="-128"/>
                <a:ea typeface="ＭＳ ゴシック" panose="020B0609070205080204" pitchFamily="49" charset="-128"/>
              </a:rPr>
              <a:t>。</a:t>
            </a:r>
            <a:r>
              <a:rPr lang="ja-JP" altLang="ja-JP" sz="1800">
                <a:latin typeface="ＭＳ ゴシック" panose="020B0609070205080204" pitchFamily="49" charset="-128"/>
                <a:ea typeface="ＭＳ ゴシック" panose="020B0609070205080204" pitchFamily="49" charset="-128"/>
              </a:rPr>
              <a:t>なお、再</a:t>
            </a:r>
            <a:r>
              <a:rPr lang="ja-JP" altLang="en-US" sz="1800">
                <a:latin typeface="ＭＳ ゴシック" panose="020B0609070205080204" pitchFamily="49" charset="-128"/>
                <a:ea typeface="ＭＳ ゴシック" panose="020B0609070205080204" pitchFamily="49" charset="-128"/>
              </a:rPr>
              <a:t>公告</a:t>
            </a:r>
            <a:r>
              <a:rPr lang="ja-JP" altLang="ja-JP" sz="1800">
                <a:latin typeface="ＭＳ ゴシック" panose="020B0609070205080204" pitchFamily="49" charset="-128"/>
                <a:ea typeface="ＭＳ ゴシック" panose="020B0609070205080204" pitchFamily="49" charset="-128"/>
              </a:rPr>
              <a:t>案件については、その都度、再</a:t>
            </a:r>
            <a:r>
              <a:rPr lang="ja-JP" altLang="en-US" sz="1800">
                <a:latin typeface="ＭＳ ゴシック" panose="020B0609070205080204" pitchFamily="49" charset="-128"/>
                <a:ea typeface="ＭＳ ゴシック" panose="020B0609070205080204" pitchFamily="49" charset="-128"/>
              </a:rPr>
              <a:t>公告</a:t>
            </a:r>
            <a:r>
              <a:rPr lang="ja-JP" altLang="ja-JP" sz="1800">
                <a:latin typeface="ＭＳ ゴシック" panose="020B0609070205080204" pitchFamily="49" charset="-128"/>
                <a:ea typeface="ＭＳ ゴシック" panose="020B0609070205080204" pitchFamily="49" charset="-128"/>
              </a:rPr>
              <a:t>情報を公表します。</a:t>
            </a:r>
            <a:br>
              <a:rPr lang="en-US" altLang="ja-JP" sz="1800" b="1" u="sng">
                <a:latin typeface="ＭＳ ゴシック" panose="020B0609070205080204" pitchFamily="49" charset="-128"/>
                <a:ea typeface="ＭＳ ゴシック" panose="020B0609070205080204" pitchFamily="49" charset="-128"/>
              </a:rPr>
            </a:br>
            <a:br>
              <a:rPr lang="en-US" altLang="ja-JP" sz="1800" b="1" u="sng">
                <a:latin typeface="ＭＳ ゴシック" panose="020B0609070205080204" pitchFamily="49" charset="-128"/>
                <a:ea typeface="ＭＳ ゴシック" panose="020B0609070205080204" pitchFamily="49" charset="-128"/>
              </a:rPr>
            </a:br>
            <a:br>
              <a:rPr lang="ja-JP" altLang="ja-JP" sz="1800" b="1" u="sng">
                <a:latin typeface="ＭＳ ゴシック" panose="020B0609070205080204" pitchFamily="49" charset="-128"/>
                <a:ea typeface="ＭＳ ゴシック" panose="020B0609070205080204" pitchFamily="49" charset="-128"/>
              </a:rPr>
            </a:br>
            <a:endParaRPr lang="ja-JP" altLang="en-US" sz="1800" b="1" u="sng">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a:xfrm>
            <a:off x="9286241" y="6399118"/>
            <a:ext cx="2743200" cy="365125"/>
          </a:xfrm>
        </p:spPr>
        <p:txBody>
          <a:bodyPr/>
          <a:lstStyle/>
          <a:p>
            <a:fld id="{D86F75C9-3C34-415A-B3AE-35EE53543EC8}" type="slidenum">
              <a:rPr kumimoji="1" lang="ja-JP" altLang="en-US" sz="1400" b="1" smtClean="0">
                <a:latin typeface="ＭＳ ゴシック" panose="020B0609070205080204" pitchFamily="49" charset="-128"/>
                <a:ea typeface="ＭＳ ゴシック" panose="020B0609070205080204" pitchFamily="49" charset="-128"/>
              </a:rPr>
              <a:t>3</a:t>
            </a:fld>
            <a:endParaRPr kumimoji="1" lang="ja-JP" altLang="en-US" sz="1400" b="1">
              <a:latin typeface="ＭＳ ゴシック" panose="020B0609070205080204" pitchFamily="49" charset="-128"/>
              <a:ea typeface="ＭＳ ゴシック" panose="020B0609070205080204" pitchFamily="49" charset="-128"/>
            </a:endParaRPr>
          </a:p>
        </p:txBody>
      </p:sp>
      <p:sp>
        <p:nvSpPr>
          <p:cNvPr id="39" name="タイトル 1"/>
          <p:cNvSpPr txBox="1">
            <a:spLocks/>
          </p:cNvSpPr>
          <p:nvPr/>
        </p:nvSpPr>
        <p:spPr>
          <a:xfrm>
            <a:off x="4325553" y="1831"/>
            <a:ext cx="6054654" cy="5590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b="1" u="sng">
                <a:latin typeface="ＭＳ ゴシック" panose="020B0609070205080204" pitchFamily="49" charset="-128"/>
                <a:ea typeface="ＭＳ ゴシック" panose="020B0609070205080204" pitchFamily="49" charset="-128"/>
              </a:rPr>
              <a:t>一般競争入札（総合評価落札方式）（詳細説明）</a:t>
            </a:r>
          </a:p>
        </p:txBody>
      </p:sp>
      <p:sp>
        <p:nvSpPr>
          <p:cNvPr id="40" name="タイトル 1"/>
          <p:cNvSpPr txBox="1">
            <a:spLocks/>
          </p:cNvSpPr>
          <p:nvPr/>
        </p:nvSpPr>
        <p:spPr>
          <a:xfrm>
            <a:off x="336000" y="3887644"/>
            <a:ext cx="11520000" cy="2671180"/>
          </a:xfrm>
          <a:prstGeom prst="roundRect">
            <a:avLst/>
          </a:prstGeom>
          <a:ln>
            <a:solidFill>
              <a:srgbClr val="0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base"/>
            <a:br>
              <a:rPr lang="en-US" altLang="ja-JP" sz="1800">
                <a:latin typeface="ＭＳ ゴシック" panose="020B0609070205080204" pitchFamily="49" charset="-128"/>
                <a:ea typeface="ＭＳ ゴシック" panose="020B0609070205080204" pitchFamily="49" charset="-128"/>
              </a:rPr>
            </a:br>
            <a:br>
              <a:rPr lang="en-US" altLang="ja-JP" sz="1800"/>
            </a:br>
            <a:br>
              <a:rPr lang="ja-JP" altLang="ja-JP" sz="1800"/>
            </a:br>
            <a:br>
              <a:rPr lang="en-US" altLang="ja-JP" sz="1800" b="1" u="sng"/>
            </a:br>
            <a:endParaRPr lang="ja-JP" altLang="en-US" sz="1800" b="1" u="sng"/>
          </a:p>
        </p:txBody>
      </p:sp>
      <p:sp>
        <p:nvSpPr>
          <p:cNvPr id="11" name="フローチャート: 書類 10"/>
          <p:cNvSpPr/>
          <p:nvPr/>
        </p:nvSpPr>
        <p:spPr>
          <a:xfrm>
            <a:off x="0" y="0"/>
            <a:ext cx="3960000" cy="550718"/>
          </a:xfrm>
          <a:prstGeom prst="flowChartDocumen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a:solidFill>
                  <a:schemeClr val="tx1"/>
                </a:solidFill>
                <a:effectLst>
                  <a:outerShdw blurRad="50800" dist="38100" algn="l" rotWithShape="0">
                    <a:prstClr val="black">
                      <a:alpha val="40000"/>
                    </a:prstClr>
                  </a:outerShdw>
                </a:effectLst>
                <a:latin typeface="游明朝 Demibold" panose="02020600000000000000" pitchFamily="18" charset="-128"/>
                <a:ea typeface="游明朝 Demibold" panose="02020600000000000000" pitchFamily="18" charset="-128"/>
              </a:rPr>
              <a:t>コンサルタント等契約</a:t>
            </a:r>
          </a:p>
        </p:txBody>
      </p:sp>
      <p:graphicFrame>
        <p:nvGraphicFramePr>
          <p:cNvPr id="15" name="表 14"/>
          <p:cNvGraphicFramePr>
            <a:graphicFrameLocks noGrp="1"/>
          </p:cNvGraphicFramePr>
          <p:nvPr>
            <p:extLst>
              <p:ext uri="{D42A27DB-BD31-4B8C-83A1-F6EECF244321}">
                <p14:modId xmlns:p14="http://schemas.microsoft.com/office/powerpoint/2010/main" val="1069867014"/>
              </p:ext>
            </p:extLst>
          </p:nvPr>
        </p:nvGraphicFramePr>
        <p:xfrm>
          <a:off x="795600" y="5272519"/>
          <a:ext cx="9421140" cy="1161674"/>
        </p:xfrm>
        <a:graphic>
          <a:graphicData uri="http://schemas.openxmlformats.org/drawingml/2006/table">
            <a:tbl>
              <a:tblPr firstRow="1" bandRow="1">
                <a:effectLst>
                  <a:outerShdw blurRad="50800" dist="38100" dir="5400000" algn="t" rotWithShape="0">
                    <a:prstClr val="black">
                      <a:alpha val="40000"/>
                    </a:prstClr>
                  </a:outerShdw>
                </a:effectLst>
                <a:tableStyleId>{8A107856-5554-42FB-B03E-39F5DBC370BA}</a:tableStyleId>
              </a:tblPr>
              <a:tblGrid>
                <a:gridCol w="2373498">
                  <a:extLst>
                    <a:ext uri="{9D8B030D-6E8A-4147-A177-3AD203B41FA5}">
                      <a16:colId xmlns:a16="http://schemas.microsoft.com/office/drawing/2014/main" val="1322200864"/>
                    </a:ext>
                  </a:extLst>
                </a:gridCol>
                <a:gridCol w="7047642">
                  <a:extLst>
                    <a:ext uri="{9D8B030D-6E8A-4147-A177-3AD203B41FA5}">
                      <a16:colId xmlns:a16="http://schemas.microsoft.com/office/drawing/2014/main" val="2160793900"/>
                    </a:ext>
                  </a:extLst>
                </a:gridCol>
              </a:tblGrid>
              <a:tr h="4012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kern="1200">
                          <a:solidFill>
                            <a:schemeClr val="dk1"/>
                          </a:solidFill>
                          <a:latin typeface="+mn-lt"/>
                          <a:ea typeface="+mn-ea"/>
                          <a:cs typeface="+mn-cs"/>
                        </a:rPr>
                        <a:t>技術提案書作成</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kern="1200">
                          <a:solidFill>
                            <a:schemeClr val="dk1"/>
                          </a:solidFill>
                          <a:latin typeface="+mn-lt"/>
                          <a:ea typeface="+mn-ea"/>
                          <a:cs typeface="+mn-cs"/>
                          <a:hlinkClick r:id="rId5"/>
                        </a:rPr>
                        <a:t>コンサルタント等契約におけるプロポーザル作成ガイドライン</a:t>
                      </a:r>
                      <a:endParaRPr kumimoji="1" lang="ja-JP" altLang="en-US" sz="1600" b="1" kern="1200">
                        <a:solidFill>
                          <a:schemeClr val="dk1"/>
                        </a:solidFill>
                        <a:latin typeface="+mn-lt"/>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197128473"/>
                  </a:ext>
                </a:extLst>
              </a:tr>
              <a:tr h="3748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kern="1200">
                          <a:solidFill>
                            <a:schemeClr val="dk1"/>
                          </a:solidFill>
                          <a:latin typeface="+mn-lt"/>
                          <a:ea typeface="+mn-ea"/>
                          <a:cs typeface="+mn-cs"/>
                        </a:rPr>
                        <a:t>見積書作成</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kern="1200">
                          <a:solidFill>
                            <a:schemeClr val="dk1"/>
                          </a:solidFill>
                          <a:latin typeface="+mn-lt"/>
                          <a:ea typeface="+mn-ea"/>
                          <a:cs typeface="+mn-cs"/>
                          <a:hlinkClick r:id="rId6"/>
                        </a:rPr>
                        <a:t>コンサルタント等契約における経理処理ガイドライン</a:t>
                      </a:r>
                      <a:endParaRPr kumimoji="1" lang="ja-JP" altLang="en-US" sz="1600" b="1" kern="1200">
                        <a:solidFill>
                          <a:schemeClr val="dk1"/>
                        </a:solidFill>
                        <a:latin typeface="+mn-lt"/>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extLst>
                  <a:ext uri="{0D108BD9-81ED-4DB2-BD59-A6C34878D82A}">
                    <a16:rowId xmlns:a16="http://schemas.microsoft.com/office/drawing/2014/main" val="3816072272"/>
                  </a:ext>
                </a:extLst>
              </a:tr>
              <a:tr h="3855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kern="1200">
                          <a:solidFill>
                            <a:schemeClr val="dk1"/>
                          </a:solidFill>
                          <a:latin typeface="+mn-lt"/>
                          <a:ea typeface="+mn-ea"/>
                          <a:cs typeface="+mn-cs"/>
                        </a:rPr>
                        <a:t>JICA</a:t>
                      </a:r>
                      <a:r>
                        <a:rPr kumimoji="1" lang="ja-JP" altLang="en-US" sz="1600" b="1" kern="1200">
                          <a:solidFill>
                            <a:schemeClr val="dk1"/>
                          </a:solidFill>
                          <a:latin typeface="+mn-lt"/>
                          <a:ea typeface="+mn-ea"/>
                          <a:cs typeface="+mn-cs"/>
                        </a:rPr>
                        <a:t>外貨換算レート</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kern="1200">
                          <a:solidFill>
                            <a:schemeClr val="dk1"/>
                          </a:solidFill>
                          <a:latin typeface="+mn-lt"/>
                          <a:ea typeface="+mn-ea"/>
                          <a:cs typeface="+mn-cs"/>
                          <a:hlinkClick r:id="rId7"/>
                        </a:rPr>
                        <a:t>業務実施契約、業務委託契約における外貨換算レート表</a:t>
                      </a:r>
                      <a:endParaRPr kumimoji="1" lang="ja-JP" altLang="en-US" sz="1600" b="1" kern="1200">
                        <a:solidFill>
                          <a:schemeClr val="dk1"/>
                        </a:solidFill>
                        <a:latin typeface="+mn-lt"/>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141832434"/>
                  </a:ext>
                </a:extLst>
              </a:tr>
            </a:tbl>
          </a:graphicData>
        </a:graphic>
      </p:graphicFrame>
      <p:sp>
        <p:nvSpPr>
          <p:cNvPr id="12" name="正方形/長方形 11"/>
          <p:cNvSpPr/>
          <p:nvPr/>
        </p:nvSpPr>
        <p:spPr>
          <a:xfrm>
            <a:off x="336000" y="808123"/>
            <a:ext cx="3240000" cy="5226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914400"/>
            <a:r>
              <a:rPr kumimoji="1" lang="ja-JP" altLang="en-US" b="1">
                <a:latin typeface="ＭＳ ゴシック"/>
                <a:ea typeface="ＭＳ ゴシック"/>
              </a:rPr>
              <a:t>応募・選定　</a:t>
            </a:r>
          </a:p>
        </p:txBody>
      </p:sp>
      <p:graphicFrame>
        <p:nvGraphicFramePr>
          <p:cNvPr id="7" name="表 6"/>
          <p:cNvGraphicFramePr>
            <a:graphicFrameLocks noGrp="1"/>
          </p:cNvGraphicFramePr>
          <p:nvPr>
            <p:extLst>
              <p:ext uri="{D42A27DB-BD31-4B8C-83A1-F6EECF244321}">
                <p14:modId xmlns:p14="http://schemas.microsoft.com/office/powerpoint/2010/main" val="3546288670"/>
              </p:ext>
            </p:extLst>
          </p:nvPr>
        </p:nvGraphicFramePr>
        <p:xfrm>
          <a:off x="794687" y="3024491"/>
          <a:ext cx="9412799" cy="404510"/>
        </p:xfrm>
        <a:graphic>
          <a:graphicData uri="http://schemas.openxmlformats.org/drawingml/2006/table">
            <a:tbl>
              <a:tblPr firstRow="1" bandRow="1">
                <a:effectLst>
                  <a:outerShdw blurRad="50800" dist="38100" dir="5400000" algn="t" rotWithShape="0">
                    <a:prstClr val="black">
                      <a:alpha val="40000"/>
                    </a:prstClr>
                  </a:outerShdw>
                </a:effectLst>
                <a:tableStyleId>{5DA37D80-6434-44D0-A028-1B22A696006F}</a:tableStyleId>
              </a:tblPr>
              <a:tblGrid>
                <a:gridCol w="2365218">
                  <a:extLst>
                    <a:ext uri="{9D8B030D-6E8A-4147-A177-3AD203B41FA5}">
                      <a16:colId xmlns:a16="http://schemas.microsoft.com/office/drawing/2014/main" val="1731765851"/>
                    </a:ext>
                  </a:extLst>
                </a:gridCol>
                <a:gridCol w="7047581">
                  <a:extLst>
                    <a:ext uri="{9D8B030D-6E8A-4147-A177-3AD203B41FA5}">
                      <a16:colId xmlns:a16="http://schemas.microsoft.com/office/drawing/2014/main" val="1443588968"/>
                    </a:ext>
                  </a:extLst>
                </a:gridCol>
              </a:tblGrid>
              <a:tr h="4045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1" kern="1200">
                          <a:solidFill>
                            <a:schemeClr val="dk1"/>
                          </a:solidFill>
                          <a:latin typeface="+mn-lt"/>
                          <a:ea typeface="+mn-ea"/>
                          <a:cs typeface="+mn-cs"/>
                        </a:rPr>
                        <a:t>プレ公示への質問回答</a:t>
                      </a:r>
                      <a:endParaRPr kumimoji="1" lang="ja-JP" altLang="en-US" sz="1600" b="1" kern="1200">
                        <a:solidFill>
                          <a:schemeClr val="dk1"/>
                        </a:solidFill>
                        <a:latin typeface="+mn-lt"/>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1" kern="1200">
                          <a:solidFill>
                            <a:schemeClr val="accent5"/>
                          </a:solidFill>
                          <a:latin typeface="+mn-lt"/>
                          <a:ea typeface="+mn-ea"/>
                          <a:cs typeface="+mn-cs"/>
                          <a:hlinkClick r:id="rId8">
                            <a:extLst>
                              <a:ext uri="{A12FA001-AC4F-418D-AE19-62706E023703}">
                                <ahyp:hlinkClr xmlns:ahyp="http://schemas.microsoft.com/office/drawing/2018/hyperlinkcolor" val="tx"/>
                              </a:ext>
                            </a:extLst>
                          </a:hlinkClick>
                        </a:rPr>
                        <a:t>プレ公示段階での質問回答</a:t>
                      </a:r>
                      <a:endParaRPr kumimoji="1" lang="ja-JP" altLang="en-US" sz="1600" b="1" kern="1200">
                        <a:solidFill>
                          <a:schemeClr val="accent5"/>
                        </a:solidFill>
                        <a:latin typeface="+mn-lt"/>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extLst>
                  <a:ext uri="{0D108BD9-81ED-4DB2-BD59-A6C34878D82A}">
                    <a16:rowId xmlns:a16="http://schemas.microsoft.com/office/drawing/2014/main" val="2749518739"/>
                  </a:ext>
                </a:extLst>
              </a:tr>
            </a:tbl>
          </a:graphicData>
        </a:graphic>
      </p:graphicFrame>
    </p:spTree>
    <p:extLst>
      <p:ext uri="{BB962C8B-B14F-4D97-AF65-F5344CB8AC3E}">
        <p14:creationId xmlns:p14="http://schemas.microsoft.com/office/powerpoint/2010/main" val="2920247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78000">
              <a:schemeClr val="accent4">
                <a:lumMod val="20000"/>
                <a:lumOff val="80000"/>
              </a:schemeClr>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38" name="タイトル 1"/>
          <p:cNvSpPr>
            <a:spLocks noGrp="1"/>
          </p:cNvSpPr>
          <p:nvPr>
            <p:ph type="title"/>
          </p:nvPr>
        </p:nvSpPr>
        <p:spPr>
          <a:xfrm>
            <a:off x="336000" y="1491164"/>
            <a:ext cx="11520000" cy="1773443"/>
          </a:xfrm>
          <a:prstGeom prst="roundRect">
            <a:avLst/>
          </a:prstGeom>
          <a:ln>
            <a:solidFill>
              <a:srgbClr val="000000"/>
            </a:solidFill>
          </a:ln>
        </p:spPr>
        <p:txBody>
          <a:bodyPr anchor="t" anchorCtr="0">
            <a:noAutofit/>
          </a:bodyPr>
          <a:lstStyle/>
          <a:p>
            <a:pPr fontAlgn="base"/>
            <a:r>
              <a:rPr lang="ja-JP" altLang="ja-JP" sz="1800" b="1" u="sng">
                <a:latin typeface="ＭＳ ゴシック" panose="020B0609070205080204" pitchFamily="49" charset="-128"/>
                <a:ea typeface="ＭＳ ゴシック" panose="020B0609070205080204" pitchFamily="49" charset="-128"/>
              </a:rPr>
              <a:t>（</a:t>
            </a:r>
            <a:r>
              <a:rPr lang="en-US" altLang="ja-JP" sz="1800" b="1" u="sng">
                <a:latin typeface="ＭＳ ゴシック" panose="020B0609070205080204" pitchFamily="49" charset="-128"/>
                <a:ea typeface="ＭＳ ゴシック" panose="020B0609070205080204" pitchFamily="49" charset="-128"/>
              </a:rPr>
              <a:t>3</a:t>
            </a:r>
            <a:r>
              <a:rPr lang="ja-JP" altLang="ja-JP" sz="1800" b="1" u="sng">
                <a:latin typeface="ＭＳ ゴシック" panose="020B0609070205080204" pitchFamily="49" charset="-128"/>
                <a:ea typeface="ＭＳ ゴシック" panose="020B0609070205080204" pitchFamily="49" charset="-128"/>
              </a:rPr>
              <a:t>）質問・回答</a:t>
            </a:r>
            <a:br>
              <a:rPr lang="en-US" altLang="ja-JP" sz="1800">
                <a:latin typeface="ＭＳ ゴシック" panose="020B0609070205080204" pitchFamily="49" charset="-128"/>
                <a:ea typeface="ＭＳ ゴシック" panose="020B0609070205080204" pitchFamily="49" charset="-128"/>
              </a:rPr>
            </a:br>
            <a:br>
              <a:rPr lang="en-US" altLang="ja-JP" sz="1800">
                <a:latin typeface="ＭＳ ゴシック" panose="020B0609070205080204" pitchFamily="49" charset="-128"/>
                <a:ea typeface="ＭＳ ゴシック" panose="020B0609070205080204" pitchFamily="49" charset="-128"/>
              </a:rPr>
            </a:br>
            <a:r>
              <a:rPr lang="ja-JP" altLang="ja-JP" sz="1800">
                <a:latin typeface="ＭＳ ゴシック" panose="020B0609070205080204" pitchFamily="49" charset="-128"/>
                <a:ea typeface="ＭＳ ゴシック" panose="020B0609070205080204" pitchFamily="49" charset="-128"/>
              </a:rPr>
              <a:t>指定された期限内に</a:t>
            </a:r>
            <a:r>
              <a:rPr lang="ja-JP" altLang="en-US" sz="1800">
                <a:latin typeface="ＭＳ ゴシック" panose="020B0609070205080204" pitchFamily="49" charset="-128"/>
                <a:ea typeface="ＭＳ ゴシック" panose="020B0609070205080204" pitchFamily="49" charset="-128"/>
              </a:rPr>
              <a:t>公告</a:t>
            </a:r>
            <a:r>
              <a:rPr lang="ja-JP" altLang="ja-JP" sz="1800">
                <a:latin typeface="ＭＳ ゴシック" panose="020B0609070205080204" pitchFamily="49" charset="-128"/>
                <a:ea typeface="ＭＳ ゴシック" panose="020B0609070205080204" pitchFamily="49" charset="-128"/>
              </a:rPr>
              <a:t>内容について質問が出来ます。回答は</a:t>
            </a:r>
            <a:r>
              <a:rPr lang="en-US" altLang="ja-JP" sz="1800">
                <a:latin typeface="ＭＳ ゴシック" panose="020B0609070205080204" pitchFamily="49" charset="-128"/>
                <a:ea typeface="ＭＳ ゴシック" panose="020B0609070205080204" pitchFamily="49" charset="-128"/>
              </a:rPr>
              <a:t>JICA</a:t>
            </a:r>
            <a:r>
              <a:rPr lang="ja-JP" altLang="ja-JP" sz="1800">
                <a:latin typeface="ＭＳ ゴシック" panose="020B0609070205080204" pitchFamily="49" charset="-128"/>
                <a:ea typeface="ＭＳ ゴシック" panose="020B0609070205080204" pitchFamily="49" charset="-128"/>
              </a:rPr>
              <a:t>ホームページの公示</a:t>
            </a:r>
            <a:r>
              <a:rPr lang="ja-JP" altLang="en-US" sz="1800">
                <a:latin typeface="ＭＳ ゴシック" panose="020B0609070205080204" pitchFamily="49" charset="-128"/>
                <a:ea typeface="ＭＳ ゴシック" panose="020B0609070205080204" pitchFamily="49" charset="-128"/>
              </a:rPr>
              <a:t>情報</a:t>
            </a:r>
            <a:r>
              <a:rPr lang="ja-JP" altLang="ja-JP" sz="1800">
                <a:latin typeface="ＭＳ ゴシック" panose="020B0609070205080204" pitchFamily="49" charset="-128"/>
                <a:ea typeface="ＭＳ ゴシック" panose="020B0609070205080204" pitchFamily="49" charset="-128"/>
              </a:rPr>
              <a:t>に回答期限日までに、掲載されます。</a:t>
            </a:r>
            <a:br>
              <a:rPr lang="en-US" altLang="ja-JP" sz="1800">
                <a:latin typeface="ＭＳ ゴシック" panose="020B0609070205080204" pitchFamily="49" charset="-128"/>
                <a:ea typeface="ＭＳ ゴシック" panose="020B0609070205080204" pitchFamily="49" charset="-128"/>
              </a:rPr>
            </a:br>
            <a:br>
              <a:rPr lang="en-US" altLang="ja-JP" sz="1800">
                <a:latin typeface="ＭＳ ゴシック" panose="020B0609070205080204" pitchFamily="49" charset="-128"/>
                <a:ea typeface="ＭＳ ゴシック" panose="020B0609070205080204" pitchFamily="49" charset="-128"/>
              </a:rPr>
            </a:br>
            <a:br>
              <a:rPr lang="en-US" altLang="ja-JP" sz="1800">
                <a:latin typeface="ＭＳ ゴシック" panose="020B0609070205080204" pitchFamily="49" charset="-128"/>
                <a:ea typeface="ＭＳ ゴシック" panose="020B0609070205080204" pitchFamily="49" charset="-128"/>
              </a:rPr>
            </a:br>
            <a:br>
              <a:rPr lang="en-US" altLang="ja-JP" sz="1800">
                <a:latin typeface="ＭＳ ゴシック" panose="020B0609070205080204" pitchFamily="49" charset="-128"/>
                <a:ea typeface="ＭＳ ゴシック" panose="020B0609070205080204" pitchFamily="49" charset="-128"/>
              </a:rPr>
            </a:br>
            <a:endParaRPr lang="ja-JP" altLang="ja-JP" sz="1800">
              <a:latin typeface="ＭＳ ゴシック" panose="020B0609070205080204" pitchFamily="49" charset="-128"/>
              <a:ea typeface="ＭＳ ゴシック" panose="020B0609070205080204" pitchFamily="49" charset="-128"/>
            </a:endParaRPr>
          </a:p>
        </p:txBody>
      </p:sp>
      <p:sp>
        <p:nvSpPr>
          <p:cNvPr id="13" name="スライド番号プレースホルダー 1"/>
          <p:cNvSpPr>
            <a:spLocks noGrp="1"/>
          </p:cNvSpPr>
          <p:nvPr>
            <p:ph type="sldNum" sz="quarter" idx="12"/>
          </p:nvPr>
        </p:nvSpPr>
        <p:spPr>
          <a:xfrm>
            <a:off x="9321800" y="6356350"/>
            <a:ext cx="2743200" cy="365125"/>
          </a:xfrm>
        </p:spPr>
        <p:txBody>
          <a:bodyPr/>
          <a:lstStyle/>
          <a:p>
            <a:fld id="{D86F75C9-3C34-415A-B3AE-35EE53543EC8}" type="slidenum">
              <a:rPr kumimoji="1" lang="ja-JP" altLang="en-US" sz="1400" b="1" smtClean="0">
                <a:latin typeface="ＭＳ ゴシック" panose="020B0609070205080204" pitchFamily="49" charset="-128"/>
                <a:ea typeface="ＭＳ ゴシック" panose="020B0609070205080204" pitchFamily="49" charset="-128"/>
              </a:rPr>
              <a:t>4</a:t>
            </a:fld>
            <a:endParaRPr kumimoji="1" lang="ja-JP" altLang="en-US" sz="1400" b="1">
              <a:latin typeface="ＭＳ ゴシック" panose="020B0609070205080204" pitchFamily="49" charset="-128"/>
              <a:ea typeface="ＭＳ ゴシック" panose="020B0609070205080204" pitchFamily="49" charset="-128"/>
            </a:endParaRPr>
          </a:p>
        </p:txBody>
      </p:sp>
      <p:sp>
        <p:nvSpPr>
          <p:cNvPr id="11" name="フローチャート: 書類 10"/>
          <p:cNvSpPr/>
          <p:nvPr/>
        </p:nvSpPr>
        <p:spPr>
          <a:xfrm>
            <a:off x="0" y="0"/>
            <a:ext cx="3960000" cy="550718"/>
          </a:xfrm>
          <a:prstGeom prst="flowChartDocumen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a:ln w="0"/>
                <a:solidFill>
                  <a:schemeClr val="tx1"/>
                </a:solidFill>
                <a:effectLst>
                  <a:outerShdw blurRad="38100" dist="19050" dir="2700000" algn="tl" rotWithShape="0">
                    <a:schemeClr val="dk1">
                      <a:alpha val="40000"/>
                    </a:schemeClr>
                  </a:outerShdw>
                </a:effectLst>
                <a:latin typeface="游明朝 Demibold" panose="02020600000000000000" pitchFamily="18" charset="-128"/>
                <a:ea typeface="游明朝 Demibold" panose="02020600000000000000" pitchFamily="18" charset="-128"/>
              </a:rPr>
              <a:t>コンサルタント等契約</a:t>
            </a:r>
          </a:p>
        </p:txBody>
      </p:sp>
      <p:sp>
        <p:nvSpPr>
          <p:cNvPr id="3" name="テキスト ボックス 2"/>
          <p:cNvSpPr txBox="1"/>
          <p:nvPr/>
        </p:nvSpPr>
        <p:spPr>
          <a:xfrm>
            <a:off x="4327199" y="3600"/>
            <a:ext cx="6055200" cy="558000"/>
          </a:xfrm>
          <a:prstGeom prst="rect">
            <a:avLst/>
          </a:prstGeom>
          <a:noFill/>
        </p:spPr>
        <p:txBody>
          <a:bodyPr wrap="square" rtlCol="0" anchor="ctr" anchorCtr="0">
            <a:spAutoFit/>
          </a:bodyPr>
          <a:lstStyle/>
          <a:p>
            <a:r>
              <a:rPr lang="ja-JP" altLang="en-US" sz="2000" b="1" u="sng">
                <a:latin typeface="ＭＳ ゴシック" panose="020B0609070205080204" pitchFamily="49" charset="-128"/>
                <a:ea typeface="ＭＳ ゴシック" panose="020B0609070205080204" pitchFamily="49" charset="-128"/>
              </a:rPr>
              <a:t>一般競争入札（総合評価落札方式）（詳細説明）</a:t>
            </a:r>
            <a:endParaRPr kumimoji="1" lang="ja-JP" altLang="en-US" sz="2000"/>
          </a:p>
        </p:txBody>
      </p:sp>
      <p:sp>
        <p:nvSpPr>
          <p:cNvPr id="7" name="正方形/長方形 6"/>
          <p:cNvSpPr/>
          <p:nvPr/>
        </p:nvSpPr>
        <p:spPr>
          <a:xfrm>
            <a:off x="336000" y="787571"/>
            <a:ext cx="3240000" cy="5226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914400"/>
            <a:r>
              <a:rPr kumimoji="1" lang="ja-JP" altLang="en-US" b="1">
                <a:latin typeface="ＭＳ ゴシック"/>
                <a:ea typeface="ＭＳ ゴシック"/>
              </a:rPr>
              <a:t>応募・選定　</a:t>
            </a:r>
          </a:p>
        </p:txBody>
      </p:sp>
      <p:graphicFrame>
        <p:nvGraphicFramePr>
          <p:cNvPr id="5" name="表 4"/>
          <p:cNvGraphicFramePr>
            <a:graphicFrameLocks noGrp="1"/>
          </p:cNvGraphicFramePr>
          <p:nvPr>
            <p:extLst>
              <p:ext uri="{D42A27DB-BD31-4B8C-83A1-F6EECF244321}">
                <p14:modId xmlns:p14="http://schemas.microsoft.com/office/powerpoint/2010/main" val="360368663"/>
              </p:ext>
            </p:extLst>
          </p:nvPr>
        </p:nvGraphicFramePr>
        <p:xfrm>
          <a:off x="795538" y="2692499"/>
          <a:ext cx="10525132" cy="424466"/>
        </p:xfrm>
        <a:graphic>
          <a:graphicData uri="http://schemas.openxmlformats.org/drawingml/2006/table">
            <a:tbl>
              <a:tblPr>
                <a:effectLst>
                  <a:outerShdw blurRad="50800" dist="38100" dir="5400000" algn="t" rotWithShape="0">
                    <a:prstClr val="black">
                      <a:alpha val="40000"/>
                    </a:prstClr>
                  </a:outerShdw>
                </a:effectLst>
              </a:tblPr>
              <a:tblGrid>
                <a:gridCol w="4054758">
                  <a:extLst>
                    <a:ext uri="{9D8B030D-6E8A-4147-A177-3AD203B41FA5}">
                      <a16:colId xmlns:a16="http://schemas.microsoft.com/office/drawing/2014/main" val="70102689"/>
                    </a:ext>
                  </a:extLst>
                </a:gridCol>
                <a:gridCol w="6470374">
                  <a:extLst>
                    <a:ext uri="{9D8B030D-6E8A-4147-A177-3AD203B41FA5}">
                      <a16:colId xmlns:a16="http://schemas.microsoft.com/office/drawing/2014/main" val="4294856870"/>
                    </a:ext>
                  </a:extLst>
                </a:gridCol>
              </a:tblGrid>
              <a:tr h="424466">
                <a:tc>
                  <a:txBody>
                    <a:bodyPr/>
                    <a:lstStyle/>
                    <a:p>
                      <a:pPr algn="l" fontAlgn="base"/>
                      <a:r>
                        <a:rPr lang="ja-JP" altLang="en-US" sz="1600" b="1" i="0">
                          <a:solidFill>
                            <a:srgbClr val="000000"/>
                          </a:solidFill>
                          <a:effectLst/>
                          <a:ea typeface="游ゴシック" panose="020B0400000000000000" pitchFamily="50" charset="-128"/>
                        </a:rPr>
                        <a:t>公示への質問回答</a:t>
                      </a:r>
                      <a:r>
                        <a:rPr lang="ja-JP" altLang="en-US" sz="1600" b="1" i="0">
                          <a:solidFill>
                            <a:srgbClr val="000000"/>
                          </a:solidFill>
                          <a:effectLst/>
                          <a:latin typeface="游ゴシック" panose="020B0400000000000000" pitchFamily="50" charset="-128"/>
                        </a:rPr>
                        <a:t>​</a:t>
                      </a:r>
                      <a:endParaRPr lang="ja-JP" altLang="en-US" sz="1600" b="1" i="0">
                        <a:solidFill>
                          <a:srgbClr val="000000"/>
                        </a:solidFill>
                        <a:effectLst/>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tc>
                  <a:txBody>
                    <a:bodyPr/>
                    <a:lstStyle/>
                    <a:p>
                      <a:pPr algn="l" fontAlgn="auto"/>
                      <a:r>
                        <a:rPr lang="ja-JP" altLang="en-US" sz="1600" b="1" i="0" u="sng" strike="noStrike">
                          <a:solidFill>
                            <a:srgbClr val="0563C1"/>
                          </a:solidFill>
                          <a:effectLst/>
                          <a:ea typeface="游ゴシック" panose="020B0400000000000000" pitchFamily="50" charset="-128"/>
                          <a:hlinkClick r:id="rId3"/>
                        </a:rPr>
                        <a:t>案件公示検索　結果一覧 </a:t>
                      </a:r>
                      <a:r>
                        <a:rPr lang="en-US" altLang="ja-JP" sz="1600" b="1" i="0" u="sng" strike="noStrike">
                          <a:solidFill>
                            <a:srgbClr val="0563C1"/>
                          </a:solidFill>
                          <a:effectLst/>
                          <a:latin typeface="游ゴシック" panose="020B0400000000000000" pitchFamily="50" charset="-128"/>
                          <a:ea typeface="游ゴシック" panose="020B0400000000000000" pitchFamily="50" charset="-128"/>
                          <a:hlinkClick r:id="rId3"/>
                        </a:rPr>
                        <a:t>| </a:t>
                      </a:r>
                      <a:r>
                        <a:rPr lang="ja-JP" altLang="en-US" sz="1600" b="1" i="0" u="sng" strike="noStrike">
                          <a:solidFill>
                            <a:srgbClr val="0563C1"/>
                          </a:solidFill>
                          <a:effectLst/>
                          <a:ea typeface="游ゴシック" panose="020B0400000000000000" pitchFamily="50" charset="-128"/>
                          <a:hlinkClick r:id="rId3"/>
                        </a:rPr>
                        <a:t>公告・公示情報／結果</a:t>
                      </a:r>
                      <a:r>
                        <a:rPr lang="ja-JP" altLang="en-US" sz="1600" b="1" i="0">
                          <a:solidFill>
                            <a:srgbClr val="000000"/>
                          </a:solidFill>
                          <a:effectLst/>
                          <a:ea typeface="游ゴシック" panose="020B0400000000000000" pitchFamily="50" charset="-128"/>
                        </a:rPr>
                        <a:t>​</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extLst>
                  <a:ext uri="{0D108BD9-81ED-4DB2-BD59-A6C34878D82A}">
                    <a16:rowId xmlns:a16="http://schemas.microsoft.com/office/drawing/2014/main" val="846230390"/>
                  </a:ext>
                </a:extLst>
              </a:tr>
            </a:tbl>
          </a:graphicData>
        </a:graphic>
      </p:graphicFrame>
      <p:sp>
        <p:nvSpPr>
          <p:cNvPr id="19" name="タイトル 1">
            <a:extLst>
              <a:ext uri="{FF2B5EF4-FFF2-40B4-BE49-F238E27FC236}">
                <a16:creationId xmlns:a16="http://schemas.microsoft.com/office/drawing/2014/main" id="{FDFB7F9D-A4CB-4C85-858B-1FC1077A3BA7}"/>
              </a:ext>
            </a:extLst>
          </p:cNvPr>
          <p:cNvSpPr txBox="1">
            <a:spLocks/>
          </p:cNvSpPr>
          <p:nvPr/>
        </p:nvSpPr>
        <p:spPr>
          <a:xfrm>
            <a:off x="336000" y="3593394"/>
            <a:ext cx="11520000" cy="2857101"/>
          </a:xfrm>
          <a:prstGeom prst="roundRect">
            <a:avLst/>
          </a:prstGeom>
          <a:ln>
            <a:solidFill>
              <a:srgbClr val="000000"/>
            </a:solidFill>
          </a:ln>
        </p:spPr>
        <p:txBody>
          <a:bodyPr vert="horz" lIns="91440" tIns="45720" rIns="91440" bIns="4572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base"/>
            <a:r>
              <a:rPr lang="ja-JP" altLang="en-US" sz="1800" b="1" u="sng">
                <a:latin typeface="ＭＳ ゴシック"/>
                <a:ea typeface="ＭＳ ゴシック"/>
              </a:rPr>
              <a:t>（</a:t>
            </a:r>
            <a:r>
              <a:rPr lang="en-US" altLang="ja-JP" sz="1800" b="1" u="sng">
                <a:latin typeface="ＭＳ ゴシック"/>
                <a:ea typeface="ＭＳ ゴシック"/>
              </a:rPr>
              <a:t>4</a:t>
            </a:r>
            <a:r>
              <a:rPr lang="ja-JP" altLang="en-US" sz="1800" b="1" u="sng">
                <a:latin typeface="ＭＳ ゴシック"/>
                <a:ea typeface="ＭＳ ゴシック"/>
              </a:rPr>
              <a:t>）入札書、技術提案書の提出</a:t>
            </a:r>
            <a:br>
              <a:rPr lang="en-US" altLang="ja-JP" sz="1800" b="1" u="sng">
                <a:latin typeface="ＭＳ ゴシック" panose="020B0609070205080204" pitchFamily="49" charset="-128"/>
                <a:ea typeface="ＭＳ ゴシック" panose="020B0609070205080204" pitchFamily="49" charset="-128"/>
              </a:rPr>
            </a:br>
            <a:br>
              <a:rPr lang="en-US" altLang="ja-JP" sz="1800" b="1" u="sng">
                <a:latin typeface="ＭＳ ゴシック" panose="020B0609070205080204" pitchFamily="49" charset="-128"/>
                <a:ea typeface="ＭＳ ゴシック" panose="020B0609070205080204" pitchFamily="49" charset="-128"/>
              </a:rPr>
            </a:br>
            <a:r>
              <a:rPr lang="ja-JP" altLang="en-US" sz="1800">
                <a:latin typeface="ＭＳ ゴシック"/>
                <a:ea typeface="ＭＳ ゴシック"/>
              </a:rPr>
              <a:t>公告に</a:t>
            </a:r>
            <a:r>
              <a:rPr lang="ja-JP" altLang="ja-JP" sz="1800">
                <a:latin typeface="ＭＳ ゴシック"/>
                <a:ea typeface="ＭＳ ゴシック"/>
              </a:rPr>
              <a:t>沿って、所定の期限までに</a:t>
            </a:r>
            <a:r>
              <a:rPr lang="ja-JP" altLang="en-US" sz="1800">
                <a:latin typeface="ＭＳ ゴシック"/>
                <a:ea typeface="ＭＳ ゴシック"/>
              </a:rPr>
              <a:t>入札書（入札価格）</a:t>
            </a:r>
            <a:r>
              <a:rPr lang="ja-JP" altLang="ja-JP" sz="1800">
                <a:latin typeface="ＭＳ ゴシック"/>
                <a:ea typeface="ＭＳ ゴシック"/>
              </a:rPr>
              <a:t>及び</a:t>
            </a:r>
            <a:r>
              <a:rPr lang="ja-JP" altLang="en-US" sz="1800">
                <a:latin typeface="ＭＳ ゴシック"/>
                <a:ea typeface="ＭＳ ゴシック"/>
              </a:rPr>
              <a:t>技術提案</a:t>
            </a:r>
            <a:r>
              <a:rPr lang="ja-JP" altLang="ja-JP" sz="1800">
                <a:latin typeface="ＭＳ ゴシック"/>
                <a:ea typeface="ＭＳ ゴシック"/>
              </a:rPr>
              <a:t>書を作成の上、提出し</a:t>
            </a:r>
            <a:r>
              <a:rPr lang="ja-JP" altLang="en-US" sz="1800">
                <a:latin typeface="ＭＳ ゴシック"/>
                <a:ea typeface="ＭＳ ゴシック"/>
              </a:rPr>
              <a:t>ます</a:t>
            </a:r>
            <a:r>
              <a:rPr lang="ja-JP" altLang="ja-JP" sz="1800">
                <a:latin typeface="ＭＳ ゴシック"/>
                <a:ea typeface="ＭＳ ゴシック"/>
              </a:rPr>
              <a:t>。</a:t>
            </a:r>
            <a:r>
              <a:rPr lang="ja-JP" altLang="en-US" sz="1800">
                <a:latin typeface="ＭＳ ゴシック" panose="020B0609070205080204" pitchFamily="49" charset="-128"/>
                <a:ea typeface="ＭＳ ゴシック" panose="020B0609070205080204" pitchFamily="49" charset="-128"/>
              </a:rPr>
              <a:t>見積額は電子入札システムで提出します。</a:t>
            </a:r>
            <a:endParaRPr lang="en-US" altLang="ja-JP" sz="1800">
              <a:latin typeface="ＭＳ ゴシック"/>
              <a:ea typeface="ＭＳ ゴシック"/>
            </a:endParaRPr>
          </a:p>
          <a:p>
            <a:endParaRPr lang="ja-JP" altLang="ja-JP" sz="1800">
              <a:latin typeface="ＭＳ ゴシック"/>
              <a:ea typeface="ＭＳ ゴシック"/>
            </a:endParaRPr>
          </a:p>
          <a:p>
            <a:endParaRPr lang="ja-JP" altLang="ja-JP" sz="1800">
              <a:latin typeface="ＭＳ ゴシック"/>
              <a:ea typeface="ＭＳ ゴシック"/>
            </a:endParaRPr>
          </a:p>
        </p:txBody>
      </p:sp>
      <p:graphicFrame>
        <p:nvGraphicFramePr>
          <p:cNvPr id="20" name="表 19">
            <a:extLst>
              <a:ext uri="{FF2B5EF4-FFF2-40B4-BE49-F238E27FC236}">
                <a16:creationId xmlns:a16="http://schemas.microsoft.com/office/drawing/2014/main" id="{1E585B50-D4E2-4846-8B63-C1819A79576A}"/>
              </a:ext>
            </a:extLst>
          </p:cNvPr>
          <p:cNvGraphicFramePr>
            <a:graphicFrameLocks noGrp="1"/>
          </p:cNvGraphicFramePr>
          <p:nvPr>
            <p:extLst>
              <p:ext uri="{D42A27DB-BD31-4B8C-83A1-F6EECF244321}">
                <p14:modId xmlns:p14="http://schemas.microsoft.com/office/powerpoint/2010/main" val="3477553725"/>
              </p:ext>
            </p:extLst>
          </p:nvPr>
        </p:nvGraphicFramePr>
        <p:xfrm>
          <a:off x="795538" y="4878395"/>
          <a:ext cx="10525132" cy="1326193"/>
        </p:xfrm>
        <a:graphic>
          <a:graphicData uri="http://schemas.openxmlformats.org/drawingml/2006/table">
            <a:tbl>
              <a:tblPr>
                <a:effectLst>
                  <a:outerShdw blurRad="50800" dist="38100" dir="5400000" algn="t" rotWithShape="0">
                    <a:prstClr val="black">
                      <a:alpha val="40000"/>
                    </a:prstClr>
                  </a:outerShdw>
                </a:effectLst>
              </a:tblPr>
              <a:tblGrid>
                <a:gridCol w="4074636">
                  <a:extLst>
                    <a:ext uri="{9D8B030D-6E8A-4147-A177-3AD203B41FA5}">
                      <a16:colId xmlns:a16="http://schemas.microsoft.com/office/drawing/2014/main" val="70102689"/>
                    </a:ext>
                  </a:extLst>
                </a:gridCol>
                <a:gridCol w="6450496">
                  <a:extLst>
                    <a:ext uri="{9D8B030D-6E8A-4147-A177-3AD203B41FA5}">
                      <a16:colId xmlns:a16="http://schemas.microsoft.com/office/drawing/2014/main" val="4294856870"/>
                    </a:ext>
                  </a:extLst>
                </a:gridCol>
              </a:tblGrid>
              <a:tr h="2930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u="none" strike="noStrike" kern="1200">
                          <a:solidFill>
                            <a:schemeClr val="tx1"/>
                          </a:solidFill>
                          <a:effectLst/>
                        </a:rPr>
                        <a:t>説明書の受領・プロポーザル等提出方法等</a:t>
                      </a:r>
                      <a:endParaRPr kumimoji="1" lang="ja-JP" altLang="en-US" sz="1600" b="1">
                        <a:solidFill>
                          <a:schemeClr val="tx1"/>
                        </a:solidFill>
                        <a:latin typeface="+mn-ea"/>
                        <a:ea typeface="+mn-ea"/>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a:hlinkClick r:id="rId3"/>
                        </a:rPr>
                        <a:t>業務実施契約の公示にかかる説明書等の受領方法及び競争参加資格確認申請書・プロポーザル・見積書等の電子提出方法</a:t>
                      </a:r>
                      <a:endParaRPr kumimoji="1" lang="ja-JP" altLang="en-US" sz="1600" b="1"/>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extLst>
                  <a:ext uri="{0D108BD9-81ED-4DB2-BD59-A6C34878D82A}">
                    <a16:rowId xmlns:a16="http://schemas.microsoft.com/office/drawing/2014/main" val="846230390"/>
                  </a:ext>
                </a:extLst>
              </a:tr>
              <a:tr h="292472">
                <a:tc>
                  <a:txBody>
                    <a:bodyPr/>
                    <a:lstStyle/>
                    <a:p>
                      <a:pPr algn="l" fontAlgn="base"/>
                      <a:r>
                        <a:rPr lang="ja-JP" altLang="ja-JP" sz="1600" b="1" i="0" kern="1200">
                          <a:solidFill>
                            <a:schemeClr val="tx1"/>
                          </a:solidFill>
                          <a:effectLst/>
                          <a:latin typeface="+mn-lt"/>
                          <a:ea typeface="+mn-ea"/>
                          <a:cs typeface="+mn-cs"/>
                        </a:rPr>
                        <a:t>電子データ提出・押印の取り扱い</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u="none" strike="noStrike" kern="1200">
                          <a:effectLst/>
                          <a:hlinkClick r:id="rId4"/>
                        </a:rPr>
                        <a:t>見積書及び請求書の電子データ提出及び押印の取扱いについて</a:t>
                      </a:r>
                      <a:endParaRPr kumimoji="1" lang="ja-JP" altLang="en-US" sz="1600" b="1"/>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extLst>
                  <a:ext uri="{0D108BD9-81ED-4DB2-BD59-A6C34878D82A}">
                    <a16:rowId xmlns:a16="http://schemas.microsoft.com/office/drawing/2014/main" val="3047098918"/>
                  </a:ext>
                </a:extLst>
              </a:tr>
              <a:tr h="4117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a:latin typeface="+mn-ea"/>
                          <a:ea typeface="+mn-ea"/>
                        </a:rPr>
                        <a:t>電子入札システムポータルサイト</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a:hlinkClick r:id="rId5"/>
                        </a:rPr>
                        <a:t>電子入札システム　ポータルサイト</a:t>
                      </a:r>
                      <a:endParaRPr kumimoji="1" lang="ja-JP" altLang="en-US" sz="1600" b="1">
                        <a:latin typeface="+mn-ea"/>
                        <a:ea typeface="+mn-ea"/>
                      </a:endParaRP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extLst>
                  <a:ext uri="{0D108BD9-81ED-4DB2-BD59-A6C34878D82A}">
                    <a16:rowId xmlns:a16="http://schemas.microsoft.com/office/drawing/2014/main" val="1204120318"/>
                  </a:ext>
                </a:extLst>
              </a:tr>
            </a:tbl>
          </a:graphicData>
        </a:graphic>
      </p:graphicFrame>
    </p:spTree>
    <p:extLst>
      <p:ext uri="{BB962C8B-B14F-4D97-AF65-F5344CB8AC3E}">
        <p14:creationId xmlns:p14="http://schemas.microsoft.com/office/powerpoint/2010/main" val="1560471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88000">
              <a:schemeClr val="accent4">
                <a:lumMod val="20000"/>
                <a:lumOff val="80000"/>
              </a:schemeClr>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11" name="フローチャート: 書類 10"/>
          <p:cNvSpPr/>
          <p:nvPr/>
        </p:nvSpPr>
        <p:spPr>
          <a:xfrm>
            <a:off x="0" y="0"/>
            <a:ext cx="3960000" cy="550718"/>
          </a:xfrm>
          <a:prstGeom prst="flowChartDocumen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a:ln w="0"/>
                <a:solidFill>
                  <a:schemeClr val="tx1"/>
                </a:solidFill>
                <a:effectLst>
                  <a:outerShdw blurRad="38100" dist="19050" dir="2700000" algn="tl" rotWithShape="0">
                    <a:schemeClr val="dk1">
                      <a:alpha val="40000"/>
                    </a:schemeClr>
                  </a:outerShdw>
                </a:effectLst>
                <a:latin typeface="游明朝 Demibold" panose="02020600000000000000" pitchFamily="18" charset="-128"/>
                <a:ea typeface="游明朝 Demibold" panose="02020600000000000000" pitchFamily="18" charset="-128"/>
              </a:rPr>
              <a:t>コンサルタント等契約</a:t>
            </a:r>
          </a:p>
        </p:txBody>
      </p:sp>
      <p:graphicFrame>
        <p:nvGraphicFramePr>
          <p:cNvPr id="15" name="表 14"/>
          <p:cNvGraphicFramePr>
            <a:graphicFrameLocks noGrp="1"/>
          </p:cNvGraphicFramePr>
          <p:nvPr>
            <p:extLst>
              <p:ext uri="{D42A27DB-BD31-4B8C-83A1-F6EECF244321}">
                <p14:modId xmlns:p14="http://schemas.microsoft.com/office/powerpoint/2010/main" val="1547255436"/>
              </p:ext>
            </p:extLst>
          </p:nvPr>
        </p:nvGraphicFramePr>
        <p:xfrm>
          <a:off x="795600" y="5431644"/>
          <a:ext cx="10587600" cy="758468"/>
        </p:xfrm>
        <a:graphic>
          <a:graphicData uri="http://schemas.openxmlformats.org/drawingml/2006/table">
            <a:tbl>
              <a:tblPr firstRow="1" bandRow="1">
                <a:effectLst>
                  <a:outerShdw blurRad="50800" dist="38100" dir="5400000" algn="t" rotWithShape="0">
                    <a:prstClr val="black">
                      <a:alpha val="40000"/>
                    </a:prstClr>
                  </a:outerShdw>
                </a:effectLst>
                <a:tableStyleId>{21E4AEA4-8DFA-4A89-87EB-49C32662AFE0}</a:tableStyleId>
              </a:tblPr>
              <a:tblGrid>
                <a:gridCol w="3559537">
                  <a:extLst>
                    <a:ext uri="{9D8B030D-6E8A-4147-A177-3AD203B41FA5}">
                      <a16:colId xmlns:a16="http://schemas.microsoft.com/office/drawing/2014/main" val="1322200864"/>
                    </a:ext>
                  </a:extLst>
                </a:gridCol>
                <a:gridCol w="7028063">
                  <a:extLst>
                    <a:ext uri="{9D8B030D-6E8A-4147-A177-3AD203B41FA5}">
                      <a16:colId xmlns:a16="http://schemas.microsoft.com/office/drawing/2014/main" val="2160793900"/>
                    </a:ext>
                  </a:extLst>
                </a:gridCol>
              </a:tblGrid>
              <a:tr h="379234">
                <a:tc>
                  <a:txBody>
                    <a:bodyPr/>
                    <a:lstStyle/>
                    <a:p>
                      <a:pPr algn="l" fontAlgn="base"/>
                      <a:r>
                        <a:rPr kumimoji="1" lang="ja-JP" altLang="ja-JP" sz="1600" b="1" i="0" kern="1200">
                          <a:solidFill>
                            <a:srgbClr val="000000"/>
                          </a:solidFill>
                          <a:effectLst/>
                          <a:latin typeface="+mn-lt"/>
                          <a:ea typeface="游ゴシック" panose="020B0400000000000000" pitchFamily="50" charset="-128"/>
                          <a:cs typeface="+mn-cs"/>
                        </a:rPr>
                        <a:t>電子データ提出・押印の取り扱い</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u="none" strike="noStrike" kern="1200">
                          <a:effectLst/>
                          <a:hlinkClick r:id="rId3"/>
                        </a:rPr>
                        <a:t>見積書及び請求書の電子データ提出及び押印の取扱いについて</a:t>
                      </a:r>
                      <a:endParaRPr kumimoji="1" lang="ja-JP" altLang="en-US" sz="1600" b="1"/>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extLst>
                  <a:ext uri="{0D108BD9-81ED-4DB2-BD59-A6C34878D82A}">
                    <a16:rowId xmlns:a16="http://schemas.microsoft.com/office/drawing/2014/main" val="2888549188"/>
                  </a:ext>
                </a:extLst>
              </a:tr>
              <a:tr h="3792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a:t>前金払と部分払</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a:hlinkClick r:id="rId4"/>
                        </a:rPr>
                        <a:t>複数の前金払と部分払が混在する場合の取扱い</a:t>
                      </a:r>
                      <a:endParaRPr lang="en-US" altLang="ja-JP" sz="1600" b="1">
                        <a:latin typeface="ＭＳ ゴシック" panose="020B0609070205080204" pitchFamily="49" charset="-128"/>
                        <a:ea typeface="ＭＳ ゴシック" panose="020B0609070205080204" pitchFamily="49" charset="-128"/>
                      </a:endParaRP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extLst>
                  <a:ext uri="{0D108BD9-81ED-4DB2-BD59-A6C34878D82A}">
                    <a16:rowId xmlns:a16="http://schemas.microsoft.com/office/drawing/2014/main" val="1789669672"/>
                  </a:ext>
                </a:extLst>
              </a:tr>
            </a:tbl>
          </a:graphicData>
        </a:graphic>
      </p:graphicFrame>
      <p:sp>
        <p:nvSpPr>
          <p:cNvPr id="10" name="タイトル 1"/>
          <p:cNvSpPr txBox="1">
            <a:spLocks/>
          </p:cNvSpPr>
          <p:nvPr/>
        </p:nvSpPr>
        <p:spPr>
          <a:xfrm>
            <a:off x="336000" y="4104861"/>
            <a:ext cx="11520000" cy="2395330"/>
          </a:xfrm>
          <a:prstGeom prst="roundRect">
            <a:avLst/>
          </a:prstGeom>
          <a:ln>
            <a:solidFill>
              <a:srgbClr val="000000"/>
            </a:solidFill>
          </a:ln>
        </p:spPr>
        <p:txBody>
          <a:bodyPr vert="horz" lIns="91440" tIns="45720" rIns="91440" bIns="4572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sz="1800" b="1" u="sng">
                <a:latin typeface="MS Gothic"/>
                <a:ea typeface="MS Gothic"/>
              </a:rPr>
              <a:t>（</a:t>
            </a:r>
            <a:r>
              <a:rPr lang="en-US" altLang="ja-JP" sz="1800" b="1" u="sng">
                <a:latin typeface="MS Gothic"/>
                <a:ea typeface="+mj-lt"/>
              </a:rPr>
              <a:t>6</a:t>
            </a:r>
            <a:r>
              <a:rPr lang="ja-JP" sz="1800" b="1" u="sng">
                <a:latin typeface="MS Gothic"/>
                <a:ea typeface="MS Gothic"/>
              </a:rPr>
              <a:t>）契約条件等の確認</a:t>
            </a:r>
            <a:br>
              <a:rPr lang="ja-JP" sz="1800" b="1" u="sng">
                <a:latin typeface="MS Gothic"/>
                <a:ea typeface="MS Gothic"/>
              </a:rPr>
            </a:br>
            <a:br>
              <a:rPr lang="ja-JP" sz="1800" b="1" u="sng">
                <a:latin typeface="MS Gothic"/>
                <a:ea typeface="MS Gothic"/>
              </a:rPr>
            </a:br>
            <a:r>
              <a:rPr lang="ja-JP" sz="1800" b="1">
                <a:latin typeface="MS Gothic"/>
                <a:ea typeface="MS Gothic"/>
              </a:rPr>
              <a:t>落札した</a:t>
            </a:r>
            <a:r>
              <a:rPr lang="ja-JP" sz="1800">
                <a:latin typeface="MS Gothic"/>
                <a:ea typeface="MS Gothic"/>
              </a:rPr>
              <a:t>社と、契約内容・条件（業務内容（特記仕様書）、支払いスケジュール（前金払・部分払・概算払））について協議・確認を行います。 </a:t>
            </a:r>
            <a:endParaRPr lang="en-US" altLang="ja-JP"/>
          </a:p>
        </p:txBody>
      </p:sp>
      <p:sp>
        <p:nvSpPr>
          <p:cNvPr id="3" name="テキスト ボックス 2"/>
          <p:cNvSpPr txBox="1"/>
          <p:nvPr/>
        </p:nvSpPr>
        <p:spPr>
          <a:xfrm>
            <a:off x="4327200" y="3600"/>
            <a:ext cx="6055200" cy="558000"/>
          </a:xfrm>
          <a:prstGeom prst="rect">
            <a:avLst/>
          </a:prstGeom>
          <a:noFill/>
        </p:spPr>
        <p:txBody>
          <a:bodyPr wrap="square" rtlCol="0" anchor="ctr" anchorCtr="0">
            <a:spAutoFit/>
          </a:bodyPr>
          <a:lstStyle/>
          <a:p>
            <a:r>
              <a:rPr lang="ja-JP" altLang="en-US" sz="2000" b="1" u="sng">
                <a:latin typeface="ＭＳ ゴシック" panose="020B0609070205080204" pitchFamily="49" charset="-128"/>
                <a:ea typeface="ＭＳ ゴシック" panose="020B0609070205080204" pitchFamily="49" charset="-128"/>
              </a:rPr>
              <a:t>一般競争入札（総合評価落札方式）（詳細説明）</a:t>
            </a:r>
            <a:endParaRPr kumimoji="1" lang="ja-JP" altLang="en-US" sz="2000"/>
          </a:p>
        </p:txBody>
      </p:sp>
      <p:sp>
        <p:nvSpPr>
          <p:cNvPr id="12" name="タイトル 1"/>
          <p:cNvSpPr txBox="1">
            <a:spLocks/>
          </p:cNvSpPr>
          <p:nvPr/>
        </p:nvSpPr>
        <p:spPr>
          <a:xfrm>
            <a:off x="336000" y="1307701"/>
            <a:ext cx="11520000" cy="2577155"/>
          </a:xfrm>
          <a:prstGeom prst="roundRect">
            <a:avLst/>
          </a:prstGeom>
          <a:ln>
            <a:solidFill>
              <a:srgbClr val="000000"/>
            </a:solidFill>
          </a:ln>
        </p:spPr>
        <p:txBody>
          <a:bodyPr vert="horz" lIns="91440" tIns="45720" rIns="91440" bIns="45720" rtlCol="0" anchor="t">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base"/>
            <a:r>
              <a:rPr lang="ja-JP" altLang="en-US" sz="1800" b="1" u="sng">
                <a:latin typeface="ＭＳ ゴシック" panose="020B0609070205080204" pitchFamily="49" charset="-128"/>
                <a:ea typeface="ＭＳ ゴシック" panose="020B0609070205080204" pitchFamily="49" charset="-128"/>
              </a:rPr>
              <a:t>（</a:t>
            </a:r>
            <a:r>
              <a:rPr lang="en-US" altLang="ja-JP" sz="1800" b="1" u="sng">
                <a:latin typeface="ＭＳ ゴシック" panose="020B0609070205080204" pitchFamily="49" charset="-128"/>
                <a:ea typeface="ＭＳ ゴシック" panose="020B0609070205080204" pitchFamily="49" charset="-128"/>
              </a:rPr>
              <a:t>5</a:t>
            </a:r>
            <a:r>
              <a:rPr lang="ja-JP" altLang="en-US" sz="1800" b="1" u="sng">
                <a:latin typeface="ＭＳ ゴシック" panose="020B0609070205080204" pitchFamily="49" charset="-128"/>
                <a:ea typeface="ＭＳ ゴシック" panose="020B0609070205080204" pitchFamily="49" charset="-128"/>
              </a:rPr>
              <a:t>）技術評価、入札会の実施・選定</a:t>
            </a:r>
            <a:br>
              <a:rPr lang="en-US" altLang="ja-JP" sz="1800" b="1" u="sng">
                <a:latin typeface="ＭＳ ゴシック" panose="020B0609070205080204" pitchFamily="49" charset="-128"/>
                <a:ea typeface="ＭＳ ゴシック" panose="020B0609070205080204" pitchFamily="49" charset="-128"/>
              </a:rPr>
            </a:br>
            <a:br>
              <a:rPr lang="en-US" altLang="ja-JP" sz="1800" b="1" u="sng">
                <a:latin typeface="ＭＳ ゴシック" panose="020B0609070205080204" pitchFamily="49" charset="-128"/>
                <a:ea typeface="ＭＳ ゴシック" panose="020B0609070205080204" pitchFamily="49" charset="-128"/>
              </a:rPr>
            </a:br>
            <a:r>
              <a:rPr lang="en-US" altLang="ja-JP" sz="1800" b="1">
                <a:latin typeface="ＭＳ ゴシック" panose="020B0609070205080204" pitchFamily="49" charset="-128"/>
                <a:ea typeface="ＭＳ ゴシック" panose="020B0609070205080204" pitchFamily="49" charset="-128"/>
              </a:rPr>
              <a:t>JICA</a:t>
            </a:r>
            <a:r>
              <a:rPr lang="ja-JP" altLang="en-US" sz="1800" b="1">
                <a:latin typeface="ＭＳ ゴシック" panose="020B0609070205080204" pitchFamily="49" charset="-128"/>
                <a:ea typeface="ＭＳ ゴシック" panose="020B0609070205080204" pitchFamily="49" charset="-128"/>
              </a:rPr>
              <a:t>は</a:t>
            </a:r>
            <a:r>
              <a:rPr lang="ja-JP" altLang="en-US" sz="1800">
                <a:latin typeface="ＭＳ ゴシック" panose="020B0609070205080204" pitchFamily="49" charset="-128"/>
                <a:ea typeface="ＭＳ ゴシック" panose="020B0609070205080204" pitchFamily="49" charset="-128"/>
              </a:rPr>
              <a:t>技術提案書の審査</a:t>
            </a:r>
            <a:r>
              <a:rPr lang="ja-JP" altLang="ja-JP" sz="1800">
                <a:latin typeface="ＭＳ ゴシック" panose="020B0609070205080204" pitchFamily="49" charset="-128"/>
                <a:ea typeface="ＭＳ ゴシック" panose="020B0609070205080204" pitchFamily="49" charset="-128"/>
              </a:rPr>
              <a:t>をもって</a:t>
            </a:r>
            <a:r>
              <a:rPr lang="ja-JP" altLang="en-US" sz="1800">
                <a:latin typeface="ＭＳ ゴシック" panose="020B0609070205080204" pitchFamily="49" charset="-128"/>
                <a:ea typeface="ＭＳ ゴシック" panose="020B0609070205080204" pitchFamily="49" charset="-128"/>
              </a:rPr>
              <a:t>技術評価を行い</a:t>
            </a:r>
            <a:r>
              <a:rPr lang="ja-JP" altLang="ja-JP" sz="1800">
                <a:latin typeface="ＭＳ ゴシック" panose="020B0609070205080204" pitchFamily="49" charset="-128"/>
                <a:ea typeface="ＭＳ ゴシック" panose="020B0609070205080204" pitchFamily="49" charset="-128"/>
              </a:rPr>
              <a:t>ます。</a:t>
            </a:r>
            <a:r>
              <a:rPr lang="ja-JP" altLang="en-US" sz="1800">
                <a:latin typeface="ＭＳ ゴシック" panose="020B0609070205080204" pitchFamily="49" charset="-128"/>
                <a:ea typeface="ＭＳ ゴシック" panose="020B0609070205080204" pitchFamily="49" charset="-128"/>
              </a:rPr>
              <a:t>技術提案書の審査に合格した応募者のみ入札会（電子入札システム）にて入札書（入札価格）を開札し、技術点と価格点を加えた総合評価点により落札者</a:t>
            </a:r>
            <a:r>
              <a:rPr lang="ja-JP" altLang="ja-JP" sz="1800">
                <a:latin typeface="ＭＳ ゴシック" panose="020B0609070205080204" pitchFamily="49" charset="-128"/>
                <a:ea typeface="ＭＳ ゴシック" panose="020B0609070205080204" pitchFamily="49" charset="-128"/>
              </a:rPr>
              <a:t>を決定し</a:t>
            </a:r>
            <a:r>
              <a:rPr lang="ja-JP" altLang="en-US" sz="1800">
                <a:latin typeface="ＭＳ ゴシック" panose="020B0609070205080204" pitchFamily="49" charset="-128"/>
                <a:ea typeface="ＭＳ ゴシック" panose="020B0609070205080204" pitchFamily="49" charset="-128"/>
              </a:rPr>
              <a:t>ます。入札結果については</a:t>
            </a:r>
            <a:r>
              <a:rPr lang="ja-JP" altLang="ja-JP" sz="1800">
                <a:latin typeface="ＭＳ ゴシック" panose="020B0609070205080204" pitchFamily="49" charset="-128"/>
                <a:ea typeface="ＭＳ ゴシック" panose="020B0609070205080204" pitchFamily="49" charset="-128"/>
              </a:rPr>
              <a:t>ホームページ</a:t>
            </a:r>
            <a:r>
              <a:rPr lang="ja-JP" altLang="en-US" sz="1800">
                <a:latin typeface="ＭＳ ゴシック" panose="020B0609070205080204" pitchFamily="49" charset="-128"/>
                <a:ea typeface="ＭＳ ゴシック" panose="020B0609070205080204" pitchFamily="49" charset="-128"/>
              </a:rPr>
              <a:t>上に掲載するとともに、電子メールにて通知</a:t>
            </a:r>
            <a:r>
              <a:rPr lang="ja-JP" altLang="ja-JP" sz="1800">
                <a:latin typeface="ＭＳ ゴシック" panose="020B0609070205080204" pitchFamily="49" charset="-128"/>
                <a:ea typeface="ＭＳ ゴシック" panose="020B0609070205080204" pitchFamily="49" charset="-128"/>
              </a:rPr>
              <a:t>します。</a:t>
            </a:r>
          </a:p>
        </p:txBody>
      </p:sp>
      <p:sp>
        <p:nvSpPr>
          <p:cNvPr id="13" name="スライド番号プレースホルダー 1"/>
          <p:cNvSpPr txBox="1">
            <a:spLocks/>
          </p:cNvSpPr>
          <p:nvPr/>
        </p:nvSpPr>
        <p:spPr>
          <a:xfrm>
            <a:off x="9331960" y="6356350"/>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86F75C9-3C34-415A-B3AE-35EE53543EC8}" type="slidenum">
              <a:rPr lang="ja-JP" altLang="en-US" sz="1400" b="1" smtClean="0">
                <a:latin typeface="ＭＳ ゴシック" panose="020B0609070205080204" pitchFamily="49" charset="-128"/>
                <a:ea typeface="ＭＳ ゴシック" panose="020B0609070205080204" pitchFamily="49" charset="-128"/>
              </a:rPr>
              <a:pPr/>
              <a:t>5</a:t>
            </a:fld>
            <a:endParaRPr lang="ja-JP" altLang="en-US" sz="1400" b="1">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334800" y="667889"/>
            <a:ext cx="3240000" cy="5226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914400"/>
            <a:r>
              <a:rPr kumimoji="1" lang="ja-JP" altLang="en-US" b="1">
                <a:latin typeface="ＭＳ ゴシック"/>
                <a:ea typeface="ＭＳ ゴシック"/>
              </a:rPr>
              <a:t>応募・選定　</a:t>
            </a:r>
          </a:p>
        </p:txBody>
      </p:sp>
      <p:graphicFrame>
        <p:nvGraphicFramePr>
          <p:cNvPr id="5" name="表 4"/>
          <p:cNvGraphicFramePr>
            <a:graphicFrameLocks noGrp="1"/>
          </p:cNvGraphicFramePr>
          <p:nvPr>
            <p:extLst>
              <p:ext uri="{D42A27DB-BD31-4B8C-83A1-F6EECF244321}">
                <p14:modId xmlns:p14="http://schemas.microsoft.com/office/powerpoint/2010/main" val="1104622913"/>
              </p:ext>
            </p:extLst>
          </p:nvPr>
        </p:nvGraphicFramePr>
        <p:xfrm>
          <a:off x="795600" y="2921982"/>
          <a:ext cx="10586856" cy="756000"/>
        </p:xfrm>
        <a:graphic>
          <a:graphicData uri="http://schemas.openxmlformats.org/drawingml/2006/table">
            <a:tbl>
              <a:tblPr>
                <a:effectLst>
                  <a:outerShdw blurRad="50800" dist="38100" dir="5400000" algn="t" rotWithShape="0">
                    <a:prstClr val="black">
                      <a:alpha val="40000"/>
                    </a:prstClr>
                  </a:outerShdw>
                </a:effectLst>
              </a:tblPr>
              <a:tblGrid>
                <a:gridCol w="3586196">
                  <a:extLst>
                    <a:ext uri="{9D8B030D-6E8A-4147-A177-3AD203B41FA5}">
                      <a16:colId xmlns:a16="http://schemas.microsoft.com/office/drawing/2014/main" val="1422294487"/>
                    </a:ext>
                  </a:extLst>
                </a:gridCol>
                <a:gridCol w="7000660">
                  <a:extLst>
                    <a:ext uri="{9D8B030D-6E8A-4147-A177-3AD203B41FA5}">
                      <a16:colId xmlns:a16="http://schemas.microsoft.com/office/drawing/2014/main" val="2252856869"/>
                    </a:ext>
                  </a:extLst>
                </a:gridCol>
              </a:tblGrid>
              <a:tr h="378000">
                <a:tc>
                  <a:txBody>
                    <a:bodyPr/>
                    <a:lstStyle/>
                    <a:p>
                      <a:pPr marL="0" algn="l" defTabSz="914400" rtl="0" eaLnBrk="1" fontAlgn="base" latinLnBrk="0" hangingPunct="1"/>
                      <a:r>
                        <a:rPr kumimoji="1" lang="ja-JP" altLang="en-US" sz="1600" b="1" i="0" kern="1200">
                          <a:solidFill>
                            <a:srgbClr val="000000"/>
                          </a:solidFill>
                          <a:effectLst/>
                          <a:latin typeface="+mn-lt"/>
                          <a:ea typeface="游ゴシック" panose="020B0400000000000000" pitchFamily="50" charset="-128"/>
                          <a:cs typeface="+mn-cs"/>
                        </a:rPr>
                        <a:t>入札結果​</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tc>
                  <a:txBody>
                    <a:bodyPr/>
                    <a:lstStyle/>
                    <a:p>
                      <a:pPr algn="l" fontAlgn="auto"/>
                      <a:r>
                        <a:rPr lang="ja-JP" altLang="en-US" sz="1600" b="1" i="0" u="sng" strike="noStrike">
                          <a:solidFill>
                            <a:srgbClr val="0563C1"/>
                          </a:solidFill>
                          <a:effectLst/>
                          <a:ea typeface="游ゴシック" panose="020B0400000000000000" pitchFamily="50" charset="-128"/>
                          <a:hlinkClick r:id="rId5"/>
                        </a:rPr>
                        <a:t>案件公示検索　結果一覧 </a:t>
                      </a:r>
                      <a:r>
                        <a:rPr lang="en-US" altLang="ja-JP" sz="1600" b="1" i="0" u="sng" strike="noStrike">
                          <a:solidFill>
                            <a:srgbClr val="0563C1"/>
                          </a:solidFill>
                          <a:effectLst/>
                          <a:latin typeface="游ゴシック" panose="020B0400000000000000" pitchFamily="50" charset="-128"/>
                          <a:ea typeface="游ゴシック" panose="020B0400000000000000" pitchFamily="50" charset="-128"/>
                          <a:hlinkClick r:id="rId5"/>
                        </a:rPr>
                        <a:t>| </a:t>
                      </a:r>
                      <a:r>
                        <a:rPr lang="ja-JP" altLang="en-US" sz="1600" b="1" i="0" u="sng" strike="noStrike">
                          <a:solidFill>
                            <a:srgbClr val="0563C1"/>
                          </a:solidFill>
                          <a:effectLst/>
                          <a:ea typeface="游ゴシック" panose="020B0400000000000000" pitchFamily="50" charset="-128"/>
                          <a:hlinkClick r:id="rId5"/>
                        </a:rPr>
                        <a:t>公告・公示情報／結果</a:t>
                      </a:r>
                      <a:r>
                        <a:rPr lang="ja-JP" altLang="en-US" sz="1600" b="1" i="0">
                          <a:solidFill>
                            <a:srgbClr val="000000"/>
                          </a:solidFill>
                          <a:effectLst/>
                          <a:ea typeface="游ゴシック" panose="020B0400000000000000" pitchFamily="50" charset="-128"/>
                        </a:rPr>
                        <a:t>​（「評価結果」欄参照）</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extLst>
                  <a:ext uri="{0D108BD9-81ED-4DB2-BD59-A6C34878D82A}">
                    <a16:rowId xmlns:a16="http://schemas.microsoft.com/office/drawing/2014/main" val="2970030917"/>
                  </a:ext>
                </a:extLst>
              </a:tr>
              <a:tr h="378000">
                <a:tc>
                  <a:txBody>
                    <a:bodyPr/>
                    <a:lstStyle/>
                    <a:p>
                      <a:pPr algn="l" fontAlgn="base"/>
                      <a:r>
                        <a:rPr lang="ja-JP" altLang="en-US" sz="1600" b="1" i="0">
                          <a:solidFill>
                            <a:srgbClr val="000000"/>
                          </a:solidFill>
                          <a:effectLst/>
                          <a:ea typeface="游ゴシック" panose="020B0400000000000000" pitchFamily="50" charset="-128"/>
                        </a:rPr>
                        <a:t>電子入札システムポータルサイト</a:t>
                      </a:r>
                      <a:r>
                        <a:rPr lang="ja-JP" altLang="en-US" sz="1600" b="0" i="0">
                          <a:solidFill>
                            <a:srgbClr val="000000"/>
                          </a:solidFill>
                          <a:effectLst/>
                          <a:latin typeface="游ゴシック" panose="020B0400000000000000" pitchFamily="50" charset="-128"/>
                        </a:rPr>
                        <a:t>​</a:t>
                      </a:r>
                      <a:endParaRPr lang="ja-JP" altLang="en-US" sz="1600" b="0" i="0">
                        <a:solidFill>
                          <a:srgbClr val="000000"/>
                        </a:solidFill>
                        <a:effectLst/>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tc>
                  <a:txBody>
                    <a:bodyPr/>
                    <a:lstStyle/>
                    <a:p>
                      <a:pPr algn="l" fontAlgn="auto"/>
                      <a:r>
                        <a:rPr lang="ja-JP" altLang="en-US" sz="1600" b="1" i="0" u="sng" strike="noStrike">
                          <a:solidFill>
                            <a:srgbClr val="0563C1"/>
                          </a:solidFill>
                          <a:effectLst/>
                          <a:ea typeface="游ゴシック" panose="020B0400000000000000" pitchFamily="50" charset="-128"/>
                          <a:hlinkClick r:id="rId6"/>
                        </a:rPr>
                        <a:t>電子入札システム　ポータルサイト</a:t>
                      </a:r>
                      <a:r>
                        <a:rPr lang="ja-JP" altLang="en-US" sz="1600" b="1" i="0">
                          <a:solidFill>
                            <a:srgbClr val="000000"/>
                          </a:solidFill>
                          <a:effectLst/>
                          <a:ea typeface="游ゴシック" panose="020B0400000000000000" pitchFamily="50" charset="-128"/>
                        </a:rPr>
                        <a:t>​</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extLst>
                  <a:ext uri="{0D108BD9-81ED-4DB2-BD59-A6C34878D82A}">
                    <a16:rowId xmlns:a16="http://schemas.microsoft.com/office/drawing/2014/main" val="3101615776"/>
                  </a:ext>
                </a:extLst>
              </a:tr>
            </a:tbl>
          </a:graphicData>
        </a:graphic>
      </p:graphicFrame>
    </p:spTree>
    <p:extLst>
      <p:ext uri="{BB962C8B-B14F-4D97-AF65-F5344CB8AC3E}">
        <p14:creationId xmlns:p14="http://schemas.microsoft.com/office/powerpoint/2010/main" val="3219120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88000">
              <a:schemeClr val="accent4">
                <a:lumMod val="20000"/>
                <a:lumOff val="80000"/>
              </a:schemeClr>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38" name="タイトル 1"/>
          <p:cNvSpPr>
            <a:spLocks noGrp="1"/>
          </p:cNvSpPr>
          <p:nvPr>
            <p:ph type="title"/>
          </p:nvPr>
        </p:nvSpPr>
        <p:spPr>
          <a:xfrm>
            <a:off x="336000" y="1121478"/>
            <a:ext cx="11520000" cy="2805093"/>
          </a:xfrm>
          <a:prstGeom prst="roundRect">
            <a:avLst/>
          </a:prstGeom>
          <a:ln>
            <a:solidFill>
              <a:srgbClr val="000000"/>
            </a:solidFill>
          </a:ln>
        </p:spPr>
        <p:txBody>
          <a:bodyPr anchor="t">
            <a:noAutofit/>
          </a:bodyPr>
          <a:lstStyle/>
          <a:p>
            <a:pPr fontAlgn="base"/>
            <a:r>
              <a:rPr lang="ja-JP" altLang="en-US" sz="1800" b="1" u="sng">
                <a:latin typeface="ＭＳ ゴシック" panose="020B0609070205080204" pitchFamily="49" charset="-128"/>
                <a:ea typeface="ＭＳ ゴシック" panose="020B0609070205080204" pitchFamily="49" charset="-128"/>
              </a:rPr>
              <a:t>（</a:t>
            </a:r>
            <a:r>
              <a:rPr lang="en-US" altLang="ja-JP" sz="1800" b="1" u="sng">
                <a:latin typeface="ＭＳ ゴシック" panose="020B0609070205080204" pitchFamily="49" charset="-128"/>
                <a:ea typeface="ＭＳ ゴシック" panose="020B0609070205080204" pitchFamily="49" charset="-128"/>
              </a:rPr>
              <a:t>7</a:t>
            </a:r>
            <a:r>
              <a:rPr lang="ja-JP" altLang="en-US" sz="1800" b="1" u="sng">
                <a:latin typeface="ＭＳ ゴシック" panose="020B0609070205080204" pitchFamily="49" charset="-128"/>
                <a:ea typeface="ＭＳ ゴシック" panose="020B0609070205080204" pitchFamily="49" charset="-128"/>
              </a:rPr>
              <a:t>）契約締結</a:t>
            </a:r>
            <a:br>
              <a:rPr lang="en-US" altLang="ja-JP" sz="1800" b="1" u="sng">
                <a:latin typeface="ＭＳ ゴシック" panose="020B0609070205080204" pitchFamily="49" charset="-128"/>
                <a:ea typeface="ＭＳ ゴシック" panose="020B0609070205080204" pitchFamily="49" charset="-128"/>
              </a:rPr>
            </a:br>
            <a:br>
              <a:rPr lang="en-US" altLang="ja-JP" sz="1800" b="1" u="sng">
                <a:latin typeface="ＭＳ ゴシック" panose="020B0609070205080204" pitchFamily="49" charset="-128"/>
                <a:ea typeface="ＭＳ ゴシック" panose="020B0609070205080204" pitchFamily="49" charset="-128"/>
              </a:rPr>
            </a:br>
            <a:r>
              <a:rPr lang="ja-JP" altLang="en-US" sz="1800">
                <a:latin typeface="ＭＳ ゴシック" panose="020B0609070205080204" pitchFamily="49" charset="-128"/>
                <a:ea typeface="ＭＳ ゴシック" panose="020B0609070205080204" pitchFamily="49" charset="-128"/>
              </a:rPr>
              <a:t>双方で合意が得られた段階で、契約書案を作成し業務実施契約を締結します。契約書は、受注者が製本します。詳細については製本担当からご連絡します。​</a:t>
            </a:r>
            <a:br>
              <a:rPr lang="ja-JP" altLang="en-US" sz="1800">
                <a:latin typeface="ＭＳ ゴシック" panose="020B0609070205080204" pitchFamily="49" charset="-128"/>
                <a:ea typeface="ＭＳ ゴシック" panose="020B0609070205080204" pitchFamily="49" charset="-128"/>
              </a:rPr>
            </a:br>
            <a:r>
              <a:rPr lang="ja-JP" altLang="en-US" sz="1800">
                <a:latin typeface="ＭＳ ゴシック" panose="020B0609070205080204" pitchFamily="49" charset="-128"/>
                <a:ea typeface="ＭＳ ゴシック" panose="020B0609070205080204" pitchFamily="49" charset="-128"/>
              </a:rPr>
              <a:t>​業務実施契約書（契約書本体、約款、共通仕様書、特記仕様書、契約金額内訳書 ）</a:t>
            </a:r>
            <a:r>
              <a:rPr lang="ja-JP" altLang="en-US">
                <a:latin typeface="ＭＳ ゴシック" panose="020B0609070205080204" pitchFamily="49" charset="-128"/>
                <a:ea typeface="ＭＳ ゴシック" panose="020B0609070205080204" pitchFamily="49" charset="-128"/>
              </a:rPr>
              <a:t>​</a:t>
            </a:r>
            <a:br>
              <a:rPr lang="en-US" altLang="ja-JP" sz="1800">
                <a:latin typeface="ＭＳ ゴシック" panose="020B0609070205080204" pitchFamily="49" charset="-128"/>
                <a:ea typeface="ＭＳ ゴシック" panose="020B0609070205080204" pitchFamily="49" charset="-128"/>
              </a:rPr>
            </a:br>
            <a:br>
              <a:rPr lang="en-US" altLang="ja-JP" sz="1800">
                <a:latin typeface="ＭＳ ゴシック" panose="020B0609070205080204" pitchFamily="49" charset="-128"/>
                <a:ea typeface="ＭＳ ゴシック" panose="020B0609070205080204" pitchFamily="49" charset="-128"/>
              </a:rPr>
            </a:br>
            <a:endParaRPr lang="ja-JP" altLang="ja-JP" sz="1800">
              <a:latin typeface="ＭＳ ゴシック" panose="020B0609070205080204" pitchFamily="49" charset="-128"/>
              <a:ea typeface="ＭＳ ゴシック" panose="020B0609070205080204" pitchFamily="49" charset="-128"/>
            </a:endParaRPr>
          </a:p>
        </p:txBody>
      </p:sp>
      <p:sp>
        <p:nvSpPr>
          <p:cNvPr id="11" name="フローチャート: 書類 10"/>
          <p:cNvSpPr/>
          <p:nvPr/>
        </p:nvSpPr>
        <p:spPr>
          <a:xfrm>
            <a:off x="0" y="0"/>
            <a:ext cx="3960000" cy="550718"/>
          </a:xfrm>
          <a:prstGeom prst="flowChartDocumen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a:ln w="0"/>
                <a:solidFill>
                  <a:schemeClr val="tx1"/>
                </a:solidFill>
                <a:effectLst>
                  <a:outerShdw blurRad="38100" dist="19050" dir="2700000" algn="tl" rotWithShape="0">
                    <a:schemeClr val="dk1">
                      <a:alpha val="40000"/>
                    </a:schemeClr>
                  </a:outerShdw>
                </a:effectLst>
                <a:latin typeface="游明朝 Demibold" panose="02020600000000000000" pitchFamily="18" charset="-128"/>
                <a:ea typeface="游明朝 Demibold" panose="02020600000000000000" pitchFamily="18" charset="-128"/>
              </a:rPr>
              <a:t>コンサルタント等契約</a:t>
            </a:r>
          </a:p>
        </p:txBody>
      </p:sp>
      <p:graphicFrame>
        <p:nvGraphicFramePr>
          <p:cNvPr id="15" name="表 14"/>
          <p:cNvGraphicFramePr>
            <a:graphicFrameLocks noGrp="1"/>
          </p:cNvGraphicFramePr>
          <p:nvPr>
            <p:extLst>
              <p:ext uri="{D42A27DB-BD31-4B8C-83A1-F6EECF244321}">
                <p14:modId xmlns:p14="http://schemas.microsoft.com/office/powerpoint/2010/main" val="1473631294"/>
              </p:ext>
            </p:extLst>
          </p:nvPr>
        </p:nvGraphicFramePr>
        <p:xfrm>
          <a:off x="792078" y="2887578"/>
          <a:ext cx="8849449" cy="1063162"/>
        </p:xfrm>
        <a:graphic>
          <a:graphicData uri="http://schemas.openxmlformats.org/drawingml/2006/table">
            <a:tbl>
              <a:tblPr firstRow="1" bandRow="1">
                <a:effectLst>
                  <a:outerShdw blurRad="50800" dist="38100" dir="5400000" algn="t" rotWithShape="0">
                    <a:prstClr val="black">
                      <a:alpha val="40000"/>
                    </a:prstClr>
                  </a:outerShdw>
                </a:effectLst>
                <a:tableStyleId>{8A107856-5554-42FB-B03E-39F5DBC370BA}</a:tableStyleId>
              </a:tblPr>
              <a:tblGrid>
                <a:gridCol w="5083341">
                  <a:extLst>
                    <a:ext uri="{9D8B030D-6E8A-4147-A177-3AD203B41FA5}">
                      <a16:colId xmlns:a16="http://schemas.microsoft.com/office/drawing/2014/main" val="1322200864"/>
                    </a:ext>
                  </a:extLst>
                </a:gridCol>
                <a:gridCol w="3766108">
                  <a:extLst>
                    <a:ext uri="{9D8B030D-6E8A-4147-A177-3AD203B41FA5}">
                      <a16:colId xmlns:a16="http://schemas.microsoft.com/office/drawing/2014/main" val="2160793900"/>
                    </a:ext>
                  </a:extLst>
                </a:gridCol>
              </a:tblGrid>
              <a:tr h="553190">
                <a:tc>
                  <a:txBody>
                    <a:bodyPr/>
                    <a:lstStyle/>
                    <a:p>
                      <a:pPr marL="0" marR="0" lvl="0" indent="0" algn="l" rtl="0" eaLnBrk="1" fontAlgn="auto" latinLnBrk="0" hangingPunct="1">
                        <a:lnSpc>
                          <a:spcPct val="100000"/>
                        </a:lnSpc>
                        <a:spcBef>
                          <a:spcPts val="0"/>
                        </a:spcBef>
                        <a:spcAft>
                          <a:spcPts val="0"/>
                        </a:spcAft>
                        <a:buClrTx/>
                        <a:buSzTx/>
                        <a:buFontTx/>
                        <a:buNone/>
                      </a:pPr>
                      <a:r>
                        <a:rPr kumimoji="1" lang="ja-JP" altLang="ja-JP" sz="1600" b="1" i="0" kern="1200">
                          <a:solidFill>
                            <a:schemeClr val="dk1"/>
                          </a:solidFill>
                          <a:effectLst/>
                          <a:latin typeface="游ゴシック"/>
                          <a:ea typeface="游ゴシック"/>
                          <a:cs typeface="+mn-cs"/>
                        </a:rPr>
                        <a:t>契約書作成</a:t>
                      </a:r>
                      <a:endParaRPr lang="ja-JP" altLang="en-US" sz="1600">
                        <a:latin typeface="游ゴシック" panose="020B0400000000000000" pitchFamily="50" charset="-128"/>
                        <a:ea typeface="游ゴシック" panose="020B0400000000000000" pitchFamily="50" charset="-128"/>
                      </a:endParaRPr>
                    </a:p>
                    <a:p>
                      <a:pPr marL="0" marR="0" lvl="0" indent="0" algn="l">
                        <a:lnSpc>
                          <a:spcPct val="100000"/>
                        </a:lnSpc>
                        <a:spcBef>
                          <a:spcPts val="0"/>
                        </a:spcBef>
                        <a:spcAft>
                          <a:spcPts val="0"/>
                        </a:spcAft>
                        <a:buClrTx/>
                        <a:buSzTx/>
                        <a:buFontTx/>
                        <a:buNone/>
                      </a:pPr>
                      <a:r>
                        <a:rPr lang="en-US" altLang="ja-JP" sz="1600" b="1" i="0" u="none" strike="noStrike" kern="1200" noProof="0">
                          <a:solidFill>
                            <a:srgbClr val="FF0000"/>
                          </a:solidFill>
                          <a:effectLst/>
                          <a:latin typeface="游ゴシック"/>
                        </a:rPr>
                        <a:t>※</a:t>
                      </a:r>
                      <a:r>
                        <a:rPr lang="ja-JP" sz="1600" b="1" i="0" u="none" strike="noStrike" kern="1200" noProof="0">
                          <a:solidFill>
                            <a:srgbClr val="FF0000"/>
                          </a:solidFill>
                          <a:effectLst/>
                          <a:latin typeface="游ゴシック"/>
                          <a:ea typeface="游ゴシック"/>
                        </a:rPr>
                        <a:t>　</a:t>
                      </a:r>
                      <a:r>
                        <a:rPr lang="en-US" altLang="ja-JP" sz="1600" b="1" i="0" u="none" strike="noStrike" kern="1200" noProof="0">
                          <a:solidFill>
                            <a:srgbClr val="FF0000"/>
                          </a:solidFill>
                          <a:effectLst/>
                          <a:latin typeface="游ゴシック"/>
                        </a:rPr>
                        <a:t>2023</a:t>
                      </a:r>
                      <a:r>
                        <a:rPr lang="ja-JP" sz="1600" b="1" i="0" u="none" strike="noStrike" kern="1200" noProof="0">
                          <a:solidFill>
                            <a:srgbClr val="FF0000"/>
                          </a:solidFill>
                          <a:effectLst/>
                          <a:latin typeface="游ゴシック"/>
                          <a:ea typeface="游ゴシック"/>
                        </a:rPr>
                        <a:t>年</a:t>
                      </a:r>
                      <a:r>
                        <a:rPr lang="en-US" altLang="ja-JP" sz="1600" b="1" i="0" u="none" strike="noStrike" kern="1200" noProof="0">
                          <a:solidFill>
                            <a:srgbClr val="FF0000"/>
                          </a:solidFill>
                          <a:effectLst/>
                          <a:latin typeface="游ゴシック"/>
                        </a:rPr>
                        <a:t>7</a:t>
                      </a:r>
                      <a:r>
                        <a:rPr lang="ja-JP" sz="1600" b="1" i="0" u="none" strike="noStrike" kern="1200" noProof="0">
                          <a:solidFill>
                            <a:srgbClr val="FF0000"/>
                          </a:solidFill>
                          <a:effectLst/>
                          <a:latin typeface="游ゴシック"/>
                          <a:ea typeface="游ゴシック"/>
                        </a:rPr>
                        <a:t>月から電子契約を本格導入しています。</a:t>
                      </a:r>
                      <a:endParaRPr kumimoji="1" lang="ja-JP" altLang="en-US" sz="1600">
                        <a:latin typeface="游ゴシック"/>
                        <a:ea typeface="游ゴシック"/>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1" i="0" u="sng" strike="noStrike" kern="1200">
                          <a:solidFill>
                            <a:schemeClr val="dk1"/>
                          </a:solidFill>
                          <a:effectLst/>
                          <a:latin typeface="游ゴシック" panose="020B0400000000000000" pitchFamily="50" charset="-128"/>
                          <a:ea typeface="游ゴシック" panose="020B0400000000000000" pitchFamily="50" charset="-128"/>
                          <a:cs typeface="+mn-cs"/>
                          <a:hlinkClick r:id="rId3"/>
                        </a:rPr>
                        <a:t>契約書の作成および捺印について</a:t>
                      </a:r>
                      <a:endParaRPr kumimoji="1" lang="ja-JP" altLang="en-US" sz="1600" b="0">
                        <a:latin typeface="游ゴシック" panose="020B0400000000000000" pitchFamily="50" charset="-128"/>
                        <a:ea typeface="游ゴシック" panose="020B0400000000000000"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tint val="20000"/>
                      </a:schemeClr>
                    </a:solidFill>
                  </a:tcPr>
                </a:tc>
                <a:extLst>
                  <a:ext uri="{0D108BD9-81ED-4DB2-BD59-A6C34878D82A}">
                    <a16:rowId xmlns:a16="http://schemas.microsoft.com/office/drawing/2014/main" val="2197128473"/>
                  </a:ext>
                </a:extLst>
              </a:tr>
              <a:tr h="4840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1" i="0" kern="1200">
                          <a:solidFill>
                            <a:schemeClr val="dk1"/>
                          </a:solidFill>
                          <a:effectLst/>
                          <a:latin typeface="游ゴシック" panose="020B0400000000000000" pitchFamily="50" charset="-128"/>
                          <a:ea typeface="游ゴシック" panose="020B0400000000000000" pitchFamily="50" charset="-128"/>
                          <a:cs typeface="+mn-cs"/>
                        </a:rPr>
                        <a:t>契約締結に必要な書類</a:t>
                      </a:r>
                      <a:endParaRPr kumimoji="1" lang="ja-JP" altLang="en-US" sz="1600" b="1" i="0" kern="1200">
                        <a:solidFill>
                          <a:schemeClr val="dk1"/>
                        </a:solidFill>
                        <a:effectLst/>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1" i="0" u="sng" strike="noStrike" kern="1200">
                          <a:solidFill>
                            <a:schemeClr val="dk1"/>
                          </a:solidFill>
                          <a:effectLst/>
                          <a:latin typeface="游ゴシック" panose="020B0400000000000000" pitchFamily="50" charset="-128"/>
                          <a:ea typeface="游ゴシック" panose="020B0400000000000000" pitchFamily="50" charset="-128"/>
                          <a:cs typeface="+mn-cs"/>
                          <a:hlinkClick r:id="rId4"/>
                        </a:rPr>
                        <a:t>業務実施契約様式</a:t>
                      </a:r>
                      <a:endParaRPr kumimoji="1" lang="ja-JP" altLang="en-US" sz="1600" b="0">
                        <a:latin typeface="游ゴシック" panose="020B0400000000000000" pitchFamily="50" charset="-128"/>
                        <a:ea typeface="游ゴシック" panose="020B0400000000000000" pitchFamily="50"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extLst>
                  <a:ext uri="{0D108BD9-81ED-4DB2-BD59-A6C34878D82A}">
                    <a16:rowId xmlns:a16="http://schemas.microsoft.com/office/drawing/2014/main" val="2248186268"/>
                  </a:ext>
                </a:extLst>
              </a:tr>
            </a:tbl>
          </a:graphicData>
        </a:graphic>
      </p:graphicFrame>
      <p:sp>
        <p:nvSpPr>
          <p:cNvPr id="7" name="正方形/長方形 6"/>
          <p:cNvSpPr/>
          <p:nvPr/>
        </p:nvSpPr>
        <p:spPr>
          <a:xfrm>
            <a:off x="336000" y="597572"/>
            <a:ext cx="3240000" cy="5226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kumimoji="1" lang="ja-JP" altLang="en-US" b="1">
                <a:latin typeface="ＭＳ ゴシック" panose="020B0609070205080204" pitchFamily="49" charset="-128"/>
                <a:ea typeface="ＭＳ ゴシック" panose="020B0609070205080204" pitchFamily="49" charset="-128"/>
              </a:rPr>
              <a:t>契約締結</a:t>
            </a:r>
          </a:p>
        </p:txBody>
      </p:sp>
      <p:sp>
        <p:nvSpPr>
          <p:cNvPr id="8" name="テキスト ボックス 7"/>
          <p:cNvSpPr txBox="1"/>
          <p:nvPr/>
        </p:nvSpPr>
        <p:spPr>
          <a:xfrm>
            <a:off x="4327200" y="3600"/>
            <a:ext cx="6055200" cy="558000"/>
          </a:xfrm>
          <a:prstGeom prst="rect">
            <a:avLst/>
          </a:prstGeom>
          <a:noFill/>
        </p:spPr>
        <p:txBody>
          <a:bodyPr wrap="square" rtlCol="0" anchor="ctr" anchorCtr="0">
            <a:spAutoFit/>
          </a:bodyPr>
          <a:lstStyle/>
          <a:p>
            <a:r>
              <a:rPr lang="ja-JP" altLang="en-US" sz="2000" b="1" u="sng">
                <a:latin typeface="ＭＳ ゴシック" panose="020B0609070205080204" pitchFamily="49" charset="-128"/>
                <a:ea typeface="ＭＳ ゴシック" panose="020B0609070205080204" pitchFamily="49" charset="-128"/>
              </a:rPr>
              <a:t>一般競争入札（総合評価落札方式）（詳細説明）</a:t>
            </a:r>
            <a:endParaRPr kumimoji="1" lang="ja-JP" altLang="en-US" sz="2000"/>
          </a:p>
        </p:txBody>
      </p:sp>
      <p:sp>
        <p:nvSpPr>
          <p:cNvPr id="9" name="正方形/長方形 8">
            <a:extLst>
              <a:ext uri="{FF2B5EF4-FFF2-40B4-BE49-F238E27FC236}">
                <a16:creationId xmlns:a16="http://schemas.microsoft.com/office/drawing/2014/main" id="{27AABB9E-6CAF-4A0F-BE02-889A95A861E7}"/>
              </a:ext>
            </a:extLst>
          </p:cNvPr>
          <p:cNvSpPr/>
          <p:nvPr/>
        </p:nvSpPr>
        <p:spPr>
          <a:xfrm>
            <a:off x="336000" y="3978965"/>
            <a:ext cx="3240000" cy="522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914400"/>
            <a:r>
              <a:rPr kumimoji="1" lang="ja-JP" altLang="en-US" b="1">
                <a:latin typeface="ＭＳ ゴシック"/>
                <a:ea typeface="ＭＳ ゴシック"/>
              </a:rPr>
              <a:t>契約</a:t>
            </a:r>
            <a:r>
              <a:rPr lang="ja-JP" altLang="en-US" b="1">
                <a:latin typeface="ＭＳ ゴシック"/>
                <a:ea typeface="ＭＳ ゴシック"/>
              </a:rPr>
              <a:t>実施中</a:t>
            </a:r>
            <a:endParaRPr kumimoji="1" lang="ja-JP" altLang="en-US" b="1">
              <a:latin typeface="ＭＳ ゴシック"/>
              <a:ea typeface="ＭＳ ゴシック"/>
            </a:endParaRPr>
          </a:p>
        </p:txBody>
      </p:sp>
      <p:graphicFrame>
        <p:nvGraphicFramePr>
          <p:cNvPr id="12" name="表 11">
            <a:extLst>
              <a:ext uri="{FF2B5EF4-FFF2-40B4-BE49-F238E27FC236}">
                <a16:creationId xmlns:a16="http://schemas.microsoft.com/office/drawing/2014/main" id="{4E342A7B-6047-4DBB-85F4-E95D3666AD08}"/>
              </a:ext>
            </a:extLst>
          </p:cNvPr>
          <p:cNvGraphicFramePr>
            <a:graphicFrameLocks noGrp="1"/>
          </p:cNvGraphicFramePr>
          <p:nvPr>
            <p:extLst>
              <p:ext uri="{D42A27DB-BD31-4B8C-83A1-F6EECF244321}">
                <p14:modId xmlns:p14="http://schemas.microsoft.com/office/powerpoint/2010/main" val="2277780188"/>
              </p:ext>
            </p:extLst>
          </p:nvPr>
        </p:nvGraphicFramePr>
        <p:xfrm>
          <a:off x="795600" y="5929311"/>
          <a:ext cx="8849452" cy="579120"/>
        </p:xfrm>
        <a:graphic>
          <a:graphicData uri="http://schemas.openxmlformats.org/drawingml/2006/table">
            <a:tbl>
              <a:tblPr firstRow="1" bandRow="1">
                <a:effectLst>
                  <a:outerShdw blurRad="50800" dist="38100" dir="5400000" algn="t" rotWithShape="0">
                    <a:prstClr val="black">
                      <a:alpha val="40000"/>
                    </a:prstClr>
                  </a:outerShdw>
                </a:effectLst>
                <a:tableStyleId>{8A107856-5554-42FB-B03E-39F5DBC370BA}</a:tableStyleId>
              </a:tblPr>
              <a:tblGrid>
                <a:gridCol w="2546845">
                  <a:extLst>
                    <a:ext uri="{9D8B030D-6E8A-4147-A177-3AD203B41FA5}">
                      <a16:colId xmlns:a16="http://schemas.microsoft.com/office/drawing/2014/main" val="1322200864"/>
                    </a:ext>
                  </a:extLst>
                </a:gridCol>
                <a:gridCol w="6302607">
                  <a:extLst>
                    <a:ext uri="{9D8B030D-6E8A-4147-A177-3AD203B41FA5}">
                      <a16:colId xmlns:a16="http://schemas.microsoft.com/office/drawing/2014/main" val="2160793900"/>
                    </a:ext>
                  </a:extLst>
                </a:gridCol>
              </a:tblGrid>
              <a:tr h="3025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kern="1200">
                          <a:solidFill>
                            <a:schemeClr val="dk1"/>
                          </a:solidFill>
                          <a:effectLst/>
                          <a:latin typeface="游ゴシック" panose="020B0400000000000000" pitchFamily="50" charset="-128"/>
                          <a:ea typeface="游ゴシック" panose="020B0400000000000000" pitchFamily="50" charset="-128"/>
                          <a:cs typeface="+mn-cs"/>
                        </a:rPr>
                        <a:t>契約管理ガイドライン​</a:t>
                      </a:r>
                      <a:br>
                        <a:rPr kumimoji="1" lang="ja-JP" altLang="en-US" sz="1600" b="1" i="0" kern="1200">
                          <a:solidFill>
                            <a:schemeClr val="dk1"/>
                          </a:solidFill>
                          <a:effectLst/>
                          <a:latin typeface="游ゴシック" panose="020B0400000000000000" pitchFamily="50" charset="-128"/>
                          <a:ea typeface="游ゴシック" panose="020B0400000000000000" pitchFamily="50" charset="-128"/>
                          <a:cs typeface="+mn-cs"/>
                        </a:rPr>
                      </a:br>
                      <a:r>
                        <a:rPr kumimoji="1" lang="ja-JP" altLang="en-US" sz="1600" b="1" i="0" kern="1200">
                          <a:solidFill>
                            <a:schemeClr val="dk1"/>
                          </a:solidFill>
                          <a:effectLst/>
                          <a:latin typeface="游ゴシック" panose="020B0400000000000000" pitchFamily="50" charset="-128"/>
                          <a:ea typeface="游ゴシック" panose="020B0400000000000000" pitchFamily="50" charset="-128"/>
                          <a:cs typeface="+mn-cs"/>
                        </a:rPr>
                        <a:t>（月報様式を含む）</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1" i="0" u="sng" strike="noStrike" kern="1200">
                          <a:solidFill>
                            <a:schemeClr val="accent5"/>
                          </a:solidFill>
                          <a:effectLst/>
                          <a:latin typeface="游ゴシック" panose="020B0400000000000000" pitchFamily="50" charset="-128"/>
                          <a:ea typeface="游ゴシック" panose="020B0400000000000000" pitchFamily="50" charset="-128"/>
                          <a:cs typeface="+mn-cs"/>
                          <a:hlinkClick r:id="rId5">
                            <a:extLst>
                              <a:ext uri="{A12FA001-AC4F-418D-AE19-62706E023703}">
                                <ahyp:hlinkClr xmlns:ahyp="http://schemas.microsoft.com/office/drawing/2018/hyperlinkcolor" val="tx"/>
                              </a:ext>
                            </a:extLst>
                          </a:hlinkClick>
                        </a:rPr>
                        <a:t>業務実施契約における契約管理ガイドライン</a:t>
                      </a:r>
                      <a:endParaRPr kumimoji="1" lang="ja-JP" altLang="en-US" sz="1600" b="1" i="0" u="sng" strike="noStrike" kern="1200">
                        <a:solidFill>
                          <a:schemeClr val="accent5"/>
                        </a:solidFill>
                        <a:effectLst/>
                        <a:latin typeface="游ゴシック" panose="020B0400000000000000" pitchFamily="50" charset="-128"/>
                        <a:ea typeface="游ゴシック" panose="020B0400000000000000" pitchFamily="50" charset="-128"/>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197128473"/>
                  </a:ext>
                </a:extLst>
              </a:tr>
            </a:tbl>
          </a:graphicData>
        </a:graphic>
      </p:graphicFrame>
      <p:sp>
        <p:nvSpPr>
          <p:cNvPr id="16" name="スライド番号プレースホルダー 1">
            <a:extLst>
              <a:ext uri="{FF2B5EF4-FFF2-40B4-BE49-F238E27FC236}">
                <a16:creationId xmlns:a16="http://schemas.microsoft.com/office/drawing/2014/main" id="{B1AB4FE6-CC20-4E34-AE53-1578AC936E9E}"/>
              </a:ext>
            </a:extLst>
          </p:cNvPr>
          <p:cNvSpPr txBox="1">
            <a:spLocks/>
          </p:cNvSpPr>
          <p:nvPr/>
        </p:nvSpPr>
        <p:spPr>
          <a:xfrm>
            <a:off x="9284103" y="6418506"/>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86F75C9-3C34-415A-B3AE-35EE53543EC8}" type="slidenum">
              <a:rPr lang="ja-JP" altLang="en-US" sz="1400" b="1" smtClean="0">
                <a:latin typeface="ＭＳ ゴシック" panose="020B0609070205080204" pitchFamily="49" charset="-128"/>
                <a:ea typeface="ＭＳ ゴシック" panose="020B0609070205080204" pitchFamily="49" charset="-128"/>
              </a:rPr>
              <a:pPr/>
              <a:t>6</a:t>
            </a:fld>
            <a:endParaRPr lang="ja-JP" altLang="en-US" sz="1400" b="1">
              <a:latin typeface="ＭＳ ゴシック" panose="020B0609070205080204" pitchFamily="49" charset="-128"/>
              <a:ea typeface="ＭＳ ゴシック" panose="020B0609070205080204" pitchFamily="49" charset="-128"/>
            </a:endParaRPr>
          </a:p>
        </p:txBody>
      </p:sp>
      <p:sp>
        <p:nvSpPr>
          <p:cNvPr id="2" name="タイトル 1">
            <a:extLst>
              <a:ext uri="{FF2B5EF4-FFF2-40B4-BE49-F238E27FC236}">
                <a16:creationId xmlns:a16="http://schemas.microsoft.com/office/drawing/2014/main" id="{885A2CE9-8E86-DAFC-BF59-79243B4F2813}"/>
              </a:ext>
            </a:extLst>
          </p:cNvPr>
          <p:cNvSpPr txBox="1">
            <a:spLocks/>
          </p:cNvSpPr>
          <p:nvPr/>
        </p:nvSpPr>
        <p:spPr>
          <a:xfrm>
            <a:off x="164697" y="4517383"/>
            <a:ext cx="11520000" cy="2037829"/>
          </a:xfrm>
          <a:prstGeom prst="roundRect">
            <a:avLst/>
          </a:prstGeom>
          <a:ln>
            <a:solidFill>
              <a:srgbClr val="000000"/>
            </a:solidFill>
          </a:ln>
        </p:spPr>
        <p:txBody>
          <a:bodyPr vert="horz" lIns="91440" tIns="45720" rIns="91440" bIns="4572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base"/>
            <a:r>
              <a:rPr lang="ja-JP" altLang="en-US" sz="1800" b="1" u="sng">
                <a:latin typeface="ＭＳ ゴシック"/>
                <a:ea typeface="ＭＳ ゴシック"/>
              </a:rPr>
              <a:t>（</a:t>
            </a:r>
            <a:r>
              <a:rPr lang="en-US" altLang="ja-JP" sz="1800" b="1" u="sng">
                <a:solidFill>
                  <a:srgbClr val="FF0000"/>
                </a:solidFill>
                <a:latin typeface="ＭＳ ゴシック"/>
                <a:ea typeface="ＭＳ ゴシック"/>
              </a:rPr>
              <a:t>8</a:t>
            </a:r>
            <a:r>
              <a:rPr lang="ja-JP" altLang="en-US" sz="1800" b="1" u="sng">
                <a:latin typeface="ＭＳ ゴシック"/>
                <a:ea typeface="ＭＳ ゴシック"/>
              </a:rPr>
              <a:t>）打合簿</a:t>
            </a:r>
            <a:endParaRPr lang="en-US" altLang="ja-JP" sz="1800" b="1" u="sng">
              <a:latin typeface="ＭＳ ゴシック"/>
              <a:ea typeface="ＭＳ ゴシック"/>
            </a:endParaRPr>
          </a:p>
          <a:p>
            <a:pPr fontAlgn="base"/>
            <a:br>
              <a:rPr lang="en-US" altLang="ja-JP" sz="1800" b="1" u="sng">
                <a:latin typeface="ＭＳ ゴシック" panose="020B0609070205080204" pitchFamily="49" charset="-128"/>
                <a:ea typeface="ＭＳ ゴシック" panose="020B0609070205080204" pitchFamily="49" charset="-128"/>
              </a:rPr>
            </a:br>
            <a:r>
              <a:rPr lang="ja-JP" altLang="ja-JP" sz="1800">
                <a:latin typeface="ＭＳ ゴシック" panose="020B0609070205080204" pitchFamily="49" charset="-128"/>
                <a:ea typeface="ＭＳ ゴシック" panose="020B0609070205080204" pitchFamily="49" charset="-128"/>
              </a:rPr>
              <a:t>・契約交渉において協議、確認した点について、</a:t>
            </a:r>
            <a:r>
              <a:rPr lang="ja-JP" altLang="en-US" sz="1800">
                <a:latin typeface="ＭＳ ゴシック" panose="020B0609070205080204" pitchFamily="49" charset="-128"/>
                <a:ea typeface="ＭＳ ゴシック" panose="020B0609070205080204" pitchFamily="49" charset="-128"/>
              </a:rPr>
              <a:t>契約締結から</a:t>
            </a:r>
            <a:r>
              <a:rPr lang="en-US" altLang="ja-JP" sz="1800">
                <a:latin typeface="ＭＳ ゴシック" panose="020B0609070205080204" pitchFamily="49" charset="-128"/>
                <a:ea typeface="ＭＳ ゴシック" panose="020B0609070205080204" pitchFamily="49" charset="-128"/>
              </a:rPr>
              <a:t>10</a:t>
            </a:r>
            <a:r>
              <a:rPr lang="ja-JP" altLang="ja-JP" sz="1800">
                <a:latin typeface="ＭＳ ゴシック" panose="020B0609070205080204" pitchFamily="49" charset="-128"/>
                <a:ea typeface="ＭＳ ゴシック" panose="020B0609070205080204" pitchFamily="49" charset="-128"/>
              </a:rPr>
              <a:t>営業日以内に</a:t>
            </a:r>
            <a:r>
              <a:rPr lang="ja-JP" altLang="en-US" sz="1800">
                <a:solidFill>
                  <a:srgbClr val="FF0000"/>
                </a:solidFill>
                <a:latin typeface="ＭＳ ゴシック" panose="020B0609070205080204" pitchFamily="49" charset="-128"/>
                <a:ea typeface="ＭＳ ゴシック" panose="020B0609070205080204" pitchFamily="49" charset="-128"/>
              </a:rPr>
              <a:t>業務計画書等を添付して</a:t>
            </a:r>
            <a:r>
              <a:rPr lang="en-US" altLang="ja-JP" sz="1800">
                <a:latin typeface="ＭＳ ゴシック" panose="020B0609070205080204" pitchFamily="49" charset="-128"/>
                <a:ea typeface="ＭＳ ゴシック" panose="020B0609070205080204" pitchFamily="49" charset="-128"/>
              </a:rPr>
              <a:t>0</a:t>
            </a:r>
            <a:r>
              <a:rPr lang="ja-JP" altLang="ja-JP" sz="1800">
                <a:latin typeface="ＭＳ ゴシック" panose="020B0609070205080204" pitchFamily="49" charset="-128"/>
                <a:ea typeface="ＭＳ ゴシック" panose="020B0609070205080204" pitchFamily="49" charset="-128"/>
              </a:rPr>
              <a:t>号打合簿に記録して取り交わします。</a:t>
            </a:r>
            <a:r>
              <a:rPr lang="en-US" altLang="ja-JP" sz="1800">
                <a:latin typeface="ＭＳ ゴシック" panose="020B0609070205080204" pitchFamily="49" charset="-128"/>
                <a:ea typeface="ＭＳ ゴシック" panose="020B0609070205080204" pitchFamily="49" charset="-128"/>
              </a:rPr>
              <a:t>​</a:t>
            </a:r>
          </a:p>
          <a:p>
            <a:pPr fontAlgn="base"/>
            <a:r>
              <a:rPr lang="ja-JP" altLang="ja-JP" sz="1800">
                <a:latin typeface="ＭＳ ゴシック" panose="020B0609070205080204" pitchFamily="49" charset="-128"/>
                <a:ea typeface="ＭＳ ゴシック" panose="020B0609070205080204" pitchFamily="49" charset="-128"/>
              </a:rPr>
              <a:t>・監督職員と業務主任者間の打合せ事項（指示、承諾、協議及び確認）を記録として残します。</a:t>
            </a:r>
          </a:p>
          <a:p>
            <a:pPr fontAlgn="base"/>
            <a:endParaRPr lang="ja-JP" altLang="ja-JP" sz="18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49045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88000">
              <a:schemeClr val="accent4">
                <a:lumMod val="20000"/>
                <a:lumOff val="80000"/>
              </a:schemeClr>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291320" y="6356350"/>
            <a:ext cx="2743200" cy="365125"/>
          </a:xfrm>
        </p:spPr>
        <p:txBody>
          <a:bodyPr/>
          <a:lstStyle/>
          <a:p>
            <a:fld id="{D86F75C9-3C34-415A-B3AE-35EE53543EC8}" type="slidenum">
              <a:rPr kumimoji="1" lang="ja-JP" altLang="en-US" sz="1400" b="1" smtClean="0">
                <a:latin typeface="ＭＳ ゴシック" panose="020B0609070205080204" pitchFamily="49" charset="-128"/>
                <a:ea typeface="ＭＳ ゴシック" panose="020B0609070205080204" pitchFamily="49" charset="-128"/>
              </a:rPr>
              <a:t>7</a:t>
            </a:fld>
            <a:endParaRPr kumimoji="1" lang="ja-JP" altLang="en-US" sz="1400" b="1">
              <a:latin typeface="ＭＳ ゴシック" panose="020B0609070205080204" pitchFamily="49" charset="-128"/>
              <a:ea typeface="ＭＳ ゴシック" panose="020B0609070205080204" pitchFamily="49" charset="-128"/>
            </a:endParaRPr>
          </a:p>
        </p:txBody>
      </p:sp>
      <p:sp>
        <p:nvSpPr>
          <p:cNvPr id="11" name="フローチャート: 書類 10"/>
          <p:cNvSpPr/>
          <p:nvPr/>
        </p:nvSpPr>
        <p:spPr>
          <a:xfrm>
            <a:off x="0" y="0"/>
            <a:ext cx="3960000" cy="550718"/>
          </a:xfrm>
          <a:prstGeom prst="flowChartDocumen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a:ln w="0"/>
                <a:solidFill>
                  <a:schemeClr val="tx1"/>
                </a:solidFill>
                <a:effectLst>
                  <a:outerShdw blurRad="38100" dist="19050" dir="2700000" algn="tl" rotWithShape="0">
                    <a:schemeClr val="dk1">
                      <a:alpha val="40000"/>
                    </a:schemeClr>
                  </a:outerShdw>
                </a:effectLst>
                <a:latin typeface="游明朝 Demibold" panose="02020600000000000000" pitchFamily="18" charset="-128"/>
                <a:ea typeface="游明朝 Demibold" panose="02020600000000000000" pitchFamily="18" charset="-128"/>
              </a:rPr>
              <a:t>コンサルタント等契約</a:t>
            </a:r>
          </a:p>
        </p:txBody>
      </p:sp>
      <p:sp>
        <p:nvSpPr>
          <p:cNvPr id="7" name="正方形/長方形 6"/>
          <p:cNvSpPr/>
          <p:nvPr/>
        </p:nvSpPr>
        <p:spPr>
          <a:xfrm>
            <a:off x="336000" y="736074"/>
            <a:ext cx="3240000" cy="5226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914400"/>
            <a:r>
              <a:rPr kumimoji="1" lang="ja-JP" altLang="en-US" b="1">
                <a:latin typeface="ＭＳ ゴシック"/>
                <a:ea typeface="ＭＳ ゴシック"/>
              </a:rPr>
              <a:t>契約</a:t>
            </a:r>
            <a:r>
              <a:rPr lang="ja-JP" altLang="en-US" b="1">
                <a:latin typeface="ＭＳ ゴシック"/>
                <a:ea typeface="ＭＳ ゴシック"/>
              </a:rPr>
              <a:t>実施中</a:t>
            </a:r>
            <a:endParaRPr kumimoji="1" lang="ja-JP" altLang="en-US" b="1">
              <a:latin typeface="ＭＳ ゴシック"/>
              <a:ea typeface="ＭＳ ゴシック"/>
            </a:endParaRPr>
          </a:p>
        </p:txBody>
      </p:sp>
      <p:sp>
        <p:nvSpPr>
          <p:cNvPr id="8" name="テキスト ボックス 7"/>
          <p:cNvSpPr txBox="1"/>
          <p:nvPr/>
        </p:nvSpPr>
        <p:spPr>
          <a:xfrm>
            <a:off x="4327200" y="3600"/>
            <a:ext cx="6055200" cy="558000"/>
          </a:xfrm>
          <a:prstGeom prst="rect">
            <a:avLst/>
          </a:prstGeom>
          <a:noFill/>
        </p:spPr>
        <p:txBody>
          <a:bodyPr wrap="square" rtlCol="0" anchor="ctr" anchorCtr="0">
            <a:spAutoFit/>
          </a:bodyPr>
          <a:lstStyle/>
          <a:p>
            <a:r>
              <a:rPr lang="ja-JP" altLang="en-US" sz="2000" b="1" u="sng">
                <a:latin typeface="ＭＳ ゴシック" panose="020B0609070205080204" pitchFamily="49" charset="-128"/>
                <a:ea typeface="ＭＳ ゴシック" panose="020B0609070205080204" pitchFamily="49" charset="-128"/>
              </a:rPr>
              <a:t>一般競争入札（総合評価落札方式）（詳細説明）</a:t>
            </a:r>
            <a:endParaRPr kumimoji="1" lang="ja-JP" altLang="en-US" sz="2000"/>
          </a:p>
        </p:txBody>
      </p:sp>
      <p:sp>
        <p:nvSpPr>
          <p:cNvPr id="10" name="タイトル 1"/>
          <p:cNvSpPr txBox="1">
            <a:spLocks/>
          </p:cNvSpPr>
          <p:nvPr/>
        </p:nvSpPr>
        <p:spPr>
          <a:xfrm>
            <a:off x="336000" y="3842364"/>
            <a:ext cx="11520000" cy="2513985"/>
          </a:xfrm>
          <a:prstGeom prst="roundRect">
            <a:avLst/>
          </a:prstGeom>
          <a:ln>
            <a:solidFill>
              <a:srgbClr val="000000"/>
            </a:solidFill>
          </a:ln>
        </p:spPr>
        <p:txBody>
          <a:bodyPr vert="horz" lIns="91440" tIns="45720" rIns="91440" bIns="4572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base"/>
            <a:r>
              <a:rPr lang="ja-JP" altLang="en-US" sz="1800" b="1" u="sng">
                <a:latin typeface="ＭＳ ゴシック" panose="020B0609070205080204" pitchFamily="49" charset="-128"/>
                <a:ea typeface="ＭＳ ゴシック" panose="020B0609070205080204" pitchFamily="49" charset="-128"/>
              </a:rPr>
              <a:t>（</a:t>
            </a:r>
            <a:r>
              <a:rPr lang="en-US" altLang="ja-JP" sz="1800" b="1" u="sng">
                <a:latin typeface="ＭＳ ゴシック" panose="020B0609070205080204" pitchFamily="49" charset="-128"/>
                <a:ea typeface="ＭＳ ゴシック" panose="020B0609070205080204" pitchFamily="49" charset="-128"/>
              </a:rPr>
              <a:t>10</a:t>
            </a:r>
            <a:r>
              <a:rPr lang="ja-JP" altLang="en-US" sz="1800" b="1" u="sng">
                <a:latin typeface="ＭＳ ゴシック" panose="020B0609070205080204" pitchFamily="49" charset="-128"/>
                <a:ea typeface="ＭＳ ゴシック" panose="020B0609070205080204" pitchFamily="49" charset="-128"/>
              </a:rPr>
              <a:t>）（前金払・部分払）</a:t>
            </a:r>
            <a:r>
              <a:rPr lang="ja-JP" altLang="en-US" sz="1800">
                <a:latin typeface="ＭＳ ゴシック" panose="020B0609070205080204" pitchFamily="49" charset="-128"/>
                <a:ea typeface="ＭＳ ゴシック" panose="020B0609070205080204" pitchFamily="49" charset="-128"/>
              </a:rPr>
              <a:t>​</a:t>
            </a:r>
            <a:endParaRPr lang="en-US" altLang="ja-JP" sz="1800">
              <a:latin typeface="ＭＳ ゴシック" panose="020B0609070205080204" pitchFamily="49" charset="-128"/>
              <a:ea typeface="ＭＳ ゴシック" panose="020B0609070205080204" pitchFamily="49" charset="-128"/>
            </a:endParaRPr>
          </a:p>
          <a:p>
            <a:pPr fontAlgn="base"/>
            <a:br>
              <a:rPr lang="en-US" altLang="ja-JP" sz="1800" b="1" u="sng">
                <a:latin typeface="ＭＳ ゴシック" panose="020B0609070205080204" pitchFamily="49" charset="-128"/>
                <a:ea typeface="ＭＳ ゴシック" panose="020B0609070205080204" pitchFamily="49" charset="-128"/>
              </a:rPr>
            </a:br>
            <a:r>
              <a:rPr lang="ja-JP" altLang="ja-JP" sz="1800">
                <a:latin typeface="ＭＳ ゴシック" panose="020B0609070205080204" pitchFamily="49" charset="-128"/>
                <a:ea typeface="ＭＳ ゴシック" panose="020B0609070205080204" pitchFamily="49" charset="-128"/>
              </a:rPr>
              <a:t>業務の履行期間内に、契約書の定めに基づき、</a:t>
            </a:r>
            <a:r>
              <a:rPr lang="en-US" altLang="ja-JP" sz="1800">
                <a:latin typeface="ＭＳ ゴシック" panose="020B0609070205080204" pitchFamily="49" charset="-128"/>
                <a:ea typeface="ＭＳ ゴシック" panose="020B0609070205080204" pitchFamily="49" charset="-128"/>
              </a:rPr>
              <a:t>JICA</a:t>
            </a:r>
            <a:r>
              <a:rPr lang="ja-JP" altLang="ja-JP" sz="1800">
                <a:latin typeface="ＭＳ ゴシック" panose="020B0609070205080204" pitchFamily="49" charset="-128"/>
                <a:ea typeface="ＭＳ ゴシック" panose="020B0609070205080204" pitchFamily="49" charset="-128"/>
              </a:rPr>
              <a:t>に対して、契約金額の前金払及び部分払を請求することが可能です。</a:t>
            </a:r>
            <a:endParaRPr kumimoji="1" lang="ja-JP" altLang="en-US" sz="1800">
              <a:latin typeface="ＭＳ ゴシック" panose="020B0609070205080204" pitchFamily="49" charset="-128"/>
              <a:ea typeface="ＭＳ ゴシック" panose="020B0609070205080204" pitchFamily="49" charset="-128"/>
            </a:endParaRPr>
          </a:p>
          <a:p>
            <a:pPr fontAlgn="base"/>
            <a:endParaRPr lang="ja-JP" altLang="ja-JP" sz="1800">
              <a:latin typeface="ＭＳ ゴシック" panose="020B0609070205080204" pitchFamily="49" charset="-128"/>
              <a:ea typeface="ＭＳ ゴシック" panose="020B0609070205080204" pitchFamily="49"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51835554"/>
              </p:ext>
            </p:extLst>
          </p:nvPr>
        </p:nvGraphicFramePr>
        <p:xfrm>
          <a:off x="682290" y="2743201"/>
          <a:ext cx="10461040" cy="624254"/>
        </p:xfrm>
        <a:graphic>
          <a:graphicData uri="http://schemas.openxmlformats.org/drawingml/2006/table">
            <a:tbl>
              <a:tblPr firstRow="1" bandRow="1">
                <a:effectLst>
                  <a:outerShdw blurRad="50800" dist="38100" dir="5400000" algn="t" rotWithShape="0">
                    <a:prstClr val="black">
                      <a:alpha val="40000"/>
                    </a:prstClr>
                  </a:outerShdw>
                </a:effectLst>
                <a:tableStyleId>{8A107856-5554-42FB-B03E-39F5DBC370BA}</a:tableStyleId>
              </a:tblPr>
              <a:tblGrid>
                <a:gridCol w="3654076">
                  <a:extLst>
                    <a:ext uri="{9D8B030D-6E8A-4147-A177-3AD203B41FA5}">
                      <a16:colId xmlns:a16="http://schemas.microsoft.com/office/drawing/2014/main" val="1322200864"/>
                    </a:ext>
                  </a:extLst>
                </a:gridCol>
                <a:gridCol w="6806964">
                  <a:extLst>
                    <a:ext uri="{9D8B030D-6E8A-4147-A177-3AD203B41FA5}">
                      <a16:colId xmlns:a16="http://schemas.microsoft.com/office/drawing/2014/main" val="2160793900"/>
                    </a:ext>
                  </a:extLst>
                </a:gridCol>
              </a:tblGrid>
              <a:tr h="62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a:t>契約管理ガイドライン</a:t>
                      </a:r>
                      <a:r>
                        <a:rPr kumimoji="1" lang="ja-JP" altLang="en-US" sz="1600"/>
                        <a:t>（事例集含む）</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kern="1200">
                          <a:effectLst/>
                          <a:hlinkClick r:id="rId3"/>
                        </a:rPr>
                        <a:t>業務実施契約における契約管理ガイドライン</a:t>
                      </a:r>
                      <a:endParaRPr kumimoji="1" lang="ja-JP" altLang="en-US" sz="1600" b="0">
                        <a:latin typeface="ＭＳ ゴシック" panose="020B0609070205080204" pitchFamily="49" charset="-128"/>
                        <a:ea typeface="ＭＳ ゴシック" panose="020B0609070205080204" pitchFamily="49"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19712847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526038788"/>
              </p:ext>
            </p:extLst>
          </p:nvPr>
        </p:nvGraphicFramePr>
        <p:xfrm>
          <a:off x="772409" y="5085792"/>
          <a:ext cx="10455572" cy="1080000"/>
        </p:xfrm>
        <a:graphic>
          <a:graphicData uri="http://schemas.openxmlformats.org/drawingml/2006/table">
            <a:tbl>
              <a:tblPr firstRow="1" bandRow="1">
                <a:effectLst>
                  <a:outerShdw blurRad="50800" dist="38100" dir="5400000" algn="t" rotWithShape="0">
                    <a:prstClr val="black">
                      <a:alpha val="40000"/>
                    </a:prstClr>
                  </a:outerShdw>
                </a:effectLst>
                <a:tableStyleId>{8A107856-5554-42FB-B03E-39F5DBC370BA}</a:tableStyleId>
              </a:tblPr>
              <a:tblGrid>
                <a:gridCol w="3682633">
                  <a:extLst>
                    <a:ext uri="{9D8B030D-6E8A-4147-A177-3AD203B41FA5}">
                      <a16:colId xmlns:a16="http://schemas.microsoft.com/office/drawing/2014/main" val="1322200864"/>
                    </a:ext>
                  </a:extLst>
                </a:gridCol>
                <a:gridCol w="6772939">
                  <a:extLst>
                    <a:ext uri="{9D8B030D-6E8A-4147-A177-3AD203B41FA5}">
                      <a16:colId xmlns:a16="http://schemas.microsoft.com/office/drawing/2014/main" val="2160793900"/>
                    </a:ext>
                  </a:extLst>
                </a:gridCol>
              </a:tblGrid>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a:t>支払請求</a:t>
                      </a:r>
                      <a:endParaRPr kumimoji="1" lang="ja-JP" altLang="en-US" sz="1600" b="1"/>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a:hlinkClick r:id="rId4"/>
                        </a:rPr>
                        <a:t>コンサルタント等契約における支払いの請求について</a:t>
                      </a:r>
                      <a:endParaRPr kumimoji="1" lang="ja-JP" altLang="en-US" sz="1600" b="1">
                        <a:latin typeface="ＭＳ ゴシック" panose="020B0609070205080204" pitchFamily="49" charset="-128"/>
                        <a:ea typeface="ＭＳ ゴシック" panose="020B0609070205080204" pitchFamily="49"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138810529"/>
                  </a:ext>
                </a:extLst>
              </a:tr>
              <a:tr h="360000">
                <a:tc>
                  <a:txBody>
                    <a:bodyPr/>
                    <a:lstStyle/>
                    <a:p>
                      <a:pPr algn="l" rtl="0" fontAlgn="base"/>
                      <a:r>
                        <a:rPr lang="ja-JP" altLang="en-US" sz="1600" b="1" i="0">
                          <a:solidFill>
                            <a:srgbClr val="000000"/>
                          </a:solidFill>
                          <a:effectLst/>
                          <a:ea typeface="游ゴシック" panose="020B0400000000000000" pitchFamily="50" charset="-128"/>
                        </a:rPr>
                        <a:t>提出先​</a:t>
                      </a:r>
                      <a:endParaRPr lang="ja-JP" altLang="en-US" sz="1600" b="1" i="0">
                        <a:solidFill>
                          <a:srgbClr val="000000"/>
                        </a:solidFill>
                        <a:effectLst/>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tc>
                  <a:txBody>
                    <a:bodyPr/>
                    <a:lstStyle/>
                    <a:p>
                      <a:pPr algn="l" rtl="0" fontAlgn="base"/>
                      <a:r>
                        <a:rPr lang="ja-JP" altLang="en-US" sz="1600" b="1" i="0" u="none" strike="noStrike">
                          <a:solidFill>
                            <a:schemeClr val="tx1"/>
                          </a:solidFill>
                          <a:effectLst/>
                          <a:ea typeface="游ゴシック" panose="020B0400000000000000" pitchFamily="50" charset="-128"/>
                        </a:rPr>
                        <a:t>調達・派遣業務部　業務支援チーム</a:t>
                      </a:r>
                      <a:r>
                        <a:rPr lang="ja-JP" altLang="en-US" sz="1600" b="1" i="0">
                          <a:solidFill>
                            <a:schemeClr val="tx1"/>
                          </a:solidFill>
                          <a:effectLst/>
                          <a:ea typeface="游ゴシック" panose="020B0400000000000000" pitchFamily="50" charset="-128"/>
                        </a:rPr>
                        <a:t>（</a:t>
                      </a:r>
                      <a:r>
                        <a:rPr lang="en-US" sz="1600" b="1" i="0" u="none" strike="noStrike">
                          <a:solidFill>
                            <a:schemeClr val="tx1"/>
                          </a:solidFill>
                          <a:effectLst/>
                          <a:latin typeface="游ゴシック" panose="020B0400000000000000" pitchFamily="50" charset="-128"/>
                        </a:rPr>
                        <a:t>outm1_shiharai@jica.go.jp</a:t>
                      </a:r>
                      <a:r>
                        <a:rPr lang="ja-JP" altLang="en-US" sz="1600" b="1" i="0">
                          <a:solidFill>
                            <a:schemeClr val="tx1"/>
                          </a:solidFill>
                          <a:effectLst/>
                          <a:ea typeface="游ゴシック" panose="020B0400000000000000" pitchFamily="50" charset="-128"/>
                        </a:rPr>
                        <a:t>）</a:t>
                      </a:r>
                      <a:r>
                        <a:rPr lang="en-US" sz="1600" b="1" i="0">
                          <a:solidFill>
                            <a:srgbClr val="000000"/>
                          </a:solidFill>
                          <a:effectLst/>
                          <a:latin typeface="游ゴシック" panose="020B0400000000000000" pitchFamily="50" charset="-128"/>
                        </a:rPr>
                        <a:t>​</a:t>
                      </a:r>
                      <a:endParaRPr lang="en-US" sz="1600" b="1" i="0">
                        <a:solidFill>
                          <a:srgbClr val="000000"/>
                        </a:solidFill>
                        <a:effectLst/>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extLst>
                  <a:ext uri="{0D108BD9-81ED-4DB2-BD59-A6C34878D82A}">
                    <a16:rowId xmlns:a16="http://schemas.microsoft.com/office/drawing/2014/main" val="1876381189"/>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kern="1200">
                          <a:solidFill>
                            <a:schemeClr val="dk1"/>
                          </a:solidFill>
                          <a:effectLst/>
                          <a:latin typeface="+mn-lt"/>
                          <a:ea typeface="+mn-ea"/>
                          <a:cs typeface="+mn-cs"/>
                        </a:rPr>
                        <a:t>前金払と部分払​</a:t>
                      </a:r>
                      <a:endParaRPr kumimoji="1" lang="en-US" altLang="ja-JP" sz="1600" b="1" i="0" kern="1200">
                        <a:solidFill>
                          <a:schemeClr val="dk1"/>
                        </a:solidFill>
                        <a:effectLst/>
                        <a:latin typeface="+mn-lt"/>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a:hlinkClick r:id="rId5"/>
                        </a:rPr>
                        <a:t>複数の前金払と部分払が混在する場合の取扱い</a:t>
                      </a:r>
                      <a:endParaRPr lang="en-US" altLang="ja-JP" sz="1600" b="1">
                        <a:latin typeface="ＭＳ ゴシック" panose="020B0609070205080204" pitchFamily="49" charset="-128"/>
                        <a:ea typeface="ＭＳ ゴシック" panose="020B0609070205080204" pitchFamily="49"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817531751"/>
                  </a:ext>
                </a:extLst>
              </a:tr>
            </a:tbl>
          </a:graphicData>
        </a:graphic>
      </p:graphicFrame>
      <p:sp>
        <p:nvSpPr>
          <p:cNvPr id="3" name="タイトル 1">
            <a:extLst>
              <a:ext uri="{FF2B5EF4-FFF2-40B4-BE49-F238E27FC236}">
                <a16:creationId xmlns:a16="http://schemas.microsoft.com/office/drawing/2014/main" id="{3A630B65-FAB2-5178-DBFA-8D3D32D7C1C2}"/>
              </a:ext>
            </a:extLst>
          </p:cNvPr>
          <p:cNvSpPr txBox="1">
            <a:spLocks/>
          </p:cNvSpPr>
          <p:nvPr/>
        </p:nvSpPr>
        <p:spPr>
          <a:xfrm>
            <a:off x="336000" y="1444069"/>
            <a:ext cx="11520000" cy="2207737"/>
          </a:xfrm>
          <a:prstGeom prst="roundRect">
            <a:avLst/>
          </a:prstGeom>
          <a:ln>
            <a:solidFill>
              <a:srgbClr val="000000"/>
            </a:solidFill>
          </a:ln>
        </p:spPr>
        <p:txBody>
          <a:bodyPr vert="horz" lIns="91440" tIns="45720" rIns="91440" bIns="4572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base"/>
            <a:r>
              <a:rPr lang="ja-JP" altLang="ja-JP" sz="1800" b="1" u="sng">
                <a:latin typeface="ＭＳ ゴシック" panose="020B0609070205080204" pitchFamily="49" charset="-128"/>
                <a:ea typeface="ＭＳ ゴシック" panose="020B0609070205080204" pitchFamily="49" charset="-128"/>
              </a:rPr>
              <a:t>（</a:t>
            </a:r>
            <a:r>
              <a:rPr lang="en-US" altLang="ja-JP" sz="1800" b="1" u="sng">
                <a:latin typeface="ＭＳ ゴシック" panose="020B0609070205080204" pitchFamily="49" charset="-128"/>
                <a:ea typeface="ＭＳ ゴシック" panose="020B0609070205080204" pitchFamily="49" charset="-128"/>
              </a:rPr>
              <a:t>9</a:t>
            </a:r>
            <a:r>
              <a:rPr lang="ja-JP" altLang="ja-JP" sz="1800" b="1" u="sng">
                <a:latin typeface="ＭＳ ゴシック" panose="020B0609070205080204" pitchFamily="49" charset="-128"/>
                <a:ea typeface="ＭＳ ゴシック" panose="020B0609070205080204" pitchFamily="49" charset="-128"/>
              </a:rPr>
              <a:t>）業務従事月報提出</a:t>
            </a:r>
            <a:r>
              <a:rPr lang="en-US" altLang="ja-JP" sz="1800">
                <a:latin typeface="ＭＳ ゴシック" panose="020B0609070205080204" pitchFamily="49" charset="-128"/>
                <a:ea typeface="ＭＳ ゴシック" panose="020B0609070205080204" pitchFamily="49" charset="-128"/>
              </a:rPr>
              <a:t>​</a:t>
            </a:r>
          </a:p>
          <a:p>
            <a:pPr fontAlgn="base"/>
            <a:br>
              <a:rPr lang="en-US" altLang="ja-JP" sz="1800">
                <a:latin typeface="ＭＳ ゴシック" panose="020B0609070205080204" pitchFamily="49" charset="-128"/>
                <a:ea typeface="ＭＳ ゴシック" panose="020B0609070205080204" pitchFamily="49" charset="-128"/>
              </a:rPr>
            </a:br>
            <a:r>
              <a:rPr lang="ja-JP" altLang="ja-JP" sz="1800">
                <a:latin typeface="ＭＳ ゴシック" panose="020B0609070205080204" pitchFamily="49" charset="-128"/>
                <a:ea typeface="ＭＳ ゴシック" panose="020B0609070205080204" pitchFamily="49" charset="-128"/>
              </a:rPr>
              <a:t>月毎にコンサルタント業務従事月報を作成し、監督職員に提出します。</a:t>
            </a:r>
            <a:endParaRPr lang="en-US" altLang="ja-JP" sz="1800">
              <a:latin typeface="ＭＳ ゴシック" panose="020B0609070205080204" pitchFamily="49" charset="-128"/>
              <a:ea typeface="ＭＳ ゴシック" panose="020B0609070205080204" pitchFamily="49" charset="-128"/>
            </a:endParaRPr>
          </a:p>
          <a:p>
            <a:pPr fontAlgn="base"/>
            <a:endParaRPr lang="ja-JP" altLang="ja-JP" sz="180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45063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88000">
              <a:schemeClr val="accent4">
                <a:lumMod val="20000"/>
                <a:lumOff val="80000"/>
              </a:schemeClr>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11" name="フローチャート: 書類 10"/>
          <p:cNvSpPr/>
          <p:nvPr/>
        </p:nvSpPr>
        <p:spPr>
          <a:xfrm>
            <a:off x="0" y="0"/>
            <a:ext cx="3960000" cy="550718"/>
          </a:xfrm>
          <a:prstGeom prst="flowChartDocumen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a:ln w="0"/>
                <a:solidFill>
                  <a:schemeClr val="tx1"/>
                </a:solidFill>
                <a:effectLst>
                  <a:outerShdw blurRad="38100" dist="19050" dir="2700000" algn="tl" rotWithShape="0">
                    <a:schemeClr val="dk1">
                      <a:alpha val="40000"/>
                    </a:schemeClr>
                  </a:outerShdw>
                </a:effectLst>
                <a:latin typeface="游明朝 Demibold" panose="02020600000000000000" pitchFamily="18" charset="-128"/>
                <a:ea typeface="游明朝 Demibold" panose="02020600000000000000" pitchFamily="18" charset="-128"/>
              </a:rPr>
              <a:t>コンサルタント等契約</a:t>
            </a:r>
          </a:p>
        </p:txBody>
      </p:sp>
      <p:sp>
        <p:nvSpPr>
          <p:cNvPr id="7" name="正方形/長方形 6"/>
          <p:cNvSpPr/>
          <p:nvPr/>
        </p:nvSpPr>
        <p:spPr>
          <a:xfrm>
            <a:off x="335256" y="656894"/>
            <a:ext cx="3240659" cy="5226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ja-JP" b="1"/>
              <a:t>業務完了届提出</a:t>
            </a:r>
            <a:endParaRPr kumimoji="1" lang="ja-JP" altLang="en-US" b="1">
              <a:latin typeface="ＭＳ ゴシック"/>
              <a:ea typeface="ＭＳ ゴシック"/>
            </a:endParaRPr>
          </a:p>
        </p:txBody>
      </p:sp>
      <p:sp>
        <p:nvSpPr>
          <p:cNvPr id="8" name="テキスト ボックス 7"/>
          <p:cNvSpPr txBox="1"/>
          <p:nvPr/>
        </p:nvSpPr>
        <p:spPr>
          <a:xfrm>
            <a:off x="4327200" y="3600"/>
            <a:ext cx="6055200" cy="558000"/>
          </a:xfrm>
          <a:prstGeom prst="rect">
            <a:avLst/>
          </a:prstGeom>
          <a:noFill/>
        </p:spPr>
        <p:txBody>
          <a:bodyPr wrap="square" rtlCol="0" anchor="ctr" anchorCtr="0">
            <a:spAutoFit/>
          </a:bodyPr>
          <a:lstStyle/>
          <a:p>
            <a:r>
              <a:rPr lang="ja-JP" altLang="en-US" sz="2000" b="1" u="sng">
                <a:latin typeface="ＭＳ ゴシック" panose="020B0609070205080204" pitchFamily="49" charset="-128"/>
                <a:ea typeface="ＭＳ ゴシック" panose="020B0609070205080204" pitchFamily="49" charset="-128"/>
              </a:rPr>
              <a:t>一般競争入札（総合評価落札方式）（詳細説明）</a:t>
            </a:r>
            <a:endParaRPr kumimoji="1" lang="ja-JP" altLang="en-US" sz="2000"/>
          </a:p>
        </p:txBody>
      </p:sp>
      <p:sp>
        <p:nvSpPr>
          <p:cNvPr id="10" name="タイトル 1"/>
          <p:cNvSpPr txBox="1">
            <a:spLocks/>
          </p:cNvSpPr>
          <p:nvPr/>
        </p:nvSpPr>
        <p:spPr>
          <a:xfrm>
            <a:off x="336000" y="1270133"/>
            <a:ext cx="11520000" cy="1386348"/>
          </a:xfrm>
          <a:prstGeom prst="roundRect">
            <a:avLst/>
          </a:prstGeom>
          <a:ln>
            <a:solidFill>
              <a:srgbClr val="000000"/>
            </a:solidFill>
          </a:ln>
        </p:spPr>
        <p:txBody>
          <a:bodyPr vert="horz" lIns="91440" tIns="45720" rIns="91440" bIns="4572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base"/>
            <a:r>
              <a:rPr lang="ja-JP" altLang="en-US" sz="1800" b="1" u="sng">
                <a:latin typeface="ＭＳ ゴシック"/>
                <a:ea typeface="ＭＳ ゴシック"/>
              </a:rPr>
              <a:t>（</a:t>
            </a:r>
            <a:r>
              <a:rPr lang="en-US" altLang="ja-JP" sz="1800" b="1" u="sng">
                <a:latin typeface="ＭＳ ゴシック"/>
                <a:ea typeface="ＭＳ ゴシック"/>
              </a:rPr>
              <a:t>11</a:t>
            </a:r>
            <a:r>
              <a:rPr lang="ja-JP" altLang="en-US" sz="1800" b="1" u="sng">
                <a:latin typeface="ＭＳ ゴシック"/>
                <a:ea typeface="ＭＳ ゴシック"/>
              </a:rPr>
              <a:t>）業務完了届提出</a:t>
            </a:r>
            <a:endParaRPr lang="en-US" altLang="ja-JP" sz="1800" b="1" u="sng">
              <a:latin typeface="ＭＳ ゴシック"/>
              <a:ea typeface="ＭＳ ゴシック"/>
            </a:endParaRPr>
          </a:p>
          <a:p>
            <a:pPr fontAlgn="base"/>
            <a:br>
              <a:rPr lang="en-US" altLang="ja-JP" sz="1800" b="1" u="sng">
                <a:latin typeface="ＭＳ ゴシック" panose="020B0609070205080204" pitchFamily="49" charset="-128"/>
                <a:ea typeface="ＭＳ ゴシック" panose="020B0609070205080204" pitchFamily="49" charset="-128"/>
              </a:rPr>
            </a:br>
            <a:r>
              <a:rPr lang="ja-JP" altLang="ja-JP" sz="1800">
                <a:latin typeface="ＭＳ ゴシック"/>
                <a:ea typeface="ＭＳ ゴシック"/>
              </a:rPr>
              <a:t>完了届とともに報告書等を契約書に定める期日までに提出します。</a:t>
            </a:r>
            <a:endParaRPr lang="ja-JP" altLang="en-US" sz="1800">
              <a:latin typeface="ＭＳ ゴシック"/>
              <a:ea typeface="ＭＳ ゴシック"/>
            </a:endParaRPr>
          </a:p>
          <a:p>
            <a:pPr fontAlgn="base"/>
            <a:endParaRPr lang="ja-JP" altLang="ja-JP" sz="1800">
              <a:latin typeface="ＭＳ ゴシック" panose="020B0609070205080204" pitchFamily="49" charset="-128"/>
              <a:ea typeface="ＭＳ ゴシック" panose="020B0609070205080204" pitchFamily="49" charset="-128"/>
            </a:endParaRPr>
          </a:p>
        </p:txBody>
      </p:sp>
      <p:sp>
        <p:nvSpPr>
          <p:cNvPr id="14" name="タイトル 1"/>
          <p:cNvSpPr txBox="1">
            <a:spLocks/>
          </p:cNvSpPr>
          <p:nvPr/>
        </p:nvSpPr>
        <p:spPr>
          <a:xfrm>
            <a:off x="336000" y="3349634"/>
            <a:ext cx="11520000" cy="1183865"/>
          </a:xfrm>
          <a:prstGeom prst="roundRect">
            <a:avLst/>
          </a:prstGeom>
          <a:ln>
            <a:solidFill>
              <a:srgbClr val="000000"/>
            </a:solidFill>
          </a:ln>
        </p:spPr>
        <p:txBody>
          <a:bodyPr vert="horz" lIns="91440" tIns="45720" rIns="91440" bIns="4572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base"/>
            <a:r>
              <a:rPr lang="ja-JP" altLang="en-US" sz="1800" b="1" u="sng">
                <a:latin typeface="ＭＳ ゴシック"/>
                <a:ea typeface="ＭＳ ゴシック"/>
              </a:rPr>
              <a:t>（</a:t>
            </a:r>
            <a:r>
              <a:rPr lang="en-US" altLang="ja-JP" sz="1800" b="1" u="sng">
                <a:latin typeface="ＭＳ ゴシック"/>
                <a:ea typeface="ＭＳ ゴシック"/>
              </a:rPr>
              <a:t>12</a:t>
            </a:r>
            <a:r>
              <a:rPr lang="ja-JP" altLang="en-US" sz="1800" b="1" u="sng">
                <a:latin typeface="ＭＳ ゴシック"/>
                <a:ea typeface="ＭＳ ゴシック"/>
              </a:rPr>
              <a:t>）検査・結果通知</a:t>
            </a:r>
            <a:br>
              <a:rPr lang="en-US" altLang="ja-JP" sz="1800" b="1" u="sng">
                <a:latin typeface="ＭＳ ゴシック" panose="020B0609070205080204" pitchFamily="49" charset="-128"/>
                <a:ea typeface="ＭＳ ゴシック" panose="020B0609070205080204" pitchFamily="49" charset="-128"/>
              </a:rPr>
            </a:br>
            <a:br>
              <a:rPr lang="en-US" altLang="ja-JP" sz="1800" b="1" u="sng">
                <a:latin typeface="ＭＳ ゴシック" panose="020B0609070205080204" pitchFamily="49" charset="-128"/>
                <a:ea typeface="ＭＳ ゴシック" panose="020B0609070205080204" pitchFamily="49" charset="-128"/>
              </a:rPr>
            </a:br>
            <a:r>
              <a:rPr lang="en-US" altLang="ja-JP" sz="1800">
                <a:latin typeface="ＭＳ ゴシック" panose="020B0609070205080204" pitchFamily="49" charset="-128"/>
                <a:ea typeface="ＭＳ ゴシック" panose="020B0609070205080204" pitchFamily="49" charset="-128"/>
              </a:rPr>
              <a:t>JICA</a:t>
            </a:r>
            <a:r>
              <a:rPr lang="ja-JP" altLang="ja-JP" sz="1800">
                <a:latin typeface="ＭＳ ゴシック" panose="020B0609070205080204" pitchFamily="49" charset="-128"/>
                <a:ea typeface="ＭＳ ゴシック" panose="020B0609070205080204" pitchFamily="49" charset="-128"/>
              </a:rPr>
              <a:t>は業務完了届提出の翌日から起算して</a:t>
            </a:r>
            <a:r>
              <a:rPr lang="en-US" altLang="ja-JP" sz="1800">
                <a:latin typeface="ＭＳ ゴシック" panose="020B0609070205080204" pitchFamily="49" charset="-128"/>
                <a:ea typeface="ＭＳ ゴシック" panose="020B0609070205080204" pitchFamily="49" charset="-128"/>
              </a:rPr>
              <a:t>10</a:t>
            </a:r>
            <a:r>
              <a:rPr lang="ja-JP" altLang="ja-JP" sz="1800">
                <a:latin typeface="ＭＳ ゴシック" panose="020B0609070205080204" pitchFamily="49" charset="-128"/>
                <a:ea typeface="ＭＳ ゴシック" panose="020B0609070205080204" pitchFamily="49" charset="-128"/>
              </a:rPr>
              <a:t>営業日以内に確認検査を行い、結果を受注者に通知します</a:t>
            </a:r>
            <a:r>
              <a:rPr lang="ja-JP" altLang="ja-JP" sz="900">
                <a:latin typeface="ＭＳ ゴシック" panose="020B0609070205080204" pitchFamily="49" charset="-128"/>
                <a:ea typeface="ＭＳ ゴシック" panose="020B0609070205080204" pitchFamily="49" charset="-128"/>
              </a:rPr>
              <a:t>。</a:t>
            </a:r>
            <a:endParaRPr kumimoji="1" lang="ja-JP" altLang="en-US" sz="900">
              <a:latin typeface="ＭＳ ゴシック" panose="020B0609070205080204" pitchFamily="49" charset="-128"/>
              <a:ea typeface="ＭＳ ゴシック" panose="020B0609070205080204" pitchFamily="49" charset="-128"/>
            </a:endParaRPr>
          </a:p>
          <a:p>
            <a:pPr fontAlgn="base"/>
            <a:r>
              <a:rPr lang="en-US" altLang="ja-JP" sz="1800">
                <a:latin typeface="ＭＳ ゴシック" panose="020B0609070205080204" pitchFamily="49" charset="-128"/>
                <a:ea typeface="ＭＳ ゴシック" panose="020B0609070205080204" pitchFamily="49" charset="-128"/>
              </a:rPr>
              <a:t> </a:t>
            </a:r>
            <a:endParaRPr lang="ja-JP" altLang="ja-JP" sz="1800">
              <a:latin typeface="ＭＳ ゴシック" panose="020B0609070205080204" pitchFamily="49" charset="-128"/>
              <a:ea typeface="ＭＳ ゴシック" panose="020B0609070205080204" pitchFamily="49" charset="-128"/>
            </a:endParaRPr>
          </a:p>
        </p:txBody>
      </p:sp>
      <p:sp>
        <p:nvSpPr>
          <p:cNvPr id="18" name="タイトル 1"/>
          <p:cNvSpPr txBox="1">
            <a:spLocks/>
          </p:cNvSpPr>
          <p:nvPr/>
        </p:nvSpPr>
        <p:spPr>
          <a:xfrm>
            <a:off x="336000" y="4624098"/>
            <a:ext cx="11520000" cy="2068977"/>
          </a:xfrm>
          <a:prstGeom prst="roundRect">
            <a:avLst/>
          </a:prstGeom>
          <a:ln>
            <a:solidFill>
              <a:srgbClr val="000000"/>
            </a:solidFill>
          </a:ln>
        </p:spPr>
        <p:txBody>
          <a:bodyPr vert="horz" lIns="91440" tIns="45720" rIns="91440" bIns="4572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base"/>
            <a:r>
              <a:rPr lang="ja-JP" altLang="en-US" sz="1800" b="1" u="sng">
                <a:latin typeface="ＭＳ ゴシック" panose="020B0609070205080204" pitchFamily="49" charset="-128"/>
                <a:ea typeface="ＭＳ ゴシック" panose="020B0609070205080204" pitchFamily="49" charset="-128"/>
              </a:rPr>
              <a:t>（</a:t>
            </a:r>
            <a:r>
              <a:rPr lang="en-US" altLang="ja-JP" sz="1800" b="1" u="sng">
                <a:latin typeface="ＭＳ ゴシック" panose="020B0609070205080204" pitchFamily="49" charset="-128"/>
                <a:ea typeface="ＭＳ ゴシック" panose="020B0609070205080204" pitchFamily="49" charset="-128"/>
              </a:rPr>
              <a:t>13</a:t>
            </a:r>
            <a:r>
              <a:rPr lang="ja-JP" altLang="en-US" sz="1800" b="1" u="sng">
                <a:latin typeface="ＭＳ ゴシック" panose="020B0609070205080204" pitchFamily="49" charset="-128"/>
                <a:ea typeface="ＭＳ ゴシック" panose="020B0609070205080204" pitchFamily="49" charset="-128"/>
              </a:rPr>
              <a:t>）（概算払）</a:t>
            </a:r>
            <a:br>
              <a:rPr lang="en-US" altLang="ja-JP" sz="1800" b="1" u="sng">
                <a:latin typeface="ＭＳ ゴシック" panose="020B0609070205080204" pitchFamily="49" charset="-128"/>
                <a:ea typeface="ＭＳ ゴシック" panose="020B0609070205080204" pitchFamily="49" charset="-128"/>
              </a:rPr>
            </a:br>
            <a:br>
              <a:rPr lang="en-US" altLang="ja-JP" sz="1800" b="1" u="sng">
                <a:latin typeface="ＭＳ ゴシック" panose="020B0609070205080204" pitchFamily="49" charset="-128"/>
                <a:ea typeface="ＭＳ ゴシック" panose="020B0609070205080204" pitchFamily="49" charset="-128"/>
              </a:rPr>
            </a:br>
            <a:r>
              <a:rPr lang="ja-JP" altLang="ja-JP" sz="1800">
                <a:latin typeface="ＭＳ ゴシック" panose="020B0609070205080204" pitchFamily="49" charset="-128"/>
                <a:ea typeface="ＭＳ ゴシック" panose="020B0609070205080204" pitchFamily="49" charset="-128"/>
              </a:rPr>
              <a:t>検査合格後に、</a:t>
            </a:r>
            <a:r>
              <a:rPr lang="en-US" altLang="ja-JP" sz="1800">
                <a:latin typeface="ＭＳ ゴシック" panose="020B0609070205080204" pitchFamily="49" charset="-128"/>
                <a:ea typeface="ＭＳ ゴシック" panose="020B0609070205080204" pitchFamily="49" charset="-128"/>
              </a:rPr>
              <a:t>JICA</a:t>
            </a:r>
            <a:r>
              <a:rPr lang="ja-JP" altLang="en-US" sz="1800">
                <a:latin typeface="ＭＳ ゴシック" panose="020B0609070205080204" pitchFamily="49" charset="-128"/>
                <a:ea typeface="ＭＳ ゴシック" panose="020B0609070205080204" pitchFamily="49" charset="-128"/>
              </a:rPr>
              <a:t>が支払うべき額（以下「確定金額」）</a:t>
            </a:r>
            <a:r>
              <a:rPr lang="ja-JP" altLang="ja-JP" sz="1800">
                <a:latin typeface="ＭＳ ゴシック" panose="020B0609070205080204" pitchFamily="49" charset="-128"/>
                <a:ea typeface="ＭＳ ゴシック" panose="020B0609070205080204" pitchFamily="49" charset="-128"/>
              </a:rPr>
              <a:t>の確定に先立って、契約金額の</a:t>
            </a:r>
            <a:r>
              <a:rPr lang="en-US" altLang="ja-JP" sz="1800">
                <a:latin typeface="ＭＳ ゴシック" panose="020B0609070205080204" pitchFamily="49" charset="-128"/>
                <a:ea typeface="ＭＳ ゴシック" panose="020B0609070205080204" pitchFamily="49" charset="-128"/>
              </a:rPr>
              <a:t>9</a:t>
            </a:r>
            <a:r>
              <a:rPr lang="ja-JP" altLang="ja-JP" sz="1800">
                <a:latin typeface="ＭＳ ゴシック" panose="020B0609070205080204" pitchFamily="49" charset="-128"/>
                <a:ea typeface="ＭＳ ゴシック" panose="020B0609070205080204" pitchFamily="49" charset="-128"/>
              </a:rPr>
              <a:t>割を上限に（前金払、部分払分を差し引いた額を）概算払として請求できます。</a:t>
            </a:r>
            <a:endParaRPr lang="en-US" altLang="ja-JP" sz="1800">
              <a:latin typeface="ＭＳ ゴシック" panose="020B0609070205080204" pitchFamily="49" charset="-128"/>
              <a:ea typeface="ＭＳ ゴシック" panose="020B0609070205080204" pitchFamily="49" charset="-128"/>
            </a:endParaRPr>
          </a:p>
          <a:p>
            <a:pPr fontAlgn="base"/>
            <a:endParaRPr lang="ja-JP" altLang="ja-JP" sz="1800">
              <a:latin typeface="ＭＳ ゴシック" panose="020B0609070205080204" pitchFamily="49" charset="-128"/>
              <a:ea typeface="ＭＳ ゴシック" panose="020B0609070205080204" pitchFamily="49"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2887361828"/>
              </p:ext>
            </p:extLst>
          </p:nvPr>
        </p:nvGraphicFramePr>
        <p:xfrm>
          <a:off x="795599" y="5853702"/>
          <a:ext cx="7870961" cy="756000"/>
        </p:xfrm>
        <a:graphic>
          <a:graphicData uri="http://schemas.openxmlformats.org/drawingml/2006/table">
            <a:tbl>
              <a:tblPr firstRow="1" bandRow="1">
                <a:effectLst>
                  <a:outerShdw blurRad="50800" dist="38100" dir="5400000" algn="t" rotWithShape="0">
                    <a:prstClr val="black">
                      <a:alpha val="40000"/>
                    </a:prstClr>
                  </a:outerShdw>
                </a:effectLst>
                <a:tableStyleId>{8A107856-5554-42FB-B03E-39F5DBC370BA}</a:tableStyleId>
              </a:tblPr>
              <a:tblGrid>
                <a:gridCol w="1435704">
                  <a:extLst>
                    <a:ext uri="{9D8B030D-6E8A-4147-A177-3AD203B41FA5}">
                      <a16:colId xmlns:a16="http://schemas.microsoft.com/office/drawing/2014/main" val="1322200864"/>
                    </a:ext>
                  </a:extLst>
                </a:gridCol>
                <a:gridCol w="6435257">
                  <a:extLst>
                    <a:ext uri="{9D8B030D-6E8A-4147-A177-3AD203B41FA5}">
                      <a16:colId xmlns:a16="http://schemas.microsoft.com/office/drawing/2014/main" val="2160793900"/>
                    </a:ext>
                  </a:extLst>
                </a:gridCol>
              </a:tblGrid>
              <a:tr h="37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a:t>支払請求</a:t>
                      </a:r>
                      <a:endParaRPr kumimoji="1" lang="ja-JP" altLang="en-US" sz="1600" b="1"/>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a:hlinkClick r:id="rId3"/>
                        </a:rPr>
                        <a:t>コンサルタント等契約における支払いの請求について</a:t>
                      </a:r>
                      <a:endParaRPr kumimoji="1" lang="ja-JP" altLang="en-US" sz="1600" b="1">
                        <a:latin typeface="ＭＳ ゴシック" panose="020B0609070205080204" pitchFamily="49" charset="-128"/>
                        <a:ea typeface="ＭＳ ゴシック" panose="020B0609070205080204" pitchFamily="49" charset="-128"/>
                      </a:endParaRP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197128473"/>
                  </a:ext>
                </a:extLst>
              </a:tr>
              <a:tr h="37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1" i="0" kern="1200">
                          <a:solidFill>
                            <a:schemeClr val="dk1"/>
                          </a:solidFill>
                          <a:effectLst/>
                          <a:latin typeface="+mn-lt"/>
                          <a:ea typeface="+mn-ea"/>
                          <a:cs typeface="+mn-cs"/>
                        </a:rPr>
                        <a:t>提出先</a:t>
                      </a:r>
                      <a:endParaRPr kumimoji="1" lang="ja-JP" altLang="en-US" sz="1600" b="1"/>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1" i="0" u="none" strike="noStrike" kern="1200">
                          <a:solidFill>
                            <a:schemeClr val="tx1"/>
                          </a:solidFill>
                          <a:effectLst/>
                          <a:latin typeface="+mn-lt"/>
                          <a:ea typeface="+mn-ea"/>
                          <a:cs typeface="+mn-cs"/>
                        </a:rPr>
                        <a:t>調達・派遣業務部業務支援チーム</a:t>
                      </a:r>
                      <a:r>
                        <a:rPr kumimoji="1" lang="ja-JP" altLang="ja-JP" sz="1600" b="1" i="0" kern="1200">
                          <a:solidFill>
                            <a:schemeClr val="tx1"/>
                          </a:solidFill>
                          <a:effectLst/>
                          <a:latin typeface="+mn-ea"/>
                          <a:ea typeface="+mn-ea"/>
                          <a:cs typeface="+mn-cs"/>
                        </a:rPr>
                        <a:t>（</a:t>
                      </a:r>
                      <a:r>
                        <a:rPr kumimoji="1" lang="en-US" altLang="ja-JP" sz="1600" b="1" i="0" u="none" strike="noStrike" kern="1200">
                          <a:solidFill>
                            <a:schemeClr val="tx1"/>
                          </a:solidFill>
                          <a:effectLst/>
                          <a:latin typeface="+mn-ea"/>
                          <a:ea typeface="+mn-ea"/>
                          <a:cs typeface="+mn-cs"/>
                        </a:rPr>
                        <a:t>outm1_shiharai@jica.go.jp</a:t>
                      </a:r>
                      <a:r>
                        <a:rPr kumimoji="1" lang="ja-JP" altLang="ja-JP" sz="1600" b="1" i="0" u="none" kern="1200">
                          <a:solidFill>
                            <a:schemeClr val="tx1"/>
                          </a:solidFill>
                          <a:effectLst/>
                          <a:latin typeface="+mn-ea"/>
                          <a:ea typeface="+mn-ea"/>
                          <a:cs typeface="+mn-cs"/>
                        </a:rPr>
                        <a:t>）</a:t>
                      </a:r>
                      <a:endParaRPr kumimoji="1" lang="ja-JP" altLang="en-US" sz="1600" b="1" u="none">
                        <a:solidFill>
                          <a:schemeClr val="tx1"/>
                        </a:solidFill>
                        <a:latin typeface="+mn-ea"/>
                        <a:ea typeface="+mn-ea"/>
                      </a:endParaRP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extLst>
                  <a:ext uri="{0D108BD9-81ED-4DB2-BD59-A6C34878D82A}">
                    <a16:rowId xmlns:a16="http://schemas.microsoft.com/office/drawing/2014/main" val="1792250717"/>
                  </a:ext>
                </a:extLst>
              </a:tr>
            </a:tbl>
          </a:graphicData>
        </a:graphic>
      </p:graphicFrame>
      <p:sp>
        <p:nvSpPr>
          <p:cNvPr id="21" name="スライド番号プレースホルダー 1"/>
          <p:cNvSpPr>
            <a:spLocks noGrp="1"/>
          </p:cNvSpPr>
          <p:nvPr>
            <p:ph type="sldNum" sz="quarter" idx="12"/>
          </p:nvPr>
        </p:nvSpPr>
        <p:spPr>
          <a:xfrm>
            <a:off x="9312484" y="6361556"/>
            <a:ext cx="2743200" cy="365125"/>
          </a:xfrm>
        </p:spPr>
        <p:txBody>
          <a:bodyPr/>
          <a:lstStyle/>
          <a:p>
            <a:fld id="{D86F75C9-3C34-415A-B3AE-35EE53543EC8}" type="slidenum">
              <a:rPr kumimoji="1" lang="ja-JP" altLang="en-US" sz="1400" b="1" smtClean="0">
                <a:latin typeface="ＭＳ ゴシック" panose="020B0609070205080204" pitchFamily="49" charset="-128"/>
                <a:ea typeface="ＭＳ ゴシック" panose="020B0609070205080204" pitchFamily="49" charset="-128"/>
              </a:rPr>
              <a:t>8</a:t>
            </a:fld>
            <a:endParaRPr kumimoji="1" lang="ja-JP" altLang="en-US" sz="1400" b="1">
              <a:latin typeface="ＭＳ ゴシック" panose="020B0609070205080204" pitchFamily="49" charset="-128"/>
              <a:ea typeface="ＭＳ ゴシック" panose="020B0609070205080204" pitchFamily="49"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592731495"/>
              </p:ext>
            </p:extLst>
          </p:nvPr>
        </p:nvGraphicFramePr>
        <p:xfrm>
          <a:off x="795600" y="2191526"/>
          <a:ext cx="7870960" cy="378954"/>
        </p:xfrm>
        <a:graphic>
          <a:graphicData uri="http://schemas.openxmlformats.org/drawingml/2006/table">
            <a:tbl>
              <a:tblPr firstRow="1" bandRow="1">
                <a:effectLst>
                  <a:outerShdw blurRad="50800" dist="38100" dir="5400000" algn="t" rotWithShape="0">
                    <a:prstClr val="black">
                      <a:alpha val="40000"/>
                    </a:prstClr>
                  </a:outerShdw>
                </a:effectLst>
                <a:tableStyleId>{8A107856-5554-42FB-B03E-39F5DBC370BA}</a:tableStyleId>
              </a:tblPr>
              <a:tblGrid>
                <a:gridCol w="1381595">
                  <a:extLst>
                    <a:ext uri="{9D8B030D-6E8A-4147-A177-3AD203B41FA5}">
                      <a16:colId xmlns:a16="http://schemas.microsoft.com/office/drawing/2014/main" val="1322200864"/>
                    </a:ext>
                  </a:extLst>
                </a:gridCol>
                <a:gridCol w="6489365">
                  <a:extLst>
                    <a:ext uri="{9D8B030D-6E8A-4147-A177-3AD203B41FA5}">
                      <a16:colId xmlns:a16="http://schemas.microsoft.com/office/drawing/2014/main" val="2160793900"/>
                    </a:ext>
                  </a:extLst>
                </a:gridCol>
              </a:tblGrid>
              <a:tr h="3789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1" i="0" kern="1200">
                          <a:solidFill>
                            <a:schemeClr val="dk1"/>
                          </a:solidFill>
                          <a:effectLst/>
                          <a:latin typeface="+mn-lt"/>
                          <a:ea typeface="+mn-ea"/>
                          <a:cs typeface="+mn-cs"/>
                        </a:rPr>
                        <a:t>業務完了届</a:t>
                      </a:r>
                      <a:endParaRPr kumimoji="1" lang="ja-JP" altLang="en-US" sz="1600" b="1"/>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a:hlinkClick r:id="rId3"/>
                        </a:rPr>
                        <a:t>コンサルタント等契約における支払いの請求について</a:t>
                      </a:r>
                      <a:endParaRPr kumimoji="1" lang="ja-JP" altLang="en-US" sz="1600" b="1">
                        <a:latin typeface="ＭＳ ゴシック" panose="020B0609070205080204" pitchFamily="49" charset="-128"/>
                        <a:ea typeface="ＭＳ ゴシック" panose="020B0609070205080204" pitchFamily="49"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197128473"/>
                  </a:ext>
                </a:extLst>
              </a:tr>
            </a:tbl>
          </a:graphicData>
        </a:graphic>
      </p:graphicFrame>
      <p:sp>
        <p:nvSpPr>
          <p:cNvPr id="16" name="正方形/長方形 15"/>
          <p:cNvSpPr/>
          <p:nvPr/>
        </p:nvSpPr>
        <p:spPr>
          <a:xfrm>
            <a:off x="335915" y="2740887"/>
            <a:ext cx="3240000" cy="5226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b="1"/>
              <a:t>検査・支払い</a:t>
            </a:r>
            <a:endParaRPr kumimoji="1" lang="ja-JP" altLang="en-US" b="1">
              <a:latin typeface="ＭＳ ゴシック"/>
              <a:ea typeface="ＭＳ ゴシック"/>
            </a:endParaRPr>
          </a:p>
        </p:txBody>
      </p:sp>
    </p:spTree>
    <p:extLst>
      <p:ext uri="{BB962C8B-B14F-4D97-AF65-F5344CB8AC3E}">
        <p14:creationId xmlns:p14="http://schemas.microsoft.com/office/powerpoint/2010/main" val="26055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88000">
              <a:schemeClr val="accent4">
                <a:lumMod val="20000"/>
                <a:lumOff val="80000"/>
              </a:schemeClr>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40" name="タイトル 1"/>
          <p:cNvSpPr txBox="1">
            <a:spLocks/>
          </p:cNvSpPr>
          <p:nvPr/>
        </p:nvSpPr>
        <p:spPr>
          <a:xfrm>
            <a:off x="336000" y="4786761"/>
            <a:ext cx="11520000" cy="1876251"/>
          </a:xfrm>
          <a:prstGeom prst="roundRect">
            <a:avLst/>
          </a:prstGeom>
          <a:ln>
            <a:solidFill>
              <a:srgbClr val="000000"/>
            </a:solidFill>
          </a:ln>
        </p:spPr>
        <p:txBody>
          <a:bodyPr vert="horz" lIns="91440" tIns="45720" rIns="91440" bIns="4572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b="1" u="sng">
                <a:latin typeface="ＭＳ ゴシック" panose="020B0609070205080204" pitchFamily="49" charset="-128"/>
                <a:ea typeface="ＭＳ ゴシック" panose="020B0609070205080204" pitchFamily="49" charset="-128"/>
              </a:rPr>
              <a:t>（</a:t>
            </a:r>
            <a:r>
              <a:rPr lang="en-US" altLang="ja-JP" sz="1800" b="1" u="sng">
                <a:latin typeface="ＭＳ ゴシック" panose="020B0609070205080204" pitchFamily="49" charset="-128"/>
                <a:ea typeface="ＭＳ ゴシック" panose="020B0609070205080204" pitchFamily="49" charset="-128"/>
              </a:rPr>
              <a:t>16</a:t>
            </a:r>
            <a:r>
              <a:rPr lang="ja-JP" altLang="en-US" sz="1800" b="1" u="sng">
                <a:latin typeface="ＭＳ ゴシック" panose="020B0609070205080204" pitchFamily="49" charset="-128"/>
                <a:ea typeface="ＭＳ ゴシック" panose="020B0609070205080204" pitchFamily="49" charset="-128"/>
              </a:rPr>
              <a:t>）請求・支払</a:t>
            </a:r>
            <a:br>
              <a:rPr lang="en-US" altLang="ja-JP" sz="1800" b="1" u="sng">
                <a:latin typeface="ＭＳ ゴシック" panose="020B0609070205080204" pitchFamily="49" charset="-128"/>
                <a:ea typeface="ＭＳ ゴシック" panose="020B0609070205080204" pitchFamily="49" charset="-128"/>
              </a:rPr>
            </a:br>
            <a:endParaRPr lang="en-US" altLang="ja-JP" sz="1800" b="1" u="sng">
              <a:latin typeface="ＭＳ ゴシック" panose="020B0609070205080204" pitchFamily="49" charset="-128"/>
              <a:ea typeface="ＭＳ ゴシック" panose="020B0609070205080204" pitchFamily="49" charset="-128"/>
            </a:endParaRPr>
          </a:p>
          <a:p>
            <a:r>
              <a:rPr lang="ja-JP" altLang="en-US" sz="1800">
                <a:latin typeface="ＭＳ ゴシック" panose="020B0609070205080204" pitchFamily="49" charset="-128"/>
                <a:ea typeface="ＭＳ ゴシック" panose="020B0609070205080204" pitchFamily="49" charset="-128"/>
              </a:rPr>
              <a:t>確定金額決定通知を受けた後、確定金額の支払が請求できます。</a:t>
            </a:r>
            <a:endParaRPr lang="en-US" altLang="ja-JP" sz="1800">
              <a:latin typeface="ＭＳ ゴシック" panose="020B0609070205080204" pitchFamily="49" charset="-128"/>
              <a:ea typeface="ＭＳ ゴシック" panose="020B0609070205080204" pitchFamily="49" charset="-128"/>
            </a:endParaRPr>
          </a:p>
          <a:p>
            <a:pPr fontAlgn="base"/>
            <a:endParaRPr lang="ja-JP" altLang="ja-JP" sz="1800">
              <a:latin typeface="ＭＳ ゴシック" panose="020B0609070205080204" pitchFamily="49" charset="-128"/>
              <a:ea typeface="ＭＳ ゴシック" panose="020B0609070205080204" pitchFamily="49" charset="-128"/>
            </a:endParaRPr>
          </a:p>
        </p:txBody>
      </p:sp>
      <p:sp>
        <p:nvSpPr>
          <p:cNvPr id="11" name="フローチャート: 書類 10"/>
          <p:cNvSpPr/>
          <p:nvPr/>
        </p:nvSpPr>
        <p:spPr>
          <a:xfrm>
            <a:off x="0" y="0"/>
            <a:ext cx="3960000" cy="550718"/>
          </a:xfrm>
          <a:prstGeom prst="flowChartDocument">
            <a:avLst/>
          </a:prstGeom>
          <a:solidFill>
            <a:schemeClr val="accent4"/>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a:ln w="0"/>
                <a:solidFill>
                  <a:schemeClr val="tx1"/>
                </a:solidFill>
                <a:effectLst>
                  <a:outerShdw blurRad="38100" dist="19050" dir="2700000" algn="tl" rotWithShape="0">
                    <a:schemeClr val="dk1">
                      <a:alpha val="40000"/>
                    </a:schemeClr>
                  </a:outerShdw>
                </a:effectLst>
                <a:latin typeface="游明朝 Demibold" panose="02020600000000000000" pitchFamily="18" charset="-128"/>
                <a:ea typeface="游明朝 Demibold" panose="02020600000000000000" pitchFamily="18" charset="-128"/>
              </a:rPr>
              <a:t>コンサルタント等契約</a:t>
            </a:r>
          </a:p>
        </p:txBody>
      </p:sp>
      <p:sp>
        <p:nvSpPr>
          <p:cNvPr id="7" name="正方形/長方形 6"/>
          <p:cNvSpPr/>
          <p:nvPr/>
        </p:nvSpPr>
        <p:spPr>
          <a:xfrm>
            <a:off x="336000" y="656415"/>
            <a:ext cx="3240000" cy="5226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914400"/>
            <a:r>
              <a:rPr lang="ja-JP" altLang="en-US" b="1">
                <a:latin typeface="ＭＳ ゴシック"/>
                <a:ea typeface="ＭＳ ゴシック"/>
              </a:rPr>
              <a:t>検査・支払</a:t>
            </a:r>
            <a:endParaRPr kumimoji="1" lang="ja-JP" altLang="en-US" b="1">
              <a:latin typeface="ＭＳ ゴシック"/>
              <a:ea typeface="ＭＳ ゴシック"/>
            </a:endParaRPr>
          </a:p>
        </p:txBody>
      </p:sp>
      <p:sp>
        <p:nvSpPr>
          <p:cNvPr id="8" name="テキスト ボックス 7"/>
          <p:cNvSpPr txBox="1"/>
          <p:nvPr/>
        </p:nvSpPr>
        <p:spPr>
          <a:xfrm>
            <a:off x="4327200" y="3600"/>
            <a:ext cx="6055200" cy="558000"/>
          </a:xfrm>
          <a:prstGeom prst="rect">
            <a:avLst/>
          </a:prstGeom>
          <a:noFill/>
        </p:spPr>
        <p:txBody>
          <a:bodyPr wrap="square" rtlCol="0" anchor="ctr" anchorCtr="0">
            <a:spAutoFit/>
          </a:bodyPr>
          <a:lstStyle/>
          <a:p>
            <a:r>
              <a:rPr lang="ja-JP" altLang="en-US" sz="2000" b="1" u="sng">
                <a:latin typeface="ＭＳ ゴシック" panose="020B0609070205080204" pitchFamily="49" charset="-128"/>
                <a:ea typeface="ＭＳ ゴシック" panose="020B0609070205080204" pitchFamily="49" charset="-128"/>
              </a:rPr>
              <a:t>一般競争入札（総合評価落札方式）（詳細説明）</a:t>
            </a:r>
            <a:endParaRPr kumimoji="1" lang="ja-JP" altLang="en-US" sz="2000"/>
          </a:p>
        </p:txBody>
      </p:sp>
      <p:sp>
        <p:nvSpPr>
          <p:cNvPr id="16" name="タイトル 1"/>
          <p:cNvSpPr txBox="1">
            <a:spLocks/>
          </p:cNvSpPr>
          <p:nvPr/>
        </p:nvSpPr>
        <p:spPr>
          <a:xfrm>
            <a:off x="336000" y="1249146"/>
            <a:ext cx="11520000" cy="2592000"/>
          </a:xfrm>
          <a:prstGeom prst="roundRect">
            <a:avLst/>
          </a:prstGeom>
          <a:ln>
            <a:solidFill>
              <a:srgbClr val="000000"/>
            </a:solidFill>
          </a:ln>
        </p:spPr>
        <p:txBody>
          <a:bodyPr vert="horz" lIns="91440" tIns="45720" rIns="91440" bIns="4572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base"/>
            <a:r>
              <a:rPr lang="en-US" altLang="ja-JP" sz="1800" b="1" u="sng">
                <a:latin typeface="ＭＳ ゴシック"/>
                <a:ea typeface="ＭＳ ゴシック"/>
              </a:rPr>
              <a:t>(14</a:t>
            </a:r>
            <a:r>
              <a:rPr lang="ja-JP" altLang="en-US" sz="1800" b="1" u="sng">
                <a:latin typeface="ＭＳ ゴシック"/>
                <a:ea typeface="ＭＳ ゴシック"/>
              </a:rPr>
              <a:t>）経費確定報告書提出</a:t>
            </a:r>
            <a:endParaRPr lang="en-US" altLang="ja-JP" sz="1800" b="1" u="sng">
              <a:latin typeface="ＭＳ ゴシック"/>
              <a:ea typeface="ＭＳ ゴシック"/>
            </a:endParaRPr>
          </a:p>
          <a:p>
            <a:pPr fontAlgn="base"/>
            <a:br>
              <a:rPr lang="en-US" altLang="ja-JP" sz="1800" b="1" u="sng">
                <a:latin typeface="ＭＳ ゴシック" panose="020B0609070205080204" pitchFamily="49" charset="-128"/>
                <a:ea typeface="ＭＳ ゴシック" panose="020B0609070205080204" pitchFamily="49" charset="-128"/>
              </a:rPr>
            </a:br>
            <a:r>
              <a:rPr lang="ja-JP" altLang="en-US" sz="1800">
                <a:latin typeface="ＭＳ ゴシック"/>
                <a:ea typeface="ＭＳ ゴシック"/>
              </a:rPr>
              <a:t>経費確定（精算）報告書を証拠書類一式とともに、契約書に定める期日までに提出してください。一定の</a:t>
            </a:r>
            <a:r>
              <a:rPr lang="ja-JP" altLang="en-US" sz="1800" b="0" i="0" u="none" strike="noStrike" baseline="0">
                <a:latin typeface="ＭＳ ゴシック" panose="020B0609070205080204" pitchFamily="49" charset="-128"/>
                <a:ea typeface="ＭＳ ゴシック" panose="020B0609070205080204" pitchFamily="49" charset="-128"/>
              </a:rPr>
              <a:t>条件を満たす場合には、経費確定報告書の提出は不要です。</a:t>
            </a:r>
            <a:endParaRPr lang="en-US" altLang="ja-JP" sz="1800">
              <a:latin typeface="ＭＳ ゴシック"/>
              <a:ea typeface="ＭＳ ゴシック"/>
            </a:endParaRPr>
          </a:p>
          <a:p>
            <a:pPr fontAlgn="base"/>
            <a:r>
              <a:rPr lang="en-US" altLang="ja-JP" sz="1800">
                <a:latin typeface="ＭＳ ゴシック" panose="020B0609070205080204" pitchFamily="49" charset="-128"/>
                <a:ea typeface="ＭＳ ゴシック" panose="020B0609070205080204" pitchFamily="49" charset="-128"/>
              </a:rPr>
              <a:t> </a:t>
            </a:r>
            <a:endParaRPr lang="ja-JP" altLang="ja-JP" sz="1800">
              <a:latin typeface="ＭＳ ゴシック" panose="020B0609070205080204" pitchFamily="49" charset="-128"/>
              <a:ea typeface="ＭＳ ゴシック" panose="020B0609070205080204" pitchFamily="49"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1214564157"/>
              </p:ext>
            </p:extLst>
          </p:nvPr>
        </p:nvGraphicFramePr>
        <p:xfrm>
          <a:off x="795600" y="5765526"/>
          <a:ext cx="9803325" cy="756000"/>
        </p:xfrm>
        <a:graphic>
          <a:graphicData uri="http://schemas.openxmlformats.org/drawingml/2006/table">
            <a:tbl>
              <a:tblPr firstRow="1" bandRow="1">
                <a:effectLst>
                  <a:outerShdw blurRad="50800" dist="38100" dir="5400000" algn="t" rotWithShape="0">
                    <a:prstClr val="black">
                      <a:alpha val="40000"/>
                    </a:prstClr>
                  </a:outerShdw>
                </a:effectLst>
                <a:tableStyleId>{8A107856-5554-42FB-B03E-39F5DBC370BA}</a:tableStyleId>
              </a:tblPr>
              <a:tblGrid>
                <a:gridCol w="2941513">
                  <a:extLst>
                    <a:ext uri="{9D8B030D-6E8A-4147-A177-3AD203B41FA5}">
                      <a16:colId xmlns:a16="http://schemas.microsoft.com/office/drawing/2014/main" val="1322200864"/>
                    </a:ext>
                  </a:extLst>
                </a:gridCol>
                <a:gridCol w="6861812">
                  <a:extLst>
                    <a:ext uri="{9D8B030D-6E8A-4147-A177-3AD203B41FA5}">
                      <a16:colId xmlns:a16="http://schemas.microsoft.com/office/drawing/2014/main" val="2160793900"/>
                    </a:ext>
                  </a:extLst>
                </a:gridCol>
              </a:tblGrid>
              <a:tr h="37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a:t>支払い請求</a:t>
                      </a:r>
                      <a:endParaRPr kumimoji="1" lang="ja-JP" altLang="en-US" sz="1600" b="1"/>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a:hlinkClick r:id="rId3"/>
                        </a:rPr>
                        <a:t>コンサルタント等契約における支払いの請求について</a:t>
                      </a:r>
                      <a:endParaRPr kumimoji="1" lang="ja-JP" altLang="en-US" sz="1600" b="1">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197128473"/>
                  </a:ext>
                </a:extLst>
              </a:tr>
              <a:tr h="37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a:t>提出先</a:t>
                      </a:r>
                    </a:p>
                  </a:txBody>
                  <a:tcPr anchor="ctr">
                    <a:solidFill>
                      <a:srgbClr val="FCEC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1" i="0" u="none" strike="noStrike" kern="1200">
                          <a:solidFill>
                            <a:schemeClr val="tx1"/>
                          </a:solidFill>
                          <a:effectLst/>
                          <a:latin typeface="+mn-lt"/>
                          <a:ea typeface="+mn-ea"/>
                          <a:cs typeface="+mn-cs"/>
                        </a:rPr>
                        <a:t>調達・派遣業務部</a:t>
                      </a:r>
                      <a:r>
                        <a:rPr kumimoji="1" lang="ja-JP" altLang="en-US" sz="1600" b="1" i="0" u="none" strike="noStrike" kern="1200">
                          <a:solidFill>
                            <a:schemeClr val="tx1"/>
                          </a:solidFill>
                          <a:effectLst/>
                          <a:latin typeface="+mn-lt"/>
                          <a:ea typeface="+mn-ea"/>
                          <a:cs typeface="+mn-cs"/>
                        </a:rPr>
                        <a:t>　</a:t>
                      </a:r>
                      <a:r>
                        <a:rPr kumimoji="1" lang="ja-JP" altLang="ja-JP" sz="1600" b="1" i="0" u="none" strike="noStrike" kern="1200">
                          <a:solidFill>
                            <a:schemeClr val="tx1"/>
                          </a:solidFill>
                          <a:effectLst/>
                          <a:latin typeface="+mn-lt"/>
                          <a:ea typeface="+mn-ea"/>
                          <a:cs typeface="+mn-cs"/>
                        </a:rPr>
                        <a:t>業務支援チーム</a:t>
                      </a:r>
                      <a:r>
                        <a:rPr kumimoji="1" lang="ja-JP" altLang="ja-JP" sz="1600" b="0" i="0" kern="1200">
                          <a:solidFill>
                            <a:schemeClr val="dk1"/>
                          </a:solidFill>
                          <a:effectLst/>
                          <a:latin typeface="+mn-lt"/>
                          <a:ea typeface="+mn-ea"/>
                          <a:cs typeface="+mn-cs"/>
                        </a:rPr>
                        <a:t>（</a:t>
                      </a:r>
                      <a:r>
                        <a:rPr kumimoji="1" lang="en-US" altLang="ja-JP" sz="1600" b="1" i="0" u="none" strike="noStrike" kern="1200">
                          <a:solidFill>
                            <a:schemeClr val="dk1"/>
                          </a:solidFill>
                          <a:effectLst/>
                          <a:latin typeface="+mn-lt"/>
                          <a:ea typeface="+mn-ea"/>
                          <a:cs typeface="+mn-cs"/>
                        </a:rPr>
                        <a:t>outm1_shiharai@jica.go.jp</a:t>
                      </a:r>
                      <a:r>
                        <a:rPr kumimoji="1" lang="ja-JP" altLang="ja-JP" sz="1600" b="0" i="0" kern="1200">
                          <a:solidFill>
                            <a:schemeClr val="dk1"/>
                          </a:solidFill>
                          <a:effectLst/>
                          <a:latin typeface="+mn-lt"/>
                          <a:ea typeface="+mn-ea"/>
                          <a:cs typeface="+mn-cs"/>
                        </a:rPr>
                        <a:t>）</a:t>
                      </a:r>
                      <a:endParaRPr kumimoji="1" lang="ja-JP" altLang="en-US" sz="1600" b="1">
                        <a:latin typeface="ＭＳ ゴシック" panose="020B0609070205080204" pitchFamily="49" charset="-128"/>
                        <a:ea typeface="ＭＳ ゴシック" panose="020B0609070205080204" pitchFamily="49" charset="-128"/>
                      </a:endParaRPr>
                    </a:p>
                  </a:txBody>
                  <a:tcPr anchor="ctr">
                    <a:solidFill>
                      <a:srgbClr val="FCECE8"/>
                    </a:solidFill>
                  </a:tcPr>
                </a:tc>
                <a:extLst>
                  <a:ext uri="{0D108BD9-81ED-4DB2-BD59-A6C34878D82A}">
                    <a16:rowId xmlns:a16="http://schemas.microsoft.com/office/drawing/2014/main" val="664393647"/>
                  </a:ext>
                </a:extLst>
              </a:tr>
            </a:tbl>
          </a:graphicData>
        </a:graphic>
      </p:graphicFrame>
      <p:sp>
        <p:nvSpPr>
          <p:cNvPr id="21" name="スライド番号プレースホルダー 1"/>
          <p:cNvSpPr txBox="1">
            <a:spLocks/>
          </p:cNvSpPr>
          <p:nvPr/>
        </p:nvSpPr>
        <p:spPr>
          <a:xfrm>
            <a:off x="9403080" y="6356350"/>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86F75C9-3C34-415A-B3AE-35EE53543EC8}" type="slidenum">
              <a:rPr lang="ja-JP" altLang="en-US" sz="1400" b="1" smtClean="0">
                <a:latin typeface="ＭＳ ゴシック" panose="020B0609070205080204" pitchFamily="49" charset="-128"/>
                <a:ea typeface="ＭＳ ゴシック" panose="020B0609070205080204" pitchFamily="49" charset="-128"/>
              </a:rPr>
              <a:pPr/>
              <a:t>9</a:t>
            </a:fld>
            <a:endParaRPr lang="ja-JP" altLang="en-US" sz="1400" b="1">
              <a:latin typeface="ＭＳ ゴシック" panose="020B0609070205080204" pitchFamily="49" charset="-128"/>
              <a:ea typeface="ＭＳ ゴシック" panose="020B0609070205080204" pitchFamily="49" charset="-128"/>
            </a:endParaRPr>
          </a:p>
        </p:txBody>
      </p:sp>
      <p:sp>
        <p:nvSpPr>
          <p:cNvPr id="14" name="タイトル 1"/>
          <p:cNvSpPr txBox="1">
            <a:spLocks/>
          </p:cNvSpPr>
          <p:nvPr/>
        </p:nvSpPr>
        <p:spPr>
          <a:xfrm>
            <a:off x="336000" y="3872340"/>
            <a:ext cx="11520000" cy="864000"/>
          </a:xfrm>
          <a:prstGeom prst="roundRect">
            <a:avLst/>
          </a:prstGeom>
          <a:ln>
            <a:solidFill>
              <a:srgbClr val="000000"/>
            </a:solidFill>
          </a:ln>
        </p:spPr>
        <p:txBody>
          <a:bodyPr vert="horz" lIns="91440" tIns="45720" rIns="91440" bIns="4572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base"/>
            <a:r>
              <a:rPr lang="ja-JP" altLang="en-US" sz="1800" b="1" u="sng">
                <a:latin typeface="ＭＳ ゴシック" panose="020B0609070205080204" pitchFamily="49" charset="-128"/>
                <a:ea typeface="ＭＳ ゴシック" panose="020B0609070205080204" pitchFamily="49" charset="-128"/>
              </a:rPr>
              <a:t>(15)金額確定・通知</a:t>
            </a:r>
            <a:endParaRPr lang="en-US" altLang="ja-JP" sz="1800" b="1" u="sng">
              <a:latin typeface="ＭＳ ゴシック" panose="020B0609070205080204" pitchFamily="49" charset="-128"/>
              <a:ea typeface="ＭＳ ゴシック" panose="020B0609070205080204" pitchFamily="49" charset="-128"/>
            </a:endParaRPr>
          </a:p>
          <a:p>
            <a:pPr fontAlgn="base"/>
            <a:br>
              <a:rPr lang="en-US" altLang="ja-JP" sz="1800" b="1" u="sng">
                <a:latin typeface="ＭＳ ゴシック" panose="020B0609070205080204" pitchFamily="49" charset="-128"/>
                <a:ea typeface="ＭＳ ゴシック" panose="020B0609070205080204" pitchFamily="49" charset="-128"/>
              </a:rPr>
            </a:br>
            <a:r>
              <a:rPr lang="en-US" altLang="ja-JP" sz="1800">
                <a:latin typeface="ＭＳ ゴシック" panose="020B0609070205080204" pitchFamily="49" charset="-128"/>
                <a:ea typeface="ＭＳ ゴシック" panose="020B0609070205080204" pitchFamily="49" charset="-128"/>
              </a:rPr>
              <a:t>​JICA</a:t>
            </a:r>
            <a:r>
              <a:rPr lang="ja-JP" altLang="ja-JP" sz="1800">
                <a:latin typeface="ＭＳ ゴシック" panose="020B0609070205080204" pitchFamily="49" charset="-128"/>
                <a:ea typeface="ＭＳ ゴシック" panose="020B0609070205080204" pitchFamily="49" charset="-128"/>
              </a:rPr>
              <a:t>は</a:t>
            </a:r>
            <a:r>
              <a:rPr lang="ja-JP" altLang="en-US" sz="1800">
                <a:latin typeface="ＭＳ ゴシック" panose="020B0609070205080204" pitchFamily="49" charset="-128"/>
                <a:ea typeface="ＭＳ ゴシック" panose="020B0609070205080204" pitchFamily="49" charset="-128"/>
              </a:rPr>
              <a:t>経費確定</a:t>
            </a:r>
            <a:r>
              <a:rPr lang="ja-JP" altLang="ja-JP" sz="1800">
                <a:latin typeface="ＭＳ ゴシック" panose="020B0609070205080204" pitchFamily="49" charset="-128"/>
                <a:ea typeface="ＭＳ ゴシック" panose="020B0609070205080204" pitchFamily="49" charset="-128"/>
              </a:rPr>
              <a:t>報告書及び証拠書類一式を検査し、確定金額を確定して受注者に通知します。</a:t>
            </a:r>
            <a:endParaRPr lang="en-US" altLang="ja-JP" sz="1800">
              <a:latin typeface="ＭＳ ゴシック" panose="020B0609070205080204" pitchFamily="49" charset="-128"/>
              <a:ea typeface="ＭＳ ゴシック" panose="020B0609070205080204" pitchFamily="49" charset="-128"/>
            </a:endParaRPr>
          </a:p>
          <a:p>
            <a:pPr fontAlgn="base"/>
            <a:endParaRPr lang="ja-JP" altLang="ja-JP" sz="1800">
              <a:latin typeface="ＭＳ ゴシック" panose="020B0609070205080204" pitchFamily="49" charset="-128"/>
              <a:ea typeface="ＭＳ ゴシック" panose="020B0609070205080204" pitchFamily="49"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2766212315"/>
              </p:ext>
            </p:extLst>
          </p:nvPr>
        </p:nvGraphicFramePr>
        <p:xfrm>
          <a:off x="914133" y="2457508"/>
          <a:ext cx="9833587" cy="1249680"/>
        </p:xfrm>
        <a:graphic>
          <a:graphicData uri="http://schemas.openxmlformats.org/drawingml/2006/table">
            <a:tbl>
              <a:tblPr firstRow="1" bandRow="1">
                <a:effectLst>
                  <a:outerShdw blurRad="50800" dist="38100" dir="5400000" algn="t" rotWithShape="0">
                    <a:prstClr val="black">
                      <a:alpha val="40000"/>
                    </a:prstClr>
                  </a:outerShdw>
                </a:effectLst>
                <a:tableStyleId>{8A107856-5554-42FB-B03E-39F5DBC370BA}</a:tableStyleId>
              </a:tblPr>
              <a:tblGrid>
                <a:gridCol w="2899093">
                  <a:extLst>
                    <a:ext uri="{9D8B030D-6E8A-4147-A177-3AD203B41FA5}">
                      <a16:colId xmlns:a16="http://schemas.microsoft.com/office/drawing/2014/main" val="1322200864"/>
                    </a:ext>
                  </a:extLst>
                </a:gridCol>
                <a:gridCol w="6934494">
                  <a:extLst>
                    <a:ext uri="{9D8B030D-6E8A-4147-A177-3AD203B41FA5}">
                      <a16:colId xmlns:a16="http://schemas.microsoft.com/office/drawing/2014/main" val="2160793900"/>
                    </a:ext>
                  </a:extLst>
                </a:gridCol>
              </a:tblGrid>
              <a:tr h="5254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1" i="0" kern="1200">
                          <a:solidFill>
                            <a:schemeClr val="dk1"/>
                          </a:solidFill>
                          <a:effectLst/>
                          <a:latin typeface="+mn-lt"/>
                          <a:ea typeface="+mn-ea"/>
                          <a:cs typeface="+mn-cs"/>
                        </a:rPr>
                        <a:t>精算について</a:t>
                      </a:r>
                      <a:endParaRPr kumimoji="1" lang="en-US" altLang="ja-JP" sz="1600" b="1" i="0" kern="120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1" i="0" kern="1200">
                          <a:solidFill>
                            <a:schemeClr val="dk1"/>
                          </a:solidFill>
                          <a:effectLst/>
                          <a:latin typeface="+mn-lt"/>
                          <a:ea typeface="+mn-ea"/>
                          <a:cs typeface="+mn-cs"/>
                        </a:rPr>
                        <a:t>（提出方法・提出先を含む）</a:t>
                      </a:r>
                      <a:endParaRPr kumimoji="1" lang="ja-JP" altLang="en-US" sz="1600" b="1"/>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1" i="0" u="sng" strike="noStrike" kern="1200">
                          <a:solidFill>
                            <a:schemeClr val="dk1"/>
                          </a:solidFill>
                          <a:effectLst/>
                          <a:latin typeface="+mn-lt"/>
                          <a:ea typeface="+mn-ea"/>
                          <a:cs typeface="+mn-cs"/>
                          <a:hlinkClick r:id="rId4"/>
                        </a:rPr>
                        <a:t>コンサルタント等契約における経理処理ガイドライン</a:t>
                      </a:r>
                      <a:endParaRPr kumimoji="1" lang="ja-JP" altLang="en-US" sz="1600" b="1">
                        <a:latin typeface="ＭＳ ゴシック" panose="020B0609070205080204" pitchFamily="49" charset="-128"/>
                        <a:ea typeface="ＭＳ ゴシック" panose="020B0609070205080204" pitchFamily="49"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197128473"/>
                  </a:ext>
                </a:extLst>
              </a:tr>
              <a:tr h="3041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a:t>経費確定報告書様式</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a:hlinkClick r:id="rId5"/>
                        </a:rPr>
                        <a:t>様式　コンサルタント等契約（業務実施契約） ｜ </a:t>
                      </a:r>
                      <a:r>
                        <a:rPr lang="en-US" altLang="ja-JP" sz="1600" b="1">
                          <a:hlinkClick r:id="rId5"/>
                        </a:rPr>
                        <a:t>JICA</a:t>
                      </a:r>
                      <a:r>
                        <a:rPr lang="ja-JP" altLang="en-US" sz="1600" b="1">
                          <a:hlinkClick r:id="rId5"/>
                        </a:rPr>
                        <a:t>について </a:t>
                      </a:r>
                      <a:r>
                        <a:rPr lang="en-US" altLang="ja-JP" sz="1600" b="1">
                          <a:hlinkClick r:id="rId5"/>
                        </a:rPr>
                        <a:t>- JICA</a:t>
                      </a:r>
                      <a:endParaRPr kumimoji="1" lang="ja-JP" altLang="en-US" sz="1600" b="1">
                        <a:latin typeface="ＭＳ ゴシック" panose="020B0609070205080204" pitchFamily="49" charset="-128"/>
                        <a:ea typeface="ＭＳ ゴシック" panose="020B0609070205080204" pitchFamily="49"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CE8"/>
                    </a:solidFill>
                  </a:tcPr>
                </a:tc>
                <a:extLst>
                  <a:ext uri="{0D108BD9-81ED-4DB2-BD59-A6C34878D82A}">
                    <a16:rowId xmlns:a16="http://schemas.microsoft.com/office/drawing/2014/main" val="664393647"/>
                  </a:ext>
                </a:extLst>
              </a:tr>
              <a:tr h="3041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a:t>提出にかかる問合せ先</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600" b="1" i="0" kern="1200">
                          <a:solidFill>
                            <a:schemeClr val="tx1"/>
                          </a:solidFill>
                          <a:effectLst/>
                          <a:latin typeface="+mn-lt"/>
                          <a:ea typeface="+mn-ea"/>
                          <a:cs typeface="+mn-cs"/>
                        </a:rPr>
                        <a:t>調達・派遣業務部</a:t>
                      </a:r>
                      <a:r>
                        <a:rPr kumimoji="1" lang="ja-JP" altLang="en-US" sz="1600" b="1" i="0" kern="1200">
                          <a:solidFill>
                            <a:schemeClr val="tx1"/>
                          </a:solidFill>
                          <a:effectLst/>
                          <a:latin typeface="+mn-lt"/>
                          <a:ea typeface="+mn-ea"/>
                          <a:cs typeface="+mn-cs"/>
                        </a:rPr>
                        <a:t>　</a:t>
                      </a:r>
                      <a:r>
                        <a:rPr kumimoji="1" lang="ja-JP" altLang="ja-JP" sz="1600" b="1" i="0" kern="1200">
                          <a:solidFill>
                            <a:schemeClr val="tx1"/>
                          </a:solidFill>
                          <a:effectLst/>
                          <a:latin typeface="+mn-lt"/>
                          <a:ea typeface="+mn-ea"/>
                          <a:cs typeface="+mn-cs"/>
                        </a:rPr>
                        <a:t>業務支援チーム</a:t>
                      </a:r>
                      <a:r>
                        <a:rPr kumimoji="1" lang="ja-JP" altLang="ja-JP" sz="1600" b="1" i="0" kern="1200">
                          <a:solidFill>
                            <a:schemeClr val="dk1"/>
                          </a:solidFill>
                          <a:effectLst/>
                          <a:latin typeface="+mn-lt"/>
                          <a:ea typeface="+mn-ea"/>
                          <a:cs typeface="+mn-cs"/>
                        </a:rPr>
                        <a:t>（</a:t>
                      </a:r>
                      <a:r>
                        <a:rPr kumimoji="1" lang="en-US" altLang="ja-JP" sz="1600" b="1" i="0" u="none" strike="noStrike" kern="1200">
                          <a:solidFill>
                            <a:schemeClr val="dk1"/>
                          </a:solidFill>
                          <a:effectLst/>
                          <a:latin typeface="+mn-lt"/>
                          <a:ea typeface="+mn-ea"/>
                          <a:cs typeface="+mn-cs"/>
                        </a:rPr>
                        <a:t>e_seisan@jica.go.jp</a:t>
                      </a:r>
                      <a:r>
                        <a:rPr kumimoji="1" lang="ja-JP" altLang="ja-JP" sz="1600" b="1" i="0" kern="1200">
                          <a:solidFill>
                            <a:schemeClr val="dk1"/>
                          </a:solidFill>
                          <a:effectLst/>
                          <a:latin typeface="+mn-lt"/>
                          <a:ea typeface="+mn-ea"/>
                          <a:cs typeface="+mn-cs"/>
                        </a:rPr>
                        <a:t>）</a:t>
                      </a:r>
                      <a:endParaRPr kumimoji="1" lang="ja-JP" altLang="en-US" sz="1600" b="1">
                        <a:latin typeface="ＭＳ ゴシック" panose="020B0609070205080204" pitchFamily="49" charset="-128"/>
                        <a:ea typeface="ＭＳ ゴシック" panose="020B0609070205080204" pitchFamily="49"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954680802"/>
                  </a:ext>
                </a:extLst>
              </a:tr>
            </a:tbl>
          </a:graphicData>
        </a:graphic>
      </p:graphicFrame>
    </p:spTree>
    <p:extLst>
      <p:ext uri="{BB962C8B-B14F-4D97-AF65-F5344CB8AC3E}">
        <p14:creationId xmlns:p14="http://schemas.microsoft.com/office/powerpoint/2010/main" val="35456490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E44612B749DA843A58A5B6EF5958D0F" ma:contentTypeVersion="14" ma:contentTypeDescription="新しいドキュメントを作成します。" ma:contentTypeScope="" ma:versionID="491c4d81449856380a9b9aff2a50e37e">
  <xsd:schema xmlns:xsd="http://www.w3.org/2001/XMLSchema" xmlns:xs="http://www.w3.org/2001/XMLSchema" xmlns:p="http://schemas.microsoft.com/office/2006/metadata/properties" xmlns:ns3="9f7ad151-f813-4cf2-b65f-12034e3a9bca" xmlns:ns4="ad8f79b2-322d-4c43-bfc0-b69f9f82a610" targetNamespace="http://schemas.microsoft.com/office/2006/metadata/properties" ma:root="true" ma:fieldsID="ffc57f2c0eecd06e65d9079f8f980226" ns3:_="" ns4:_="">
    <xsd:import namespace="9f7ad151-f813-4cf2-b65f-12034e3a9bca"/>
    <xsd:import namespace="ad8f79b2-322d-4c43-bfc0-b69f9f82a61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7ad151-f813-4cf2-b65f-12034e3a9b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d8f79b2-322d-4c43-bfc0-b69f9f82a610"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element name="SharingHintHash" ma:index="20"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E98B11-9452-41B8-B66C-387670BAF3B8}">
  <ds:schemaRefs>
    <ds:schemaRef ds:uri="9f7ad151-f813-4cf2-b65f-12034e3a9bca"/>
    <ds:schemaRef ds:uri="ad8f79b2-322d-4c43-bfc0-b69f9f82a61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DE3573E-B46B-4463-928F-F4509B3FB8D2}">
  <ds:schemaRefs>
    <ds:schemaRef ds:uri="9f7ad151-f813-4cf2-b65f-12034e3a9bca"/>
    <ds:schemaRef ds:uri="ad8f79b2-322d-4c43-bfc0-b69f9f82a61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8E37ACC-2F0C-46A1-9E6B-58AC15C8DA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9</Slides>
  <Notes>8</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テーマ</vt:lpstr>
      <vt:lpstr>PowerPoint Presentation</vt:lpstr>
      <vt:lpstr>全体フロー（一般競争入札（総合評価落札方式））</vt:lpstr>
      <vt:lpstr>(1)プレ公示  公告に先立ち、公告予定の案件情報（プレ公示（公告含む））を「コンサルタント等契約調達予定案件情報」にて原則毎週水曜日（水曜日が祝日の場合は、その翌日）に掲載しています。プレ公示の掲載期間は、業務実施契約は原則として4週間です。プレ公示に対する質問を受け付けます。      （2）公告  原則毎週水曜日（水曜日が祝日の場合は、その翌日）に「契約案件公示（業務実施契約） 」（以下「公示情報」）に掲載します。なお、再公告案件については、その都度、再公告情報を公表します。   </vt:lpstr>
      <vt:lpstr>（3）質問・回答  指定された期限内に公告内容について質問が出来ます。回答はJICAホームページの公示情報に回答期限日までに、掲載されます。    </vt:lpstr>
      <vt:lpstr>PowerPoint Presentation</vt:lpstr>
      <vt:lpstr>（7）契約締結  双方で合意が得られた段階で、契約書案を作成し業務実施契約を締結します。契約書は、受注者が製本します。詳細については製本担当からご連絡します。​ ​業務実施契約書（契約書本体、約款、共通仕様書、特記仕様書、契約金額内訳書 ）​  </vt:lpstr>
      <vt:lpstr>PowerPoint Presentation</vt:lpstr>
      <vt:lpstr>PowerPoint Presentation</vt:lpstr>
      <vt:lpstr>PowerPoint Presentation</vt:lpstr>
    </vt:vector>
  </TitlesOfParts>
  <Company>JICA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Ashino, Masato[芦野 真人]</dc:creator>
  <cp:revision>1</cp:revision>
  <cp:lastPrinted>2022-06-16T06:17:53Z</cp:lastPrinted>
  <dcterms:created xsi:type="dcterms:W3CDTF">2022-02-17T02:49:46Z</dcterms:created>
  <dcterms:modified xsi:type="dcterms:W3CDTF">2023-12-26T02:35:57Z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0x0101001E44612B749DA843A58A5B6EF5958D0F</vt:lpwstr>
  </property>
</Properties>
</file>