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modernComment_140_AE0F72B0.xml" ContentType="application/vnd.ms-powerpoint.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modernComment_14E_3E8728C4.xml" ContentType="application/vnd.ms-powerpoint.comments+xml"/>
  <Override PartName="/ppt/notesSlides/notesSlide6.xml" ContentType="application/vnd.openxmlformats-officedocument.presentationml.notesSlide+xml"/>
  <Override PartName="/ppt/comments/modernComment_154_DD7AF2DA.xml" ContentType="application/vnd.ms-powerpoint.comments+xml"/>
  <Override PartName="/ppt/notesSlides/notesSlide7.xml" ContentType="application/vnd.openxmlformats-officedocument.presentationml.notesSlide+xml"/>
  <Override PartName="/ppt/comments/modernComment_150_FBFC48D7.xml" ContentType="application/vnd.ms-powerpoint.comments+xml"/>
  <Override PartName="/ppt/notesSlides/notesSlide8.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4"/>
  </p:sldMasterIdLst>
  <p:notesMasterIdLst>
    <p:notesMasterId r:id="rId13"/>
  </p:notesMasterIdLst>
  <p:handoutMasterIdLst>
    <p:handoutMasterId r:id="rId14"/>
  </p:handoutMasterIdLst>
  <p:sldIdLst>
    <p:sldId id="338" r:id="rId5"/>
    <p:sldId id="332" r:id="rId6"/>
    <p:sldId id="320" r:id="rId7"/>
    <p:sldId id="333" r:id="rId8"/>
    <p:sldId id="334" r:id="rId9"/>
    <p:sldId id="340" r:id="rId10"/>
    <p:sldId id="336" r:id="rId11"/>
    <p:sldId id="337" r:id="rId12"/>
  </p:sldIdLst>
  <p:sldSz cx="12192000" cy="6858000"/>
  <p:notesSz cx="9939338" cy="6805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B79E725-6D67-B8E2-6DDD-1B09DCAE8E36}" name="Takahatake, Chika[高畠 千佳]" initials="TC千" userId="S::Takahatake.Chika@jica.go.jp::dad102cb-0dd9-4c44-8bc4-520e6cc76a19" providerId="AD"/>
  <p188:author id="{85260844-16CA-2331-674F-0A8042AF08C3}" name="Sannomaru, Hiroko[山王丸 浩子]" initials="SH浩" userId="S::Sannomaru.Hiroko@jica.go.jp::5924dfd6-df34-477d-bdbc-037992ae8004" providerId="AD"/>
  <p188:author id="{EE612987-4754-16FF-E061-564B3238FD53}" name="Yoshizawa, Shinobu[芳沢 忍]" initials="YS忍" userId="S::Yoshizawa.Shinobu@jica.go.jp::4324bde9-48f9-49a5-a3d6-03038f836b1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65D7FF"/>
    <a:srgbClr val="61D6FF"/>
    <a:srgbClr val="1DF780"/>
    <a:srgbClr val="11F38D"/>
    <a:srgbClr val="20F494"/>
    <a:srgbClr val="24F496"/>
    <a:srgbClr val="1FF958"/>
    <a:srgbClr val="25F34C"/>
    <a:srgbClr val="21F7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5" d="100"/>
          <a:sy n="55" d="100"/>
        </p:scale>
        <p:origin x="816"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omura, Junko[野村 純子]" userId="1f20e2f9-a0a9-4852-9d30-207a4837d5c1" providerId="ADAL" clId="{3919AB99-8D2D-4630-83F8-55043B4F2C39}"/>
    <pc:docChg chg="undo custSel modSld">
      <pc:chgData name="Nomura, Junko[野村 純子]" userId="1f20e2f9-a0a9-4852-9d30-207a4837d5c1" providerId="ADAL" clId="{3919AB99-8D2D-4630-83F8-55043B4F2C39}" dt="2022-08-23T11:23:36.913" v="203" actId="14734"/>
      <pc:docMkLst>
        <pc:docMk/>
      </pc:docMkLst>
      <pc:sldChg chg="modSp mod">
        <pc:chgData name="Nomura, Junko[野村 純子]" userId="1f20e2f9-a0a9-4852-9d30-207a4837d5c1" providerId="ADAL" clId="{3919AB99-8D2D-4630-83F8-55043B4F2C39}" dt="2022-08-23T11:23:36.913" v="203" actId="14734"/>
        <pc:sldMkLst>
          <pc:docMk/>
          <pc:sldMk cId="2920247984" sldId="320"/>
        </pc:sldMkLst>
        <pc:spChg chg="mod">
          <ac:chgData name="Nomura, Junko[野村 純子]" userId="1f20e2f9-a0a9-4852-9d30-207a4837d5c1" providerId="ADAL" clId="{3919AB99-8D2D-4630-83F8-55043B4F2C39}" dt="2022-08-23T09:55:33.274" v="53" actId="20577"/>
          <ac:spMkLst>
            <pc:docMk/>
            <pc:sldMk cId="2920247984" sldId="320"/>
            <ac:spMk id="40" creationId="{00000000-0000-0000-0000-000000000000}"/>
          </ac:spMkLst>
        </pc:spChg>
        <pc:graphicFrameChg chg="modGraphic">
          <ac:chgData name="Nomura, Junko[野村 純子]" userId="1f20e2f9-a0a9-4852-9d30-207a4837d5c1" providerId="ADAL" clId="{3919AB99-8D2D-4630-83F8-55043B4F2C39}" dt="2022-08-23T11:23:36.913" v="203" actId="14734"/>
          <ac:graphicFrameMkLst>
            <pc:docMk/>
            <pc:sldMk cId="2920247984" sldId="320"/>
            <ac:graphicFrameMk id="10" creationId="{00000000-0000-0000-0000-000000000000}"/>
          </ac:graphicFrameMkLst>
        </pc:graphicFrameChg>
      </pc:sldChg>
      <pc:sldChg chg="modSp mod">
        <pc:chgData name="Nomura, Junko[野村 純子]" userId="1f20e2f9-a0a9-4852-9d30-207a4837d5c1" providerId="ADAL" clId="{3919AB99-8D2D-4630-83F8-55043B4F2C39}" dt="2022-08-23T10:13:46.614" v="131" actId="113"/>
        <pc:sldMkLst>
          <pc:docMk/>
          <pc:sldMk cId="1560471992" sldId="333"/>
        </pc:sldMkLst>
        <pc:graphicFrameChg chg="mod modGraphic">
          <ac:chgData name="Nomura, Junko[野村 純子]" userId="1f20e2f9-a0a9-4852-9d30-207a4837d5c1" providerId="ADAL" clId="{3919AB99-8D2D-4630-83F8-55043B4F2C39}" dt="2022-08-23T10:13:46.614" v="131" actId="113"/>
          <ac:graphicFrameMkLst>
            <pc:docMk/>
            <pc:sldMk cId="1560471992" sldId="333"/>
            <ac:graphicFrameMk id="12" creationId="{00000000-0000-0000-0000-000000000000}"/>
          </ac:graphicFrameMkLst>
        </pc:graphicFrameChg>
      </pc:sldChg>
      <pc:sldChg chg="modSp mod">
        <pc:chgData name="Nomura, Junko[野村 純子]" userId="1f20e2f9-a0a9-4852-9d30-207a4837d5c1" providerId="ADAL" clId="{3919AB99-8D2D-4630-83F8-55043B4F2C39}" dt="2022-08-23T10:15:25.915" v="132" actId="207"/>
        <pc:sldMkLst>
          <pc:docMk/>
          <pc:sldMk cId="4227614935" sldId="336"/>
        </pc:sldMkLst>
        <pc:graphicFrameChg chg="modGraphic">
          <ac:chgData name="Nomura, Junko[野村 純子]" userId="1f20e2f9-a0a9-4852-9d30-207a4837d5c1" providerId="ADAL" clId="{3919AB99-8D2D-4630-83F8-55043B4F2C39}" dt="2022-08-23T10:15:25.915" v="132" actId="207"/>
          <ac:graphicFrameMkLst>
            <pc:docMk/>
            <pc:sldMk cId="4227614935" sldId="336"/>
            <ac:graphicFrameMk id="15" creationId="{00000000-0000-0000-0000-000000000000}"/>
          </ac:graphicFrameMkLst>
        </pc:graphicFrameChg>
      </pc:sldChg>
      <pc:sldChg chg="modSp mod">
        <pc:chgData name="Nomura, Junko[野村 純子]" userId="1f20e2f9-a0a9-4852-9d30-207a4837d5c1" providerId="ADAL" clId="{3919AB99-8D2D-4630-83F8-55043B4F2C39}" dt="2022-08-23T11:19:59.514" v="202" actId="1035"/>
        <pc:sldMkLst>
          <pc:docMk/>
          <pc:sldMk cId="3274490362" sldId="337"/>
        </pc:sldMkLst>
        <pc:spChg chg="mod">
          <ac:chgData name="Nomura, Junko[野村 純子]" userId="1f20e2f9-a0a9-4852-9d30-207a4837d5c1" providerId="ADAL" clId="{3919AB99-8D2D-4630-83F8-55043B4F2C39}" dt="2022-08-23T11:19:40.438" v="192" actId="14100"/>
          <ac:spMkLst>
            <pc:docMk/>
            <pc:sldMk cId="3274490362" sldId="337"/>
            <ac:spMk id="10" creationId="{330FEBF2-9162-4467-B475-70475148F648}"/>
          </ac:spMkLst>
        </pc:spChg>
        <pc:spChg chg="mod">
          <ac:chgData name="Nomura, Junko[野村 純子]" userId="1f20e2f9-a0a9-4852-9d30-207a4837d5c1" providerId="ADAL" clId="{3919AB99-8D2D-4630-83F8-55043B4F2C39}" dt="2022-08-23T11:19:55.350" v="194" actId="14100"/>
          <ac:spMkLst>
            <pc:docMk/>
            <pc:sldMk cId="3274490362" sldId="337"/>
            <ac:spMk id="19" creationId="{AFABC2DB-A0F0-42F2-A3C7-5A0E31CF57D1}"/>
          </ac:spMkLst>
        </pc:spChg>
        <pc:spChg chg="mod">
          <ac:chgData name="Nomura, Junko[野村 純子]" userId="1f20e2f9-a0a9-4852-9d30-207a4837d5c1" providerId="ADAL" clId="{3919AB99-8D2D-4630-83F8-55043B4F2C39}" dt="2022-08-23T11:19:59.514" v="202" actId="1035"/>
          <ac:spMkLst>
            <pc:docMk/>
            <pc:sldMk cId="3274490362" sldId="337"/>
            <ac:spMk id="22" creationId="{A48B6ECF-8049-4D98-B61A-A1AC65DC88F0}"/>
          </ac:spMkLst>
        </pc:spChg>
        <pc:graphicFrameChg chg="mod modGraphic">
          <ac:chgData name="Nomura, Junko[野村 純子]" userId="1f20e2f9-a0a9-4852-9d30-207a4837d5c1" providerId="ADAL" clId="{3919AB99-8D2D-4630-83F8-55043B4F2C39}" dt="2022-08-23T11:16:37.086" v="189" actId="20577"/>
          <ac:graphicFrameMkLst>
            <pc:docMk/>
            <pc:sldMk cId="3274490362" sldId="337"/>
            <ac:graphicFrameMk id="13" creationId="{7FD90E50-0531-469A-964F-40204735383A}"/>
          </ac:graphicFrameMkLst>
        </pc:graphicFrameChg>
      </pc:sldChg>
    </pc:docChg>
  </pc:docChgLst>
  <pc:docChgLst>
    <pc:chgData name="Nomura, Junko[野村 純子]" userId="1f20e2f9-a0a9-4852-9d30-207a4837d5c1" providerId="ADAL" clId="{5014D2EC-4B25-4F1D-B899-0E01DFA5FB1A}"/>
    <pc:docChg chg="modSld">
      <pc:chgData name="Nomura, Junko[野村 純子]" userId="1f20e2f9-a0a9-4852-9d30-207a4837d5c1" providerId="ADAL" clId="{5014D2EC-4B25-4F1D-B899-0E01DFA5FB1A}" dt="2022-08-10T09:43:48.775" v="37" actId="113"/>
      <pc:docMkLst>
        <pc:docMk/>
      </pc:docMkLst>
      <pc:sldChg chg="addSp modSp mod">
        <pc:chgData name="Nomura, Junko[野村 純子]" userId="1f20e2f9-a0a9-4852-9d30-207a4837d5c1" providerId="ADAL" clId="{5014D2EC-4B25-4F1D-B899-0E01DFA5FB1A}" dt="2022-08-10T09:29:21.404" v="9" actId="255"/>
        <pc:sldMkLst>
          <pc:docMk/>
          <pc:sldMk cId="2806881668" sldId="332"/>
        </pc:sldMkLst>
        <pc:spChg chg="mod">
          <ac:chgData name="Nomura, Junko[野村 純子]" userId="1f20e2f9-a0a9-4852-9d30-207a4837d5c1" providerId="ADAL" clId="{5014D2EC-4B25-4F1D-B899-0E01DFA5FB1A}" dt="2022-08-10T09:29:21.404" v="9" actId="255"/>
          <ac:spMkLst>
            <pc:docMk/>
            <pc:sldMk cId="2806881668" sldId="332"/>
            <ac:spMk id="4" creationId="{9B31C239-0794-44EA-8C67-39E2A69F23B9}"/>
          </ac:spMkLst>
        </pc:spChg>
        <pc:spChg chg="mod">
          <ac:chgData name="Nomura, Junko[野村 純子]" userId="1f20e2f9-a0a9-4852-9d30-207a4837d5c1" providerId="ADAL" clId="{5014D2EC-4B25-4F1D-B899-0E01DFA5FB1A}" dt="2022-08-10T09:24:27.474" v="4" actId="2711"/>
          <ac:spMkLst>
            <pc:docMk/>
            <pc:sldMk cId="2806881668" sldId="332"/>
            <ac:spMk id="5" creationId="{00000000-0000-0000-0000-000000000000}"/>
          </ac:spMkLst>
        </pc:spChg>
        <pc:spChg chg="mod">
          <ac:chgData name="Nomura, Junko[野村 純子]" userId="1f20e2f9-a0a9-4852-9d30-207a4837d5c1" providerId="ADAL" clId="{5014D2EC-4B25-4F1D-B899-0E01DFA5FB1A}" dt="2022-08-10T09:23:46.960" v="1" actId="14100"/>
          <ac:spMkLst>
            <pc:docMk/>
            <pc:sldMk cId="2806881668" sldId="332"/>
            <ac:spMk id="10" creationId="{00000000-0000-0000-0000-000000000000}"/>
          </ac:spMkLst>
        </pc:spChg>
        <pc:spChg chg="mod">
          <ac:chgData name="Nomura, Junko[野村 純子]" userId="1f20e2f9-a0a9-4852-9d30-207a4837d5c1" providerId="ADAL" clId="{5014D2EC-4B25-4F1D-B899-0E01DFA5FB1A}" dt="2022-08-10T09:23:40.025" v="0" actId="14100"/>
          <ac:spMkLst>
            <pc:docMk/>
            <pc:sldMk cId="2806881668" sldId="332"/>
            <ac:spMk id="13" creationId="{00000000-0000-0000-0000-000000000000}"/>
          </ac:spMkLst>
        </pc:spChg>
        <pc:spChg chg="mod">
          <ac:chgData name="Nomura, Junko[野村 純子]" userId="1f20e2f9-a0a9-4852-9d30-207a4837d5c1" providerId="ADAL" clId="{5014D2EC-4B25-4F1D-B899-0E01DFA5FB1A}" dt="2022-08-10T09:24:27.474" v="4" actId="2711"/>
          <ac:spMkLst>
            <pc:docMk/>
            <pc:sldMk cId="2806881668" sldId="332"/>
            <ac:spMk id="33" creationId="{00000000-0000-0000-0000-000000000000}"/>
          </ac:spMkLst>
        </pc:spChg>
        <pc:spChg chg="mod">
          <ac:chgData name="Nomura, Junko[野村 純子]" userId="1f20e2f9-a0a9-4852-9d30-207a4837d5c1" providerId="ADAL" clId="{5014D2EC-4B25-4F1D-B899-0E01DFA5FB1A}" dt="2022-08-10T09:25:02.809" v="5" actId="14100"/>
          <ac:spMkLst>
            <pc:docMk/>
            <pc:sldMk cId="2806881668" sldId="332"/>
            <ac:spMk id="36" creationId="{00000000-0000-0000-0000-000000000000}"/>
          </ac:spMkLst>
        </pc:spChg>
        <pc:spChg chg="mod">
          <ac:chgData name="Nomura, Junko[野村 純子]" userId="1f20e2f9-a0a9-4852-9d30-207a4837d5c1" providerId="ADAL" clId="{5014D2EC-4B25-4F1D-B899-0E01DFA5FB1A}" dt="2022-08-10T09:24:27.474" v="4" actId="2711"/>
          <ac:spMkLst>
            <pc:docMk/>
            <pc:sldMk cId="2806881668" sldId="332"/>
            <ac:spMk id="39" creationId="{00000000-0000-0000-0000-000000000000}"/>
          </ac:spMkLst>
        </pc:spChg>
        <pc:spChg chg="mod">
          <ac:chgData name="Nomura, Junko[野村 純子]" userId="1f20e2f9-a0a9-4852-9d30-207a4837d5c1" providerId="ADAL" clId="{5014D2EC-4B25-4F1D-B899-0E01DFA5FB1A}" dt="2022-08-10T09:24:27.474" v="4" actId="2711"/>
          <ac:spMkLst>
            <pc:docMk/>
            <pc:sldMk cId="2806881668" sldId="332"/>
            <ac:spMk id="40" creationId="{00000000-0000-0000-0000-000000000000}"/>
          </ac:spMkLst>
        </pc:spChg>
        <pc:spChg chg="mod">
          <ac:chgData name="Nomura, Junko[野村 純子]" userId="1f20e2f9-a0a9-4852-9d30-207a4837d5c1" providerId="ADAL" clId="{5014D2EC-4B25-4F1D-B899-0E01DFA5FB1A}" dt="2022-08-10T09:24:27.474" v="4" actId="2711"/>
          <ac:spMkLst>
            <pc:docMk/>
            <pc:sldMk cId="2806881668" sldId="332"/>
            <ac:spMk id="42" creationId="{00000000-0000-0000-0000-000000000000}"/>
          </ac:spMkLst>
        </pc:spChg>
        <pc:spChg chg="mod">
          <ac:chgData name="Nomura, Junko[野村 純子]" userId="1f20e2f9-a0a9-4852-9d30-207a4837d5c1" providerId="ADAL" clId="{5014D2EC-4B25-4F1D-B899-0E01DFA5FB1A}" dt="2022-08-10T09:24:27.474" v="4" actId="2711"/>
          <ac:spMkLst>
            <pc:docMk/>
            <pc:sldMk cId="2806881668" sldId="332"/>
            <ac:spMk id="44" creationId="{00000000-0000-0000-0000-000000000000}"/>
          </ac:spMkLst>
        </pc:spChg>
        <pc:spChg chg="mod">
          <ac:chgData name="Nomura, Junko[野村 純子]" userId="1f20e2f9-a0a9-4852-9d30-207a4837d5c1" providerId="ADAL" clId="{5014D2EC-4B25-4F1D-B899-0E01DFA5FB1A}" dt="2022-08-10T09:24:27.474" v="4" actId="2711"/>
          <ac:spMkLst>
            <pc:docMk/>
            <pc:sldMk cId="2806881668" sldId="332"/>
            <ac:spMk id="45" creationId="{00000000-0000-0000-0000-000000000000}"/>
          </ac:spMkLst>
        </pc:spChg>
        <pc:spChg chg="mod">
          <ac:chgData name="Nomura, Junko[野村 純子]" userId="1f20e2f9-a0a9-4852-9d30-207a4837d5c1" providerId="ADAL" clId="{5014D2EC-4B25-4F1D-B899-0E01DFA5FB1A}" dt="2022-08-10T09:24:27.474" v="4" actId="2711"/>
          <ac:spMkLst>
            <pc:docMk/>
            <pc:sldMk cId="2806881668" sldId="332"/>
            <ac:spMk id="46" creationId="{00000000-0000-0000-0000-000000000000}"/>
          </ac:spMkLst>
        </pc:spChg>
        <pc:spChg chg="mod">
          <ac:chgData name="Nomura, Junko[野村 純子]" userId="1f20e2f9-a0a9-4852-9d30-207a4837d5c1" providerId="ADAL" clId="{5014D2EC-4B25-4F1D-B899-0E01DFA5FB1A}" dt="2022-08-10T09:24:27.474" v="4" actId="2711"/>
          <ac:spMkLst>
            <pc:docMk/>
            <pc:sldMk cId="2806881668" sldId="332"/>
            <ac:spMk id="47" creationId="{5BD24D96-236A-43CF-AEA7-E9081697D6C1}"/>
          </ac:spMkLst>
        </pc:spChg>
        <pc:spChg chg="mod">
          <ac:chgData name="Nomura, Junko[野村 純子]" userId="1f20e2f9-a0a9-4852-9d30-207a4837d5c1" providerId="ADAL" clId="{5014D2EC-4B25-4F1D-B899-0E01DFA5FB1A}" dt="2022-08-10T09:24:27.474" v="4" actId="2711"/>
          <ac:spMkLst>
            <pc:docMk/>
            <pc:sldMk cId="2806881668" sldId="332"/>
            <ac:spMk id="48" creationId="{00000000-0000-0000-0000-000000000000}"/>
          </ac:spMkLst>
        </pc:spChg>
        <pc:spChg chg="mod">
          <ac:chgData name="Nomura, Junko[野村 純子]" userId="1f20e2f9-a0a9-4852-9d30-207a4837d5c1" providerId="ADAL" clId="{5014D2EC-4B25-4F1D-B899-0E01DFA5FB1A}" dt="2022-08-10T09:24:27.474" v="4" actId="2711"/>
          <ac:spMkLst>
            <pc:docMk/>
            <pc:sldMk cId="2806881668" sldId="332"/>
            <ac:spMk id="49" creationId="{00000000-0000-0000-0000-000000000000}"/>
          </ac:spMkLst>
        </pc:spChg>
        <pc:spChg chg="mod">
          <ac:chgData name="Nomura, Junko[野村 純子]" userId="1f20e2f9-a0a9-4852-9d30-207a4837d5c1" providerId="ADAL" clId="{5014D2EC-4B25-4F1D-B899-0E01DFA5FB1A}" dt="2022-08-10T09:24:27.474" v="4" actId="2711"/>
          <ac:spMkLst>
            <pc:docMk/>
            <pc:sldMk cId="2806881668" sldId="332"/>
            <ac:spMk id="50" creationId="{00000000-0000-0000-0000-000000000000}"/>
          </ac:spMkLst>
        </pc:spChg>
        <pc:spChg chg="mod">
          <ac:chgData name="Nomura, Junko[野村 純子]" userId="1f20e2f9-a0a9-4852-9d30-207a4837d5c1" providerId="ADAL" clId="{5014D2EC-4B25-4F1D-B899-0E01DFA5FB1A}" dt="2022-08-10T09:24:27.474" v="4" actId="2711"/>
          <ac:spMkLst>
            <pc:docMk/>
            <pc:sldMk cId="2806881668" sldId="332"/>
            <ac:spMk id="51" creationId="{00000000-0000-0000-0000-000000000000}"/>
          </ac:spMkLst>
        </pc:spChg>
        <pc:spChg chg="add mod">
          <ac:chgData name="Nomura, Junko[野村 純子]" userId="1f20e2f9-a0a9-4852-9d30-207a4837d5c1" providerId="ADAL" clId="{5014D2EC-4B25-4F1D-B899-0E01DFA5FB1A}" dt="2022-08-10T09:24:27.474" v="4" actId="2711"/>
          <ac:spMkLst>
            <pc:docMk/>
            <pc:sldMk cId="2806881668" sldId="332"/>
            <ac:spMk id="53" creationId="{E17C1BD5-39E4-469F-BD3B-AB8A423F3A4E}"/>
          </ac:spMkLst>
        </pc:spChg>
        <pc:spChg chg="add mod">
          <ac:chgData name="Nomura, Junko[野村 純子]" userId="1f20e2f9-a0a9-4852-9d30-207a4837d5c1" providerId="ADAL" clId="{5014D2EC-4B25-4F1D-B899-0E01DFA5FB1A}" dt="2022-08-10T09:25:29.163" v="7" actId="1076"/>
          <ac:spMkLst>
            <pc:docMk/>
            <pc:sldMk cId="2806881668" sldId="332"/>
            <ac:spMk id="54" creationId="{6D4A9E5F-1E90-4D7E-AB56-5672EE2CE984}"/>
          </ac:spMkLst>
        </pc:spChg>
      </pc:sldChg>
      <pc:sldChg chg="modSp mod">
        <pc:chgData name="Nomura, Junko[野村 純子]" userId="1f20e2f9-a0a9-4852-9d30-207a4837d5c1" providerId="ADAL" clId="{5014D2EC-4B25-4F1D-B899-0E01DFA5FB1A}" dt="2022-08-10T09:39:58.284" v="11"/>
        <pc:sldMkLst>
          <pc:docMk/>
          <pc:sldMk cId="1049045188" sldId="334"/>
        </pc:sldMkLst>
        <pc:spChg chg="mod">
          <ac:chgData name="Nomura, Junko[野村 純子]" userId="1f20e2f9-a0a9-4852-9d30-207a4837d5c1" providerId="ADAL" clId="{5014D2EC-4B25-4F1D-B899-0E01DFA5FB1A}" dt="2022-08-10T09:39:58.284" v="11"/>
          <ac:spMkLst>
            <pc:docMk/>
            <pc:sldMk cId="1049045188" sldId="334"/>
            <ac:spMk id="40" creationId="{00000000-0000-0000-0000-000000000000}"/>
          </ac:spMkLst>
        </pc:spChg>
      </pc:sldChg>
      <pc:sldChg chg="modSp mod">
        <pc:chgData name="Nomura, Junko[野村 純子]" userId="1f20e2f9-a0a9-4852-9d30-207a4837d5c1" providerId="ADAL" clId="{5014D2EC-4B25-4F1D-B899-0E01DFA5FB1A}" dt="2022-08-10T09:40:13.966" v="13" actId="20577"/>
        <pc:sldMkLst>
          <pc:docMk/>
          <pc:sldMk cId="3274490362" sldId="337"/>
        </pc:sldMkLst>
        <pc:spChg chg="mod">
          <ac:chgData name="Nomura, Junko[野村 純子]" userId="1f20e2f9-a0a9-4852-9d30-207a4837d5c1" providerId="ADAL" clId="{5014D2EC-4B25-4F1D-B899-0E01DFA5FB1A}" dt="2022-08-10T09:40:13.966" v="13" actId="20577"/>
          <ac:spMkLst>
            <pc:docMk/>
            <pc:sldMk cId="3274490362" sldId="337"/>
            <ac:spMk id="19" creationId="{AFABC2DB-A0F0-42F2-A3C7-5A0E31CF57D1}"/>
          </ac:spMkLst>
        </pc:spChg>
      </pc:sldChg>
      <pc:sldChg chg="modSp mod">
        <pc:chgData name="Nomura, Junko[野村 純子]" userId="1f20e2f9-a0a9-4852-9d30-207a4837d5c1" providerId="ADAL" clId="{5014D2EC-4B25-4F1D-B899-0E01DFA5FB1A}" dt="2022-08-10T09:43:48.775" v="37" actId="113"/>
        <pc:sldMkLst>
          <pc:docMk/>
          <pc:sldMk cId="3715822298" sldId="340"/>
        </pc:sldMkLst>
        <pc:spChg chg="mod">
          <ac:chgData name="Nomura, Junko[野村 純子]" userId="1f20e2f9-a0a9-4852-9d30-207a4837d5c1" providerId="ADAL" clId="{5014D2EC-4B25-4F1D-B899-0E01DFA5FB1A}" dt="2022-08-10T09:43:48.775" v="37" actId="113"/>
          <ac:spMkLst>
            <pc:docMk/>
            <pc:sldMk cId="3715822298" sldId="340"/>
            <ac:spMk id="19" creationId="{9F035BB7-5FED-4F15-8684-3666B5C89CB6}"/>
          </ac:spMkLst>
        </pc:spChg>
        <pc:graphicFrameChg chg="mod modGraphic">
          <ac:chgData name="Nomura, Junko[野村 純子]" userId="1f20e2f9-a0a9-4852-9d30-207a4837d5c1" providerId="ADAL" clId="{5014D2EC-4B25-4F1D-B899-0E01DFA5FB1A}" dt="2022-08-10T09:42:57.198" v="35" actId="14100"/>
          <ac:graphicFrameMkLst>
            <pc:docMk/>
            <pc:sldMk cId="3715822298" sldId="340"/>
            <ac:graphicFrameMk id="17" creationId="{5E2E4A2B-0FC1-43F6-BF11-F28D9545A229}"/>
          </ac:graphicFrameMkLst>
        </pc:graphicFrameChg>
        <pc:graphicFrameChg chg="mod modGraphic">
          <ac:chgData name="Nomura, Junko[野村 純子]" userId="1f20e2f9-a0a9-4852-9d30-207a4837d5c1" providerId="ADAL" clId="{5014D2EC-4B25-4F1D-B899-0E01DFA5FB1A}" dt="2022-08-10T09:43:01.221" v="36" actId="14100"/>
          <ac:graphicFrameMkLst>
            <pc:docMk/>
            <pc:sldMk cId="3715822298" sldId="340"/>
            <ac:graphicFrameMk id="18" creationId="{FB5F2F13-28A3-4DE2-950C-4F8B72779C0C}"/>
          </ac:graphicFrameMkLst>
        </pc:graphicFrameChg>
        <pc:graphicFrameChg chg="mod">
          <ac:chgData name="Nomura, Junko[野村 純子]" userId="1f20e2f9-a0a9-4852-9d30-207a4837d5c1" providerId="ADAL" clId="{5014D2EC-4B25-4F1D-B899-0E01DFA5FB1A}" dt="2022-08-10T09:42:25.360" v="23" actId="1038"/>
          <ac:graphicFrameMkLst>
            <pc:docMk/>
            <pc:sldMk cId="3715822298" sldId="340"/>
            <ac:graphicFrameMk id="20" creationId="{F3F8D199-A498-4DF4-A19A-DEF6194795AD}"/>
          </ac:graphicFrameMkLst>
        </pc:graphicFrameChg>
      </pc:sldChg>
    </pc:docChg>
  </pc:docChgLst>
  <pc:docChgLst>
    <pc:chgData name="Kido, Masami[木戸 正巳]" userId="6a828ecb-b693-411d-9d53-20accb6fb74a" providerId="ADAL" clId="{F4453AD0-D4B2-4B08-AF9A-E7F11771CF4A}"/>
    <pc:docChg chg="addSld delSld modSld">
      <pc:chgData name="Kido, Masami[木戸 正巳]" userId="6a828ecb-b693-411d-9d53-20accb6fb74a" providerId="ADAL" clId="{F4453AD0-D4B2-4B08-AF9A-E7F11771CF4A}" dt="2023-12-26T02:42:58.620" v="17" actId="2696"/>
      <pc:docMkLst>
        <pc:docMk/>
      </pc:docMkLst>
      <pc:sldChg chg="modSp mod">
        <pc:chgData name="Kido, Masami[木戸 正巳]" userId="6a828ecb-b693-411d-9d53-20accb6fb74a" providerId="ADAL" clId="{F4453AD0-D4B2-4B08-AF9A-E7F11771CF4A}" dt="2023-12-26T02:42:13.143" v="5" actId="20577"/>
        <pc:sldMkLst>
          <pc:docMk/>
          <pc:sldMk cId="2920247984" sldId="320"/>
        </pc:sldMkLst>
        <pc:spChg chg="mod">
          <ac:chgData name="Kido, Masami[木戸 正巳]" userId="6a828ecb-b693-411d-9d53-20accb6fb74a" providerId="ADAL" clId="{F4453AD0-D4B2-4B08-AF9A-E7F11771CF4A}" dt="2023-12-26T02:42:13.143" v="5" actId="20577"/>
          <ac:spMkLst>
            <pc:docMk/>
            <pc:sldMk cId="2920247984" sldId="320"/>
            <ac:spMk id="38" creationId="{00000000-0000-0000-0000-000000000000}"/>
          </ac:spMkLst>
        </pc:spChg>
      </pc:sldChg>
      <pc:sldChg chg="modSp mod">
        <pc:chgData name="Kido, Masami[木戸 正巳]" userId="6a828ecb-b693-411d-9d53-20accb6fb74a" providerId="ADAL" clId="{F4453AD0-D4B2-4B08-AF9A-E7F11771CF4A}" dt="2023-12-26T02:41:52.245" v="1" actId="20577"/>
        <pc:sldMkLst>
          <pc:docMk/>
          <pc:sldMk cId="1607647752" sldId="338"/>
        </pc:sldMkLst>
        <pc:spChg chg="mod">
          <ac:chgData name="Kido, Masami[木戸 正巳]" userId="6a828ecb-b693-411d-9d53-20accb6fb74a" providerId="ADAL" clId="{F4453AD0-D4B2-4B08-AF9A-E7F11771CF4A}" dt="2023-12-26T02:41:52.245" v="1" actId="20577"/>
          <ac:spMkLst>
            <pc:docMk/>
            <pc:sldMk cId="1607647752" sldId="338"/>
            <ac:spMk id="5" creationId="{00000000-0000-0000-0000-000000000000}"/>
          </ac:spMkLst>
        </pc:spChg>
      </pc:sldChg>
      <pc:sldChg chg="modSp new del mod">
        <pc:chgData name="Kido, Masami[木戸 正巳]" userId="6a828ecb-b693-411d-9d53-20accb6fb74a" providerId="ADAL" clId="{F4453AD0-D4B2-4B08-AF9A-E7F11771CF4A}" dt="2023-12-26T02:42:58.620" v="17" actId="2696"/>
        <pc:sldMkLst>
          <pc:docMk/>
          <pc:sldMk cId="2860161990" sldId="341"/>
        </pc:sldMkLst>
        <pc:spChg chg="mod">
          <ac:chgData name="Kido, Masami[木戸 正巳]" userId="6a828ecb-b693-411d-9d53-20accb6fb74a" providerId="ADAL" clId="{F4453AD0-D4B2-4B08-AF9A-E7F11771CF4A}" dt="2023-12-26T02:42:51.675" v="16" actId="20577"/>
          <ac:spMkLst>
            <pc:docMk/>
            <pc:sldMk cId="2860161990" sldId="341"/>
            <ac:spMk id="3" creationId="{3A9C99E3-BB68-EAF3-3E5C-EF6240C4F385}"/>
          </ac:spMkLst>
        </pc:spChg>
      </pc:sldChg>
      <pc:sldChg chg="new del">
        <pc:chgData name="Kido, Masami[木戸 正巳]" userId="6a828ecb-b693-411d-9d53-20accb6fb74a" providerId="ADAL" clId="{F4453AD0-D4B2-4B08-AF9A-E7F11771CF4A}" dt="2023-12-26T02:42:42.747" v="7" actId="2696"/>
        <pc:sldMkLst>
          <pc:docMk/>
          <pc:sldMk cId="3251921475" sldId="341"/>
        </pc:sldMkLst>
      </pc:sldChg>
    </pc:docChg>
  </pc:docChgLst>
  <pc:docChgLst>
    <pc:chgData name="Kido, Masami[木戸 正巳]" userId="6a828ecb-b693-411d-9d53-20accb6fb74a" providerId="ADAL" clId="{29534C43-69FF-4518-A2D5-81BEB6B8BD05}"/>
    <pc:docChg chg="custSel modSld">
      <pc:chgData name="Kido, Masami[木戸 正巳]" userId="6a828ecb-b693-411d-9d53-20accb6fb74a" providerId="ADAL" clId="{29534C43-69FF-4518-A2D5-81BEB6B8BD05}" dt="2024-01-18T05:21:09.748" v="0" actId="478"/>
      <pc:docMkLst>
        <pc:docMk/>
      </pc:docMkLst>
      <pc:sldChg chg="delSp mod">
        <pc:chgData name="Kido, Masami[木戸 正巳]" userId="6a828ecb-b693-411d-9d53-20accb6fb74a" providerId="ADAL" clId="{29534C43-69FF-4518-A2D5-81BEB6B8BD05}" dt="2024-01-18T05:21:09.748" v="0" actId="478"/>
        <pc:sldMkLst>
          <pc:docMk/>
          <pc:sldMk cId="1607647752" sldId="338"/>
        </pc:sldMkLst>
        <pc:spChg chg="del">
          <ac:chgData name="Kido, Masami[木戸 正巳]" userId="6a828ecb-b693-411d-9d53-20accb6fb74a" providerId="ADAL" clId="{29534C43-69FF-4518-A2D5-81BEB6B8BD05}" dt="2024-01-18T05:21:09.748" v="0" actId="478"/>
          <ac:spMkLst>
            <pc:docMk/>
            <pc:sldMk cId="1607647752" sldId="338"/>
            <ac:spMk id="6" creationId="{0A3BA2DD-AD61-95F1-E21F-0781ADF2F907}"/>
          </ac:spMkLst>
        </pc:spChg>
      </pc:sldChg>
    </pc:docChg>
  </pc:docChgLst>
  <pc:docChgLst>
    <pc:chgData name="Yoshizawa, Shinobu[芳沢 忍]" userId="4324bde9-48f9-49a5-a3d6-03038f836b16" providerId="ADAL" clId="{48F634DF-2630-4FF0-AB78-D179ED0893AC}"/>
    <pc:docChg chg="undo custSel delSld modSld">
      <pc:chgData name="Yoshizawa, Shinobu[芳沢 忍]" userId="4324bde9-48f9-49a5-a3d6-03038f836b16" providerId="ADAL" clId="{48F634DF-2630-4FF0-AB78-D179ED0893AC}" dt="2022-08-12T04:46:17.462" v="376"/>
      <pc:docMkLst>
        <pc:docMk/>
      </pc:docMkLst>
      <pc:sldChg chg="modSp mod">
        <pc:chgData name="Yoshizawa, Shinobu[芳沢 忍]" userId="4324bde9-48f9-49a5-a3d6-03038f836b16" providerId="ADAL" clId="{48F634DF-2630-4FF0-AB78-D179ED0893AC}" dt="2022-08-12T03:20:42.912" v="1" actId="1076"/>
        <pc:sldMkLst>
          <pc:docMk/>
          <pc:sldMk cId="2920247984" sldId="320"/>
        </pc:sldMkLst>
        <pc:spChg chg="mod">
          <ac:chgData name="Yoshizawa, Shinobu[芳沢 忍]" userId="4324bde9-48f9-49a5-a3d6-03038f836b16" providerId="ADAL" clId="{48F634DF-2630-4FF0-AB78-D179ED0893AC}" dt="2022-08-12T03:20:42.912" v="1" actId="1076"/>
          <ac:spMkLst>
            <pc:docMk/>
            <pc:sldMk cId="2920247984" sldId="320"/>
            <ac:spMk id="2" creationId="{00000000-0000-0000-0000-000000000000}"/>
          </ac:spMkLst>
        </pc:spChg>
      </pc:sldChg>
      <pc:sldChg chg="modSp mod">
        <pc:chgData name="Yoshizawa, Shinobu[芳沢 忍]" userId="4324bde9-48f9-49a5-a3d6-03038f836b16" providerId="ADAL" clId="{48F634DF-2630-4FF0-AB78-D179ED0893AC}" dt="2022-08-12T03:39:42.169" v="364" actId="20577"/>
        <pc:sldMkLst>
          <pc:docMk/>
          <pc:sldMk cId="2806881668" sldId="332"/>
        </pc:sldMkLst>
        <pc:spChg chg="mod">
          <ac:chgData name="Yoshizawa, Shinobu[芳沢 忍]" userId="4324bde9-48f9-49a5-a3d6-03038f836b16" providerId="ADAL" clId="{48F634DF-2630-4FF0-AB78-D179ED0893AC}" dt="2022-08-12T03:20:38.009" v="0" actId="1076"/>
          <ac:spMkLst>
            <pc:docMk/>
            <pc:sldMk cId="2806881668" sldId="332"/>
            <ac:spMk id="6" creationId="{00000000-0000-0000-0000-000000000000}"/>
          </ac:spMkLst>
        </pc:spChg>
        <pc:spChg chg="mod">
          <ac:chgData name="Yoshizawa, Shinobu[芳沢 忍]" userId="4324bde9-48f9-49a5-a3d6-03038f836b16" providerId="ADAL" clId="{48F634DF-2630-4FF0-AB78-D179ED0893AC}" dt="2022-08-12T03:39:42.169" v="364" actId="20577"/>
          <ac:spMkLst>
            <pc:docMk/>
            <pc:sldMk cId="2806881668" sldId="332"/>
            <ac:spMk id="51" creationId="{00000000-0000-0000-0000-000000000000}"/>
          </ac:spMkLst>
        </pc:spChg>
      </pc:sldChg>
      <pc:sldChg chg="modSp mod">
        <pc:chgData name="Yoshizawa, Shinobu[芳沢 忍]" userId="4324bde9-48f9-49a5-a3d6-03038f836b16" providerId="ADAL" clId="{48F634DF-2630-4FF0-AB78-D179ED0893AC}" dt="2022-08-12T03:26:15.793" v="63" actId="21"/>
        <pc:sldMkLst>
          <pc:docMk/>
          <pc:sldMk cId="1560471992" sldId="333"/>
        </pc:sldMkLst>
        <pc:spChg chg="mod">
          <ac:chgData name="Yoshizawa, Shinobu[芳沢 忍]" userId="4324bde9-48f9-49a5-a3d6-03038f836b16" providerId="ADAL" clId="{48F634DF-2630-4FF0-AB78-D179ED0893AC}" dt="2022-08-12T03:20:50.057" v="2" actId="1076"/>
          <ac:spMkLst>
            <pc:docMk/>
            <pc:sldMk cId="1560471992" sldId="333"/>
            <ac:spMk id="2" creationId="{00000000-0000-0000-0000-000000000000}"/>
          </ac:spMkLst>
        </pc:spChg>
        <pc:spChg chg="mod">
          <ac:chgData name="Yoshizawa, Shinobu[芳沢 忍]" userId="4324bde9-48f9-49a5-a3d6-03038f836b16" providerId="ADAL" clId="{48F634DF-2630-4FF0-AB78-D179ED0893AC}" dt="2022-08-12T03:21:35.019" v="8" actId="20577"/>
          <ac:spMkLst>
            <pc:docMk/>
            <pc:sldMk cId="1560471992" sldId="333"/>
            <ac:spMk id="38" creationId="{00000000-0000-0000-0000-000000000000}"/>
          </ac:spMkLst>
        </pc:spChg>
        <pc:spChg chg="mod">
          <ac:chgData name="Yoshizawa, Shinobu[芳沢 忍]" userId="4324bde9-48f9-49a5-a3d6-03038f836b16" providerId="ADAL" clId="{48F634DF-2630-4FF0-AB78-D179ED0893AC}" dt="2022-08-12T03:21:47.799" v="9" actId="20577"/>
          <ac:spMkLst>
            <pc:docMk/>
            <pc:sldMk cId="1560471992" sldId="333"/>
            <ac:spMk id="40" creationId="{00000000-0000-0000-0000-000000000000}"/>
          </ac:spMkLst>
        </pc:spChg>
        <pc:graphicFrameChg chg="modGraphic">
          <ac:chgData name="Yoshizawa, Shinobu[芳沢 忍]" userId="4324bde9-48f9-49a5-a3d6-03038f836b16" providerId="ADAL" clId="{48F634DF-2630-4FF0-AB78-D179ED0893AC}" dt="2022-08-12T03:26:15.793" v="63" actId="21"/>
          <ac:graphicFrameMkLst>
            <pc:docMk/>
            <pc:sldMk cId="1560471992" sldId="333"/>
            <ac:graphicFrameMk id="12" creationId="{00000000-0000-0000-0000-000000000000}"/>
          </ac:graphicFrameMkLst>
        </pc:graphicFrameChg>
      </pc:sldChg>
      <pc:sldChg chg="addSp delSp modSp mod">
        <pc:chgData name="Yoshizawa, Shinobu[芳沢 忍]" userId="4324bde9-48f9-49a5-a3d6-03038f836b16" providerId="ADAL" clId="{48F634DF-2630-4FF0-AB78-D179ED0893AC}" dt="2022-08-12T03:38:32.376" v="360"/>
        <pc:sldMkLst>
          <pc:docMk/>
          <pc:sldMk cId="1049045188" sldId="334"/>
        </pc:sldMkLst>
        <pc:spChg chg="mod">
          <ac:chgData name="Yoshizawa, Shinobu[芳沢 忍]" userId="4324bde9-48f9-49a5-a3d6-03038f836b16" providerId="ADAL" clId="{48F634DF-2630-4FF0-AB78-D179ED0893AC}" dt="2022-08-12T03:29:14.641" v="88" actId="1076"/>
          <ac:spMkLst>
            <pc:docMk/>
            <pc:sldMk cId="1049045188" sldId="334"/>
            <ac:spMk id="2" creationId="{00000000-0000-0000-0000-000000000000}"/>
          </ac:spMkLst>
        </pc:spChg>
        <pc:spChg chg="mod">
          <ac:chgData name="Yoshizawa, Shinobu[芳沢 忍]" userId="4324bde9-48f9-49a5-a3d6-03038f836b16" providerId="ADAL" clId="{48F634DF-2630-4FF0-AB78-D179ED0893AC}" dt="2022-08-12T03:29:10.172" v="87" actId="1036"/>
          <ac:spMkLst>
            <pc:docMk/>
            <pc:sldMk cId="1049045188" sldId="334"/>
            <ac:spMk id="7" creationId="{00000000-0000-0000-0000-000000000000}"/>
          </ac:spMkLst>
        </pc:spChg>
        <pc:spChg chg="mod">
          <ac:chgData name="Yoshizawa, Shinobu[芳沢 忍]" userId="4324bde9-48f9-49a5-a3d6-03038f836b16" providerId="ADAL" clId="{48F634DF-2630-4FF0-AB78-D179ED0893AC}" dt="2022-08-12T03:29:10.172" v="87" actId="1036"/>
          <ac:spMkLst>
            <pc:docMk/>
            <pc:sldMk cId="1049045188" sldId="334"/>
            <ac:spMk id="16" creationId="{84413A97-140D-44EC-8F29-64391CA2BA54}"/>
          </ac:spMkLst>
        </pc:spChg>
        <pc:spChg chg="mod">
          <ac:chgData name="Yoshizawa, Shinobu[芳沢 忍]" userId="4324bde9-48f9-49a5-a3d6-03038f836b16" providerId="ADAL" clId="{48F634DF-2630-4FF0-AB78-D179ED0893AC}" dt="2022-08-12T03:29:10.172" v="87" actId="1036"/>
          <ac:spMkLst>
            <pc:docMk/>
            <pc:sldMk cId="1049045188" sldId="334"/>
            <ac:spMk id="38" creationId="{00000000-0000-0000-0000-000000000000}"/>
          </ac:spMkLst>
        </pc:spChg>
        <pc:spChg chg="mod">
          <ac:chgData name="Yoshizawa, Shinobu[芳沢 忍]" userId="4324bde9-48f9-49a5-a3d6-03038f836b16" providerId="ADAL" clId="{48F634DF-2630-4FF0-AB78-D179ED0893AC}" dt="2022-08-12T03:29:10.172" v="87" actId="1036"/>
          <ac:spMkLst>
            <pc:docMk/>
            <pc:sldMk cId="1049045188" sldId="334"/>
            <ac:spMk id="40" creationId="{00000000-0000-0000-0000-000000000000}"/>
          </ac:spMkLst>
        </pc:spChg>
        <pc:graphicFrameChg chg="add del">
          <ac:chgData name="Yoshizawa, Shinobu[芳沢 忍]" userId="4324bde9-48f9-49a5-a3d6-03038f836b16" providerId="ADAL" clId="{48F634DF-2630-4FF0-AB78-D179ED0893AC}" dt="2022-08-12T03:22:51.342" v="12" actId="478"/>
          <ac:graphicFrameMkLst>
            <pc:docMk/>
            <pc:sldMk cId="1049045188" sldId="334"/>
            <ac:graphicFrameMk id="3" creationId="{7D1FAB36-DB25-4294-B4AF-D6ED5C7C29F5}"/>
          </ac:graphicFrameMkLst>
        </pc:graphicFrameChg>
        <pc:graphicFrameChg chg="mod modGraphic">
          <ac:chgData name="Yoshizawa, Shinobu[芳沢 忍]" userId="4324bde9-48f9-49a5-a3d6-03038f836b16" providerId="ADAL" clId="{48F634DF-2630-4FF0-AB78-D179ED0893AC}" dt="2022-08-12T03:38:32.376" v="360"/>
          <ac:graphicFrameMkLst>
            <pc:docMk/>
            <pc:sldMk cId="1049045188" sldId="334"/>
            <ac:graphicFrameMk id="14" creationId="{00000000-0000-0000-0000-000000000000}"/>
          </ac:graphicFrameMkLst>
        </pc:graphicFrameChg>
        <pc:graphicFrameChg chg="modGraphic">
          <ac:chgData name="Yoshizawa, Shinobu[芳沢 忍]" userId="4324bde9-48f9-49a5-a3d6-03038f836b16" providerId="ADAL" clId="{48F634DF-2630-4FF0-AB78-D179ED0893AC}" dt="2022-08-12T03:38:27.538" v="359"/>
          <ac:graphicFrameMkLst>
            <pc:docMk/>
            <pc:sldMk cId="1049045188" sldId="334"/>
            <ac:graphicFrameMk id="15" creationId="{00000000-0000-0000-0000-000000000000}"/>
          </ac:graphicFrameMkLst>
        </pc:graphicFrameChg>
      </pc:sldChg>
      <pc:sldChg chg="modSp mod">
        <pc:chgData name="Yoshizawa, Shinobu[芳沢 忍]" userId="4324bde9-48f9-49a5-a3d6-03038f836b16" providerId="ADAL" clId="{48F634DF-2630-4FF0-AB78-D179ED0893AC}" dt="2022-08-12T03:39:49.931" v="365" actId="1076"/>
        <pc:sldMkLst>
          <pc:docMk/>
          <pc:sldMk cId="4227614935" sldId="336"/>
        </pc:sldMkLst>
        <pc:spChg chg="mod">
          <ac:chgData name="Yoshizawa, Shinobu[芳沢 忍]" userId="4324bde9-48f9-49a5-a3d6-03038f836b16" providerId="ADAL" clId="{48F634DF-2630-4FF0-AB78-D179ED0893AC}" dt="2022-08-12T03:39:49.931" v="365" actId="1076"/>
          <ac:spMkLst>
            <pc:docMk/>
            <pc:sldMk cId="4227614935" sldId="336"/>
            <ac:spMk id="2" creationId="{00000000-0000-0000-0000-000000000000}"/>
          </ac:spMkLst>
        </pc:spChg>
        <pc:graphicFrameChg chg="modGraphic">
          <ac:chgData name="Yoshizawa, Shinobu[芳沢 忍]" userId="4324bde9-48f9-49a5-a3d6-03038f836b16" providerId="ADAL" clId="{48F634DF-2630-4FF0-AB78-D179ED0893AC}" dt="2022-08-12T03:38:00.576" v="356"/>
          <ac:graphicFrameMkLst>
            <pc:docMk/>
            <pc:sldMk cId="4227614935" sldId="336"/>
            <ac:graphicFrameMk id="15" creationId="{00000000-0000-0000-0000-000000000000}"/>
          </ac:graphicFrameMkLst>
        </pc:graphicFrameChg>
      </pc:sldChg>
      <pc:sldChg chg="addSp delSp modSp mod">
        <pc:chgData name="Yoshizawa, Shinobu[芳沢 忍]" userId="4324bde9-48f9-49a5-a3d6-03038f836b16" providerId="ADAL" clId="{48F634DF-2630-4FF0-AB78-D179ED0893AC}" dt="2022-08-12T04:46:17.462" v="376"/>
        <pc:sldMkLst>
          <pc:docMk/>
          <pc:sldMk cId="3274490362" sldId="337"/>
        </pc:sldMkLst>
        <pc:spChg chg="mod">
          <ac:chgData name="Yoshizawa, Shinobu[芳沢 忍]" userId="4324bde9-48f9-49a5-a3d6-03038f836b16" providerId="ADAL" clId="{48F634DF-2630-4FF0-AB78-D179ED0893AC}" dt="2022-08-12T03:30:20.130" v="96" actId="1076"/>
          <ac:spMkLst>
            <pc:docMk/>
            <pc:sldMk cId="3274490362" sldId="337"/>
            <ac:spMk id="2" creationId="{00000000-0000-0000-0000-000000000000}"/>
          </ac:spMkLst>
        </pc:spChg>
        <pc:spChg chg="mod">
          <ac:chgData name="Yoshizawa, Shinobu[芳沢 忍]" userId="4324bde9-48f9-49a5-a3d6-03038f836b16" providerId="ADAL" clId="{48F634DF-2630-4FF0-AB78-D179ED0893AC}" dt="2022-08-12T03:33:35.100" v="307" actId="1036"/>
          <ac:spMkLst>
            <pc:docMk/>
            <pc:sldMk cId="3274490362" sldId="337"/>
            <ac:spMk id="7" creationId="{00000000-0000-0000-0000-000000000000}"/>
          </ac:spMkLst>
        </pc:spChg>
        <pc:spChg chg="add del mod">
          <ac:chgData name="Yoshizawa, Shinobu[芳沢 忍]" userId="4324bde9-48f9-49a5-a3d6-03038f836b16" providerId="ADAL" clId="{48F634DF-2630-4FF0-AB78-D179ED0893AC}" dt="2022-08-12T03:33:25.557" v="286" actId="478"/>
          <ac:spMkLst>
            <pc:docMk/>
            <pc:sldMk cId="3274490362" sldId="337"/>
            <ac:spMk id="9" creationId="{8A74736D-95F6-40DF-90E1-975312126C31}"/>
          </ac:spMkLst>
        </pc:spChg>
        <pc:spChg chg="add mod">
          <ac:chgData name="Yoshizawa, Shinobu[芳沢 忍]" userId="4324bde9-48f9-49a5-a3d6-03038f836b16" providerId="ADAL" clId="{48F634DF-2630-4FF0-AB78-D179ED0893AC}" dt="2022-08-12T03:33:42.418" v="339" actId="1035"/>
          <ac:spMkLst>
            <pc:docMk/>
            <pc:sldMk cId="3274490362" sldId="337"/>
            <ac:spMk id="10" creationId="{330FEBF2-9162-4467-B475-70475148F648}"/>
          </ac:spMkLst>
        </pc:spChg>
        <pc:spChg chg="mod">
          <ac:chgData name="Yoshizawa, Shinobu[芳沢 忍]" userId="4324bde9-48f9-49a5-a3d6-03038f836b16" providerId="ADAL" clId="{48F634DF-2630-4FF0-AB78-D179ED0893AC}" dt="2022-08-12T03:33:30.672" v="293" actId="1036"/>
          <ac:spMkLst>
            <pc:docMk/>
            <pc:sldMk cId="3274490362" sldId="337"/>
            <ac:spMk id="19" creationId="{AFABC2DB-A0F0-42F2-A3C7-5A0E31CF57D1}"/>
          </ac:spMkLst>
        </pc:spChg>
        <pc:spChg chg="mod">
          <ac:chgData name="Yoshizawa, Shinobu[芳沢 忍]" userId="4324bde9-48f9-49a5-a3d6-03038f836b16" providerId="ADAL" clId="{48F634DF-2630-4FF0-AB78-D179ED0893AC}" dt="2022-08-12T03:33:39.579" v="325" actId="1036"/>
          <ac:spMkLst>
            <pc:docMk/>
            <pc:sldMk cId="3274490362" sldId="337"/>
            <ac:spMk id="22" creationId="{A48B6ECF-8049-4D98-B61A-A1AC65DC88F0}"/>
          </ac:spMkLst>
        </pc:spChg>
        <pc:graphicFrameChg chg="add del mod">
          <ac:chgData name="Yoshizawa, Shinobu[芳沢 忍]" userId="4324bde9-48f9-49a5-a3d6-03038f836b16" providerId="ADAL" clId="{48F634DF-2630-4FF0-AB78-D179ED0893AC}" dt="2022-08-12T04:44:47.255" v="368" actId="478"/>
          <ac:graphicFrameMkLst>
            <pc:docMk/>
            <pc:sldMk cId="3274490362" sldId="337"/>
            <ac:graphicFrameMk id="3" creationId="{FB450212-A05C-4FFF-84DC-B1FFE722A0C5}"/>
          </ac:graphicFrameMkLst>
        </pc:graphicFrameChg>
        <pc:graphicFrameChg chg="add mod modGraphic">
          <ac:chgData name="Yoshizawa, Shinobu[芳沢 忍]" userId="4324bde9-48f9-49a5-a3d6-03038f836b16" providerId="ADAL" clId="{48F634DF-2630-4FF0-AB78-D179ED0893AC}" dt="2022-08-12T04:46:17.462" v="376"/>
          <ac:graphicFrameMkLst>
            <pc:docMk/>
            <pc:sldMk cId="3274490362" sldId="337"/>
            <ac:graphicFrameMk id="12" creationId="{68771526-1867-4780-8A13-E7B3F7409183}"/>
          </ac:graphicFrameMkLst>
        </pc:graphicFrameChg>
        <pc:graphicFrameChg chg="mod modGraphic">
          <ac:chgData name="Yoshizawa, Shinobu[芳沢 忍]" userId="4324bde9-48f9-49a5-a3d6-03038f836b16" providerId="ADAL" clId="{48F634DF-2630-4FF0-AB78-D179ED0893AC}" dt="2022-08-12T04:45:16.536" v="370"/>
          <ac:graphicFrameMkLst>
            <pc:docMk/>
            <pc:sldMk cId="3274490362" sldId="337"/>
            <ac:graphicFrameMk id="13" creationId="{7FD90E50-0531-469A-964F-40204735383A}"/>
          </ac:graphicFrameMkLst>
        </pc:graphicFrameChg>
      </pc:sldChg>
      <pc:sldChg chg="delSp modSp del mod">
        <pc:chgData name="Yoshizawa, Shinobu[芳沢 忍]" userId="4324bde9-48f9-49a5-a3d6-03038f836b16" providerId="ADAL" clId="{48F634DF-2630-4FF0-AB78-D179ED0893AC}" dt="2022-08-12T03:33:08.661" v="276" actId="47"/>
        <pc:sldMkLst>
          <pc:docMk/>
          <pc:sldMk cId="3776572664" sldId="339"/>
        </pc:sldMkLst>
        <pc:spChg chg="mod">
          <ac:chgData name="Yoshizawa, Shinobu[芳沢 忍]" userId="4324bde9-48f9-49a5-a3d6-03038f836b16" providerId="ADAL" clId="{48F634DF-2630-4FF0-AB78-D179ED0893AC}" dt="2022-08-12T03:30:14.058" v="95" actId="1076"/>
          <ac:spMkLst>
            <pc:docMk/>
            <pc:sldMk cId="3776572664" sldId="339"/>
            <ac:spMk id="2" creationId="{00000000-0000-0000-0000-000000000000}"/>
          </ac:spMkLst>
        </pc:spChg>
        <pc:spChg chg="del">
          <ac:chgData name="Yoshizawa, Shinobu[芳沢 忍]" userId="4324bde9-48f9-49a5-a3d6-03038f836b16" providerId="ADAL" clId="{48F634DF-2630-4FF0-AB78-D179ED0893AC}" dt="2022-08-12T03:30:46.983" v="128" actId="21"/>
          <ac:spMkLst>
            <pc:docMk/>
            <pc:sldMk cId="3776572664" sldId="339"/>
            <ac:spMk id="7" creationId="{00000000-0000-0000-0000-000000000000}"/>
          </ac:spMkLst>
        </pc:spChg>
        <pc:spChg chg="del">
          <ac:chgData name="Yoshizawa, Shinobu[芳沢 忍]" userId="4324bde9-48f9-49a5-a3d6-03038f836b16" providerId="ADAL" clId="{48F634DF-2630-4FF0-AB78-D179ED0893AC}" dt="2022-08-12T03:30:46.983" v="128" actId="21"/>
          <ac:spMkLst>
            <pc:docMk/>
            <pc:sldMk cId="3776572664" sldId="339"/>
            <ac:spMk id="10" creationId="{00000000-0000-0000-0000-000000000000}"/>
          </ac:spMkLst>
        </pc:spChg>
        <pc:graphicFrameChg chg="del">
          <ac:chgData name="Yoshizawa, Shinobu[芳沢 忍]" userId="4324bde9-48f9-49a5-a3d6-03038f836b16" providerId="ADAL" clId="{48F634DF-2630-4FF0-AB78-D179ED0893AC}" dt="2022-08-12T03:30:46.983" v="128" actId="21"/>
          <ac:graphicFrameMkLst>
            <pc:docMk/>
            <pc:sldMk cId="3776572664" sldId="339"/>
            <ac:graphicFrameMk id="14" creationId="{B14B9875-C728-4187-A32E-F82AEE256E83}"/>
          </ac:graphicFrameMkLst>
        </pc:graphicFrameChg>
      </pc:sldChg>
      <pc:sldChg chg="modSp mod">
        <pc:chgData name="Yoshizawa, Shinobu[芳沢 忍]" userId="4324bde9-48f9-49a5-a3d6-03038f836b16" providerId="ADAL" clId="{48F634DF-2630-4FF0-AB78-D179ED0893AC}" dt="2022-08-12T03:38:14.788" v="358"/>
        <pc:sldMkLst>
          <pc:docMk/>
          <pc:sldMk cId="3715822298" sldId="340"/>
        </pc:sldMkLst>
        <pc:spChg chg="mod">
          <ac:chgData name="Yoshizawa, Shinobu[芳沢 忍]" userId="4324bde9-48f9-49a5-a3d6-03038f836b16" providerId="ADAL" clId="{48F634DF-2630-4FF0-AB78-D179ED0893AC}" dt="2022-08-12T03:29:28.626" v="91" actId="1076"/>
          <ac:spMkLst>
            <pc:docMk/>
            <pc:sldMk cId="3715822298" sldId="340"/>
            <ac:spMk id="2" creationId="{00000000-0000-0000-0000-000000000000}"/>
          </ac:spMkLst>
        </pc:spChg>
        <pc:spChg chg="mod">
          <ac:chgData name="Yoshizawa, Shinobu[芳沢 忍]" userId="4324bde9-48f9-49a5-a3d6-03038f836b16" providerId="ADAL" clId="{48F634DF-2630-4FF0-AB78-D179ED0893AC}" dt="2022-08-12T03:29:46.032" v="94" actId="6549"/>
          <ac:spMkLst>
            <pc:docMk/>
            <pc:sldMk cId="3715822298" sldId="340"/>
            <ac:spMk id="19" creationId="{9F035BB7-5FED-4F15-8684-3666B5C89CB6}"/>
          </ac:spMkLst>
        </pc:spChg>
        <pc:graphicFrameChg chg="mod modGraphic">
          <ac:chgData name="Yoshizawa, Shinobu[芳沢 忍]" userId="4324bde9-48f9-49a5-a3d6-03038f836b16" providerId="ADAL" clId="{48F634DF-2630-4FF0-AB78-D179ED0893AC}" dt="2022-08-12T03:38:14.788" v="358"/>
          <ac:graphicFrameMkLst>
            <pc:docMk/>
            <pc:sldMk cId="3715822298" sldId="340"/>
            <ac:graphicFrameMk id="17" creationId="{5E2E4A2B-0FC1-43F6-BF11-F28D9545A229}"/>
          </ac:graphicFrameMkLst>
        </pc:graphicFrameChg>
        <pc:graphicFrameChg chg="modGraphic">
          <ac:chgData name="Yoshizawa, Shinobu[芳沢 忍]" userId="4324bde9-48f9-49a5-a3d6-03038f836b16" providerId="ADAL" clId="{48F634DF-2630-4FF0-AB78-D179ED0893AC}" dt="2022-08-12T03:38:09.873" v="357"/>
          <ac:graphicFrameMkLst>
            <pc:docMk/>
            <pc:sldMk cId="3715822298" sldId="340"/>
            <ac:graphicFrameMk id="18" creationId="{FB5F2F13-28A3-4DE2-950C-4F8B72779C0C}"/>
          </ac:graphicFrameMkLst>
        </pc:graphicFrameChg>
      </pc:sldChg>
    </pc:docChg>
  </pc:docChgLst>
  <pc:docChgLst>
    <pc:chgData name="Kubota, Michiko[久保田 美智子]" userId="0c1cf375-01f8-4c2c-a3bb-db1d2c5e7771" providerId="ADAL" clId="{F153A688-99E1-47D2-8C31-BB79133B85B5}"/>
    <pc:docChg chg="modSld">
      <pc:chgData name="Kubota, Michiko[久保田 美智子]" userId="0c1cf375-01f8-4c2c-a3bb-db1d2c5e7771" providerId="ADAL" clId="{F153A688-99E1-47D2-8C31-BB79133B85B5}" dt="2023-12-19T09:06:17.034" v="40"/>
      <pc:docMkLst>
        <pc:docMk/>
      </pc:docMkLst>
      <pc:sldChg chg="modSp mod">
        <pc:chgData name="Kubota, Michiko[久保田 美智子]" userId="0c1cf375-01f8-4c2c-a3bb-db1d2c5e7771" providerId="ADAL" clId="{F153A688-99E1-47D2-8C31-BB79133B85B5}" dt="2023-12-19T09:06:17.034" v="40"/>
        <pc:sldMkLst>
          <pc:docMk/>
          <pc:sldMk cId="3274490362" sldId="337"/>
        </pc:sldMkLst>
        <pc:graphicFrameChg chg="mod modGraphic">
          <ac:chgData name="Kubota, Michiko[久保田 美智子]" userId="0c1cf375-01f8-4c2c-a3bb-db1d2c5e7771" providerId="ADAL" clId="{F153A688-99E1-47D2-8C31-BB79133B85B5}" dt="2023-12-19T09:06:17.034" v="40"/>
          <ac:graphicFrameMkLst>
            <pc:docMk/>
            <pc:sldMk cId="3274490362" sldId="337"/>
            <ac:graphicFrameMk id="13" creationId="{7FD90E50-0531-469A-964F-40204735383A}"/>
          </ac:graphicFrameMkLst>
        </pc:graphicFrameChg>
      </pc:sldChg>
    </pc:docChg>
  </pc:docChgLst>
  <pc:docChgLst>
    <pc:chgData name="Takahatake, Chika[高畠 千佳]" userId="dad102cb-0dd9-4c44-8bc4-520e6cc76a19" providerId="ADAL" clId="{782385F5-0A53-4C40-805B-4C4B6C59E4F4}"/>
    <pc:docChg chg="">
      <pc:chgData name="Takahatake, Chika[高畠 千佳]" userId="dad102cb-0dd9-4c44-8bc4-520e6cc76a19" providerId="ADAL" clId="{782385F5-0A53-4C40-805B-4C4B6C59E4F4}" dt="2022-08-17T14:05:47.458" v="8"/>
      <pc:docMkLst>
        <pc:docMk/>
      </pc:docMkLst>
      <pc:sldChg chg="addCm modCm">
        <pc:chgData name="Takahatake, Chika[高畠 千佳]" userId="dad102cb-0dd9-4c44-8bc4-520e6cc76a19" providerId="ADAL" clId="{782385F5-0A53-4C40-805B-4C4B6C59E4F4}" dt="2022-08-17T14:03:58.631" v="4"/>
        <pc:sldMkLst>
          <pc:docMk/>
          <pc:sldMk cId="2920247984" sldId="320"/>
        </pc:sldMkLst>
      </pc:sldChg>
      <pc:sldChg chg="addCm">
        <pc:chgData name="Takahatake, Chika[高畠 千佳]" userId="dad102cb-0dd9-4c44-8bc4-520e6cc76a19" providerId="ADAL" clId="{782385F5-0A53-4C40-805B-4C4B6C59E4F4}" dt="2022-08-17T14:01:46.779" v="2"/>
        <pc:sldMkLst>
          <pc:docMk/>
          <pc:sldMk cId="1560471992" sldId="333"/>
        </pc:sldMkLst>
      </pc:sldChg>
      <pc:sldChg chg="addCm">
        <pc:chgData name="Takahatake, Chika[高畠 千佳]" userId="dad102cb-0dd9-4c44-8bc4-520e6cc76a19" providerId="ADAL" clId="{782385F5-0A53-4C40-805B-4C4B6C59E4F4}" dt="2022-08-17T14:00:30.707" v="1"/>
        <pc:sldMkLst>
          <pc:docMk/>
          <pc:sldMk cId="1049045188" sldId="334"/>
        </pc:sldMkLst>
      </pc:sldChg>
      <pc:sldChg chg="addCm">
        <pc:chgData name="Takahatake, Chika[高畠 千佳]" userId="dad102cb-0dd9-4c44-8bc4-520e6cc76a19" providerId="ADAL" clId="{782385F5-0A53-4C40-805B-4C4B6C59E4F4}" dt="2022-08-17T14:04:31.385" v="5"/>
        <pc:sldMkLst>
          <pc:docMk/>
          <pc:sldMk cId="4227614935" sldId="336"/>
        </pc:sldMkLst>
      </pc:sldChg>
      <pc:sldChg chg="addCm modCm">
        <pc:chgData name="Takahatake, Chika[高畠 千佳]" userId="dad102cb-0dd9-4c44-8bc4-520e6cc76a19" providerId="ADAL" clId="{782385F5-0A53-4C40-805B-4C4B6C59E4F4}" dt="2022-08-17T14:05:47.458" v="8"/>
        <pc:sldMkLst>
          <pc:docMk/>
          <pc:sldMk cId="3274490362" sldId="337"/>
        </pc:sldMkLst>
      </pc:sldChg>
      <pc:sldChg chg="addCm">
        <pc:chgData name="Takahatake, Chika[高畠 千佳]" userId="dad102cb-0dd9-4c44-8bc4-520e6cc76a19" providerId="ADAL" clId="{782385F5-0A53-4C40-805B-4C4B6C59E4F4}" dt="2022-08-17T14:02:22.403" v="3"/>
        <pc:sldMkLst>
          <pc:docMk/>
          <pc:sldMk cId="3715822298" sldId="340"/>
        </pc:sldMkLst>
      </pc:sldChg>
    </pc:docChg>
  </pc:docChgLst>
  <pc:docChgLst>
    <pc:chgData name="Sannomaru, Hiroko[山王丸 浩子]" userId="S::sannomaru.hiroko@jica.go.jp::5924dfd6-df34-477d-bdbc-037992ae8004" providerId="AD" clId="Web-{D7B25CB5-2B8D-A8FF-25AC-6A51C29FF953}"/>
    <pc:docChg chg="modSld">
      <pc:chgData name="Sannomaru, Hiroko[山王丸 浩子]" userId="S::sannomaru.hiroko@jica.go.jp::5924dfd6-df34-477d-bdbc-037992ae8004" providerId="AD" clId="Web-{D7B25CB5-2B8D-A8FF-25AC-6A51C29FF953}" dt="2023-12-14T10:26:34.591" v="15" actId="20577"/>
      <pc:docMkLst>
        <pc:docMk/>
      </pc:docMkLst>
      <pc:sldChg chg="modSp">
        <pc:chgData name="Sannomaru, Hiroko[山王丸 浩子]" userId="S::sannomaru.hiroko@jica.go.jp::5924dfd6-df34-477d-bdbc-037992ae8004" providerId="AD" clId="Web-{D7B25CB5-2B8D-A8FF-25AC-6A51C29FF953}" dt="2023-12-14T10:25:21.465" v="11" actId="1076"/>
        <pc:sldMkLst>
          <pc:docMk/>
          <pc:sldMk cId="1049045188" sldId="334"/>
        </pc:sldMkLst>
        <pc:spChg chg="mod">
          <ac:chgData name="Sannomaru, Hiroko[山王丸 浩子]" userId="S::sannomaru.hiroko@jica.go.jp::5924dfd6-df34-477d-bdbc-037992ae8004" providerId="AD" clId="Web-{D7B25CB5-2B8D-A8FF-25AC-6A51C29FF953}" dt="2023-12-14T10:25:17.761" v="10" actId="1076"/>
          <ac:spMkLst>
            <pc:docMk/>
            <pc:sldMk cId="1049045188" sldId="334"/>
            <ac:spMk id="16" creationId="{84413A97-140D-44EC-8F29-64391CA2BA54}"/>
          </ac:spMkLst>
        </pc:spChg>
        <pc:spChg chg="mod">
          <ac:chgData name="Sannomaru, Hiroko[山王丸 浩子]" userId="S::sannomaru.hiroko@jica.go.jp::5924dfd6-df34-477d-bdbc-037992ae8004" providerId="AD" clId="Web-{D7B25CB5-2B8D-A8FF-25AC-6A51C29FF953}" dt="2023-12-14T10:25:21.465" v="11" actId="1076"/>
          <ac:spMkLst>
            <pc:docMk/>
            <pc:sldMk cId="1049045188" sldId="334"/>
            <ac:spMk id="38" creationId="{00000000-0000-0000-0000-000000000000}"/>
          </ac:spMkLst>
        </pc:spChg>
        <pc:graphicFrameChg chg="mod modGraphic">
          <ac:chgData name="Sannomaru, Hiroko[山王丸 浩子]" userId="S::sannomaru.hiroko@jica.go.jp::5924dfd6-df34-477d-bdbc-037992ae8004" providerId="AD" clId="Web-{D7B25CB5-2B8D-A8FF-25AC-6A51C29FF953}" dt="2023-12-14T10:25:01.386" v="7"/>
          <ac:graphicFrameMkLst>
            <pc:docMk/>
            <pc:sldMk cId="1049045188" sldId="334"/>
            <ac:graphicFrameMk id="14" creationId="{00000000-0000-0000-0000-000000000000}"/>
          </ac:graphicFrameMkLst>
        </pc:graphicFrameChg>
      </pc:sldChg>
      <pc:sldChg chg="modSp">
        <pc:chgData name="Sannomaru, Hiroko[山王丸 浩子]" userId="S::sannomaru.hiroko@jica.go.jp::5924dfd6-df34-477d-bdbc-037992ae8004" providerId="AD" clId="Web-{D7B25CB5-2B8D-A8FF-25AC-6A51C29FF953}" dt="2023-12-14T10:26:34.591" v="15" actId="20577"/>
        <pc:sldMkLst>
          <pc:docMk/>
          <pc:sldMk cId="3715822298" sldId="340"/>
        </pc:sldMkLst>
        <pc:spChg chg="mod">
          <ac:chgData name="Sannomaru, Hiroko[山王丸 浩子]" userId="S::sannomaru.hiroko@jica.go.jp::5924dfd6-df34-477d-bdbc-037992ae8004" providerId="AD" clId="Web-{D7B25CB5-2B8D-A8FF-25AC-6A51C29FF953}" dt="2023-12-14T10:26:34.591" v="15" actId="20577"/>
          <ac:spMkLst>
            <pc:docMk/>
            <pc:sldMk cId="3715822298" sldId="340"/>
            <ac:spMk id="13" creationId="{48E034BA-50E3-42A7-AFB3-70F9E29FCE22}"/>
          </ac:spMkLst>
        </pc:spChg>
      </pc:sldChg>
    </pc:docChg>
  </pc:docChgLst>
  <pc:docChgLst>
    <pc:chgData name="Yoshizawa, Shinobu[芳沢 忍]" userId="4324bde9-48f9-49a5-a3d6-03038f836b16" providerId="ADAL" clId="{6C69B0F5-4130-42E6-A978-CD28E11A5431}"/>
    <pc:docChg chg="modSld">
      <pc:chgData name="Yoshizawa, Shinobu[芳沢 忍]" userId="4324bde9-48f9-49a5-a3d6-03038f836b16" providerId="ADAL" clId="{6C69B0F5-4130-42E6-A978-CD28E11A5431}" dt="2022-08-23T12:04:45.257" v="33" actId="20577"/>
      <pc:docMkLst>
        <pc:docMk/>
      </pc:docMkLst>
      <pc:sldChg chg="addCm">
        <pc:chgData name="Yoshizawa, Shinobu[芳沢 忍]" userId="4324bde9-48f9-49a5-a3d6-03038f836b16" providerId="ADAL" clId="{6C69B0F5-4130-42E6-A978-CD28E11A5431}" dt="2022-08-23T11:57:42.043" v="0"/>
        <pc:sldMkLst>
          <pc:docMk/>
          <pc:sldMk cId="2920247984" sldId="320"/>
        </pc:sldMkLst>
      </pc:sldChg>
      <pc:sldChg chg="addCm">
        <pc:chgData name="Yoshizawa, Shinobu[芳沢 忍]" userId="4324bde9-48f9-49a5-a3d6-03038f836b16" providerId="ADAL" clId="{6C69B0F5-4130-42E6-A978-CD28E11A5431}" dt="2022-08-23T11:58:23.090" v="1"/>
        <pc:sldMkLst>
          <pc:docMk/>
          <pc:sldMk cId="1560471992" sldId="333"/>
        </pc:sldMkLst>
      </pc:sldChg>
      <pc:sldChg chg="modSp mod">
        <pc:chgData name="Yoshizawa, Shinobu[芳沢 忍]" userId="4324bde9-48f9-49a5-a3d6-03038f836b16" providerId="ADAL" clId="{6C69B0F5-4130-42E6-A978-CD28E11A5431}" dt="2022-08-23T12:00:37.612" v="29" actId="20577"/>
        <pc:sldMkLst>
          <pc:docMk/>
          <pc:sldMk cId="1049045188" sldId="334"/>
        </pc:sldMkLst>
        <pc:spChg chg="mod">
          <ac:chgData name="Yoshizawa, Shinobu[芳沢 忍]" userId="4324bde9-48f9-49a5-a3d6-03038f836b16" providerId="ADAL" clId="{6C69B0F5-4130-42E6-A978-CD28E11A5431}" dt="2022-08-23T11:58:56.479" v="8" actId="1035"/>
          <ac:spMkLst>
            <pc:docMk/>
            <pc:sldMk cId="1049045188" sldId="334"/>
            <ac:spMk id="16" creationId="{84413A97-140D-44EC-8F29-64391CA2BA54}"/>
          </ac:spMkLst>
        </pc:spChg>
        <pc:spChg chg="mod">
          <ac:chgData name="Yoshizawa, Shinobu[芳沢 忍]" userId="4324bde9-48f9-49a5-a3d6-03038f836b16" providerId="ADAL" clId="{6C69B0F5-4130-42E6-A978-CD28E11A5431}" dt="2022-08-23T11:59:01.948" v="10" actId="14100"/>
          <ac:spMkLst>
            <pc:docMk/>
            <pc:sldMk cId="1049045188" sldId="334"/>
            <ac:spMk id="40" creationId="{00000000-0000-0000-0000-000000000000}"/>
          </ac:spMkLst>
        </pc:spChg>
        <pc:graphicFrameChg chg="mod modGraphic">
          <ac:chgData name="Yoshizawa, Shinobu[芳沢 忍]" userId="4324bde9-48f9-49a5-a3d6-03038f836b16" providerId="ADAL" clId="{6C69B0F5-4130-42E6-A978-CD28E11A5431}" dt="2022-08-23T12:00:37.612" v="29" actId="20577"/>
          <ac:graphicFrameMkLst>
            <pc:docMk/>
            <pc:sldMk cId="1049045188" sldId="334"/>
            <ac:graphicFrameMk id="15" creationId="{00000000-0000-0000-0000-000000000000}"/>
          </ac:graphicFrameMkLst>
        </pc:graphicFrameChg>
      </pc:sldChg>
      <pc:sldChg chg="modSp mod">
        <pc:chgData name="Yoshizawa, Shinobu[芳沢 忍]" userId="4324bde9-48f9-49a5-a3d6-03038f836b16" providerId="ADAL" clId="{6C69B0F5-4130-42E6-A978-CD28E11A5431}" dt="2022-08-23T12:04:45.257" v="33" actId="20577"/>
        <pc:sldMkLst>
          <pc:docMk/>
          <pc:sldMk cId="3274490362" sldId="337"/>
        </pc:sldMkLst>
        <pc:graphicFrameChg chg="modGraphic">
          <ac:chgData name="Yoshizawa, Shinobu[芳沢 忍]" userId="4324bde9-48f9-49a5-a3d6-03038f836b16" providerId="ADAL" clId="{6C69B0F5-4130-42E6-A978-CD28E11A5431}" dt="2022-08-23T12:04:45.257" v="33" actId="20577"/>
          <ac:graphicFrameMkLst>
            <pc:docMk/>
            <pc:sldMk cId="3274490362" sldId="337"/>
            <ac:graphicFrameMk id="13" creationId="{7FD90E50-0531-469A-964F-40204735383A}"/>
          </ac:graphicFrameMkLst>
        </pc:graphicFrameChg>
      </pc:sldChg>
      <pc:sldChg chg="addCm">
        <pc:chgData name="Yoshizawa, Shinobu[芳沢 忍]" userId="4324bde9-48f9-49a5-a3d6-03038f836b16" providerId="ADAL" clId="{6C69B0F5-4130-42E6-A978-CD28E11A5431}" dt="2022-08-23T12:02:08.483" v="30"/>
        <pc:sldMkLst>
          <pc:docMk/>
          <pc:sldMk cId="3715822298" sldId="340"/>
        </pc:sldMkLst>
      </pc:sldChg>
    </pc:docChg>
  </pc:docChgLst>
  <pc:docChgLst>
    <pc:chgData name="Yoshizawa, Shinobu[芳沢 忍]" userId="4324bde9-48f9-49a5-a3d6-03038f836b16" providerId="ADAL" clId="{1AE9C423-21FF-4886-BF43-BB87FCAEE92B}"/>
    <pc:docChg chg="undo custSel modSld">
      <pc:chgData name="Yoshizawa, Shinobu[芳沢 忍]" userId="4324bde9-48f9-49a5-a3d6-03038f836b16" providerId="ADAL" clId="{1AE9C423-21FF-4886-BF43-BB87FCAEE92B}" dt="2022-08-29T06:38:29.302" v="6"/>
      <pc:docMkLst>
        <pc:docMk/>
      </pc:docMkLst>
      <pc:sldChg chg="modCm">
        <pc:chgData name="Yoshizawa, Shinobu[芳沢 忍]" userId="4324bde9-48f9-49a5-a3d6-03038f836b16" providerId="ADAL" clId="{1AE9C423-21FF-4886-BF43-BB87FCAEE92B}" dt="2022-08-25T05:52:23.497" v="0"/>
        <pc:sldMkLst>
          <pc:docMk/>
          <pc:sldMk cId="2920247984" sldId="320"/>
        </pc:sldMkLst>
      </pc:sldChg>
      <pc:sldChg chg="modCm">
        <pc:chgData name="Yoshizawa, Shinobu[芳沢 忍]" userId="4324bde9-48f9-49a5-a3d6-03038f836b16" providerId="ADAL" clId="{1AE9C423-21FF-4886-BF43-BB87FCAEE92B}" dt="2022-08-25T05:52:30.424" v="1"/>
        <pc:sldMkLst>
          <pc:docMk/>
          <pc:sldMk cId="1560471992" sldId="333"/>
        </pc:sldMkLst>
      </pc:sldChg>
      <pc:sldChg chg="delCm">
        <pc:chgData name="Yoshizawa, Shinobu[芳沢 忍]" userId="4324bde9-48f9-49a5-a3d6-03038f836b16" providerId="ADAL" clId="{1AE9C423-21FF-4886-BF43-BB87FCAEE92B}" dt="2022-08-29T06:38:29.302" v="6"/>
        <pc:sldMkLst>
          <pc:docMk/>
          <pc:sldMk cId="3274490362" sldId="337"/>
        </pc:sldMkLst>
      </pc:sldChg>
      <pc:sldChg chg="modSp mod modCm">
        <pc:chgData name="Yoshizawa, Shinobu[芳沢 忍]" userId="4324bde9-48f9-49a5-a3d6-03038f836b16" providerId="ADAL" clId="{1AE9C423-21FF-4886-BF43-BB87FCAEE92B}" dt="2022-08-29T06:37:08.668" v="4"/>
        <pc:sldMkLst>
          <pc:docMk/>
          <pc:sldMk cId="3715822298" sldId="340"/>
        </pc:sldMkLst>
        <pc:graphicFrameChg chg="modGraphic">
          <ac:chgData name="Yoshizawa, Shinobu[芳沢 忍]" userId="4324bde9-48f9-49a5-a3d6-03038f836b16" providerId="ADAL" clId="{1AE9C423-21FF-4886-BF43-BB87FCAEE92B}" dt="2022-08-29T06:37:08.668" v="4"/>
          <ac:graphicFrameMkLst>
            <pc:docMk/>
            <pc:sldMk cId="3715822298" sldId="340"/>
            <ac:graphicFrameMk id="18" creationId="{FB5F2F13-28A3-4DE2-950C-4F8B72779C0C}"/>
          </ac:graphicFrameMkLst>
        </pc:graphicFrameChg>
      </pc:sldChg>
    </pc:docChg>
  </pc:docChgLst>
  <pc:docChgLst>
    <pc:chgData name="Sannomaru, Hiroko[山王丸 浩子]" userId="5924dfd6-df34-477d-bdbc-037992ae8004" providerId="ADAL" clId="{DB755E73-882A-4CD2-BF3A-910F4E347D1D}"/>
    <pc:docChg chg="undo custSel modSld">
      <pc:chgData name="Sannomaru, Hiroko[山王丸 浩子]" userId="5924dfd6-df34-477d-bdbc-037992ae8004" providerId="ADAL" clId="{DB755E73-882A-4CD2-BF3A-910F4E347D1D}" dt="2023-12-19T06:03:54.099" v="256" actId="14734"/>
      <pc:docMkLst>
        <pc:docMk/>
      </pc:docMkLst>
      <pc:sldChg chg="modSp mod addCm modCm">
        <pc:chgData name="Sannomaru, Hiroko[山王丸 浩子]" userId="5924dfd6-df34-477d-bdbc-037992ae8004" providerId="ADAL" clId="{DB755E73-882A-4CD2-BF3A-910F4E347D1D}" dt="2023-12-14T09:58:25.010" v="51"/>
        <pc:sldMkLst>
          <pc:docMk/>
          <pc:sldMk cId="2920247984" sldId="320"/>
        </pc:sldMkLst>
        <pc:graphicFrameChg chg="modGraphic">
          <ac:chgData name="Sannomaru, Hiroko[山王丸 浩子]" userId="5924dfd6-df34-477d-bdbc-037992ae8004" providerId="ADAL" clId="{DB755E73-882A-4CD2-BF3A-910F4E347D1D}" dt="2023-12-14T09:57:57.941" v="50" actId="14734"/>
          <ac:graphicFrameMkLst>
            <pc:docMk/>
            <pc:sldMk cId="2920247984" sldId="320"/>
            <ac:graphicFrameMk id="10" creationId="{00000000-0000-0000-0000-000000000000}"/>
          </ac:graphicFrameMkLst>
        </pc:graphicFrameChg>
      </pc:sldChg>
      <pc:sldChg chg="modSp mod">
        <pc:chgData name="Sannomaru, Hiroko[山王丸 浩子]" userId="5924dfd6-df34-477d-bdbc-037992ae8004" providerId="ADAL" clId="{DB755E73-882A-4CD2-BF3A-910F4E347D1D}" dt="2023-12-14T10:01:21.073" v="97" actId="1076"/>
        <pc:sldMkLst>
          <pc:docMk/>
          <pc:sldMk cId="1560471992" sldId="333"/>
        </pc:sldMkLst>
        <pc:spChg chg="mod">
          <ac:chgData name="Sannomaru, Hiroko[山王丸 浩子]" userId="5924dfd6-df34-477d-bdbc-037992ae8004" providerId="ADAL" clId="{DB755E73-882A-4CD2-BF3A-910F4E347D1D}" dt="2023-12-14T10:01:12.351" v="96" actId="14100"/>
          <ac:spMkLst>
            <pc:docMk/>
            <pc:sldMk cId="1560471992" sldId="333"/>
            <ac:spMk id="10" creationId="{00000000-0000-0000-0000-000000000000}"/>
          </ac:spMkLst>
        </pc:spChg>
        <pc:spChg chg="mod">
          <ac:chgData name="Sannomaru, Hiroko[山王丸 浩子]" userId="5924dfd6-df34-477d-bdbc-037992ae8004" providerId="ADAL" clId="{DB755E73-882A-4CD2-BF3A-910F4E347D1D}" dt="2023-12-14T09:59:54.427" v="52" actId="20577"/>
          <ac:spMkLst>
            <pc:docMk/>
            <pc:sldMk cId="1560471992" sldId="333"/>
            <ac:spMk id="40" creationId="{00000000-0000-0000-0000-000000000000}"/>
          </ac:spMkLst>
        </pc:spChg>
        <pc:graphicFrameChg chg="mod modGraphic">
          <ac:chgData name="Sannomaru, Hiroko[山王丸 浩子]" userId="5924dfd6-df34-477d-bdbc-037992ae8004" providerId="ADAL" clId="{DB755E73-882A-4CD2-BF3A-910F4E347D1D}" dt="2023-12-14T10:01:21.073" v="97" actId="1076"/>
          <ac:graphicFrameMkLst>
            <pc:docMk/>
            <pc:sldMk cId="1560471992" sldId="333"/>
            <ac:graphicFrameMk id="12" creationId="{00000000-0000-0000-0000-000000000000}"/>
          </ac:graphicFrameMkLst>
        </pc:graphicFrameChg>
      </pc:sldChg>
      <pc:sldChg chg="modSp mod addCm">
        <pc:chgData name="Sannomaru, Hiroko[山王丸 浩子]" userId="5924dfd6-df34-477d-bdbc-037992ae8004" providerId="ADAL" clId="{DB755E73-882A-4CD2-BF3A-910F4E347D1D}" dt="2023-12-14T10:22:53.271" v="211"/>
        <pc:sldMkLst>
          <pc:docMk/>
          <pc:sldMk cId="1049045188" sldId="334"/>
        </pc:sldMkLst>
        <pc:spChg chg="mod">
          <ac:chgData name="Sannomaru, Hiroko[山王丸 浩子]" userId="5924dfd6-df34-477d-bdbc-037992ae8004" providerId="ADAL" clId="{DB755E73-882A-4CD2-BF3A-910F4E347D1D}" dt="2023-12-14T10:22:29.415" v="210" actId="1076"/>
          <ac:spMkLst>
            <pc:docMk/>
            <pc:sldMk cId="1049045188" sldId="334"/>
            <ac:spMk id="38" creationId="{00000000-0000-0000-0000-000000000000}"/>
          </ac:spMkLst>
        </pc:spChg>
        <pc:spChg chg="mod">
          <ac:chgData name="Sannomaru, Hiroko[山王丸 浩子]" userId="5924dfd6-df34-477d-bdbc-037992ae8004" providerId="ADAL" clId="{DB755E73-882A-4CD2-BF3A-910F4E347D1D}" dt="2023-12-14T10:22:26.314" v="209" actId="20577"/>
          <ac:spMkLst>
            <pc:docMk/>
            <pc:sldMk cId="1049045188" sldId="334"/>
            <ac:spMk id="40" creationId="{00000000-0000-0000-0000-000000000000}"/>
          </ac:spMkLst>
        </pc:spChg>
        <pc:graphicFrameChg chg="mod">
          <ac:chgData name="Sannomaru, Hiroko[山王丸 浩子]" userId="5924dfd6-df34-477d-bdbc-037992ae8004" providerId="ADAL" clId="{DB755E73-882A-4CD2-BF3A-910F4E347D1D}" dt="2023-12-14T10:03:13.505" v="157" actId="1076"/>
          <ac:graphicFrameMkLst>
            <pc:docMk/>
            <pc:sldMk cId="1049045188" sldId="334"/>
            <ac:graphicFrameMk id="15" creationId="{00000000-0000-0000-0000-000000000000}"/>
          </ac:graphicFrameMkLst>
        </pc:graphicFrameChg>
      </pc:sldChg>
      <pc:sldChg chg="modSp mod addCm">
        <pc:chgData name="Sannomaru, Hiroko[山王丸 浩子]" userId="5924dfd6-df34-477d-bdbc-037992ae8004" providerId="ADAL" clId="{DB755E73-882A-4CD2-BF3A-910F4E347D1D}" dt="2023-12-14T10:29:25.030" v="235"/>
        <pc:sldMkLst>
          <pc:docMk/>
          <pc:sldMk cId="4227614935" sldId="336"/>
        </pc:sldMkLst>
        <pc:spChg chg="mod">
          <ac:chgData name="Sannomaru, Hiroko[山王丸 浩子]" userId="5924dfd6-df34-477d-bdbc-037992ae8004" providerId="ADAL" clId="{DB755E73-882A-4CD2-BF3A-910F4E347D1D}" dt="2023-12-14T10:28:47.555" v="234" actId="20577"/>
          <ac:spMkLst>
            <pc:docMk/>
            <pc:sldMk cId="4227614935" sldId="336"/>
            <ac:spMk id="10" creationId="{00000000-0000-0000-0000-000000000000}"/>
          </ac:spMkLst>
        </pc:spChg>
        <pc:graphicFrameChg chg="modGraphic">
          <ac:chgData name="Sannomaru, Hiroko[山王丸 浩子]" userId="5924dfd6-df34-477d-bdbc-037992ae8004" providerId="ADAL" clId="{DB755E73-882A-4CD2-BF3A-910F4E347D1D}" dt="2023-12-14T10:28:33.536" v="212" actId="2165"/>
          <ac:graphicFrameMkLst>
            <pc:docMk/>
            <pc:sldMk cId="4227614935" sldId="336"/>
            <ac:graphicFrameMk id="15" creationId="{00000000-0000-0000-0000-000000000000}"/>
          </ac:graphicFrameMkLst>
        </pc:graphicFrameChg>
      </pc:sldChg>
      <pc:sldChg chg="modSp mod">
        <pc:chgData name="Sannomaru, Hiroko[山王丸 浩子]" userId="5924dfd6-df34-477d-bdbc-037992ae8004" providerId="ADAL" clId="{DB755E73-882A-4CD2-BF3A-910F4E347D1D}" dt="2023-12-19T06:03:54.099" v="256" actId="14734"/>
        <pc:sldMkLst>
          <pc:docMk/>
          <pc:sldMk cId="3274490362" sldId="337"/>
        </pc:sldMkLst>
        <pc:spChg chg="mod">
          <ac:chgData name="Sannomaru, Hiroko[山王丸 浩子]" userId="5924dfd6-df34-477d-bdbc-037992ae8004" providerId="ADAL" clId="{DB755E73-882A-4CD2-BF3A-910F4E347D1D}" dt="2023-12-19T06:02:46.882" v="250" actId="1076"/>
          <ac:spMkLst>
            <pc:docMk/>
            <pc:sldMk cId="3274490362" sldId="337"/>
            <ac:spMk id="10" creationId="{330FEBF2-9162-4467-B475-70475148F648}"/>
          </ac:spMkLst>
        </pc:spChg>
        <pc:spChg chg="mod">
          <ac:chgData name="Sannomaru, Hiroko[山王丸 浩子]" userId="5924dfd6-df34-477d-bdbc-037992ae8004" providerId="ADAL" clId="{DB755E73-882A-4CD2-BF3A-910F4E347D1D}" dt="2023-12-19T06:02:47.650" v="252" actId="14100"/>
          <ac:spMkLst>
            <pc:docMk/>
            <pc:sldMk cId="3274490362" sldId="337"/>
            <ac:spMk id="19" creationId="{AFABC2DB-A0F0-42F2-A3C7-5A0E31CF57D1}"/>
          </ac:spMkLst>
        </pc:spChg>
        <pc:spChg chg="mod">
          <ac:chgData name="Sannomaru, Hiroko[山王丸 浩子]" userId="5924dfd6-df34-477d-bdbc-037992ae8004" providerId="ADAL" clId="{DB755E73-882A-4CD2-BF3A-910F4E347D1D}" dt="2023-12-19T06:02:47.330" v="251" actId="1076"/>
          <ac:spMkLst>
            <pc:docMk/>
            <pc:sldMk cId="3274490362" sldId="337"/>
            <ac:spMk id="22" creationId="{A48B6ECF-8049-4D98-B61A-A1AC65DC88F0}"/>
          </ac:spMkLst>
        </pc:spChg>
        <pc:graphicFrameChg chg="mod">
          <ac:chgData name="Sannomaru, Hiroko[山王丸 浩子]" userId="5924dfd6-df34-477d-bdbc-037992ae8004" providerId="ADAL" clId="{DB755E73-882A-4CD2-BF3A-910F4E347D1D}" dt="2023-12-19T06:02:46.517" v="249" actId="1076"/>
          <ac:graphicFrameMkLst>
            <pc:docMk/>
            <pc:sldMk cId="3274490362" sldId="337"/>
            <ac:graphicFrameMk id="12" creationId="{68771526-1867-4780-8A13-E7B3F7409183}"/>
          </ac:graphicFrameMkLst>
        </pc:graphicFrameChg>
        <pc:graphicFrameChg chg="mod modGraphic">
          <ac:chgData name="Sannomaru, Hiroko[山王丸 浩子]" userId="5924dfd6-df34-477d-bdbc-037992ae8004" providerId="ADAL" clId="{DB755E73-882A-4CD2-BF3A-910F4E347D1D}" dt="2023-12-19T06:03:54.099" v="256" actId="14734"/>
          <ac:graphicFrameMkLst>
            <pc:docMk/>
            <pc:sldMk cId="3274490362" sldId="337"/>
            <ac:graphicFrameMk id="13" creationId="{7FD90E50-0531-469A-964F-40204735383A}"/>
          </ac:graphicFrameMkLst>
        </pc:graphicFrameChg>
      </pc:sldChg>
      <pc:sldChg chg="addSp modSp mod">
        <pc:chgData name="Sannomaru, Hiroko[山王丸 浩子]" userId="5924dfd6-df34-477d-bdbc-037992ae8004" providerId="ADAL" clId="{DB755E73-882A-4CD2-BF3A-910F4E347D1D}" dt="2023-12-14T09:37:57.461" v="46" actId="20577"/>
        <pc:sldMkLst>
          <pc:docMk/>
          <pc:sldMk cId="1607647752" sldId="338"/>
        </pc:sldMkLst>
        <pc:spChg chg="add mod">
          <ac:chgData name="Sannomaru, Hiroko[山王丸 浩子]" userId="5924dfd6-df34-477d-bdbc-037992ae8004" providerId="ADAL" clId="{DB755E73-882A-4CD2-BF3A-910F4E347D1D}" dt="2023-12-14T09:37:57.461" v="46" actId="20577"/>
          <ac:spMkLst>
            <pc:docMk/>
            <pc:sldMk cId="1607647752" sldId="338"/>
            <ac:spMk id="6" creationId="{0A3BA2DD-AD61-95F1-E21F-0781ADF2F907}"/>
          </ac:spMkLst>
        </pc:spChg>
      </pc:sldChg>
      <pc:sldChg chg="modSp mod addCm">
        <pc:chgData name="Sannomaru, Hiroko[山王丸 浩子]" userId="5924dfd6-df34-477d-bdbc-037992ae8004" providerId="ADAL" clId="{DB755E73-882A-4CD2-BF3A-910F4E347D1D}" dt="2023-12-14T10:13:22.634" v="200" actId="20577"/>
        <pc:sldMkLst>
          <pc:docMk/>
          <pc:sldMk cId="3715822298" sldId="340"/>
        </pc:sldMkLst>
        <pc:spChg chg="mod">
          <ac:chgData name="Sannomaru, Hiroko[山王丸 浩子]" userId="5924dfd6-df34-477d-bdbc-037992ae8004" providerId="ADAL" clId="{DB755E73-882A-4CD2-BF3A-910F4E347D1D}" dt="2023-12-14T10:13:22.634" v="200" actId="20577"/>
          <ac:spMkLst>
            <pc:docMk/>
            <pc:sldMk cId="3715822298" sldId="340"/>
            <ac:spMk id="13" creationId="{48E034BA-50E3-42A7-AFB3-70F9E29FCE22}"/>
          </ac:spMkLst>
        </pc:spChg>
        <pc:graphicFrameChg chg="modGraphic">
          <ac:chgData name="Sannomaru, Hiroko[山王丸 浩子]" userId="5924dfd6-df34-477d-bdbc-037992ae8004" providerId="ADAL" clId="{DB755E73-882A-4CD2-BF3A-910F4E347D1D}" dt="2023-12-14T10:12:33.425" v="199" actId="20577"/>
          <ac:graphicFrameMkLst>
            <pc:docMk/>
            <pc:sldMk cId="3715822298" sldId="340"/>
            <ac:graphicFrameMk id="17" creationId="{5E2E4A2B-0FC1-43F6-BF11-F28D9545A229}"/>
          </ac:graphicFrameMkLst>
        </pc:graphicFrameChg>
      </pc:sldChg>
    </pc:docChg>
  </pc:docChgLst>
  <pc:docChgLst>
    <pc:chgData name="Yoshizawa, Shinobu[芳沢 忍]" userId="4324bde9-48f9-49a5-a3d6-03038f836b16" providerId="ADAL" clId="{0495CDBA-FC3C-4D3A-AAD2-112C9623C855}"/>
    <pc:docChg chg="undo custSel modSld">
      <pc:chgData name="Yoshizawa, Shinobu[芳沢 忍]" userId="4324bde9-48f9-49a5-a3d6-03038f836b16" providerId="ADAL" clId="{0495CDBA-FC3C-4D3A-AAD2-112C9623C855}" dt="2022-09-21T04:28:05.184" v="61" actId="113"/>
      <pc:docMkLst>
        <pc:docMk/>
      </pc:docMkLst>
      <pc:sldChg chg="modSp mod delCm">
        <pc:chgData name="Yoshizawa, Shinobu[芳沢 忍]" userId="4324bde9-48f9-49a5-a3d6-03038f836b16" providerId="ADAL" clId="{0495CDBA-FC3C-4D3A-AAD2-112C9623C855}" dt="2022-09-21T04:28:05.184" v="61" actId="113"/>
        <pc:sldMkLst>
          <pc:docMk/>
          <pc:sldMk cId="2920247984" sldId="320"/>
        </pc:sldMkLst>
        <pc:graphicFrameChg chg="mod modGraphic">
          <ac:chgData name="Yoshizawa, Shinobu[芳沢 忍]" userId="4324bde9-48f9-49a5-a3d6-03038f836b16" providerId="ADAL" clId="{0495CDBA-FC3C-4D3A-AAD2-112C9623C855}" dt="2022-09-21T04:28:05.184" v="61" actId="113"/>
          <ac:graphicFrameMkLst>
            <pc:docMk/>
            <pc:sldMk cId="2920247984" sldId="320"/>
            <ac:graphicFrameMk id="10" creationId="{00000000-0000-0000-0000-000000000000}"/>
          </ac:graphicFrameMkLst>
        </pc:graphicFrameChg>
      </pc:sldChg>
      <pc:sldChg chg="modSp mod">
        <pc:chgData name="Yoshizawa, Shinobu[芳沢 忍]" userId="4324bde9-48f9-49a5-a3d6-03038f836b16" providerId="ADAL" clId="{0495CDBA-FC3C-4D3A-AAD2-112C9623C855}" dt="2022-09-21T04:18:01.457" v="2" actId="207"/>
        <pc:sldMkLst>
          <pc:docMk/>
          <pc:sldMk cId="2806881668" sldId="332"/>
        </pc:sldMkLst>
        <pc:spChg chg="mod">
          <ac:chgData name="Yoshizawa, Shinobu[芳沢 忍]" userId="4324bde9-48f9-49a5-a3d6-03038f836b16" providerId="ADAL" clId="{0495CDBA-FC3C-4D3A-AAD2-112C9623C855}" dt="2022-09-21T04:18:01.457" v="2" actId="207"/>
          <ac:spMkLst>
            <pc:docMk/>
            <pc:sldMk cId="2806881668" sldId="332"/>
            <ac:spMk id="5" creationId="{00000000-0000-0000-0000-000000000000}"/>
          </ac:spMkLst>
        </pc:spChg>
        <pc:spChg chg="mod">
          <ac:chgData name="Yoshizawa, Shinobu[芳沢 忍]" userId="4324bde9-48f9-49a5-a3d6-03038f836b16" providerId="ADAL" clId="{0495CDBA-FC3C-4D3A-AAD2-112C9623C855}" dt="2022-09-21T04:18:01.457" v="2" actId="207"/>
          <ac:spMkLst>
            <pc:docMk/>
            <pc:sldMk cId="2806881668" sldId="332"/>
            <ac:spMk id="33" creationId="{00000000-0000-0000-0000-000000000000}"/>
          </ac:spMkLst>
        </pc:spChg>
        <pc:spChg chg="mod">
          <ac:chgData name="Yoshizawa, Shinobu[芳沢 忍]" userId="4324bde9-48f9-49a5-a3d6-03038f836b16" providerId="ADAL" clId="{0495CDBA-FC3C-4D3A-AAD2-112C9623C855}" dt="2022-09-21T04:18:01.457" v="2" actId="207"/>
          <ac:spMkLst>
            <pc:docMk/>
            <pc:sldMk cId="2806881668" sldId="332"/>
            <ac:spMk id="39" creationId="{00000000-0000-0000-0000-000000000000}"/>
          </ac:spMkLst>
        </pc:spChg>
        <pc:spChg chg="mod">
          <ac:chgData name="Yoshizawa, Shinobu[芳沢 忍]" userId="4324bde9-48f9-49a5-a3d6-03038f836b16" providerId="ADAL" clId="{0495CDBA-FC3C-4D3A-AAD2-112C9623C855}" dt="2022-09-21T04:18:01.457" v="2" actId="207"/>
          <ac:spMkLst>
            <pc:docMk/>
            <pc:sldMk cId="2806881668" sldId="332"/>
            <ac:spMk id="40" creationId="{00000000-0000-0000-0000-000000000000}"/>
          </ac:spMkLst>
        </pc:spChg>
        <pc:spChg chg="mod">
          <ac:chgData name="Yoshizawa, Shinobu[芳沢 忍]" userId="4324bde9-48f9-49a5-a3d6-03038f836b16" providerId="ADAL" clId="{0495CDBA-FC3C-4D3A-AAD2-112C9623C855}" dt="2022-09-21T04:18:01.457" v="2" actId="207"/>
          <ac:spMkLst>
            <pc:docMk/>
            <pc:sldMk cId="2806881668" sldId="332"/>
            <ac:spMk id="42" creationId="{00000000-0000-0000-0000-000000000000}"/>
          </ac:spMkLst>
        </pc:spChg>
        <pc:spChg chg="mod">
          <ac:chgData name="Yoshizawa, Shinobu[芳沢 忍]" userId="4324bde9-48f9-49a5-a3d6-03038f836b16" providerId="ADAL" clId="{0495CDBA-FC3C-4D3A-AAD2-112C9623C855}" dt="2022-09-21T04:18:01.457" v="2" actId="207"/>
          <ac:spMkLst>
            <pc:docMk/>
            <pc:sldMk cId="2806881668" sldId="332"/>
            <ac:spMk id="44" creationId="{00000000-0000-0000-0000-000000000000}"/>
          </ac:spMkLst>
        </pc:spChg>
        <pc:spChg chg="mod">
          <ac:chgData name="Yoshizawa, Shinobu[芳沢 忍]" userId="4324bde9-48f9-49a5-a3d6-03038f836b16" providerId="ADAL" clId="{0495CDBA-FC3C-4D3A-AAD2-112C9623C855}" dt="2022-09-21T04:18:01.457" v="2" actId="207"/>
          <ac:spMkLst>
            <pc:docMk/>
            <pc:sldMk cId="2806881668" sldId="332"/>
            <ac:spMk id="45" creationId="{00000000-0000-0000-0000-000000000000}"/>
          </ac:spMkLst>
        </pc:spChg>
        <pc:spChg chg="mod">
          <ac:chgData name="Yoshizawa, Shinobu[芳沢 忍]" userId="4324bde9-48f9-49a5-a3d6-03038f836b16" providerId="ADAL" clId="{0495CDBA-FC3C-4D3A-AAD2-112C9623C855}" dt="2022-09-21T04:18:01.457" v="2" actId="207"/>
          <ac:spMkLst>
            <pc:docMk/>
            <pc:sldMk cId="2806881668" sldId="332"/>
            <ac:spMk id="46" creationId="{00000000-0000-0000-0000-000000000000}"/>
          </ac:spMkLst>
        </pc:spChg>
        <pc:spChg chg="mod">
          <ac:chgData name="Yoshizawa, Shinobu[芳沢 忍]" userId="4324bde9-48f9-49a5-a3d6-03038f836b16" providerId="ADAL" clId="{0495CDBA-FC3C-4D3A-AAD2-112C9623C855}" dt="2022-09-21T04:18:01.457" v="2" actId="207"/>
          <ac:spMkLst>
            <pc:docMk/>
            <pc:sldMk cId="2806881668" sldId="332"/>
            <ac:spMk id="47" creationId="{5BD24D96-236A-43CF-AEA7-E9081697D6C1}"/>
          </ac:spMkLst>
        </pc:spChg>
        <pc:spChg chg="mod">
          <ac:chgData name="Yoshizawa, Shinobu[芳沢 忍]" userId="4324bde9-48f9-49a5-a3d6-03038f836b16" providerId="ADAL" clId="{0495CDBA-FC3C-4D3A-AAD2-112C9623C855}" dt="2022-09-21T04:18:01.457" v="2" actId="207"/>
          <ac:spMkLst>
            <pc:docMk/>
            <pc:sldMk cId="2806881668" sldId="332"/>
            <ac:spMk id="48" creationId="{00000000-0000-0000-0000-000000000000}"/>
          </ac:spMkLst>
        </pc:spChg>
        <pc:spChg chg="mod">
          <ac:chgData name="Yoshizawa, Shinobu[芳沢 忍]" userId="4324bde9-48f9-49a5-a3d6-03038f836b16" providerId="ADAL" clId="{0495CDBA-FC3C-4D3A-AAD2-112C9623C855}" dt="2022-09-21T04:18:01.457" v="2" actId="207"/>
          <ac:spMkLst>
            <pc:docMk/>
            <pc:sldMk cId="2806881668" sldId="332"/>
            <ac:spMk id="49" creationId="{00000000-0000-0000-0000-000000000000}"/>
          </ac:spMkLst>
        </pc:spChg>
        <pc:spChg chg="mod">
          <ac:chgData name="Yoshizawa, Shinobu[芳沢 忍]" userId="4324bde9-48f9-49a5-a3d6-03038f836b16" providerId="ADAL" clId="{0495CDBA-FC3C-4D3A-AAD2-112C9623C855}" dt="2022-09-21T04:18:01.457" v="2" actId="207"/>
          <ac:spMkLst>
            <pc:docMk/>
            <pc:sldMk cId="2806881668" sldId="332"/>
            <ac:spMk id="50" creationId="{00000000-0000-0000-0000-000000000000}"/>
          </ac:spMkLst>
        </pc:spChg>
        <pc:spChg chg="mod">
          <ac:chgData name="Yoshizawa, Shinobu[芳沢 忍]" userId="4324bde9-48f9-49a5-a3d6-03038f836b16" providerId="ADAL" clId="{0495CDBA-FC3C-4D3A-AAD2-112C9623C855}" dt="2022-09-21T04:18:01.457" v="2" actId="207"/>
          <ac:spMkLst>
            <pc:docMk/>
            <pc:sldMk cId="2806881668" sldId="332"/>
            <ac:spMk id="51" creationId="{00000000-0000-0000-0000-000000000000}"/>
          </ac:spMkLst>
        </pc:spChg>
        <pc:spChg chg="mod">
          <ac:chgData name="Yoshizawa, Shinobu[芳沢 忍]" userId="4324bde9-48f9-49a5-a3d6-03038f836b16" providerId="ADAL" clId="{0495CDBA-FC3C-4D3A-AAD2-112C9623C855}" dt="2022-09-21T04:18:01.457" v="2" actId="207"/>
          <ac:spMkLst>
            <pc:docMk/>
            <pc:sldMk cId="2806881668" sldId="332"/>
            <ac:spMk id="53" creationId="{E17C1BD5-39E4-469F-BD3B-AB8A423F3A4E}"/>
          </ac:spMkLst>
        </pc:spChg>
        <pc:spChg chg="mod">
          <ac:chgData name="Yoshizawa, Shinobu[芳沢 忍]" userId="4324bde9-48f9-49a5-a3d6-03038f836b16" providerId="ADAL" clId="{0495CDBA-FC3C-4D3A-AAD2-112C9623C855}" dt="2022-09-21T04:18:01.457" v="2" actId="207"/>
          <ac:spMkLst>
            <pc:docMk/>
            <pc:sldMk cId="2806881668" sldId="332"/>
            <ac:spMk id="54" creationId="{6D4A9E5F-1E90-4D7E-AB56-5672EE2CE984}"/>
          </ac:spMkLst>
        </pc:spChg>
      </pc:sldChg>
      <pc:sldChg chg="modSp mod delCm">
        <pc:chgData name="Yoshizawa, Shinobu[芳沢 忍]" userId="4324bde9-48f9-49a5-a3d6-03038f836b16" providerId="ADAL" clId="{0495CDBA-FC3C-4D3A-AAD2-112C9623C855}" dt="2022-09-21T04:22:08.887" v="15" actId="20577"/>
        <pc:sldMkLst>
          <pc:docMk/>
          <pc:sldMk cId="1560471992" sldId="333"/>
        </pc:sldMkLst>
        <pc:graphicFrameChg chg="mod modGraphic">
          <ac:chgData name="Yoshizawa, Shinobu[芳沢 忍]" userId="4324bde9-48f9-49a5-a3d6-03038f836b16" providerId="ADAL" clId="{0495CDBA-FC3C-4D3A-AAD2-112C9623C855}" dt="2022-09-21T04:22:08.887" v="15" actId="20577"/>
          <ac:graphicFrameMkLst>
            <pc:docMk/>
            <pc:sldMk cId="1560471992" sldId="333"/>
            <ac:graphicFrameMk id="12" creationId="{00000000-0000-0000-0000-000000000000}"/>
          </ac:graphicFrameMkLst>
        </pc:graphicFrameChg>
      </pc:sldChg>
      <pc:sldChg chg="modSp mod delCm">
        <pc:chgData name="Yoshizawa, Shinobu[芳沢 忍]" userId="4324bde9-48f9-49a5-a3d6-03038f836b16" providerId="ADAL" clId="{0495CDBA-FC3C-4D3A-AAD2-112C9623C855}" dt="2022-09-21T04:23:00.691" v="18"/>
        <pc:sldMkLst>
          <pc:docMk/>
          <pc:sldMk cId="1049045188" sldId="334"/>
        </pc:sldMkLst>
        <pc:spChg chg="mod">
          <ac:chgData name="Yoshizawa, Shinobu[芳沢 忍]" userId="4324bde9-48f9-49a5-a3d6-03038f836b16" providerId="ADAL" clId="{0495CDBA-FC3C-4D3A-AAD2-112C9623C855}" dt="2022-09-21T04:22:37.742" v="17" actId="1076"/>
          <ac:spMkLst>
            <pc:docMk/>
            <pc:sldMk cId="1049045188" sldId="334"/>
            <ac:spMk id="40" creationId="{00000000-0000-0000-0000-000000000000}"/>
          </ac:spMkLst>
        </pc:spChg>
      </pc:sldChg>
      <pc:sldChg chg="modSp mod delCm">
        <pc:chgData name="Yoshizawa, Shinobu[芳沢 忍]" userId="4324bde9-48f9-49a5-a3d6-03038f836b16" providerId="ADAL" clId="{0495CDBA-FC3C-4D3A-AAD2-112C9623C855}" dt="2022-09-21T04:25:19.954" v="49" actId="20577"/>
        <pc:sldMkLst>
          <pc:docMk/>
          <pc:sldMk cId="4227614935" sldId="336"/>
        </pc:sldMkLst>
        <pc:graphicFrameChg chg="mod modGraphic">
          <ac:chgData name="Yoshizawa, Shinobu[芳沢 忍]" userId="4324bde9-48f9-49a5-a3d6-03038f836b16" providerId="ADAL" clId="{0495CDBA-FC3C-4D3A-AAD2-112C9623C855}" dt="2022-09-21T04:25:19.954" v="49" actId="20577"/>
          <ac:graphicFrameMkLst>
            <pc:docMk/>
            <pc:sldMk cId="4227614935" sldId="336"/>
            <ac:graphicFrameMk id="15" creationId="{00000000-0000-0000-0000-000000000000}"/>
          </ac:graphicFrameMkLst>
        </pc:graphicFrameChg>
      </pc:sldChg>
      <pc:sldChg chg="modSp mod">
        <pc:chgData name="Yoshizawa, Shinobu[芳沢 忍]" userId="4324bde9-48f9-49a5-a3d6-03038f836b16" providerId="ADAL" clId="{0495CDBA-FC3C-4D3A-AAD2-112C9623C855}" dt="2022-09-21T04:26:15.274" v="52" actId="20577"/>
        <pc:sldMkLst>
          <pc:docMk/>
          <pc:sldMk cId="3274490362" sldId="337"/>
        </pc:sldMkLst>
        <pc:graphicFrameChg chg="mod modGraphic">
          <ac:chgData name="Yoshizawa, Shinobu[芳沢 忍]" userId="4324bde9-48f9-49a5-a3d6-03038f836b16" providerId="ADAL" clId="{0495CDBA-FC3C-4D3A-AAD2-112C9623C855}" dt="2022-09-21T04:26:15.274" v="52" actId="20577"/>
          <ac:graphicFrameMkLst>
            <pc:docMk/>
            <pc:sldMk cId="3274490362" sldId="337"/>
            <ac:graphicFrameMk id="12" creationId="{68771526-1867-4780-8A13-E7B3F7409183}"/>
          </ac:graphicFrameMkLst>
        </pc:graphicFrameChg>
      </pc:sldChg>
      <pc:sldChg chg="modSp mod delCm modCm">
        <pc:chgData name="Yoshizawa, Shinobu[芳沢 忍]" userId="4324bde9-48f9-49a5-a3d6-03038f836b16" providerId="ADAL" clId="{0495CDBA-FC3C-4D3A-AAD2-112C9623C855}" dt="2022-09-21T04:24:38.559" v="45"/>
        <pc:sldMkLst>
          <pc:docMk/>
          <pc:sldMk cId="3715822298" sldId="340"/>
        </pc:sldMkLst>
        <pc:graphicFrameChg chg="mod modGraphic">
          <ac:chgData name="Yoshizawa, Shinobu[芳沢 忍]" userId="4324bde9-48f9-49a5-a3d6-03038f836b16" providerId="ADAL" clId="{0495CDBA-FC3C-4D3A-AAD2-112C9623C855}" dt="2022-09-21T04:24:38.559" v="45"/>
          <ac:graphicFrameMkLst>
            <pc:docMk/>
            <pc:sldMk cId="3715822298" sldId="340"/>
            <ac:graphicFrameMk id="20" creationId="{F3F8D199-A498-4DF4-A19A-DEF6194795AD}"/>
          </ac:graphicFrameMkLst>
        </pc:graphicFrameChg>
      </pc:sldChg>
    </pc:docChg>
  </pc:docChgLst>
</pc:chgInfo>
</file>

<file path=ppt/comments/modernComment_140_AE0F72B0.xml><?xml version="1.0" encoding="utf-8"?>
<p188:cmLst xmlns:a="http://schemas.openxmlformats.org/drawingml/2006/main" xmlns:r="http://schemas.openxmlformats.org/officeDocument/2006/relationships" xmlns:p188="http://schemas.microsoft.com/office/powerpoint/2018/8/main">
  <p188:cm id="{4C0656D1-DB8E-49EA-BD5B-8ADE1298A936}" authorId="{85260844-16CA-2331-674F-0A8042AF08C3}" created="2023-12-14T09:43:09.329">
    <ac:txMkLst xmlns:ac="http://schemas.microsoft.com/office/drawing/2013/main/command">
      <pc:docMk xmlns:pc="http://schemas.microsoft.com/office/powerpoint/2013/main/command"/>
      <pc:sldMk xmlns:pc="http://schemas.microsoft.com/office/powerpoint/2013/main/command" cId="2920247984" sldId="320"/>
      <ac:graphicFrameMk id="10" creationId="{00000000-0000-0000-0000-000000000000}"/>
      <ac:tblMk/>
      <ac:tcMk rowId="3750138318" colId="2160793900"/>
      <ac:txMk cp="0" len="33">
        <ac:context len="34" hash="881322120"/>
      </ac:txMk>
    </ac:txMkLst>
    <p188:pos x="9950254" y="941108"/>
    <p188:txBody>
      <a:bodyPr/>
      <a:lstStyle/>
      <a:p>
        <a:r>
          <a:rPr lang="ja-JP" altLang="en-US"/>
          <a:t>このリンク先にある「個人コンサルタント向け業務実施契約（単独型）の手続きに係る参考資料」もできれば更新したほうがよい。
今のままだと古すぎて問題、と言うほどではないけれど。</a:t>
        </a:r>
      </a:p>
    </p188:txBody>
  </p188:cm>
  <p188:cm id="{826D6319-E006-4FDF-9E5C-DEDF7B7DBC20}" authorId="{85260844-16CA-2331-674F-0A8042AF08C3}" created="2023-12-14T09:58:24.962">
    <ac:txMkLst xmlns:ac="http://schemas.microsoft.com/office/drawing/2013/main/command">
      <pc:docMk xmlns:pc="http://schemas.microsoft.com/office/powerpoint/2013/main/command"/>
      <pc:sldMk xmlns:pc="http://schemas.microsoft.com/office/powerpoint/2013/main/command" cId="2920247984" sldId="320"/>
      <ac:graphicFrameMk id="10" creationId="{00000000-0000-0000-0000-000000000000}"/>
      <ac:tblMk/>
      <ac:tcMk rowId="3750138318" colId="1322200864"/>
      <ac:txMk cp="0" len="11">
        <ac:context len="12" hash="1103256146"/>
      </ac:txMk>
    </ac:txMkLst>
    <p188:pos x="2415979" y="941108"/>
    <p188:txBody>
      <a:bodyPr/>
      <a:lstStyle/>
      <a:p>
        <a:r>
          <a:rPr lang="ja-JP" altLang="en-US"/>
          <a:t>この資料の記載をここで行うか、要検討。</a:t>
        </a:r>
      </a:p>
    </p188:txBody>
  </p188:cm>
</p188:cmLst>
</file>

<file path=ppt/comments/modernComment_14E_3E8728C4.xml><?xml version="1.0" encoding="utf-8"?>
<p188:cmLst xmlns:a="http://schemas.openxmlformats.org/drawingml/2006/main" xmlns:r="http://schemas.openxmlformats.org/officeDocument/2006/relationships" xmlns:p188="http://schemas.microsoft.com/office/powerpoint/2018/8/main">
  <p188:cm id="{695B7A40-7A9B-42A9-937E-BE97986E087C}" authorId="{85260844-16CA-2331-674F-0A8042AF08C3}" created="2023-12-14T10:22:53.215">
    <ac:txMkLst xmlns:ac="http://schemas.microsoft.com/office/drawing/2013/main/command">
      <pc:docMk xmlns:pc="http://schemas.microsoft.com/office/powerpoint/2013/main/command"/>
      <pc:sldMk xmlns:pc="http://schemas.microsoft.com/office/powerpoint/2013/main/command" cId="1049045188" sldId="334"/>
      <ac:spMk id="40" creationId="{00000000-0000-0000-0000-000000000000}"/>
      <ac:txMk cp="47" len="3">
        <ac:context len="103" hash="379358020"/>
      </ac:txMk>
    </ac:txMkLst>
    <p188:pos x="9736572" y="880179"/>
    <p188:txBody>
      <a:bodyPr/>
      <a:lstStyle/>
      <a:p>
        <a:r>
          <a:rPr lang="ja-JP" altLang="en-US"/>
          <a:t>変更
作成←取付</a:t>
        </a:r>
      </a:p>
    </p188:txBody>
  </p188:cm>
</p188:cmLst>
</file>

<file path=ppt/comments/modernComment_150_FBFC48D7.xml><?xml version="1.0" encoding="utf-8"?>
<p188:cmLst xmlns:a="http://schemas.openxmlformats.org/drawingml/2006/main" xmlns:r="http://schemas.openxmlformats.org/officeDocument/2006/relationships" xmlns:p188="http://schemas.microsoft.com/office/powerpoint/2018/8/main">
  <p188:cm id="{1A913FF0-29F7-4A44-A2B5-913F4D81FACF}" authorId="{85260844-16CA-2331-674F-0A8042AF08C3}" created="2023-12-14T10:29:24.986">
    <ac:txMkLst xmlns:ac="http://schemas.microsoft.com/office/drawing/2013/main/command">
      <pc:docMk xmlns:pc="http://schemas.microsoft.com/office/powerpoint/2013/main/command"/>
      <pc:sldMk xmlns:pc="http://schemas.microsoft.com/office/powerpoint/2013/main/command" cId="4227614935" sldId="336"/>
      <ac:spMk id="10" creationId="{00000000-0000-0000-0000-000000000000}"/>
      <ac:txMk cp="37" len="5">
        <ac:context len="49" hash="3062798398"/>
      </ac:txMk>
    </ac:txMkLst>
    <p188:pos x="6855375" y="861790"/>
    <p188:txBody>
      <a:bodyPr/>
      <a:lstStyle/>
      <a:p>
        <a:r>
          <a:rPr lang="ja-JP" altLang="en-US"/>
          <a:t>企画競争（QCBS方式）のファイルと表現を統一した</a:t>
        </a:r>
      </a:p>
    </p188:txBody>
  </p188:cm>
</p188:cmLst>
</file>

<file path=ppt/comments/modernComment_154_DD7AF2DA.xml><?xml version="1.0" encoding="utf-8"?>
<p188:cmLst xmlns:a="http://schemas.openxmlformats.org/drawingml/2006/main" xmlns:r="http://schemas.openxmlformats.org/officeDocument/2006/relationships" xmlns:p188="http://schemas.microsoft.com/office/powerpoint/2018/8/main">
  <p188:cm id="{3961B7A4-88AA-401C-A5EA-C1BD9E17417B}" authorId="{85260844-16CA-2331-674F-0A8042AF08C3}" created="2023-12-14T10:11:59.635">
    <ac:txMkLst xmlns:ac="http://schemas.microsoft.com/office/drawing/2013/main/command">
      <pc:docMk xmlns:pc="http://schemas.microsoft.com/office/powerpoint/2013/main/command"/>
      <pc:sldMk xmlns:pc="http://schemas.microsoft.com/office/powerpoint/2013/main/command" cId="3715822298" sldId="340"/>
      <ac:graphicFrameMk id="18" creationId="{FB5F2F13-28A3-4DE2-950C-4F8B72779C0C}"/>
      <ac:tblMk/>
      <ac:tcMk rowId="2197128473" colId="2160793900"/>
      <ac:txMk cp="0" len="25">
        <ac:context len="26" hash="1715649386"/>
      </ac:txMk>
    </ac:txMkLst>
    <p188:pos x="7188272" y="271091"/>
    <p188:txBody>
      <a:bodyPr/>
      <a:lstStyle/>
      <a:p>
        <a:r>
          <a:rPr lang="ja-JP" altLang="en-US"/>
          <a:t>このガイドライン、本文で「月報」について触れていないのに、添付資料1として月報が表れています。
他の修正と合わせて対応。</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7742"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9278" y="0"/>
            <a:ext cx="4307742" cy="341313"/>
          </a:xfrm>
          <a:prstGeom prst="rect">
            <a:avLst/>
          </a:prstGeom>
        </p:spPr>
        <p:txBody>
          <a:bodyPr vert="horz" lIns="91440" tIns="45720" rIns="91440" bIns="45720" rtlCol="0"/>
          <a:lstStyle>
            <a:lvl1pPr algn="r">
              <a:defRPr sz="1200"/>
            </a:lvl1pPr>
          </a:lstStyle>
          <a:p>
            <a:fld id="{428B64A8-69DD-4BB3-9F18-FD0A88644A4B}" type="datetimeFigureOut">
              <a:rPr kumimoji="1" lang="ja-JP" altLang="en-US" smtClean="0"/>
              <a:t>2024/1/18</a:t>
            </a:fld>
            <a:endParaRPr kumimoji="1" lang="ja-JP" altLang="en-US"/>
          </a:p>
        </p:txBody>
      </p:sp>
      <p:sp>
        <p:nvSpPr>
          <p:cNvPr id="4" name="フッター プレースホルダー 3"/>
          <p:cNvSpPr>
            <a:spLocks noGrp="1"/>
          </p:cNvSpPr>
          <p:nvPr>
            <p:ph type="ftr" sz="quarter" idx="2"/>
          </p:nvPr>
        </p:nvSpPr>
        <p:spPr>
          <a:xfrm>
            <a:off x="1" y="6464300"/>
            <a:ext cx="4307742" cy="34131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9278" y="6464300"/>
            <a:ext cx="4307742" cy="341313"/>
          </a:xfrm>
          <a:prstGeom prst="rect">
            <a:avLst/>
          </a:prstGeom>
        </p:spPr>
        <p:txBody>
          <a:bodyPr vert="horz" lIns="91440" tIns="45720" rIns="91440" bIns="45720" rtlCol="0" anchor="b"/>
          <a:lstStyle>
            <a:lvl1pPr algn="r">
              <a:defRPr sz="1200"/>
            </a:lvl1pPr>
          </a:lstStyle>
          <a:p>
            <a:fld id="{295D7D1B-5766-4C9E-94B0-8F015CDE2E62}" type="slidenum">
              <a:rPr kumimoji="1" lang="ja-JP" altLang="en-US" smtClean="0"/>
              <a:t>‹#›</a:t>
            </a:fld>
            <a:endParaRPr kumimoji="1" lang="ja-JP" altLang="en-US"/>
          </a:p>
        </p:txBody>
      </p:sp>
    </p:spTree>
    <p:extLst>
      <p:ext uri="{BB962C8B-B14F-4D97-AF65-F5344CB8AC3E}">
        <p14:creationId xmlns:p14="http://schemas.microsoft.com/office/powerpoint/2010/main" val="2984411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7742"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8" y="0"/>
            <a:ext cx="4307742" cy="341313"/>
          </a:xfrm>
          <a:prstGeom prst="rect">
            <a:avLst/>
          </a:prstGeom>
        </p:spPr>
        <p:txBody>
          <a:bodyPr vert="horz" lIns="91440" tIns="45720" rIns="91440" bIns="45720" rtlCol="0"/>
          <a:lstStyle>
            <a:lvl1pPr algn="r">
              <a:defRPr sz="1200"/>
            </a:lvl1pPr>
          </a:lstStyle>
          <a:p>
            <a:fld id="{D7AE8743-F924-4662-A98E-5DAC33E70F45}" type="datetimeFigureOut">
              <a:rPr kumimoji="1" lang="ja-JP" altLang="en-US" smtClean="0"/>
              <a:t>2024/1/18</a:t>
            </a:fld>
            <a:endParaRPr kumimoji="1" lang="ja-JP" altLang="en-US"/>
          </a:p>
        </p:txBody>
      </p:sp>
      <p:sp>
        <p:nvSpPr>
          <p:cNvPr id="4" name="スライド イメージ プレースホルダー 3"/>
          <p:cNvSpPr>
            <a:spLocks noGrp="1" noRot="1" noChangeAspect="1"/>
          </p:cNvSpPr>
          <p:nvPr>
            <p:ph type="sldImg" idx="2"/>
          </p:nvPr>
        </p:nvSpPr>
        <p:spPr>
          <a:xfrm>
            <a:off x="2928938" y="850900"/>
            <a:ext cx="4081462"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4631" y="3275086"/>
            <a:ext cx="7950078" cy="267941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64300"/>
            <a:ext cx="4307742" cy="34131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8" y="6464300"/>
            <a:ext cx="4307742" cy="341313"/>
          </a:xfrm>
          <a:prstGeom prst="rect">
            <a:avLst/>
          </a:prstGeom>
        </p:spPr>
        <p:txBody>
          <a:bodyPr vert="horz" lIns="91440" tIns="45720" rIns="91440" bIns="45720" rtlCol="0" anchor="b"/>
          <a:lstStyle>
            <a:lvl1pPr algn="r">
              <a:defRPr sz="1200"/>
            </a:lvl1pPr>
          </a:lstStyle>
          <a:p>
            <a:fld id="{FEB1DD8F-65E9-45B3-8895-546887445168}" type="slidenum">
              <a:rPr kumimoji="1" lang="ja-JP" altLang="en-US" smtClean="0"/>
              <a:t>‹#›</a:t>
            </a:fld>
            <a:endParaRPr kumimoji="1" lang="ja-JP" altLang="en-US"/>
          </a:p>
        </p:txBody>
      </p:sp>
    </p:spTree>
    <p:extLst>
      <p:ext uri="{BB962C8B-B14F-4D97-AF65-F5344CB8AC3E}">
        <p14:creationId xmlns:p14="http://schemas.microsoft.com/office/powerpoint/2010/main" val="23757651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EB1DD8F-65E9-45B3-8895-546887445168}" type="slidenum">
              <a:rPr kumimoji="1" lang="ja-JP" altLang="en-US" smtClean="0"/>
              <a:t>1</a:t>
            </a:fld>
            <a:endParaRPr kumimoji="1" lang="ja-JP" altLang="en-US"/>
          </a:p>
        </p:txBody>
      </p:sp>
    </p:spTree>
    <p:extLst>
      <p:ext uri="{BB962C8B-B14F-4D97-AF65-F5344CB8AC3E}">
        <p14:creationId xmlns:p14="http://schemas.microsoft.com/office/powerpoint/2010/main" val="2938836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10"/>
          </p:nvPr>
        </p:nvSpPr>
        <p:spPr/>
        <p:txBody>
          <a:bodyPr/>
          <a:lstStyle/>
          <a:p>
            <a:fld id="{FEB1DD8F-65E9-45B3-8895-546887445168}" type="slidenum">
              <a:rPr kumimoji="1" lang="ja-JP" altLang="en-US" smtClean="0"/>
              <a:t>2</a:t>
            </a:fld>
            <a:endParaRPr kumimoji="1" lang="ja-JP" altLang="en-US"/>
          </a:p>
        </p:txBody>
      </p:sp>
    </p:spTree>
    <p:extLst>
      <p:ext uri="{BB962C8B-B14F-4D97-AF65-F5344CB8AC3E}">
        <p14:creationId xmlns:p14="http://schemas.microsoft.com/office/powerpoint/2010/main" val="304697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EB1DD8F-65E9-45B3-8895-546887445168}" type="slidenum">
              <a:rPr kumimoji="1" lang="ja-JP" altLang="en-US" smtClean="0"/>
              <a:t>3</a:t>
            </a:fld>
            <a:endParaRPr kumimoji="1" lang="ja-JP" altLang="en-US"/>
          </a:p>
        </p:txBody>
      </p:sp>
    </p:spTree>
    <p:extLst>
      <p:ext uri="{BB962C8B-B14F-4D97-AF65-F5344CB8AC3E}">
        <p14:creationId xmlns:p14="http://schemas.microsoft.com/office/powerpoint/2010/main" val="848443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EB1DD8F-65E9-45B3-8895-546887445168}" type="slidenum">
              <a:rPr kumimoji="1" lang="ja-JP" altLang="en-US" smtClean="0"/>
              <a:t>4</a:t>
            </a:fld>
            <a:endParaRPr kumimoji="1" lang="ja-JP" altLang="en-US"/>
          </a:p>
        </p:txBody>
      </p:sp>
    </p:spTree>
    <p:extLst>
      <p:ext uri="{BB962C8B-B14F-4D97-AF65-F5344CB8AC3E}">
        <p14:creationId xmlns:p14="http://schemas.microsoft.com/office/powerpoint/2010/main" val="1043947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EB1DD8F-65E9-45B3-8895-546887445168}" type="slidenum">
              <a:rPr kumimoji="1" lang="ja-JP" altLang="en-US" smtClean="0"/>
              <a:t>5</a:t>
            </a:fld>
            <a:endParaRPr kumimoji="1" lang="ja-JP" altLang="en-US"/>
          </a:p>
        </p:txBody>
      </p:sp>
    </p:spTree>
    <p:extLst>
      <p:ext uri="{BB962C8B-B14F-4D97-AF65-F5344CB8AC3E}">
        <p14:creationId xmlns:p14="http://schemas.microsoft.com/office/powerpoint/2010/main" val="319969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EB1DD8F-65E9-45B3-8895-546887445168}" type="slidenum">
              <a:rPr kumimoji="1" lang="ja-JP" altLang="en-US" smtClean="0"/>
              <a:t>6</a:t>
            </a:fld>
            <a:endParaRPr kumimoji="1" lang="ja-JP" altLang="en-US"/>
          </a:p>
        </p:txBody>
      </p:sp>
    </p:spTree>
    <p:extLst>
      <p:ext uri="{BB962C8B-B14F-4D97-AF65-F5344CB8AC3E}">
        <p14:creationId xmlns:p14="http://schemas.microsoft.com/office/powerpoint/2010/main" val="4247192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EB1DD8F-65E9-45B3-8895-546887445168}" type="slidenum">
              <a:rPr kumimoji="1" lang="ja-JP" altLang="en-US" smtClean="0"/>
              <a:t>7</a:t>
            </a:fld>
            <a:endParaRPr kumimoji="1" lang="ja-JP" altLang="en-US"/>
          </a:p>
        </p:txBody>
      </p:sp>
    </p:spTree>
    <p:extLst>
      <p:ext uri="{BB962C8B-B14F-4D97-AF65-F5344CB8AC3E}">
        <p14:creationId xmlns:p14="http://schemas.microsoft.com/office/powerpoint/2010/main" val="2871220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EB1DD8F-65E9-45B3-8895-546887445168}" type="slidenum">
              <a:rPr kumimoji="1" lang="ja-JP" altLang="en-US" smtClean="0"/>
              <a:t>8</a:t>
            </a:fld>
            <a:endParaRPr kumimoji="1" lang="ja-JP" altLang="en-US"/>
          </a:p>
        </p:txBody>
      </p:sp>
    </p:spTree>
    <p:extLst>
      <p:ext uri="{BB962C8B-B14F-4D97-AF65-F5344CB8AC3E}">
        <p14:creationId xmlns:p14="http://schemas.microsoft.com/office/powerpoint/2010/main" val="3861033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89FA877-2A31-4B30-B801-234DC1DAFB88}" type="datetime1">
              <a:rPr kumimoji="1" lang="ja-JP" altLang="en-US" smtClean="0"/>
              <a:t>2024/1/18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392949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969F86-7607-41E8-A5E8-002CDE3966D6}" type="datetime1">
              <a:rPr kumimoji="1" lang="ja-JP" altLang="en-US" smtClean="0"/>
              <a:t>2024/1/18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2333593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547A07-D91D-44BF-B83D-AD23286DF35A}" type="datetime1">
              <a:rPr kumimoji="1" lang="ja-JP" altLang="en-US" smtClean="0"/>
              <a:t>2024/1/18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427147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5B0AF7-3363-485D-81D9-7D9E1013CB64}" type="datetime1">
              <a:rPr kumimoji="1" lang="ja-JP" altLang="en-US" smtClean="0"/>
              <a:t>2024/1/18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3429101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9950DEA-D84C-48DB-94C8-85F4E6BA19C6}" type="datetime1">
              <a:rPr kumimoji="1" lang="ja-JP" altLang="en-US" smtClean="0"/>
              <a:t>2024/1/18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1847644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62D6D4B-C1A3-4C01-B1C4-7AF37C97FB31}" type="datetime1">
              <a:rPr kumimoji="1" lang="ja-JP" altLang="en-US" smtClean="0"/>
              <a:t>2024/1/18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685316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D5C82F1-A030-4F98-AE6E-3B674C4EA2DA}" type="datetime1">
              <a:rPr kumimoji="1" lang="ja-JP" altLang="en-US" smtClean="0"/>
              <a:t>2024/1/18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2090028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CD5E4A5-BA37-4C4D-B92B-46B663620E6B}" type="datetime1">
              <a:rPr kumimoji="1" lang="ja-JP" altLang="en-US" smtClean="0"/>
              <a:t>2024/1/18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2860436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77B8495-8554-4669-9313-4D40D8483BA1}" type="datetime1">
              <a:rPr kumimoji="1" lang="ja-JP" altLang="en-US" smtClean="0"/>
              <a:t>2024/1/18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679217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17C035-0EC6-4559-A58C-017146A1A008}" type="datetime1">
              <a:rPr kumimoji="1" lang="ja-JP" altLang="en-US" smtClean="0"/>
              <a:t>2024/1/18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2119408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75E7AA9-A523-4057-BF38-9CA4D716A631}" type="datetime1">
              <a:rPr kumimoji="1" lang="ja-JP" altLang="en-US" smtClean="0"/>
              <a:t>2024/1/18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3415474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1000">
              <a:srgbClr val="85DFFF"/>
            </a:gs>
            <a:gs pos="97000">
              <a:schemeClr val="accent1">
                <a:lumMod val="45000"/>
                <a:lumOff val="55000"/>
              </a:schemeClr>
            </a:gs>
            <a:gs pos="95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7765E5-11F4-4375-9AFC-071332F725E7}" type="datetime1">
              <a:rPr kumimoji="1" lang="ja-JP" altLang="en-US" smtClean="0"/>
              <a:t>2024/1/18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371814647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jica.go.jp/announce/manual/guideline/consultant/reference_201607.html" TargetMode="External"/><Relationship Id="rId3" Type="http://schemas.microsoft.com/office/2018/10/relationships/comments" Target="../comments/modernComment_140_AE0F72B0.xml"/><Relationship Id="rId7" Type="http://schemas.openxmlformats.org/officeDocument/2006/relationships/hyperlink" Target="https://www.jica.go.jp/announce/manual/guideline/consultant/quotation.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jica.go.jp/announce/manual/guideline/consultant/20220330.html" TargetMode="External"/><Relationship Id="rId5" Type="http://schemas.openxmlformats.org/officeDocument/2006/relationships/hyperlink" Target="https://www2.jica.go.jp/ja/announce/index.php?&amp;contract=4" TargetMode="External"/><Relationship Id="rId4" Type="http://schemas.openxmlformats.org/officeDocument/2006/relationships/hyperlink" Target="https://www.jica.go.jp/chotatsu/program/index.html" TargetMode="External"/><Relationship Id="rId9" Type="http://schemas.openxmlformats.org/officeDocument/2006/relationships/hyperlink" Target="https://www.jica.go.jp/announce/manual/form/consul_g/rate.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2.jica.go.jp/ja/announce/index.php?contract=4&amp;p=8"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jica.go.jp/announce/manual/guideline/consultant/20210705.html" TargetMode="External"/><Relationship Id="rId4" Type="http://schemas.openxmlformats.org/officeDocument/2006/relationships/hyperlink" Target="https://www.jica.go.jp/announce/manual/guideline/consultant/20210118.html" TargetMode="External"/></Relationships>
</file>

<file path=ppt/slides/_rels/slide5.xml.rels><?xml version="1.0" encoding="UTF-8" standalone="yes"?>
<Relationships xmlns="http://schemas.openxmlformats.org/package/2006/relationships"><Relationship Id="rId3" Type="http://schemas.microsoft.com/office/2018/10/relationships/comments" Target="../comments/modernComment_14E_3E8728C4.xml"/><Relationship Id="rId7" Type="http://schemas.openxmlformats.org/officeDocument/2006/relationships/hyperlink" Target="https://www.jica.go.jp/announce/manual/form/consul_gt/index_since_201404.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jica.go.jp/announce/manual/form/consul_g/contract.html" TargetMode="External"/><Relationship Id="rId5" Type="http://schemas.openxmlformats.org/officeDocument/2006/relationships/hyperlink" Target="https://www.jica.go.jp/announce/manual/guideline/consultant/guide_g.html" TargetMode="External"/><Relationship Id="rId4" Type="http://schemas.openxmlformats.org/officeDocument/2006/relationships/hyperlink" Target="https://www.jica.go.jp/announce/manual/guideline/consultant/guide_gt.html" TargetMode="External"/></Relationships>
</file>

<file path=ppt/slides/_rels/slide6.xml.rels><?xml version="1.0" encoding="UTF-8" standalone="yes"?>
<Relationships xmlns="http://schemas.openxmlformats.org/package/2006/relationships"><Relationship Id="rId3" Type="http://schemas.microsoft.com/office/2018/10/relationships/comments" Target="../comments/modernComment_154_DD7AF2DA.xml"/><Relationship Id="rId7" Type="http://schemas.openxmlformats.org/officeDocument/2006/relationships/hyperlink" Target="https://www.jica.go.jp/announce/manual/guideline/consultant/20210705.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jica.go.jp/announce/manual/guideline/consultant/payment.html" TargetMode="External"/><Relationship Id="rId5" Type="http://schemas.openxmlformats.org/officeDocument/2006/relationships/hyperlink" Target="https://www.jica.go.jp/announce/manual/guideline/consultant/guide_gt.html" TargetMode="External"/><Relationship Id="rId4" Type="http://schemas.openxmlformats.org/officeDocument/2006/relationships/hyperlink" Target="https://www.jica.go.jp/announce/manual/form/consul_gt/index_since_201404.html" TargetMode="External"/></Relationships>
</file>

<file path=ppt/slides/_rels/slide7.xml.rels><?xml version="1.0" encoding="UTF-8" standalone="yes"?>
<Relationships xmlns="http://schemas.openxmlformats.org/package/2006/relationships"><Relationship Id="rId3" Type="http://schemas.microsoft.com/office/2018/10/relationships/comments" Target="../comments/modernComment_150_FBFC48D7.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jica.go.jp/announce/manual/guideline/consultant/payment.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jica.go.jp/announce/manual/guideline/consultant/quotation.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www.jica.go.jp/announce/manual/guideline/consultant/payment.html" TargetMode="External"/><Relationship Id="rId4" Type="http://schemas.openxmlformats.org/officeDocument/2006/relationships/hyperlink" Target="https://www.jica.go.jp/about/announce/manual/form/consul_gt/index_since_201404.html#a0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28000">
              <a:srgbClr val="85DFFF"/>
            </a:gs>
            <a:gs pos="83000">
              <a:schemeClr val="accent1">
                <a:lumMod val="45000"/>
                <a:lumOff val="55000"/>
              </a:schemeClr>
            </a:gs>
            <a:gs pos="48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86F75C9-3C34-415A-B3AE-35EE53543EC8}" type="slidenum">
              <a:rPr kumimoji="1" lang="ja-JP" altLang="en-US" smtClean="0"/>
              <a:t>1</a:t>
            </a:fld>
            <a:endParaRPr kumimoji="1" lang="ja-JP" altLang="en-US"/>
          </a:p>
        </p:txBody>
      </p:sp>
      <p:pic>
        <p:nvPicPr>
          <p:cNvPr id="3" name="図 2"/>
          <p:cNvPicPr>
            <a:picLocks noChangeAspect="1"/>
          </p:cNvPicPr>
          <p:nvPr/>
        </p:nvPicPr>
        <p:blipFill>
          <a:blip r:embed="rId3"/>
          <a:stretch>
            <a:fillRect/>
          </a:stretch>
        </p:blipFill>
        <p:spPr>
          <a:xfrm>
            <a:off x="10955446" y="0"/>
            <a:ext cx="1236554" cy="1079450"/>
          </a:xfrm>
          <a:prstGeom prst="rect">
            <a:avLst/>
          </a:prstGeom>
        </p:spPr>
      </p:pic>
      <p:sp>
        <p:nvSpPr>
          <p:cNvPr id="4" name="テキスト ボックス 3"/>
          <p:cNvSpPr txBox="1"/>
          <p:nvPr/>
        </p:nvSpPr>
        <p:spPr>
          <a:xfrm>
            <a:off x="1188720" y="1310640"/>
            <a:ext cx="9204960" cy="830997"/>
          </a:xfrm>
          <a:prstGeom prst="rect">
            <a:avLst/>
          </a:prstGeom>
          <a:noFill/>
        </p:spPr>
        <p:txBody>
          <a:bodyPr wrap="square" rtlCol="0">
            <a:spAutoFit/>
          </a:bodyPr>
          <a:lstStyle/>
          <a:p>
            <a:r>
              <a:rPr kumimoji="1" lang="ja-JP" altLang="en-US" sz="4800" b="1">
                <a:ln w="9525">
                  <a:solidFill>
                    <a:schemeClr val="bg1"/>
                  </a:solidFill>
                  <a:prstDash val="solid"/>
                </a:ln>
                <a:solidFill>
                  <a:schemeClr val="accent5">
                    <a:lumMod val="75000"/>
                  </a:schemeClr>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コンサルタント等契約</a:t>
            </a:r>
          </a:p>
        </p:txBody>
      </p:sp>
      <p:sp>
        <p:nvSpPr>
          <p:cNvPr id="5" name="テキスト ボックス 4"/>
          <p:cNvSpPr txBox="1"/>
          <p:nvPr/>
        </p:nvSpPr>
        <p:spPr>
          <a:xfrm>
            <a:off x="1963846" y="2656071"/>
            <a:ext cx="9204960" cy="707886"/>
          </a:xfrm>
          <a:prstGeom prst="rect">
            <a:avLst/>
          </a:prstGeom>
          <a:noFill/>
        </p:spPr>
        <p:txBody>
          <a:bodyPr wrap="square" rtlCol="0">
            <a:spAutoFit/>
          </a:bodyPr>
          <a:lstStyle/>
          <a:p>
            <a:r>
              <a:rPr kumimoji="1" lang="ja-JP" altLang="en-US" sz="4000" dirty="0">
                <a:latin typeface="HG丸ｺﾞｼｯｸM-PRO" panose="020F0600000000000000" pitchFamily="50" charset="-128"/>
                <a:ea typeface="HG丸ｺﾞｼｯｸM-PRO" panose="020F0600000000000000" pitchFamily="50" charset="-128"/>
              </a:rPr>
              <a:t>企画競争　単独型　</a:t>
            </a:r>
          </a:p>
        </p:txBody>
      </p:sp>
      <p:cxnSp>
        <p:nvCxnSpPr>
          <p:cNvPr id="7" name="直線コネクタ 6"/>
          <p:cNvCxnSpPr/>
          <p:nvPr/>
        </p:nvCxnSpPr>
        <p:spPr>
          <a:xfrm>
            <a:off x="1356360" y="2171293"/>
            <a:ext cx="893064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1569720" y="2277973"/>
            <a:ext cx="8930640" cy="0"/>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752600" y="2399893"/>
            <a:ext cx="8930640" cy="0"/>
          </a:xfrm>
          <a:prstGeom prst="lin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2987040" y="3363957"/>
            <a:ext cx="9204960" cy="707886"/>
          </a:xfrm>
          <a:prstGeom prst="rect">
            <a:avLst/>
          </a:prstGeom>
          <a:noFill/>
        </p:spPr>
        <p:txBody>
          <a:bodyPr wrap="square" rtlCol="0">
            <a:spAutoFit/>
          </a:bodyPr>
          <a:lstStyle/>
          <a:p>
            <a:r>
              <a:rPr kumimoji="1" lang="ja-JP" altLang="en-US" sz="4000">
                <a:latin typeface="HG丸ｺﾞｼｯｸM-PRO" panose="020F0600000000000000" pitchFamily="50" charset="-128"/>
                <a:ea typeface="HG丸ｺﾞｼｯｸM-PRO" panose="020F0600000000000000" pitchFamily="50" charset="-128"/>
              </a:rPr>
              <a:t>応募・選定から</a:t>
            </a:r>
            <a:r>
              <a:rPr lang="ja-JP" altLang="en-US" sz="4000">
                <a:latin typeface="HG丸ｺﾞｼｯｸM-PRO" panose="020F0600000000000000" pitchFamily="50" charset="-128"/>
                <a:ea typeface="HG丸ｺﾞｼｯｸM-PRO" panose="020F0600000000000000" pitchFamily="50" charset="-128"/>
              </a:rPr>
              <a:t>検査</a:t>
            </a:r>
            <a:r>
              <a:rPr kumimoji="1" lang="ja-JP" altLang="en-US" sz="4000">
                <a:latin typeface="HG丸ｺﾞｼｯｸM-PRO" panose="020F0600000000000000" pitchFamily="50" charset="-128"/>
                <a:ea typeface="HG丸ｺﾞｼｯｸM-PRO" panose="020F0600000000000000" pitchFamily="50" charset="-128"/>
              </a:rPr>
              <a:t>・支払までの説明</a:t>
            </a:r>
          </a:p>
        </p:txBody>
      </p:sp>
      <p:sp>
        <p:nvSpPr>
          <p:cNvPr id="18" name="テキスト ボックス 17"/>
          <p:cNvSpPr txBox="1"/>
          <p:nvPr/>
        </p:nvSpPr>
        <p:spPr>
          <a:xfrm>
            <a:off x="8275320" y="5745480"/>
            <a:ext cx="3489960" cy="369332"/>
          </a:xfrm>
          <a:prstGeom prst="rect">
            <a:avLst/>
          </a:prstGeom>
          <a:noFill/>
        </p:spPr>
        <p:txBody>
          <a:bodyPr wrap="square" rtlCol="0">
            <a:spAutoFit/>
          </a:bodyPr>
          <a:lstStyle/>
          <a:p>
            <a:r>
              <a:rPr kumimoji="1" lang="ja-JP" altLang="en-US">
                <a:latin typeface="ＭＳ ゴシック" panose="020B0609070205080204" pitchFamily="49" charset="-128"/>
                <a:ea typeface="ＭＳ ゴシック" panose="020B0609070205080204" pitchFamily="49" charset="-128"/>
              </a:rPr>
              <a:t>調達・派遣業務部　契約第一課</a:t>
            </a:r>
          </a:p>
        </p:txBody>
      </p:sp>
    </p:spTree>
    <p:extLst>
      <p:ext uri="{BB962C8B-B14F-4D97-AF65-F5344CB8AC3E}">
        <p14:creationId xmlns:p14="http://schemas.microsoft.com/office/powerpoint/2010/main" val="1607647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8910" y="613232"/>
            <a:ext cx="10971995" cy="598469"/>
          </a:xfrm>
        </p:spPr>
        <p:txBody>
          <a:bodyPr>
            <a:normAutofit/>
          </a:bodyPr>
          <a:lstStyle/>
          <a:p>
            <a:r>
              <a:rPr lang="ja-JP" altLang="en-US" sz="2400" b="1" u="sng">
                <a:latin typeface="ＭＳ ゴシック" panose="020B0609070205080204" pitchFamily="49" charset="-128"/>
                <a:ea typeface="ＭＳ ゴシック" panose="020B0609070205080204" pitchFamily="49" charset="-128"/>
              </a:rPr>
              <a:t>全体フロー（企画競争（単独型））</a:t>
            </a:r>
          </a:p>
        </p:txBody>
      </p:sp>
      <p:sp>
        <p:nvSpPr>
          <p:cNvPr id="6" name="スライド番号プレースホルダー 5"/>
          <p:cNvSpPr>
            <a:spLocks noGrp="1"/>
          </p:cNvSpPr>
          <p:nvPr>
            <p:ph type="sldNum" sz="quarter" idx="12"/>
          </p:nvPr>
        </p:nvSpPr>
        <p:spPr>
          <a:xfrm>
            <a:off x="9344143" y="6448253"/>
            <a:ext cx="2743200" cy="365125"/>
          </a:xfrm>
        </p:spPr>
        <p:txBody>
          <a:bodyPr/>
          <a:lstStyle/>
          <a:p>
            <a:fld id="{D86F75C9-3C34-415A-B3AE-35EE53543EC8}" type="slidenum">
              <a:rPr kumimoji="1" lang="ja-JP" altLang="en-US" sz="1400" b="1" smtClean="0">
                <a:latin typeface="ＭＳ ゴシック" panose="020B0609070205080204" pitchFamily="49" charset="-128"/>
                <a:ea typeface="ＭＳ ゴシック" panose="020B0609070205080204" pitchFamily="49" charset="-128"/>
              </a:rPr>
              <a:t>2</a:t>
            </a:fld>
            <a:endParaRPr kumimoji="1" lang="ja-JP" altLang="en-US" sz="1400" b="1">
              <a:latin typeface="ＭＳ ゴシック" panose="020B0609070205080204" pitchFamily="49" charset="-128"/>
              <a:ea typeface="ＭＳ ゴシック" panose="020B0609070205080204" pitchFamily="49" charset="-128"/>
            </a:endParaRPr>
          </a:p>
        </p:txBody>
      </p:sp>
      <p:sp>
        <p:nvSpPr>
          <p:cNvPr id="35" name="二等辺三角形 34"/>
          <p:cNvSpPr/>
          <p:nvPr/>
        </p:nvSpPr>
        <p:spPr>
          <a:xfrm rot="5400000">
            <a:off x="7632974" y="1533016"/>
            <a:ext cx="504603" cy="269877"/>
          </a:xfrm>
          <a:prstGeom prs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kumimoji="1" lang="ja-JP" altLang="en-US" b="1">
              <a:latin typeface="ＭＳ ゴシック" panose="020B0609070205080204" pitchFamily="49" charset="-128"/>
              <a:ea typeface="ＭＳ ゴシック" panose="020B0609070205080204" pitchFamily="49" charset="-128"/>
            </a:endParaRPr>
          </a:p>
        </p:txBody>
      </p:sp>
      <p:sp>
        <p:nvSpPr>
          <p:cNvPr id="3" name="正方形/長方形 2"/>
          <p:cNvSpPr/>
          <p:nvPr/>
        </p:nvSpPr>
        <p:spPr>
          <a:xfrm>
            <a:off x="173258" y="837398"/>
            <a:ext cx="4464376" cy="586178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ゴシック" panose="020B0609070205080204" pitchFamily="49" charset="-128"/>
              <a:ea typeface="ＭＳ ゴシック" panose="020B0609070205080204" pitchFamily="49" charset="-128"/>
            </a:endParaRPr>
          </a:p>
        </p:txBody>
      </p:sp>
      <p:sp>
        <p:nvSpPr>
          <p:cNvPr id="14" name="フローチャート: 処理 13"/>
          <p:cNvSpPr/>
          <p:nvPr/>
        </p:nvSpPr>
        <p:spPr>
          <a:xfrm>
            <a:off x="0" y="0"/>
            <a:ext cx="12192000" cy="613232"/>
          </a:xfrm>
          <a:prstGeom prst="flowChartProcess">
            <a:avLst/>
          </a:prstGeom>
          <a:solidFill>
            <a:srgbClr val="0066FF"/>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a:solidFill>
                  <a:schemeClr val="tx1"/>
                </a:solidFill>
                <a:effectLst>
                  <a:outerShdw blurRad="50800" dist="38100" dir="18900000" algn="bl" rotWithShape="0">
                    <a:prstClr val="black">
                      <a:alpha val="40000"/>
                    </a:prstClr>
                  </a:outerShdw>
                </a:effectLst>
                <a:latin typeface="游明朝 Demibold" panose="02020600000000000000" pitchFamily="18" charset="-128"/>
                <a:ea typeface="游明朝 Demibold" panose="02020600000000000000" pitchFamily="18" charset="-128"/>
              </a:rPr>
              <a:t>コンサルタント等契約</a:t>
            </a:r>
          </a:p>
        </p:txBody>
      </p:sp>
      <p:sp>
        <p:nvSpPr>
          <p:cNvPr id="4" name="テキスト ボックス 3">
            <a:extLst>
              <a:ext uri="{FF2B5EF4-FFF2-40B4-BE49-F238E27FC236}">
                <a16:creationId xmlns:a16="http://schemas.microsoft.com/office/drawing/2014/main" id="{9B31C239-0794-44EA-8C67-39E2A69F23B9}"/>
              </a:ext>
            </a:extLst>
          </p:cNvPr>
          <p:cNvSpPr txBox="1"/>
          <p:nvPr/>
        </p:nvSpPr>
        <p:spPr>
          <a:xfrm>
            <a:off x="496956" y="6448253"/>
            <a:ext cx="4510570" cy="276999"/>
          </a:xfrm>
          <a:prstGeom prst="rect">
            <a:avLst/>
          </a:prstGeom>
          <a:noFill/>
        </p:spPr>
        <p:txBody>
          <a:bodyPr wrap="square" rtlCol="0">
            <a:spAutoFit/>
          </a:bodyPr>
          <a:lstStyle/>
          <a:p>
            <a:r>
              <a:rPr kumimoji="1" lang="en-US" altLang="ja-JP" sz="1200">
                <a:latin typeface="ＭＳ ゴシック" panose="020B0609070205080204" pitchFamily="49" charset="-128"/>
                <a:ea typeface="ＭＳ ゴシック" panose="020B0609070205080204" pitchFamily="49" charset="-128"/>
              </a:rPr>
              <a:t>※</a:t>
            </a:r>
            <a:r>
              <a:rPr kumimoji="1" lang="ja-JP" altLang="en-US" sz="1200">
                <a:latin typeface="ＭＳ ゴシック" panose="020B0609070205080204" pitchFamily="49" charset="-128"/>
                <a:ea typeface="ＭＳ ゴシック" panose="020B0609070205080204" pitchFamily="49" charset="-128"/>
              </a:rPr>
              <a:t>（　）は各案件により有無があります。</a:t>
            </a:r>
          </a:p>
        </p:txBody>
      </p:sp>
      <p:sp>
        <p:nvSpPr>
          <p:cNvPr id="8" name="正方形/長方形 7"/>
          <p:cNvSpPr/>
          <p:nvPr/>
        </p:nvSpPr>
        <p:spPr>
          <a:xfrm>
            <a:off x="636523" y="2131048"/>
            <a:ext cx="504000" cy="3719398"/>
          </a:xfrm>
          <a:prstGeom prst="rect">
            <a:avLst/>
          </a:prstGeom>
          <a:solidFill>
            <a:srgbClr val="D1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sz="2000" b="1">
                <a:solidFill>
                  <a:schemeClr val="tx1"/>
                </a:solidFill>
                <a:latin typeface="ＭＳ ゴシック" panose="020B0609070205080204" pitchFamily="49" charset="-128"/>
                <a:ea typeface="ＭＳ ゴシック" panose="020B0609070205080204" pitchFamily="49" charset="-128"/>
              </a:rPr>
              <a:t>プレ公示</a:t>
            </a:r>
          </a:p>
        </p:txBody>
      </p:sp>
      <p:sp>
        <p:nvSpPr>
          <p:cNvPr id="10" name="正方形/長方形 9"/>
          <p:cNvSpPr/>
          <p:nvPr/>
        </p:nvSpPr>
        <p:spPr>
          <a:xfrm>
            <a:off x="1284523" y="2113528"/>
            <a:ext cx="504000" cy="3729152"/>
          </a:xfrm>
          <a:prstGeom prst="rect">
            <a:avLst/>
          </a:prstGeom>
          <a:solidFill>
            <a:srgbClr val="D1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sz="2000" b="1">
                <a:solidFill>
                  <a:schemeClr val="tx1"/>
                </a:solidFill>
                <a:latin typeface="ＭＳ ゴシック" panose="020B0609070205080204" pitchFamily="49" charset="-128"/>
                <a:ea typeface="ＭＳ ゴシック" panose="020B0609070205080204" pitchFamily="49" charset="-128"/>
              </a:rPr>
              <a:t>公示</a:t>
            </a:r>
            <a:endParaRPr kumimoji="1" lang="en-US" altLang="ja-JP" sz="2000" b="1">
              <a:solidFill>
                <a:schemeClr val="tx1"/>
              </a:solidFill>
              <a:latin typeface="ＭＳ ゴシック" panose="020B0609070205080204" pitchFamily="49" charset="-128"/>
              <a:ea typeface="ＭＳ ゴシック" panose="020B0609070205080204" pitchFamily="49" charset="-128"/>
            </a:endParaRPr>
          </a:p>
        </p:txBody>
      </p:sp>
      <p:sp>
        <p:nvSpPr>
          <p:cNvPr id="11" name="正方形/長方形 10"/>
          <p:cNvSpPr/>
          <p:nvPr/>
        </p:nvSpPr>
        <p:spPr>
          <a:xfrm>
            <a:off x="1931662" y="2121710"/>
            <a:ext cx="504000" cy="3711218"/>
          </a:xfrm>
          <a:prstGeom prst="rect">
            <a:avLst/>
          </a:prstGeom>
          <a:solidFill>
            <a:srgbClr val="D1EBFF"/>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defTabSz="914400"/>
            <a:r>
              <a:rPr kumimoji="1" lang="ja-JP" altLang="en-US" sz="2000" b="1">
                <a:solidFill>
                  <a:schemeClr val="tx1"/>
                </a:solidFill>
                <a:latin typeface="ＭＳ ゴシック" panose="020B0609070205080204" pitchFamily="49" charset="-128"/>
                <a:ea typeface="ＭＳ ゴシック" panose="020B0609070205080204" pitchFamily="49" charset="-128"/>
              </a:rPr>
              <a:t>プロポーザル等提出</a:t>
            </a:r>
          </a:p>
        </p:txBody>
      </p:sp>
      <p:sp>
        <p:nvSpPr>
          <p:cNvPr id="12" name="正方形/長方形 11"/>
          <p:cNvSpPr/>
          <p:nvPr/>
        </p:nvSpPr>
        <p:spPr>
          <a:xfrm>
            <a:off x="3229059" y="2113528"/>
            <a:ext cx="504000" cy="3719399"/>
          </a:xfrm>
          <a:prstGeom prst="rect">
            <a:avLst/>
          </a:prstGeom>
          <a:solidFill>
            <a:srgbClr val="D1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sz="2000" b="1">
                <a:solidFill>
                  <a:schemeClr val="tx1"/>
                </a:solidFill>
                <a:latin typeface="ＭＳ ゴシック" panose="020B0609070205080204" pitchFamily="49" charset="-128"/>
                <a:ea typeface="ＭＳ ゴシック" panose="020B0609070205080204" pitchFamily="49" charset="-128"/>
              </a:rPr>
              <a:t>契約交渉</a:t>
            </a:r>
          </a:p>
        </p:txBody>
      </p:sp>
      <p:sp>
        <p:nvSpPr>
          <p:cNvPr id="13" name="正方形/長方形 12"/>
          <p:cNvSpPr/>
          <p:nvPr/>
        </p:nvSpPr>
        <p:spPr>
          <a:xfrm>
            <a:off x="4200523" y="1433438"/>
            <a:ext cx="451935" cy="441634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sz="2000" b="1">
                <a:solidFill>
                  <a:schemeClr val="bg1"/>
                </a:solidFill>
                <a:latin typeface="ＭＳ ゴシック" panose="020B0609070205080204" pitchFamily="49" charset="-128"/>
                <a:ea typeface="ＭＳ ゴシック" panose="020B0609070205080204" pitchFamily="49" charset="-128"/>
              </a:rPr>
              <a:t>契約締結</a:t>
            </a:r>
          </a:p>
        </p:txBody>
      </p:sp>
      <p:sp>
        <p:nvSpPr>
          <p:cNvPr id="17" name="正方形/長方形 16"/>
          <p:cNvSpPr/>
          <p:nvPr/>
        </p:nvSpPr>
        <p:spPr>
          <a:xfrm>
            <a:off x="6468455" y="2119667"/>
            <a:ext cx="504000" cy="3723013"/>
          </a:xfrm>
          <a:prstGeom prst="rect">
            <a:avLst/>
          </a:prstGeom>
          <a:solidFill>
            <a:srgbClr val="D1EBFF"/>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defTabSz="914400"/>
            <a:r>
              <a:rPr kumimoji="1" lang="ja-JP" altLang="en-US" sz="2000" b="1">
                <a:solidFill>
                  <a:schemeClr val="tx1"/>
                </a:solidFill>
                <a:latin typeface="ＭＳ ゴシック" panose="020B0609070205080204" pitchFamily="49" charset="-128"/>
                <a:ea typeface="ＭＳ ゴシック" panose="020B0609070205080204" pitchFamily="49" charset="-128"/>
              </a:rPr>
              <a:t>（業務従事</a:t>
            </a:r>
            <a:r>
              <a:rPr lang="ja-JP" altLang="en-US" sz="2000" b="1">
                <a:solidFill>
                  <a:schemeClr val="tx1"/>
                </a:solidFill>
                <a:latin typeface="ＭＳ ゴシック" panose="020B0609070205080204" pitchFamily="49" charset="-128"/>
                <a:ea typeface="ＭＳ ゴシック" panose="020B0609070205080204" pitchFamily="49" charset="-128"/>
              </a:rPr>
              <a:t>月報</a:t>
            </a:r>
            <a:r>
              <a:rPr kumimoji="1" lang="ja-JP" altLang="en-US" sz="2000" b="1">
                <a:solidFill>
                  <a:schemeClr val="tx1"/>
                </a:solidFill>
                <a:latin typeface="ＭＳ ゴシック" panose="020B0609070205080204" pitchFamily="49" charset="-128"/>
                <a:ea typeface="ＭＳ ゴシック" panose="020B0609070205080204" pitchFamily="49" charset="-128"/>
              </a:rPr>
              <a:t>）</a:t>
            </a:r>
          </a:p>
        </p:txBody>
      </p:sp>
      <p:sp>
        <p:nvSpPr>
          <p:cNvPr id="18" name="正方形/長方形 17"/>
          <p:cNvSpPr/>
          <p:nvPr/>
        </p:nvSpPr>
        <p:spPr>
          <a:xfrm>
            <a:off x="9704923" y="2122992"/>
            <a:ext cx="504000" cy="3719688"/>
          </a:xfrm>
          <a:prstGeom prst="rect">
            <a:avLst/>
          </a:prstGeom>
          <a:solidFill>
            <a:srgbClr val="D1EBF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4400"/>
            <a:r>
              <a:rPr kumimoji="1" lang="ja-JP" altLang="en-US" sz="2000" b="1">
                <a:solidFill>
                  <a:schemeClr val="tx1"/>
                </a:solidFill>
                <a:latin typeface="ＭＳ ゴシック" panose="020B0609070205080204" pitchFamily="49" charset="-128"/>
                <a:ea typeface="ＭＳ ゴシック" panose="020B0609070205080204" pitchFamily="49" charset="-128"/>
              </a:rPr>
              <a:t>精算報告書提出</a:t>
            </a:r>
          </a:p>
        </p:txBody>
      </p:sp>
      <p:sp>
        <p:nvSpPr>
          <p:cNvPr id="19" name="正方形/長方形 18"/>
          <p:cNvSpPr/>
          <p:nvPr/>
        </p:nvSpPr>
        <p:spPr>
          <a:xfrm>
            <a:off x="11005219" y="2122992"/>
            <a:ext cx="504000" cy="3719689"/>
          </a:xfrm>
          <a:prstGeom prst="rect">
            <a:avLst/>
          </a:prstGeom>
          <a:solidFill>
            <a:srgbClr val="D1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sz="2000" b="1">
                <a:solidFill>
                  <a:schemeClr val="tx1"/>
                </a:solidFill>
                <a:latin typeface="ＭＳ ゴシック" panose="020B0609070205080204" pitchFamily="49" charset="-128"/>
                <a:ea typeface="ＭＳ ゴシック" panose="020B0609070205080204" pitchFamily="49" charset="-128"/>
              </a:rPr>
              <a:t>請求・支払</a:t>
            </a:r>
          </a:p>
        </p:txBody>
      </p:sp>
      <p:sp>
        <p:nvSpPr>
          <p:cNvPr id="20" name="正方形/長方形 19"/>
          <p:cNvSpPr/>
          <p:nvPr/>
        </p:nvSpPr>
        <p:spPr>
          <a:xfrm>
            <a:off x="9060523" y="2122102"/>
            <a:ext cx="504000" cy="3720579"/>
          </a:xfrm>
          <a:prstGeom prst="rect">
            <a:avLst/>
          </a:prstGeom>
          <a:solidFill>
            <a:srgbClr val="D1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sz="2000" b="1">
                <a:solidFill>
                  <a:schemeClr val="tx1"/>
                </a:solidFill>
                <a:latin typeface="ＭＳ ゴシック" panose="020B0609070205080204" pitchFamily="49" charset="-128"/>
                <a:ea typeface="ＭＳ ゴシック" panose="020B0609070205080204" pitchFamily="49" charset="-128"/>
              </a:rPr>
              <a:t>検査・結果通知</a:t>
            </a:r>
          </a:p>
        </p:txBody>
      </p:sp>
      <p:sp>
        <p:nvSpPr>
          <p:cNvPr id="22" name="正方形/長方形 21"/>
          <p:cNvSpPr/>
          <p:nvPr/>
        </p:nvSpPr>
        <p:spPr>
          <a:xfrm>
            <a:off x="7116523" y="2119667"/>
            <a:ext cx="504000" cy="3723014"/>
          </a:xfrm>
          <a:prstGeom prst="rect">
            <a:avLst/>
          </a:prstGeom>
          <a:solidFill>
            <a:srgbClr val="D1EBFF"/>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defTabSz="914400"/>
            <a:r>
              <a:rPr kumimoji="1" lang="ja-JP" altLang="en-US" sz="2000" b="1">
                <a:solidFill>
                  <a:schemeClr val="tx1"/>
                </a:solidFill>
                <a:latin typeface="ＭＳ ゴシック" panose="020B0609070205080204" pitchFamily="49" charset="-128"/>
                <a:ea typeface="ＭＳ ゴシック" panose="020B0609070205080204" pitchFamily="49" charset="-128"/>
              </a:rPr>
              <a:t>（変更契約）</a:t>
            </a:r>
          </a:p>
        </p:txBody>
      </p:sp>
      <p:sp>
        <p:nvSpPr>
          <p:cNvPr id="27" name="正方形/長方形 26"/>
          <p:cNvSpPr/>
          <p:nvPr/>
        </p:nvSpPr>
        <p:spPr>
          <a:xfrm>
            <a:off x="633744" y="1460726"/>
            <a:ext cx="3099316" cy="52264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sz="2000" b="1">
                <a:latin typeface="ＭＳ ゴシック" panose="020B0609070205080204" pitchFamily="49" charset="-128"/>
                <a:ea typeface="ＭＳ ゴシック" panose="020B0609070205080204" pitchFamily="49" charset="-128"/>
              </a:rPr>
              <a:t>応募・選定</a:t>
            </a:r>
          </a:p>
        </p:txBody>
      </p:sp>
      <p:sp>
        <p:nvSpPr>
          <p:cNvPr id="28" name="正方形/長方形 27"/>
          <p:cNvSpPr/>
          <p:nvPr/>
        </p:nvSpPr>
        <p:spPr>
          <a:xfrm>
            <a:off x="5172524" y="1424577"/>
            <a:ext cx="2499052" cy="52264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sz="2000" b="1">
                <a:latin typeface="ＭＳ ゴシック" panose="020B0609070205080204" pitchFamily="49" charset="-128"/>
                <a:ea typeface="ＭＳ ゴシック" panose="020B0609070205080204" pitchFamily="49" charset="-128"/>
              </a:rPr>
              <a:t>契約実施中</a:t>
            </a:r>
          </a:p>
        </p:txBody>
      </p:sp>
      <p:sp>
        <p:nvSpPr>
          <p:cNvPr id="29" name="正方形/長方形 28"/>
          <p:cNvSpPr/>
          <p:nvPr/>
        </p:nvSpPr>
        <p:spPr>
          <a:xfrm>
            <a:off x="9058721" y="1460726"/>
            <a:ext cx="2448234" cy="49509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ja-JP" altLang="en-US" sz="2000" b="1">
                <a:latin typeface="ＭＳ ゴシック" panose="020B0609070205080204" pitchFamily="49" charset="-128"/>
                <a:ea typeface="ＭＳ ゴシック" panose="020B0609070205080204" pitchFamily="49" charset="-128"/>
              </a:rPr>
              <a:t>検査</a:t>
            </a:r>
            <a:r>
              <a:rPr kumimoji="1" lang="ja-JP" altLang="en-US" sz="2000" b="1">
                <a:latin typeface="ＭＳ ゴシック" panose="020B0609070205080204" pitchFamily="49" charset="-128"/>
                <a:ea typeface="ＭＳ ゴシック" panose="020B0609070205080204" pitchFamily="49" charset="-128"/>
              </a:rPr>
              <a:t>・支払</a:t>
            </a:r>
          </a:p>
        </p:txBody>
      </p:sp>
      <p:sp>
        <p:nvSpPr>
          <p:cNvPr id="32" name="二等辺三角形 31"/>
          <p:cNvSpPr/>
          <p:nvPr/>
        </p:nvSpPr>
        <p:spPr>
          <a:xfrm rot="5400000">
            <a:off x="4654792" y="1569228"/>
            <a:ext cx="504603" cy="269877"/>
          </a:xfrm>
          <a:prstGeom prs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kumimoji="1" lang="ja-JP" altLang="en-US" b="1">
              <a:latin typeface="ＭＳ ゴシック" panose="020B0609070205080204" pitchFamily="49" charset="-128"/>
              <a:ea typeface="ＭＳ ゴシック" panose="020B0609070205080204" pitchFamily="49" charset="-128"/>
            </a:endParaRPr>
          </a:p>
        </p:txBody>
      </p:sp>
      <p:sp>
        <p:nvSpPr>
          <p:cNvPr id="38" name="二等辺三角形 37"/>
          <p:cNvSpPr/>
          <p:nvPr/>
        </p:nvSpPr>
        <p:spPr>
          <a:xfrm rot="5400000">
            <a:off x="3719854" y="1581054"/>
            <a:ext cx="504603" cy="269877"/>
          </a:xfrm>
          <a:prstGeom prs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kumimoji="1" lang="ja-JP" altLang="en-US" b="1">
              <a:latin typeface="ＭＳ ゴシック" panose="020B0609070205080204" pitchFamily="49" charset="-128"/>
              <a:ea typeface="ＭＳ ゴシック" panose="020B0609070205080204" pitchFamily="49" charset="-128"/>
            </a:endParaRPr>
          </a:p>
        </p:txBody>
      </p:sp>
      <p:sp>
        <p:nvSpPr>
          <p:cNvPr id="41" name="正方形/長方形 40"/>
          <p:cNvSpPr/>
          <p:nvPr/>
        </p:nvSpPr>
        <p:spPr>
          <a:xfrm>
            <a:off x="2580523" y="2121709"/>
            <a:ext cx="504000" cy="3711218"/>
          </a:xfrm>
          <a:prstGeom prst="rect">
            <a:avLst/>
          </a:prstGeom>
          <a:solidFill>
            <a:srgbClr val="D1EBFF"/>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defTabSz="914400"/>
            <a:r>
              <a:rPr kumimoji="1" lang="ja-JP" altLang="en-US" sz="2000" b="1">
                <a:solidFill>
                  <a:schemeClr val="tx1"/>
                </a:solidFill>
                <a:latin typeface="ＭＳ ゴシック" panose="020B0609070205080204" pitchFamily="49" charset="-128"/>
                <a:ea typeface="ＭＳ ゴシック" panose="020B0609070205080204" pitchFamily="49" charset="-128"/>
              </a:rPr>
              <a:t>プロポーザル評価・</a:t>
            </a:r>
            <a:r>
              <a:rPr lang="ja-JP" altLang="en-US" sz="2000" b="1">
                <a:solidFill>
                  <a:schemeClr val="tx1"/>
                </a:solidFill>
                <a:latin typeface="ＭＳ ゴシック" panose="020B0609070205080204" pitchFamily="49" charset="-128"/>
                <a:ea typeface="ＭＳ ゴシック" panose="020B0609070205080204" pitchFamily="49" charset="-128"/>
              </a:rPr>
              <a:t>選定</a:t>
            </a:r>
            <a:endParaRPr kumimoji="1" lang="en-US" altLang="ja-JP" sz="2000" b="1">
              <a:solidFill>
                <a:schemeClr val="tx1"/>
              </a:solidFill>
              <a:latin typeface="ＭＳ ゴシック" panose="020B0609070205080204" pitchFamily="49" charset="-128"/>
              <a:ea typeface="ＭＳ ゴシック" panose="020B0609070205080204" pitchFamily="49" charset="-128"/>
            </a:endParaRPr>
          </a:p>
        </p:txBody>
      </p:sp>
      <p:sp>
        <p:nvSpPr>
          <p:cNvPr id="31" name="正方形/長方形 30"/>
          <p:cNvSpPr/>
          <p:nvPr/>
        </p:nvSpPr>
        <p:spPr>
          <a:xfrm>
            <a:off x="5172523" y="2109914"/>
            <a:ext cx="504000" cy="3723014"/>
          </a:xfrm>
          <a:prstGeom prst="rect">
            <a:avLst/>
          </a:prstGeom>
          <a:solidFill>
            <a:srgbClr val="D1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sz="2000" b="1">
                <a:solidFill>
                  <a:schemeClr val="tx1"/>
                </a:solidFill>
                <a:latin typeface="ＭＳ ゴシック" panose="020B0609070205080204" pitchFamily="49" charset="-128"/>
                <a:ea typeface="ＭＳ ゴシック" panose="020B0609070205080204" pitchFamily="49" charset="-128"/>
              </a:rPr>
              <a:t>打合簿</a:t>
            </a:r>
          </a:p>
        </p:txBody>
      </p:sp>
      <p:sp>
        <p:nvSpPr>
          <p:cNvPr id="36" name="正方形/長方形 35"/>
          <p:cNvSpPr/>
          <p:nvPr/>
        </p:nvSpPr>
        <p:spPr>
          <a:xfrm>
            <a:off x="8095723" y="1458981"/>
            <a:ext cx="487797" cy="438369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4400"/>
            <a:r>
              <a:rPr kumimoji="1" lang="ja-JP" altLang="en-US" sz="2000" b="1">
                <a:solidFill>
                  <a:schemeClr val="bg1"/>
                </a:solidFill>
                <a:latin typeface="ＭＳ ゴシック"/>
                <a:ea typeface="ＭＳ ゴシック"/>
              </a:rPr>
              <a:t>業務完了届提出</a:t>
            </a:r>
            <a:endParaRPr lang="ja-JP" altLang="en-US" sz="2000" b="1">
              <a:solidFill>
                <a:schemeClr val="bg1"/>
              </a:solidFill>
              <a:latin typeface="ＭＳ ゴシック"/>
              <a:ea typeface="ＭＳ ゴシック"/>
            </a:endParaRPr>
          </a:p>
        </p:txBody>
      </p:sp>
      <p:sp>
        <p:nvSpPr>
          <p:cNvPr id="43" name="正方形/長方形 42"/>
          <p:cNvSpPr/>
          <p:nvPr/>
        </p:nvSpPr>
        <p:spPr>
          <a:xfrm>
            <a:off x="10356987" y="2122992"/>
            <a:ext cx="504000" cy="3719688"/>
          </a:xfrm>
          <a:prstGeom prst="rect">
            <a:avLst/>
          </a:prstGeom>
          <a:solidFill>
            <a:srgbClr val="D1EBF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4400"/>
            <a:r>
              <a:rPr kumimoji="1" lang="ja-JP" altLang="en-US" sz="2000" b="1">
                <a:solidFill>
                  <a:schemeClr val="tx1"/>
                </a:solidFill>
                <a:latin typeface="ＭＳ ゴシック" panose="020B0609070205080204" pitchFamily="49" charset="-128"/>
                <a:ea typeface="ＭＳ ゴシック" panose="020B0609070205080204" pitchFamily="49" charset="-128"/>
              </a:rPr>
              <a:t>精算確定・通知</a:t>
            </a:r>
          </a:p>
        </p:txBody>
      </p:sp>
      <p:sp>
        <p:nvSpPr>
          <p:cNvPr id="5" name="正方形/長方形 4"/>
          <p:cNvSpPr/>
          <p:nvPr/>
        </p:nvSpPr>
        <p:spPr>
          <a:xfrm>
            <a:off x="648066" y="5911693"/>
            <a:ext cx="504000" cy="3429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a:solidFill>
                  <a:schemeClr val="tx1"/>
                </a:solidFill>
                <a:latin typeface="メイリオ" panose="020B0604030504040204" pitchFamily="50" charset="-128"/>
                <a:ea typeface="メイリオ" panose="020B0604030504040204" pitchFamily="50" charset="-128"/>
              </a:rPr>
              <a:t>P3</a:t>
            </a:r>
            <a:endParaRPr kumimoji="1" lang="ja-JP" altLang="en-US" sz="1400">
              <a:solidFill>
                <a:schemeClr val="tx1"/>
              </a:solidFill>
              <a:latin typeface="メイリオ" panose="020B0604030504040204" pitchFamily="50" charset="-128"/>
              <a:ea typeface="メイリオ" panose="020B0604030504040204" pitchFamily="50" charset="-128"/>
            </a:endParaRPr>
          </a:p>
        </p:txBody>
      </p:sp>
      <p:sp>
        <p:nvSpPr>
          <p:cNvPr id="44" name="正方形/長方形 43"/>
          <p:cNvSpPr/>
          <p:nvPr/>
        </p:nvSpPr>
        <p:spPr>
          <a:xfrm>
            <a:off x="1309325" y="5911355"/>
            <a:ext cx="504000" cy="3429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a:solidFill>
                  <a:schemeClr val="tx1"/>
                </a:solidFill>
                <a:latin typeface="メイリオ" panose="020B0604030504040204" pitchFamily="50" charset="-128"/>
                <a:ea typeface="メイリオ" panose="020B0604030504040204" pitchFamily="50" charset="-128"/>
              </a:rPr>
              <a:t>P3</a:t>
            </a:r>
            <a:endParaRPr kumimoji="1" lang="ja-JP" altLang="en-US" sz="1400">
              <a:solidFill>
                <a:schemeClr val="tx1"/>
              </a:solidFill>
              <a:latin typeface="メイリオ" panose="020B0604030504040204" pitchFamily="50" charset="-128"/>
              <a:ea typeface="メイリオ" panose="020B0604030504040204" pitchFamily="50" charset="-128"/>
            </a:endParaRPr>
          </a:p>
        </p:txBody>
      </p:sp>
      <p:sp>
        <p:nvSpPr>
          <p:cNvPr id="45" name="正方形/長方形 44"/>
          <p:cNvSpPr/>
          <p:nvPr/>
        </p:nvSpPr>
        <p:spPr>
          <a:xfrm>
            <a:off x="5213183" y="5922920"/>
            <a:ext cx="504000" cy="3429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a:solidFill>
                  <a:schemeClr val="tx1"/>
                </a:solidFill>
                <a:latin typeface="メイリオ" panose="020B0604030504040204" pitchFamily="50" charset="-128"/>
                <a:ea typeface="メイリオ" panose="020B0604030504040204" pitchFamily="50" charset="-128"/>
              </a:rPr>
              <a:t>P5</a:t>
            </a:r>
          </a:p>
        </p:txBody>
      </p:sp>
      <p:sp>
        <p:nvSpPr>
          <p:cNvPr id="33" name="正方形/長方形 32"/>
          <p:cNvSpPr/>
          <p:nvPr/>
        </p:nvSpPr>
        <p:spPr>
          <a:xfrm>
            <a:off x="2573368" y="5922920"/>
            <a:ext cx="504000" cy="3429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a:solidFill>
                  <a:schemeClr val="tx1"/>
                </a:solidFill>
                <a:latin typeface="メイリオ" panose="020B0604030504040204" pitchFamily="50" charset="-128"/>
                <a:ea typeface="メイリオ" panose="020B0604030504040204" pitchFamily="50" charset="-128"/>
              </a:rPr>
              <a:t>P4</a:t>
            </a:r>
            <a:endParaRPr kumimoji="1" lang="ja-JP" altLang="en-US" sz="1400">
              <a:solidFill>
                <a:schemeClr val="tx1"/>
              </a:solidFill>
              <a:latin typeface="メイリオ" panose="020B0604030504040204" pitchFamily="50" charset="-128"/>
              <a:ea typeface="メイリオ" panose="020B0604030504040204" pitchFamily="50" charset="-128"/>
            </a:endParaRPr>
          </a:p>
        </p:txBody>
      </p:sp>
      <p:sp>
        <p:nvSpPr>
          <p:cNvPr id="39" name="正方形/長方形 38"/>
          <p:cNvSpPr/>
          <p:nvPr/>
        </p:nvSpPr>
        <p:spPr>
          <a:xfrm>
            <a:off x="3250893" y="5922920"/>
            <a:ext cx="504000" cy="3429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a:solidFill>
                  <a:schemeClr val="tx1"/>
                </a:solidFill>
                <a:latin typeface="メイリオ" panose="020B0604030504040204" pitchFamily="50" charset="-128"/>
                <a:ea typeface="メイリオ" panose="020B0604030504040204" pitchFamily="50" charset="-128"/>
              </a:rPr>
              <a:t>P4</a:t>
            </a:r>
            <a:endParaRPr kumimoji="1" lang="ja-JP" altLang="en-US" sz="1400">
              <a:solidFill>
                <a:schemeClr val="tx1"/>
              </a:solidFill>
              <a:latin typeface="メイリオ" panose="020B0604030504040204" pitchFamily="50" charset="-128"/>
              <a:ea typeface="メイリオ" panose="020B0604030504040204" pitchFamily="50" charset="-128"/>
            </a:endParaRPr>
          </a:p>
        </p:txBody>
      </p:sp>
      <p:sp>
        <p:nvSpPr>
          <p:cNvPr id="40" name="正方形/長方形 39"/>
          <p:cNvSpPr/>
          <p:nvPr/>
        </p:nvSpPr>
        <p:spPr>
          <a:xfrm>
            <a:off x="1931662" y="5922920"/>
            <a:ext cx="504000" cy="3429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a:solidFill>
                  <a:schemeClr val="tx1"/>
                </a:solidFill>
                <a:latin typeface="メイリオ" panose="020B0604030504040204" pitchFamily="50" charset="-128"/>
                <a:ea typeface="メイリオ" panose="020B0604030504040204" pitchFamily="50" charset="-128"/>
              </a:rPr>
              <a:t>P4</a:t>
            </a:r>
            <a:endParaRPr kumimoji="1" lang="ja-JP" altLang="en-US" sz="1400">
              <a:solidFill>
                <a:schemeClr val="tx1"/>
              </a:solidFill>
              <a:latin typeface="メイリオ" panose="020B0604030504040204" pitchFamily="50" charset="-128"/>
              <a:ea typeface="メイリオ" panose="020B0604030504040204" pitchFamily="50" charset="-128"/>
            </a:endParaRPr>
          </a:p>
        </p:txBody>
      </p:sp>
      <p:sp>
        <p:nvSpPr>
          <p:cNvPr id="42" name="正方形/長方形 41"/>
          <p:cNvSpPr/>
          <p:nvPr/>
        </p:nvSpPr>
        <p:spPr>
          <a:xfrm>
            <a:off x="6500922" y="5927514"/>
            <a:ext cx="504000" cy="3429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a:solidFill>
                  <a:schemeClr val="tx1"/>
                </a:solidFill>
                <a:latin typeface="メイリオ" panose="020B0604030504040204" pitchFamily="50" charset="-128"/>
                <a:ea typeface="メイリオ" panose="020B0604030504040204" pitchFamily="50" charset="-128"/>
              </a:rPr>
              <a:t>P6</a:t>
            </a:r>
            <a:endParaRPr kumimoji="1" lang="ja-JP" altLang="en-US" sz="1400">
              <a:solidFill>
                <a:schemeClr val="tx1"/>
              </a:solidFill>
              <a:latin typeface="メイリオ" panose="020B0604030504040204" pitchFamily="50" charset="-128"/>
              <a:ea typeface="メイリオ" panose="020B0604030504040204" pitchFamily="50" charset="-128"/>
            </a:endParaRPr>
          </a:p>
        </p:txBody>
      </p:sp>
      <p:sp>
        <p:nvSpPr>
          <p:cNvPr id="46" name="正方形/長方形 45"/>
          <p:cNvSpPr/>
          <p:nvPr/>
        </p:nvSpPr>
        <p:spPr>
          <a:xfrm>
            <a:off x="7129808" y="5932929"/>
            <a:ext cx="504000" cy="3429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a:solidFill>
                  <a:schemeClr val="tx1"/>
                </a:solidFill>
                <a:latin typeface="メイリオ" panose="020B0604030504040204" pitchFamily="50" charset="-128"/>
                <a:ea typeface="メイリオ" panose="020B0604030504040204" pitchFamily="50" charset="-128"/>
              </a:rPr>
              <a:t>P6</a:t>
            </a:r>
            <a:endParaRPr kumimoji="1" lang="ja-JP" altLang="en-US" sz="1400">
              <a:solidFill>
                <a:schemeClr val="tx1"/>
              </a:solidFill>
              <a:latin typeface="メイリオ" panose="020B0604030504040204" pitchFamily="50" charset="-128"/>
              <a:ea typeface="メイリオ" panose="020B0604030504040204" pitchFamily="50" charset="-128"/>
            </a:endParaRPr>
          </a:p>
        </p:txBody>
      </p:sp>
      <p:sp>
        <p:nvSpPr>
          <p:cNvPr id="48" name="正方形/長方形 47"/>
          <p:cNvSpPr/>
          <p:nvPr/>
        </p:nvSpPr>
        <p:spPr>
          <a:xfrm>
            <a:off x="9092143" y="5928278"/>
            <a:ext cx="504000" cy="3429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a:solidFill>
                  <a:schemeClr val="tx1"/>
                </a:solidFill>
                <a:latin typeface="メイリオ" panose="020B0604030504040204" pitchFamily="50" charset="-128"/>
                <a:ea typeface="メイリオ" panose="020B0604030504040204" pitchFamily="50" charset="-128"/>
              </a:rPr>
              <a:t>P7</a:t>
            </a:r>
            <a:endParaRPr kumimoji="1" lang="ja-JP" altLang="en-US" sz="1400">
              <a:solidFill>
                <a:schemeClr val="tx1"/>
              </a:solidFill>
              <a:latin typeface="メイリオ" panose="020B0604030504040204" pitchFamily="50" charset="-128"/>
              <a:ea typeface="メイリオ" panose="020B0604030504040204" pitchFamily="50" charset="-128"/>
            </a:endParaRPr>
          </a:p>
        </p:txBody>
      </p:sp>
      <p:sp>
        <p:nvSpPr>
          <p:cNvPr id="49" name="正方形/長方形 48"/>
          <p:cNvSpPr/>
          <p:nvPr/>
        </p:nvSpPr>
        <p:spPr>
          <a:xfrm>
            <a:off x="9730200" y="5939552"/>
            <a:ext cx="504000" cy="3429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a:solidFill>
                  <a:schemeClr val="tx1"/>
                </a:solidFill>
                <a:latin typeface="メイリオ" panose="020B0604030504040204" pitchFamily="50" charset="-128"/>
                <a:ea typeface="メイリオ" panose="020B0604030504040204" pitchFamily="50" charset="-128"/>
              </a:rPr>
              <a:t>P8</a:t>
            </a:r>
            <a:endParaRPr kumimoji="1" lang="ja-JP" altLang="en-US" sz="1400">
              <a:solidFill>
                <a:schemeClr val="tx1"/>
              </a:solidFill>
              <a:latin typeface="メイリオ" panose="020B0604030504040204" pitchFamily="50" charset="-128"/>
              <a:ea typeface="メイリオ" panose="020B0604030504040204" pitchFamily="50" charset="-128"/>
            </a:endParaRPr>
          </a:p>
        </p:txBody>
      </p:sp>
      <p:sp>
        <p:nvSpPr>
          <p:cNvPr id="50" name="正方形/長方形 49"/>
          <p:cNvSpPr/>
          <p:nvPr/>
        </p:nvSpPr>
        <p:spPr>
          <a:xfrm>
            <a:off x="10366430" y="5932929"/>
            <a:ext cx="504000" cy="3429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a:solidFill>
                  <a:schemeClr val="tx1"/>
                </a:solidFill>
                <a:latin typeface="メイリオ" panose="020B0604030504040204" pitchFamily="50" charset="-128"/>
                <a:ea typeface="メイリオ" panose="020B0604030504040204" pitchFamily="50" charset="-128"/>
              </a:rPr>
              <a:t>P8</a:t>
            </a:r>
            <a:endParaRPr kumimoji="1" lang="ja-JP" altLang="en-US" sz="1400">
              <a:solidFill>
                <a:schemeClr val="tx1"/>
              </a:solidFill>
              <a:latin typeface="メイリオ" panose="020B0604030504040204" pitchFamily="50" charset="-128"/>
              <a:ea typeface="メイリオ" panose="020B0604030504040204" pitchFamily="50" charset="-128"/>
            </a:endParaRPr>
          </a:p>
        </p:txBody>
      </p:sp>
      <p:sp>
        <p:nvSpPr>
          <p:cNvPr id="51" name="正方形/長方形 50"/>
          <p:cNvSpPr/>
          <p:nvPr/>
        </p:nvSpPr>
        <p:spPr>
          <a:xfrm>
            <a:off x="11038254" y="5925653"/>
            <a:ext cx="504000" cy="3429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a:solidFill>
                  <a:schemeClr val="tx1"/>
                </a:solidFill>
                <a:latin typeface="メイリオ" panose="020B0604030504040204" pitchFamily="50" charset="-128"/>
                <a:ea typeface="メイリオ" panose="020B0604030504040204" pitchFamily="50" charset="-128"/>
              </a:rPr>
              <a:t>P8</a:t>
            </a:r>
            <a:endParaRPr kumimoji="1" lang="ja-JP" altLang="en-US" sz="1400">
              <a:solidFill>
                <a:schemeClr val="tx1"/>
              </a:solidFill>
              <a:latin typeface="メイリオ" panose="020B0604030504040204" pitchFamily="50" charset="-128"/>
              <a:ea typeface="メイリオ" panose="020B0604030504040204" pitchFamily="50" charset="-128"/>
            </a:endParaRPr>
          </a:p>
        </p:txBody>
      </p:sp>
      <p:sp>
        <p:nvSpPr>
          <p:cNvPr id="7" name="二等辺三角形 34">
            <a:extLst>
              <a:ext uri="{FF2B5EF4-FFF2-40B4-BE49-F238E27FC236}">
                <a16:creationId xmlns:a16="http://schemas.microsoft.com/office/drawing/2014/main" id="{23D7AB84-BE26-79D1-0030-E8543793407D}"/>
              </a:ext>
            </a:extLst>
          </p:cNvPr>
          <p:cNvSpPr/>
          <p:nvPr/>
        </p:nvSpPr>
        <p:spPr>
          <a:xfrm rot="5400000">
            <a:off x="8572478" y="1569227"/>
            <a:ext cx="504603" cy="269877"/>
          </a:xfrm>
          <a:prstGeom prs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kumimoji="1" lang="ja-JP" altLang="en-US" b="1">
              <a:latin typeface="ＭＳ ゴシック" panose="020B0609070205080204" pitchFamily="49" charset="-128"/>
              <a:ea typeface="ＭＳ ゴシック" panose="020B0609070205080204" pitchFamily="49" charset="-128"/>
            </a:endParaRPr>
          </a:p>
        </p:txBody>
      </p:sp>
      <p:sp>
        <p:nvSpPr>
          <p:cNvPr id="52" name="正方形/長方形 51">
            <a:extLst>
              <a:ext uri="{FF2B5EF4-FFF2-40B4-BE49-F238E27FC236}">
                <a16:creationId xmlns:a16="http://schemas.microsoft.com/office/drawing/2014/main" id="{2202BA8C-059B-4255-8BAB-253775C2459E}"/>
              </a:ext>
            </a:extLst>
          </p:cNvPr>
          <p:cNvSpPr/>
          <p:nvPr/>
        </p:nvSpPr>
        <p:spPr>
          <a:xfrm>
            <a:off x="5821204" y="2116051"/>
            <a:ext cx="504000" cy="3723014"/>
          </a:xfrm>
          <a:prstGeom prst="rect">
            <a:avLst/>
          </a:prstGeom>
          <a:solidFill>
            <a:srgbClr val="D1EBFF"/>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defTabSz="914400"/>
            <a:r>
              <a:rPr kumimoji="1" lang="ja-JP" altLang="en-US" sz="2000" b="1">
                <a:solidFill>
                  <a:schemeClr val="tx1"/>
                </a:solidFill>
                <a:latin typeface="ＭＳ ゴシック" panose="020B0609070205080204" pitchFamily="49" charset="-128"/>
                <a:ea typeface="ＭＳ ゴシック" panose="020B0609070205080204" pitchFamily="49" charset="-128"/>
              </a:rPr>
              <a:t>（前金払・部分払）</a:t>
            </a:r>
          </a:p>
        </p:txBody>
      </p:sp>
      <p:sp>
        <p:nvSpPr>
          <p:cNvPr id="47" name="正方形/長方形 46">
            <a:extLst>
              <a:ext uri="{FF2B5EF4-FFF2-40B4-BE49-F238E27FC236}">
                <a16:creationId xmlns:a16="http://schemas.microsoft.com/office/drawing/2014/main" id="{5BD24D96-236A-43CF-AEA7-E9081697D6C1}"/>
              </a:ext>
            </a:extLst>
          </p:cNvPr>
          <p:cNvSpPr/>
          <p:nvPr/>
        </p:nvSpPr>
        <p:spPr>
          <a:xfrm>
            <a:off x="5849413" y="5927514"/>
            <a:ext cx="504000" cy="3429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a:solidFill>
                  <a:schemeClr val="tx1"/>
                </a:solidFill>
                <a:latin typeface="メイリオ" panose="020B0604030504040204" pitchFamily="50" charset="-128"/>
                <a:ea typeface="メイリオ" panose="020B0604030504040204" pitchFamily="50" charset="-128"/>
              </a:rPr>
              <a:t>P6</a:t>
            </a:r>
            <a:endParaRPr kumimoji="1" lang="ja-JP" altLang="en-US" sz="1400">
              <a:solidFill>
                <a:schemeClr val="tx1"/>
              </a:solidFill>
              <a:latin typeface="メイリオ" panose="020B0604030504040204" pitchFamily="50" charset="-128"/>
              <a:ea typeface="メイリオ" panose="020B0604030504040204" pitchFamily="50" charset="-128"/>
            </a:endParaRPr>
          </a:p>
        </p:txBody>
      </p:sp>
      <p:sp>
        <p:nvSpPr>
          <p:cNvPr id="53" name="正方形/長方形 52">
            <a:extLst>
              <a:ext uri="{FF2B5EF4-FFF2-40B4-BE49-F238E27FC236}">
                <a16:creationId xmlns:a16="http://schemas.microsoft.com/office/drawing/2014/main" id="{E17C1BD5-39E4-469F-BD3B-AB8A423F3A4E}"/>
              </a:ext>
            </a:extLst>
          </p:cNvPr>
          <p:cNvSpPr/>
          <p:nvPr/>
        </p:nvSpPr>
        <p:spPr>
          <a:xfrm>
            <a:off x="4202487" y="5932929"/>
            <a:ext cx="504000" cy="3429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a:solidFill>
                  <a:schemeClr val="tx1"/>
                </a:solidFill>
                <a:latin typeface="メイリオ" panose="020B0604030504040204" pitchFamily="50" charset="-128"/>
                <a:ea typeface="メイリオ" panose="020B0604030504040204" pitchFamily="50" charset="-128"/>
              </a:rPr>
              <a:t>P5</a:t>
            </a:r>
          </a:p>
        </p:txBody>
      </p:sp>
      <p:sp>
        <p:nvSpPr>
          <p:cNvPr id="54" name="正方形/長方形 53">
            <a:extLst>
              <a:ext uri="{FF2B5EF4-FFF2-40B4-BE49-F238E27FC236}">
                <a16:creationId xmlns:a16="http://schemas.microsoft.com/office/drawing/2014/main" id="{6D4A9E5F-1E90-4D7E-AB56-5672EE2CE984}"/>
              </a:ext>
            </a:extLst>
          </p:cNvPr>
          <p:cNvSpPr/>
          <p:nvPr/>
        </p:nvSpPr>
        <p:spPr>
          <a:xfrm>
            <a:off x="8083274" y="5922665"/>
            <a:ext cx="504000" cy="3429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a:solidFill>
                  <a:schemeClr val="tx1"/>
                </a:solidFill>
                <a:latin typeface="メイリオ" panose="020B0604030504040204" pitchFamily="50" charset="-128"/>
                <a:ea typeface="メイリオ" panose="020B0604030504040204" pitchFamily="50" charset="-128"/>
              </a:rPr>
              <a:t>P7</a:t>
            </a:r>
            <a:endParaRPr kumimoji="1" lang="ja-JP" altLang="en-US" sz="140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06881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タイトル 1"/>
          <p:cNvSpPr>
            <a:spLocks noGrp="1"/>
          </p:cNvSpPr>
          <p:nvPr>
            <p:ph type="title"/>
          </p:nvPr>
        </p:nvSpPr>
        <p:spPr>
          <a:xfrm>
            <a:off x="335998" y="1325650"/>
            <a:ext cx="11520000" cy="1577515"/>
          </a:xfrm>
          <a:prstGeom prst="roundRect">
            <a:avLst/>
          </a:prstGeom>
          <a:ln>
            <a:solidFill>
              <a:srgbClr val="000000"/>
            </a:solidFill>
          </a:ln>
        </p:spPr>
        <p:txBody>
          <a:bodyPr>
            <a:noAutofit/>
          </a:bodyPr>
          <a:lstStyle/>
          <a:p>
            <a:pPr fontAlgn="base"/>
            <a:r>
              <a:rPr lang="ja-JP" altLang="en-US" sz="1800" b="1" u="sng" dirty="0">
                <a:latin typeface="ＭＳ ゴシック" panose="020B0609070205080204" pitchFamily="49" charset="-128"/>
                <a:ea typeface="ＭＳ ゴシック" panose="020B0609070205080204" pitchFamily="49" charset="-128"/>
              </a:rPr>
              <a:t>（</a:t>
            </a:r>
            <a:r>
              <a:rPr lang="en-US" altLang="ja-JP" sz="1800" b="1" u="sng" dirty="0">
                <a:latin typeface="ＭＳ ゴシック" panose="020B0609070205080204" pitchFamily="49" charset="-128"/>
                <a:ea typeface="ＭＳ ゴシック" panose="020B0609070205080204" pitchFamily="49" charset="-128"/>
              </a:rPr>
              <a:t>1</a:t>
            </a:r>
            <a:r>
              <a:rPr lang="ja-JP" altLang="en-US" sz="1800" b="1" u="sng" dirty="0">
                <a:latin typeface="ＭＳ ゴシック" panose="020B0609070205080204" pitchFamily="49" charset="-128"/>
                <a:ea typeface="ＭＳ ゴシック" panose="020B0609070205080204" pitchFamily="49" charset="-128"/>
              </a:rPr>
              <a:t>）プレ公示</a:t>
            </a:r>
            <a:br>
              <a:rPr lang="en-US" altLang="ja-JP" sz="1800" b="1" u="sng" dirty="0">
                <a:latin typeface="ＭＳ ゴシック" panose="020B0609070205080204" pitchFamily="49" charset="-128"/>
                <a:ea typeface="ＭＳ ゴシック" panose="020B0609070205080204" pitchFamily="49" charset="-128"/>
              </a:rPr>
            </a:br>
            <a:br>
              <a:rPr lang="en-US" altLang="ja-JP" sz="1800" b="1" u="sng" dirty="0">
                <a:latin typeface="ＭＳ ゴシック" panose="020B0609070205080204" pitchFamily="49" charset="-128"/>
                <a:ea typeface="ＭＳ ゴシック" panose="020B0609070205080204" pitchFamily="49" charset="-128"/>
              </a:rPr>
            </a:br>
            <a:r>
              <a:rPr lang="ja-JP" altLang="ja-JP" sz="1800" dirty="0">
                <a:latin typeface="ＭＳ ゴシック" panose="020B0609070205080204" pitchFamily="49" charset="-128"/>
                <a:ea typeface="ＭＳ ゴシック" panose="020B0609070205080204" pitchFamily="49" charset="-128"/>
              </a:rPr>
              <a:t>公示に先立</a:t>
            </a:r>
            <a:r>
              <a:rPr lang="ja-JP" altLang="en-US" sz="1800" dirty="0">
                <a:latin typeface="ＭＳ ゴシック" panose="020B0609070205080204" pitchFamily="49" charset="-128"/>
                <a:ea typeface="ＭＳ ゴシック" panose="020B0609070205080204" pitchFamily="49" charset="-128"/>
              </a:rPr>
              <a:t>ち</a:t>
            </a:r>
            <a:r>
              <a:rPr lang="ja-JP" altLang="ja-JP" sz="1800" dirty="0">
                <a:latin typeface="ＭＳ ゴシック" panose="020B0609070205080204" pitchFamily="49" charset="-128"/>
                <a:ea typeface="ＭＳ ゴシック" panose="020B0609070205080204" pitchFamily="49" charset="-128"/>
              </a:rPr>
              <a:t>、公示予定の案件情報（プレ公示）を「</a:t>
            </a:r>
            <a:r>
              <a:rPr lang="ja-JP" altLang="ja-JP" sz="1800" b="1" u="sng" dirty="0">
                <a:latin typeface="ＭＳ ゴシック" panose="020B0609070205080204" pitchFamily="49" charset="-128"/>
                <a:ea typeface="ＭＳ ゴシック" panose="020B0609070205080204" pitchFamily="49" charset="-128"/>
                <a:hlinkClick r:id="rId4"/>
              </a:rPr>
              <a:t>コンサルタント等契約調達予定案件情報</a:t>
            </a:r>
            <a:r>
              <a:rPr lang="en-US" altLang="ja-JP" sz="1800" dirty="0">
                <a:latin typeface="ＭＳ ゴシック" panose="020B0609070205080204" pitchFamily="49" charset="-128"/>
                <a:ea typeface="ＭＳ ゴシック" panose="020B0609070205080204" pitchFamily="49" charset="-128"/>
                <a:hlinkClick r:id="rId4"/>
              </a:rPr>
              <a:t> </a:t>
            </a:r>
            <a:r>
              <a:rPr lang="ja-JP" altLang="ja-JP" sz="1800" dirty="0">
                <a:latin typeface="ＭＳ ゴシック" panose="020B0609070205080204" pitchFamily="49" charset="-128"/>
                <a:ea typeface="ＭＳ ゴシック" panose="020B0609070205080204" pitchFamily="49" charset="-128"/>
              </a:rPr>
              <a:t>」にて原則毎週水曜日（水曜日が祝日の場合は、その翌日）に掲載しています。プレ公示の掲載期間は、業務実施契約（単独型）</a:t>
            </a:r>
            <a:r>
              <a:rPr lang="ja-JP" altLang="en-US" sz="1800" dirty="0">
                <a:latin typeface="ＭＳ ゴシック" panose="020B0609070205080204" pitchFamily="49" charset="-128"/>
                <a:ea typeface="ＭＳ ゴシック" panose="020B0609070205080204" pitchFamily="49" charset="-128"/>
              </a:rPr>
              <a:t>は</a:t>
            </a:r>
            <a:r>
              <a:rPr lang="ja-JP" altLang="ja-JP" sz="1800" u="sng" dirty="0">
                <a:latin typeface="ＭＳ ゴシック" panose="020B0609070205080204" pitchFamily="49" charset="-128"/>
                <a:ea typeface="ＭＳ ゴシック" panose="020B0609070205080204" pitchFamily="49" charset="-128"/>
              </a:rPr>
              <a:t>最低</a:t>
            </a:r>
            <a:r>
              <a:rPr lang="en-US" altLang="ja-JP" sz="1800" u="sng" dirty="0">
                <a:latin typeface="ＭＳ ゴシック" panose="020B0609070205080204" pitchFamily="49" charset="-128"/>
                <a:ea typeface="ＭＳ ゴシック" panose="020B0609070205080204" pitchFamily="49" charset="-128"/>
              </a:rPr>
              <a:t>2</a:t>
            </a:r>
            <a:r>
              <a:rPr lang="ja-JP" altLang="ja-JP" sz="1800" u="sng" dirty="0">
                <a:latin typeface="ＭＳ ゴシック" panose="020B0609070205080204" pitchFamily="49" charset="-128"/>
                <a:ea typeface="ＭＳ ゴシック" panose="020B0609070205080204" pitchFamily="49" charset="-128"/>
              </a:rPr>
              <a:t>週間</a:t>
            </a:r>
            <a:r>
              <a:rPr lang="en-US" altLang="ja-JP" sz="1800" dirty="0">
                <a:latin typeface="ＭＳ ゴシック" panose="020B0609070205080204" pitchFamily="49" charset="-128"/>
                <a:ea typeface="ＭＳ ゴシック" panose="020B0609070205080204" pitchFamily="49" charset="-128"/>
              </a:rPr>
              <a:t> </a:t>
            </a:r>
            <a:r>
              <a:rPr lang="ja-JP" altLang="ja-JP" sz="1800" dirty="0">
                <a:latin typeface="ＭＳ ゴシック" panose="020B0609070205080204" pitchFamily="49" charset="-128"/>
                <a:ea typeface="ＭＳ ゴシック" panose="020B0609070205080204" pitchFamily="49" charset="-128"/>
              </a:rPr>
              <a:t>です。プレ公示に対する質問</a:t>
            </a:r>
            <a:r>
              <a:rPr lang="ja-JP" altLang="en-US" sz="1800" dirty="0">
                <a:latin typeface="ＭＳ ゴシック" panose="020B0609070205080204" pitchFamily="49" charset="-128"/>
                <a:ea typeface="ＭＳ ゴシック" panose="020B0609070205080204" pitchFamily="49" charset="-128"/>
              </a:rPr>
              <a:t>は</a:t>
            </a:r>
            <a:r>
              <a:rPr lang="ja-JP" altLang="ja-JP" sz="1800" dirty="0">
                <a:latin typeface="ＭＳ ゴシック" panose="020B0609070205080204" pitchFamily="49" charset="-128"/>
                <a:ea typeface="ＭＳ ゴシック" panose="020B0609070205080204" pitchFamily="49" charset="-128"/>
              </a:rPr>
              <a:t>受け付けて</a:t>
            </a:r>
            <a:r>
              <a:rPr lang="ja-JP" altLang="en-US" sz="1800" dirty="0">
                <a:latin typeface="ＭＳ ゴシック" panose="020B0609070205080204" pitchFamily="49" charset="-128"/>
                <a:ea typeface="ＭＳ ゴシック" panose="020B0609070205080204" pitchFamily="49" charset="-128"/>
              </a:rPr>
              <a:t>いません</a:t>
            </a:r>
            <a:r>
              <a:rPr lang="ja-JP" altLang="ja-JP" sz="1800" dirty="0">
                <a:latin typeface="ＭＳ ゴシック" panose="020B0609070205080204" pitchFamily="49" charset="-128"/>
                <a:ea typeface="ＭＳ ゴシック" panose="020B0609070205080204" pitchFamily="49" charset="-128"/>
              </a:rPr>
              <a:t>。</a:t>
            </a:r>
            <a:endParaRPr lang="ja-JP" altLang="en-US" sz="1800" b="1" u="sng"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a:xfrm>
            <a:off x="9448800" y="6368200"/>
            <a:ext cx="2743200" cy="365125"/>
          </a:xfrm>
        </p:spPr>
        <p:txBody>
          <a:bodyPr/>
          <a:lstStyle/>
          <a:p>
            <a:fld id="{D86F75C9-3C34-415A-B3AE-35EE53543EC8}" type="slidenum">
              <a:rPr kumimoji="1" lang="ja-JP" altLang="en-US" sz="1400" b="1" smtClean="0">
                <a:latin typeface="ＭＳ ゴシック" panose="020B0609070205080204" pitchFamily="49" charset="-128"/>
                <a:ea typeface="ＭＳ ゴシック" panose="020B0609070205080204" pitchFamily="49" charset="-128"/>
              </a:rPr>
              <a:t>3</a:t>
            </a:fld>
            <a:endParaRPr kumimoji="1" lang="ja-JP" altLang="en-US" sz="1400" b="1">
              <a:latin typeface="ＭＳ ゴシック" panose="020B0609070205080204" pitchFamily="49" charset="-128"/>
              <a:ea typeface="ＭＳ ゴシック" panose="020B0609070205080204" pitchFamily="49" charset="-128"/>
            </a:endParaRPr>
          </a:p>
        </p:txBody>
      </p:sp>
      <p:sp>
        <p:nvSpPr>
          <p:cNvPr id="39" name="タイトル 1"/>
          <p:cNvSpPr txBox="1">
            <a:spLocks/>
          </p:cNvSpPr>
          <p:nvPr/>
        </p:nvSpPr>
        <p:spPr>
          <a:xfrm>
            <a:off x="4152833" y="-8329"/>
            <a:ext cx="8039167" cy="5984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b="1" u="sng">
                <a:latin typeface="ＭＳ ゴシック" panose="020B0609070205080204" pitchFamily="49" charset="-128"/>
                <a:ea typeface="ＭＳ ゴシック" panose="020B0609070205080204" pitchFamily="49" charset="-128"/>
              </a:rPr>
              <a:t>企画競争（単独型）（詳細説明）</a:t>
            </a:r>
          </a:p>
        </p:txBody>
      </p:sp>
      <p:sp>
        <p:nvSpPr>
          <p:cNvPr id="40" name="タイトル 1"/>
          <p:cNvSpPr txBox="1">
            <a:spLocks/>
          </p:cNvSpPr>
          <p:nvPr/>
        </p:nvSpPr>
        <p:spPr>
          <a:xfrm>
            <a:off x="335998" y="3053814"/>
            <a:ext cx="11520000" cy="3163737"/>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2</a:t>
            </a:r>
            <a:r>
              <a:rPr lang="ja-JP" altLang="en-US" sz="1800" b="1" u="sng">
                <a:latin typeface="ＭＳ ゴシック" panose="020B0609070205080204" pitchFamily="49" charset="-128"/>
                <a:ea typeface="ＭＳ ゴシック" panose="020B0609070205080204" pitchFamily="49" charset="-128"/>
              </a:rPr>
              <a:t>）公示</a:t>
            </a:r>
            <a:br>
              <a:rPr lang="en-US" altLang="ja-JP" sz="1800" b="1" u="sng">
                <a:latin typeface="ＭＳ ゴシック" panose="020B0609070205080204" pitchFamily="49" charset="-128"/>
                <a:ea typeface="ＭＳ ゴシック" panose="020B0609070205080204" pitchFamily="49" charset="-128"/>
              </a:rPr>
            </a:br>
            <a:br>
              <a:rPr lang="en-US" altLang="ja-JP" sz="1800" b="1" u="sng">
                <a:latin typeface="ＭＳ ゴシック" panose="020B0609070205080204" pitchFamily="49" charset="-128"/>
                <a:ea typeface="ＭＳ ゴシック" panose="020B0609070205080204" pitchFamily="49" charset="-128"/>
              </a:rPr>
            </a:br>
            <a:r>
              <a:rPr lang="ja-JP" altLang="ja-JP" sz="1800">
                <a:latin typeface="ＭＳ ゴシック" panose="020B0609070205080204" pitchFamily="49" charset="-128"/>
                <a:ea typeface="ＭＳ ゴシック" panose="020B0609070205080204" pitchFamily="49" charset="-128"/>
              </a:rPr>
              <a:t>原則毎週水曜日（水曜日が祝日の場合は、その翌日）に「</a:t>
            </a:r>
            <a:r>
              <a:rPr lang="zh-TW" altLang="en-US" sz="1800" b="1" u="sng">
                <a:latin typeface="ＭＳ ゴシック" panose="020B0609070205080204" pitchFamily="49" charset="-128"/>
                <a:ea typeface="ＭＳ ゴシック" panose="020B0609070205080204" pitchFamily="49" charset="-128"/>
                <a:hlinkClick r:id="rId5"/>
              </a:rPr>
              <a:t>案件公示（業務実施契約（単独型））</a:t>
            </a:r>
            <a:r>
              <a:rPr lang="ja-JP" altLang="ja-JP" sz="1800">
                <a:latin typeface="ＭＳ ゴシック" panose="020B0609070205080204" pitchFamily="49" charset="-128"/>
                <a:ea typeface="ＭＳ ゴシック" panose="020B0609070205080204" pitchFamily="49" charset="-128"/>
              </a:rPr>
              <a:t>」に掲載します</a:t>
            </a:r>
            <a:r>
              <a:rPr lang="ja-JP" altLang="en-US" sz="1800">
                <a:latin typeface="ＭＳ ゴシック" panose="020B0609070205080204" pitchFamily="49" charset="-128"/>
                <a:ea typeface="ＭＳ ゴシック" panose="020B0609070205080204" pitchFamily="49" charset="-128"/>
              </a:rPr>
              <a:t>。</a:t>
            </a:r>
            <a:br>
              <a:rPr lang="en-US" altLang="ja-JP" sz="1800">
                <a:latin typeface="ＭＳ ゴシック" panose="020B0609070205080204" pitchFamily="49" charset="-128"/>
                <a:ea typeface="ＭＳ ゴシック" panose="020B0609070205080204" pitchFamily="49" charset="-128"/>
              </a:rPr>
            </a:br>
            <a:r>
              <a:rPr lang="ja-JP" altLang="ja-JP" sz="1800">
                <a:latin typeface="ＭＳ ゴシック" panose="020B0609070205080204" pitchFamily="49" charset="-128"/>
                <a:ea typeface="ＭＳ ゴシック" panose="020B0609070205080204" pitchFamily="49" charset="-128"/>
              </a:rPr>
              <a:t>なお、再公示案件については、その都度、再公示情報を公表します。</a:t>
            </a:r>
          </a:p>
        </p:txBody>
      </p:sp>
      <p:sp>
        <p:nvSpPr>
          <p:cNvPr id="11" name="フローチャート: 書類 10"/>
          <p:cNvSpPr/>
          <p:nvPr/>
        </p:nvSpPr>
        <p:spPr>
          <a:xfrm>
            <a:off x="0" y="0"/>
            <a:ext cx="4034790" cy="550718"/>
          </a:xfrm>
          <a:prstGeom prst="flowChartDocument">
            <a:avLst/>
          </a:prstGeom>
          <a:solidFill>
            <a:srgbClr val="2980FF"/>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a:solidFill>
                  <a:schemeClr val="tx1"/>
                </a:solidFill>
                <a:effectLst>
                  <a:outerShdw blurRad="50800" dist="38100" algn="l" rotWithShape="0">
                    <a:prstClr val="black">
                      <a:alpha val="40000"/>
                    </a:prstClr>
                  </a:outerShdw>
                </a:effectLst>
                <a:latin typeface="游明朝 Demibold" panose="02020600000000000000" pitchFamily="18" charset="-128"/>
                <a:ea typeface="游明朝 Demibold" panose="02020600000000000000" pitchFamily="18" charset="-128"/>
              </a:rPr>
              <a:t>コンサルタント等契約</a:t>
            </a:r>
          </a:p>
        </p:txBody>
      </p:sp>
      <p:sp>
        <p:nvSpPr>
          <p:cNvPr id="12" name="正方形/長方形 11"/>
          <p:cNvSpPr/>
          <p:nvPr/>
        </p:nvSpPr>
        <p:spPr>
          <a:xfrm>
            <a:off x="372960" y="671078"/>
            <a:ext cx="3288870" cy="52264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b="1">
                <a:latin typeface="ＭＳ ゴシック" panose="020B0609070205080204" pitchFamily="49" charset="-128"/>
                <a:ea typeface="ＭＳ ゴシック" panose="020B0609070205080204" pitchFamily="49" charset="-128"/>
              </a:rPr>
              <a:t>応募・選定</a:t>
            </a:r>
          </a:p>
        </p:txBody>
      </p:sp>
      <p:graphicFrame>
        <p:nvGraphicFramePr>
          <p:cNvPr id="10" name="表 9"/>
          <p:cNvGraphicFramePr>
            <a:graphicFrameLocks noGrp="1"/>
          </p:cNvGraphicFramePr>
          <p:nvPr>
            <p:extLst>
              <p:ext uri="{D42A27DB-BD31-4B8C-83A1-F6EECF244321}">
                <p14:modId xmlns:p14="http://schemas.microsoft.com/office/powerpoint/2010/main" val="754039096"/>
              </p:ext>
            </p:extLst>
          </p:nvPr>
        </p:nvGraphicFramePr>
        <p:xfrm>
          <a:off x="832046" y="4554817"/>
          <a:ext cx="10105825" cy="1341120"/>
        </p:xfrm>
        <a:graphic>
          <a:graphicData uri="http://schemas.openxmlformats.org/drawingml/2006/table">
            <a:tbl>
              <a:tblPr firstRow="1" bandRow="1">
                <a:effectLst>
                  <a:outerShdw blurRad="50800" dist="38100" dir="5400000" algn="t" rotWithShape="0">
                    <a:prstClr val="black">
                      <a:alpha val="40000"/>
                    </a:prstClr>
                  </a:outerShdw>
                </a:effectLst>
                <a:tableStyleId>{69CF1AB2-1976-4502-BF36-3FF5EA218861}</a:tableStyleId>
              </a:tblPr>
              <a:tblGrid>
                <a:gridCol w="3064398">
                  <a:extLst>
                    <a:ext uri="{9D8B030D-6E8A-4147-A177-3AD203B41FA5}">
                      <a16:colId xmlns:a16="http://schemas.microsoft.com/office/drawing/2014/main" val="1322200864"/>
                    </a:ext>
                  </a:extLst>
                </a:gridCol>
                <a:gridCol w="7041427">
                  <a:extLst>
                    <a:ext uri="{9D8B030D-6E8A-4147-A177-3AD203B41FA5}">
                      <a16:colId xmlns:a16="http://schemas.microsoft.com/office/drawing/2014/main" val="2160793900"/>
                    </a:ext>
                  </a:extLst>
                </a:gridCol>
              </a:tblGrid>
              <a:tr h="3152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a:t>プロポーザル作成</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hlinkClick r:id="rId6"/>
                        </a:rPr>
                        <a:t>コンサルタント等契約におけるプロポーザル作成ガイドライン</a:t>
                      </a:r>
                      <a:endParaRPr kumimoji="1" lang="ja-JP" altLang="en-US" sz="1600" b="1"/>
                    </a:p>
                  </a:txBody>
                  <a:tcPr/>
                </a:tc>
                <a:extLst>
                  <a:ext uri="{0D108BD9-81ED-4DB2-BD59-A6C34878D82A}">
                    <a16:rowId xmlns:a16="http://schemas.microsoft.com/office/drawing/2014/main" val="2197128473"/>
                  </a:ext>
                </a:extLst>
              </a:tr>
              <a:tr h="315265">
                <a:tc>
                  <a:txBody>
                    <a:bodyPr/>
                    <a:lstStyle/>
                    <a:p>
                      <a:r>
                        <a:rPr lang="ja-JP" altLang="en-US" sz="1600" b="1"/>
                        <a:t>見積書作成</a:t>
                      </a:r>
                      <a:endParaRPr kumimoji="1" lang="ja-JP" altLang="en-US" sz="1600" b="1"/>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hlinkClick r:id="rId7"/>
                        </a:rPr>
                        <a:t>コンサルタント等契約における経理処理ガイドライン</a:t>
                      </a:r>
                      <a:endParaRPr kumimoji="1" lang="ja-JP" altLang="en-US" sz="1600" b="1"/>
                    </a:p>
                  </a:txBody>
                  <a:tcPr>
                    <a:solidFill>
                      <a:schemeClr val="accent1">
                        <a:lumMod val="20000"/>
                        <a:lumOff val="80000"/>
                      </a:schemeClr>
                    </a:solidFill>
                  </a:tcPr>
                </a:tc>
                <a:extLst>
                  <a:ext uri="{0D108BD9-81ED-4DB2-BD59-A6C34878D82A}">
                    <a16:rowId xmlns:a16="http://schemas.microsoft.com/office/drawing/2014/main" val="1894364166"/>
                  </a:ext>
                </a:extLst>
              </a:tr>
              <a:tr h="3152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u="none" kern="1200" err="1">
                          <a:effectLst/>
                          <a:latin typeface="+mn-ea"/>
                          <a:ea typeface="+mn-ea"/>
                        </a:rPr>
                        <a:t>個人コンサルタント</a:t>
                      </a:r>
                      <a:r>
                        <a:rPr kumimoji="1" lang="ja-JP" altLang="en-US" sz="1600" b="1" u="none" kern="1200">
                          <a:effectLst/>
                          <a:latin typeface="+mn-ea"/>
                          <a:ea typeface="+mn-ea"/>
                        </a:rPr>
                        <a:t>資料</a:t>
                      </a:r>
                      <a:endParaRPr kumimoji="1" lang="ja-JP" altLang="en-US" sz="1600" b="1" u="none">
                        <a:latin typeface="+mn-ea"/>
                        <a:ea typeface="+mn-ea"/>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latin typeface="+mn-lt"/>
                          <a:hlinkClick r:id="rId8"/>
                        </a:rPr>
                        <a:t>個人コンサルタント向け業務実施契約（単独型）の手続きに係る参考資料</a:t>
                      </a:r>
                      <a:endParaRPr kumimoji="1" lang="ja-JP" altLang="en-US" sz="1600" b="1">
                        <a:latin typeface="+mn-lt"/>
                        <a:ea typeface="+mn-ea"/>
                      </a:endParaRPr>
                    </a:p>
                  </a:txBody>
                  <a:tcPr>
                    <a:solidFill>
                      <a:schemeClr val="accent1">
                        <a:lumMod val="20000"/>
                        <a:lumOff val="80000"/>
                      </a:schemeClr>
                    </a:solidFill>
                  </a:tcPr>
                </a:tc>
                <a:extLst>
                  <a:ext uri="{0D108BD9-81ED-4DB2-BD59-A6C34878D82A}">
                    <a16:rowId xmlns:a16="http://schemas.microsoft.com/office/drawing/2014/main" val="3750138318"/>
                  </a:ext>
                </a:extLst>
              </a:tr>
              <a:tr h="3229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u="none">
                          <a:latin typeface="+mn-ea"/>
                          <a:ea typeface="+mn-ea"/>
                        </a:rPr>
                        <a:t>JICA</a:t>
                      </a:r>
                      <a:r>
                        <a:rPr kumimoji="1" lang="ja-JP" altLang="en-US" sz="1600" b="1" u="none">
                          <a:latin typeface="+mn-ea"/>
                          <a:ea typeface="+mn-ea"/>
                        </a:rPr>
                        <a:t>外貨換算レート</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hlinkClick r:id="rId9"/>
                        </a:rPr>
                        <a:t>業務実施契約、業務委託契約における外貨換算レート表</a:t>
                      </a:r>
                      <a:endParaRPr kumimoji="1" lang="ja-JP" altLang="en-US" sz="1600" b="1"/>
                    </a:p>
                  </a:txBody>
                  <a:tcPr>
                    <a:solidFill>
                      <a:schemeClr val="accent1">
                        <a:lumMod val="20000"/>
                        <a:lumOff val="80000"/>
                      </a:schemeClr>
                    </a:solidFill>
                  </a:tcPr>
                </a:tc>
                <a:extLst>
                  <a:ext uri="{0D108BD9-81ED-4DB2-BD59-A6C34878D82A}">
                    <a16:rowId xmlns:a16="http://schemas.microsoft.com/office/drawing/2014/main" val="4196527191"/>
                  </a:ext>
                </a:extLst>
              </a:tr>
            </a:tbl>
          </a:graphicData>
        </a:graphic>
      </p:graphicFrame>
    </p:spTree>
    <p:extLst>
      <p:ext uri="{BB962C8B-B14F-4D97-AF65-F5344CB8AC3E}">
        <p14:creationId xmlns:p14="http://schemas.microsoft.com/office/powerpoint/2010/main" val="2920247984"/>
      </p:ext>
    </p:extLst>
  </p:cSld>
  <p:clrMapOvr>
    <a:masterClrMapping/>
  </p:clrMapOvr>
  <p:extLst>
    <p:ext uri="{6950BFC3-D8DA-4A85-94F7-54DA5524770B}">
      <p188:commentRel xmlns:p188="http://schemas.microsoft.com/office/powerpoint/2018/8/main" r:id="rId3"/>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タイトル 1"/>
          <p:cNvSpPr>
            <a:spLocks noGrp="1"/>
          </p:cNvSpPr>
          <p:nvPr>
            <p:ph type="title"/>
          </p:nvPr>
        </p:nvSpPr>
        <p:spPr>
          <a:xfrm>
            <a:off x="336000" y="1299793"/>
            <a:ext cx="11520000" cy="815732"/>
          </a:xfrm>
          <a:prstGeom prst="roundRect">
            <a:avLst/>
          </a:prstGeom>
          <a:ln>
            <a:solidFill>
              <a:srgbClr val="000000"/>
            </a:solidFill>
          </a:ln>
        </p:spPr>
        <p:txBody>
          <a:bodyPr>
            <a:noAutofit/>
          </a:bodyPr>
          <a:lstStyle/>
          <a:p>
            <a:pPr fontAlgn="base"/>
            <a:r>
              <a:rPr lang="ja-JP" altLang="en-US"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3</a:t>
            </a:r>
            <a:r>
              <a:rPr lang="ja-JP" altLang="en-US" sz="1800" b="1" u="sng">
                <a:latin typeface="ＭＳ ゴシック" panose="020B0609070205080204" pitchFamily="49" charset="-128"/>
                <a:ea typeface="ＭＳ ゴシック" panose="020B0609070205080204" pitchFamily="49" charset="-128"/>
              </a:rPr>
              <a:t>）プロポーザル等提出</a:t>
            </a:r>
            <a:br>
              <a:rPr lang="en-US" altLang="ja-JP" sz="1800" b="1" u="sng">
                <a:latin typeface="ＭＳ ゴシック" panose="020B0609070205080204" pitchFamily="49" charset="-128"/>
                <a:ea typeface="ＭＳ ゴシック" panose="020B0609070205080204" pitchFamily="49" charset="-128"/>
              </a:rPr>
            </a:br>
            <a:br>
              <a:rPr lang="en-US" altLang="ja-JP" sz="1800" b="1" u="sng">
                <a:latin typeface="ＭＳ ゴシック" panose="020B0609070205080204" pitchFamily="49" charset="-128"/>
                <a:ea typeface="ＭＳ ゴシック" panose="020B0609070205080204" pitchFamily="49" charset="-128"/>
              </a:rPr>
            </a:br>
            <a:r>
              <a:rPr lang="ja-JP" altLang="ja-JP" sz="1800">
                <a:latin typeface="ＭＳ ゴシック" panose="020B0609070205080204" pitchFamily="49" charset="-128"/>
                <a:ea typeface="ＭＳ ゴシック" panose="020B0609070205080204" pitchFamily="49" charset="-128"/>
              </a:rPr>
              <a:t>公示</a:t>
            </a:r>
            <a:r>
              <a:rPr lang="ja-JP" altLang="en-US" sz="1800">
                <a:latin typeface="ＭＳ ゴシック" panose="020B0609070205080204" pitchFamily="49" charset="-128"/>
                <a:ea typeface="ＭＳ ゴシック" panose="020B0609070205080204" pitchFamily="49" charset="-128"/>
              </a:rPr>
              <a:t>に</a:t>
            </a:r>
            <a:r>
              <a:rPr lang="ja-JP" altLang="ja-JP" sz="1800">
                <a:latin typeface="ＭＳ ゴシック" panose="020B0609070205080204" pitchFamily="49" charset="-128"/>
                <a:ea typeface="ＭＳ ゴシック" panose="020B0609070205080204" pitchFamily="49" charset="-128"/>
              </a:rPr>
              <a:t>沿って、所定の期限までにプロポーザル及び見積書を作成の上、提出し</a:t>
            </a:r>
            <a:r>
              <a:rPr lang="ja-JP" altLang="en-US" sz="1800">
                <a:latin typeface="ＭＳ ゴシック" panose="020B0609070205080204" pitchFamily="49" charset="-128"/>
                <a:ea typeface="ＭＳ ゴシック" panose="020B0609070205080204" pitchFamily="49" charset="-128"/>
              </a:rPr>
              <a:t>ます</a:t>
            </a:r>
            <a:r>
              <a:rPr lang="ja-JP" altLang="ja-JP" sz="1800">
                <a:latin typeface="ＭＳ ゴシック" panose="020B0609070205080204" pitchFamily="49" charset="-128"/>
                <a:ea typeface="ＭＳ ゴシック" panose="020B0609070205080204" pitchFamily="49" charset="-128"/>
              </a:rPr>
              <a:t>。</a:t>
            </a:r>
          </a:p>
        </p:txBody>
      </p:sp>
      <p:sp>
        <p:nvSpPr>
          <p:cNvPr id="2" name="スライド番号プレースホルダー 1"/>
          <p:cNvSpPr>
            <a:spLocks noGrp="1"/>
          </p:cNvSpPr>
          <p:nvPr>
            <p:ph type="sldNum" sz="quarter" idx="12"/>
          </p:nvPr>
        </p:nvSpPr>
        <p:spPr>
          <a:xfrm>
            <a:off x="9448800" y="6382959"/>
            <a:ext cx="2743200" cy="365125"/>
          </a:xfrm>
        </p:spPr>
        <p:txBody>
          <a:bodyPr/>
          <a:lstStyle/>
          <a:p>
            <a:fld id="{D86F75C9-3C34-415A-B3AE-35EE53543EC8}" type="slidenum">
              <a:rPr kumimoji="1" lang="ja-JP" altLang="en-US" sz="1400" b="1" smtClean="0">
                <a:latin typeface="ＭＳ ゴシック" panose="020B0609070205080204" pitchFamily="49" charset="-128"/>
                <a:ea typeface="ＭＳ ゴシック" panose="020B0609070205080204" pitchFamily="49" charset="-128"/>
              </a:rPr>
              <a:t>4</a:t>
            </a:fld>
            <a:endParaRPr kumimoji="1" lang="ja-JP" altLang="en-US" sz="1400" b="1">
              <a:latin typeface="ＭＳ ゴシック" panose="020B0609070205080204" pitchFamily="49" charset="-128"/>
              <a:ea typeface="ＭＳ ゴシック" panose="020B0609070205080204" pitchFamily="49" charset="-128"/>
            </a:endParaRPr>
          </a:p>
        </p:txBody>
      </p:sp>
      <p:sp>
        <p:nvSpPr>
          <p:cNvPr id="40" name="タイトル 1"/>
          <p:cNvSpPr txBox="1">
            <a:spLocks/>
          </p:cNvSpPr>
          <p:nvPr/>
        </p:nvSpPr>
        <p:spPr>
          <a:xfrm>
            <a:off x="336000" y="2257173"/>
            <a:ext cx="11520000" cy="1251065"/>
          </a:xfrm>
          <a:prstGeom prst="roundRect">
            <a:avLst/>
          </a:prstGeom>
          <a:ln>
            <a:solidFill>
              <a:srgbClr val="0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base"/>
            <a:r>
              <a:rPr lang="ja-JP" altLang="en-US"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4</a:t>
            </a:r>
            <a:r>
              <a:rPr lang="ja-JP" altLang="en-US" sz="1800" b="1" u="sng">
                <a:latin typeface="ＭＳ ゴシック" panose="020B0609070205080204" pitchFamily="49" charset="-128"/>
                <a:ea typeface="ＭＳ ゴシック" panose="020B0609070205080204" pitchFamily="49" charset="-128"/>
              </a:rPr>
              <a:t>）プロポーザル評価・選定</a:t>
            </a:r>
            <a:br>
              <a:rPr lang="en-US" altLang="ja-JP" sz="1800" b="1" u="sng">
                <a:latin typeface="ＭＳ ゴシック" panose="020B0609070205080204" pitchFamily="49" charset="-128"/>
                <a:ea typeface="ＭＳ ゴシック" panose="020B0609070205080204" pitchFamily="49" charset="-128"/>
              </a:rPr>
            </a:br>
            <a:br>
              <a:rPr lang="en-US" altLang="ja-JP" sz="1800" b="1" u="sng">
                <a:latin typeface="ＭＳ ゴシック" panose="020B0609070205080204" pitchFamily="49" charset="-128"/>
                <a:ea typeface="ＭＳ ゴシック" panose="020B0609070205080204" pitchFamily="49" charset="-128"/>
              </a:rPr>
            </a:br>
            <a:r>
              <a:rPr lang="en-US" altLang="ja-JP" sz="1800" b="1">
                <a:latin typeface="ＭＳ ゴシック" panose="020B0609070205080204" pitchFamily="49" charset="-128"/>
                <a:ea typeface="ＭＳ ゴシック" panose="020B0609070205080204" pitchFamily="49" charset="-128"/>
              </a:rPr>
              <a:t>JICA</a:t>
            </a:r>
            <a:r>
              <a:rPr lang="ja-JP" altLang="en-US" sz="1800" b="1">
                <a:latin typeface="ＭＳ ゴシック" panose="020B0609070205080204" pitchFamily="49" charset="-128"/>
                <a:ea typeface="ＭＳ ゴシック" panose="020B0609070205080204" pitchFamily="49" charset="-128"/>
              </a:rPr>
              <a:t>は、</a:t>
            </a:r>
            <a:r>
              <a:rPr lang="ja-JP" altLang="ja-JP" sz="1800">
                <a:latin typeface="ＭＳ ゴシック" panose="020B0609070205080204" pitchFamily="49" charset="-128"/>
                <a:ea typeface="ＭＳ ゴシック" panose="020B0609070205080204" pitchFamily="49" charset="-128"/>
              </a:rPr>
              <a:t>プロポーザル評価をもって交渉順位を決定し、「プロポーザル等評価結果の通知」を送付します。</a:t>
            </a:r>
            <a:endParaRPr lang="en-US" altLang="ja-JP" sz="1800">
              <a:latin typeface="ＭＳ ゴシック" panose="020B0609070205080204" pitchFamily="49" charset="-128"/>
              <a:ea typeface="ＭＳ ゴシック" panose="020B0609070205080204" pitchFamily="49" charset="-128"/>
            </a:endParaRPr>
          </a:p>
          <a:p>
            <a:pPr fontAlgn="base"/>
            <a:r>
              <a:rPr lang="ja-JP" altLang="ja-JP" sz="1800">
                <a:latin typeface="ＭＳ ゴシック" panose="020B0609070205080204" pitchFamily="49" charset="-128"/>
                <a:ea typeface="ＭＳ ゴシック" panose="020B0609070205080204" pitchFamily="49" charset="-128"/>
              </a:rPr>
              <a:t>また、ホームページ上にも</a:t>
            </a:r>
            <a:r>
              <a:rPr lang="ja-JP" altLang="en-US" sz="1800">
                <a:latin typeface="ＭＳ ゴシック" panose="020B0609070205080204" pitchFamily="49" charset="-128"/>
                <a:ea typeface="ＭＳ ゴシック" panose="020B0609070205080204" pitchFamily="49" charset="-128"/>
                <a:hlinkClick r:id="rId3"/>
              </a:rPr>
              <a:t>選定</a:t>
            </a:r>
            <a:r>
              <a:rPr lang="ja-JP" altLang="ja-JP" sz="1800">
                <a:latin typeface="ＭＳ ゴシック" panose="020B0609070205080204" pitchFamily="49" charset="-128"/>
                <a:ea typeface="ＭＳ ゴシック" panose="020B0609070205080204" pitchFamily="49" charset="-128"/>
                <a:hlinkClick r:id="rId3"/>
              </a:rPr>
              <a:t>結果</a:t>
            </a:r>
            <a:r>
              <a:rPr lang="ja-JP" altLang="ja-JP" sz="1800">
                <a:latin typeface="ＭＳ ゴシック" panose="020B0609070205080204" pitchFamily="49" charset="-128"/>
                <a:ea typeface="ＭＳ ゴシック" panose="020B0609070205080204" pitchFamily="49" charset="-128"/>
              </a:rPr>
              <a:t>を掲載します。</a:t>
            </a:r>
            <a:r>
              <a:rPr lang="en-US" altLang="ja-JP" sz="1800">
                <a:latin typeface="ＭＳ ゴシック" panose="020B0609070205080204" pitchFamily="49" charset="-128"/>
                <a:ea typeface="ＭＳ ゴシック" panose="020B0609070205080204" pitchFamily="49" charset="-128"/>
              </a:rPr>
              <a:t> </a:t>
            </a:r>
            <a:endParaRPr lang="ja-JP" altLang="ja-JP" sz="1800">
              <a:latin typeface="ＭＳ ゴシック" panose="020B0609070205080204" pitchFamily="49" charset="-128"/>
              <a:ea typeface="ＭＳ ゴシック" panose="020B0609070205080204" pitchFamily="49" charset="-128"/>
            </a:endParaRPr>
          </a:p>
        </p:txBody>
      </p:sp>
      <p:sp>
        <p:nvSpPr>
          <p:cNvPr id="11" name="フローチャート: 書類 10"/>
          <p:cNvSpPr/>
          <p:nvPr/>
        </p:nvSpPr>
        <p:spPr>
          <a:xfrm>
            <a:off x="-1" y="0"/>
            <a:ext cx="4643021" cy="550718"/>
          </a:xfrm>
          <a:prstGeom prst="flowChartDocument">
            <a:avLst/>
          </a:prstGeom>
          <a:solidFill>
            <a:srgbClr val="2980FF"/>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a:ln w="0"/>
                <a:solidFill>
                  <a:schemeClr val="tx1"/>
                </a:solidFill>
                <a:effectLst>
                  <a:outerShdw blurRad="38100" dist="19050" dir="2700000" algn="tl" rotWithShape="0">
                    <a:schemeClr val="dk1">
                      <a:alpha val="40000"/>
                    </a:schemeClr>
                  </a:outerShdw>
                </a:effectLst>
                <a:latin typeface="游明朝 Demibold" panose="02020600000000000000" pitchFamily="18" charset="-128"/>
                <a:ea typeface="游明朝 Demibold" panose="02020600000000000000" pitchFamily="18" charset="-128"/>
              </a:rPr>
              <a:t>コンサルタント等契約</a:t>
            </a:r>
          </a:p>
        </p:txBody>
      </p:sp>
      <p:sp>
        <p:nvSpPr>
          <p:cNvPr id="10" name="タイトル 1"/>
          <p:cNvSpPr txBox="1">
            <a:spLocks/>
          </p:cNvSpPr>
          <p:nvPr/>
        </p:nvSpPr>
        <p:spPr>
          <a:xfrm>
            <a:off x="336000" y="3662626"/>
            <a:ext cx="11520000" cy="2823899"/>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base"/>
            <a:r>
              <a:rPr lang="ja-JP" altLang="en-US" sz="1800" b="1" u="sng" dirty="0">
                <a:latin typeface="ＭＳ ゴシック" panose="020B0609070205080204" pitchFamily="49" charset="-128"/>
                <a:ea typeface="ＭＳ ゴシック" panose="020B0609070205080204" pitchFamily="49" charset="-128"/>
              </a:rPr>
              <a:t>（</a:t>
            </a:r>
            <a:r>
              <a:rPr lang="en-US" altLang="ja-JP" sz="1800" b="1" u="sng" dirty="0">
                <a:latin typeface="ＭＳ ゴシック" panose="020B0609070205080204" pitchFamily="49" charset="-128"/>
                <a:ea typeface="ＭＳ ゴシック" panose="020B0609070205080204" pitchFamily="49" charset="-128"/>
              </a:rPr>
              <a:t>5</a:t>
            </a:r>
            <a:r>
              <a:rPr lang="ja-JP" altLang="en-US" sz="1800" b="1" u="sng" dirty="0">
                <a:latin typeface="ＭＳ ゴシック" panose="020B0609070205080204" pitchFamily="49" charset="-128"/>
                <a:ea typeface="ＭＳ ゴシック" panose="020B0609070205080204" pitchFamily="49" charset="-128"/>
              </a:rPr>
              <a:t>）契約交渉</a:t>
            </a:r>
            <a:br>
              <a:rPr lang="en-US" altLang="ja-JP" sz="1800" b="1" u="sng" dirty="0">
                <a:latin typeface="ＭＳ ゴシック" panose="020B0609070205080204" pitchFamily="49" charset="-128"/>
                <a:ea typeface="ＭＳ ゴシック" panose="020B0609070205080204" pitchFamily="49" charset="-128"/>
              </a:rPr>
            </a:br>
            <a:br>
              <a:rPr lang="en-US" altLang="ja-JP" sz="1800" b="1" u="sng" dirty="0">
                <a:latin typeface="ＭＳ ゴシック" panose="020B0609070205080204" pitchFamily="49" charset="-128"/>
                <a:ea typeface="ＭＳ ゴシック" panose="020B0609070205080204" pitchFamily="49" charset="-128"/>
              </a:rPr>
            </a:br>
            <a:r>
              <a:rPr lang="ja-JP" altLang="en-US" sz="1800" dirty="0">
                <a:latin typeface="ＭＳ ゴシック" panose="020B0609070205080204" pitchFamily="49" charset="-128"/>
                <a:ea typeface="ＭＳ ゴシック" panose="020B0609070205080204" pitchFamily="49" charset="-128"/>
              </a:rPr>
              <a:t>交渉順位１位の社と、契約内容である業務内容（仕様書）、見積内訳（契約金額内訳書）、支払いスケジュール（前金払・部分払）等について契約交渉（メール・電話）を行います。</a:t>
            </a:r>
            <a:br>
              <a:rPr lang="en-US" altLang="ja-JP" sz="1800" dirty="0">
                <a:latin typeface="ＭＳ ゴシック" panose="020B0609070205080204" pitchFamily="49" charset="-128"/>
                <a:ea typeface="ＭＳ ゴシック" panose="020B0609070205080204" pitchFamily="49" charset="-128"/>
              </a:rPr>
            </a:br>
            <a:endParaRPr lang="en-US" altLang="ja-JP" sz="1800" dirty="0">
              <a:latin typeface="ＭＳ ゴシック" panose="020B0609070205080204" pitchFamily="49" charset="-128"/>
              <a:ea typeface="ＭＳ ゴシック" panose="020B0609070205080204" pitchFamily="49" charset="-128"/>
            </a:endParaRPr>
          </a:p>
          <a:p>
            <a:pPr fontAlgn="base"/>
            <a:r>
              <a:rPr lang="ja-JP" altLang="en-US" sz="1800" b="1" i="0" dirty="0">
                <a:solidFill>
                  <a:srgbClr val="000000"/>
                </a:solidFill>
                <a:effectLst/>
                <a:latin typeface="ＭＳ ゴシック" panose="020B0609070205080204" pitchFamily="49" charset="-128"/>
                <a:ea typeface="ＭＳ ゴシック" panose="020B0609070205080204" pitchFamily="49" charset="-128"/>
              </a:rPr>
              <a:t>​</a:t>
            </a:r>
            <a:r>
              <a:rPr lang="ja-JP" altLang="ja-JP" sz="1800" dirty="0">
                <a:latin typeface="ＭＳ ゴシック" panose="020B0609070205080204" pitchFamily="49" charset="-128"/>
                <a:ea typeface="ＭＳ ゴシック" panose="020B0609070205080204" pitchFamily="49" charset="-128"/>
              </a:rPr>
              <a:t>業務実施契約</a:t>
            </a:r>
            <a:r>
              <a:rPr lang="ja-JP" altLang="en-US" sz="1800" dirty="0">
                <a:latin typeface="ＭＳ ゴシック" panose="020B0609070205080204" pitchFamily="49" charset="-128"/>
                <a:ea typeface="ＭＳ ゴシック" panose="020B0609070205080204" pitchFamily="49" charset="-128"/>
              </a:rPr>
              <a:t>書</a:t>
            </a:r>
            <a:r>
              <a:rPr lang="ja-JP" altLang="ja-JP" sz="1800" dirty="0">
                <a:latin typeface="ＭＳ ゴシック" panose="020B0609070205080204" pitchFamily="49" charset="-128"/>
                <a:ea typeface="ＭＳ ゴシック" panose="020B0609070205080204" pitchFamily="49" charset="-128"/>
              </a:rPr>
              <a:t>（単独型）：契約書本体、約款、仕様書、契約金額内訳書</a:t>
            </a:r>
            <a:r>
              <a:rPr lang="ja-JP" altLang="en-US" sz="1800" dirty="0">
                <a:latin typeface="ＭＳ ゴシック" panose="020B0609070205080204" pitchFamily="49" charset="-128"/>
                <a:ea typeface="ＭＳ ゴシック" panose="020B0609070205080204" pitchFamily="49" charset="-128"/>
              </a:rPr>
              <a:t>、支払先口座届出書</a:t>
            </a:r>
            <a:endParaRPr lang="en-US" altLang="ja-JP" sz="1800" dirty="0">
              <a:latin typeface="ＭＳ ゴシック" panose="020B0609070205080204" pitchFamily="49" charset="-128"/>
              <a:ea typeface="ＭＳ ゴシック" panose="020B0609070205080204" pitchFamily="49" charset="-128"/>
            </a:endParaRPr>
          </a:p>
          <a:p>
            <a:pPr fontAlgn="base"/>
            <a:r>
              <a:rPr lang="en-US" altLang="ja-JP" sz="1800" dirty="0">
                <a:latin typeface="ＭＳ ゴシック" panose="020B0609070205080204" pitchFamily="49" charset="-128"/>
                <a:ea typeface="ＭＳ ゴシック" panose="020B0609070205080204" pitchFamily="49" charset="-128"/>
              </a:rPr>
              <a:t> </a:t>
            </a:r>
            <a:endParaRPr lang="ja-JP" altLang="ja-JP" sz="1800" dirty="0">
              <a:latin typeface="ＭＳ ゴシック" panose="020B0609070205080204" pitchFamily="49" charset="-128"/>
              <a:ea typeface="ＭＳ ゴシック" panose="020B0609070205080204" pitchFamily="49" charset="-128"/>
            </a:endParaRPr>
          </a:p>
          <a:p>
            <a:endParaRPr kumimoji="1" lang="ja-JP" altLang="en-US" sz="900" dirty="0"/>
          </a:p>
        </p:txBody>
      </p:sp>
      <p:sp>
        <p:nvSpPr>
          <p:cNvPr id="3" name="テキスト ボックス 2"/>
          <p:cNvSpPr txBox="1"/>
          <p:nvPr/>
        </p:nvSpPr>
        <p:spPr>
          <a:xfrm>
            <a:off x="4810699" y="80010"/>
            <a:ext cx="4242766" cy="400110"/>
          </a:xfrm>
          <a:prstGeom prst="rect">
            <a:avLst/>
          </a:prstGeom>
          <a:noFill/>
        </p:spPr>
        <p:txBody>
          <a:bodyPr wrap="square" rtlCol="0">
            <a:spAutoFit/>
          </a:bodyPr>
          <a:lstStyle/>
          <a:p>
            <a:r>
              <a:rPr lang="ja-JP" altLang="en-US" sz="2000" b="1" u="sng">
                <a:latin typeface="ＭＳ ゴシック" panose="020B0609070205080204" pitchFamily="49" charset="-128"/>
                <a:ea typeface="ＭＳ ゴシック" panose="020B0609070205080204" pitchFamily="49" charset="-128"/>
              </a:rPr>
              <a:t>企画競争（単独型）（詳細説明）</a:t>
            </a:r>
            <a:endParaRPr kumimoji="1" lang="ja-JP" altLang="en-US" sz="2000"/>
          </a:p>
        </p:txBody>
      </p:sp>
      <p:sp>
        <p:nvSpPr>
          <p:cNvPr id="13" name="正方形/長方形 12"/>
          <p:cNvSpPr/>
          <p:nvPr/>
        </p:nvSpPr>
        <p:spPr>
          <a:xfrm>
            <a:off x="336000" y="655097"/>
            <a:ext cx="3288870" cy="52264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b="1">
                <a:latin typeface="ＭＳ ゴシック" panose="020B0609070205080204" pitchFamily="49" charset="-128"/>
                <a:ea typeface="ＭＳ ゴシック" panose="020B0609070205080204" pitchFamily="49" charset="-128"/>
              </a:rPr>
              <a:t>応募・選定</a:t>
            </a:r>
          </a:p>
        </p:txBody>
      </p:sp>
      <p:graphicFrame>
        <p:nvGraphicFramePr>
          <p:cNvPr id="12" name="表 11"/>
          <p:cNvGraphicFramePr>
            <a:graphicFrameLocks noGrp="1"/>
          </p:cNvGraphicFramePr>
          <p:nvPr>
            <p:extLst>
              <p:ext uri="{D42A27DB-BD31-4B8C-83A1-F6EECF244321}">
                <p14:modId xmlns:p14="http://schemas.microsoft.com/office/powerpoint/2010/main" val="3004721855"/>
              </p:ext>
            </p:extLst>
          </p:nvPr>
        </p:nvGraphicFramePr>
        <p:xfrm>
          <a:off x="793513" y="5314171"/>
          <a:ext cx="10198337" cy="914400"/>
        </p:xfrm>
        <a:graphic>
          <a:graphicData uri="http://schemas.openxmlformats.org/drawingml/2006/table">
            <a:tbl>
              <a:tblPr firstRow="1" bandRow="1">
                <a:effectLst>
                  <a:outerShdw blurRad="50800" dist="38100" dir="5400000" algn="t" rotWithShape="0">
                    <a:prstClr val="black">
                      <a:alpha val="40000"/>
                    </a:prstClr>
                  </a:outerShdw>
                </a:effectLst>
                <a:tableStyleId>{69CF1AB2-1976-4502-BF36-3FF5EA218861}</a:tableStyleId>
              </a:tblPr>
              <a:tblGrid>
                <a:gridCol w="3707996">
                  <a:extLst>
                    <a:ext uri="{9D8B030D-6E8A-4147-A177-3AD203B41FA5}">
                      <a16:colId xmlns:a16="http://schemas.microsoft.com/office/drawing/2014/main" val="1322200864"/>
                    </a:ext>
                  </a:extLst>
                </a:gridCol>
                <a:gridCol w="6490341">
                  <a:extLst>
                    <a:ext uri="{9D8B030D-6E8A-4147-A177-3AD203B41FA5}">
                      <a16:colId xmlns:a16="http://schemas.microsoft.com/office/drawing/2014/main" val="2160793900"/>
                    </a:ext>
                  </a:extLst>
                </a:gridCol>
              </a:tblGrid>
              <a:tr h="302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u="none" strike="noStrike" kern="1200">
                          <a:solidFill>
                            <a:schemeClr val="tx1"/>
                          </a:solidFill>
                          <a:effectLst/>
                          <a:latin typeface="+mn-ea"/>
                          <a:ea typeface="+mn-ea"/>
                        </a:rPr>
                        <a:t>電子データ提出及び押印の取扱い</a:t>
                      </a:r>
                      <a:endParaRPr kumimoji="1" lang="ja-JP" altLang="en-US" sz="1600" b="1" u="none">
                        <a:solidFill>
                          <a:schemeClr val="tx1"/>
                        </a:solidFill>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u="none" strike="noStrike" kern="1200">
                          <a:effectLst/>
                          <a:latin typeface="+mn-ea"/>
                          <a:ea typeface="+mn-ea"/>
                          <a:hlinkClick r:id="rId4"/>
                        </a:rPr>
                        <a:t>コンサルタント等契約に係る見積書及び請求書の電子データ提出及び押印の取扱いについて</a:t>
                      </a:r>
                      <a:endParaRPr kumimoji="1" lang="en-US" altLang="ja-JP" sz="1600" b="1" u="none" strike="noStrike" kern="1200">
                        <a:effectLst/>
                        <a:latin typeface="+mn-ea"/>
                        <a:ea typeface="+mn-ea"/>
                      </a:endParaRPr>
                    </a:p>
                  </a:txBody>
                  <a:tcPr>
                    <a:solidFill>
                      <a:schemeClr val="accent1">
                        <a:lumMod val="20000"/>
                        <a:lumOff val="80000"/>
                      </a:schemeClr>
                    </a:solidFill>
                  </a:tcPr>
                </a:tc>
                <a:extLst>
                  <a:ext uri="{0D108BD9-81ED-4DB2-BD59-A6C34878D82A}">
                    <a16:rowId xmlns:a16="http://schemas.microsoft.com/office/drawing/2014/main" val="1894364166"/>
                  </a:ext>
                </a:extLst>
              </a:tr>
              <a:tr h="302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u="none">
                          <a:solidFill>
                            <a:schemeClr val="tx1"/>
                          </a:solidFill>
                        </a:rPr>
                        <a:t>複数回の前金払・部分払</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hlinkClick r:id="rId5"/>
                        </a:rPr>
                        <a:t>複数の前金払と部分払が混在する場合の取扱い </a:t>
                      </a:r>
                      <a:endParaRPr kumimoji="1" lang="en-US" altLang="ja-JP" sz="1600" b="1" u="none" strike="noStrike" kern="1200">
                        <a:effectLst/>
                        <a:latin typeface="+mn-ea"/>
                        <a:ea typeface="+mn-ea"/>
                      </a:endParaRPr>
                    </a:p>
                  </a:txBody>
                  <a:tcPr>
                    <a:solidFill>
                      <a:schemeClr val="accent1">
                        <a:lumMod val="20000"/>
                        <a:lumOff val="80000"/>
                      </a:schemeClr>
                    </a:solidFill>
                  </a:tcPr>
                </a:tc>
                <a:extLst>
                  <a:ext uri="{0D108BD9-81ED-4DB2-BD59-A6C34878D82A}">
                    <a16:rowId xmlns:a16="http://schemas.microsoft.com/office/drawing/2014/main" val="2152702623"/>
                  </a:ext>
                </a:extLst>
              </a:tr>
            </a:tbl>
          </a:graphicData>
        </a:graphic>
      </p:graphicFrame>
    </p:spTree>
    <p:extLst>
      <p:ext uri="{BB962C8B-B14F-4D97-AF65-F5344CB8AC3E}">
        <p14:creationId xmlns:p14="http://schemas.microsoft.com/office/powerpoint/2010/main" val="1560471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タイトル 1"/>
          <p:cNvSpPr>
            <a:spLocks noGrp="1"/>
          </p:cNvSpPr>
          <p:nvPr>
            <p:ph type="title"/>
          </p:nvPr>
        </p:nvSpPr>
        <p:spPr>
          <a:xfrm>
            <a:off x="246494" y="1261570"/>
            <a:ext cx="11554636" cy="2290166"/>
          </a:xfrm>
          <a:prstGeom prst="roundRect">
            <a:avLst/>
          </a:prstGeom>
          <a:solidFill>
            <a:srgbClr val="85DFFF"/>
          </a:solidFill>
          <a:ln>
            <a:solidFill>
              <a:srgbClr val="000000"/>
            </a:solidFill>
          </a:ln>
        </p:spPr>
        <p:txBody>
          <a:bodyPr anchor="t" anchorCtr="0">
            <a:noAutofit/>
          </a:bodyPr>
          <a:lstStyle/>
          <a:p>
            <a:pPr fontAlgn="base"/>
            <a:r>
              <a:rPr lang="ja-JP" altLang="en-US"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6</a:t>
            </a:r>
            <a:r>
              <a:rPr lang="ja-JP" altLang="en-US" sz="1800" b="1" u="sng">
                <a:latin typeface="ＭＳ ゴシック" panose="020B0609070205080204" pitchFamily="49" charset="-128"/>
                <a:ea typeface="ＭＳ ゴシック" panose="020B0609070205080204" pitchFamily="49" charset="-128"/>
              </a:rPr>
              <a:t>）契約締結</a:t>
            </a:r>
            <a:br>
              <a:rPr lang="en-US" altLang="ja-JP" sz="1800" b="1" u="sng">
                <a:latin typeface="ＭＳ ゴシック" panose="020B0609070205080204" pitchFamily="49" charset="-128"/>
                <a:ea typeface="ＭＳ ゴシック" panose="020B0609070205080204" pitchFamily="49" charset="-128"/>
              </a:rPr>
            </a:br>
            <a:br>
              <a:rPr lang="en-US" altLang="ja-JP" sz="1800" b="1" u="sng">
                <a:latin typeface="ＭＳ ゴシック" panose="020B0609070205080204" pitchFamily="49" charset="-128"/>
                <a:ea typeface="ＭＳ ゴシック" panose="020B0609070205080204" pitchFamily="49" charset="-128"/>
              </a:rPr>
            </a:br>
            <a:r>
              <a:rPr lang="ja-JP" altLang="ja-JP" sz="1800">
                <a:latin typeface="ＭＳ ゴシック" panose="020B0609070205080204" pitchFamily="49" charset="-128"/>
                <a:ea typeface="ＭＳ ゴシック" panose="020B0609070205080204" pitchFamily="49" charset="-128"/>
              </a:rPr>
              <a:t>双方で合意が得られた段階で、契約書を作成</a:t>
            </a:r>
            <a:r>
              <a:rPr lang="ja-JP" altLang="en-US" sz="1800">
                <a:latin typeface="ＭＳ ゴシック" panose="020B0609070205080204" pitchFamily="49" charset="-128"/>
                <a:ea typeface="ＭＳ ゴシック" panose="020B0609070205080204" pitchFamily="49" charset="-128"/>
              </a:rPr>
              <a:t>し業務実施</a:t>
            </a:r>
            <a:r>
              <a:rPr lang="ja-JP" altLang="ja-JP" sz="1800">
                <a:latin typeface="ＭＳ ゴシック" panose="020B0609070205080204" pitchFamily="49" charset="-128"/>
                <a:ea typeface="ＭＳ ゴシック" panose="020B0609070205080204" pitchFamily="49" charset="-128"/>
              </a:rPr>
              <a:t>契約を締結します。</a:t>
            </a:r>
            <a:r>
              <a:rPr lang="ja-JP" altLang="en-US" sz="1800">
                <a:latin typeface="ＭＳ ゴシック" panose="020B0609070205080204" pitchFamily="49" charset="-128"/>
                <a:ea typeface="ＭＳ ゴシック" panose="020B0609070205080204" pitchFamily="49" charset="-128"/>
              </a:rPr>
              <a:t>契約書は、受注者が製本します。詳細については製本担当からご連絡いたします。</a:t>
            </a:r>
            <a:br>
              <a:rPr lang="en-US" altLang="ja-JP" sz="1800">
                <a:latin typeface="ＭＳ ゴシック" panose="020B0609070205080204" pitchFamily="49" charset="-128"/>
                <a:ea typeface="ＭＳ ゴシック" panose="020B0609070205080204" pitchFamily="49" charset="-128"/>
              </a:rPr>
            </a:br>
            <a:endParaRPr lang="ja-JP" altLang="ja-JP" sz="180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a:xfrm>
            <a:off x="9375913" y="6492875"/>
            <a:ext cx="2743200" cy="365125"/>
          </a:xfrm>
        </p:spPr>
        <p:txBody>
          <a:bodyPr/>
          <a:lstStyle/>
          <a:p>
            <a:fld id="{D86F75C9-3C34-415A-B3AE-35EE53543EC8}" type="slidenum">
              <a:rPr kumimoji="1" lang="ja-JP" altLang="en-US" sz="1400" b="1" smtClean="0">
                <a:latin typeface="ＭＳ ゴシック" panose="020B0609070205080204" pitchFamily="49" charset="-128"/>
                <a:ea typeface="ＭＳ ゴシック" panose="020B0609070205080204" pitchFamily="49" charset="-128"/>
              </a:rPr>
              <a:t>5</a:t>
            </a:fld>
            <a:endParaRPr kumimoji="1" lang="ja-JP" altLang="en-US" sz="1400" b="1">
              <a:latin typeface="ＭＳ ゴシック" panose="020B0609070205080204" pitchFamily="49" charset="-128"/>
              <a:ea typeface="ＭＳ ゴシック" panose="020B0609070205080204" pitchFamily="49" charset="-128"/>
            </a:endParaRPr>
          </a:p>
        </p:txBody>
      </p:sp>
      <p:sp>
        <p:nvSpPr>
          <p:cNvPr id="40" name="タイトル 1"/>
          <p:cNvSpPr txBox="1">
            <a:spLocks/>
          </p:cNvSpPr>
          <p:nvPr/>
        </p:nvSpPr>
        <p:spPr>
          <a:xfrm>
            <a:off x="331353" y="4177596"/>
            <a:ext cx="11520000" cy="2490331"/>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base"/>
            <a:r>
              <a:rPr lang="ja-JP" altLang="en-US"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7</a:t>
            </a:r>
            <a:r>
              <a:rPr lang="ja-JP" altLang="en-US" sz="1800" b="1" u="sng">
                <a:latin typeface="ＭＳ ゴシック" panose="020B0609070205080204" pitchFamily="49" charset="-128"/>
                <a:ea typeface="ＭＳ ゴシック" panose="020B0609070205080204" pitchFamily="49" charset="-128"/>
              </a:rPr>
              <a:t>）打合簿</a:t>
            </a:r>
            <a:br>
              <a:rPr lang="en-US" altLang="ja-JP" sz="1800" b="1" u="sng">
                <a:latin typeface="ＭＳ ゴシック" panose="020B0609070205080204" pitchFamily="49" charset="-128"/>
                <a:ea typeface="ＭＳ ゴシック" panose="020B0609070205080204" pitchFamily="49" charset="-128"/>
              </a:rPr>
            </a:br>
            <a:br>
              <a:rPr lang="en-US" altLang="ja-JP" sz="1800" b="1" u="sng">
                <a:latin typeface="ＭＳ ゴシック" panose="020B0609070205080204" pitchFamily="49" charset="-128"/>
                <a:ea typeface="ＭＳ ゴシック" panose="020B0609070205080204" pitchFamily="49" charset="-128"/>
              </a:rPr>
            </a:br>
            <a:r>
              <a:rPr lang="ja-JP" altLang="en-US" sz="1800">
                <a:latin typeface="ＭＳ ゴシック" panose="020B0609070205080204" pitchFamily="49" charset="-128"/>
                <a:ea typeface="ＭＳ ゴシック" panose="020B0609070205080204" pitchFamily="49" charset="-128"/>
              </a:rPr>
              <a:t>・</a:t>
            </a:r>
            <a:r>
              <a:rPr lang="en-US" altLang="ja-JP" sz="1800">
                <a:latin typeface="ＭＳ ゴシック" panose="020B0609070205080204" pitchFamily="49" charset="-128"/>
                <a:ea typeface="ＭＳ ゴシック" panose="020B0609070205080204" pitchFamily="49" charset="-128"/>
              </a:rPr>
              <a:t>0</a:t>
            </a:r>
            <a:r>
              <a:rPr lang="ja-JP" altLang="en-US" sz="1800">
                <a:latin typeface="ＭＳ ゴシック" panose="020B0609070205080204" pitchFamily="49" charset="-128"/>
                <a:ea typeface="ＭＳ ゴシック" panose="020B0609070205080204" pitchFamily="49" charset="-128"/>
              </a:rPr>
              <a:t>号打合簿は特筆（前金払・部分払の支払スケジュール等）する事項がない限りは、作成は不要です。 </a:t>
            </a:r>
            <a:br>
              <a:rPr lang="en-US" altLang="ja-JP" sz="1800">
                <a:latin typeface="ＭＳ ゴシック" panose="020B0609070205080204" pitchFamily="49" charset="-128"/>
                <a:ea typeface="ＭＳ ゴシック" panose="020B0609070205080204" pitchFamily="49" charset="-128"/>
              </a:rPr>
            </a:br>
            <a:r>
              <a:rPr lang="ja-JP" altLang="en-US" sz="1800">
                <a:latin typeface="ＭＳ ゴシック" panose="020B0609070205080204" pitchFamily="49" charset="-128"/>
                <a:ea typeface="ＭＳ ゴシック" panose="020B0609070205080204" pitchFamily="49" charset="-128"/>
              </a:rPr>
              <a:t>・監督職員と業務管理者間の打合せ事項（指示、承諾、協議及び確認）を記録として残します。</a:t>
            </a:r>
            <a:endParaRPr kumimoji="1" lang="ja-JP" altLang="en-US" sz="1800">
              <a:latin typeface="ＭＳ ゴシック" panose="020B0609070205080204" pitchFamily="49" charset="-128"/>
              <a:ea typeface="ＭＳ ゴシック" panose="020B0609070205080204" pitchFamily="49" charset="-128"/>
            </a:endParaRPr>
          </a:p>
          <a:p>
            <a:pPr marL="0" marR="0" indent="0" algn="l" rtl="0" eaLnBrk="1" fontAlgn="auto" latinLnBrk="0" hangingPunct="1">
              <a:spcBef>
                <a:spcPts val="0"/>
              </a:spcBef>
              <a:spcAft>
                <a:spcPts val="0"/>
              </a:spcAft>
            </a:pPr>
            <a:r>
              <a:rPr lang="en-US" altLang="ja-JP" sz="900">
                <a:latin typeface="ＭＳ ゴシック" panose="020B0609070205080204" pitchFamily="49" charset="-128"/>
                <a:ea typeface="ＭＳ ゴシック" panose="020B0609070205080204" pitchFamily="49" charset="-128"/>
              </a:rPr>
              <a:t> </a:t>
            </a:r>
            <a:endParaRPr lang="ja-JP" altLang="ja-JP" sz="1800" b="0" i="0" u="none" strike="noStrike">
              <a:effectLst/>
              <a:latin typeface="Arial" panose="020B0604020202020204" pitchFamily="34" charset="0"/>
            </a:endParaRPr>
          </a:p>
        </p:txBody>
      </p:sp>
      <p:sp>
        <p:nvSpPr>
          <p:cNvPr id="11" name="フローチャート: 書類 10"/>
          <p:cNvSpPr/>
          <p:nvPr/>
        </p:nvSpPr>
        <p:spPr>
          <a:xfrm>
            <a:off x="0" y="0"/>
            <a:ext cx="5495453" cy="550718"/>
          </a:xfrm>
          <a:prstGeom prst="flowChartDocument">
            <a:avLst/>
          </a:prstGeom>
          <a:solidFill>
            <a:srgbClr val="2980FF"/>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a:ln w="0"/>
                <a:solidFill>
                  <a:schemeClr val="tx1"/>
                </a:solidFill>
                <a:effectLst>
                  <a:outerShdw blurRad="38100" dist="19050" dir="2700000" algn="tl" rotWithShape="0">
                    <a:schemeClr val="dk1">
                      <a:alpha val="40000"/>
                    </a:schemeClr>
                  </a:outerShdw>
                </a:effectLst>
                <a:latin typeface="游明朝 Demibold" panose="02020600000000000000" pitchFamily="18" charset="-128"/>
                <a:ea typeface="游明朝 Demibold" panose="02020600000000000000" pitchFamily="18" charset="-128"/>
              </a:rPr>
              <a:t>コンサルタント等契約</a:t>
            </a:r>
          </a:p>
        </p:txBody>
      </p:sp>
      <p:graphicFrame>
        <p:nvGraphicFramePr>
          <p:cNvPr id="15" name="表 14"/>
          <p:cNvGraphicFramePr>
            <a:graphicFrameLocks noGrp="1"/>
          </p:cNvGraphicFramePr>
          <p:nvPr>
            <p:extLst>
              <p:ext uri="{D42A27DB-BD31-4B8C-83A1-F6EECF244321}">
                <p14:modId xmlns:p14="http://schemas.microsoft.com/office/powerpoint/2010/main" val="610973111"/>
              </p:ext>
            </p:extLst>
          </p:nvPr>
        </p:nvGraphicFramePr>
        <p:xfrm>
          <a:off x="816437" y="5363683"/>
          <a:ext cx="9452381" cy="670560"/>
        </p:xfrm>
        <a:graphic>
          <a:graphicData uri="http://schemas.openxmlformats.org/drawingml/2006/table">
            <a:tbl>
              <a:tblPr firstRow="1" bandRow="1">
                <a:effectLst>
                  <a:outerShdw blurRad="50800" dist="38100" dir="5400000" algn="t" rotWithShape="0">
                    <a:prstClr val="black">
                      <a:alpha val="40000"/>
                    </a:prstClr>
                  </a:outerShdw>
                </a:effectLst>
                <a:tableStyleId>{69CF1AB2-1976-4502-BF36-3FF5EA218861}</a:tableStyleId>
              </a:tblPr>
              <a:tblGrid>
                <a:gridCol w="3637868">
                  <a:extLst>
                    <a:ext uri="{9D8B030D-6E8A-4147-A177-3AD203B41FA5}">
                      <a16:colId xmlns:a16="http://schemas.microsoft.com/office/drawing/2014/main" val="1322200864"/>
                    </a:ext>
                  </a:extLst>
                </a:gridCol>
                <a:gridCol w="5814513">
                  <a:extLst>
                    <a:ext uri="{9D8B030D-6E8A-4147-A177-3AD203B41FA5}">
                      <a16:colId xmlns:a16="http://schemas.microsoft.com/office/drawing/2014/main" val="2160793900"/>
                    </a:ext>
                  </a:extLst>
                </a:gridCol>
              </a:tblGrid>
              <a:tr h="1526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a:t>契約管理ガイドライン（事例集含む）</a:t>
                      </a:r>
                      <a:endParaRPr kumimoji="1" lang="ja-JP" altLang="en-US" sz="1600"/>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a:hlinkClick r:id="rId4"/>
                        </a:rPr>
                        <a:t>業務実施契約（単独型）における契約管理ガイドライン</a:t>
                      </a:r>
                      <a:endParaRPr kumimoji="1" lang="ja-JP" altLang="en-US" sz="1600" b="0">
                        <a:latin typeface="ＭＳ ゴシック" panose="020B0609070205080204" pitchFamily="49" charset="-128"/>
                        <a:ea typeface="ＭＳ ゴシック" panose="020B0609070205080204" pitchFamily="49" charset="-128"/>
                      </a:endParaRPr>
                    </a:p>
                  </a:txBody>
                  <a:tcPr>
                    <a:solidFill>
                      <a:schemeClr val="accent1">
                        <a:lumMod val="20000"/>
                        <a:lumOff val="80000"/>
                      </a:schemeClr>
                    </a:solidFill>
                  </a:tcPr>
                </a:tc>
                <a:extLst>
                  <a:ext uri="{0D108BD9-81ED-4DB2-BD59-A6C34878D82A}">
                    <a16:rowId xmlns:a16="http://schemas.microsoft.com/office/drawing/2014/main" val="2197128473"/>
                  </a:ext>
                </a:extLst>
              </a:tr>
              <a:tr h="1526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a:latin typeface="+mn-lt"/>
                        </a:rPr>
                        <a:t>（ご参考）</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kern="1200">
                          <a:effectLst/>
                          <a:latin typeface="+mn-ea"/>
                          <a:ea typeface="+mn-ea"/>
                          <a:hlinkClick r:id="rId5"/>
                        </a:rPr>
                        <a:t>業務実施契約における契約管理ガイドライン</a:t>
                      </a:r>
                      <a:endParaRPr kumimoji="1" lang="ja-JP" altLang="en-US" sz="1600" b="1">
                        <a:latin typeface="+mn-ea"/>
                        <a:ea typeface="+mn-ea"/>
                      </a:endParaRPr>
                    </a:p>
                  </a:txBody>
                  <a:tcPr>
                    <a:solidFill>
                      <a:schemeClr val="accent1">
                        <a:lumMod val="20000"/>
                        <a:lumOff val="80000"/>
                      </a:schemeClr>
                    </a:solidFill>
                  </a:tcPr>
                </a:tc>
                <a:extLst>
                  <a:ext uri="{0D108BD9-81ED-4DB2-BD59-A6C34878D82A}">
                    <a16:rowId xmlns:a16="http://schemas.microsoft.com/office/drawing/2014/main" val="3444997133"/>
                  </a:ext>
                </a:extLst>
              </a:tr>
            </a:tbl>
          </a:graphicData>
        </a:graphic>
      </p:graphicFrame>
      <p:sp>
        <p:nvSpPr>
          <p:cNvPr id="7" name="正方形/長方形 6"/>
          <p:cNvSpPr/>
          <p:nvPr/>
        </p:nvSpPr>
        <p:spPr>
          <a:xfrm>
            <a:off x="331353" y="731080"/>
            <a:ext cx="3288870" cy="52264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b="1">
                <a:latin typeface="ＭＳ ゴシック" panose="020B0609070205080204" pitchFamily="49" charset="-128"/>
                <a:ea typeface="ＭＳ ゴシック" panose="020B0609070205080204" pitchFamily="49" charset="-128"/>
              </a:rPr>
              <a:t>契約締結</a:t>
            </a:r>
          </a:p>
        </p:txBody>
      </p:sp>
      <p:sp>
        <p:nvSpPr>
          <p:cNvPr id="8" name="テキスト ボックス 7"/>
          <p:cNvSpPr txBox="1"/>
          <p:nvPr/>
        </p:nvSpPr>
        <p:spPr>
          <a:xfrm>
            <a:off x="5676526" y="90693"/>
            <a:ext cx="4218914" cy="400110"/>
          </a:xfrm>
          <a:prstGeom prst="rect">
            <a:avLst/>
          </a:prstGeom>
          <a:noFill/>
        </p:spPr>
        <p:txBody>
          <a:bodyPr wrap="square" rtlCol="0">
            <a:spAutoFit/>
          </a:bodyPr>
          <a:lstStyle/>
          <a:p>
            <a:r>
              <a:rPr lang="ja-JP" altLang="en-US" sz="2000" b="1" u="sng">
                <a:latin typeface="ＭＳ ゴシック" panose="020B0609070205080204" pitchFamily="49" charset="-128"/>
                <a:ea typeface="ＭＳ ゴシック" panose="020B0609070205080204" pitchFamily="49" charset="-128"/>
              </a:rPr>
              <a:t>企画競争（単独型）（詳細説明）</a:t>
            </a:r>
            <a:endParaRPr kumimoji="1" lang="ja-JP" altLang="en-US" sz="2000"/>
          </a:p>
        </p:txBody>
      </p:sp>
      <p:graphicFrame>
        <p:nvGraphicFramePr>
          <p:cNvPr id="14" name="表 13"/>
          <p:cNvGraphicFramePr>
            <a:graphicFrameLocks noGrp="1"/>
          </p:cNvGraphicFramePr>
          <p:nvPr>
            <p:extLst>
              <p:ext uri="{D42A27DB-BD31-4B8C-83A1-F6EECF244321}">
                <p14:modId xmlns:p14="http://schemas.microsoft.com/office/powerpoint/2010/main" val="4017812692"/>
              </p:ext>
            </p:extLst>
          </p:nvPr>
        </p:nvGraphicFramePr>
        <p:xfrm>
          <a:off x="812892" y="2529487"/>
          <a:ext cx="9533857" cy="914400"/>
        </p:xfrm>
        <a:graphic>
          <a:graphicData uri="http://schemas.openxmlformats.org/drawingml/2006/table">
            <a:tbl>
              <a:tblPr firstRow="1" bandRow="1">
                <a:effectLst>
                  <a:outerShdw blurRad="50800" dist="38100" dir="5400000" algn="t" rotWithShape="0">
                    <a:prstClr val="black">
                      <a:alpha val="40000"/>
                    </a:prstClr>
                  </a:outerShdw>
                </a:effectLst>
                <a:tableStyleId>{69CF1AB2-1976-4502-BF36-3FF5EA218861}</a:tableStyleId>
              </a:tblPr>
              <a:tblGrid>
                <a:gridCol w="5271654">
                  <a:extLst>
                    <a:ext uri="{9D8B030D-6E8A-4147-A177-3AD203B41FA5}">
                      <a16:colId xmlns:a16="http://schemas.microsoft.com/office/drawing/2014/main" val="1322200864"/>
                    </a:ext>
                  </a:extLst>
                </a:gridCol>
                <a:gridCol w="4262203">
                  <a:extLst>
                    <a:ext uri="{9D8B030D-6E8A-4147-A177-3AD203B41FA5}">
                      <a16:colId xmlns:a16="http://schemas.microsoft.com/office/drawing/2014/main" val="2160793900"/>
                    </a:ext>
                  </a:extLst>
                </a:gridCol>
              </a:tblGrid>
              <a:tr h="302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a:t>契約書の作成</a:t>
                      </a:r>
                    </a:p>
                    <a:p>
                      <a:pPr marL="0" marR="0" lvl="0" indent="0" algn="l">
                        <a:lnSpc>
                          <a:spcPct val="100000"/>
                        </a:lnSpc>
                        <a:spcBef>
                          <a:spcPts val="0"/>
                        </a:spcBef>
                        <a:spcAft>
                          <a:spcPts val="0"/>
                        </a:spcAft>
                        <a:buNone/>
                      </a:pPr>
                      <a:r>
                        <a:rPr lang="en-US" altLang="ja-JP" sz="1600" b="1" i="0" u="none" strike="noStrike" noProof="0">
                          <a:solidFill>
                            <a:srgbClr val="FF0000"/>
                          </a:solidFill>
                          <a:latin typeface="游ゴシック"/>
                          <a:ea typeface="游ゴシック"/>
                        </a:rPr>
                        <a:t>※</a:t>
                      </a:r>
                      <a:r>
                        <a:rPr lang="ja-JP" sz="1600" b="1" i="0" u="none" strike="noStrike" noProof="0">
                          <a:solidFill>
                            <a:srgbClr val="FF0000"/>
                          </a:solidFill>
                          <a:latin typeface="游ゴシック"/>
                          <a:ea typeface="游ゴシック"/>
                        </a:rPr>
                        <a:t>　</a:t>
                      </a:r>
                      <a:r>
                        <a:rPr lang="en-US" altLang="ja-JP" sz="1600" b="1" i="0" u="none" strike="noStrike" noProof="0">
                          <a:solidFill>
                            <a:srgbClr val="FF0000"/>
                          </a:solidFill>
                          <a:latin typeface="游ゴシック"/>
                          <a:ea typeface="游ゴシック"/>
                        </a:rPr>
                        <a:t>2023</a:t>
                      </a:r>
                      <a:r>
                        <a:rPr lang="ja-JP" sz="1600" b="1" i="0" u="none" strike="noStrike" noProof="0">
                          <a:solidFill>
                            <a:srgbClr val="FF0000"/>
                          </a:solidFill>
                          <a:latin typeface="游ゴシック"/>
                          <a:ea typeface="游ゴシック"/>
                        </a:rPr>
                        <a:t>年</a:t>
                      </a:r>
                      <a:r>
                        <a:rPr lang="en-US" altLang="ja-JP" sz="1600" b="1" i="0" u="none" strike="noStrike" noProof="0">
                          <a:solidFill>
                            <a:srgbClr val="FF0000"/>
                          </a:solidFill>
                          <a:latin typeface="游ゴシック"/>
                          <a:ea typeface="游ゴシック"/>
                        </a:rPr>
                        <a:t>7</a:t>
                      </a:r>
                      <a:r>
                        <a:rPr lang="ja-JP" sz="1600" b="1" i="0" u="none" strike="noStrike" noProof="0">
                          <a:solidFill>
                            <a:srgbClr val="FF0000"/>
                          </a:solidFill>
                          <a:latin typeface="游ゴシック"/>
                          <a:ea typeface="游ゴシック"/>
                        </a:rPr>
                        <a:t>月から電子契約を本格導入しています。</a:t>
                      </a:r>
                      <a:endParaRPr lang="ja-JP"/>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latin typeface="+mn-ea"/>
                          <a:ea typeface="+mn-ea"/>
                          <a:hlinkClick r:id="rId6"/>
                        </a:rPr>
                        <a:t>契約書の作成および捺印について</a:t>
                      </a:r>
                      <a:endParaRPr kumimoji="1" lang="ja-JP" altLang="en-US" sz="1600" b="0">
                        <a:latin typeface="+mn-ea"/>
                        <a:ea typeface="+mn-ea"/>
                      </a:endParaRPr>
                    </a:p>
                  </a:txBody>
                  <a:tcPr>
                    <a:solidFill>
                      <a:schemeClr val="accent1">
                        <a:lumMod val="20000"/>
                        <a:lumOff val="80000"/>
                      </a:schemeClr>
                    </a:solidFill>
                  </a:tcPr>
                </a:tc>
                <a:extLst>
                  <a:ext uri="{0D108BD9-81ED-4DB2-BD59-A6C34878D82A}">
                    <a16:rowId xmlns:a16="http://schemas.microsoft.com/office/drawing/2014/main" val="2197128473"/>
                  </a:ext>
                </a:extLst>
              </a:tr>
              <a:tr h="1548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a:latin typeface="+mn-lt"/>
                        </a:rPr>
                        <a:t>契約締結に必要な書類</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a:ln>
                            <a:solidFill>
                              <a:srgbClr val="0070C0"/>
                            </a:solidFill>
                          </a:ln>
                          <a:solidFill>
                            <a:schemeClr val="accent5">
                              <a:lumMod val="75000"/>
                            </a:schemeClr>
                          </a:solidFill>
                          <a:effectLst/>
                          <a:latin typeface="+mn-lt"/>
                          <a:ea typeface="+mn-ea"/>
                          <a:hlinkClick r:id="rId7">
                            <a:extLst>
                              <a:ext uri="{A12FA001-AC4F-418D-AE19-62706E023703}">
                                <ahyp:hlinkClr xmlns:ahyp="http://schemas.microsoft.com/office/drawing/2018/hyperlinkcolor" val="tx"/>
                              </a:ext>
                            </a:extLst>
                          </a:hlinkClick>
                        </a:rPr>
                        <a:t>業務実施契約（単独型）様式</a:t>
                      </a:r>
                      <a:endParaRPr kumimoji="1" lang="ja-JP" altLang="en-US" sz="1600" b="0">
                        <a:ln>
                          <a:solidFill>
                            <a:srgbClr val="0070C0"/>
                          </a:solidFill>
                        </a:ln>
                        <a:solidFill>
                          <a:schemeClr val="accent5">
                            <a:lumMod val="75000"/>
                          </a:schemeClr>
                        </a:solidFill>
                        <a:effectLst/>
                        <a:latin typeface="+mn-lt"/>
                        <a:ea typeface="+mn-ea"/>
                      </a:endParaRPr>
                    </a:p>
                  </a:txBody>
                  <a:tcPr>
                    <a:solidFill>
                      <a:schemeClr val="accent1">
                        <a:lumMod val="20000"/>
                        <a:lumOff val="80000"/>
                      </a:schemeClr>
                    </a:solidFill>
                  </a:tcPr>
                </a:tc>
                <a:extLst>
                  <a:ext uri="{0D108BD9-81ED-4DB2-BD59-A6C34878D82A}">
                    <a16:rowId xmlns:a16="http://schemas.microsoft.com/office/drawing/2014/main" val="2930697951"/>
                  </a:ext>
                </a:extLst>
              </a:tr>
            </a:tbl>
          </a:graphicData>
        </a:graphic>
      </p:graphicFrame>
      <p:sp>
        <p:nvSpPr>
          <p:cNvPr id="16" name="正方形/長方形 15">
            <a:extLst>
              <a:ext uri="{FF2B5EF4-FFF2-40B4-BE49-F238E27FC236}">
                <a16:creationId xmlns:a16="http://schemas.microsoft.com/office/drawing/2014/main" id="{84413A97-140D-44EC-8F29-64391CA2BA54}"/>
              </a:ext>
            </a:extLst>
          </p:cNvPr>
          <p:cNvSpPr/>
          <p:nvPr/>
        </p:nvSpPr>
        <p:spPr>
          <a:xfrm>
            <a:off x="331353" y="3649294"/>
            <a:ext cx="3288870" cy="52264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b="1">
                <a:latin typeface="ＭＳ ゴシック" panose="020B0609070205080204" pitchFamily="49" charset="-128"/>
                <a:ea typeface="ＭＳ ゴシック" panose="020B0609070205080204" pitchFamily="49" charset="-128"/>
              </a:rPr>
              <a:t>契約実施中</a:t>
            </a:r>
          </a:p>
        </p:txBody>
      </p:sp>
    </p:spTree>
    <p:extLst>
      <p:ext uri="{BB962C8B-B14F-4D97-AF65-F5344CB8AC3E}">
        <p14:creationId xmlns:p14="http://schemas.microsoft.com/office/powerpoint/2010/main" val="1049045188"/>
      </p:ext>
    </p:extLst>
  </p:cSld>
  <p:clrMapOvr>
    <a:masterClrMapping/>
  </p:clrMapOvr>
  <p:extLst>
    <p:ext uri="{6950BFC3-D8DA-4A85-94F7-54DA5524770B}">
      <p188:commentRel xmlns:p188="http://schemas.microsoft.com/office/powerpoint/2018/8/main" r:id="rId3"/>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53625"/>
            <a:ext cx="2743200" cy="365125"/>
          </a:xfrm>
        </p:spPr>
        <p:txBody>
          <a:bodyPr/>
          <a:lstStyle/>
          <a:p>
            <a:fld id="{D86F75C9-3C34-415A-B3AE-35EE53543EC8}" type="slidenum">
              <a:rPr kumimoji="1" lang="ja-JP" altLang="en-US" sz="1400" b="1" smtClean="0">
                <a:latin typeface="ＭＳ ゴシック" panose="020B0609070205080204" pitchFamily="49" charset="-128"/>
                <a:ea typeface="ＭＳ ゴシック" panose="020B0609070205080204" pitchFamily="49" charset="-128"/>
              </a:rPr>
              <a:t>6</a:t>
            </a:fld>
            <a:endParaRPr kumimoji="1" lang="ja-JP" altLang="en-US" sz="1400" b="1">
              <a:latin typeface="ＭＳ ゴシック" panose="020B0609070205080204" pitchFamily="49" charset="-128"/>
              <a:ea typeface="ＭＳ ゴシック" panose="020B0609070205080204" pitchFamily="49" charset="-128"/>
            </a:endParaRPr>
          </a:p>
        </p:txBody>
      </p:sp>
      <p:sp>
        <p:nvSpPr>
          <p:cNvPr id="11" name="フローチャート: 書類 10"/>
          <p:cNvSpPr/>
          <p:nvPr/>
        </p:nvSpPr>
        <p:spPr>
          <a:xfrm>
            <a:off x="0" y="0"/>
            <a:ext cx="5613149" cy="550718"/>
          </a:xfrm>
          <a:prstGeom prst="flowChartDocument">
            <a:avLst/>
          </a:prstGeom>
          <a:solidFill>
            <a:srgbClr val="2980FF"/>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a:ln w="0"/>
                <a:solidFill>
                  <a:schemeClr val="tx1"/>
                </a:solidFill>
                <a:effectLst>
                  <a:outerShdw blurRad="38100" dist="19050" dir="2700000" algn="tl" rotWithShape="0">
                    <a:schemeClr val="dk1">
                      <a:alpha val="40000"/>
                    </a:schemeClr>
                  </a:outerShdw>
                </a:effectLst>
                <a:latin typeface="游明朝 Demibold" panose="02020600000000000000" pitchFamily="18" charset="-128"/>
                <a:ea typeface="游明朝 Demibold" panose="02020600000000000000" pitchFamily="18" charset="-128"/>
              </a:rPr>
              <a:t>コンサルタント等契約</a:t>
            </a:r>
          </a:p>
        </p:txBody>
      </p:sp>
      <p:sp>
        <p:nvSpPr>
          <p:cNvPr id="8" name="テキスト ボックス 7"/>
          <p:cNvSpPr txBox="1"/>
          <p:nvPr/>
        </p:nvSpPr>
        <p:spPr>
          <a:xfrm>
            <a:off x="5821378" y="90693"/>
            <a:ext cx="4300396" cy="400110"/>
          </a:xfrm>
          <a:prstGeom prst="rect">
            <a:avLst/>
          </a:prstGeom>
          <a:noFill/>
        </p:spPr>
        <p:txBody>
          <a:bodyPr wrap="square" rtlCol="0">
            <a:spAutoFit/>
          </a:bodyPr>
          <a:lstStyle/>
          <a:p>
            <a:r>
              <a:rPr lang="ja-JP" altLang="en-US" sz="2000" b="1" u="sng">
                <a:latin typeface="ＭＳ ゴシック" panose="020B0609070205080204" pitchFamily="49" charset="-128"/>
                <a:ea typeface="ＭＳ ゴシック" panose="020B0609070205080204" pitchFamily="49" charset="-128"/>
              </a:rPr>
              <a:t>企画競争（単独型）（詳細説明）</a:t>
            </a:r>
            <a:endParaRPr kumimoji="1" lang="ja-JP" altLang="en-US" sz="2000"/>
          </a:p>
        </p:txBody>
      </p:sp>
      <p:sp>
        <p:nvSpPr>
          <p:cNvPr id="16" name="正方形/長方形 15">
            <a:extLst>
              <a:ext uri="{FF2B5EF4-FFF2-40B4-BE49-F238E27FC236}">
                <a16:creationId xmlns:a16="http://schemas.microsoft.com/office/drawing/2014/main" id="{84413A97-140D-44EC-8F29-64391CA2BA54}"/>
              </a:ext>
            </a:extLst>
          </p:cNvPr>
          <p:cNvSpPr/>
          <p:nvPr/>
        </p:nvSpPr>
        <p:spPr>
          <a:xfrm>
            <a:off x="336000" y="706815"/>
            <a:ext cx="3288870" cy="52264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b="1">
                <a:latin typeface="ＭＳ ゴシック" panose="020B0609070205080204" pitchFamily="49" charset="-128"/>
                <a:ea typeface="ＭＳ ゴシック" panose="020B0609070205080204" pitchFamily="49" charset="-128"/>
              </a:rPr>
              <a:t>契約実施中</a:t>
            </a:r>
          </a:p>
        </p:txBody>
      </p:sp>
      <p:sp>
        <p:nvSpPr>
          <p:cNvPr id="13" name="タイトル 1">
            <a:extLst>
              <a:ext uri="{FF2B5EF4-FFF2-40B4-BE49-F238E27FC236}">
                <a16:creationId xmlns:a16="http://schemas.microsoft.com/office/drawing/2014/main" id="{48E034BA-50E3-42A7-AFB3-70F9E29FCE22}"/>
              </a:ext>
            </a:extLst>
          </p:cNvPr>
          <p:cNvSpPr txBox="1">
            <a:spLocks/>
          </p:cNvSpPr>
          <p:nvPr/>
        </p:nvSpPr>
        <p:spPr>
          <a:xfrm>
            <a:off x="336000" y="5064309"/>
            <a:ext cx="11520000" cy="1389837"/>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b="1" u="sng">
                <a:latin typeface="ＭＳ ゴシック"/>
                <a:ea typeface="ＭＳ ゴシック"/>
              </a:rPr>
              <a:t>（</a:t>
            </a:r>
            <a:r>
              <a:rPr lang="en-US" altLang="ja-JP" sz="1800" b="1" u="sng">
                <a:latin typeface="ＭＳ ゴシック"/>
                <a:ea typeface="ＭＳ ゴシック"/>
              </a:rPr>
              <a:t>10</a:t>
            </a:r>
            <a:r>
              <a:rPr lang="ja-JP" altLang="en-US" sz="1800" b="1" u="sng">
                <a:latin typeface="ＭＳ ゴシック"/>
                <a:ea typeface="ＭＳ ゴシック"/>
              </a:rPr>
              <a:t>）</a:t>
            </a:r>
            <a:r>
              <a:rPr lang="en-US" altLang="ja-JP" sz="1800" b="1" u="sng">
                <a:latin typeface="ＭＳ ゴシック"/>
                <a:ea typeface="ＭＳ ゴシック"/>
              </a:rPr>
              <a:t>(</a:t>
            </a:r>
            <a:r>
              <a:rPr lang="ja-JP" altLang="en-US" sz="1800" b="1" u="sng">
                <a:latin typeface="ＭＳ ゴシック"/>
                <a:ea typeface="ＭＳ ゴシック"/>
              </a:rPr>
              <a:t>変更契約</a:t>
            </a:r>
            <a:r>
              <a:rPr lang="en-US" altLang="ja-JP" sz="1800" b="1" u="sng">
                <a:latin typeface="ＭＳ ゴシック"/>
                <a:ea typeface="ＭＳ ゴシック"/>
              </a:rPr>
              <a:t>)</a:t>
            </a:r>
            <a:br>
              <a:rPr lang="en-US" altLang="ja-JP" sz="1800" b="1" u="sng">
                <a:latin typeface="ＭＳ ゴシック" panose="020B0609070205080204" pitchFamily="49" charset="-128"/>
                <a:ea typeface="ＭＳ ゴシック" panose="020B0609070205080204" pitchFamily="49" charset="-128"/>
              </a:rPr>
            </a:br>
            <a:r>
              <a:rPr lang="ja-JP" sz="1800">
                <a:latin typeface="MS Gothic"/>
                <a:ea typeface="MS Gothic"/>
              </a:rPr>
              <a:t>想定外の事由により</a:t>
            </a:r>
            <a:r>
              <a:rPr lang="ja-JP" altLang="ja-JP" sz="1800">
                <a:latin typeface="ＭＳ ゴシック"/>
                <a:ea typeface="ＭＳ ゴシック"/>
              </a:rPr>
              <a:t>履行期間・契約金額・仕様書等を変更せざるを得ない場合</a:t>
            </a:r>
            <a:r>
              <a:rPr lang="ja-JP" altLang="en-US" sz="1800">
                <a:latin typeface="ＭＳ ゴシック"/>
                <a:ea typeface="ＭＳ ゴシック"/>
              </a:rPr>
              <a:t>、</a:t>
            </a:r>
            <a:r>
              <a:rPr lang="ja-JP" altLang="ja-JP" sz="1800">
                <a:latin typeface="ＭＳ ゴシック"/>
                <a:ea typeface="ＭＳ ゴシック"/>
              </a:rPr>
              <a:t>事前に三者打合簿で変更契約内容を確認します。</a:t>
            </a:r>
            <a:r>
              <a:rPr lang="ja-JP" altLang="en-US" sz="1800">
                <a:latin typeface="ＭＳ ゴシック"/>
                <a:ea typeface="ＭＳ ゴシック"/>
              </a:rPr>
              <a:t>打合簿を取交した後に変更契約の手続きを行います。</a:t>
            </a:r>
            <a:endParaRPr lang="ja-JP" altLang="ja-JP" sz="1800">
              <a:latin typeface="ＭＳ ゴシック"/>
              <a:ea typeface="ＭＳ ゴシック"/>
            </a:endParaRPr>
          </a:p>
        </p:txBody>
      </p:sp>
      <p:graphicFrame>
        <p:nvGraphicFramePr>
          <p:cNvPr id="17" name="表 16">
            <a:extLst>
              <a:ext uri="{FF2B5EF4-FFF2-40B4-BE49-F238E27FC236}">
                <a16:creationId xmlns:a16="http://schemas.microsoft.com/office/drawing/2014/main" id="{5E2E4A2B-0FC1-43F6-BF11-F28D9545A229}"/>
              </a:ext>
            </a:extLst>
          </p:cNvPr>
          <p:cNvGraphicFramePr>
            <a:graphicFrameLocks noGrp="1"/>
          </p:cNvGraphicFramePr>
          <p:nvPr>
            <p:extLst>
              <p:ext uri="{D42A27DB-BD31-4B8C-83A1-F6EECF244321}">
                <p14:modId xmlns:p14="http://schemas.microsoft.com/office/powerpoint/2010/main" val="2864105736"/>
              </p:ext>
            </p:extLst>
          </p:nvPr>
        </p:nvGraphicFramePr>
        <p:xfrm>
          <a:off x="755579" y="5960868"/>
          <a:ext cx="10457903" cy="335280"/>
        </p:xfrm>
        <a:graphic>
          <a:graphicData uri="http://schemas.openxmlformats.org/drawingml/2006/table">
            <a:tbl>
              <a:tblPr firstRow="1" bandRow="1">
                <a:effectLst>
                  <a:outerShdw blurRad="50800" dist="38100" dir="5400000" algn="t" rotWithShape="0">
                    <a:prstClr val="black">
                      <a:alpha val="40000"/>
                    </a:prstClr>
                  </a:outerShdw>
                </a:effectLst>
                <a:tableStyleId>{69CF1AB2-1976-4502-BF36-3FF5EA218861}</a:tableStyleId>
              </a:tblPr>
              <a:tblGrid>
                <a:gridCol w="1949444">
                  <a:extLst>
                    <a:ext uri="{9D8B030D-6E8A-4147-A177-3AD203B41FA5}">
                      <a16:colId xmlns:a16="http://schemas.microsoft.com/office/drawing/2014/main" val="1322200864"/>
                    </a:ext>
                  </a:extLst>
                </a:gridCol>
                <a:gridCol w="8508459">
                  <a:extLst>
                    <a:ext uri="{9D8B030D-6E8A-4147-A177-3AD203B41FA5}">
                      <a16:colId xmlns:a16="http://schemas.microsoft.com/office/drawing/2014/main" val="2160793900"/>
                    </a:ext>
                  </a:extLst>
                </a:gridCol>
              </a:tblGrid>
              <a:tr h="302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latin typeface="+mn-ea"/>
                          <a:ea typeface="+mn-ea"/>
                        </a:rPr>
                        <a:t>変更契約様式</a:t>
                      </a:r>
                      <a:endParaRPr kumimoji="1" lang="ja-JP" altLang="en-US" sz="1600" b="1">
                        <a:latin typeface="+mn-ea"/>
                        <a:ea typeface="+mn-ea"/>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1">
                          <a:latin typeface="游ゴシック" panose="020B0400000000000000" pitchFamily="50" charset="-128"/>
                          <a:ea typeface="游ゴシック" panose="020B0400000000000000" pitchFamily="50" charset="-128"/>
                          <a:hlinkClick r:id="rId4"/>
                        </a:rPr>
                        <a:t>様式　</a:t>
                      </a:r>
                      <a:r>
                        <a:rPr lang="ja-JP" altLang="en-US" sz="1600" b="1">
                          <a:latin typeface="游ゴシック" panose="020B0400000000000000" pitchFamily="50" charset="-128"/>
                          <a:ea typeface="游ゴシック" panose="020B0400000000000000" pitchFamily="50" charset="-128"/>
                          <a:hlinkClick r:id="rId4"/>
                        </a:rPr>
                        <a:t>コンサルタント等契約（</a:t>
                      </a:r>
                      <a:r>
                        <a:rPr lang="zh-TW" altLang="en-US" sz="1600" b="1">
                          <a:latin typeface="游ゴシック" panose="020B0400000000000000" pitchFamily="50" charset="-128"/>
                          <a:ea typeface="游ゴシック" panose="020B0400000000000000" pitchFamily="50" charset="-128"/>
                          <a:hlinkClick r:id="rId4"/>
                        </a:rPr>
                        <a:t>業務実施契約（単独型）</a:t>
                      </a:r>
                      <a:r>
                        <a:rPr lang="ja-JP" altLang="en-US" sz="1600" b="1">
                          <a:latin typeface="游ゴシック" panose="020B0400000000000000" pitchFamily="50" charset="-128"/>
                          <a:ea typeface="游ゴシック" panose="020B0400000000000000" pitchFamily="50" charset="-128"/>
                        </a:rPr>
                        <a:t>）</a:t>
                      </a:r>
                      <a:endParaRPr kumimoji="1" lang="ja-JP" altLang="en-US" sz="1600" b="1">
                        <a:latin typeface="游ゴシック" panose="020B0400000000000000" pitchFamily="50" charset="-128"/>
                        <a:ea typeface="游ゴシック" panose="020B0400000000000000" pitchFamily="50" charset="-128"/>
                      </a:endParaRPr>
                    </a:p>
                  </a:txBody>
                  <a:tcPr>
                    <a:solidFill>
                      <a:schemeClr val="accent1">
                        <a:lumMod val="20000"/>
                        <a:lumOff val="80000"/>
                      </a:schemeClr>
                    </a:solidFill>
                  </a:tcPr>
                </a:tc>
                <a:extLst>
                  <a:ext uri="{0D108BD9-81ED-4DB2-BD59-A6C34878D82A}">
                    <a16:rowId xmlns:a16="http://schemas.microsoft.com/office/drawing/2014/main" val="2197128473"/>
                  </a:ext>
                </a:extLst>
              </a:tr>
            </a:tbl>
          </a:graphicData>
        </a:graphic>
      </p:graphicFrame>
      <p:graphicFrame>
        <p:nvGraphicFramePr>
          <p:cNvPr id="18" name="表 17">
            <a:extLst>
              <a:ext uri="{FF2B5EF4-FFF2-40B4-BE49-F238E27FC236}">
                <a16:creationId xmlns:a16="http://schemas.microsoft.com/office/drawing/2014/main" id="{FB5F2F13-28A3-4DE2-950C-4F8B72779C0C}"/>
              </a:ext>
            </a:extLst>
          </p:cNvPr>
          <p:cNvGraphicFramePr>
            <a:graphicFrameLocks noGrp="1"/>
          </p:cNvGraphicFramePr>
          <p:nvPr>
            <p:extLst>
              <p:ext uri="{D42A27DB-BD31-4B8C-83A1-F6EECF244321}">
                <p14:modId xmlns:p14="http://schemas.microsoft.com/office/powerpoint/2010/main" val="313334610"/>
              </p:ext>
            </p:extLst>
          </p:nvPr>
        </p:nvGraphicFramePr>
        <p:xfrm>
          <a:off x="755578" y="4519984"/>
          <a:ext cx="10457903" cy="335280"/>
        </p:xfrm>
        <a:graphic>
          <a:graphicData uri="http://schemas.openxmlformats.org/drawingml/2006/table">
            <a:tbl>
              <a:tblPr firstRow="1" bandRow="1">
                <a:effectLst>
                  <a:outerShdw blurRad="50800" dist="38100" dir="5400000" algn="t" rotWithShape="0">
                    <a:prstClr val="black">
                      <a:alpha val="40000"/>
                    </a:prstClr>
                  </a:outerShdw>
                </a:effectLst>
                <a:tableStyleId>{69CF1AB2-1976-4502-BF36-3FF5EA218861}</a:tableStyleId>
              </a:tblPr>
              <a:tblGrid>
                <a:gridCol w="1879057">
                  <a:extLst>
                    <a:ext uri="{9D8B030D-6E8A-4147-A177-3AD203B41FA5}">
                      <a16:colId xmlns:a16="http://schemas.microsoft.com/office/drawing/2014/main" val="1322200864"/>
                    </a:ext>
                  </a:extLst>
                </a:gridCol>
                <a:gridCol w="8578846">
                  <a:extLst>
                    <a:ext uri="{9D8B030D-6E8A-4147-A177-3AD203B41FA5}">
                      <a16:colId xmlns:a16="http://schemas.microsoft.com/office/drawing/2014/main" val="2160793900"/>
                    </a:ext>
                  </a:extLst>
                </a:gridCol>
              </a:tblGrid>
              <a:tr h="302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u="none">
                          <a:latin typeface="+mn-ea"/>
                          <a:ea typeface="+mn-ea"/>
                        </a:rPr>
                        <a:t>業務従事月報</a:t>
                      </a:r>
                      <a:endParaRPr kumimoji="1" lang="ja-JP" altLang="en-US" sz="1600" b="1" u="none">
                        <a:latin typeface="+mn-ea"/>
                        <a:ea typeface="+mn-ea"/>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a:hlinkClick r:id="rId5"/>
                        </a:rPr>
                        <a:t>業務実施契約（単独型）における契約管理ガイドライン</a:t>
                      </a:r>
                      <a:endParaRPr kumimoji="1" lang="ja-JP" altLang="en-US" sz="1600" b="0">
                        <a:latin typeface="ＭＳ ゴシック" panose="020B0609070205080204" pitchFamily="49" charset="-128"/>
                        <a:ea typeface="ＭＳ ゴシック" panose="020B0609070205080204" pitchFamily="49" charset="-128"/>
                      </a:endParaRPr>
                    </a:p>
                  </a:txBody>
                  <a:tcPr>
                    <a:solidFill>
                      <a:schemeClr val="accent1">
                        <a:lumMod val="20000"/>
                        <a:lumOff val="80000"/>
                      </a:schemeClr>
                    </a:solidFill>
                  </a:tcPr>
                </a:tc>
                <a:extLst>
                  <a:ext uri="{0D108BD9-81ED-4DB2-BD59-A6C34878D82A}">
                    <a16:rowId xmlns:a16="http://schemas.microsoft.com/office/drawing/2014/main" val="2197128473"/>
                  </a:ext>
                </a:extLst>
              </a:tr>
            </a:tbl>
          </a:graphicData>
        </a:graphic>
      </p:graphicFrame>
      <p:sp>
        <p:nvSpPr>
          <p:cNvPr id="19" name="タイトル 1">
            <a:extLst>
              <a:ext uri="{FF2B5EF4-FFF2-40B4-BE49-F238E27FC236}">
                <a16:creationId xmlns:a16="http://schemas.microsoft.com/office/drawing/2014/main" id="{9F035BB7-5FED-4F15-8684-3666B5C89CB6}"/>
              </a:ext>
            </a:extLst>
          </p:cNvPr>
          <p:cNvSpPr txBox="1">
            <a:spLocks/>
          </p:cNvSpPr>
          <p:nvPr/>
        </p:nvSpPr>
        <p:spPr>
          <a:xfrm>
            <a:off x="336000" y="3554068"/>
            <a:ext cx="11520000" cy="1389837"/>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9</a:t>
            </a:r>
            <a:r>
              <a:rPr lang="ja-JP" altLang="en-US" sz="1800" b="1" u="sng">
                <a:latin typeface="ＭＳ ゴシック" panose="020B0609070205080204" pitchFamily="49" charset="-128"/>
                <a:ea typeface="ＭＳ ゴシック" panose="020B0609070205080204" pitchFamily="49" charset="-128"/>
              </a:rPr>
              <a:t>）（業務従事月報）</a:t>
            </a:r>
            <a:br>
              <a:rPr lang="en-US" altLang="ja-JP" sz="1800" b="1" u="sng">
                <a:latin typeface="ＭＳ ゴシック" panose="020B0609070205080204" pitchFamily="49" charset="-128"/>
                <a:ea typeface="ＭＳ ゴシック" panose="020B0609070205080204" pitchFamily="49" charset="-128"/>
              </a:rPr>
            </a:br>
            <a:r>
              <a:rPr lang="ja-JP" altLang="en-US" sz="1800">
                <a:latin typeface="ＭＳ ゴシック" panose="020B0609070205080204" pitchFamily="49" charset="-128"/>
                <a:ea typeface="ＭＳ ゴシック" panose="020B0609070205080204" pitchFamily="49" charset="-128"/>
              </a:rPr>
              <a:t>現地作業が合計３人月を超える場合、もしくは国内作業が合計１人月を超える場合に、その全期間に亘って、業務従事月報を作成し監督職員に提出します。 </a:t>
            </a:r>
            <a:endParaRPr kumimoji="1" lang="ja-JP" altLang="en-US" sz="1800">
              <a:latin typeface="ＭＳ ゴシック" panose="020B0609070205080204" pitchFamily="49" charset="-128"/>
              <a:ea typeface="ＭＳ ゴシック" panose="020B0609070205080204" pitchFamily="49" charset="-128"/>
            </a:endParaRPr>
          </a:p>
        </p:txBody>
      </p:sp>
      <p:graphicFrame>
        <p:nvGraphicFramePr>
          <p:cNvPr id="20" name="表 19">
            <a:extLst>
              <a:ext uri="{FF2B5EF4-FFF2-40B4-BE49-F238E27FC236}">
                <a16:creationId xmlns:a16="http://schemas.microsoft.com/office/drawing/2014/main" id="{F3F8D199-A498-4DF4-A19A-DEF6194795AD}"/>
              </a:ext>
            </a:extLst>
          </p:cNvPr>
          <p:cNvGraphicFramePr>
            <a:graphicFrameLocks noGrp="1"/>
          </p:cNvGraphicFramePr>
          <p:nvPr>
            <p:extLst>
              <p:ext uri="{D42A27DB-BD31-4B8C-83A1-F6EECF244321}">
                <p14:modId xmlns:p14="http://schemas.microsoft.com/office/powerpoint/2010/main" val="3480727835"/>
              </p:ext>
            </p:extLst>
          </p:nvPr>
        </p:nvGraphicFramePr>
        <p:xfrm>
          <a:off x="755579" y="2339079"/>
          <a:ext cx="10457903" cy="1005840"/>
        </p:xfrm>
        <a:graphic>
          <a:graphicData uri="http://schemas.openxmlformats.org/drawingml/2006/table">
            <a:tbl>
              <a:tblPr firstRow="1" bandRow="1">
                <a:effectLst>
                  <a:outerShdw blurRad="50800" dist="38100" dir="5400000" algn="t" rotWithShape="0">
                    <a:prstClr val="black">
                      <a:alpha val="40000"/>
                    </a:prstClr>
                  </a:outerShdw>
                </a:effectLst>
                <a:tableStyleId>{69CF1AB2-1976-4502-BF36-3FF5EA218861}</a:tableStyleId>
              </a:tblPr>
              <a:tblGrid>
                <a:gridCol w="1872528">
                  <a:extLst>
                    <a:ext uri="{9D8B030D-6E8A-4147-A177-3AD203B41FA5}">
                      <a16:colId xmlns:a16="http://schemas.microsoft.com/office/drawing/2014/main" val="1322200864"/>
                    </a:ext>
                  </a:extLst>
                </a:gridCol>
                <a:gridCol w="8585375">
                  <a:extLst>
                    <a:ext uri="{9D8B030D-6E8A-4147-A177-3AD203B41FA5}">
                      <a16:colId xmlns:a16="http://schemas.microsoft.com/office/drawing/2014/main" val="2160793900"/>
                    </a:ext>
                  </a:extLst>
                </a:gridCol>
              </a:tblGrid>
              <a:tr h="2802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a:t>支払い請求</a:t>
                      </a:r>
                      <a:endParaRPr kumimoji="1" lang="ja-JP" altLang="en-US" sz="1600"/>
                    </a:p>
                  </a:txBody>
                  <a:tcPr marL="100584" marR="100584">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a:hlinkClick r:id="rId6"/>
                        </a:rPr>
                        <a:t>コンサルタント等契約における支払いの請求について</a:t>
                      </a:r>
                      <a:endParaRPr kumimoji="1" lang="ja-JP" altLang="en-US" sz="1600" b="0">
                        <a:latin typeface="ＭＳ ゴシック" panose="020B0609070205080204" pitchFamily="49" charset="-128"/>
                        <a:ea typeface="ＭＳ ゴシック" panose="020B0609070205080204" pitchFamily="49" charset="-128"/>
                      </a:endParaRPr>
                    </a:p>
                  </a:txBody>
                  <a:tcPr marL="100584" marR="100584">
                    <a:solidFill>
                      <a:schemeClr val="accent1">
                        <a:lumMod val="20000"/>
                        <a:lumOff val="80000"/>
                      </a:schemeClr>
                    </a:solidFill>
                  </a:tcPr>
                </a:tc>
                <a:extLst>
                  <a:ext uri="{0D108BD9-81ED-4DB2-BD59-A6C34878D82A}">
                    <a16:rowId xmlns:a16="http://schemas.microsoft.com/office/drawing/2014/main" val="2197128473"/>
                  </a:ext>
                </a:extLst>
              </a:tr>
              <a:tr h="2527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a:t>提出先</a:t>
                      </a:r>
                    </a:p>
                  </a:txBody>
                  <a:tcPr marL="100584" marR="100584">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u="none" strike="noStrike" noProof="0"/>
                        <a:t>調達・派遣業務部業務支援チーム</a:t>
                      </a:r>
                      <a:r>
                        <a:rPr kumimoji="1" lang="ja-JP" altLang="en-US" sz="1600" b="1" kern="1200">
                          <a:effectLst/>
                        </a:rPr>
                        <a:t>（</a:t>
                      </a:r>
                      <a:r>
                        <a:rPr kumimoji="1" lang="en-US" altLang="ja-JP" sz="1600" b="1" kern="1200">
                          <a:effectLst/>
                        </a:rPr>
                        <a:t>outm1_shiharai@jica.go.jp</a:t>
                      </a:r>
                      <a:r>
                        <a:rPr kumimoji="1" lang="ja-JP" altLang="en-US" sz="1600" b="1" kern="1200">
                          <a:effectLst/>
                        </a:rPr>
                        <a:t>）</a:t>
                      </a:r>
                      <a:endParaRPr kumimoji="1" lang="en-US" altLang="ja-JP" sz="1600" b="1">
                        <a:latin typeface="+mn-ea"/>
                        <a:ea typeface="+mn-ea"/>
                      </a:endParaRPr>
                    </a:p>
                  </a:txBody>
                  <a:tcPr marL="100584" marR="100584">
                    <a:solidFill>
                      <a:schemeClr val="accent1">
                        <a:lumMod val="20000"/>
                        <a:lumOff val="80000"/>
                      </a:schemeClr>
                    </a:solidFill>
                  </a:tcPr>
                </a:tc>
                <a:extLst>
                  <a:ext uri="{0D108BD9-81ED-4DB2-BD59-A6C34878D82A}">
                    <a16:rowId xmlns:a16="http://schemas.microsoft.com/office/drawing/2014/main" val="3367450456"/>
                  </a:ext>
                </a:extLst>
              </a:tr>
              <a:tr h="302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a:t>前金払と部分払</a:t>
                      </a:r>
                    </a:p>
                  </a:txBody>
                  <a:tcPr marL="100584" marR="100584">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hlinkClick r:id="rId7"/>
                        </a:rPr>
                        <a:t>複数の前金払と部分払が混在する場合の取扱い </a:t>
                      </a:r>
                      <a:endParaRPr kumimoji="1" lang="en-US" altLang="ja-JP" sz="1600" b="1" u="none" strike="noStrike" kern="1200">
                        <a:effectLst/>
                        <a:latin typeface="+mn-ea"/>
                        <a:ea typeface="+mn-ea"/>
                      </a:endParaRPr>
                    </a:p>
                  </a:txBody>
                  <a:tcPr marL="100584" marR="100584">
                    <a:solidFill>
                      <a:schemeClr val="accent1">
                        <a:lumMod val="20000"/>
                        <a:lumOff val="80000"/>
                      </a:schemeClr>
                    </a:solidFill>
                  </a:tcPr>
                </a:tc>
                <a:extLst>
                  <a:ext uri="{0D108BD9-81ED-4DB2-BD59-A6C34878D82A}">
                    <a16:rowId xmlns:a16="http://schemas.microsoft.com/office/drawing/2014/main" val="1848130646"/>
                  </a:ext>
                </a:extLst>
              </a:tr>
            </a:tbl>
          </a:graphicData>
        </a:graphic>
      </p:graphicFrame>
      <p:sp>
        <p:nvSpPr>
          <p:cNvPr id="21" name="タイトル 1">
            <a:extLst>
              <a:ext uri="{FF2B5EF4-FFF2-40B4-BE49-F238E27FC236}">
                <a16:creationId xmlns:a16="http://schemas.microsoft.com/office/drawing/2014/main" id="{CB7DE9D6-9DDB-4A78-ABE9-AC8C925299D6}"/>
              </a:ext>
            </a:extLst>
          </p:cNvPr>
          <p:cNvSpPr txBox="1">
            <a:spLocks/>
          </p:cNvSpPr>
          <p:nvPr/>
        </p:nvSpPr>
        <p:spPr>
          <a:xfrm>
            <a:off x="336000" y="1385552"/>
            <a:ext cx="11520000" cy="2037654"/>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8</a:t>
            </a:r>
            <a:r>
              <a:rPr lang="ja-JP" altLang="en-US" sz="1800" b="1" u="sng">
                <a:latin typeface="ＭＳ ゴシック" panose="020B0609070205080204" pitchFamily="49" charset="-128"/>
                <a:ea typeface="ＭＳ ゴシック" panose="020B0609070205080204" pitchFamily="49" charset="-128"/>
              </a:rPr>
              <a:t>）（前金払・部分払）</a:t>
            </a:r>
            <a:br>
              <a:rPr lang="en-US" altLang="ja-JP" sz="1800" b="1" u="sng">
                <a:latin typeface="ＭＳ ゴシック" panose="020B0609070205080204" pitchFamily="49" charset="-128"/>
                <a:ea typeface="ＭＳ ゴシック" panose="020B0609070205080204" pitchFamily="49" charset="-128"/>
              </a:rPr>
            </a:br>
            <a:r>
              <a:rPr lang="ja-JP" altLang="ja-JP" sz="1800">
                <a:latin typeface="ＭＳ ゴシック" panose="020B0609070205080204" pitchFamily="49" charset="-128"/>
                <a:ea typeface="ＭＳ ゴシック" panose="020B0609070205080204" pitchFamily="49" charset="-128"/>
              </a:rPr>
              <a:t>業務の履行に際しては、契約書の定めによって、</a:t>
            </a:r>
            <a:r>
              <a:rPr lang="en-US" altLang="ja-JP" sz="1800">
                <a:latin typeface="ＭＳ ゴシック" panose="020B0609070205080204" pitchFamily="49" charset="-128"/>
                <a:ea typeface="ＭＳ ゴシック" panose="020B0609070205080204" pitchFamily="49" charset="-128"/>
              </a:rPr>
              <a:t>JICA</a:t>
            </a:r>
            <a:r>
              <a:rPr lang="ja-JP" altLang="ja-JP" sz="1800">
                <a:latin typeface="ＭＳ ゴシック" panose="020B0609070205080204" pitchFamily="49" charset="-128"/>
                <a:ea typeface="ＭＳ ゴシック" panose="020B0609070205080204" pitchFamily="49" charset="-128"/>
              </a:rPr>
              <a:t>より発注者へ対して、契約金額の前払い及び</a:t>
            </a:r>
            <a:r>
              <a:rPr lang="en-US" altLang="ja-JP" sz="1800">
                <a:latin typeface="ＭＳ ゴシック" panose="020B0609070205080204" pitchFamily="49" charset="-128"/>
                <a:ea typeface="ＭＳ ゴシック" panose="020B0609070205080204" pitchFamily="49" charset="-128"/>
              </a:rPr>
              <a:t>  </a:t>
            </a:r>
            <a:r>
              <a:rPr lang="ja-JP" altLang="ja-JP" sz="1800">
                <a:latin typeface="ＭＳ ゴシック" panose="020B0609070205080204" pitchFamily="49" charset="-128"/>
                <a:ea typeface="ＭＳ ゴシック" panose="020B0609070205080204" pitchFamily="49" charset="-128"/>
              </a:rPr>
              <a:t>部分払いを行う事が可能です。</a:t>
            </a:r>
            <a:endParaRPr kumimoji="1" lang="ja-JP" altLang="en-US" sz="1800"/>
          </a:p>
        </p:txBody>
      </p:sp>
    </p:spTree>
    <p:extLst>
      <p:ext uri="{BB962C8B-B14F-4D97-AF65-F5344CB8AC3E}">
        <p14:creationId xmlns:p14="http://schemas.microsoft.com/office/powerpoint/2010/main" val="3715822298"/>
      </p:ext>
    </p:extLst>
  </p:cSld>
  <p:clrMapOvr>
    <a:masterClrMapping/>
  </p:clrMapOvr>
  <p:extLst>
    <p:ext uri="{6950BFC3-D8DA-4A85-94F7-54DA5524770B}">
      <p188:commentRel xmlns:p188="http://schemas.microsoft.com/office/powerpoint/2018/8/main" r:id="rId3"/>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65974" y="6402182"/>
            <a:ext cx="2743200" cy="365125"/>
          </a:xfrm>
        </p:spPr>
        <p:txBody>
          <a:bodyPr/>
          <a:lstStyle/>
          <a:p>
            <a:fld id="{D86F75C9-3C34-415A-B3AE-35EE53543EC8}" type="slidenum">
              <a:rPr kumimoji="1" lang="ja-JP" altLang="en-US" sz="1400" b="1" smtClean="0">
                <a:latin typeface="ＭＳ ゴシック" panose="020B0609070205080204" pitchFamily="49" charset="-128"/>
                <a:ea typeface="ＭＳ ゴシック" panose="020B0609070205080204" pitchFamily="49" charset="-128"/>
              </a:rPr>
              <a:t>7</a:t>
            </a:fld>
            <a:endParaRPr kumimoji="1" lang="ja-JP" altLang="en-US" sz="1400" b="1">
              <a:latin typeface="ＭＳ ゴシック" panose="020B0609070205080204" pitchFamily="49" charset="-128"/>
              <a:ea typeface="ＭＳ ゴシック" panose="020B0609070205080204" pitchFamily="49" charset="-128"/>
            </a:endParaRPr>
          </a:p>
        </p:txBody>
      </p:sp>
      <p:sp>
        <p:nvSpPr>
          <p:cNvPr id="40" name="タイトル 1"/>
          <p:cNvSpPr txBox="1">
            <a:spLocks/>
          </p:cNvSpPr>
          <p:nvPr/>
        </p:nvSpPr>
        <p:spPr>
          <a:xfrm>
            <a:off x="336000" y="4724779"/>
            <a:ext cx="11520000" cy="1412881"/>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12</a:t>
            </a:r>
            <a:r>
              <a:rPr lang="ja-JP" altLang="en-US" sz="1800" b="1" u="sng">
                <a:latin typeface="ＭＳ ゴシック" panose="020B0609070205080204" pitchFamily="49" charset="-128"/>
                <a:ea typeface="ＭＳ ゴシック" panose="020B0609070205080204" pitchFamily="49" charset="-128"/>
              </a:rPr>
              <a:t>）検査・結果通知</a:t>
            </a:r>
            <a:br>
              <a:rPr lang="en-US" altLang="ja-JP" sz="1800" b="1" u="sng">
                <a:latin typeface="ＭＳ ゴシック" panose="020B0609070205080204" pitchFamily="49" charset="-128"/>
                <a:ea typeface="ＭＳ ゴシック" panose="020B0609070205080204" pitchFamily="49" charset="-128"/>
              </a:rPr>
            </a:br>
            <a:br>
              <a:rPr lang="en-US" altLang="ja-JP" sz="1800" b="1" u="sng">
                <a:latin typeface="ＭＳ ゴシック" panose="020B0609070205080204" pitchFamily="49" charset="-128"/>
                <a:ea typeface="ＭＳ ゴシック" panose="020B0609070205080204" pitchFamily="49" charset="-128"/>
              </a:rPr>
            </a:br>
            <a:r>
              <a:rPr lang="en-US" altLang="ja-JP" sz="1800">
                <a:latin typeface="ＭＳ ゴシック" panose="020B0609070205080204" pitchFamily="49" charset="-128"/>
                <a:ea typeface="ＭＳ ゴシック" panose="020B0609070205080204" pitchFamily="49" charset="-128"/>
              </a:rPr>
              <a:t>JICA</a:t>
            </a:r>
            <a:r>
              <a:rPr lang="ja-JP" altLang="en-US" sz="1800">
                <a:latin typeface="ＭＳ ゴシック" panose="020B0609070205080204" pitchFamily="49" charset="-128"/>
                <a:ea typeface="ＭＳ ゴシック" panose="020B0609070205080204" pitchFamily="49" charset="-128"/>
              </a:rPr>
              <a:t>は業務完了届提出の翌日から起算して</a:t>
            </a:r>
            <a:r>
              <a:rPr lang="en-US" altLang="ja-JP" sz="1800">
                <a:latin typeface="ＭＳ ゴシック" panose="020B0609070205080204" pitchFamily="49" charset="-128"/>
                <a:ea typeface="ＭＳ ゴシック" panose="020B0609070205080204" pitchFamily="49" charset="-128"/>
              </a:rPr>
              <a:t>10</a:t>
            </a:r>
            <a:r>
              <a:rPr lang="ja-JP" altLang="en-US" sz="1800">
                <a:latin typeface="ＭＳ ゴシック" panose="020B0609070205080204" pitchFamily="49" charset="-128"/>
                <a:ea typeface="ＭＳ ゴシック" panose="020B0609070205080204" pitchFamily="49" charset="-128"/>
              </a:rPr>
              <a:t>営業日以内に確認検査を行い、結果を受注者に通知します。</a:t>
            </a:r>
            <a:endParaRPr kumimoji="1" lang="ja-JP" altLang="en-US" sz="1800"/>
          </a:p>
        </p:txBody>
      </p:sp>
      <p:sp>
        <p:nvSpPr>
          <p:cNvPr id="11" name="フローチャート: 書類 10"/>
          <p:cNvSpPr/>
          <p:nvPr/>
        </p:nvSpPr>
        <p:spPr>
          <a:xfrm>
            <a:off x="1" y="0"/>
            <a:ext cx="6799152" cy="550718"/>
          </a:xfrm>
          <a:prstGeom prst="flowChartDocument">
            <a:avLst/>
          </a:prstGeom>
          <a:solidFill>
            <a:srgbClr val="2980FF"/>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a:ln w="0"/>
                <a:solidFill>
                  <a:schemeClr val="tx1"/>
                </a:solidFill>
                <a:effectLst>
                  <a:outerShdw blurRad="38100" dist="19050" dir="2700000" algn="tl" rotWithShape="0">
                    <a:schemeClr val="dk1">
                      <a:alpha val="40000"/>
                    </a:schemeClr>
                  </a:outerShdw>
                </a:effectLst>
                <a:latin typeface="游明朝 Demibold" panose="02020600000000000000" pitchFamily="18" charset="-128"/>
                <a:ea typeface="游明朝 Demibold" panose="02020600000000000000" pitchFamily="18" charset="-128"/>
              </a:rPr>
              <a:t>コンサルタント等契約</a:t>
            </a:r>
          </a:p>
        </p:txBody>
      </p:sp>
      <p:graphicFrame>
        <p:nvGraphicFramePr>
          <p:cNvPr id="15" name="表 14"/>
          <p:cNvGraphicFramePr>
            <a:graphicFrameLocks noGrp="1"/>
          </p:cNvGraphicFramePr>
          <p:nvPr>
            <p:extLst>
              <p:ext uri="{D42A27DB-BD31-4B8C-83A1-F6EECF244321}">
                <p14:modId xmlns:p14="http://schemas.microsoft.com/office/powerpoint/2010/main" val="4157543716"/>
              </p:ext>
            </p:extLst>
          </p:nvPr>
        </p:nvGraphicFramePr>
        <p:xfrm>
          <a:off x="747477" y="2656790"/>
          <a:ext cx="8033385" cy="335280"/>
        </p:xfrm>
        <a:graphic>
          <a:graphicData uri="http://schemas.openxmlformats.org/drawingml/2006/table">
            <a:tbl>
              <a:tblPr firstRow="1" bandRow="1">
                <a:effectLst>
                  <a:outerShdw blurRad="50800" dist="38100" dir="5400000" algn="t" rotWithShape="0">
                    <a:prstClr val="black">
                      <a:alpha val="40000"/>
                    </a:prstClr>
                  </a:outerShdw>
                </a:effectLst>
                <a:tableStyleId>{69CF1AB2-1976-4502-BF36-3FF5EA218861}</a:tableStyleId>
              </a:tblPr>
              <a:tblGrid>
                <a:gridCol w="1412359">
                  <a:extLst>
                    <a:ext uri="{9D8B030D-6E8A-4147-A177-3AD203B41FA5}">
                      <a16:colId xmlns:a16="http://schemas.microsoft.com/office/drawing/2014/main" val="1322200864"/>
                    </a:ext>
                  </a:extLst>
                </a:gridCol>
                <a:gridCol w="6621026">
                  <a:extLst>
                    <a:ext uri="{9D8B030D-6E8A-4147-A177-3AD203B41FA5}">
                      <a16:colId xmlns:a16="http://schemas.microsoft.com/office/drawing/2014/main" val="2160793900"/>
                    </a:ext>
                  </a:extLst>
                </a:gridCol>
              </a:tblGrid>
              <a:tr h="302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latin typeface="+mn-ea"/>
                          <a:ea typeface="+mn-ea"/>
                        </a:rPr>
                        <a:t>業務完了届</a:t>
                      </a:r>
                      <a:endParaRPr kumimoji="1" lang="ja-JP" altLang="en-US" sz="1600" b="1">
                        <a:latin typeface="+mn-ea"/>
                        <a:ea typeface="+mn-ea"/>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a:hlinkClick r:id="rId4"/>
                        </a:rPr>
                        <a:t>コンサルタント等契約における支払いの請求について</a:t>
                      </a:r>
                      <a:endParaRPr kumimoji="1" lang="ja-JP" altLang="en-US" sz="1600" b="0">
                        <a:latin typeface="ＭＳ ゴシック" panose="020B0609070205080204" pitchFamily="49" charset="-128"/>
                        <a:ea typeface="ＭＳ ゴシック" panose="020B0609070205080204" pitchFamily="49" charset="-128"/>
                      </a:endParaRPr>
                    </a:p>
                  </a:txBody>
                  <a:tcPr>
                    <a:solidFill>
                      <a:schemeClr val="accent1">
                        <a:lumMod val="20000"/>
                        <a:lumOff val="80000"/>
                      </a:schemeClr>
                    </a:solidFill>
                  </a:tcPr>
                </a:tc>
                <a:extLst>
                  <a:ext uri="{0D108BD9-81ED-4DB2-BD59-A6C34878D82A}">
                    <a16:rowId xmlns:a16="http://schemas.microsoft.com/office/drawing/2014/main" val="2197128473"/>
                  </a:ext>
                </a:extLst>
              </a:tr>
            </a:tbl>
          </a:graphicData>
        </a:graphic>
      </p:graphicFrame>
      <p:sp>
        <p:nvSpPr>
          <p:cNvPr id="7" name="正方形/長方形 6"/>
          <p:cNvSpPr/>
          <p:nvPr/>
        </p:nvSpPr>
        <p:spPr>
          <a:xfrm>
            <a:off x="336000" y="796941"/>
            <a:ext cx="3526856" cy="52264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a:solidFill>
                  <a:schemeClr val="bg1"/>
                </a:solidFill>
                <a:latin typeface="ＭＳ ゴシック"/>
                <a:ea typeface="ＭＳ ゴシック"/>
              </a:rPr>
              <a:t>業務完了届提出</a:t>
            </a:r>
          </a:p>
        </p:txBody>
      </p:sp>
      <p:sp>
        <p:nvSpPr>
          <p:cNvPr id="8" name="テキスト ボックス 7"/>
          <p:cNvSpPr txBox="1"/>
          <p:nvPr/>
        </p:nvSpPr>
        <p:spPr>
          <a:xfrm>
            <a:off x="6962124" y="90693"/>
            <a:ext cx="4635374" cy="400110"/>
          </a:xfrm>
          <a:prstGeom prst="rect">
            <a:avLst/>
          </a:prstGeom>
          <a:noFill/>
        </p:spPr>
        <p:txBody>
          <a:bodyPr wrap="square" rtlCol="0">
            <a:spAutoFit/>
          </a:bodyPr>
          <a:lstStyle/>
          <a:p>
            <a:r>
              <a:rPr lang="ja-JP" altLang="en-US" sz="2000" b="1" u="sng">
                <a:latin typeface="ＭＳ ゴシック" panose="020B0609070205080204" pitchFamily="49" charset="-128"/>
                <a:ea typeface="ＭＳ ゴシック" panose="020B0609070205080204" pitchFamily="49" charset="-128"/>
              </a:rPr>
              <a:t>企画競争（単独型）（詳細説明）</a:t>
            </a:r>
            <a:endParaRPr kumimoji="1" lang="ja-JP" altLang="en-US" sz="2000"/>
          </a:p>
        </p:txBody>
      </p:sp>
      <p:sp>
        <p:nvSpPr>
          <p:cNvPr id="10" name="タイトル 1"/>
          <p:cNvSpPr txBox="1">
            <a:spLocks/>
          </p:cNvSpPr>
          <p:nvPr/>
        </p:nvSpPr>
        <p:spPr>
          <a:xfrm>
            <a:off x="336000" y="1509935"/>
            <a:ext cx="11520000" cy="2072317"/>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11</a:t>
            </a:r>
            <a:r>
              <a:rPr lang="ja-JP" altLang="en-US" sz="1800" b="1" u="sng">
                <a:latin typeface="ＭＳ ゴシック" panose="020B0609070205080204" pitchFamily="49" charset="-128"/>
                <a:ea typeface="ＭＳ ゴシック" panose="020B0609070205080204" pitchFamily="49" charset="-128"/>
              </a:rPr>
              <a:t>）業務完了届提出</a:t>
            </a:r>
            <a:br>
              <a:rPr lang="en-US" altLang="ja-JP" sz="1800" b="1" u="sng">
                <a:latin typeface="ＭＳ ゴシック" panose="020B0609070205080204" pitchFamily="49" charset="-128"/>
                <a:ea typeface="ＭＳ ゴシック" panose="020B0609070205080204" pitchFamily="49" charset="-128"/>
              </a:rPr>
            </a:br>
            <a:br>
              <a:rPr lang="en-US" altLang="ja-JP" sz="1800" b="1" u="sng">
                <a:latin typeface="ＭＳ ゴシック" panose="020B0609070205080204" pitchFamily="49" charset="-128"/>
                <a:ea typeface="ＭＳ ゴシック" panose="020B0609070205080204" pitchFamily="49" charset="-128"/>
              </a:rPr>
            </a:br>
            <a:r>
              <a:rPr lang="ja-JP" altLang="en-US" sz="1800">
                <a:latin typeface="ＭＳ ゴシック" panose="020B0609070205080204" pitchFamily="49" charset="-128"/>
                <a:ea typeface="ＭＳ ゴシック" panose="020B0609070205080204" pitchFamily="49" charset="-128"/>
              </a:rPr>
              <a:t>完了届とともに報告書等を契約書に定める期日までに監督職員に提出します。</a:t>
            </a:r>
            <a:endParaRPr lang="en-US" altLang="ja-JP" sz="1800">
              <a:latin typeface="ＭＳ ゴシック" panose="020B0609070205080204" pitchFamily="49" charset="-128"/>
              <a:ea typeface="ＭＳ ゴシック" panose="020B0609070205080204" pitchFamily="49" charset="-128"/>
            </a:endParaRPr>
          </a:p>
        </p:txBody>
      </p:sp>
      <p:sp>
        <p:nvSpPr>
          <p:cNvPr id="12" name="正方形/長方形 11">
            <a:extLst>
              <a:ext uri="{FF2B5EF4-FFF2-40B4-BE49-F238E27FC236}">
                <a16:creationId xmlns:a16="http://schemas.microsoft.com/office/drawing/2014/main" id="{0D358AEC-5B83-45D5-9EED-0299AED4F00D}"/>
              </a:ext>
            </a:extLst>
          </p:cNvPr>
          <p:cNvSpPr/>
          <p:nvPr/>
        </p:nvSpPr>
        <p:spPr>
          <a:xfrm>
            <a:off x="336000" y="3919246"/>
            <a:ext cx="3526856" cy="52264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a:solidFill>
                  <a:schemeClr val="bg1"/>
                </a:solidFill>
                <a:latin typeface="ＭＳ ゴシック"/>
                <a:ea typeface="ＭＳ ゴシック"/>
              </a:rPr>
              <a:t>検査・支払</a:t>
            </a:r>
          </a:p>
        </p:txBody>
      </p:sp>
    </p:spTree>
    <p:extLst>
      <p:ext uri="{BB962C8B-B14F-4D97-AF65-F5344CB8AC3E}">
        <p14:creationId xmlns:p14="http://schemas.microsoft.com/office/powerpoint/2010/main" val="4227614935"/>
      </p:ext>
    </p:extLst>
  </p:cSld>
  <p:clrMapOvr>
    <a:masterClrMapping/>
  </p:clrMapOvr>
  <p:extLst>
    <p:ext uri="{6950BFC3-D8DA-4A85-94F7-54DA5524770B}">
      <p188:commentRel xmlns:p188="http://schemas.microsoft.com/office/powerpoint/2018/8/main" r:id="rId3"/>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92875"/>
            <a:ext cx="2743200" cy="365125"/>
          </a:xfrm>
        </p:spPr>
        <p:txBody>
          <a:bodyPr/>
          <a:lstStyle/>
          <a:p>
            <a:fld id="{D86F75C9-3C34-415A-B3AE-35EE53543EC8}" type="slidenum">
              <a:rPr kumimoji="1" lang="ja-JP" altLang="en-US" sz="1400" b="1" smtClean="0">
                <a:latin typeface="ＭＳ ゴシック" panose="020B0609070205080204" pitchFamily="49" charset="-128"/>
                <a:ea typeface="ＭＳ ゴシック" panose="020B0609070205080204" pitchFamily="49" charset="-128"/>
              </a:rPr>
              <a:t>8</a:t>
            </a:fld>
            <a:endParaRPr kumimoji="1" lang="ja-JP" altLang="en-US" sz="1400" b="1">
              <a:latin typeface="ＭＳ ゴシック" panose="020B0609070205080204" pitchFamily="49" charset="-128"/>
              <a:ea typeface="ＭＳ ゴシック" panose="020B0609070205080204" pitchFamily="49" charset="-128"/>
            </a:endParaRPr>
          </a:p>
        </p:txBody>
      </p:sp>
      <p:sp>
        <p:nvSpPr>
          <p:cNvPr id="11" name="フローチャート: 書類 10"/>
          <p:cNvSpPr/>
          <p:nvPr/>
        </p:nvSpPr>
        <p:spPr>
          <a:xfrm>
            <a:off x="1" y="0"/>
            <a:ext cx="7641124" cy="550718"/>
          </a:xfrm>
          <a:prstGeom prst="flowChartDocument">
            <a:avLst/>
          </a:prstGeom>
          <a:solidFill>
            <a:srgbClr val="2980FF"/>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a:ln w="0"/>
                <a:solidFill>
                  <a:schemeClr val="tx1"/>
                </a:solidFill>
                <a:effectLst>
                  <a:outerShdw blurRad="38100" dist="19050" dir="2700000" algn="tl" rotWithShape="0">
                    <a:schemeClr val="dk1">
                      <a:alpha val="40000"/>
                    </a:schemeClr>
                  </a:outerShdw>
                </a:effectLst>
                <a:latin typeface="游明朝 Demibold" panose="02020600000000000000" pitchFamily="18" charset="-128"/>
                <a:ea typeface="游明朝 Demibold" panose="02020600000000000000" pitchFamily="18" charset="-128"/>
              </a:rPr>
              <a:t>コンサルタント等契約</a:t>
            </a:r>
          </a:p>
        </p:txBody>
      </p:sp>
      <p:sp>
        <p:nvSpPr>
          <p:cNvPr id="7" name="正方形/長方形 6"/>
          <p:cNvSpPr/>
          <p:nvPr/>
        </p:nvSpPr>
        <p:spPr>
          <a:xfrm>
            <a:off x="345939" y="735495"/>
            <a:ext cx="3288870" cy="50370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ja-JP" altLang="en-US" b="1">
                <a:latin typeface="ＭＳ ゴシック" panose="020B0609070205080204" pitchFamily="49" charset="-128"/>
                <a:ea typeface="ＭＳ ゴシック" panose="020B0609070205080204" pitchFamily="49" charset="-128"/>
              </a:rPr>
              <a:t>検査</a:t>
            </a:r>
            <a:r>
              <a:rPr kumimoji="1" lang="ja-JP" altLang="en-US" b="1">
                <a:latin typeface="ＭＳ ゴシック" panose="020B0609070205080204" pitchFamily="49" charset="-128"/>
                <a:ea typeface="ＭＳ ゴシック" panose="020B0609070205080204" pitchFamily="49" charset="-128"/>
              </a:rPr>
              <a:t>・支払</a:t>
            </a:r>
          </a:p>
        </p:txBody>
      </p:sp>
      <p:sp>
        <p:nvSpPr>
          <p:cNvPr id="8" name="テキスト ボックス 7"/>
          <p:cNvSpPr txBox="1"/>
          <p:nvPr/>
        </p:nvSpPr>
        <p:spPr>
          <a:xfrm>
            <a:off x="7758820" y="90693"/>
            <a:ext cx="3679613" cy="369332"/>
          </a:xfrm>
          <a:prstGeom prst="rect">
            <a:avLst/>
          </a:prstGeom>
          <a:noFill/>
        </p:spPr>
        <p:txBody>
          <a:bodyPr wrap="square" rtlCol="0">
            <a:spAutoFit/>
          </a:bodyPr>
          <a:lstStyle/>
          <a:p>
            <a:r>
              <a:rPr lang="ja-JP" altLang="en-US" sz="1800" b="1" u="sng">
                <a:latin typeface="ＭＳ ゴシック" panose="020B0609070205080204" pitchFamily="49" charset="-128"/>
                <a:ea typeface="ＭＳ ゴシック" panose="020B0609070205080204" pitchFamily="49" charset="-128"/>
              </a:rPr>
              <a:t>企画競争（単独型）（詳細説明）</a:t>
            </a:r>
            <a:endParaRPr kumimoji="1" lang="ja-JP" altLang="en-US" sz="1800"/>
          </a:p>
        </p:txBody>
      </p:sp>
      <p:graphicFrame>
        <p:nvGraphicFramePr>
          <p:cNvPr id="13" name="表 12">
            <a:extLst>
              <a:ext uri="{FF2B5EF4-FFF2-40B4-BE49-F238E27FC236}">
                <a16:creationId xmlns:a16="http://schemas.microsoft.com/office/drawing/2014/main" id="{7FD90E50-0531-469A-964F-40204735383A}"/>
              </a:ext>
            </a:extLst>
          </p:cNvPr>
          <p:cNvGraphicFramePr>
            <a:graphicFrameLocks noGrp="1"/>
          </p:cNvGraphicFramePr>
          <p:nvPr>
            <p:extLst>
              <p:ext uri="{D42A27DB-BD31-4B8C-83A1-F6EECF244321}">
                <p14:modId xmlns:p14="http://schemas.microsoft.com/office/powerpoint/2010/main" val="4286224167"/>
              </p:ext>
            </p:extLst>
          </p:nvPr>
        </p:nvGraphicFramePr>
        <p:xfrm>
          <a:off x="663895" y="2299805"/>
          <a:ext cx="10062721" cy="1493520"/>
        </p:xfrm>
        <a:graphic>
          <a:graphicData uri="http://schemas.openxmlformats.org/drawingml/2006/table">
            <a:tbl>
              <a:tblPr firstRow="1" bandRow="1">
                <a:tableStyleId>{69CF1AB2-1976-4502-BF36-3FF5EA218861}</a:tableStyleId>
              </a:tblPr>
              <a:tblGrid>
                <a:gridCol w="2827450">
                  <a:extLst>
                    <a:ext uri="{9D8B030D-6E8A-4147-A177-3AD203B41FA5}">
                      <a16:colId xmlns:a16="http://schemas.microsoft.com/office/drawing/2014/main" val="1322200864"/>
                    </a:ext>
                  </a:extLst>
                </a:gridCol>
                <a:gridCol w="7235271">
                  <a:extLst>
                    <a:ext uri="{9D8B030D-6E8A-4147-A177-3AD203B41FA5}">
                      <a16:colId xmlns:a16="http://schemas.microsoft.com/office/drawing/2014/main" val="2160793900"/>
                    </a:ext>
                  </a:extLst>
                </a:gridCol>
              </a:tblGrid>
              <a:tr h="4895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b="1" i="0" kern="1200">
                          <a:solidFill>
                            <a:schemeClr val="dk1"/>
                          </a:solidFill>
                          <a:effectLst/>
                          <a:latin typeface="+mn-lt"/>
                          <a:ea typeface="+mn-ea"/>
                          <a:cs typeface="+mn-cs"/>
                        </a:rPr>
                        <a:t>精算について</a:t>
                      </a:r>
                      <a:endParaRPr kumimoji="1" lang="en-US" altLang="ja-JP" sz="1600" b="1" i="0" kern="120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b="1" i="0" kern="1200">
                          <a:solidFill>
                            <a:schemeClr val="dk1"/>
                          </a:solidFill>
                          <a:effectLst/>
                          <a:latin typeface="+mn-lt"/>
                          <a:ea typeface="+mn-ea"/>
                          <a:cs typeface="+mn-cs"/>
                        </a:rPr>
                        <a:t>（提出方法・提出先を含む）</a:t>
                      </a:r>
                      <a:endParaRPr kumimoji="1" lang="ja-JP" altLang="en-US" sz="1600" b="1"/>
                    </a:p>
                  </a:txBody>
                  <a:tcPr anchor="ct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b="1" i="0" u="sng" strike="noStrike" kern="1200">
                          <a:solidFill>
                            <a:schemeClr val="dk1"/>
                          </a:solidFill>
                          <a:effectLst/>
                          <a:latin typeface="+mn-lt"/>
                          <a:ea typeface="+mn-ea"/>
                          <a:cs typeface="+mn-cs"/>
                          <a:hlinkClick r:id="rId3"/>
                        </a:rPr>
                        <a:t>コンサルタント等契約における経理処理ガイドライン</a:t>
                      </a:r>
                      <a:endParaRPr kumimoji="1" lang="ja-JP" altLang="en-US" sz="1600" b="1">
                        <a:latin typeface="ＭＳ ゴシック" panose="020B0609070205080204" pitchFamily="49" charset="-128"/>
                        <a:ea typeface="ＭＳ ゴシック" panose="020B0609070205080204" pitchFamily="49" charset="-128"/>
                      </a:endParaRPr>
                    </a:p>
                  </a:txBody>
                  <a:tcPr anchor="ctr">
                    <a:solidFill>
                      <a:schemeClr val="accent1">
                        <a:lumMod val="20000"/>
                        <a:lumOff val="80000"/>
                      </a:schemeClr>
                    </a:solidFill>
                  </a:tcPr>
                </a:tc>
                <a:extLst>
                  <a:ext uri="{0D108BD9-81ED-4DB2-BD59-A6C34878D82A}">
                    <a16:rowId xmlns:a16="http://schemas.microsoft.com/office/drawing/2014/main" val="1138810529"/>
                  </a:ext>
                </a:extLst>
              </a:tr>
              <a:tr h="2586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a:t>経費確定報告書様式</a:t>
                      </a:r>
                    </a:p>
                  </a:txBody>
                  <a:tcPr anchor="ct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hlinkClick r:id="rId4"/>
                        </a:rPr>
                        <a:t>様式　コンサルタント等契約（業務実施契約（単独型）） ｜ </a:t>
                      </a:r>
                      <a:r>
                        <a:rPr lang="en-US" altLang="ja-JP" sz="1600" dirty="0">
                          <a:hlinkClick r:id="rId4"/>
                        </a:rPr>
                        <a:t>JICA</a:t>
                      </a:r>
                      <a:r>
                        <a:rPr lang="ja-JP" altLang="en-US" sz="1600" dirty="0">
                          <a:hlinkClick r:id="rId4"/>
                        </a:rPr>
                        <a:t>について </a:t>
                      </a:r>
                      <a:r>
                        <a:rPr lang="en-US" altLang="ja-JP" sz="1600">
                          <a:hlinkClick r:id="rId4"/>
                        </a:rPr>
                        <a:t>- JICA</a:t>
                      </a:r>
                      <a:endParaRPr kumimoji="1" lang="ja-JP" altLang="en-US" sz="1600" b="1">
                        <a:latin typeface="ＭＳ ゴシック" panose="020B0609070205080204" pitchFamily="49" charset="-128"/>
                        <a:ea typeface="ＭＳ ゴシック" panose="020B0609070205080204" pitchFamily="49" charset="-128"/>
                      </a:endParaRPr>
                    </a:p>
                  </a:txBody>
                  <a:tcPr anchor="ctr">
                    <a:solidFill>
                      <a:schemeClr val="accent1">
                        <a:lumMod val="20000"/>
                        <a:lumOff val="80000"/>
                      </a:schemeClr>
                    </a:solidFill>
                  </a:tcPr>
                </a:tc>
                <a:extLst>
                  <a:ext uri="{0D108BD9-81ED-4DB2-BD59-A6C34878D82A}">
                    <a16:rowId xmlns:a16="http://schemas.microsoft.com/office/drawing/2014/main" val="2668083715"/>
                  </a:ext>
                </a:extLst>
              </a:tr>
              <a:tr h="271090">
                <a:tc>
                  <a:txBody>
                    <a:bodyPr/>
                    <a:lstStyle/>
                    <a:p>
                      <a:pPr marL="0" marR="0" lvl="0" indent="0" algn="l" defTabSz="914400" rtl="0">
                        <a:lnSpc>
                          <a:spcPct val="100000"/>
                        </a:lnSpc>
                        <a:spcBef>
                          <a:spcPts val="0"/>
                        </a:spcBef>
                        <a:spcAft>
                          <a:spcPts val="0"/>
                        </a:spcAft>
                        <a:buClrTx/>
                        <a:buSzTx/>
                        <a:buFontTx/>
                        <a:buNone/>
                        <a:tabLst/>
                        <a:defRPr/>
                      </a:pPr>
                      <a:r>
                        <a:rPr kumimoji="1" lang="ja-JP" altLang="en-US" sz="1600" b="1"/>
                        <a:t>提出にかかる問合せ先</a:t>
                      </a:r>
                    </a:p>
                  </a:txBody>
                  <a:tcPr>
                    <a:solidFill>
                      <a:schemeClr val="accent1">
                        <a:lumMod val="20000"/>
                        <a:lumOff val="80000"/>
                      </a:schemeClr>
                    </a:solidFill>
                  </a:tcPr>
                </a:tc>
                <a:tc>
                  <a:txBody>
                    <a:bodyPr/>
                    <a:lstStyle/>
                    <a:p>
                      <a:pPr marL="0" marR="0" lvl="0" indent="0" algn="l" defTabSz="914400" rtl="0">
                        <a:lnSpc>
                          <a:spcPct val="100000"/>
                        </a:lnSpc>
                        <a:spcBef>
                          <a:spcPts val="0"/>
                        </a:spcBef>
                        <a:spcAft>
                          <a:spcPts val="0"/>
                        </a:spcAft>
                        <a:buClrTx/>
                        <a:buSzTx/>
                        <a:buFontTx/>
                        <a:buNone/>
                        <a:tabLst/>
                        <a:defRPr/>
                      </a:pPr>
                      <a:r>
                        <a:rPr lang="ja-JP" altLang="en-US" sz="1600" b="1" dirty="0"/>
                        <a:t>調達・派遣業務部業務支援チーム</a:t>
                      </a:r>
                      <a:r>
                        <a:rPr lang="ja-JP" altLang="en-US" sz="1600" dirty="0"/>
                        <a:t>（</a:t>
                      </a:r>
                      <a:r>
                        <a:rPr lang="en-US" altLang="ja-JP" sz="1600" b="1" dirty="0"/>
                        <a:t>e_seisan@jica.go.jp</a:t>
                      </a:r>
                      <a:r>
                        <a:rPr lang="ja-JP" altLang="en-US" sz="1600" dirty="0"/>
                        <a:t>）</a:t>
                      </a:r>
                      <a:endParaRPr kumimoji="1" lang="ja-JP" altLang="en-US" sz="1600" b="1" dirty="0"/>
                    </a:p>
                  </a:txBody>
                  <a:tcPr>
                    <a:solidFill>
                      <a:schemeClr val="accent1">
                        <a:lumMod val="20000"/>
                        <a:lumOff val="80000"/>
                      </a:schemeClr>
                    </a:solidFill>
                  </a:tcPr>
                </a:tc>
                <a:extLst>
                  <a:ext uri="{0D108BD9-81ED-4DB2-BD59-A6C34878D82A}">
                    <a16:rowId xmlns:a16="http://schemas.microsoft.com/office/drawing/2014/main" val="2285058104"/>
                  </a:ext>
                </a:extLst>
              </a:tr>
            </a:tbl>
          </a:graphicData>
        </a:graphic>
      </p:graphicFrame>
      <p:sp>
        <p:nvSpPr>
          <p:cNvPr id="19" name="タイトル 1">
            <a:extLst>
              <a:ext uri="{FF2B5EF4-FFF2-40B4-BE49-F238E27FC236}">
                <a16:creationId xmlns:a16="http://schemas.microsoft.com/office/drawing/2014/main" id="{AFABC2DB-A0F0-42F2-A3C7-5A0E31CF57D1}"/>
              </a:ext>
            </a:extLst>
          </p:cNvPr>
          <p:cNvSpPr txBox="1">
            <a:spLocks/>
          </p:cNvSpPr>
          <p:nvPr/>
        </p:nvSpPr>
        <p:spPr>
          <a:xfrm>
            <a:off x="336000" y="1313471"/>
            <a:ext cx="11520000" cy="2632221"/>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13</a:t>
            </a:r>
            <a:r>
              <a:rPr lang="ja-JP" altLang="en-US" sz="1800" b="1" u="sng">
                <a:latin typeface="ＭＳ ゴシック" panose="020B0609070205080204" pitchFamily="49" charset="-128"/>
                <a:ea typeface="ＭＳ ゴシック" panose="020B0609070205080204" pitchFamily="49" charset="-128"/>
              </a:rPr>
              <a:t>）精算報告書提出</a:t>
            </a:r>
            <a:endParaRPr lang="en-US" altLang="ja-JP" sz="1800" b="1" u="sng">
              <a:latin typeface="ＭＳ ゴシック" panose="020B0609070205080204" pitchFamily="49" charset="-128"/>
              <a:ea typeface="ＭＳ ゴシック" panose="020B0609070205080204" pitchFamily="49" charset="-128"/>
            </a:endParaRPr>
          </a:p>
          <a:p>
            <a:endParaRPr lang="en-US" altLang="ja-JP" sz="1800" b="1" u="sng">
              <a:latin typeface="ＭＳ ゴシック" panose="020B0609070205080204" pitchFamily="49" charset="-128"/>
              <a:ea typeface="ＭＳ ゴシック" panose="020B0609070205080204" pitchFamily="49" charset="-128"/>
            </a:endParaRPr>
          </a:p>
          <a:p>
            <a:r>
              <a:rPr lang="ja-JP" altLang="en-US" sz="1800" b="1">
                <a:latin typeface="ＭＳ ゴシック" panose="020B0609070205080204" pitchFamily="49" charset="-128"/>
                <a:ea typeface="ＭＳ ゴシック" panose="020B0609070205080204" pitchFamily="49" charset="-128"/>
              </a:rPr>
              <a:t>精算報告書を証拠書類一式とともに、契約書に定める期日までに提出します。</a:t>
            </a:r>
            <a:endParaRPr lang="en-US" altLang="ja-JP" sz="1800" b="1">
              <a:latin typeface="ＭＳ ゴシック" panose="020B0609070205080204" pitchFamily="49" charset="-128"/>
              <a:ea typeface="ＭＳ ゴシック" panose="020B0609070205080204" pitchFamily="49" charset="-128"/>
            </a:endParaRPr>
          </a:p>
          <a:p>
            <a:endParaRPr lang="en-US" altLang="ja-JP" sz="1800" b="1">
              <a:latin typeface="ＭＳ ゴシック" panose="020B0609070205080204" pitchFamily="49" charset="-128"/>
              <a:ea typeface="ＭＳ ゴシック" panose="020B0609070205080204" pitchFamily="49" charset="-128"/>
            </a:endParaRPr>
          </a:p>
        </p:txBody>
      </p:sp>
      <p:sp>
        <p:nvSpPr>
          <p:cNvPr id="22" name="タイトル 1">
            <a:extLst>
              <a:ext uri="{FF2B5EF4-FFF2-40B4-BE49-F238E27FC236}">
                <a16:creationId xmlns:a16="http://schemas.microsoft.com/office/drawing/2014/main" id="{A48B6ECF-8049-4D98-B61A-A1AC65DC88F0}"/>
              </a:ext>
            </a:extLst>
          </p:cNvPr>
          <p:cNvSpPr txBox="1">
            <a:spLocks/>
          </p:cNvSpPr>
          <p:nvPr/>
        </p:nvSpPr>
        <p:spPr>
          <a:xfrm>
            <a:off x="336000" y="4087844"/>
            <a:ext cx="11520000" cy="895626"/>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14</a:t>
            </a:r>
            <a:r>
              <a:rPr lang="ja-JP" altLang="en-US" sz="1800" b="1" u="sng">
                <a:latin typeface="ＭＳ ゴシック" panose="020B0609070205080204" pitchFamily="49" charset="-128"/>
                <a:ea typeface="ＭＳ ゴシック" panose="020B0609070205080204" pitchFamily="49" charset="-128"/>
              </a:rPr>
              <a:t>）精算確定・通知</a:t>
            </a:r>
            <a:endParaRPr lang="en-US" altLang="ja-JP" sz="1800" b="1" u="sng">
              <a:latin typeface="ＭＳ ゴシック" panose="020B0609070205080204" pitchFamily="49" charset="-128"/>
              <a:ea typeface="ＭＳ ゴシック" panose="020B0609070205080204" pitchFamily="49" charset="-128"/>
            </a:endParaRPr>
          </a:p>
          <a:p>
            <a:endParaRPr lang="en-US" altLang="ja-JP" sz="1800" b="1" u="sng">
              <a:latin typeface="ＭＳ ゴシック" panose="020B0609070205080204" pitchFamily="49" charset="-128"/>
              <a:ea typeface="ＭＳ ゴシック" panose="020B0609070205080204" pitchFamily="49" charset="-128"/>
            </a:endParaRPr>
          </a:p>
          <a:p>
            <a:r>
              <a:rPr lang="en-US" altLang="ja-JP" sz="1800">
                <a:latin typeface="ＭＳ ゴシック" panose="020B0609070205080204" pitchFamily="49" charset="-128"/>
                <a:ea typeface="ＭＳ ゴシック" panose="020B0609070205080204" pitchFamily="49" charset="-128"/>
              </a:rPr>
              <a:t>JICA</a:t>
            </a:r>
            <a:r>
              <a:rPr lang="ja-JP" altLang="en-US" sz="1800">
                <a:latin typeface="ＭＳ ゴシック" panose="020B0609070205080204" pitchFamily="49" charset="-128"/>
                <a:ea typeface="ＭＳ ゴシック" panose="020B0609070205080204" pitchFamily="49" charset="-128"/>
              </a:rPr>
              <a:t>は精算報告書及び証拠書類一式を検査し、精算金額を確定して受注者に通知します。</a:t>
            </a:r>
            <a:endParaRPr lang="en-US" altLang="ja-JP" sz="1800">
              <a:latin typeface="ＭＳ ゴシック" panose="020B0609070205080204" pitchFamily="49" charset="-128"/>
              <a:ea typeface="ＭＳ ゴシック" panose="020B0609070205080204" pitchFamily="49" charset="-128"/>
            </a:endParaRPr>
          </a:p>
        </p:txBody>
      </p:sp>
      <p:sp>
        <p:nvSpPr>
          <p:cNvPr id="10" name="タイトル 1">
            <a:extLst>
              <a:ext uri="{FF2B5EF4-FFF2-40B4-BE49-F238E27FC236}">
                <a16:creationId xmlns:a16="http://schemas.microsoft.com/office/drawing/2014/main" id="{330FEBF2-9162-4467-B475-70475148F648}"/>
              </a:ext>
            </a:extLst>
          </p:cNvPr>
          <p:cNvSpPr txBox="1">
            <a:spLocks/>
          </p:cNvSpPr>
          <p:nvPr/>
        </p:nvSpPr>
        <p:spPr>
          <a:xfrm>
            <a:off x="365819" y="5144655"/>
            <a:ext cx="11520000" cy="1497306"/>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15</a:t>
            </a:r>
            <a:r>
              <a:rPr lang="ja-JP" altLang="en-US" sz="1800" b="1" u="sng">
                <a:latin typeface="ＭＳ ゴシック" panose="020B0609070205080204" pitchFamily="49" charset="-128"/>
                <a:ea typeface="ＭＳ ゴシック" panose="020B0609070205080204" pitchFamily="49" charset="-128"/>
              </a:rPr>
              <a:t>）請求・支払</a:t>
            </a:r>
            <a:endParaRPr lang="en-US" altLang="ja-JP" sz="1800" b="1" u="sng">
              <a:latin typeface="ＭＳ ゴシック" panose="020B0609070205080204" pitchFamily="49" charset="-128"/>
              <a:ea typeface="ＭＳ ゴシック" panose="020B0609070205080204" pitchFamily="49" charset="-128"/>
            </a:endParaRPr>
          </a:p>
          <a:p>
            <a:r>
              <a:rPr lang="ja-JP" altLang="en-US" sz="1800">
                <a:latin typeface="ＭＳ ゴシック" panose="020B0609070205080204" pitchFamily="49" charset="-128"/>
                <a:ea typeface="ＭＳ ゴシック" panose="020B0609070205080204" pitchFamily="49" charset="-128"/>
              </a:rPr>
              <a:t>確定金額決定通知を受けた後、確定金額の支払を請求できます</a:t>
            </a:r>
            <a:r>
              <a:rPr lang="ja-JP" altLang="en-US" sz="1800" b="1">
                <a:latin typeface="ＭＳ ゴシック" panose="020B0609070205080204" pitchFamily="49" charset="-128"/>
                <a:ea typeface="ＭＳ ゴシック" panose="020B0609070205080204" pitchFamily="49" charset="-128"/>
              </a:rPr>
              <a:t>。</a:t>
            </a:r>
            <a:endParaRPr lang="en-US" altLang="ja-JP" sz="1800" b="1">
              <a:latin typeface="ＭＳ ゴシック" panose="020B0609070205080204" pitchFamily="49" charset="-128"/>
              <a:ea typeface="ＭＳ ゴシック" panose="020B0609070205080204" pitchFamily="49" charset="-128"/>
            </a:endParaRPr>
          </a:p>
        </p:txBody>
      </p:sp>
      <p:graphicFrame>
        <p:nvGraphicFramePr>
          <p:cNvPr id="12" name="表 11">
            <a:extLst>
              <a:ext uri="{FF2B5EF4-FFF2-40B4-BE49-F238E27FC236}">
                <a16:creationId xmlns:a16="http://schemas.microsoft.com/office/drawing/2014/main" id="{68771526-1867-4780-8A13-E7B3F7409183}"/>
              </a:ext>
            </a:extLst>
          </p:cNvPr>
          <p:cNvGraphicFramePr>
            <a:graphicFrameLocks noGrp="1"/>
          </p:cNvGraphicFramePr>
          <p:nvPr>
            <p:extLst>
              <p:ext uri="{D42A27DB-BD31-4B8C-83A1-F6EECF244321}">
                <p14:modId xmlns:p14="http://schemas.microsoft.com/office/powerpoint/2010/main" val="2787403002"/>
              </p:ext>
            </p:extLst>
          </p:nvPr>
        </p:nvGraphicFramePr>
        <p:xfrm>
          <a:off x="783968" y="5842701"/>
          <a:ext cx="10128499" cy="670560"/>
        </p:xfrm>
        <a:graphic>
          <a:graphicData uri="http://schemas.openxmlformats.org/drawingml/2006/table">
            <a:tbl>
              <a:tblPr firstRow="1" bandRow="1">
                <a:effectLst>
                  <a:outerShdw blurRad="50800" dist="38100" dir="5400000" algn="t" rotWithShape="0">
                    <a:prstClr val="black">
                      <a:alpha val="40000"/>
                    </a:prstClr>
                  </a:outerShdw>
                </a:effectLst>
                <a:tableStyleId>{69CF1AB2-1976-4502-BF36-3FF5EA218861}</a:tableStyleId>
              </a:tblPr>
              <a:tblGrid>
                <a:gridCol w="3450102">
                  <a:extLst>
                    <a:ext uri="{9D8B030D-6E8A-4147-A177-3AD203B41FA5}">
                      <a16:colId xmlns:a16="http://schemas.microsoft.com/office/drawing/2014/main" val="1322200864"/>
                    </a:ext>
                  </a:extLst>
                </a:gridCol>
                <a:gridCol w="6678397">
                  <a:extLst>
                    <a:ext uri="{9D8B030D-6E8A-4147-A177-3AD203B41FA5}">
                      <a16:colId xmlns:a16="http://schemas.microsoft.com/office/drawing/2014/main" val="2160793900"/>
                    </a:ext>
                  </a:extLst>
                </a:gridCol>
              </a:tblGrid>
              <a:tr h="302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t>支払請求</a:t>
                      </a:r>
                      <a:endParaRPr kumimoji="1" lang="ja-JP" altLang="en-US" sz="1600" b="1"/>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a:hlinkClick r:id="rId5"/>
                        </a:rPr>
                        <a:t>コンサルタント等契約における支払いの請求について</a:t>
                      </a:r>
                      <a:endParaRPr kumimoji="1" lang="ja-JP" altLang="en-US" sz="1600" b="0">
                        <a:latin typeface="ＭＳ ゴシック" panose="020B0609070205080204" pitchFamily="49" charset="-128"/>
                        <a:ea typeface="ＭＳ ゴシック" panose="020B0609070205080204" pitchFamily="49" charset="-128"/>
                      </a:endParaRPr>
                    </a:p>
                  </a:txBody>
                  <a:tcPr>
                    <a:solidFill>
                      <a:schemeClr val="accent1">
                        <a:lumMod val="20000"/>
                        <a:lumOff val="80000"/>
                      </a:schemeClr>
                    </a:solidFill>
                  </a:tcPr>
                </a:tc>
                <a:extLst>
                  <a:ext uri="{0D108BD9-81ED-4DB2-BD59-A6C34878D82A}">
                    <a16:rowId xmlns:a16="http://schemas.microsoft.com/office/drawing/2014/main" val="2197128473"/>
                  </a:ext>
                </a:extLst>
              </a:tr>
              <a:tr h="302574">
                <a:tc>
                  <a:txBody>
                    <a:bodyPr/>
                    <a:lstStyle/>
                    <a:p>
                      <a:pPr marL="0" lvl="0" indent="0" algn="l" defTabSz="914400">
                        <a:lnSpc>
                          <a:spcPct val="100000"/>
                        </a:lnSpc>
                        <a:spcBef>
                          <a:spcPts val="0"/>
                        </a:spcBef>
                        <a:spcAft>
                          <a:spcPts val="0"/>
                        </a:spcAft>
                        <a:buNone/>
                        <a:tabLst/>
                        <a:defRPr/>
                      </a:pPr>
                      <a:r>
                        <a:rPr lang="ja-JP" altLang="en-US" sz="1600" b="1"/>
                        <a:t>提出先</a:t>
                      </a:r>
                      <a:endParaRPr kumimoji="1" lang="ja-JP" altLang="en-US" sz="1600" b="1"/>
                    </a:p>
                  </a:txBody>
                  <a:tcPr>
                    <a:solidFill>
                      <a:schemeClr val="accent1">
                        <a:lumMod val="20000"/>
                        <a:lumOff val="80000"/>
                      </a:schemeClr>
                    </a:solidFill>
                  </a:tcPr>
                </a:tc>
                <a:tc>
                  <a:txBody>
                    <a:bodyPr/>
                    <a:lstStyle/>
                    <a:p>
                      <a:pPr marL="0" lvl="0" indent="0" algn="l" defTabSz="914400">
                        <a:lnSpc>
                          <a:spcPct val="100000"/>
                        </a:lnSpc>
                        <a:spcBef>
                          <a:spcPts val="0"/>
                        </a:spcBef>
                        <a:spcAft>
                          <a:spcPts val="0"/>
                        </a:spcAft>
                        <a:buNone/>
                        <a:tabLst/>
                        <a:defRPr/>
                      </a:pPr>
                      <a:r>
                        <a:rPr lang="ja-JP" altLang="en-US" sz="1600" b="1" i="0" u="none" strike="noStrike" noProof="0">
                          <a:solidFill>
                            <a:schemeClr val="tx1"/>
                          </a:solidFill>
                          <a:latin typeface="+mn-lt"/>
                          <a:ea typeface="游ゴシック"/>
                        </a:rPr>
                        <a:t>調達・派遣業務部業務支援チーム</a:t>
                      </a:r>
                      <a:r>
                        <a:rPr kumimoji="1" lang="ja-JP" altLang="en-US" sz="1600" b="0" i="0" kern="1200">
                          <a:solidFill>
                            <a:schemeClr val="tx1"/>
                          </a:solidFill>
                          <a:effectLst/>
                          <a:latin typeface="+mn-lt"/>
                          <a:ea typeface="+mn-ea"/>
                          <a:cs typeface="+mn-cs"/>
                        </a:rPr>
                        <a:t>（</a:t>
                      </a:r>
                      <a:r>
                        <a:rPr kumimoji="1" lang="en-US" altLang="ja-JP" sz="1600" b="1" i="0" kern="1200">
                          <a:solidFill>
                            <a:schemeClr val="tx1"/>
                          </a:solidFill>
                          <a:effectLst/>
                          <a:latin typeface="+mn-lt"/>
                          <a:ea typeface="+mn-ea"/>
                          <a:cs typeface="+mn-cs"/>
                        </a:rPr>
                        <a:t>outm1_shiharai@jica.go.jp</a:t>
                      </a:r>
                      <a:r>
                        <a:rPr kumimoji="1" lang="ja-JP" altLang="en-US" sz="1600" b="0" i="0" kern="1200">
                          <a:solidFill>
                            <a:schemeClr val="tx1"/>
                          </a:solidFill>
                          <a:effectLst/>
                          <a:latin typeface="+mn-lt"/>
                          <a:ea typeface="+mn-ea"/>
                          <a:cs typeface="+mn-cs"/>
                        </a:rPr>
                        <a:t>）</a:t>
                      </a:r>
                      <a:endParaRPr kumimoji="1" lang="en-US" altLang="ja-JP" sz="1600" b="1">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2151449424"/>
                  </a:ext>
                </a:extLst>
              </a:tr>
            </a:tbl>
          </a:graphicData>
        </a:graphic>
      </p:graphicFrame>
    </p:spTree>
    <p:extLst>
      <p:ext uri="{BB962C8B-B14F-4D97-AF65-F5344CB8AC3E}">
        <p14:creationId xmlns:p14="http://schemas.microsoft.com/office/powerpoint/2010/main" val="327449036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1E44612B749DA843A58A5B6EF5958D0F" ma:contentTypeVersion="14" ma:contentTypeDescription="新しいドキュメントを作成します。" ma:contentTypeScope="" ma:versionID="491c4d81449856380a9b9aff2a50e37e">
  <xsd:schema xmlns:xsd="http://www.w3.org/2001/XMLSchema" xmlns:xs="http://www.w3.org/2001/XMLSchema" xmlns:p="http://schemas.microsoft.com/office/2006/metadata/properties" xmlns:ns3="9f7ad151-f813-4cf2-b65f-12034e3a9bca" xmlns:ns4="ad8f79b2-322d-4c43-bfc0-b69f9f82a610" targetNamespace="http://schemas.microsoft.com/office/2006/metadata/properties" ma:root="true" ma:fieldsID="ffc57f2c0eecd06e65d9079f8f980226" ns3:_="" ns4:_="">
    <xsd:import namespace="9f7ad151-f813-4cf2-b65f-12034e3a9bca"/>
    <xsd:import namespace="ad8f79b2-322d-4c43-bfc0-b69f9f82a61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7ad151-f813-4cf2-b65f-12034e3a9b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d8f79b2-322d-4c43-bfc0-b69f9f82a610" elementFormDefault="qualified">
    <xsd:import namespace="http://schemas.microsoft.com/office/2006/documentManagement/types"/>
    <xsd:import namespace="http://schemas.microsoft.com/office/infopath/2007/PartnerControls"/>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element name="SharingHintHash" ma:index="20"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DB142C1-679B-4182-ADA4-2A773DB183E5}">
  <ds:schemaRefs>
    <ds:schemaRef ds:uri="http://schemas.microsoft.com/sharepoint/v3/contenttype/forms"/>
  </ds:schemaRefs>
</ds:datastoreItem>
</file>

<file path=customXml/itemProps2.xml><?xml version="1.0" encoding="utf-8"?>
<ds:datastoreItem xmlns:ds="http://schemas.openxmlformats.org/officeDocument/2006/customXml" ds:itemID="{0E095380-7359-4BF6-90A4-986B1E714A3C}">
  <ds:schemaRefs>
    <ds:schemaRef ds:uri="http://schemas.openxmlformats.org/package/2006/metadata/core-properties"/>
    <ds:schemaRef ds:uri="http://purl.org/dc/dcmitype/"/>
    <ds:schemaRef ds:uri="http://schemas.microsoft.com/office/2006/documentManagement/types"/>
    <ds:schemaRef ds:uri="9f7ad151-f813-4cf2-b65f-12034e3a9bca"/>
    <ds:schemaRef ds:uri="ad8f79b2-322d-4c43-bfc0-b69f9f82a610"/>
    <ds:schemaRef ds:uri="http://purl.org/dc/elements/1.1/"/>
    <ds:schemaRef ds:uri="http://schemas.microsoft.com/office/2006/metadata/properties"/>
    <ds:schemaRef ds:uri="http://purl.org/dc/term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D5463636-1DE3-4B70-A6D4-7DFD1CC890DA}">
  <ds:schemaRefs>
    <ds:schemaRef ds:uri="9f7ad151-f813-4cf2-b65f-12034e3a9bca"/>
    <ds:schemaRef ds:uri="ad8f79b2-322d-4c43-bfc0-b69f9f82a61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TotalTime>
  <Words>1227</Words>
  <Application>Microsoft Office PowerPoint</Application>
  <PresentationFormat>ワイド画面</PresentationFormat>
  <Paragraphs>144</Paragraphs>
  <Slides>8</Slides>
  <Notes>8</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8</vt:i4>
      </vt:variant>
    </vt:vector>
  </HeadingPairs>
  <TitlesOfParts>
    <vt:vector size="17" baseType="lpstr">
      <vt:lpstr>HG丸ｺﾞｼｯｸM-PRO</vt:lpstr>
      <vt:lpstr>MS Gothic</vt:lpstr>
      <vt:lpstr>MS Gothic</vt:lpstr>
      <vt:lpstr>メイリオ</vt:lpstr>
      <vt:lpstr>游ゴシック</vt:lpstr>
      <vt:lpstr>游ゴシック Light</vt:lpstr>
      <vt:lpstr>游明朝 Demibold</vt:lpstr>
      <vt:lpstr>Arial</vt:lpstr>
      <vt:lpstr>Office テーマ</vt:lpstr>
      <vt:lpstr>PowerPoint プレゼンテーション</vt:lpstr>
      <vt:lpstr>全体フロー（企画競争（単独型））</vt:lpstr>
      <vt:lpstr>（1）プレ公示  公示に先立ち、公示予定の案件情報（プレ公示）を「コンサルタント等契約調達予定案件情報 」にて原則毎週水曜日（水曜日が祝日の場合は、その翌日）に掲載しています。プレ公示の掲載期間は、業務実施契約（単独型）は最低2週間 です。プレ公示に対する質問は受け付けていません。</vt:lpstr>
      <vt:lpstr>（3）プロポーザル等提出  公示に沿って、所定の期限までにプロポーザル及び見積書を作成の上、提出します。</vt:lpstr>
      <vt:lpstr>（6）契約締結  双方で合意が得られた段階で、契約書を作成し業務実施契約を締結します。契約書は、受注者が製本します。詳細については製本担当からご連絡いたします。 </vt:lpstr>
      <vt:lpstr>PowerPoint プレゼンテーション</vt:lpstr>
      <vt:lpstr>PowerPoint プレゼンテーション</vt:lpstr>
      <vt:lpstr>PowerPoint プレゼンテーション</vt:lpstr>
    </vt:vector>
  </TitlesOfParts>
  <Company>JICA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Ashino, Masato[芦野 真人]</dc:creator>
  <cp:lastModifiedBy>Kido, Masami[木戸 正巳]</cp:lastModifiedBy>
  <cp:revision>1</cp:revision>
  <cp:lastPrinted>2022-03-16T13:23:35Z</cp:lastPrinted>
  <dcterms:created xsi:type="dcterms:W3CDTF">2022-02-17T02:49:46Z</dcterms:created>
  <dcterms:modified xsi:type="dcterms:W3CDTF">2024-01-18T05:21:10Z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0x0101001E44612B749DA843A58A5B6EF5958D0F</vt:lpwstr>
  </property>
</Properties>
</file>