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930" r:id="rId1"/>
  </p:sldMasterIdLst>
  <p:sldIdLst>
    <p:sldId id="257" r:id="rId2"/>
    <p:sldId id="258" r:id="rId3"/>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65" d="100"/>
          <a:sy n="65" d="100"/>
        </p:scale>
        <p:origin x="616"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4BB40E71-94E1-EB40-898E-4578389734BD}" type="slidenum">
              <a:rPr lang="en-US" smtClean="0">
                <a:solidFill>
                  <a:prstClr val="black">
                    <a:tint val="75000"/>
                  </a:prstClr>
                </a:solidFill>
              </a:rPr>
              <a:pPr/>
              <a:t>‹#›</a:t>
            </a:fld>
            <a:endParaRPr lang="en-US">
              <a:solidFill>
                <a:prstClr val="black">
                  <a:tint val="75000"/>
                </a:prstClr>
              </a:solidFill>
            </a:endParaRPr>
          </a:p>
        </p:txBody>
      </p:sp>
      <p:sp>
        <p:nvSpPr>
          <p:cNvPr id="12" name="Title Placeholder 1"/>
          <p:cNvSpPr>
            <a:spLocks noGrp="1"/>
          </p:cNvSpPr>
          <p:nvPr>
            <p:ph type="title" hasCustomPrompt="1"/>
          </p:nvPr>
        </p:nvSpPr>
        <p:spPr>
          <a:xfrm>
            <a:off x="450167" y="169182"/>
            <a:ext cx="11255331" cy="556535"/>
          </a:xfrm>
          <a:prstGeom prst="rect">
            <a:avLst/>
          </a:prstGeom>
        </p:spPr>
        <p:txBody>
          <a:bodyPr vert="horz" lIns="91440" tIns="45720" rIns="91440" bIns="45720" rtlCol="0" anchor="ctr">
            <a:noAutofit/>
          </a:bodyPr>
          <a:lstStyle>
            <a:lvl1pPr>
              <a:defRPr sz="3200">
                <a:solidFill>
                  <a:schemeClr val="tx1"/>
                </a:solidFill>
              </a:defRPr>
            </a:lvl1pPr>
          </a:lstStyle>
          <a:p>
            <a:r>
              <a:rPr lang="en-US"/>
              <a:t>		Click to edit Master title style</a:t>
            </a:r>
          </a:p>
        </p:txBody>
      </p:sp>
      <p:sp>
        <p:nvSpPr>
          <p:cNvPr id="13" name="Text Placeholder 2"/>
          <p:cNvSpPr>
            <a:spLocks noGrp="1"/>
          </p:cNvSpPr>
          <p:nvPr>
            <p:ph idx="1"/>
          </p:nvPr>
        </p:nvSpPr>
        <p:spPr>
          <a:xfrm>
            <a:off x="450168" y="928913"/>
            <a:ext cx="11255331" cy="5248051"/>
          </a:xfrm>
          <a:prstGeom prst="rect">
            <a:avLst/>
          </a:prstGeom>
        </p:spPr>
        <p:txBody>
          <a:bodyPr vert="horz" lIns="91440" tIns="45720" rIns="91440" bIns="45720" rtlCol="0">
            <a:normAutofit/>
          </a:bodyPr>
          <a:lstStyle>
            <a:lvl1pPr>
              <a:defRPr sz="2667"/>
            </a:lvl1pPr>
            <a:lvl2pPr>
              <a:defRPr sz="2667"/>
            </a:lvl2pPr>
            <a:lvl3pPr>
              <a:defRPr sz="2667"/>
            </a:lvl3pPr>
            <a:lvl4pPr>
              <a:defRPr sz="2667"/>
            </a:lvl4pPr>
            <a:lvl5pPr>
              <a:defRPr sz="2667"/>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430711045"/>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0167" y="110190"/>
            <a:ext cx="11255331" cy="556535"/>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0168" y="928913"/>
            <a:ext cx="11255331" cy="524805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4"/>
          </p:nvPr>
        </p:nvSpPr>
        <p:spPr>
          <a:xfrm>
            <a:off x="474787"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B40E71-94E1-EB40-898E-4578389734BD}" type="slidenum">
              <a:rPr lang="en-US" smtClean="0">
                <a:solidFill>
                  <a:prstClr val="black">
                    <a:tint val="75000"/>
                  </a:prstClr>
                </a:solidFill>
              </a:rPr>
              <a:pPr/>
              <a:t>‹#›</a:t>
            </a:fld>
            <a:endParaRPr lang="en-US">
              <a:solidFill>
                <a:prstClr val="black">
                  <a:tint val="75000"/>
                </a:prstClr>
              </a:solidFill>
            </a:endParaRPr>
          </a:p>
        </p:txBody>
      </p:sp>
      <p:cxnSp>
        <p:nvCxnSpPr>
          <p:cNvPr id="7" name="Straight Connector 6"/>
          <p:cNvCxnSpPr/>
          <p:nvPr userDrawn="1"/>
        </p:nvCxnSpPr>
        <p:spPr>
          <a:xfrm>
            <a:off x="450167" y="719216"/>
            <a:ext cx="1125533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66855063"/>
      </p:ext>
    </p:extLst>
  </p:cSld>
  <p:clrMap bg1="lt1" tx1="dk1" bg2="lt2" tx2="dk2" accent1="accent1" accent2="accent2" accent3="accent3" accent4="accent4" accent5="accent5" accent6="accent6" hlink="hlink" folHlink="folHlink"/>
  <p:sldLayoutIdLst>
    <p:sldLayoutId id="2147483932" r:id="rId1"/>
  </p:sldLayoutIdLst>
  <p:hf hdr="0" ftr="0" dt="0"/>
  <p:txStyles>
    <p:titleStyle>
      <a:lvl1pPr algn="l" defTabSz="685800" rtl="0" eaLnBrk="1" latinLnBrk="0" hangingPunct="1">
        <a:lnSpc>
          <a:spcPct val="90000"/>
        </a:lnSpc>
        <a:spcBef>
          <a:spcPct val="0"/>
        </a:spcBef>
        <a:buNone/>
        <a:defRPr sz="1800" b="1" i="0" u="none" kern="120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defRPr>
      </a:lvl1pPr>
    </p:titleStyle>
    <p:bodyStyle>
      <a:lvl1pPr marL="171450" indent="-171450" algn="l" defTabSz="685800" rtl="0" eaLnBrk="1" latinLnBrk="0" hangingPunct="1">
        <a:lnSpc>
          <a:spcPct val="90000"/>
        </a:lnSpc>
        <a:spcBef>
          <a:spcPts val="750"/>
        </a:spcBef>
        <a:buFont typeface="Arial"/>
        <a:buChar char="•"/>
        <a:defRPr sz="1500" kern="120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defRPr>
      </a:lvl1pPr>
      <a:lvl2pPr marL="514350" indent="-171450" algn="l" defTabSz="685800" rtl="0" eaLnBrk="1" latinLnBrk="0" hangingPunct="1">
        <a:lnSpc>
          <a:spcPct val="90000"/>
        </a:lnSpc>
        <a:spcBef>
          <a:spcPts val="375"/>
        </a:spcBef>
        <a:buFont typeface="Arial"/>
        <a:buChar char="•"/>
        <a:defRPr sz="1500" b="0" i="0" u="none" kern="120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defRPr>
      </a:lvl2pPr>
      <a:lvl3pPr marL="857250" indent="-171450" algn="l" defTabSz="685800" rtl="0" eaLnBrk="1" latinLnBrk="0" hangingPunct="1">
        <a:lnSpc>
          <a:spcPct val="90000"/>
        </a:lnSpc>
        <a:spcBef>
          <a:spcPts val="375"/>
        </a:spcBef>
        <a:buFont typeface="Arial"/>
        <a:buChar char="•"/>
        <a:defRPr sz="1500" kern="120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defRPr>
      </a:lvl3pPr>
      <a:lvl4pPr marL="1200150" indent="-171450" algn="l" defTabSz="685800" rtl="0" eaLnBrk="1" latinLnBrk="0" hangingPunct="1">
        <a:lnSpc>
          <a:spcPct val="90000"/>
        </a:lnSpc>
        <a:spcBef>
          <a:spcPts val="375"/>
        </a:spcBef>
        <a:buFont typeface="Arial"/>
        <a:buChar char="•"/>
        <a:defRPr sz="1500" kern="120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defRPr>
      </a:lvl4pPr>
      <a:lvl5pPr marL="1543050" indent="-171450" algn="l" defTabSz="685800" rtl="0" eaLnBrk="1" latinLnBrk="0" hangingPunct="1">
        <a:lnSpc>
          <a:spcPct val="90000"/>
        </a:lnSpc>
        <a:spcBef>
          <a:spcPts val="375"/>
        </a:spcBef>
        <a:buFont typeface="Arial"/>
        <a:buChar char="•"/>
        <a:defRPr sz="1500" kern="120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8.png"/><Relationship Id="rId7" Type="http://schemas.openxmlformats.org/officeDocument/2006/relationships/image" Target="../media/image12.svg"/><Relationship Id="rId2" Type="http://schemas.openxmlformats.org/officeDocument/2006/relationships/image" Target="../media/image7.png"/><Relationship Id="rId1" Type="http://schemas.openxmlformats.org/officeDocument/2006/relationships/slideLayout" Target="../slideLayouts/slideLayout1.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 Id="rId9" Type="http://schemas.openxmlformats.org/officeDocument/2006/relationships/image" Target="../media/image14.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a:lstStyle>
          <a:p>
            <a:r>
              <a:rPr lang="ja-JP" altLang="en-US" sz="2500" dirty="0"/>
              <a:t>コミュニティ概要</a:t>
            </a:r>
            <a:endParaRPr lang="en-US" altLang="ja-JP" sz="2500" dirty="0"/>
          </a:p>
        </p:txBody>
      </p:sp>
      <p:sp>
        <p:nvSpPr>
          <p:cNvPr id="2" name="Slide Number Placeholder 1"/>
          <p:cNvSpPr>
            <a:spLocks noGrp="1"/>
          </p:cNvSpPr>
          <p:nvPr>
            <p:ph type="sldNum" sz="quarter" idx="12"/>
          </p:nvPr>
        </p:nvSpPr>
        <p:spPr/>
        <p:txBody>
          <a:bodyPr/>
          <a:lstStyle>
            <a:defPPr>
              <a:defRPr lang="en-US"/>
            </a:defPPr>
            <a:lvl1pPr marL="0" algn="l" defTabSz="1219139" rtl="0" eaLnBrk="1" latinLnBrk="0" hangingPunct="1">
              <a:defRPr sz="2400" kern="1200">
                <a:solidFill>
                  <a:schemeClr val="tx1"/>
                </a:solidFill>
                <a:latin typeface="+mn-lt"/>
                <a:ea typeface="+mn-ea"/>
                <a:cs typeface="+mn-cs"/>
              </a:defRPr>
            </a:lvl1pPr>
            <a:lvl2pPr marL="609570" algn="l" defTabSz="1219139" rtl="0" eaLnBrk="1" latinLnBrk="0" hangingPunct="1">
              <a:defRPr sz="2400" kern="1200">
                <a:solidFill>
                  <a:schemeClr val="tx1"/>
                </a:solidFill>
                <a:latin typeface="+mn-lt"/>
                <a:ea typeface="+mn-ea"/>
                <a:cs typeface="+mn-cs"/>
              </a:defRPr>
            </a:lvl2pPr>
            <a:lvl3pPr marL="1219139" algn="l" defTabSz="1219139" rtl="0" eaLnBrk="1" latinLnBrk="0" hangingPunct="1">
              <a:defRPr sz="2400" kern="1200">
                <a:solidFill>
                  <a:schemeClr val="tx1"/>
                </a:solidFill>
                <a:latin typeface="+mn-lt"/>
                <a:ea typeface="+mn-ea"/>
                <a:cs typeface="+mn-cs"/>
              </a:defRPr>
            </a:lvl3pPr>
            <a:lvl4pPr marL="1828709" algn="l" defTabSz="1219139" rtl="0" eaLnBrk="1" latinLnBrk="0" hangingPunct="1">
              <a:defRPr sz="2400" kern="1200">
                <a:solidFill>
                  <a:schemeClr val="tx1"/>
                </a:solidFill>
                <a:latin typeface="+mn-lt"/>
                <a:ea typeface="+mn-ea"/>
                <a:cs typeface="+mn-cs"/>
              </a:defRPr>
            </a:lvl4pPr>
            <a:lvl5pPr marL="2438278" algn="l" defTabSz="1219139" rtl="0" eaLnBrk="1" latinLnBrk="0" hangingPunct="1">
              <a:defRPr sz="2400" kern="1200">
                <a:solidFill>
                  <a:schemeClr val="tx1"/>
                </a:solidFill>
                <a:latin typeface="+mn-lt"/>
                <a:ea typeface="+mn-ea"/>
                <a:cs typeface="+mn-cs"/>
              </a:defRPr>
            </a:lvl5pPr>
            <a:lvl6pPr marL="3047848" algn="l" defTabSz="1219139" rtl="0" eaLnBrk="1" latinLnBrk="0" hangingPunct="1">
              <a:defRPr sz="2400" kern="1200">
                <a:solidFill>
                  <a:schemeClr val="tx1"/>
                </a:solidFill>
                <a:latin typeface="+mn-lt"/>
                <a:ea typeface="+mn-ea"/>
                <a:cs typeface="+mn-cs"/>
              </a:defRPr>
            </a:lvl6pPr>
            <a:lvl7pPr marL="3657417" algn="l" defTabSz="1219139" rtl="0" eaLnBrk="1" latinLnBrk="0" hangingPunct="1">
              <a:defRPr sz="2400" kern="1200">
                <a:solidFill>
                  <a:schemeClr val="tx1"/>
                </a:solidFill>
                <a:latin typeface="+mn-lt"/>
                <a:ea typeface="+mn-ea"/>
                <a:cs typeface="+mn-cs"/>
              </a:defRPr>
            </a:lvl7pPr>
            <a:lvl8pPr marL="4266987" algn="l" defTabSz="1219139" rtl="0" eaLnBrk="1" latinLnBrk="0" hangingPunct="1">
              <a:defRPr sz="2400" kern="1200">
                <a:solidFill>
                  <a:schemeClr val="tx1"/>
                </a:solidFill>
                <a:latin typeface="+mn-lt"/>
                <a:ea typeface="+mn-ea"/>
                <a:cs typeface="+mn-cs"/>
              </a:defRPr>
            </a:lvl8pPr>
            <a:lvl9pPr marL="4876557" algn="l" defTabSz="1219139" rtl="0" eaLnBrk="1" latinLnBrk="0" hangingPunct="1">
              <a:defRPr sz="2400" kern="1200">
                <a:solidFill>
                  <a:schemeClr val="tx1"/>
                </a:solidFill>
                <a:latin typeface="+mn-lt"/>
                <a:ea typeface="+mn-ea"/>
                <a:cs typeface="+mn-cs"/>
              </a:defRPr>
            </a:lvl9pPr>
          </a:lstStyle>
          <a:p>
            <a:fld id="{4BB40E71-94E1-EB40-898E-4578389734BD}" type="slidenum">
              <a:rPr lang="en-US" smtClean="0">
                <a:solidFill>
                  <a:prstClr val="black">
                    <a:tint val="75000"/>
                  </a:prstClr>
                </a:solidFill>
              </a:rPr>
              <a:pPr/>
              <a:t>1</a:t>
            </a:fld>
            <a:endParaRPr lang="en-US">
              <a:solidFill>
                <a:prstClr val="black">
                  <a:tint val="75000"/>
                </a:prstClr>
              </a:solidFill>
            </a:endParaRPr>
          </a:p>
        </p:txBody>
      </p:sp>
      <p:sp>
        <p:nvSpPr>
          <p:cNvPr id="13" name="TextBox 12">
            <a:extLst>
              <a:ext uri="{FF2B5EF4-FFF2-40B4-BE49-F238E27FC236}">
                <a16:creationId xmlns:a16="http://schemas.microsoft.com/office/drawing/2014/main" id="{D3CF43A5-BBF9-4FC4-9C3D-3E2F641C75CE}"/>
              </a:ext>
            </a:extLst>
          </p:cNvPr>
          <p:cNvSpPr txBox="1"/>
          <p:nvPr/>
        </p:nvSpPr>
        <p:spPr>
          <a:xfrm>
            <a:off x="600707" y="797284"/>
            <a:ext cx="10805587" cy="1764585"/>
          </a:xfrm>
          <a:prstGeom prst="rect">
            <a:avLst/>
          </a:prstGeom>
          <a:noFill/>
        </p:spPr>
        <p:txBody>
          <a:bodyPr wrap="square" rtlCol="0">
            <a:spAutoFit/>
          </a:bodyPr>
          <a:lst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a:lstStyle>
          <a:p>
            <a:r>
              <a:rPr lang="ja-JP" altLang="en-US" sz="2667" dirty="0">
                <a:latin typeface="Meiryo UI" panose="020B0604030504040204" pitchFamily="50" charset="-128"/>
                <a:ea typeface="Meiryo UI" panose="020B0604030504040204" pitchFamily="50" charset="-128"/>
              </a:rPr>
              <a:t>社員同士・講師</a:t>
            </a:r>
            <a:r>
              <a:rPr lang="en-US" altLang="ja-JP" sz="2667" dirty="0">
                <a:latin typeface="Meiryo UI" panose="020B0604030504040204" pitchFamily="50" charset="-128"/>
                <a:ea typeface="Meiryo UI" panose="020B0604030504040204" pitchFamily="50" charset="-128"/>
              </a:rPr>
              <a:t>-</a:t>
            </a:r>
            <a:r>
              <a:rPr lang="ja-JP" altLang="en-US" sz="2667" dirty="0">
                <a:latin typeface="Meiryo UI" panose="020B0604030504040204" pitchFamily="50" charset="-128"/>
                <a:ea typeface="Meiryo UI" panose="020B0604030504040204" pitchFamily="50" charset="-128"/>
              </a:rPr>
              <a:t>社員間のコミュニケーションへの活用、コラボレーションへの活用、</a:t>
            </a:r>
            <a:r>
              <a:rPr lang="en-US" altLang="ja-JP" sz="2667" dirty="0">
                <a:latin typeface="Meiryo UI" panose="020B0604030504040204" pitchFamily="50" charset="-128"/>
                <a:ea typeface="Meiryo UI" panose="020B0604030504040204" pitchFamily="50" charset="-128"/>
              </a:rPr>
              <a:t>FAQ/</a:t>
            </a:r>
            <a:r>
              <a:rPr lang="ja-JP" altLang="en-US" sz="2667" dirty="0">
                <a:latin typeface="Meiryo UI" panose="020B0604030504040204" pitchFamily="50" charset="-128"/>
                <a:ea typeface="Meiryo UI" panose="020B0604030504040204" pitchFamily="50" charset="-128"/>
              </a:rPr>
              <a:t>掲示板、事前・事後課題のやりとり、ファイル共有など多種多様な用途で使用することができるコミュニティという仕組みが用意されています。</a:t>
            </a:r>
          </a:p>
          <a:p>
            <a:endParaRPr lang="en-US" altLang="ja-JP" sz="2667" dirty="0">
              <a:latin typeface="Meiryo UI" panose="020B0604030504040204" pitchFamily="50" charset="-128"/>
              <a:ea typeface="Meiryo UI" panose="020B0604030504040204" pitchFamily="50" charset="-128"/>
            </a:endParaRPr>
          </a:p>
        </p:txBody>
      </p:sp>
      <p:sp>
        <p:nvSpPr>
          <p:cNvPr id="40" name="正方形/長方形 39">
            <a:extLst>
              <a:ext uri="{FF2B5EF4-FFF2-40B4-BE49-F238E27FC236}">
                <a16:creationId xmlns:a16="http://schemas.microsoft.com/office/drawing/2014/main" id="{9609241C-28CB-4D67-A2AF-D420FAC46A3A}"/>
              </a:ext>
            </a:extLst>
          </p:cNvPr>
          <p:cNvSpPr/>
          <p:nvPr/>
        </p:nvSpPr>
        <p:spPr>
          <a:xfrm>
            <a:off x="335483" y="2232732"/>
            <a:ext cx="3736200" cy="3581513"/>
          </a:xfrm>
          <a:prstGeom prst="rect">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a:lstStyle>
          <a:p>
            <a:pPr marL="0" marR="0" lvl="0" indent="0" algn="ctr" defTabSz="914377" rtl="0" eaLnBrk="1" fontAlgn="auto" latinLnBrk="0" hangingPunct="1">
              <a:lnSpc>
                <a:spcPct val="100000"/>
              </a:lnSpc>
              <a:spcBef>
                <a:spcPts val="0"/>
              </a:spcBef>
              <a:spcAft>
                <a:spcPts val="0"/>
              </a:spcAft>
              <a:buClrTx/>
              <a:buSzTx/>
              <a:buFontTx/>
              <a:buNone/>
              <a:tabLst/>
              <a:defRPr/>
            </a:pPr>
            <a:endParaRPr kumimoji="1" lang="ja-JP" altLang="en-US" sz="1333"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pic>
        <p:nvPicPr>
          <p:cNvPr id="41" name="グラフィックス 40" descr="男性のプロフィール">
            <a:extLst>
              <a:ext uri="{FF2B5EF4-FFF2-40B4-BE49-F238E27FC236}">
                <a16:creationId xmlns:a16="http://schemas.microsoft.com/office/drawing/2014/main" id="{4005EBDA-9FCF-4916-9D60-E79AADCEF851}"/>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77244" y="2792497"/>
            <a:ext cx="850216" cy="850216"/>
          </a:xfrm>
          <a:prstGeom prst="rect">
            <a:avLst/>
          </a:prstGeom>
        </p:spPr>
      </p:pic>
      <p:pic>
        <p:nvPicPr>
          <p:cNvPr id="42" name="グラフィックス 41" descr="女性のプロフィール">
            <a:extLst>
              <a:ext uri="{FF2B5EF4-FFF2-40B4-BE49-F238E27FC236}">
                <a16:creationId xmlns:a16="http://schemas.microsoft.com/office/drawing/2014/main" id="{13EB4D54-E41D-47B5-980E-254DF650D700}"/>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3149142" y="4547967"/>
            <a:ext cx="770380" cy="770380"/>
          </a:xfrm>
          <a:prstGeom prst="rect">
            <a:avLst/>
          </a:prstGeom>
        </p:spPr>
      </p:pic>
      <p:sp>
        <p:nvSpPr>
          <p:cNvPr id="43" name="テキスト ボックス 42">
            <a:extLst>
              <a:ext uri="{FF2B5EF4-FFF2-40B4-BE49-F238E27FC236}">
                <a16:creationId xmlns:a16="http://schemas.microsoft.com/office/drawing/2014/main" id="{D779E1C7-2A7E-452E-8799-F38654429A64}"/>
              </a:ext>
            </a:extLst>
          </p:cNvPr>
          <p:cNvSpPr txBox="1"/>
          <p:nvPr/>
        </p:nvSpPr>
        <p:spPr>
          <a:xfrm>
            <a:off x="1477867" y="2218427"/>
            <a:ext cx="1515429" cy="369332"/>
          </a:xfrm>
          <a:prstGeom prst="rect">
            <a:avLst/>
          </a:prstGeom>
          <a:noFill/>
        </p:spPr>
        <p:txBody>
          <a:bodyPr wrap="square" rtlCol="0">
            <a:spAutoFit/>
          </a:bodyPr>
          <a:lst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FAQ/</a:t>
            </a:r>
            <a:r>
              <a:rPr kumimoji="1" lang="ja-JP" altLang="en-US" sz="18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掲示板</a:t>
            </a:r>
          </a:p>
        </p:txBody>
      </p:sp>
      <p:sp>
        <p:nvSpPr>
          <p:cNvPr id="44" name="吹き出し: 四角形 43">
            <a:extLst>
              <a:ext uri="{FF2B5EF4-FFF2-40B4-BE49-F238E27FC236}">
                <a16:creationId xmlns:a16="http://schemas.microsoft.com/office/drawing/2014/main" id="{C6440091-E292-455C-A112-9497FA6BB548}"/>
              </a:ext>
            </a:extLst>
          </p:cNvPr>
          <p:cNvSpPr/>
          <p:nvPr/>
        </p:nvSpPr>
        <p:spPr>
          <a:xfrm>
            <a:off x="1341548" y="2727972"/>
            <a:ext cx="2666824" cy="892353"/>
          </a:xfrm>
          <a:prstGeom prst="wedgeRectCallout">
            <a:avLst>
              <a:gd name="adj1" fmla="val -59324"/>
              <a:gd name="adj2" fmla="val 3774"/>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1" lang="ja-JP" altLang="en-US" sz="1333"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急な会議が入り、研修を受講できませんでした。どのように対応すればいいですか？</a:t>
            </a:r>
          </a:p>
        </p:txBody>
      </p:sp>
      <p:sp>
        <p:nvSpPr>
          <p:cNvPr id="45" name="吹き出し: 四角形 44">
            <a:extLst>
              <a:ext uri="{FF2B5EF4-FFF2-40B4-BE49-F238E27FC236}">
                <a16:creationId xmlns:a16="http://schemas.microsoft.com/office/drawing/2014/main" id="{922C6DCF-8A7B-4CE5-B236-45900BB88402}"/>
              </a:ext>
            </a:extLst>
          </p:cNvPr>
          <p:cNvSpPr/>
          <p:nvPr/>
        </p:nvSpPr>
        <p:spPr>
          <a:xfrm>
            <a:off x="380129" y="4273333"/>
            <a:ext cx="2813657" cy="892353"/>
          </a:xfrm>
          <a:prstGeom prst="wedgeRectCallout">
            <a:avLst>
              <a:gd name="adj1" fmla="val 56127"/>
              <a:gd name="adj2" fmla="val -2218"/>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1" lang="en-US" altLang="ja-JP" sz="1333"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https://~~</a:t>
            </a:r>
            <a:br>
              <a:rPr kumimoji="1" lang="en-US" altLang="ja-JP" sz="1333"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br>
            <a:r>
              <a:rPr kumimoji="1" lang="ja-JP" altLang="en-US" sz="1333"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上記リンクでプレイバックをご覧いただきテストを受講してください</a:t>
            </a:r>
          </a:p>
        </p:txBody>
      </p:sp>
      <p:sp>
        <p:nvSpPr>
          <p:cNvPr id="47" name="吹き出し: 四角形 46">
            <a:extLst>
              <a:ext uri="{FF2B5EF4-FFF2-40B4-BE49-F238E27FC236}">
                <a16:creationId xmlns:a16="http://schemas.microsoft.com/office/drawing/2014/main" id="{BC51DC83-2805-4130-87B5-549B620B2FE2}"/>
              </a:ext>
            </a:extLst>
          </p:cNvPr>
          <p:cNvSpPr/>
          <p:nvPr/>
        </p:nvSpPr>
        <p:spPr>
          <a:xfrm>
            <a:off x="5297216" y="2918338"/>
            <a:ext cx="2314315" cy="816833"/>
          </a:xfrm>
          <a:prstGeom prst="wedgeRectCallout">
            <a:avLst>
              <a:gd name="adj1" fmla="val -59324"/>
              <a:gd name="adj2" fmla="val 3774"/>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1" lang="ja-JP" altLang="en-US" sz="1333"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事前課題を提出します</a:t>
            </a:r>
            <a:endParaRPr kumimoji="1" lang="en-US" altLang="ja-JP" sz="1333"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377" rtl="0" eaLnBrk="1" fontAlgn="auto" latinLnBrk="0" hangingPunct="1">
              <a:lnSpc>
                <a:spcPct val="100000"/>
              </a:lnSpc>
              <a:spcBef>
                <a:spcPts val="0"/>
              </a:spcBef>
              <a:spcAft>
                <a:spcPts val="0"/>
              </a:spcAft>
              <a:buClrTx/>
              <a:buSzTx/>
              <a:buFontTx/>
              <a:buNone/>
              <a:tabLst/>
              <a:defRPr/>
            </a:pPr>
            <a:r>
              <a:rPr kumimoji="1" lang="ja-JP" altLang="en-US" sz="1333"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br>
              <a:rPr kumimoji="1" lang="en-US" altLang="ja-JP" sz="1333"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br>
            <a:r>
              <a:rPr kumimoji="1" lang="ja-JP" altLang="en-US" sz="1333"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事前課題</a:t>
            </a:r>
            <a:r>
              <a:rPr kumimoji="1" lang="en-US" altLang="ja-JP" sz="1333"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.xlsx</a:t>
            </a:r>
          </a:p>
          <a:p>
            <a:pPr marL="0" marR="0" lvl="0" indent="0" algn="ctr" defTabSz="914377" rtl="0" eaLnBrk="1" fontAlgn="auto" latinLnBrk="0" hangingPunct="1">
              <a:lnSpc>
                <a:spcPct val="100000"/>
              </a:lnSpc>
              <a:spcBef>
                <a:spcPts val="0"/>
              </a:spcBef>
              <a:spcAft>
                <a:spcPts val="0"/>
              </a:spcAft>
              <a:buClrTx/>
              <a:buSzTx/>
              <a:buFontTx/>
              <a:buNone/>
              <a:tabLst/>
              <a:defRPr/>
            </a:pPr>
            <a:endParaRPr kumimoji="1" lang="en-US" altLang="ja-JP" sz="1333"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48" name="吹き出し: 四角形 47">
            <a:extLst>
              <a:ext uri="{FF2B5EF4-FFF2-40B4-BE49-F238E27FC236}">
                <a16:creationId xmlns:a16="http://schemas.microsoft.com/office/drawing/2014/main" id="{7C611EE8-4E54-4875-ABF0-E6F9C1D8912A}"/>
              </a:ext>
            </a:extLst>
          </p:cNvPr>
          <p:cNvSpPr/>
          <p:nvPr/>
        </p:nvSpPr>
        <p:spPr>
          <a:xfrm>
            <a:off x="4378879" y="4337534"/>
            <a:ext cx="2535572" cy="980813"/>
          </a:xfrm>
          <a:prstGeom prst="wedgeRectCallout">
            <a:avLst>
              <a:gd name="adj1" fmla="val 56127"/>
              <a:gd name="adj2" fmla="val -2218"/>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1" lang="ja-JP" altLang="en-US" sz="1333"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採点結果を添付します</a:t>
            </a:r>
            <a:endParaRPr kumimoji="1" lang="en-US" altLang="ja-JP" sz="1333"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377" rtl="0" eaLnBrk="1" fontAlgn="auto" latinLnBrk="0" hangingPunct="1">
              <a:lnSpc>
                <a:spcPct val="100000"/>
              </a:lnSpc>
              <a:spcBef>
                <a:spcPts val="0"/>
              </a:spcBef>
              <a:spcAft>
                <a:spcPts val="0"/>
              </a:spcAft>
              <a:buClrTx/>
              <a:buSzTx/>
              <a:buFontTx/>
              <a:buNone/>
              <a:tabLst/>
              <a:defRPr/>
            </a:pPr>
            <a:br>
              <a:rPr kumimoji="1" lang="en-US" altLang="ja-JP" sz="1333"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br>
            <a:r>
              <a:rPr kumimoji="1" lang="ja-JP" altLang="en-US" sz="1333"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採点済み事前課題</a:t>
            </a:r>
            <a:r>
              <a:rPr kumimoji="1" lang="en-US" altLang="ja-JP" sz="1333"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.xlsx</a:t>
            </a:r>
          </a:p>
          <a:p>
            <a:pPr marL="0" marR="0" lvl="0" indent="0" algn="ctr" defTabSz="914377" rtl="0" eaLnBrk="1" fontAlgn="auto" latinLnBrk="0" hangingPunct="1">
              <a:lnSpc>
                <a:spcPct val="100000"/>
              </a:lnSpc>
              <a:spcBef>
                <a:spcPts val="0"/>
              </a:spcBef>
              <a:spcAft>
                <a:spcPts val="0"/>
              </a:spcAft>
              <a:buClrTx/>
              <a:buSzTx/>
              <a:buFontTx/>
              <a:buNone/>
              <a:tabLst/>
              <a:defRPr/>
            </a:pPr>
            <a:endParaRPr kumimoji="1" lang="en-US" altLang="ja-JP" sz="1333"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49" name="テキスト ボックス 48">
            <a:extLst>
              <a:ext uri="{FF2B5EF4-FFF2-40B4-BE49-F238E27FC236}">
                <a16:creationId xmlns:a16="http://schemas.microsoft.com/office/drawing/2014/main" id="{182BC314-D151-4CB6-BDF0-4A96725BA506}"/>
              </a:ext>
            </a:extLst>
          </p:cNvPr>
          <p:cNvSpPr txBox="1"/>
          <p:nvPr/>
        </p:nvSpPr>
        <p:spPr>
          <a:xfrm>
            <a:off x="5369068" y="2259144"/>
            <a:ext cx="1515429" cy="369332"/>
          </a:xfrm>
          <a:prstGeom prst="rect">
            <a:avLst/>
          </a:prstGeom>
          <a:noFill/>
        </p:spPr>
        <p:txBody>
          <a:bodyPr wrap="square" rtlCol="0">
            <a:spAutoFit/>
          </a:bodyPr>
          <a:lst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課題のやりとり</a:t>
            </a:r>
          </a:p>
        </p:txBody>
      </p:sp>
      <p:pic>
        <p:nvPicPr>
          <p:cNvPr id="50" name="グラフィックス 49" descr="ドキュメント">
            <a:extLst>
              <a:ext uri="{FF2B5EF4-FFF2-40B4-BE49-F238E27FC236}">
                <a16:creationId xmlns:a16="http://schemas.microsoft.com/office/drawing/2014/main" id="{0D34A48C-6CEA-416C-8676-13872390F02F}"/>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5458199" y="3142118"/>
            <a:ext cx="568253" cy="568253"/>
          </a:xfrm>
          <a:prstGeom prst="rect">
            <a:avLst/>
          </a:prstGeom>
        </p:spPr>
      </p:pic>
      <p:pic>
        <p:nvPicPr>
          <p:cNvPr id="51" name="グラフィックス 50" descr="ドキュメント">
            <a:extLst>
              <a:ext uri="{FF2B5EF4-FFF2-40B4-BE49-F238E27FC236}">
                <a16:creationId xmlns:a16="http://schemas.microsoft.com/office/drawing/2014/main" id="{6CB83F11-15C5-4F97-BAA5-CD3C50DB7E72}"/>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4404126" y="4706382"/>
            <a:ext cx="544365" cy="568253"/>
          </a:xfrm>
          <a:prstGeom prst="rect">
            <a:avLst/>
          </a:prstGeom>
        </p:spPr>
      </p:pic>
      <p:sp>
        <p:nvSpPr>
          <p:cNvPr id="52" name="正方形/長方形 51">
            <a:extLst>
              <a:ext uri="{FF2B5EF4-FFF2-40B4-BE49-F238E27FC236}">
                <a16:creationId xmlns:a16="http://schemas.microsoft.com/office/drawing/2014/main" id="{02D14FC5-905D-4D1E-AC67-61B64EA43539}"/>
              </a:ext>
            </a:extLst>
          </p:cNvPr>
          <p:cNvSpPr/>
          <p:nvPr/>
        </p:nvSpPr>
        <p:spPr>
          <a:xfrm>
            <a:off x="4236113" y="2246693"/>
            <a:ext cx="3736200" cy="3581513"/>
          </a:xfrm>
          <a:prstGeom prst="rect">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a:lstStyle>
          <a:p>
            <a:pPr marL="0" marR="0" lvl="0" indent="0" algn="ctr" defTabSz="914377" rtl="0" eaLnBrk="1" fontAlgn="auto" latinLnBrk="0" hangingPunct="1">
              <a:lnSpc>
                <a:spcPct val="100000"/>
              </a:lnSpc>
              <a:spcBef>
                <a:spcPts val="0"/>
              </a:spcBef>
              <a:spcAft>
                <a:spcPts val="0"/>
              </a:spcAft>
              <a:buClrTx/>
              <a:buSzTx/>
              <a:buFontTx/>
              <a:buNone/>
              <a:tabLst/>
              <a:defRPr/>
            </a:pPr>
            <a:endParaRPr kumimoji="1" lang="ja-JP" altLang="en-US" sz="1333"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53" name="正方形/長方形 52">
            <a:extLst>
              <a:ext uri="{FF2B5EF4-FFF2-40B4-BE49-F238E27FC236}">
                <a16:creationId xmlns:a16="http://schemas.microsoft.com/office/drawing/2014/main" id="{EBBBD123-EDA8-46CC-905B-7F0374A4DBD1}"/>
              </a:ext>
            </a:extLst>
          </p:cNvPr>
          <p:cNvSpPr/>
          <p:nvPr/>
        </p:nvSpPr>
        <p:spPr>
          <a:xfrm>
            <a:off x="8168112" y="2246886"/>
            <a:ext cx="3736200" cy="3581513"/>
          </a:xfrm>
          <a:prstGeom prst="rect">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a:lstStyle>
          <a:p>
            <a:pPr marL="0" marR="0" lvl="0" indent="0" algn="ctr" defTabSz="914377" rtl="0" eaLnBrk="1" fontAlgn="auto" latinLnBrk="0" hangingPunct="1">
              <a:lnSpc>
                <a:spcPct val="100000"/>
              </a:lnSpc>
              <a:spcBef>
                <a:spcPts val="0"/>
              </a:spcBef>
              <a:spcAft>
                <a:spcPts val="0"/>
              </a:spcAft>
              <a:buClrTx/>
              <a:buSzTx/>
              <a:buFontTx/>
              <a:buNone/>
              <a:tabLst/>
              <a:defRPr/>
            </a:pPr>
            <a:endParaRPr kumimoji="1" lang="ja-JP" altLang="en-US" sz="1333"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pic>
        <p:nvPicPr>
          <p:cNvPr id="54" name="グラフィックス 53" descr="男性のプロフィール">
            <a:extLst>
              <a:ext uri="{FF2B5EF4-FFF2-40B4-BE49-F238E27FC236}">
                <a16:creationId xmlns:a16="http://schemas.microsoft.com/office/drawing/2014/main" id="{A3E5933C-4D5B-4845-88E8-8577E36464D7}"/>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251200" y="2918337"/>
            <a:ext cx="850216" cy="850216"/>
          </a:xfrm>
          <a:prstGeom prst="rect">
            <a:avLst/>
          </a:prstGeom>
        </p:spPr>
      </p:pic>
      <p:pic>
        <p:nvPicPr>
          <p:cNvPr id="55" name="グラフィックス 54" descr="女性のプロフィール">
            <a:extLst>
              <a:ext uri="{FF2B5EF4-FFF2-40B4-BE49-F238E27FC236}">
                <a16:creationId xmlns:a16="http://schemas.microsoft.com/office/drawing/2014/main" id="{DE39DA19-EC69-4653-9156-9D1048DB87F8}"/>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7123098" y="4504255"/>
            <a:ext cx="770380" cy="770380"/>
          </a:xfrm>
          <a:prstGeom prst="rect">
            <a:avLst/>
          </a:prstGeom>
        </p:spPr>
      </p:pic>
      <p:sp>
        <p:nvSpPr>
          <p:cNvPr id="56" name="テキスト ボックス 55">
            <a:extLst>
              <a:ext uri="{FF2B5EF4-FFF2-40B4-BE49-F238E27FC236}">
                <a16:creationId xmlns:a16="http://schemas.microsoft.com/office/drawing/2014/main" id="{7C13EE0C-8CC5-4EFD-9565-4C8D2B7A5D46}"/>
              </a:ext>
            </a:extLst>
          </p:cNvPr>
          <p:cNvSpPr txBox="1"/>
          <p:nvPr/>
        </p:nvSpPr>
        <p:spPr>
          <a:xfrm>
            <a:off x="9260798" y="2299048"/>
            <a:ext cx="1550829" cy="369332"/>
          </a:xfrm>
          <a:prstGeom prst="rect">
            <a:avLst/>
          </a:prstGeom>
          <a:noFill/>
        </p:spPr>
        <p:txBody>
          <a:bodyPr wrap="square" rtlCol="0">
            <a:spAutoFit/>
          </a:bodyPr>
          <a:lst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ファイル共有</a:t>
            </a:r>
          </a:p>
        </p:txBody>
      </p:sp>
      <p:pic>
        <p:nvPicPr>
          <p:cNvPr id="57" name="グラフィックス 56" descr="男性のプロフィール">
            <a:extLst>
              <a:ext uri="{FF2B5EF4-FFF2-40B4-BE49-F238E27FC236}">
                <a16:creationId xmlns:a16="http://schemas.microsoft.com/office/drawing/2014/main" id="{B12E02A1-7699-4A3E-ADDB-31ABD9E2112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262035" y="2976805"/>
            <a:ext cx="850216" cy="850216"/>
          </a:xfrm>
          <a:prstGeom prst="rect">
            <a:avLst/>
          </a:prstGeom>
        </p:spPr>
      </p:pic>
      <p:pic>
        <p:nvPicPr>
          <p:cNvPr id="58" name="グラフィックス 57" descr="女性のプロフィール">
            <a:extLst>
              <a:ext uri="{FF2B5EF4-FFF2-40B4-BE49-F238E27FC236}">
                <a16:creationId xmlns:a16="http://schemas.microsoft.com/office/drawing/2014/main" id="{491B2789-B9D0-4E5F-8919-4DBEA5A03EB6}"/>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1133933" y="4562723"/>
            <a:ext cx="770380" cy="770380"/>
          </a:xfrm>
          <a:prstGeom prst="rect">
            <a:avLst/>
          </a:prstGeom>
        </p:spPr>
      </p:pic>
      <p:sp>
        <p:nvSpPr>
          <p:cNvPr id="59" name="テキスト ボックス 58">
            <a:extLst>
              <a:ext uri="{FF2B5EF4-FFF2-40B4-BE49-F238E27FC236}">
                <a16:creationId xmlns:a16="http://schemas.microsoft.com/office/drawing/2014/main" id="{A4488326-B5BB-4646-A9E1-F0A476B9D2C2}"/>
              </a:ext>
            </a:extLst>
          </p:cNvPr>
          <p:cNvSpPr txBox="1"/>
          <p:nvPr/>
        </p:nvSpPr>
        <p:spPr>
          <a:xfrm>
            <a:off x="290033" y="3516228"/>
            <a:ext cx="1090271" cy="584775"/>
          </a:xfrm>
          <a:prstGeom prst="rect">
            <a:avLst/>
          </a:prstGeom>
          <a:noFill/>
        </p:spPr>
        <p:txBody>
          <a:bodyPr wrap="square" rtlCol="0">
            <a:spAutoFit/>
          </a:bodyPr>
          <a:lst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コミュニティ</a:t>
            </a:r>
            <a:endParaRPr kumimoji="1" lang="en-US" altLang="ja-JP" sz="16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914377"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参加者</a:t>
            </a:r>
          </a:p>
        </p:txBody>
      </p:sp>
      <p:sp>
        <p:nvSpPr>
          <p:cNvPr id="60" name="テキスト ボックス 59">
            <a:extLst>
              <a:ext uri="{FF2B5EF4-FFF2-40B4-BE49-F238E27FC236}">
                <a16:creationId xmlns:a16="http://schemas.microsoft.com/office/drawing/2014/main" id="{4F591073-F87F-4885-AAED-2A3A3A71394E}"/>
              </a:ext>
            </a:extLst>
          </p:cNvPr>
          <p:cNvSpPr txBox="1"/>
          <p:nvPr/>
        </p:nvSpPr>
        <p:spPr>
          <a:xfrm>
            <a:off x="3085185" y="5216201"/>
            <a:ext cx="923187" cy="338554"/>
          </a:xfrm>
          <a:prstGeom prst="rect">
            <a:avLst/>
          </a:prstGeom>
          <a:noFill/>
        </p:spPr>
        <p:txBody>
          <a:bodyPr wrap="square" rtlCol="0">
            <a:spAutoFit/>
          </a:bodyPr>
          <a:lst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管理者</a:t>
            </a:r>
          </a:p>
        </p:txBody>
      </p:sp>
      <p:sp>
        <p:nvSpPr>
          <p:cNvPr id="61" name="テキスト ボックス 60">
            <a:extLst>
              <a:ext uri="{FF2B5EF4-FFF2-40B4-BE49-F238E27FC236}">
                <a16:creationId xmlns:a16="http://schemas.microsoft.com/office/drawing/2014/main" id="{2D3975AA-6889-40D5-842B-E907276B768C}"/>
              </a:ext>
            </a:extLst>
          </p:cNvPr>
          <p:cNvSpPr txBox="1"/>
          <p:nvPr/>
        </p:nvSpPr>
        <p:spPr>
          <a:xfrm>
            <a:off x="4276129" y="3663909"/>
            <a:ext cx="923187" cy="338554"/>
          </a:xfrm>
          <a:prstGeom prst="rect">
            <a:avLst/>
          </a:prstGeom>
          <a:noFill/>
        </p:spPr>
        <p:txBody>
          <a:bodyPr wrap="square" rtlCol="0">
            <a:spAutoFit/>
          </a:bodyPr>
          <a:lst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受講者</a:t>
            </a:r>
          </a:p>
        </p:txBody>
      </p:sp>
      <p:sp>
        <p:nvSpPr>
          <p:cNvPr id="62" name="テキスト ボックス 61">
            <a:extLst>
              <a:ext uri="{FF2B5EF4-FFF2-40B4-BE49-F238E27FC236}">
                <a16:creationId xmlns:a16="http://schemas.microsoft.com/office/drawing/2014/main" id="{08346737-F26D-43F4-BCC4-17E260509F8E}"/>
              </a:ext>
            </a:extLst>
          </p:cNvPr>
          <p:cNvSpPr txBox="1"/>
          <p:nvPr/>
        </p:nvSpPr>
        <p:spPr>
          <a:xfrm>
            <a:off x="7191892" y="5207926"/>
            <a:ext cx="923187" cy="338554"/>
          </a:xfrm>
          <a:prstGeom prst="rect">
            <a:avLst/>
          </a:prstGeom>
          <a:noFill/>
        </p:spPr>
        <p:txBody>
          <a:bodyPr wrap="square" rtlCol="0">
            <a:spAutoFit/>
          </a:bodyPr>
          <a:lst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講師</a:t>
            </a:r>
          </a:p>
        </p:txBody>
      </p:sp>
      <p:sp>
        <p:nvSpPr>
          <p:cNvPr id="63" name="吹き出し: 四角形 62">
            <a:extLst>
              <a:ext uri="{FF2B5EF4-FFF2-40B4-BE49-F238E27FC236}">
                <a16:creationId xmlns:a16="http://schemas.microsoft.com/office/drawing/2014/main" id="{64E4B8E6-733D-4D34-9CE4-508989467C9B}"/>
              </a:ext>
            </a:extLst>
          </p:cNvPr>
          <p:cNvSpPr/>
          <p:nvPr/>
        </p:nvSpPr>
        <p:spPr>
          <a:xfrm>
            <a:off x="9105428" y="2880577"/>
            <a:ext cx="2666824" cy="892353"/>
          </a:xfrm>
          <a:prstGeom prst="wedgeRectCallout">
            <a:avLst>
              <a:gd name="adj1" fmla="val -59324"/>
              <a:gd name="adj2" fmla="val 3774"/>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1" lang="ja-JP" altLang="en-US" sz="1333"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コンプライアンス研修テストの草案</a:t>
            </a:r>
            <a:br>
              <a:rPr kumimoji="1" lang="en-US" altLang="ja-JP" sz="1333"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br>
            <a:r>
              <a:rPr kumimoji="1" lang="en-US" altLang="ja-JP" sz="1333"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333"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草案</a:t>
            </a:r>
            <a:r>
              <a:rPr kumimoji="1" lang="en-US" altLang="ja-JP" sz="1333"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.xlsx)</a:t>
            </a:r>
            <a:r>
              <a:rPr kumimoji="1" lang="ja-JP" altLang="en-US" sz="1333"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です。</a:t>
            </a:r>
            <a:br>
              <a:rPr kumimoji="1" lang="en-US" altLang="ja-JP" sz="1333"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br>
            <a:r>
              <a:rPr kumimoji="1" lang="ja-JP" altLang="en-US" sz="1333"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チェックをお願いします。</a:t>
            </a:r>
          </a:p>
        </p:txBody>
      </p:sp>
      <p:sp>
        <p:nvSpPr>
          <p:cNvPr id="64" name="吹き出し: 四角形 63">
            <a:extLst>
              <a:ext uri="{FF2B5EF4-FFF2-40B4-BE49-F238E27FC236}">
                <a16:creationId xmlns:a16="http://schemas.microsoft.com/office/drawing/2014/main" id="{6D181506-1699-4ED5-9946-9CFF6BD873D7}"/>
              </a:ext>
            </a:extLst>
          </p:cNvPr>
          <p:cNvSpPr/>
          <p:nvPr/>
        </p:nvSpPr>
        <p:spPr>
          <a:xfrm>
            <a:off x="8261358" y="4405502"/>
            <a:ext cx="2813657" cy="892353"/>
          </a:xfrm>
          <a:prstGeom prst="wedgeRectCallout">
            <a:avLst>
              <a:gd name="adj1" fmla="val 56127"/>
              <a:gd name="adj2" fmla="val -2218"/>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1" lang="ja-JP" altLang="en-US" sz="1333"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確認しました。誤字等修正したので、最終確認後</a:t>
            </a:r>
            <a:r>
              <a:rPr kumimoji="1" lang="en-US" altLang="ja-JP" sz="1333"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SCORM</a:t>
            </a:r>
            <a:r>
              <a:rPr kumimoji="1" lang="ja-JP" altLang="en-US" sz="1333"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化してください。</a:t>
            </a:r>
            <a:endParaRPr kumimoji="1" lang="en-US" altLang="ja-JP" sz="1333"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377" rtl="0" eaLnBrk="1" fontAlgn="auto" latinLnBrk="0" hangingPunct="1">
              <a:lnSpc>
                <a:spcPct val="100000"/>
              </a:lnSpc>
              <a:spcBef>
                <a:spcPts val="0"/>
              </a:spcBef>
              <a:spcAft>
                <a:spcPts val="0"/>
              </a:spcAft>
              <a:buClrTx/>
              <a:buSzTx/>
              <a:buFontTx/>
              <a:buNone/>
              <a:tabLst/>
              <a:defRPr/>
            </a:pPr>
            <a:r>
              <a:rPr kumimoji="1" lang="en-US" altLang="ja-JP" sz="1333"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333"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確認済み草案</a:t>
            </a:r>
            <a:r>
              <a:rPr kumimoji="1" lang="en-US" altLang="ja-JP" sz="1333"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.xlsx)</a:t>
            </a:r>
          </a:p>
          <a:p>
            <a:pPr marL="0" marR="0" lvl="0" indent="0" algn="ctr" defTabSz="914377" rtl="0" eaLnBrk="1" fontAlgn="auto" latinLnBrk="0" hangingPunct="1">
              <a:lnSpc>
                <a:spcPct val="100000"/>
              </a:lnSpc>
              <a:spcBef>
                <a:spcPts val="0"/>
              </a:spcBef>
              <a:spcAft>
                <a:spcPts val="0"/>
              </a:spcAft>
              <a:buClrTx/>
              <a:buSzTx/>
              <a:buFontTx/>
              <a:buNone/>
              <a:tabLst/>
              <a:defRPr/>
            </a:pPr>
            <a:endParaRPr kumimoji="1" lang="en-US" altLang="ja-JP" sz="1333"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pic>
        <p:nvPicPr>
          <p:cNvPr id="65" name="グラフィックス 64" descr="ドキュメント">
            <a:extLst>
              <a:ext uri="{FF2B5EF4-FFF2-40B4-BE49-F238E27FC236}">
                <a16:creationId xmlns:a16="http://schemas.microsoft.com/office/drawing/2014/main" id="{7AC0335C-2C65-45CD-9362-90E48E235398}"/>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8392521" y="4818185"/>
            <a:ext cx="330159" cy="344647"/>
          </a:xfrm>
          <a:prstGeom prst="rect">
            <a:avLst/>
          </a:prstGeom>
        </p:spPr>
      </p:pic>
      <p:pic>
        <p:nvPicPr>
          <p:cNvPr id="66" name="グラフィックス 65" descr="ドキュメント">
            <a:extLst>
              <a:ext uri="{FF2B5EF4-FFF2-40B4-BE49-F238E27FC236}">
                <a16:creationId xmlns:a16="http://schemas.microsoft.com/office/drawing/2014/main" id="{911AD84A-11BC-459E-B605-ECCA102806BE}"/>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9225086" y="3390525"/>
            <a:ext cx="330159" cy="344647"/>
          </a:xfrm>
          <a:prstGeom prst="rect">
            <a:avLst/>
          </a:prstGeom>
        </p:spPr>
      </p:pic>
      <p:sp>
        <p:nvSpPr>
          <p:cNvPr id="67" name="テキスト ボックス 66">
            <a:extLst>
              <a:ext uri="{FF2B5EF4-FFF2-40B4-BE49-F238E27FC236}">
                <a16:creationId xmlns:a16="http://schemas.microsoft.com/office/drawing/2014/main" id="{DBC5BF65-8B9D-4C13-8F78-CD7D02A35DC4}"/>
              </a:ext>
            </a:extLst>
          </p:cNvPr>
          <p:cNvSpPr txBox="1"/>
          <p:nvPr/>
        </p:nvSpPr>
        <p:spPr>
          <a:xfrm>
            <a:off x="8282309" y="3762449"/>
            <a:ext cx="923187" cy="584775"/>
          </a:xfrm>
          <a:prstGeom prst="rect">
            <a:avLst/>
          </a:prstGeom>
          <a:noFill/>
        </p:spPr>
        <p:txBody>
          <a:bodyPr wrap="square" rtlCol="0">
            <a:spAutoFit/>
          </a:bodyPr>
          <a:lst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システム管理者</a:t>
            </a:r>
          </a:p>
        </p:txBody>
      </p:sp>
      <p:sp>
        <p:nvSpPr>
          <p:cNvPr id="68" name="テキスト ボックス 67">
            <a:extLst>
              <a:ext uri="{FF2B5EF4-FFF2-40B4-BE49-F238E27FC236}">
                <a16:creationId xmlns:a16="http://schemas.microsoft.com/office/drawing/2014/main" id="{67024DC2-0310-44DE-A62B-EE6C5C5277FD}"/>
              </a:ext>
            </a:extLst>
          </p:cNvPr>
          <p:cNvSpPr txBox="1"/>
          <p:nvPr/>
        </p:nvSpPr>
        <p:spPr>
          <a:xfrm>
            <a:off x="11057528" y="5198693"/>
            <a:ext cx="923187" cy="584775"/>
          </a:xfrm>
          <a:prstGeom prst="rect">
            <a:avLst/>
          </a:prstGeom>
          <a:noFill/>
        </p:spPr>
        <p:txBody>
          <a:bodyPr wrap="square" rtlCol="0">
            <a:spAutoFit/>
          </a:bodyPr>
          <a:lst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システム管理者</a:t>
            </a:r>
          </a:p>
        </p:txBody>
      </p:sp>
      <p:sp>
        <p:nvSpPr>
          <p:cNvPr id="3" name="TextBox 12">
            <a:extLst>
              <a:ext uri="{FF2B5EF4-FFF2-40B4-BE49-F238E27FC236}">
                <a16:creationId xmlns:a16="http://schemas.microsoft.com/office/drawing/2014/main" id="{F0F2BA0D-0B14-BB9B-D5F6-C1E1434FC146}"/>
              </a:ext>
            </a:extLst>
          </p:cNvPr>
          <p:cNvSpPr txBox="1"/>
          <p:nvPr/>
        </p:nvSpPr>
        <p:spPr>
          <a:xfrm>
            <a:off x="742157" y="5818557"/>
            <a:ext cx="11162155" cy="923330"/>
          </a:xfrm>
          <a:prstGeom prst="rect">
            <a:avLst/>
          </a:prstGeom>
          <a:noFill/>
        </p:spPr>
        <p:txBody>
          <a:bodyPr wrap="square" rtlCol="0">
            <a:spAutoFit/>
          </a:bodyPr>
          <a:lst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a:lstStyle>
          <a:p>
            <a:r>
              <a:rPr lang="en-US" altLang="ja-JP" dirty="0">
                <a:solidFill>
                  <a:srgbClr val="FF0000"/>
                </a:solidFill>
                <a:latin typeface="Meiryo UI" panose="020B0604030504040204" pitchFamily="50" charset="-128"/>
                <a:ea typeface="Meiryo UI" panose="020B0604030504040204" pitchFamily="50" charset="-128"/>
              </a:rPr>
              <a:t>※</a:t>
            </a:r>
            <a:r>
              <a:rPr lang="ja-JP" altLang="en-US" dirty="0">
                <a:solidFill>
                  <a:srgbClr val="FF0000"/>
                </a:solidFill>
                <a:latin typeface="Meiryo UI" panose="020B0604030504040204" pitchFamily="50" charset="-128"/>
                <a:ea typeface="Meiryo UI" panose="020B0604030504040204" pitchFamily="50" charset="-128"/>
              </a:rPr>
              <a:t>コミュニティにアップロードできるファイルは</a:t>
            </a:r>
            <a:r>
              <a:rPr lang="en-US" altLang="ja-JP" dirty="0">
                <a:solidFill>
                  <a:srgbClr val="FF0000"/>
                </a:solidFill>
                <a:latin typeface="Meiryo UI" panose="020B0604030504040204" pitchFamily="50" charset="-128"/>
                <a:ea typeface="Meiryo UI" panose="020B0604030504040204" pitchFamily="50" charset="-128"/>
              </a:rPr>
              <a:t>1</a:t>
            </a:r>
            <a:r>
              <a:rPr lang="ja-JP" altLang="en-US" dirty="0">
                <a:solidFill>
                  <a:srgbClr val="FF0000"/>
                </a:solidFill>
                <a:latin typeface="Meiryo UI" panose="020B0604030504040204" pitchFamily="50" charset="-128"/>
                <a:ea typeface="Meiryo UI" panose="020B0604030504040204" pitchFamily="50" charset="-128"/>
              </a:rPr>
              <a:t>ファイル当たり</a:t>
            </a:r>
            <a:r>
              <a:rPr lang="en-US" altLang="ja-JP" dirty="0">
                <a:solidFill>
                  <a:srgbClr val="FF0000"/>
                </a:solidFill>
                <a:latin typeface="Meiryo UI" panose="020B0604030504040204" pitchFamily="50" charset="-128"/>
                <a:ea typeface="Meiryo UI" panose="020B0604030504040204" pitchFamily="50" charset="-128"/>
              </a:rPr>
              <a:t>1GB</a:t>
            </a:r>
            <a:r>
              <a:rPr lang="ja-JP" altLang="en-US" dirty="0">
                <a:solidFill>
                  <a:srgbClr val="FF0000"/>
                </a:solidFill>
                <a:latin typeface="Meiryo UI" panose="020B0604030504040204" pitchFamily="50" charset="-128"/>
                <a:ea typeface="Meiryo UI" panose="020B0604030504040204" pitchFamily="50" charset="-128"/>
              </a:rPr>
              <a:t>まで。コミュニティにアップロードすると動画もダウンロード可能になります。（動画はトレーニングとしてアップロードするとダウンロード不可となります。学習教材はトレーニング化してもダウンロード可能です）</a:t>
            </a:r>
            <a:endParaRPr lang="en-US" altLang="ja-JP" dirty="0">
              <a:solidFill>
                <a:srgbClr val="FF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7968239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a:lstStyle>
          <a:p>
            <a:r>
              <a:rPr lang="ja-JP" altLang="en-US" sz="2500" dirty="0"/>
              <a:t>コミュニティ概要</a:t>
            </a:r>
            <a:r>
              <a:rPr lang="en-US" altLang="ja-JP" sz="2500" dirty="0"/>
              <a:t>(</a:t>
            </a:r>
            <a:r>
              <a:rPr lang="ja-JP" altLang="en-US" sz="2500" dirty="0"/>
              <a:t>コミュニティ</a:t>
            </a:r>
            <a:r>
              <a:rPr lang="en-US" altLang="ja-JP" sz="2500" dirty="0"/>
              <a:t>/</a:t>
            </a:r>
            <a:r>
              <a:rPr lang="ja-JP" altLang="en-US" sz="2500" dirty="0"/>
              <a:t>トピック</a:t>
            </a:r>
            <a:r>
              <a:rPr lang="en-US" altLang="ja-JP" sz="2500" dirty="0"/>
              <a:t>)</a:t>
            </a:r>
          </a:p>
        </p:txBody>
      </p:sp>
      <p:sp>
        <p:nvSpPr>
          <p:cNvPr id="2" name="Slide Number Placeholder 1"/>
          <p:cNvSpPr>
            <a:spLocks noGrp="1"/>
          </p:cNvSpPr>
          <p:nvPr>
            <p:ph type="sldNum" sz="quarter" idx="12"/>
          </p:nvPr>
        </p:nvSpPr>
        <p:spPr/>
        <p:txBody>
          <a:bodyPr/>
          <a:lstStyle>
            <a:defPPr>
              <a:defRPr lang="en-US"/>
            </a:defPPr>
            <a:lvl1pPr marL="0" algn="l" defTabSz="1219139" rtl="0" eaLnBrk="1" latinLnBrk="0" hangingPunct="1">
              <a:defRPr sz="2400" kern="1200">
                <a:solidFill>
                  <a:schemeClr val="tx1"/>
                </a:solidFill>
                <a:latin typeface="+mn-lt"/>
                <a:ea typeface="+mn-ea"/>
                <a:cs typeface="+mn-cs"/>
              </a:defRPr>
            </a:lvl1pPr>
            <a:lvl2pPr marL="609570" algn="l" defTabSz="1219139" rtl="0" eaLnBrk="1" latinLnBrk="0" hangingPunct="1">
              <a:defRPr sz="2400" kern="1200">
                <a:solidFill>
                  <a:schemeClr val="tx1"/>
                </a:solidFill>
                <a:latin typeface="+mn-lt"/>
                <a:ea typeface="+mn-ea"/>
                <a:cs typeface="+mn-cs"/>
              </a:defRPr>
            </a:lvl2pPr>
            <a:lvl3pPr marL="1219139" algn="l" defTabSz="1219139" rtl="0" eaLnBrk="1" latinLnBrk="0" hangingPunct="1">
              <a:defRPr sz="2400" kern="1200">
                <a:solidFill>
                  <a:schemeClr val="tx1"/>
                </a:solidFill>
                <a:latin typeface="+mn-lt"/>
                <a:ea typeface="+mn-ea"/>
                <a:cs typeface="+mn-cs"/>
              </a:defRPr>
            </a:lvl3pPr>
            <a:lvl4pPr marL="1828709" algn="l" defTabSz="1219139" rtl="0" eaLnBrk="1" latinLnBrk="0" hangingPunct="1">
              <a:defRPr sz="2400" kern="1200">
                <a:solidFill>
                  <a:schemeClr val="tx1"/>
                </a:solidFill>
                <a:latin typeface="+mn-lt"/>
                <a:ea typeface="+mn-ea"/>
                <a:cs typeface="+mn-cs"/>
              </a:defRPr>
            </a:lvl4pPr>
            <a:lvl5pPr marL="2438278" algn="l" defTabSz="1219139" rtl="0" eaLnBrk="1" latinLnBrk="0" hangingPunct="1">
              <a:defRPr sz="2400" kern="1200">
                <a:solidFill>
                  <a:schemeClr val="tx1"/>
                </a:solidFill>
                <a:latin typeface="+mn-lt"/>
                <a:ea typeface="+mn-ea"/>
                <a:cs typeface="+mn-cs"/>
              </a:defRPr>
            </a:lvl5pPr>
            <a:lvl6pPr marL="3047848" algn="l" defTabSz="1219139" rtl="0" eaLnBrk="1" latinLnBrk="0" hangingPunct="1">
              <a:defRPr sz="2400" kern="1200">
                <a:solidFill>
                  <a:schemeClr val="tx1"/>
                </a:solidFill>
                <a:latin typeface="+mn-lt"/>
                <a:ea typeface="+mn-ea"/>
                <a:cs typeface="+mn-cs"/>
              </a:defRPr>
            </a:lvl6pPr>
            <a:lvl7pPr marL="3657417" algn="l" defTabSz="1219139" rtl="0" eaLnBrk="1" latinLnBrk="0" hangingPunct="1">
              <a:defRPr sz="2400" kern="1200">
                <a:solidFill>
                  <a:schemeClr val="tx1"/>
                </a:solidFill>
                <a:latin typeface="+mn-lt"/>
                <a:ea typeface="+mn-ea"/>
                <a:cs typeface="+mn-cs"/>
              </a:defRPr>
            </a:lvl7pPr>
            <a:lvl8pPr marL="4266987" algn="l" defTabSz="1219139" rtl="0" eaLnBrk="1" latinLnBrk="0" hangingPunct="1">
              <a:defRPr sz="2400" kern="1200">
                <a:solidFill>
                  <a:schemeClr val="tx1"/>
                </a:solidFill>
                <a:latin typeface="+mn-lt"/>
                <a:ea typeface="+mn-ea"/>
                <a:cs typeface="+mn-cs"/>
              </a:defRPr>
            </a:lvl8pPr>
            <a:lvl9pPr marL="4876557" algn="l" defTabSz="1219139" rtl="0" eaLnBrk="1" latinLnBrk="0" hangingPunct="1">
              <a:defRPr sz="2400" kern="1200">
                <a:solidFill>
                  <a:schemeClr val="tx1"/>
                </a:solidFill>
                <a:latin typeface="+mn-lt"/>
                <a:ea typeface="+mn-ea"/>
                <a:cs typeface="+mn-cs"/>
              </a:defRPr>
            </a:lvl9pPr>
          </a:lstStyle>
          <a:p>
            <a:fld id="{4BB40E71-94E1-EB40-898E-4578389734BD}" type="slidenum">
              <a:rPr lang="en-US" smtClean="0">
                <a:solidFill>
                  <a:prstClr val="black">
                    <a:tint val="75000"/>
                  </a:prstClr>
                </a:solidFill>
              </a:rPr>
              <a:pPr/>
              <a:t>2</a:t>
            </a:fld>
            <a:endParaRPr lang="en-US">
              <a:solidFill>
                <a:prstClr val="black">
                  <a:tint val="75000"/>
                </a:prstClr>
              </a:solidFill>
            </a:endParaRPr>
          </a:p>
        </p:txBody>
      </p:sp>
      <p:sp>
        <p:nvSpPr>
          <p:cNvPr id="13" name="TextBox 12">
            <a:extLst>
              <a:ext uri="{FF2B5EF4-FFF2-40B4-BE49-F238E27FC236}">
                <a16:creationId xmlns:a16="http://schemas.microsoft.com/office/drawing/2014/main" id="{D3CF43A5-BBF9-4FC4-9C3D-3E2F641C75CE}"/>
              </a:ext>
            </a:extLst>
          </p:cNvPr>
          <p:cNvSpPr txBox="1"/>
          <p:nvPr/>
        </p:nvSpPr>
        <p:spPr>
          <a:xfrm>
            <a:off x="534447" y="771324"/>
            <a:ext cx="10805587" cy="943848"/>
          </a:xfrm>
          <a:prstGeom prst="rect">
            <a:avLst/>
          </a:prstGeom>
          <a:noFill/>
        </p:spPr>
        <p:txBody>
          <a:bodyPr wrap="square" rtlCol="0">
            <a:spAutoFit/>
          </a:bodyPr>
          <a:lst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a:lstStyle>
          <a:p>
            <a:r>
              <a:rPr lang="ja-JP" altLang="en-US" sz="2667" dirty="0">
                <a:latin typeface="Meiryo UI" panose="020B0604030504040204" pitchFamily="50" charset="-128"/>
                <a:ea typeface="Meiryo UI" panose="020B0604030504040204" pitchFamily="50" charset="-128"/>
              </a:rPr>
              <a:t>コミュニティでは「トピック」というフォルダ</a:t>
            </a:r>
            <a:r>
              <a:rPr lang="en-US" altLang="ja-JP" sz="2667" dirty="0">
                <a:latin typeface="Meiryo UI" panose="020B0604030504040204" pitchFamily="50" charset="-128"/>
                <a:ea typeface="Meiryo UI" panose="020B0604030504040204" pitchFamily="50" charset="-128"/>
              </a:rPr>
              <a:t>/</a:t>
            </a:r>
            <a:r>
              <a:rPr lang="ja-JP" altLang="en-US" sz="2667" dirty="0">
                <a:latin typeface="Meiryo UI" panose="020B0604030504040204" pitchFamily="50" charset="-128"/>
                <a:ea typeface="Meiryo UI" panose="020B0604030504040204" pitchFamily="50" charset="-128"/>
              </a:rPr>
              <a:t>ワークスペースを作成し、「トピック」内で投稿やディスカッション、課題提出、</a:t>
            </a:r>
            <a:r>
              <a:rPr lang="en-US" altLang="ja-JP" sz="2667" dirty="0">
                <a:latin typeface="Meiryo UI" panose="020B0604030504040204" pitchFamily="50" charset="-128"/>
                <a:ea typeface="Meiryo UI" panose="020B0604030504040204" pitchFamily="50" charset="-128"/>
              </a:rPr>
              <a:t>Web</a:t>
            </a:r>
            <a:r>
              <a:rPr lang="ja-JP" altLang="en-US" sz="2667" dirty="0">
                <a:latin typeface="Meiryo UI" panose="020B0604030504040204" pitchFamily="50" charset="-128"/>
                <a:ea typeface="Meiryo UI" panose="020B0604030504040204" pitchFamily="50" charset="-128"/>
              </a:rPr>
              <a:t>会議</a:t>
            </a:r>
            <a:r>
              <a:rPr lang="en-US" altLang="ja-JP" sz="2667" dirty="0">
                <a:latin typeface="Meiryo UI" panose="020B0604030504040204" pitchFamily="50" charset="-128"/>
                <a:ea typeface="Meiryo UI" panose="020B0604030504040204" pitchFamily="50" charset="-128"/>
              </a:rPr>
              <a:t>URL</a:t>
            </a:r>
            <a:r>
              <a:rPr lang="ja-JP" altLang="en-US" sz="2667" dirty="0">
                <a:latin typeface="Meiryo UI" panose="020B0604030504040204" pitchFamily="50" charset="-128"/>
                <a:ea typeface="Meiryo UI" panose="020B0604030504040204" pitchFamily="50" charset="-128"/>
              </a:rPr>
              <a:t>の添付ができます。</a:t>
            </a:r>
            <a:endParaRPr lang="en-US" altLang="ja-JP" sz="2667" dirty="0">
              <a:latin typeface="Meiryo UI" panose="020B0604030504040204" pitchFamily="50" charset="-128"/>
              <a:ea typeface="Meiryo UI" panose="020B0604030504040204" pitchFamily="50" charset="-128"/>
            </a:endParaRPr>
          </a:p>
        </p:txBody>
      </p:sp>
      <p:pic>
        <p:nvPicPr>
          <p:cNvPr id="34" name="Picture 33">
            <a:extLst>
              <a:ext uri="{FF2B5EF4-FFF2-40B4-BE49-F238E27FC236}">
                <a16:creationId xmlns:a16="http://schemas.microsoft.com/office/drawing/2014/main" id="{2CA642DE-A691-4113-A5DB-1B0E8388110C}"/>
              </a:ext>
            </a:extLst>
          </p:cNvPr>
          <p:cNvPicPr>
            <a:picLocks noChangeAspect="1"/>
          </p:cNvPicPr>
          <p:nvPr/>
        </p:nvPicPr>
        <p:blipFill>
          <a:blip r:embed="rId2"/>
          <a:stretch>
            <a:fillRect/>
          </a:stretch>
        </p:blipFill>
        <p:spPr>
          <a:xfrm>
            <a:off x="767655" y="2048349"/>
            <a:ext cx="4262452" cy="3441980"/>
          </a:xfrm>
          <a:prstGeom prst="rect">
            <a:avLst/>
          </a:prstGeom>
          <a:ln>
            <a:solidFill>
              <a:schemeClr val="bg1">
                <a:lumMod val="65000"/>
              </a:schemeClr>
            </a:solidFill>
          </a:ln>
        </p:spPr>
      </p:pic>
      <p:sp>
        <p:nvSpPr>
          <p:cNvPr id="36" name="Rectangle: Rounded Corners 4">
            <a:extLst>
              <a:ext uri="{FF2B5EF4-FFF2-40B4-BE49-F238E27FC236}">
                <a16:creationId xmlns:a16="http://schemas.microsoft.com/office/drawing/2014/main" id="{DBC4CD1B-311E-44DC-96ED-16FB1E754F85}"/>
              </a:ext>
            </a:extLst>
          </p:cNvPr>
          <p:cNvSpPr/>
          <p:nvPr/>
        </p:nvSpPr>
        <p:spPr>
          <a:xfrm>
            <a:off x="1249475" y="3293857"/>
            <a:ext cx="507947" cy="266643"/>
          </a:xfrm>
          <a:prstGeom prst="roundRect">
            <a:avLst>
              <a:gd name="adj" fmla="val 7647"/>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a:lstStyle>
          <a:p>
            <a:endParaRPr kumimoji="1" lang="ja-JP" altLang="en-US" sz="2667" b="1">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Rectangle 36">
            <a:extLst>
              <a:ext uri="{FF2B5EF4-FFF2-40B4-BE49-F238E27FC236}">
                <a16:creationId xmlns:a16="http://schemas.microsoft.com/office/drawing/2014/main" id="{FAD8E710-FABA-4D64-8D0C-8D8F9B53CD4D}"/>
              </a:ext>
            </a:extLst>
          </p:cNvPr>
          <p:cNvSpPr/>
          <p:nvPr/>
        </p:nvSpPr>
        <p:spPr>
          <a:xfrm>
            <a:off x="534447" y="1599874"/>
            <a:ext cx="2090988" cy="379656"/>
          </a:xfrm>
          <a:prstGeom prst="rect">
            <a:avLst/>
          </a:prstGeom>
        </p:spPr>
        <p:txBody>
          <a:bodyPr wrap="square">
            <a:spAutoFit/>
          </a:bodyPr>
          <a:lst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a:lstStyle>
          <a:p>
            <a:pPr algn="ctr"/>
            <a:r>
              <a:rPr lang="ja-JP" altLang="en-US" sz="1867" b="1">
                <a:solidFill>
                  <a:srgbClr val="002060"/>
                </a:solidFill>
                <a:latin typeface="Meiryo UI" panose="020B0604030504040204" pitchFamily="50" charset="-128"/>
                <a:ea typeface="Meiryo UI" panose="020B0604030504040204" pitchFamily="50" charset="-128"/>
              </a:rPr>
              <a:t>コミュニティ画面</a:t>
            </a:r>
            <a:endParaRPr lang="ja-JP" altLang="en-US" sz="1600" b="1">
              <a:solidFill>
                <a:srgbClr val="002060"/>
              </a:solidFill>
              <a:latin typeface="Meiryo UI" panose="020B0604030504040204" pitchFamily="50" charset="-128"/>
              <a:ea typeface="Meiryo UI" panose="020B0604030504040204" pitchFamily="50" charset="-128"/>
            </a:endParaRPr>
          </a:p>
        </p:txBody>
      </p:sp>
      <p:sp>
        <p:nvSpPr>
          <p:cNvPr id="38" name="Rectangle 37">
            <a:extLst>
              <a:ext uri="{FF2B5EF4-FFF2-40B4-BE49-F238E27FC236}">
                <a16:creationId xmlns:a16="http://schemas.microsoft.com/office/drawing/2014/main" id="{C67F8CFA-06F9-407D-9336-5C7FE4B8B545}"/>
              </a:ext>
            </a:extLst>
          </p:cNvPr>
          <p:cNvSpPr/>
          <p:nvPr/>
        </p:nvSpPr>
        <p:spPr>
          <a:xfrm>
            <a:off x="5268075" y="2552426"/>
            <a:ext cx="2090988" cy="379656"/>
          </a:xfrm>
          <a:prstGeom prst="rect">
            <a:avLst/>
          </a:prstGeom>
        </p:spPr>
        <p:txBody>
          <a:bodyPr wrap="square">
            <a:spAutoFit/>
          </a:bodyPr>
          <a:lst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a:lstStyle>
          <a:p>
            <a:r>
              <a:rPr lang="ja-JP" altLang="en-US" sz="1867" b="1" dirty="0">
                <a:solidFill>
                  <a:srgbClr val="002060"/>
                </a:solidFill>
                <a:latin typeface="Meiryo UI" panose="020B0604030504040204" pitchFamily="50" charset="-128"/>
                <a:ea typeface="Meiryo UI" panose="020B0604030504040204" pitchFamily="50" charset="-128"/>
              </a:rPr>
              <a:t>トピック画面</a:t>
            </a:r>
            <a:endParaRPr lang="ja-JP" altLang="en-US" sz="1600" b="1" dirty="0">
              <a:solidFill>
                <a:srgbClr val="002060"/>
              </a:solidFill>
              <a:latin typeface="Meiryo UI" panose="020B0604030504040204" pitchFamily="50" charset="-128"/>
              <a:ea typeface="Meiryo UI" panose="020B0604030504040204" pitchFamily="50" charset="-128"/>
            </a:endParaRPr>
          </a:p>
        </p:txBody>
      </p:sp>
      <p:pic>
        <p:nvPicPr>
          <p:cNvPr id="39" name="Picture 38">
            <a:extLst>
              <a:ext uri="{FF2B5EF4-FFF2-40B4-BE49-F238E27FC236}">
                <a16:creationId xmlns:a16="http://schemas.microsoft.com/office/drawing/2014/main" id="{DB09A7F8-3F9D-44A4-97E1-DBB53B6E4CA0}"/>
              </a:ext>
            </a:extLst>
          </p:cNvPr>
          <p:cNvPicPr>
            <a:picLocks noChangeAspect="1"/>
          </p:cNvPicPr>
          <p:nvPr/>
        </p:nvPicPr>
        <p:blipFill>
          <a:blip r:embed="rId3"/>
          <a:stretch>
            <a:fillRect/>
          </a:stretch>
        </p:blipFill>
        <p:spPr>
          <a:xfrm>
            <a:off x="4324347" y="2946806"/>
            <a:ext cx="6467727" cy="1622784"/>
          </a:xfrm>
          <a:prstGeom prst="rect">
            <a:avLst/>
          </a:prstGeom>
          <a:ln>
            <a:solidFill>
              <a:schemeClr val="tx1">
                <a:lumMod val="50000"/>
                <a:lumOff val="50000"/>
              </a:schemeClr>
            </a:solidFill>
          </a:ln>
        </p:spPr>
      </p:pic>
      <p:cxnSp>
        <p:nvCxnSpPr>
          <p:cNvPr id="46" name="Straight Arrow Connector 45">
            <a:extLst>
              <a:ext uri="{FF2B5EF4-FFF2-40B4-BE49-F238E27FC236}">
                <a16:creationId xmlns:a16="http://schemas.microsoft.com/office/drawing/2014/main" id="{F98F769A-2BCD-4D08-BB4F-B463F20C6AE4}"/>
              </a:ext>
            </a:extLst>
          </p:cNvPr>
          <p:cNvCxnSpPr>
            <a:cxnSpLocks/>
            <a:stCxn id="36" idx="3"/>
            <a:endCxn id="39" idx="1"/>
          </p:cNvCxnSpPr>
          <p:nvPr/>
        </p:nvCxnSpPr>
        <p:spPr>
          <a:xfrm>
            <a:off x="1757422" y="3427179"/>
            <a:ext cx="2566925" cy="331019"/>
          </a:xfrm>
          <a:prstGeom prst="straightConnector1">
            <a:avLst/>
          </a:prstGeom>
          <a:ln w="3810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69" name="Rectangle: Rounded Corners 4">
            <a:extLst>
              <a:ext uri="{FF2B5EF4-FFF2-40B4-BE49-F238E27FC236}">
                <a16:creationId xmlns:a16="http://schemas.microsoft.com/office/drawing/2014/main" id="{EFEF839F-DB54-402D-912A-13D96422CE78}"/>
              </a:ext>
            </a:extLst>
          </p:cNvPr>
          <p:cNvSpPr/>
          <p:nvPr/>
        </p:nvSpPr>
        <p:spPr>
          <a:xfrm>
            <a:off x="7597032" y="3900300"/>
            <a:ext cx="2429433" cy="555639"/>
          </a:xfrm>
          <a:prstGeom prst="roundRect">
            <a:avLst>
              <a:gd name="adj" fmla="val 7647"/>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a:lstStyle>
          <a:p>
            <a:endParaRPr kumimoji="1" lang="ja-JP" altLang="en-US" sz="2667" b="1">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70" name="Straight Arrow Connector 69">
            <a:extLst>
              <a:ext uri="{FF2B5EF4-FFF2-40B4-BE49-F238E27FC236}">
                <a16:creationId xmlns:a16="http://schemas.microsoft.com/office/drawing/2014/main" id="{7BDE1BFA-81DD-4AE1-BAFB-254C6B1E8BE2}"/>
              </a:ext>
            </a:extLst>
          </p:cNvPr>
          <p:cNvCxnSpPr>
            <a:cxnSpLocks/>
          </p:cNvCxnSpPr>
          <p:nvPr/>
        </p:nvCxnSpPr>
        <p:spPr>
          <a:xfrm>
            <a:off x="9499905" y="4189137"/>
            <a:ext cx="1" cy="533604"/>
          </a:xfrm>
          <a:prstGeom prst="straightConnector1">
            <a:avLst/>
          </a:prstGeom>
          <a:ln w="3810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71" name="Freeform 132">
            <a:extLst>
              <a:ext uri="{FF2B5EF4-FFF2-40B4-BE49-F238E27FC236}">
                <a16:creationId xmlns:a16="http://schemas.microsoft.com/office/drawing/2014/main" id="{523A0F0B-C419-4D55-91F0-E3F95E8261E8}"/>
              </a:ext>
            </a:extLst>
          </p:cNvPr>
          <p:cNvSpPr>
            <a:spLocks noEditPoints="1"/>
          </p:cNvSpPr>
          <p:nvPr/>
        </p:nvSpPr>
        <p:spPr bwMode="auto">
          <a:xfrm>
            <a:off x="4766864" y="2522845"/>
            <a:ext cx="526485" cy="389551"/>
          </a:xfrm>
          <a:custGeom>
            <a:avLst/>
            <a:gdLst>
              <a:gd name="T0" fmla="*/ 2147483646 w 155"/>
              <a:gd name="T1" fmla="*/ 2147483646 h 117"/>
              <a:gd name="T2" fmla="*/ 0 w 155"/>
              <a:gd name="T3" fmla="*/ 2147483646 h 117"/>
              <a:gd name="T4" fmla="*/ 2147483646 w 155"/>
              <a:gd name="T5" fmla="*/ 2147483646 h 117"/>
              <a:gd name="T6" fmla="*/ 2147483646 w 155"/>
              <a:gd name="T7" fmla="*/ 2147483646 h 117"/>
              <a:gd name="T8" fmla="*/ 2147483646 w 155"/>
              <a:gd name="T9" fmla="*/ 2147483646 h 117"/>
              <a:gd name="T10" fmla="*/ 2147483646 w 155"/>
              <a:gd name="T11" fmla="*/ 2147483646 h 117"/>
              <a:gd name="T12" fmla="*/ 2147483646 w 155"/>
              <a:gd name="T13" fmla="*/ 2147483646 h 117"/>
              <a:gd name="T14" fmla="*/ 2147483646 w 155"/>
              <a:gd name="T15" fmla="*/ 2147483646 h 117"/>
              <a:gd name="T16" fmla="*/ 2147483646 w 155"/>
              <a:gd name="T17" fmla="*/ 2147483646 h 117"/>
              <a:gd name="T18" fmla="*/ 2147483646 w 155"/>
              <a:gd name="T19" fmla="*/ 2147483646 h 117"/>
              <a:gd name="T20" fmla="*/ 2147483646 w 155"/>
              <a:gd name="T21" fmla="*/ 2147483646 h 117"/>
              <a:gd name="T22" fmla="*/ 2147483646 w 155"/>
              <a:gd name="T23" fmla="*/ 2147483646 h 117"/>
              <a:gd name="T24" fmla="*/ 2147483646 w 155"/>
              <a:gd name="T25" fmla="*/ 2147483646 h 117"/>
              <a:gd name="T26" fmla="*/ 2147483646 w 155"/>
              <a:gd name="T27" fmla="*/ 2147483646 h 117"/>
              <a:gd name="T28" fmla="*/ 2147483646 w 155"/>
              <a:gd name="T29" fmla="*/ 0 h 117"/>
              <a:gd name="T30" fmla="*/ 2147483646 w 155"/>
              <a:gd name="T31" fmla="*/ 0 h 117"/>
              <a:gd name="T32" fmla="*/ 2147483646 w 155"/>
              <a:gd name="T33" fmla="*/ 2147483646 h 117"/>
              <a:gd name="T34" fmla="*/ 2147483646 w 155"/>
              <a:gd name="T35" fmla="*/ 2147483646 h 117"/>
              <a:gd name="T36" fmla="*/ 2147483646 w 155"/>
              <a:gd name="T37" fmla="*/ 2147483646 h 117"/>
              <a:gd name="T38" fmla="*/ 2147483646 w 155"/>
              <a:gd name="T39" fmla="*/ 2147483646 h 117"/>
              <a:gd name="T40" fmla="*/ 2147483646 w 155"/>
              <a:gd name="T41" fmla="*/ 2147483646 h 117"/>
              <a:gd name="T42" fmla="*/ 2147483646 w 155"/>
              <a:gd name="T43" fmla="*/ 2147483646 h 117"/>
              <a:gd name="T44" fmla="*/ 2147483646 w 155"/>
              <a:gd name="T45" fmla="*/ 2147483646 h 117"/>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155" h="117">
                <a:moveTo>
                  <a:pt x="1" y="47"/>
                </a:moveTo>
                <a:cubicBezTo>
                  <a:pt x="0" y="47"/>
                  <a:pt x="0" y="47"/>
                  <a:pt x="0" y="48"/>
                </a:cubicBezTo>
                <a:cubicBezTo>
                  <a:pt x="23" y="117"/>
                  <a:pt x="23" y="117"/>
                  <a:pt x="23" y="117"/>
                </a:cubicBezTo>
                <a:cubicBezTo>
                  <a:pt x="155" y="117"/>
                  <a:pt x="155" y="117"/>
                  <a:pt x="155" y="117"/>
                </a:cubicBezTo>
                <a:cubicBezTo>
                  <a:pt x="132" y="48"/>
                  <a:pt x="132" y="48"/>
                  <a:pt x="132" y="48"/>
                </a:cubicBezTo>
                <a:cubicBezTo>
                  <a:pt x="131" y="47"/>
                  <a:pt x="130" y="47"/>
                  <a:pt x="129" y="47"/>
                </a:cubicBezTo>
                <a:cubicBezTo>
                  <a:pt x="1" y="47"/>
                  <a:pt x="1" y="47"/>
                  <a:pt x="1" y="47"/>
                </a:cubicBezTo>
                <a:moveTo>
                  <a:pt x="129" y="42"/>
                </a:moveTo>
                <a:cubicBezTo>
                  <a:pt x="132" y="42"/>
                  <a:pt x="135" y="44"/>
                  <a:pt x="136" y="47"/>
                </a:cubicBezTo>
                <a:cubicBezTo>
                  <a:pt x="155" y="103"/>
                  <a:pt x="155" y="103"/>
                  <a:pt x="155" y="103"/>
                </a:cubicBezTo>
                <a:cubicBezTo>
                  <a:pt x="155" y="15"/>
                  <a:pt x="155" y="15"/>
                  <a:pt x="155" y="15"/>
                </a:cubicBezTo>
                <a:cubicBezTo>
                  <a:pt x="147" y="15"/>
                  <a:pt x="147" y="15"/>
                  <a:pt x="147" y="15"/>
                </a:cubicBezTo>
                <a:cubicBezTo>
                  <a:pt x="146" y="15"/>
                  <a:pt x="146" y="14"/>
                  <a:pt x="146" y="13"/>
                </a:cubicBezTo>
                <a:cubicBezTo>
                  <a:pt x="146" y="11"/>
                  <a:pt x="146" y="8"/>
                  <a:pt x="146" y="8"/>
                </a:cubicBezTo>
                <a:cubicBezTo>
                  <a:pt x="146" y="4"/>
                  <a:pt x="142" y="0"/>
                  <a:pt x="138" y="0"/>
                </a:cubicBezTo>
                <a:cubicBezTo>
                  <a:pt x="100" y="0"/>
                  <a:pt x="100" y="0"/>
                  <a:pt x="100" y="0"/>
                </a:cubicBezTo>
                <a:cubicBezTo>
                  <a:pt x="96" y="0"/>
                  <a:pt x="92" y="4"/>
                  <a:pt x="92" y="8"/>
                </a:cubicBezTo>
                <a:cubicBezTo>
                  <a:pt x="92" y="13"/>
                  <a:pt x="92" y="13"/>
                  <a:pt x="92" y="13"/>
                </a:cubicBezTo>
                <a:cubicBezTo>
                  <a:pt x="92" y="14"/>
                  <a:pt x="92" y="15"/>
                  <a:pt x="91" y="15"/>
                </a:cubicBezTo>
                <a:cubicBezTo>
                  <a:pt x="25" y="15"/>
                  <a:pt x="25" y="15"/>
                  <a:pt x="25" y="15"/>
                </a:cubicBezTo>
                <a:cubicBezTo>
                  <a:pt x="24" y="15"/>
                  <a:pt x="23" y="16"/>
                  <a:pt x="23" y="17"/>
                </a:cubicBezTo>
                <a:cubicBezTo>
                  <a:pt x="23" y="42"/>
                  <a:pt x="23" y="42"/>
                  <a:pt x="23" y="42"/>
                </a:cubicBezTo>
                <a:cubicBezTo>
                  <a:pt x="129" y="42"/>
                  <a:pt x="129" y="42"/>
                  <a:pt x="129" y="42"/>
                </a:cubicBezTo>
              </a:path>
            </a:pathLst>
          </a:custGeom>
          <a:solidFill>
            <a:srgbClr val="F0BD35"/>
          </a:solidFill>
          <a:ln>
            <a:noFill/>
          </a:ln>
        </p:spPr>
        <p:txBody>
          <a:bodyPr/>
          <a:lst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a:lstStyle>
          <a:p>
            <a:pPr>
              <a:defRPr/>
            </a:pPr>
            <a:endParaRPr lang="ja-JP" altLang="en-US" sz="4423">
              <a:latin typeface="Meiryo UI" panose="020B0604030504040204" pitchFamily="50" charset="-128"/>
              <a:ea typeface="Meiryo UI" panose="020B0604030504040204" pitchFamily="50" charset="-128"/>
            </a:endParaRPr>
          </a:p>
        </p:txBody>
      </p:sp>
      <p:grpSp>
        <p:nvGrpSpPr>
          <p:cNvPr id="72" name="Group 71">
            <a:extLst>
              <a:ext uri="{FF2B5EF4-FFF2-40B4-BE49-F238E27FC236}">
                <a16:creationId xmlns:a16="http://schemas.microsoft.com/office/drawing/2014/main" id="{B7807C95-A1D3-411D-8A09-2DDFC29742B6}"/>
              </a:ext>
            </a:extLst>
          </p:cNvPr>
          <p:cNvGrpSpPr/>
          <p:nvPr/>
        </p:nvGrpSpPr>
        <p:grpSpPr>
          <a:xfrm>
            <a:off x="5644887" y="4747857"/>
            <a:ext cx="6258631" cy="1611625"/>
            <a:chOff x="751878" y="3458109"/>
            <a:chExt cx="4942441" cy="1442044"/>
          </a:xfrm>
        </p:grpSpPr>
        <p:pic>
          <p:nvPicPr>
            <p:cNvPr id="73" name="Picture 72">
              <a:extLst>
                <a:ext uri="{FF2B5EF4-FFF2-40B4-BE49-F238E27FC236}">
                  <a16:creationId xmlns:a16="http://schemas.microsoft.com/office/drawing/2014/main" id="{C1EDD461-5AFD-494B-95F8-FE16039A0B39}"/>
                </a:ext>
              </a:extLst>
            </p:cNvPr>
            <p:cNvPicPr>
              <a:picLocks noChangeAspect="1"/>
            </p:cNvPicPr>
            <p:nvPr/>
          </p:nvPicPr>
          <p:blipFill>
            <a:blip r:embed="rId4"/>
            <a:stretch>
              <a:fillRect/>
            </a:stretch>
          </p:blipFill>
          <p:spPr>
            <a:xfrm>
              <a:off x="751878" y="3458109"/>
              <a:ext cx="4942441" cy="1442044"/>
            </a:xfrm>
            <a:prstGeom prst="rect">
              <a:avLst/>
            </a:prstGeom>
            <a:ln>
              <a:solidFill>
                <a:schemeClr val="tx1">
                  <a:lumMod val="50000"/>
                  <a:lumOff val="50000"/>
                </a:schemeClr>
              </a:solidFill>
            </a:ln>
          </p:spPr>
        </p:pic>
        <p:pic>
          <p:nvPicPr>
            <p:cNvPr id="74" name="Picture 73">
              <a:extLst>
                <a:ext uri="{FF2B5EF4-FFF2-40B4-BE49-F238E27FC236}">
                  <a16:creationId xmlns:a16="http://schemas.microsoft.com/office/drawing/2014/main" id="{D9A5BD1B-13E6-44F1-BDC1-752BDF410F1C}"/>
                </a:ext>
              </a:extLst>
            </p:cNvPr>
            <p:cNvPicPr>
              <a:picLocks noChangeAspect="1"/>
            </p:cNvPicPr>
            <p:nvPr/>
          </p:nvPicPr>
          <p:blipFill>
            <a:blip r:embed="rId5"/>
            <a:stretch>
              <a:fillRect/>
            </a:stretch>
          </p:blipFill>
          <p:spPr>
            <a:xfrm>
              <a:off x="3290358" y="4609392"/>
              <a:ext cx="800735" cy="191220"/>
            </a:xfrm>
            <a:prstGeom prst="rect">
              <a:avLst/>
            </a:prstGeom>
          </p:spPr>
        </p:pic>
      </p:grpSp>
      <p:pic>
        <p:nvPicPr>
          <p:cNvPr id="75" name="Graphic 22" descr="Chat">
            <a:extLst>
              <a:ext uri="{FF2B5EF4-FFF2-40B4-BE49-F238E27FC236}">
                <a16:creationId xmlns:a16="http://schemas.microsoft.com/office/drawing/2014/main" id="{B9998954-AF98-4B7C-9239-C572A36CB049}"/>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2175590" y="5670631"/>
            <a:ext cx="625959" cy="625959"/>
          </a:xfrm>
          <a:prstGeom prst="rect">
            <a:avLst/>
          </a:prstGeom>
        </p:spPr>
      </p:pic>
      <p:pic>
        <p:nvPicPr>
          <p:cNvPr id="76" name="Content Placeholder 24" descr="List">
            <a:extLst>
              <a:ext uri="{FF2B5EF4-FFF2-40B4-BE49-F238E27FC236}">
                <a16:creationId xmlns:a16="http://schemas.microsoft.com/office/drawing/2014/main" id="{B9323FF3-B117-45D5-800B-F34693D777E4}"/>
              </a:ext>
            </a:extLst>
          </p:cNvPr>
          <p:cNvPicPr>
            <a:picLocks noGrp="1" noChangeAspect="1"/>
          </p:cNvPicPr>
          <p:nvPr>
            <p:ph idx="1"/>
          </p:nvPr>
        </p:nvPicPr>
        <p:blipFill>
          <a:blip r:embed="rId8">
            <a:extLst>
              <a:ext uri="{96DAC541-7B7A-43D3-8B79-37D633B846F1}">
                <asvg:svgBlip xmlns:asvg="http://schemas.microsoft.com/office/drawing/2016/SVG/main" r:embed="rId9"/>
              </a:ext>
            </a:extLst>
          </a:blip>
          <a:stretch>
            <a:fillRect/>
          </a:stretch>
        </p:blipFill>
        <p:spPr>
          <a:xfrm>
            <a:off x="1690139" y="5702205"/>
            <a:ext cx="498516" cy="498516"/>
          </a:xfrm>
        </p:spPr>
      </p:pic>
      <p:sp>
        <p:nvSpPr>
          <p:cNvPr id="77" name="Rectangle 76">
            <a:extLst>
              <a:ext uri="{FF2B5EF4-FFF2-40B4-BE49-F238E27FC236}">
                <a16:creationId xmlns:a16="http://schemas.microsoft.com/office/drawing/2014/main" id="{987A8647-5278-4B57-AE62-4A3BE8E08347}"/>
              </a:ext>
            </a:extLst>
          </p:cNvPr>
          <p:cNvSpPr/>
          <p:nvPr/>
        </p:nvSpPr>
        <p:spPr>
          <a:xfrm>
            <a:off x="2703853" y="5614889"/>
            <a:ext cx="3824484" cy="666977"/>
          </a:xfrm>
          <a:prstGeom prst="rect">
            <a:avLst/>
          </a:prstGeom>
        </p:spPr>
        <p:txBody>
          <a:bodyPr wrap="square">
            <a:spAutoFit/>
          </a:bodyPr>
          <a:lst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a:lstStyle>
          <a:p>
            <a:r>
              <a:rPr lang="ja-JP" altLang="en-US" sz="1867" b="1">
                <a:solidFill>
                  <a:srgbClr val="002060"/>
                </a:solidFill>
                <a:latin typeface="Meiryo UI" panose="020B0604030504040204" pitchFamily="50" charset="-128"/>
                <a:ea typeface="Meiryo UI" panose="020B0604030504040204" pitchFamily="50" charset="-128"/>
              </a:rPr>
              <a:t>トピックの中でディスカッション</a:t>
            </a:r>
            <a:endParaRPr lang="en-US" altLang="ja-JP" sz="1867" b="1">
              <a:solidFill>
                <a:srgbClr val="002060"/>
              </a:solidFill>
              <a:latin typeface="Meiryo UI" panose="020B0604030504040204" pitchFamily="50" charset="-128"/>
              <a:ea typeface="Meiryo UI" panose="020B0604030504040204" pitchFamily="50" charset="-128"/>
            </a:endParaRPr>
          </a:p>
          <a:p>
            <a:r>
              <a:rPr lang="ja-JP" altLang="en-US" sz="1867" b="1">
                <a:solidFill>
                  <a:srgbClr val="002060"/>
                </a:solidFill>
                <a:latin typeface="Meiryo UI" panose="020B0604030504040204" pitchFamily="50" charset="-128"/>
                <a:ea typeface="Meiryo UI" panose="020B0604030504040204" pitchFamily="50" charset="-128"/>
              </a:rPr>
              <a:t>や情報供給・課題提出可能</a:t>
            </a:r>
            <a:endParaRPr lang="ja-JP" altLang="en-US" sz="1600" b="1">
              <a:solidFill>
                <a:srgbClr val="002060"/>
              </a:solidFill>
              <a:latin typeface="Meiryo UI" panose="020B0604030504040204" pitchFamily="50" charset="-128"/>
              <a:ea typeface="Meiryo UI" panose="020B0604030504040204" pitchFamily="50" charset="-128"/>
            </a:endParaRPr>
          </a:p>
        </p:txBody>
      </p:sp>
      <p:sp>
        <p:nvSpPr>
          <p:cNvPr id="3" name="TextBox 12">
            <a:extLst>
              <a:ext uri="{FF2B5EF4-FFF2-40B4-BE49-F238E27FC236}">
                <a16:creationId xmlns:a16="http://schemas.microsoft.com/office/drawing/2014/main" id="{2AB58D4A-6B13-038A-CDBD-C00799932ECA}"/>
              </a:ext>
            </a:extLst>
          </p:cNvPr>
          <p:cNvSpPr txBox="1"/>
          <p:nvPr/>
        </p:nvSpPr>
        <p:spPr>
          <a:xfrm>
            <a:off x="5497473" y="1655372"/>
            <a:ext cx="6160080" cy="923330"/>
          </a:xfrm>
          <a:prstGeom prst="rect">
            <a:avLst/>
          </a:prstGeom>
          <a:noFill/>
        </p:spPr>
        <p:txBody>
          <a:bodyPr wrap="square" rtlCol="0">
            <a:spAutoFit/>
          </a:bodyPr>
          <a:lst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a:lstStyle>
          <a:p>
            <a:r>
              <a:rPr lang="en-US" altLang="ja-JP" dirty="0">
                <a:solidFill>
                  <a:srgbClr val="FF0000"/>
                </a:solidFill>
                <a:latin typeface="Meiryo UI" panose="020B0604030504040204" pitchFamily="50" charset="-128"/>
                <a:ea typeface="Meiryo UI" panose="020B0604030504040204" pitchFamily="50" charset="-128"/>
              </a:rPr>
              <a:t>※</a:t>
            </a:r>
            <a:r>
              <a:rPr lang="ja-JP" altLang="en-US" dirty="0">
                <a:solidFill>
                  <a:srgbClr val="FF0000"/>
                </a:solidFill>
                <a:latin typeface="Meiryo UI" panose="020B0604030504040204" pitchFamily="50" charset="-128"/>
                <a:ea typeface="Meiryo UI" panose="020B0604030504040204" pitchFamily="50" charset="-128"/>
              </a:rPr>
              <a:t>コミュニティは研修管理者よりヘルプデスクへ申請して作成します</a:t>
            </a:r>
            <a:endParaRPr lang="en-US" altLang="ja-JP" dirty="0">
              <a:solidFill>
                <a:srgbClr val="FF0000"/>
              </a:solidFill>
              <a:latin typeface="Meiryo UI" panose="020B0604030504040204" pitchFamily="50" charset="-128"/>
              <a:ea typeface="Meiryo UI" panose="020B0604030504040204" pitchFamily="50" charset="-128"/>
            </a:endParaRPr>
          </a:p>
          <a:p>
            <a:r>
              <a:rPr lang="en-US" altLang="ja-JP" dirty="0">
                <a:solidFill>
                  <a:srgbClr val="FF0000"/>
                </a:solidFill>
                <a:latin typeface="Meiryo UI" panose="020B0604030504040204" pitchFamily="50" charset="-128"/>
                <a:ea typeface="Meiryo UI" panose="020B0604030504040204" pitchFamily="50" charset="-128"/>
              </a:rPr>
              <a:t>※</a:t>
            </a:r>
            <a:r>
              <a:rPr lang="ja-JP" altLang="en-US" dirty="0">
                <a:solidFill>
                  <a:srgbClr val="FF0000"/>
                </a:solidFill>
                <a:latin typeface="Meiryo UI" panose="020B0604030504040204" pitchFamily="50" charset="-128"/>
                <a:ea typeface="Meiryo UI" panose="020B0604030504040204" pitchFamily="50" charset="-128"/>
              </a:rPr>
              <a:t>研修管理者のみトピックを作成できます。（受講者は投稿・返信・いいね！のみ可能）</a:t>
            </a:r>
            <a:endParaRPr lang="en-US" altLang="ja-JP" dirty="0">
              <a:solidFill>
                <a:srgbClr val="FF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653504929"/>
      </p:ext>
    </p:extLst>
  </p:cSld>
  <p:clrMapOvr>
    <a:masterClrMapping/>
  </p:clrMapOvr>
</p:sld>
</file>

<file path=ppt/theme/theme1.xml><?xml version="1.0" encoding="utf-8"?>
<a:theme xmlns:a="http://schemas.openxmlformats.org/drawingml/2006/main" name="2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noFill/>
        <a:ln w="38100">
          <a:solidFill>
            <a:srgbClr val="FF0000"/>
          </a:solidFill>
        </a:ln>
      </a:spPr>
      <a:bodyPr rtlCol="0" anchor="ctr"/>
      <a:lstStyle>
        <a:defPPr algn="ctr">
          <a:defRPr kumimoji="1"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bg1">
              <a:lumMod val="50000"/>
            </a:schemeClr>
          </a:solidFill>
          <a:tailEnd type="triangle"/>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312</Words>
  <Application>Microsoft Office PowerPoint</Application>
  <PresentationFormat>ワイド画面</PresentationFormat>
  <Paragraphs>32</Paragraphs>
  <Slides>2</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2</vt:i4>
      </vt:variant>
    </vt:vector>
  </HeadingPairs>
  <TitlesOfParts>
    <vt:vector size="6" baseType="lpstr">
      <vt:lpstr>Meiryo UI</vt:lpstr>
      <vt:lpstr>Arial</vt:lpstr>
      <vt:lpstr>Calibri</vt:lpstr>
      <vt:lpstr>2_Office Theme</vt:lpstr>
      <vt:lpstr>コミュニティ概要</vt:lpstr>
      <vt:lpstr>コミュニティ概要(コミュニティ/トピック)</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2024-04-26T03:02:29Z</dcterms:created>
  <dcterms:modified xsi:type="dcterms:W3CDTF">2024-04-26T03:02:37Z</dcterms:modified>
</cp:coreProperties>
</file>