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4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71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22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D44D167D-DA00-2FA3-C345-FF9825790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8335F1-72B3-D969-A57B-DDF075B6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7BA62B-981F-4D7A-57F9-8071E60A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EB9840-06A0-E0E6-F7BB-D8317933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50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13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18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1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4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3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49719CF-6679-433B-B0C3-31975AB8326D}" type="datetimeFigureOut">
              <a:rPr kumimoji="1" lang="ja-JP" altLang="en-US" smtClean="0"/>
              <a:t>2025/5/8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39F534-B8DA-407C-B4BA-8805F9B52D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23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DFA3E5C-A770-9DF3-F36A-406433FD9D5B}"/>
              </a:ext>
            </a:extLst>
          </p:cNvPr>
          <p:cNvSpPr/>
          <p:nvPr userDrawn="1"/>
        </p:nvSpPr>
        <p:spPr>
          <a:xfrm>
            <a:off x="0" y="384857"/>
            <a:ext cx="7997147" cy="108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6EAADA"/>
              </a:gs>
              <a:gs pos="93000">
                <a:srgbClr val="DAE3F3">
                  <a:alpha val="2000"/>
                </a:srgbClr>
              </a:gs>
              <a:gs pos="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DF7543-BDF2-9F90-BD71-C4EC3205BD22}"/>
              </a:ext>
            </a:extLst>
          </p:cNvPr>
          <p:cNvSpPr txBox="1"/>
          <p:nvPr userDrawn="1"/>
        </p:nvSpPr>
        <p:spPr>
          <a:xfrm>
            <a:off x="141634" y="131473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業務仕様書別紙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「工事概略図」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B355149-AEEE-C739-2CBB-C364EFE69693}"/>
              </a:ext>
            </a:extLst>
          </p:cNvPr>
          <p:cNvSpPr/>
          <p:nvPr userDrawn="1"/>
        </p:nvSpPr>
        <p:spPr>
          <a:xfrm>
            <a:off x="285750" y="602425"/>
            <a:ext cx="8556172" cy="6017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65B7173-F1DF-8489-1743-09994F104737}"/>
              </a:ext>
            </a:extLst>
          </p:cNvPr>
          <p:cNvCxnSpPr>
            <a:cxnSpLocks/>
          </p:cNvCxnSpPr>
          <p:nvPr userDrawn="1"/>
        </p:nvCxnSpPr>
        <p:spPr>
          <a:xfrm>
            <a:off x="293914" y="6348252"/>
            <a:ext cx="8548008" cy="19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F4E097-5292-040D-4CFF-2129FE8CE276}"/>
              </a:ext>
            </a:extLst>
          </p:cNvPr>
          <p:cNvSpPr txBox="1"/>
          <p:nvPr userDrawn="1"/>
        </p:nvSpPr>
        <p:spPr>
          <a:xfrm>
            <a:off x="306260" y="6369529"/>
            <a:ext cx="21162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施設名 北海道センター（帯広）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FD63F54-7920-0201-E44B-55E9ECF5E6BA}"/>
              </a:ext>
            </a:extLst>
          </p:cNvPr>
          <p:cNvCxnSpPr>
            <a:cxnSpLocks/>
          </p:cNvCxnSpPr>
          <p:nvPr userDrawn="1"/>
        </p:nvCxnSpPr>
        <p:spPr>
          <a:xfrm>
            <a:off x="2289807" y="6348252"/>
            <a:ext cx="0" cy="271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F3F3D4-ED88-D0F5-6960-15EEF85AAACC}"/>
              </a:ext>
            </a:extLst>
          </p:cNvPr>
          <p:cNvSpPr txBox="1"/>
          <p:nvPr userDrawn="1"/>
        </p:nvSpPr>
        <p:spPr>
          <a:xfrm>
            <a:off x="2378895" y="6367847"/>
            <a:ext cx="28777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工事名　食堂前テラスウッドデッキ改修工事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250ED85-18ED-2967-A9E7-27071207CB0B}"/>
              </a:ext>
            </a:extLst>
          </p:cNvPr>
          <p:cNvCxnSpPr>
            <a:cxnSpLocks/>
          </p:cNvCxnSpPr>
          <p:nvPr userDrawn="1"/>
        </p:nvCxnSpPr>
        <p:spPr>
          <a:xfrm>
            <a:off x="6724651" y="6367847"/>
            <a:ext cx="0" cy="251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6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48340" y="6367843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計画案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40406CD-C053-1D1D-322A-B9EA3467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4" y="682330"/>
            <a:ext cx="7757832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7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57048" y="6376552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ウッドデッキ既存図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8AC11F3-7559-A51D-D899-94D6182B3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67" y="630721"/>
            <a:ext cx="8446897" cy="56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3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57048" y="6376552"/>
            <a:ext cx="20697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ウッドデッキ改修案（参考図）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D9E025-3E8B-3F95-CFA9-1EC5FFA72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0" y="651546"/>
            <a:ext cx="8479101" cy="56192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02AE3E9-289B-74BF-6CF9-01C0AD184987}"/>
              </a:ext>
            </a:extLst>
          </p:cNvPr>
          <p:cNvSpPr/>
          <p:nvPr/>
        </p:nvSpPr>
        <p:spPr>
          <a:xfrm>
            <a:off x="1055077" y="712177"/>
            <a:ext cx="281354" cy="149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17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57048" y="6376552"/>
            <a:ext cx="19351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雨水浸透施設計画（参考図）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718F4A-A608-B0D1-7EE0-F997695A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85" y="665712"/>
            <a:ext cx="8166666" cy="56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0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57048" y="6376552"/>
            <a:ext cx="19351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雨水浸透施設計画（参考図）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A744B7-B7DB-5DBC-669B-B27A80A81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0" y="667931"/>
            <a:ext cx="6147883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5FE087-D51B-2F6E-C4DA-4033A5814212}"/>
              </a:ext>
            </a:extLst>
          </p:cNvPr>
          <p:cNvSpPr txBox="1"/>
          <p:nvPr/>
        </p:nvSpPr>
        <p:spPr>
          <a:xfrm>
            <a:off x="6857048" y="6376552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現況写真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35C49F-D768-C657-2A3B-A2B95CE8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14" y="670933"/>
            <a:ext cx="8049442" cy="56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1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59c1c5-632e-40bf-be4f-8dec58b9b2ce" xsi:nil="true"/>
    <lcf76f155ced4ddcb4097134ff3c332f xmlns="7ca8cccc-d75a-4648-a013-d3adbcc0840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5DDD52642F6E54482F2B16B1EDC7497" ma:contentTypeVersion="12" ma:contentTypeDescription="新しいドキュメントを作成します。" ma:contentTypeScope="" ma:versionID="949449f08e0295cb0cc2be5723ddc27b">
  <xsd:schema xmlns:xsd="http://www.w3.org/2001/XMLSchema" xmlns:xs="http://www.w3.org/2001/XMLSchema" xmlns:p="http://schemas.microsoft.com/office/2006/metadata/properties" xmlns:ns2="7ca8cccc-d75a-4648-a013-d3adbcc08400" xmlns:ns3="a759c1c5-632e-40bf-be4f-8dec58b9b2ce" targetNamespace="http://schemas.microsoft.com/office/2006/metadata/properties" ma:root="true" ma:fieldsID="dcf5ee98bc1436779190cf1cf7ca319f" ns2:_="" ns3:_="">
    <xsd:import namespace="7ca8cccc-d75a-4648-a013-d3adbcc08400"/>
    <xsd:import namespace="a759c1c5-632e-40bf-be4f-8dec58b9b2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8cccc-d75a-4648-a013-d3adbcc08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9c1c5-632e-40bf-be4f-8dec58b9b2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b90282-1205-4c43-9e74-0e576aada7c1}" ma:internalName="TaxCatchAll" ma:showField="CatchAllData" ma:web="a759c1c5-632e-40bf-be4f-8dec58b9b2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297F99-7F69-49E1-9026-B254B45038DB}">
  <ds:schemaRefs>
    <ds:schemaRef ds:uri="http://schemas.microsoft.com/office/2006/metadata/properties"/>
    <ds:schemaRef ds:uri="http://schemas.microsoft.com/office/infopath/2007/PartnerControls"/>
    <ds:schemaRef ds:uri="a2b7f286-f4ae-42b6-ade9-bfab011e53e0"/>
    <ds:schemaRef ds:uri="0519565a-4d1a-4ba2-9ec5-c97003c6368d"/>
    <ds:schemaRef ds:uri="a759c1c5-632e-40bf-be4f-8dec58b9b2ce"/>
    <ds:schemaRef ds:uri="7ca8cccc-d75a-4648-a013-d3adbcc08400"/>
  </ds:schemaRefs>
</ds:datastoreItem>
</file>

<file path=customXml/itemProps2.xml><?xml version="1.0" encoding="utf-8"?>
<ds:datastoreItem xmlns:ds="http://schemas.openxmlformats.org/officeDocument/2006/customXml" ds:itemID="{47167E09-CB45-4B2E-876F-11E03C058E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8cccc-d75a-4648-a013-d3adbcc08400"/>
    <ds:schemaRef ds:uri="a759c1c5-632e-40bf-be4f-8dec58b9b2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C8BFBA-74F7-4966-A54E-C2F0F58C1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1967</TotalTime>
  <Words>26</Words>
  <Application>Microsoft Office PowerPoint</Application>
  <PresentationFormat>画面に合わせる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坂本 一雄</dc:creator>
  <cp:lastModifiedBy>Umemoto, Shinji[梅本 真司]</cp:lastModifiedBy>
  <cp:revision>38</cp:revision>
  <cp:lastPrinted>2022-06-25T20:59:03Z</cp:lastPrinted>
  <dcterms:created xsi:type="dcterms:W3CDTF">2022-06-23T09:59:21Z</dcterms:created>
  <dcterms:modified xsi:type="dcterms:W3CDTF">2025-05-08T05:33:51Z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0x01010025DDD52642F6E54482F2B16B1EDC7497</vt:lpwstr>
  </property>
  <property fmtid="{D5CDD505-2E9C-101B-9397-08002B2CF9AE}" pid="3" name="MediaServiceImageTags">
    <vt:lpwstr/>
  </property>
</Properties>
</file>