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68" r:id="rId2"/>
    <p:sldMasterId id="2147483812" r:id="rId3"/>
  </p:sldMasterIdLst>
  <p:notesMasterIdLst>
    <p:notesMasterId r:id="rId32"/>
  </p:notesMasterIdLst>
  <p:sldIdLst>
    <p:sldId id="256" r:id="rId4"/>
    <p:sldId id="289" r:id="rId5"/>
    <p:sldId id="290" r:id="rId6"/>
    <p:sldId id="323" r:id="rId7"/>
    <p:sldId id="259" r:id="rId8"/>
    <p:sldId id="261" r:id="rId9"/>
    <p:sldId id="262" r:id="rId10"/>
    <p:sldId id="263" r:id="rId11"/>
    <p:sldId id="264" r:id="rId12"/>
    <p:sldId id="265" r:id="rId13"/>
    <p:sldId id="327" r:id="rId14"/>
    <p:sldId id="314" r:id="rId15"/>
    <p:sldId id="272" r:id="rId16"/>
    <p:sldId id="316" r:id="rId17"/>
    <p:sldId id="328" r:id="rId18"/>
    <p:sldId id="296" r:id="rId19"/>
    <p:sldId id="297" r:id="rId20"/>
    <p:sldId id="311" r:id="rId21"/>
    <p:sldId id="302" r:id="rId22"/>
    <p:sldId id="280" r:id="rId23"/>
    <p:sldId id="284" r:id="rId24"/>
    <p:sldId id="303" r:id="rId25"/>
    <p:sldId id="286" r:id="rId26"/>
    <p:sldId id="304" r:id="rId27"/>
    <p:sldId id="305" r:id="rId28"/>
    <p:sldId id="313" r:id="rId29"/>
    <p:sldId id="324" r:id="rId30"/>
    <p:sldId id="326"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awa, Jiro[相川 次郎]" initials="AJ次" lastIdx="2" clrIdx="0">
    <p:extLst>
      <p:ext uri="{19B8F6BF-5375-455C-9EA6-DF929625EA0E}">
        <p15:presenceInfo xmlns:p15="http://schemas.microsoft.com/office/powerpoint/2012/main" userId="S-1-5-21-839533899-1190412571-3340369724-624240" providerId="AD"/>
      </p:ext>
    </p:extLst>
  </p:cmAuthor>
  <p:cmAuthor id="2" name="Windows User" initials="WU"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F9933"/>
    <a:srgbClr val="FF5050"/>
    <a:srgbClr val="FF7C80"/>
    <a:srgbClr val="FFCCFF"/>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83188-199D-6F34-E354-6206B082553E}" v="6" dt="2022-12-28T09:50:57.689"/>
    <p1510:client id="{62E5CC7F-3E7D-6E30-7515-FDFB9A1D480B}" v="11" dt="2023-01-31T09:44:41.519"/>
    <p1510:client id="{6B2EC7A7-214B-EBF6-8278-A058689FEAC4}" v="62" dt="2023-01-11T09:38:01.700"/>
    <p1510:client id="{75787DC2-CA0B-8814-F3C3-D536D2F27AB0}" v="57" dt="2023-01-31T11:38:58.423"/>
    <p1510:client id="{9CB17BE8-D89C-120D-27FE-6EC28F23D589}" v="167" dt="2022-12-23T12:40:57.076"/>
    <p1510:client id="{CB0FCDF3-65FD-726E-6BE2-BAE4C9D3F9DE}" v="61" dt="2023-01-11T09:20:18.84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43" autoAdjust="0"/>
    <p:restoredTop sz="94660"/>
  </p:normalViewPr>
  <p:slideViewPr>
    <p:cSldViewPr snapToGrid="0">
      <p:cViewPr varScale="1">
        <p:scale>
          <a:sx n="120" d="100"/>
          <a:sy n="120" d="100"/>
        </p:scale>
        <p:origin x="1530" y="108"/>
      </p:cViewPr>
      <p:guideLst>
        <p:guide orient="horz" pos="2160"/>
        <p:guide pos="2880"/>
      </p:guideLst>
    </p:cSldViewPr>
  </p:slideViewPr>
  <p:notesTextViewPr>
    <p:cViewPr>
      <p:scale>
        <a:sx n="3" d="2"/>
        <a:sy n="3" d="2"/>
      </p:scale>
      <p:origin x="0" y="0"/>
    </p:cViewPr>
  </p:notesTextViewPr>
  <p:sorterViewPr>
    <p:cViewPr>
      <p:scale>
        <a:sx n="100" d="100"/>
        <a:sy n="100" d="100"/>
      </p:scale>
      <p:origin x="0" y="-65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presProps" Target="presProps.xml"/><Relationship Id="rId42"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3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ibayashi, Nobuaki[栗林 伸昭]" userId="S::kuribayashi.nobuaki3@jica.go.jp::9c818291-500f-4c57-95a1-e658bce1a3f6" providerId="AD" clId="Web-{2DD83188-199D-6F34-E354-6206B082553E}"/>
    <pc:docChg chg="modSld">
      <pc:chgData name="Kuribayashi, Nobuaki[栗林 伸昭]" userId="S::kuribayashi.nobuaki3@jica.go.jp::9c818291-500f-4c57-95a1-e658bce1a3f6" providerId="AD" clId="Web-{2DD83188-199D-6F34-E354-6206B082553E}" dt="2022-12-28T09:50:57.689" v="5" actId="14100"/>
      <pc:docMkLst>
        <pc:docMk/>
      </pc:docMkLst>
      <pc:sldChg chg="modSp">
        <pc:chgData name="Kuribayashi, Nobuaki[栗林 伸昭]" userId="S::kuribayashi.nobuaki3@jica.go.jp::9c818291-500f-4c57-95a1-e658bce1a3f6" providerId="AD" clId="Web-{2DD83188-199D-6F34-E354-6206B082553E}" dt="2022-12-28T09:50:57.689" v="5" actId="14100"/>
        <pc:sldMkLst>
          <pc:docMk/>
          <pc:sldMk cId="2869613381" sldId="327"/>
        </pc:sldMkLst>
        <pc:spChg chg="mod">
          <ac:chgData name="Kuribayashi, Nobuaki[栗林 伸昭]" userId="S::kuribayashi.nobuaki3@jica.go.jp::9c818291-500f-4c57-95a1-e658bce1a3f6" providerId="AD" clId="Web-{2DD83188-199D-6F34-E354-6206B082553E}" dt="2022-12-28T09:50:57.689" v="5" actId="14100"/>
          <ac:spMkLst>
            <pc:docMk/>
            <pc:sldMk cId="2869613381" sldId="327"/>
            <ac:spMk id="13" creationId="{00000000-0000-0000-0000-000000000000}"/>
          </ac:spMkLst>
        </pc:spChg>
        <pc:spChg chg="mod">
          <ac:chgData name="Kuribayashi, Nobuaki[栗林 伸昭]" userId="S::kuribayashi.nobuaki3@jica.go.jp::9c818291-500f-4c57-95a1-e658bce1a3f6" providerId="AD" clId="Web-{2DD83188-199D-6F34-E354-6206B082553E}" dt="2022-12-28T09:50:38.766" v="2" actId="1076"/>
          <ac:spMkLst>
            <pc:docMk/>
            <pc:sldMk cId="2869613381" sldId="327"/>
            <ac:spMk id="14" creationId="{00000000-0000-0000-0000-000000000000}"/>
          </ac:spMkLst>
        </pc:spChg>
        <pc:spChg chg="mod">
          <ac:chgData name="Kuribayashi, Nobuaki[栗林 伸昭]" userId="S::kuribayashi.nobuaki3@jica.go.jp::9c818291-500f-4c57-95a1-e658bce1a3f6" providerId="AD" clId="Web-{2DD83188-199D-6F34-E354-6206B082553E}" dt="2022-12-28T09:50:44.876" v="3" actId="14100"/>
          <ac:spMkLst>
            <pc:docMk/>
            <pc:sldMk cId="2869613381" sldId="327"/>
            <ac:spMk id="15" creationId="{00000000-0000-0000-0000-000000000000}"/>
          </ac:spMkLst>
        </pc:spChg>
        <pc:spChg chg="mod">
          <ac:chgData name="Kuribayashi, Nobuaki[栗林 伸昭]" userId="S::kuribayashi.nobuaki3@jica.go.jp::9c818291-500f-4c57-95a1-e658bce1a3f6" providerId="AD" clId="Web-{2DD83188-199D-6F34-E354-6206B082553E}" dt="2022-12-28T09:50:23.406" v="0" actId="1076"/>
          <ac:spMkLst>
            <pc:docMk/>
            <pc:sldMk cId="2869613381" sldId="327"/>
            <ac:spMk id="17" creationId="{00000000-0000-0000-0000-000000000000}"/>
          </ac:spMkLst>
        </pc:spChg>
      </pc:sldChg>
    </pc:docChg>
  </pc:docChgLst>
  <pc:docChgLst>
    <pc:chgData name="Kuribayashi, Nobuaki[栗林 伸昭]" userId="S::kuribayashi.nobuaki3@jica.go.jp::9c818291-500f-4c57-95a1-e658bce1a3f6" providerId="AD" clId="Web-{6B2EC7A7-214B-EBF6-8278-A058689FEAC4}"/>
    <pc:docChg chg="modSld">
      <pc:chgData name="Kuribayashi, Nobuaki[栗林 伸昭]" userId="S::kuribayashi.nobuaki3@jica.go.jp::9c818291-500f-4c57-95a1-e658bce1a3f6" providerId="AD" clId="Web-{6B2EC7A7-214B-EBF6-8278-A058689FEAC4}" dt="2023-01-11T09:38:01.700" v="47" actId="1076"/>
      <pc:docMkLst>
        <pc:docMk/>
      </pc:docMkLst>
      <pc:sldChg chg="modSp">
        <pc:chgData name="Kuribayashi, Nobuaki[栗林 伸昭]" userId="S::kuribayashi.nobuaki3@jica.go.jp::9c818291-500f-4c57-95a1-e658bce1a3f6" providerId="AD" clId="Web-{6B2EC7A7-214B-EBF6-8278-A058689FEAC4}" dt="2023-01-11T09:38:01.700" v="47" actId="1076"/>
        <pc:sldMkLst>
          <pc:docMk/>
          <pc:sldMk cId="1405507585" sldId="272"/>
        </pc:sldMkLst>
        <pc:spChg chg="mod">
          <ac:chgData name="Kuribayashi, Nobuaki[栗林 伸昭]" userId="S::kuribayashi.nobuaki3@jica.go.jp::9c818291-500f-4c57-95a1-e658bce1a3f6" providerId="AD" clId="Web-{6B2EC7A7-214B-EBF6-8278-A058689FEAC4}" dt="2023-01-11T09:38:01.700" v="47" actId="1076"/>
          <ac:spMkLst>
            <pc:docMk/>
            <pc:sldMk cId="1405507585" sldId="272"/>
            <ac:spMk id="13" creationId="{00000000-0000-0000-0000-000000000000}"/>
          </ac:spMkLst>
        </pc:spChg>
        <pc:spChg chg="mod">
          <ac:chgData name="Kuribayashi, Nobuaki[栗林 伸昭]" userId="S::kuribayashi.nobuaki3@jica.go.jp::9c818291-500f-4c57-95a1-e658bce1a3f6" providerId="AD" clId="Web-{6B2EC7A7-214B-EBF6-8278-A058689FEAC4}" dt="2023-01-11T09:27:59.369" v="1" actId="1076"/>
          <ac:spMkLst>
            <pc:docMk/>
            <pc:sldMk cId="1405507585" sldId="272"/>
            <ac:spMk id="14" creationId="{00000000-0000-0000-0000-000000000000}"/>
          </ac:spMkLst>
        </pc:spChg>
        <pc:spChg chg="mod">
          <ac:chgData name="Kuribayashi, Nobuaki[栗林 伸昭]" userId="S::kuribayashi.nobuaki3@jica.go.jp::9c818291-500f-4c57-95a1-e658bce1a3f6" providerId="AD" clId="Web-{6B2EC7A7-214B-EBF6-8278-A058689FEAC4}" dt="2023-01-11T09:28:25.980" v="5" actId="1076"/>
          <ac:spMkLst>
            <pc:docMk/>
            <pc:sldMk cId="1405507585" sldId="272"/>
            <ac:spMk id="15" creationId="{00000000-0000-0000-0000-000000000000}"/>
          </ac:spMkLst>
        </pc:spChg>
        <pc:spChg chg="mod">
          <ac:chgData name="Kuribayashi, Nobuaki[栗林 伸昭]" userId="S::kuribayashi.nobuaki3@jica.go.jp::9c818291-500f-4c57-95a1-e658bce1a3f6" providerId="AD" clId="Web-{6B2EC7A7-214B-EBF6-8278-A058689FEAC4}" dt="2023-01-11T09:30:59.661" v="13" actId="14100"/>
          <ac:spMkLst>
            <pc:docMk/>
            <pc:sldMk cId="1405507585" sldId="272"/>
            <ac:spMk id="16" creationId="{00000000-0000-0000-0000-000000000000}"/>
          </ac:spMkLst>
        </pc:spChg>
        <pc:spChg chg="mod">
          <ac:chgData name="Kuribayashi, Nobuaki[栗林 伸昭]" userId="S::kuribayashi.nobuaki3@jica.go.jp::9c818291-500f-4c57-95a1-e658bce1a3f6" providerId="AD" clId="Web-{6B2EC7A7-214B-EBF6-8278-A058689FEAC4}" dt="2023-01-11T09:31:07.755" v="14" actId="1076"/>
          <ac:spMkLst>
            <pc:docMk/>
            <pc:sldMk cId="1405507585" sldId="272"/>
            <ac:spMk id="17" creationId="{00000000-0000-0000-0000-000000000000}"/>
          </ac:spMkLst>
        </pc:spChg>
        <pc:spChg chg="mod">
          <ac:chgData name="Kuribayashi, Nobuaki[栗林 伸昭]" userId="S::kuribayashi.nobuaki3@jica.go.jp::9c818291-500f-4c57-95a1-e658bce1a3f6" providerId="AD" clId="Web-{6B2EC7A7-214B-EBF6-8278-A058689FEAC4}" dt="2023-01-11T09:28:42.044" v="7" actId="20577"/>
          <ac:spMkLst>
            <pc:docMk/>
            <pc:sldMk cId="1405507585" sldId="272"/>
            <ac:spMk id="22" creationId="{00000000-0000-0000-0000-000000000000}"/>
          </ac:spMkLst>
        </pc:spChg>
        <pc:spChg chg="mod">
          <ac:chgData name="Kuribayashi, Nobuaki[栗林 伸昭]" userId="S::kuribayashi.nobuaki3@jica.go.jp::9c818291-500f-4c57-95a1-e658bce1a3f6" providerId="AD" clId="Web-{6B2EC7A7-214B-EBF6-8278-A058689FEAC4}" dt="2023-01-11T09:29:05.732" v="12" actId="1076"/>
          <ac:spMkLst>
            <pc:docMk/>
            <pc:sldMk cId="1405507585" sldId="272"/>
            <ac:spMk id="23" creationId="{00000000-0000-0000-0000-000000000000}"/>
          </ac:spMkLst>
        </pc:spChg>
        <pc:spChg chg="mod">
          <ac:chgData name="Kuribayashi, Nobuaki[栗林 伸昭]" userId="S::kuribayashi.nobuaki3@jica.go.jp::9c818291-500f-4c57-95a1-e658bce1a3f6" providerId="AD" clId="Web-{6B2EC7A7-214B-EBF6-8278-A058689FEAC4}" dt="2023-01-11T09:35:33.066" v="22" actId="1076"/>
          <ac:spMkLst>
            <pc:docMk/>
            <pc:sldMk cId="1405507585" sldId="272"/>
            <ac:spMk id="24" creationId="{00000000-0000-0000-0000-000000000000}"/>
          </ac:spMkLst>
        </pc:spChg>
        <pc:spChg chg="mod">
          <ac:chgData name="Kuribayashi, Nobuaki[栗林 伸昭]" userId="S::kuribayashi.nobuaki3@jica.go.jp::9c818291-500f-4c57-95a1-e658bce1a3f6" providerId="AD" clId="Web-{6B2EC7A7-214B-EBF6-8278-A058689FEAC4}" dt="2023-01-11T09:35:16.550" v="18" actId="1076"/>
          <ac:spMkLst>
            <pc:docMk/>
            <pc:sldMk cId="1405507585" sldId="272"/>
            <ac:spMk id="25" creationId="{00000000-0000-0000-0000-000000000000}"/>
          </ac:spMkLst>
        </pc:spChg>
        <pc:spChg chg="mod">
          <ac:chgData name="Kuribayashi, Nobuaki[栗林 伸昭]" userId="S::kuribayashi.nobuaki3@jica.go.jp::9c818291-500f-4c57-95a1-e658bce1a3f6" providerId="AD" clId="Web-{6B2EC7A7-214B-EBF6-8278-A058689FEAC4}" dt="2023-01-11T09:35:24.316" v="21" actId="20577"/>
          <ac:spMkLst>
            <pc:docMk/>
            <pc:sldMk cId="1405507585" sldId="272"/>
            <ac:spMk id="26" creationId="{00000000-0000-0000-0000-000000000000}"/>
          </ac:spMkLst>
        </pc:spChg>
        <pc:spChg chg="mod">
          <ac:chgData name="Kuribayashi, Nobuaki[栗林 伸昭]" userId="S::kuribayashi.nobuaki3@jica.go.jp::9c818291-500f-4c57-95a1-e658bce1a3f6" providerId="AD" clId="Web-{6B2EC7A7-214B-EBF6-8278-A058689FEAC4}" dt="2023-01-11T09:37:40.152" v="42" actId="1076"/>
          <ac:spMkLst>
            <pc:docMk/>
            <pc:sldMk cId="1405507585" sldId="272"/>
            <ac:spMk id="27" creationId="{00000000-0000-0000-0000-000000000000}"/>
          </ac:spMkLst>
        </pc:spChg>
      </pc:sldChg>
    </pc:docChg>
  </pc:docChgLst>
  <pc:docChgLst>
    <pc:chgData name="Kuribayashi, Nobuaki[栗林 伸昭]" userId="S::kuribayashi.nobuaki3@jica.go.jp::9c818291-500f-4c57-95a1-e658bce1a3f6" providerId="AD" clId="Web-{CB0FCDF3-65FD-726E-6BE2-BAE4C9D3F9DE}"/>
    <pc:docChg chg="modSld">
      <pc:chgData name="Kuribayashi, Nobuaki[栗林 伸昭]" userId="S::kuribayashi.nobuaki3@jica.go.jp::9c818291-500f-4c57-95a1-e658bce1a3f6" providerId="AD" clId="Web-{CB0FCDF3-65FD-726E-6BE2-BAE4C9D3F9DE}" dt="2023-01-11T09:20:18.845" v="41" actId="1076"/>
      <pc:docMkLst>
        <pc:docMk/>
      </pc:docMkLst>
      <pc:sldChg chg="modSp">
        <pc:chgData name="Kuribayashi, Nobuaki[栗林 伸昭]" userId="S::kuribayashi.nobuaki3@jica.go.jp::9c818291-500f-4c57-95a1-e658bce1a3f6" providerId="AD" clId="Web-{CB0FCDF3-65FD-726E-6BE2-BAE4C9D3F9DE}" dt="2023-01-11T09:19:53.501" v="38" actId="1076"/>
        <pc:sldMkLst>
          <pc:docMk/>
          <pc:sldMk cId="1405507585" sldId="272"/>
        </pc:sldMkLst>
        <pc:spChg chg="mod">
          <ac:chgData name="Kuribayashi, Nobuaki[栗林 伸昭]" userId="S::kuribayashi.nobuaki3@jica.go.jp::9c818291-500f-4c57-95a1-e658bce1a3f6" providerId="AD" clId="Web-{CB0FCDF3-65FD-726E-6BE2-BAE4C9D3F9DE}" dt="2023-01-11T09:16:38.870" v="11" actId="1076"/>
          <ac:spMkLst>
            <pc:docMk/>
            <pc:sldMk cId="1405507585" sldId="272"/>
            <ac:spMk id="16" creationId="{00000000-0000-0000-0000-000000000000}"/>
          </ac:spMkLst>
        </pc:spChg>
        <pc:spChg chg="mod">
          <ac:chgData name="Kuribayashi, Nobuaki[栗林 伸昭]" userId="S::kuribayashi.nobuaki3@jica.go.jp::9c818291-500f-4c57-95a1-e658bce1a3f6" providerId="AD" clId="Web-{CB0FCDF3-65FD-726E-6BE2-BAE4C9D3F9DE}" dt="2023-01-11T09:16:58.574" v="14" actId="1076"/>
          <ac:spMkLst>
            <pc:docMk/>
            <pc:sldMk cId="1405507585" sldId="272"/>
            <ac:spMk id="17" creationId="{00000000-0000-0000-0000-000000000000}"/>
          </ac:spMkLst>
        </pc:spChg>
        <pc:spChg chg="mod">
          <ac:chgData name="Kuribayashi, Nobuaki[栗林 伸昭]" userId="S::kuribayashi.nobuaki3@jica.go.jp::9c818291-500f-4c57-95a1-e658bce1a3f6" providerId="AD" clId="Web-{CB0FCDF3-65FD-726E-6BE2-BAE4C9D3F9DE}" dt="2023-01-11T09:16:50.073" v="12" actId="14100"/>
          <ac:spMkLst>
            <pc:docMk/>
            <pc:sldMk cId="1405507585" sldId="272"/>
            <ac:spMk id="18" creationId="{00000000-0000-0000-0000-000000000000}"/>
          </ac:spMkLst>
        </pc:spChg>
        <pc:spChg chg="mod">
          <ac:chgData name="Kuribayashi, Nobuaki[栗林 伸昭]" userId="S::kuribayashi.nobuaki3@jica.go.jp::9c818291-500f-4c57-95a1-e658bce1a3f6" providerId="AD" clId="Web-{CB0FCDF3-65FD-726E-6BE2-BAE4C9D3F9DE}" dt="2023-01-11T09:19:53.501" v="38" actId="1076"/>
          <ac:spMkLst>
            <pc:docMk/>
            <pc:sldMk cId="1405507585" sldId="272"/>
            <ac:spMk id="35" creationId="{00000000-0000-0000-0000-000000000000}"/>
          </ac:spMkLst>
        </pc:spChg>
      </pc:sldChg>
      <pc:sldChg chg="modSp">
        <pc:chgData name="Kuribayashi, Nobuaki[栗林 伸昭]" userId="S::kuribayashi.nobuaki3@jica.go.jp::9c818291-500f-4c57-95a1-e658bce1a3f6" providerId="AD" clId="Web-{CB0FCDF3-65FD-726E-6BE2-BAE4C9D3F9DE}" dt="2023-01-11T09:20:18.845" v="41" actId="1076"/>
        <pc:sldMkLst>
          <pc:docMk/>
          <pc:sldMk cId="2441201282" sldId="316"/>
        </pc:sldMkLst>
        <pc:spChg chg="mod">
          <ac:chgData name="Kuribayashi, Nobuaki[栗林 伸昭]" userId="S::kuribayashi.nobuaki3@jica.go.jp::9c818291-500f-4c57-95a1-e658bce1a3f6" providerId="AD" clId="Web-{CB0FCDF3-65FD-726E-6BE2-BAE4C9D3F9DE}" dt="2023-01-11T09:20:18.845" v="41" actId="1076"/>
          <ac:spMkLst>
            <pc:docMk/>
            <pc:sldMk cId="2441201282" sldId="316"/>
            <ac:spMk id="16" creationId="{00000000-0000-0000-0000-000000000000}"/>
          </ac:spMkLst>
        </pc:spChg>
        <pc:spChg chg="mod">
          <ac:chgData name="Kuribayashi, Nobuaki[栗林 伸昭]" userId="S::kuribayashi.nobuaki3@jica.go.jp::9c818291-500f-4c57-95a1-e658bce1a3f6" providerId="AD" clId="Web-{CB0FCDF3-65FD-726E-6BE2-BAE4C9D3F9DE}" dt="2023-01-11T09:17:44.044" v="22" actId="14100"/>
          <ac:spMkLst>
            <pc:docMk/>
            <pc:sldMk cId="2441201282" sldId="316"/>
            <ac:spMk id="17" creationId="{00000000-0000-0000-0000-000000000000}"/>
          </ac:spMkLst>
        </pc:spChg>
        <pc:spChg chg="mod">
          <ac:chgData name="Kuribayashi, Nobuaki[栗林 伸昭]" userId="S::kuribayashi.nobuaki3@jica.go.jp::9c818291-500f-4c57-95a1-e658bce1a3f6" providerId="AD" clId="Web-{CB0FCDF3-65FD-726E-6BE2-BAE4C9D3F9DE}" dt="2023-01-11T09:20:05.236" v="39" actId="1076"/>
          <ac:spMkLst>
            <pc:docMk/>
            <pc:sldMk cId="2441201282" sldId="316"/>
            <ac:spMk id="36" creationId="{00000000-0000-0000-0000-000000000000}"/>
          </ac:spMkLst>
        </pc:spChg>
        <pc:spChg chg="ord">
          <ac:chgData name="Kuribayashi, Nobuaki[栗林 伸昭]" userId="S::kuribayashi.nobuaki3@jica.go.jp::9c818291-500f-4c57-95a1-e658bce1a3f6" providerId="AD" clId="Web-{CB0FCDF3-65FD-726E-6BE2-BAE4C9D3F9DE}" dt="2023-01-11T09:18:10.154" v="23"/>
          <ac:spMkLst>
            <pc:docMk/>
            <pc:sldMk cId="2441201282" sldId="316"/>
            <ac:spMk id="40" creationId="{00000000-0000-0000-0000-000000000000}"/>
          </ac:spMkLst>
        </pc:spChg>
      </pc:sldChg>
    </pc:docChg>
  </pc:docChgLst>
  <pc:docChgLst>
    <pc:chgData name="MarinaEdson, MZ[Marina Edson]" userId="S::marinaedson.mz@jica.go.jp::3edd06cc-5e5d-4291-ab70-05039e2b6ef0" providerId="AD" clId="Web-{62E5CC7F-3E7D-6E30-7515-FDFB9A1D480B}"/>
    <pc:docChg chg="modSld">
      <pc:chgData name="MarinaEdson, MZ[Marina Edson]" userId="S::marinaedson.mz@jica.go.jp::3edd06cc-5e5d-4291-ab70-05039e2b6ef0" providerId="AD" clId="Web-{62E5CC7F-3E7D-6E30-7515-FDFB9A1D480B}" dt="2023-01-31T09:44:41.519" v="8" actId="14100"/>
      <pc:docMkLst>
        <pc:docMk/>
      </pc:docMkLst>
      <pc:sldChg chg="modSp">
        <pc:chgData name="MarinaEdson, MZ[Marina Edson]" userId="S::marinaedson.mz@jica.go.jp::3edd06cc-5e5d-4291-ab70-05039e2b6ef0" providerId="AD" clId="Web-{62E5CC7F-3E7D-6E30-7515-FDFB9A1D480B}" dt="2023-01-31T09:44:41.519" v="8" actId="14100"/>
        <pc:sldMkLst>
          <pc:docMk/>
          <pc:sldMk cId="4139162949" sldId="280"/>
        </pc:sldMkLst>
        <pc:spChg chg="mod">
          <ac:chgData name="MarinaEdson, MZ[Marina Edson]" userId="S::marinaedson.mz@jica.go.jp::3edd06cc-5e5d-4291-ab70-05039e2b6ef0" providerId="AD" clId="Web-{62E5CC7F-3E7D-6E30-7515-FDFB9A1D480B}" dt="2023-01-31T09:44:41.519" v="8" actId="14100"/>
          <ac:spMkLst>
            <pc:docMk/>
            <pc:sldMk cId="4139162949" sldId="280"/>
            <ac:spMk id="10" creationId="{00000000-0000-0000-0000-000000000000}"/>
          </ac:spMkLst>
        </pc:spChg>
      </pc:sldChg>
    </pc:docChg>
  </pc:docChgLst>
  <pc:docChgLst>
    <pc:chgData name="MarinaEdson, MZ[Marina Edson]" userId="S::marinaedson.mz@jica.go.jp::3edd06cc-5e5d-4291-ab70-05039e2b6ef0" providerId="AD" clId="Web-{9CB17BE8-D89C-120D-27FE-6EC28F23D589}"/>
    <pc:docChg chg="modSld">
      <pc:chgData name="MarinaEdson, MZ[Marina Edson]" userId="S::marinaedson.mz@jica.go.jp::3edd06cc-5e5d-4291-ab70-05039e2b6ef0" providerId="AD" clId="Web-{9CB17BE8-D89C-120D-27FE-6EC28F23D589}" dt="2022-12-23T12:40:57.076" v="90" actId="1076"/>
      <pc:docMkLst>
        <pc:docMk/>
      </pc:docMkLst>
      <pc:sldChg chg="modSp">
        <pc:chgData name="MarinaEdson, MZ[Marina Edson]" userId="S::marinaedson.mz@jica.go.jp::3edd06cc-5e5d-4291-ab70-05039e2b6ef0" providerId="AD" clId="Web-{9CB17BE8-D89C-120D-27FE-6EC28F23D589}" dt="2022-12-23T12:39:08.167" v="83" actId="1076"/>
        <pc:sldMkLst>
          <pc:docMk/>
          <pc:sldMk cId="1317248419" sldId="284"/>
        </pc:sldMkLst>
        <pc:spChg chg="mod">
          <ac:chgData name="MarinaEdson, MZ[Marina Edson]" userId="S::marinaedson.mz@jica.go.jp::3edd06cc-5e5d-4291-ab70-05039e2b6ef0" providerId="AD" clId="Web-{9CB17BE8-D89C-120D-27FE-6EC28F23D589}" dt="2022-12-23T12:39:08.167" v="83" actId="1076"/>
          <ac:spMkLst>
            <pc:docMk/>
            <pc:sldMk cId="1317248419" sldId="284"/>
            <ac:spMk id="12" creationId="{00000000-0000-0000-0000-000000000000}"/>
          </ac:spMkLst>
        </pc:spChg>
        <pc:spChg chg="mod">
          <ac:chgData name="MarinaEdson, MZ[Marina Edson]" userId="S::marinaedson.mz@jica.go.jp::3edd06cc-5e5d-4291-ab70-05039e2b6ef0" providerId="AD" clId="Web-{9CB17BE8-D89C-120D-27FE-6EC28F23D589}" dt="2022-12-23T12:38:57.182" v="82" actId="1076"/>
          <ac:spMkLst>
            <pc:docMk/>
            <pc:sldMk cId="1317248419" sldId="284"/>
            <ac:spMk id="13" creationId="{00000000-0000-0000-0000-000000000000}"/>
          </ac:spMkLst>
        </pc:spChg>
      </pc:sldChg>
      <pc:sldChg chg="modSp">
        <pc:chgData name="MarinaEdson, MZ[Marina Edson]" userId="S::marinaedson.mz@jica.go.jp::3edd06cc-5e5d-4291-ab70-05039e2b6ef0" providerId="AD" clId="Web-{9CB17BE8-D89C-120D-27FE-6EC28F23D589}" dt="2022-12-23T12:40:57.076" v="90" actId="1076"/>
        <pc:sldMkLst>
          <pc:docMk/>
          <pc:sldMk cId="2869613381" sldId="327"/>
        </pc:sldMkLst>
        <pc:spChg chg="mod">
          <ac:chgData name="MarinaEdson, MZ[Marina Edson]" userId="S::marinaedson.mz@jica.go.jp::3edd06cc-5e5d-4291-ab70-05039e2b6ef0" providerId="AD" clId="Web-{9CB17BE8-D89C-120D-27FE-6EC28F23D589}" dt="2022-12-23T12:40:13.310" v="87" actId="14100"/>
          <ac:spMkLst>
            <pc:docMk/>
            <pc:sldMk cId="2869613381" sldId="327"/>
            <ac:spMk id="12" creationId="{00000000-0000-0000-0000-000000000000}"/>
          </ac:spMkLst>
        </pc:spChg>
        <pc:spChg chg="mod">
          <ac:chgData name="MarinaEdson, MZ[Marina Edson]" userId="S::marinaedson.mz@jica.go.jp::3edd06cc-5e5d-4291-ab70-05039e2b6ef0" providerId="AD" clId="Web-{9CB17BE8-D89C-120D-27FE-6EC28F23D589}" dt="2022-12-23T12:40:33.326" v="88" actId="1076"/>
          <ac:spMkLst>
            <pc:docMk/>
            <pc:sldMk cId="2869613381" sldId="327"/>
            <ac:spMk id="13" creationId="{00000000-0000-0000-0000-000000000000}"/>
          </ac:spMkLst>
        </pc:spChg>
        <pc:spChg chg="mod">
          <ac:chgData name="MarinaEdson, MZ[Marina Edson]" userId="S::marinaedson.mz@jica.go.jp::3edd06cc-5e5d-4291-ab70-05039e2b6ef0" providerId="AD" clId="Web-{9CB17BE8-D89C-120D-27FE-6EC28F23D589}" dt="2022-12-23T12:40:45.279" v="89" actId="1076"/>
          <ac:spMkLst>
            <pc:docMk/>
            <pc:sldMk cId="2869613381" sldId="327"/>
            <ac:spMk id="14" creationId="{00000000-0000-0000-0000-000000000000}"/>
          </ac:spMkLst>
        </pc:spChg>
        <pc:spChg chg="mod">
          <ac:chgData name="MarinaEdson, MZ[Marina Edson]" userId="S::marinaedson.mz@jica.go.jp::3edd06cc-5e5d-4291-ab70-05039e2b6ef0" providerId="AD" clId="Web-{9CB17BE8-D89C-120D-27FE-6EC28F23D589}" dt="2022-12-23T12:40:57.076" v="90" actId="1076"/>
          <ac:spMkLst>
            <pc:docMk/>
            <pc:sldMk cId="2869613381" sldId="327"/>
            <ac:spMk id="15" creationId="{00000000-0000-0000-0000-000000000000}"/>
          </ac:spMkLst>
        </pc:spChg>
      </pc:sldChg>
    </pc:docChg>
  </pc:docChgLst>
  <pc:docChgLst>
    <pc:chgData name="Kuribayashi, Nobuaki[栗林 伸昭]" userId="S::kuribayashi.nobuaki3@jica.go.jp::9c818291-500f-4c57-95a1-e658bce1a3f6" providerId="AD" clId="Web-{75787DC2-CA0B-8814-F3C3-D536D2F27AB0}"/>
    <pc:docChg chg="modSld">
      <pc:chgData name="Kuribayashi, Nobuaki[栗林 伸昭]" userId="S::kuribayashi.nobuaki3@jica.go.jp::9c818291-500f-4c57-95a1-e658bce1a3f6" providerId="AD" clId="Web-{75787DC2-CA0B-8814-F3C3-D536D2F27AB0}" dt="2023-01-31T11:38:58.423" v="56"/>
      <pc:docMkLst>
        <pc:docMk/>
      </pc:docMkLst>
      <pc:sldChg chg="modSp">
        <pc:chgData name="Kuribayashi, Nobuaki[栗林 伸昭]" userId="S::kuribayashi.nobuaki3@jica.go.jp::9c818291-500f-4c57-95a1-e658bce1a3f6" providerId="AD" clId="Web-{75787DC2-CA0B-8814-F3C3-D536D2F27AB0}" dt="2023-01-31T11:38:58.423" v="56"/>
        <pc:sldMkLst>
          <pc:docMk/>
          <pc:sldMk cId="1718785469" sldId="261"/>
        </pc:sldMkLst>
        <pc:spChg chg="mod">
          <ac:chgData name="Kuribayashi, Nobuaki[栗林 伸昭]" userId="S::kuribayashi.nobuaki3@jica.go.jp::9c818291-500f-4c57-95a1-e658bce1a3f6" providerId="AD" clId="Web-{75787DC2-CA0B-8814-F3C3-D536D2F27AB0}" dt="2023-01-31T11:38:46.157" v="45" actId="1076"/>
          <ac:spMkLst>
            <pc:docMk/>
            <pc:sldMk cId="1718785469" sldId="261"/>
            <ac:spMk id="3" creationId="{00000000-0000-0000-0000-000000000000}"/>
          </ac:spMkLst>
        </pc:spChg>
        <pc:spChg chg="mod">
          <ac:chgData name="Kuribayashi, Nobuaki[栗林 伸昭]" userId="S::kuribayashi.nobuaki3@jica.go.jp::9c818291-500f-4c57-95a1-e658bce1a3f6" providerId="AD" clId="Web-{75787DC2-CA0B-8814-F3C3-D536D2F27AB0}" dt="2023-01-31T11:38:46.079" v="41" actId="1076"/>
          <ac:spMkLst>
            <pc:docMk/>
            <pc:sldMk cId="1718785469" sldId="261"/>
            <ac:spMk id="11" creationId="{00000000-0000-0000-0000-000000000000}"/>
          </ac:spMkLst>
        </pc:spChg>
        <pc:spChg chg="mod">
          <ac:chgData name="Kuribayashi, Nobuaki[栗林 伸昭]" userId="S::kuribayashi.nobuaki3@jica.go.jp::9c818291-500f-4c57-95a1-e658bce1a3f6" providerId="AD" clId="Web-{75787DC2-CA0B-8814-F3C3-D536D2F27AB0}" dt="2023-01-31T11:38:46.110" v="42" actId="1076"/>
          <ac:spMkLst>
            <pc:docMk/>
            <pc:sldMk cId="1718785469" sldId="261"/>
            <ac:spMk id="12" creationId="{00000000-0000-0000-0000-000000000000}"/>
          </ac:spMkLst>
        </pc:spChg>
        <pc:spChg chg="mod">
          <ac:chgData name="Kuribayashi, Nobuaki[栗林 伸昭]" userId="S::kuribayashi.nobuaki3@jica.go.jp::9c818291-500f-4c57-95a1-e658bce1a3f6" providerId="AD" clId="Web-{75787DC2-CA0B-8814-F3C3-D536D2F27AB0}" dt="2023-01-31T11:38:46.125" v="43" actId="1076"/>
          <ac:spMkLst>
            <pc:docMk/>
            <pc:sldMk cId="1718785469" sldId="261"/>
            <ac:spMk id="13" creationId="{00000000-0000-0000-0000-000000000000}"/>
          </ac:spMkLst>
        </pc:spChg>
        <pc:spChg chg="mod">
          <ac:chgData name="Kuribayashi, Nobuaki[栗林 伸昭]" userId="S::kuribayashi.nobuaki3@jica.go.jp::9c818291-500f-4c57-95a1-e658bce1a3f6" providerId="AD" clId="Web-{75787DC2-CA0B-8814-F3C3-D536D2F27AB0}" dt="2023-01-31T11:38:46.141" v="44" actId="1076"/>
          <ac:spMkLst>
            <pc:docMk/>
            <pc:sldMk cId="1718785469" sldId="261"/>
            <ac:spMk id="15" creationId="{00000000-0000-0000-0000-000000000000}"/>
          </ac:spMkLst>
        </pc:spChg>
        <pc:spChg chg="mod">
          <ac:chgData name="Kuribayashi, Nobuaki[栗林 伸昭]" userId="S::kuribayashi.nobuaki3@jica.go.jp::9c818291-500f-4c57-95a1-e658bce1a3f6" providerId="AD" clId="Web-{75787DC2-CA0B-8814-F3C3-D536D2F27AB0}" dt="2023-01-31T11:38:46.188" v="46" actId="1076"/>
          <ac:spMkLst>
            <pc:docMk/>
            <pc:sldMk cId="1718785469" sldId="261"/>
            <ac:spMk id="17" creationId="{00000000-0000-0000-0000-000000000000}"/>
          </ac:spMkLst>
        </pc:spChg>
        <pc:spChg chg="mod">
          <ac:chgData name="Kuribayashi, Nobuaki[栗林 伸昭]" userId="S::kuribayashi.nobuaki3@jica.go.jp::9c818291-500f-4c57-95a1-e658bce1a3f6" providerId="AD" clId="Web-{75787DC2-CA0B-8814-F3C3-D536D2F27AB0}" dt="2023-01-31T11:38:46.204" v="47" actId="1076"/>
          <ac:spMkLst>
            <pc:docMk/>
            <pc:sldMk cId="1718785469" sldId="261"/>
            <ac:spMk id="19" creationId="{00000000-0000-0000-0000-000000000000}"/>
          </ac:spMkLst>
        </pc:spChg>
        <pc:spChg chg="mod">
          <ac:chgData name="Kuribayashi, Nobuaki[栗林 伸昭]" userId="S::kuribayashi.nobuaki3@jica.go.jp::9c818291-500f-4c57-95a1-e658bce1a3f6" providerId="AD" clId="Web-{75787DC2-CA0B-8814-F3C3-D536D2F27AB0}" dt="2023-01-31T11:38:46.219" v="48" actId="1076"/>
          <ac:spMkLst>
            <pc:docMk/>
            <pc:sldMk cId="1718785469" sldId="261"/>
            <ac:spMk id="20" creationId="{00000000-0000-0000-0000-000000000000}"/>
          </ac:spMkLst>
        </pc:spChg>
        <pc:spChg chg="mod">
          <ac:chgData name="Kuribayashi, Nobuaki[栗林 伸昭]" userId="S::kuribayashi.nobuaki3@jica.go.jp::9c818291-500f-4c57-95a1-e658bce1a3f6" providerId="AD" clId="Web-{75787DC2-CA0B-8814-F3C3-D536D2F27AB0}" dt="2023-01-31T11:38:46.250" v="49" actId="1076"/>
          <ac:spMkLst>
            <pc:docMk/>
            <pc:sldMk cId="1718785469" sldId="261"/>
            <ac:spMk id="21" creationId="{00000000-0000-0000-0000-000000000000}"/>
          </ac:spMkLst>
        </pc:spChg>
        <pc:spChg chg="mod">
          <ac:chgData name="Kuribayashi, Nobuaki[栗林 伸昭]" userId="S::kuribayashi.nobuaki3@jica.go.jp::9c818291-500f-4c57-95a1-e658bce1a3f6" providerId="AD" clId="Web-{75787DC2-CA0B-8814-F3C3-D536D2F27AB0}" dt="2023-01-31T11:38:46.266" v="50" actId="1076"/>
          <ac:spMkLst>
            <pc:docMk/>
            <pc:sldMk cId="1718785469" sldId="261"/>
            <ac:spMk id="22" creationId="{00000000-0000-0000-0000-000000000000}"/>
          </ac:spMkLst>
        </pc:spChg>
        <pc:spChg chg="mod">
          <ac:chgData name="Kuribayashi, Nobuaki[栗林 伸昭]" userId="S::kuribayashi.nobuaki3@jica.go.jp::9c818291-500f-4c57-95a1-e658bce1a3f6" providerId="AD" clId="Web-{75787DC2-CA0B-8814-F3C3-D536D2F27AB0}" dt="2023-01-31T11:38:46.282" v="51" actId="1076"/>
          <ac:spMkLst>
            <pc:docMk/>
            <pc:sldMk cId="1718785469" sldId="261"/>
            <ac:spMk id="23" creationId="{00000000-0000-0000-0000-000000000000}"/>
          </ac:spMkLst>
        </pc:spChg>
        <pc:spChg chg="mod">
          <ac:chgData name="Kuribayashi, Nobuaki[栗林 伸昭]" userId="S::kuribayashi.nobuaki3@jica.go.jp::9c818291-500f-4c57-95a1-e658bce1a3f6" providerId="AD" clId="Web-{75787DC2-CA0B-8814-F3C3-D536D2F27AB0}" dt="2023-01-31T11:38:46.313" v="52" actId="1076"/>
          <ac:spMkLst>
            <pc:docMk/>
            <pc:sldMk cId="1718785469" sldId="261"/>
            <ac:spMk id="24" creationId="{00000000-0000-0000-0000-000000000000}"/>
          </ac:spMkLst>
        </pc:spChg>
        <pc:spChg chg="mod">
          <ac:chgData name="Kuribayashi, Nobuaki[栗林 伸昭]" userId="S::kuribayashi.nobuaki3@jica.go.jp::9c818291-500f-4c57-95a1-e658bce1a3f6" providerId="AD" clId="Web-{75787DC2-CA0B-8814-F3C3-D536D2F27AB0}" dt="2023-01-31T11:38:46.329" v="53" actId="1076"/>
          <ac:spMkLst>
            <pc:docMk/>
            <pc:sldMk cId="1718785469" sldId="261"/>
            <ac:spMk id="25" creationId="{00000000-0000-0000-0000-000000000000}"/>
          </ac:spMkLst>
        </pc:spChg>
        <pc:spChg chg="mod">
          <ac:chgData name="Kuribayashi, Nobuaki[栗林 伸昭]" userId="S::kuribayashi.nobuaki3@jica.go.jp::9c818291-500f-4c57-95a1-e658bce1a3f6" providerId="AD" clId="Web-{75787DC2-CA0B-8814-F3C3-D536D2F27AB0}" dt="2023-01-31T11:38:46.344" v="54" actId="1076"/>
          <ac:spMkLst>
            <pc:docMk/>
            <pc:sldMk cId="1718785469" sldId="261"/>
            <ac:spMk id="26" creationId="{00000000-0000-0000-0000-000000000000}"/>
          </ac:spMkLst>
        </pc:spChg>
        <pc:graphicFrameChg chg="mod">
          <ac:chgData name="Kuribayashi, Nobuaki[栗林 伸昭]" userId="S::kuribayashi.nobuaki3@jica.go.jp::9c818291-500f-4c57-95a1-e658bce1a3f6" providerId="AD" clId="Web-{75787DC2-CA0B-8814-F3C3-D536D2F27AB0}" dt="2023-01-31T11:38:45.969" v="36" actId="1076"/>
          <ac:graphicFrameMkLst>
            <pc:docMk/>
            <pc:sldMk cId="1718785469" sldId="261"/>
            <ac:graphicFrameMk id="5" creationId="{00000000-0000-0000-0000-000000000000}"/>
          </ac:graphicFrameMkLst>
        </pc:graphicFrameChg>
        <pc:graphicFrameChg chg="mod">
          <ac:chgData name="Kuribayashi, Nobuaki[栗林 伸昭]" userId="S::kuribayashi.nobuaki3@jica.go.jp::9c818291-500f-4c57-95a1-e658bce1a3f6" providerId="AD" clId="Web-{75787DC2-CA0B-8814-F3C3-D536D2F27AB0}" dt="2023-01-31T11:38:45.985" v="37" actId="1076"/>
          <ac:graphicFrameMkLst>
            <pc:docMk/>
            <pc:sldMk cId="1718785469" sldId="261"/>
            <ac:graphicFrameMk id="6" creationId="{00000000-0000-0000-0000-000000000000}"/>
          </ac:graphicFrameMkLst>
        </pc:graphicFrameChg>
        <pc:graphicFrameChg chg="mod modGraphic">
          <ac:chgData name="Kuribayashi, Nobuaki[栗林 伸昭]" userId="S::kuribayashi.nobuaki3@jica.go.jp::9c818291-500f-4c57-95a1-e658bce1a3f6" providerId="AD" clId="Web-{75787DC2-CA0B-8814-F3C3-D536D2F27AB0}" dt="2023-01-31T11:38:58.423" v="56"/>
          <ac:graphicFrameMkLst>
            <pc:docMk/>
            <pc:sldMk cId="1718785469" sldId="261"/>
            <ac:graphicFrameMk id="7" creationId="{00000000-0000-0000-0000-000000000000}"/>
          </ac:graphicFrameMkLst>
        </pc:graphicFrameChg>
        <pc:graphicFrameChg chg="mod">
          <ac:chgData name="Kuribayashi, Nobuaki[栗林 伸昭]" userId="S::kuribayashi.nobuaki3@jica.go.jp::9c818291-500f-4c57-95a1-e658bce1a3f6" providerId="AD" clId="Web-{75787DC2-CA0B-8814-F3C3-D536D2F27AB0}" dt="2023-01-31T11:38:46.032" v="39" actId="1076"/>
          <ac:graphicFrameMkLst>
            <pc:docMk/>
            <pc:sldMk cId="1718785469" sldId="261"/>
            <ac:graphicFrameMk id="8" creationId="{00000000-0000-0000-0000-000000000000}"/>
          </ac:graphicFrameMkLst>
        </pc:graphicFrameChg>
        <pc:graphicFrameChg chg="mod">
          <ac:chgData name="Kuribayashi, Nobuaki[栗林 伸昭]" userId="S::kuribayashi.nobuaki3@jica.go.jp::9c818291-500f-4c57-95a1-e658bce1a3f6" providerId="AD" clId="Web-{75787DC2-CA0B-8814-F3C3-D536D2F27AB0}" dt="2023-01-31T11:38:46.063" v="40" actId="1076"/>
          <ac:graphicFrameMkLst>
            <pc:docMk/>
            <pc:sldMk cId="1718785469" sldId="261"/>
            <ac:graphicFrameMk id="9" creationId="{00000000-0000-0000-0000-000000000000}"/>
          </ac:graphicFrameMkLst>
        </pc:graphicFrameChg>
      </pc:sldChg>
    </pc:docChg>
  </pc:docChgLst>
  <pc:docChgLst>
    <pc:chgData clId="Web-{6B2EC7A7-214B-EBF6-8278-A058689FEAC4}"/>
    <pc:docChg chg="modSld">
      <pc:chgData name="" userId="" providerId="" clId="Web-{6B2EC7A7-214B-EBF6-8278-A058689FEAC4}" dt="2023-01-11T09:27:49.994" v="0" actId="14100"/>
      <pc:docMkLst>
        <pc:docMk/>
      </pc:docMkLst>
      <pc:sldChg chg="modSp">
        <pc:chgData name="" userId="" providerId="" clId="Web-{6B2EC7A7-214B-EBF6-8278-A058689FEAC4}" dt="2023-01-11T09:27:49.994" v="0" actId="14100"/>
        <pc:sldMkLst>
          <pc:docMk/>
          <pc:sldMk cId="1405507585" sldId="272"/>
        </pc:sldMkLst>
        <pc:spChg chg="mod">
          <ac:chgData name="" userId="" providerId="" clId="Web-{6B2EC7A7-214B-EBF6-8278-A058689FEAC4}" dt="2023-01-11T09:27:49.994" v="0" actId="14100"/>
          <ac:spMkLst>
            <pc:docMk/>
            <pc:sldMk cId="1405507585" sldId="272"/>
            <ac:spMk id="22" creationId="{00000000-0000-0000-0000-000000000000}"/>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G170101\Google%20&#12489;&#12521;&#12452;&#12502;\&#20181;&#20107;\10%20&#26696;&#20214;\03%20&#25285;&#24403;&#26696;&#20214;\5756%20&#12523;&#12527;&#12531;&#12480;&#24066;&#22580;&#24535;&#21521;&#22411;&#36786;&#26989;%20(2&#24180;&#27425;)\50%20&#12503;&#12525;&#12472;&#12455;&#12463;&#12488;&#26360;&#39006;\41%20&#12514;&#12491;&#12479;&#12522;&#12531;&#12464;\&#12464;&#12521;&#12501;&#29992;&#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Sheet1!$C$4</c:f>
              <c:strCache>
                <c:ptCount val="1"/>
                <c:pt idx="0">
                  <c:v>Baseline (Jan-Dec 2014)</c:v>
                </c:pt>
              </c:strCache>
            </c:strRef>
          </c:tx>
          <c:invertIfNegative val="0"/>
          <c:cat>
            <c:strRef>
              <c:f>Sheet1!$B$5:$B$6</c:f>
              <c:strCache>
                <c:ptCount val="2"/>
                <c:pt idx="0">
                  <c:v>Rwamagana</c:v>
                </c:pt>
                <c:pt idx="1">
                  <c:v>Kirehe</c:v>
                </c:pt>
              </c:strCache>
            </c:strRef>
          </c:cat>
          <c:val>
            <c:numRef>
              <c:f>Sheet1!$C$5:$C$6</c:f>
              <c:numCache>
                <c:formatCode>#,##0_);[Red]\(#,##0\)</c:formatCode>
                <c:ptCount val="2"/>
                <c:pt idx="0">
                  <c:v>8373</c:v>
                </c:pt>
                <c:pt idx="1">
                  <c:v>16456</c:v>
                </c:pt>
              </c:numCache>
            </c:numRef>
          </c:val>
          <c:extLst>
            <c:ext xmlns:c16="http://schemas.microsoft.com/office/drawing/2014/chart" uri="{C3380CC4-5D6E-409C-BE32-E72D297353CC}">
              <c16:uniqueId val="{00000000-2976-4859-9EC7-8E36CF96730A}"/>
            </c:ext>
          </c:extLst>
        </c:ser>
        <c:ser>
          <c:idx val="1"/>
          <c:order val="1"/>
          <c:tx>
            <c:strRef>
              <c:f>Sheet1!$D$4</c:f>
              <c:strCache>
                <c:ptCount val="1"/>
                <c:pt idx="0">
                  <c:v>Annual Evaluation (Jan-Dec 2015)</c:v>
                </c:pt>
              </c:strCache>
            </c:strRef>
          </c:tx>
          <c:invertIfNegative val="0"/>
          <c:cat>
            <c:strRef>
              <c:f>Sheet1!$B$5:$B$6</c:f>
              <c:strCache>
                <c:ptCount val="2"/>
                <c:pt idx="0">
                  <c:v>Rwamagana</c:v>
                </c:pt>
                <c:pt idx="1">
                  <c:v>Kirehe</c:v>
                </c:pt>
              </c:strCache>
            </c:strRef>
          </c:cat>
          <c:val>
            <c:numRef>
              <c:f>Sheet1!$D$5:$D$6</c:f>
              <c:numCache>
                <c:formatCode>#,##0_);[Red]\(#,##0\)</c:formatCode>
                <c:ptCount val="2"/>
                <c:pt idx="0">
                  <c:v>19248</c:v>
                </c:pt>
                <c:pt idx="1">
                  <c:v>78573</c:v>
                </c:pt>
              </c:numCache>
            </c:numRef>
          </c:val>
          <c:extLst>
            <c:ext xmlns:c16="http://schemas.microsoft.com/office/drawing/2014/chart" uri="{C3380CC4-5D6E-409C-BE32-E72D297353CC}">
              <c16:uniqueId val="{00000001-2976-4859-9EC7-8E36CF96730A}"/>
            </c:ext>
          </c:extLst>
        </c:ser>
        <c:dLbls>
          <c:showLegendKey val="0"/>
          <c:showVal val="0"/>
          <c:showCatName val="0"/>
          <c:showSerName val="0"/>
          <c:showPercent val="0"/>
          <c:showBubbleSize val="0"/>
        </c:dLbls>
        <c:gapWidth val="150"/>
        <c:axId val="119767424"/>
        <c:axId val="119768960"/>
      </c:barChart>
      <c:catAx>
        <c:axId val="119767424"/>
        <c:scaling>
          <c:orientation val="minMax"/>
        </c:scaling>
        <c:delete val="0"/>
        <c:axPos val="l"/>
        <c:numFmt formatCode="General" sourceLinked="0"/>
        <c:majorTickMark val="out"/>
        <c:minorTickMark val="none"/>
        <c:tickLblPos val="nextTo"/>
        <c:txPr>
          <a:bodyPr/>
          <a:lstStyle/>
          <a:p>
            <a:pPr>
              <a:defRPr lang="ja-JP" sz="1800"/>
            </a:pPr>
            <a:endParaRPr lang="en-US"/>
          </a:p>
        </c:txPr>
        <c:crossAx val="119768960"/>
        <c:crosses val="autoZero"/>
        <c:auto val="1"/>
        <c:lblAlgn val="ctr"/>
        <c:lblOffset val="100"/>
        <c:noMultiLvlLbl val="0"/>
      </c:catAx>
      <c:valAx>
        <c:axId val="119768960"/>
        <c:scaling>
          <c:orientation val="minMax"/>
        </c:scaling>
        <c:delete val="0"/>
        <c:axPos val="b"/>
        <c:majorGridlines/>
        <c:numFmt formatCode="#,##0_);[Red]\(#,##0\)" sourceLinked="1"/>
        <c:majorTickMark val="out"/>
        <c:minorTickMark val="none"/>
        <c:tickLblPos val="nextTo"/>
        <c:txPr>
          <a:bodyPr/>
          <a:lstStyle/>
          <a:p>
            <a:pPr>
              <a:defRPr lang="ja-JP" sz="1600"/>
            </a:pPr>
            <a:endParaRPr lang="en-US"/>
          </a:p>
        </c:txPr>
        <c:crossAx val="119767424"/>
        <c:crosses val="autoZero"/>
        <c:crossBetween val="between"/>
      </c:valAx>
      <c:spPr>
        <a:solidFill>
          <a:schemeClr val="bg1"/>
        </a:solidFill>
      </c:spPr>
    </c:plotArea>
    <c:legend>
      <c:legendPos val="b"/>
      <c:overlay val="0"/>
      <c:txPr>
        <a:bodyPr/>
        <a:lstStyle/>
        <a:p>
          <a:pPr>
            <a:defRPr lang="ja-JP" sz="1800"/>
          </a:pPr>
          <a:endParaRPr lang="en-US"/>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0.27146</cdr:x>
      <cdr:y>0.63333</cdr:y>
    </cdr:from>
    <cdr:to>
      <cdr:x>0.4193</cdr:x>
      <cdr:y>0.71667</cdr:y>
    </cdr:to>
    <cdr:sp macro="" textlink="">
      <cdr:nvSpPr>
        <cdr:cNvPr id="2" name="テキスト ボックス 1"/>
        <cdr:cNvSpPr txBox="1"/>
      </cdr:nvSpPr>
      <cdr:spPr>
        <a:xfrm xmlns:a="http://schemas.openxmlformats.org/drawingml/2006/main">
          <a:off x="2247675" y="2736304"/>
          <a:ext cx="122413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8,373</a:t>
          </a:r>
          <a:endParaRPr lang="ja-JP" altLang="en-US" sz="1600" dirty="0"/>
        </a:p>
      </cdr:txBody>
    </cdr:sp>
  </cdr:relSizeAnchor>
  <cdr:relSizeAnchor xmlns:cdr="http://schemas.openxmlformats.org/drawingml/2006/chartDrawing">
    <cdr:from>
      <cdr:x>0.35021</cdr:x>
      <cdr:y>0.5</cdr:y>
    </cdr:from>
    <cdr:to>
      <cdr:x>0.49805</cdr:x>
      <cdr:y>0.58333</cdr:y>
    </cdr:to>
    <cdr:sp macro="" textlink="">
      <cdr:nvSpPr>
        <cdr:cNvPr id="3" name="テキスト ボックス 1"/>
        <cdr:cNvSpPr txBox="1"/>
      </cdr:nvSpPr>
      <cdr:spPr>
        <a:xfrm xmlns:a="http://schemas.openxmlformats.org/drawingml/2006/main">
          <a:off x="2899740" y="2160240"/>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19,248</a:t>
          </a:r>
          <a:endParaRPr lang="ja-JP" altLang="en-US" sz="1600" dirty="0"/>
        </a:p>
      </cdr:txBody>
    </cdr:sp>
  </cdr:relSizeAnchor>
  <cdr:relSizeAnchor xmlns:cdr="http://schemas.openxmlformats.org/drawingml/2006/chartDrawing">
    <cdr:from>
      <cdr:x>0.33233</cdr:x>
      <cdr:y>0.25833</cdr:y>
    </cdr:from>
    <cdr:to>
      <cdr:x>0.48018</cdr:x>
      <cdr:y>0.34167</cdr:y>
    </cdr:to>
    <cdr:sp macro="" textlink="">
      <cdr:nvSpPr>
        <cdr:cNvPr id="4" name="テキスト ボックス 1"/>
        <cdr:cNvSpPr txBox="1"/>
      </cdr:nvSpPr>
      <cdr:spPr>
        <a:xfrm xmlns:a="http://schemas.openxmlformats.org/drawingml/2006/main">
          <a:off x="2751731" y="1116124"/>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16,456</a:t>
          </a:r>
          <a:endParaRPr lang="ja-JP" altLang="en-US" sz="1600" dirty="0"/>
        </a:p>
      </cdr:txBody>
    </cdr:sp>
  </cdr:relSizeAnchor>
  <cdr:relSizeAnchor xmlns:cdr="http://schemas.openxmlformats.org/drawingml/2006/chartDrawing">
    <cdr:from>
      <cdr:x>0.85216</cdr:x>
      <cdr:y>0.13333</cdr:y>
    </cdr:from>
    <cdr:to>
      <cdr:x>1</cdr:x>
      <cdr:y>0.21667</cdr:y>
    </cdr:to>
    <cdr:sp macro="" textlink="">
      <cdr:nvSpPr>
        <cdr:cNvPr id="5" name="テキスト ボックス 1"/>
        <cdr:cNvSpPr txBox="1"/>
      </cdr:nvSpPr>
      <cdr:spPr>
        <a:xfrm xmlns:a="http://schemas.openxmlformats.org/drawingml/2006/main">
          <a:off x="7055864" y="576064"/>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78,573</a:t>
          </a:r>
          <a:endParaRPr lang="ja-JP" altLang="en-US" sz="1600" dirty="0"/>
        </a:p>
      </cdr:txBody>
    </cdr:sp>
  </cdr:relSizeAnchor>
  <cdr:relSizeAnchor xmlns:cdr="http://schemas.openxmlformats.org/drawingml/2006/chartDrawing">
    <cdr:from>
      <cdr:x>0</cdr:x>
      <cdr:y>0.81667</cdr:y>
    </cdr:from>
    <cdr:to>
      <cdr:x>0.14784</cdr:x>
      <cdr:y>0.9</cdr:y>
    </cdr:to>
    <cdr:sp macro="" textlink="">
      <cdr:nvSpPr>
        <cdr:cNvPr id="6" name="テキスト ボックス 1"/>
        <cdr:cNvSpPr txBox="1"/>
      </cdr:nvSpPr>
      <cdr:spPr>
        <a:xfrm xmlns:a="http://schemas.openxmlformats.org/drawingml/2006/main">
          <a:off x="-452117" y="3528392"/>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1600" dirty="0"/>
            <a:t>RWF</a:t>
          </a:r>
          <a:endParaRPr lang="ja-JP" alt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66D17-209E-4C47-AE32-4121A3933C45}" type="datetimeFigureOut">
              <a:rPr kumimoji="1" lang="ja-JP" altLang="en-US" smtClean="0"/>
              <a:pPr/>
              <a:t>2023/1/31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3D712-B021-4570-A1EC-AABF85500D09}" type="slidenum">
              <a:rPr kumimoji="1" lang="ja-JP" altLang="en-US" smtClean="0"/>
              <a:pPr/>
              <a:t>‹#›</a:t>
            </a:fld>
            <a:endParaRPr kumimoji="1" lang="ja-JP" altLang="en-US"/>
          </a:p>
        </p:txBody>
      </p:sp>
    </p:spTree>
    <p:extLst>
      <p:ext uri="{BB962C8B-B14F-4D97-AF65-F5344CB8AC3E}">
        <p14:creationId xmlns:p14="http://schemas.microsoft.com/office/powerpoint/2010/main" val="2513959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15FF6F39-2716-4A7E-ACC6-AD6EFF3D2449}" type="slidenum">
              <a:rPr lang="ja-JP" altLang="en-US"/>
              <a:pPr eaLnBrk="1" hangingPunct="1">
                <a:spcBef>
                  <a:spcPct val="0"/>
                </a:spcBef>
              </a:pPr>
              <a:t>3</a:t>
            </a:fld>
            <a:endParaRPr lang="ja-JP" altLang="en-US"/>
          </a:p>
        </p:txBody>
      </p:sp>
      <p:sp>
        <p:nvSpPr>
          <p:cNvPr id="2" name="日付プレースホルダー 1"/>
          <p:cNvSpPr>
            <a:spLocks noGrp="1"/>
          </p:cNvSpPr>
          <p:nvPr>
            <p:ph type="dt" sz="quarter" idx="1"/>
          </p:nvPr>
        </p:nvSpPr>
        <p:spPr/>
        <p:txBody>
          <a:bodyPr/>
          <a:lstStyle/>
          <a:p>
            <a:pPr>
              <a:defRPr/>
            </a:pPr>
            <a:r>
              <a:rPr lang="en-US" altLang="ja-JP"/>
              <a:t>2018/4/24</a:t>
            </a:r>
            <a:endParaRPr lang="ja-JP" altLang="en-US"/>
          </a:p>
        </p:txBody>
      </p:sp>
    </p:spTree>
    <p:extLst>
      <p:ext uri="{BB962C8B-B14F-4D97-AF65-F5344CB8AC3E}">
        <p14:creationId xmlns:p14="http://schemas.microsoft.com/office/powerpoint/2010/main" val="71968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charset="0"/>
                <a:ea typeface="ＭＳ Ｐゴシック" pitchFamily="50" charset="-128"/>
              </a:defRPr>
            </a:lvl1pPr>
            <a:lvl2pPr marL="742950" indent="-285750" algn="l" defTabSz="931863">
              <a:defRPr>
                <a:solidFill>
                  <a:schemeClr val="tx1"/>
                </a:solidFill>
                <a:latin typeface="Arial" charset="0"/>
                <a:ea typeface="ＭＳ Ｐゴシック" pitchFamily="50" charset="-128"/>
              </a:defRPr>
            </a:lvl2pPr>
            <a:lvl3pPr marL="1143000" indent="-228600" algn="l" defTabSz="931863">
              <a:defRPr>
                <a:solidFill>
                  <a:schemeClr val="tx1"/>
                </a:solidFill>
                <a:latin typeface="Arial" charset="0"/>
                <a:ea typeface="ＭＳ Ｐゴシック" pitchFamily="50" charset="-128"/>
              </a:defRPr>
            </a:lvl3pPr>
            <a:lvl4pPr marL="1600200" indent="-228600" algn="l" defTabSz="931863">
              <a:defRPr>
                <a:solidFill>
                  <a:schemeClr val="tx1"/>
                </a:solidFill>
                <a:latin typeface="Arial" charset="0"/>
                <a:ea typeface="ＭＳ Ｐゴシック" pitchFamily="50" charset="-128"/>
              </a:defRPr>
            </a:lvl4pPr>
            <a:lvl5pPr marL="2057400" indent="-228600" algn="l" defTabSz="931863">
              <a:defRPr>
                <a:solidFill>
                  <a:schemeClr val="tx1"/>
                </a:solidFill>
                <a:latin typeface="Arial" charset="0"/>
                <a:ea typeface="ＭＳ Ｐゴシック" pitchFamily="5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5B7E106-91EA-447A-A32B-8B872DAE9D5C}" type="slidenum">
              <a:rPr lang="en-US" altLang="ja-JP"/>
              <a:pPr algn="r"/>
              <a:t>7</a:t>
            </a:fld>
            <a:endParaRPr lang="en-US" altLang="ja-JP"/>
          </a:p>
        </p:txBody>
      </p:sp>
      <p:sp>
        <p:nvSpPr>
          <p:cNvPr id="65539" name="Rectangle 2"/>
          <p:cNvSpPr>
            <a:spLocks noGrp="1" noRot="1" noChangeAspect="1" noChangeArrowheads="1" noTextEdit="1"/>
          </p:cNvSpPr>
          <p:nvPr>
            <p:ph type="sldImg"/>
          </p:nvPr>
        </p:nvSpPr>
        <p:spPr>
          <a:xfrm>
            <a:off x="1371600" y="1143000"/>
            <a:ext cx="4114800" cy="3086100"/>
          </a:xfrm>
          <a:ln/>
        </p:spPr>
      </p:sp>
      <p:sp>
        <p:nvSpPr>
          <p:cNvPr id="239619" name="Rectangle 3"/>
          <p:cNvSpPr>
            <a:spLocks noGrp="1" noChangeArrowheads="1"/>
          </p:cNvSpPr>
          <p:nvPr>
            <p:ph type="body" idx="1"/>
          </p:nvPr>
        </p:nvSpPr>
        <p:spPr/>
        <p:txBody>
          <a:bodyPr/>
          <a:lstStyle/>
          <a:p>
            <a:pPr marL="228600" indent="-228600" eaLnBrk="1" hangingPunct="1">
              <a:defRPr/>
            </a:pPr>
            <a:r>
              <a:rPr lang="en-US" altLang="ja-JP" b="1"/>
              <a:t>5. The SHEP Approach Cont’</a:t>
            </a:r>
          </a:p>
          <a:p>
            <a:pPr marL="228600" indent="-228600" eaLnBrk="1" hangingPunct="1">
              <a:defRPr/>
            </a:pPr>
            <a:r>
              <a:rPr lang="en-US" altLang="ja-JP" b="1"/>
              <a:t> 5.1 </a:t>
            </a:r>
            <a:r>
              <a:rPr lang="en-US" altLang="ja-JP" b="1">
                <a:effectLst>
                  <a:outerShdw blurRad="38100" dist="38100" dir="2700000" algn="tl">
                    <a:srgbClr val="C0C0C0"/>
                  </a:outerShdw>
                </a:effectLst>
              </a:rPr>
              <a:t>Sensitization Workshop</a:t>
            </a:r>
          </a:p>
          <a:p>
            <a:pPr marL="228600" indent="-228600" eaLnBrk="1" hangingPunct="1">
              <a:buFontTx/>
              <a:buChar char="•"/>
              <a:defRPr/>
            </a:pPr>
            <a:r>
              <a:rPr lang="en-US" altLang="ja-JP">
                <a:solidFill>
                  <a:srgbClr val="CC0099"/>
                </a:solidFill>
                <a:effectLst>
                  <a:outerShdw blurRad="38100" dist="38100" dir="2700000" algn="tl">
                    <a:srgbClr val="C0C0C0"/>
                  </a:outerShdw>
                </a:effectLst>
                <a:ea typeface="ＭＳ Ｐゴシック" pitchFamily="50" charset="-128"/>
              </a:rPr>
              <a:t>1-Day Sensitization Workshop</a:t>
            </a:r>
            <a:r>
              <a:rPr lang="en-US" altLang="ja-JP">
                <a:ea typeface="ＭＳ Ｐゴシック" pitchFamily="50" charset="-128"/>
              </a:rPr>
              <a:t> will be carried out after the selection of </a:t>
            </a:r>
            <a:r>
              <a:rPr lang="en-US" altLang="ja-JP">
                <a:effectLst>
                  <a:outerShdw blurRad="38100" dist="38100" dir="2700000" algn="tl">
                    <a:srgbClr val="C0C0C0"/>
                  </a:outerShdw>
                </a:effectLst>
                <a:ea typeface="ＭＳ Ｐゴシック" pitchFamily="50" charset="-128"/>
              </a:rPr>
              <a:t>Model Farmer Groups</a:t>
            </a:r>
            <a:endParaRPr lang="en-US" altLang="ja-JP">
              <a:ea typeface="ＭＳ Ｐゴシック" pitchFamily="50" charset="-128"/>
            </a:endParaRPr>
          </a:p>
          <a:p>
            <a:pPr marL="228600" indent="-228600" eaLnBrk="1" hangingPunct="1">
              <a:defRPr/>
            </a:pPr>
            <a:r>
              <a:rPr lang="en-US" altLang="ja-JP" b="1">
                <a:ea typeface="ＭＳ Ｐゴシック" pitchFamily="50" charset="-128"/>
              </a:rPr>
              <a:t>Objective:</a:t>
            </a:r>
          </a:p>
          <a:p>
            <a:pPr lvl="1" eaLnBrk="1" hangingPunct="1">
              <a:buFontTx/>
              <a:buChar char="-"/>
              <a:defRPr/>
            </a:pPr>
            <a:r>
              <a:rPr lang="en-US" altLang="ja-JP">
                <a:ea typeface="ＭＳ Ｐゴシック" pitchFamily="50" charset="-128"/>
              </a:rPr>
              <a:t>To sensitoze District staff (DAOs, District Desk Officers, HCDA Station Managers), Divisional staff (DAEOs), Frontline Extension Officers (FEOs), and Farmer Group Representatives (both male and female) from the Model Farmer Groups on the </a:t>
            </a:r>
            <a:r>
              <a:rPr lang="en-US" altLang="ja-JP">
                <a:solidFill>
                  <a:srgbClr val="0000CC"/>
                </a:solidFill>
                <a:effectLst>
                  <a:outerShdw blurRad="38100" dist="38100" dir="2700000" algn="tl">
                    <a:srgbClr val="C0C0C0"/>
                  </a:outerShdw>
                </a:effectLst>
                <a:ea typeface="ＭＳ Ｐゴシック" pitchFamily="50" charset="-128"/>
              </a:rPr>
              <a:t>SHEP Approach</a:t>
            </a:r>
            <a:r>
              <a:rPr lang="en-US" altLang="ja-JP">
                <a:ea typeface="ＭＳ Ｐゴシック" pitchFamily="50" charset="-128"/>
              </a:rPr>
              <a:t> &amp; following field activities</a:t>
            </a:r>
          </a:p>
          <a:p>
            <a:pPr marL="228600" indent="-228600" eaLnBrk="1" hangingPunct="1">
              <a:buFontTx/>
              <a:buChar char="•"/>
              <a:defRPr/>
            </a:pPr>
            <a:r>
              <a:rPr lang="en-US" altLang="ja-JP">
                <a:effectLst>
                  <a:outerShdw blurRad="38100" dist="38100" dir="2700000" algn="tl">
                    <a:srgbClr val="C0C0C0"/>
                  </a:outerShdw>
                </a:effectLst>
                <a:ea typeface="ＭＳ Ｐゴシック" pitchFamily="50" charset="-128"/>
              </a:rPr>
              <a:t>After the workshop, Farmer Group Representatives</a:t>
            </a:r>
            <a:r>
              <a:rPr lang="en-US" altLang="ja-JP">
                <a:ea typeface="ＭＳ Ｐゴシック" pitchFamily="50" charset="-128"/>
              </a:rPr>
              <a:t> (</a:t>
            </a:r>
            <a:r>
              <a:rPr lang="en-US" altLang="ja-JP">
                <a:solidFill>
                  <a:srgbClr val="339933"/>
                </a:solidFill>
                <a:effectLst>
                  <a:outerShdw blurRad="38100" dist="38100" dir="2700000" algn="tl">
                    <a:srgbClr val="C0C0C0"/>
                  </a:outerShdw>
                </a:effectLst>
                <a:ea typeface="ＭＳ Ｐゴシック" pitchFamily="50" charset="-128"/>
              </a:rPr>
              <a:t>1 Male</a:t>
            </a:r>
            <a:r>
              <a:rPr lang="en-US" altLang="ja-JP">
                <a:ea typeface="ＭＳ Ｐゴシック" pitchFamily="50" charset="-128"/>
              </a:rPr>
              <a:t> &amp; </a:t>
            </a:r>
            <a:r>
              <a:rPr lang="en-US" altLang="ja-JP">
                <a:solidFill>
                  <a:srgbClr val="339933"/>
                </a:solidFill>
                <a:effectLst>
                  <a:outerShdw blurRad="38100" dist="38100" dir="2700000" algn="tl">
                    <a:srgbClr val="C0C0C0"/>
                  </a:outerShdw>
                </a:effectLst>
                <a:ea typeface="ＭＳ Ｐゴシック" pitchFamily="50" charset="-128"/>
              </a:rPr>
              <a:t>1 Female</a:t>
            </a:r>
            <a:r>
              <a:rPr lang="en-US" altLang="ja-JP">
                <a:ea typeface="ＭＳ Ｐゴシック" pitchFamily="50" charset="-128"/>
              </a:rPr>
              <a:t>) and </a:t>
            </a:r>
            <a:r>
              <a:rPr lang="en-US" altLang="ja-JP">
                <a:effectLst>
                  <a:outerShdw blurRad="38100" dist="38100" dir="2700000" algn="tl">
                    <a:srgbClr val="C0C0C0"/>
                  </a:outerShdw>
                </a:effectLst>
                <a:ea typeface="ＭＳ Ｐゴシック" pitchFamily="50" charset="-128"/>
              </a:rPr>
              <a:t>FEOs/Group Facilitators</a:t>
            </a:r>
            <a:r>
              <a:rPr lang="en-US" altLang="ja-JP">
                <a:ea typeface="ＭＳ Ｐゴシック" pitchFamily="50" charset="-128"/>
              </a:rPr>
              <a:t> need to share all the </a:t>
            </a:r>
            <a:r>
              <a:rPr lang="en-US" altLang="ja-JP">
                <a:solidFill>
                  <a:srgbClr val="CC0099"/>
                </a:solidFill>
                <a:effectLst>
                  <a:outerShdw blurRad="38100" dist="38100" dir="2700000" algn="tl">
                    <a:srgbClr val="C0C0C0"/>
                  </a:outerShdw>
                </a:effectLst>
                <a:ea typeface="ＭＳ Ｐゴシック" pitchFamily="50" charset="-128"/>
              </a:rPr>
              <a:t>information &amp; knowledge</a:t>
            </a:r>
            <a:r>
              <a:rPr lang="en-US" altLang="ja-JP">
                <a:ea typeface="ＭＳ Ｐゴシック" pitchFamily="50" charset="-128"/>
              </a:rPr>
              <a:t> gained from the workshop to the rest of members</a:t>
            </a:r>
          </a:p>
          <a:p>
            <a:pPr marL="228600" indent="-228600" eaLnBrk="1" hangingPunct="1">
              <a:defRPr/>
            </a:pPr>
            <a:endParaRPr lang="en-US"/>
          </a:p>
        </p:txBody>
      </p:sp>
    </p:spTree>
    <p:extLst>
      <p:ext uri="{BB962C8B-B14F-4D97-AF65-F5344CB8AC3E}">
        <p14:creationId xmlns:p14="http://schemas.microsoft.com/office/powerpoint/2010/main" val="315586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charset="0"/>
                <a:ea typeface="ＭＳ Ｐゴシック" pitchFamily="50" charset="-128"/>
              </a:defRPr>
            </a:lvl1pPr>
            <a:lvl2pPr marL="742950" indent="-285750" algn="l" defTabSz="931863">
              <a:defRPr>
                <a:solidFill>
                  <a:schemeClr val="tx1"/>
                </a:solidFill>
                <a:latin typeface="Arial" charset="0"/>
                <a:ea typeface="ＭＳ Ｐゴシック" pitchFamily="50" charset="-128"/>
              </a:defRPr>
            </a:lvl2pPr>
            <a:lvl3pPr marL="1143000" indent="-228600" algn="l" defTabSz="931863">
              <a:defRPr>
                <a:solidFill>
                  <a:schemeClr val="tx1"/>
                </a:solidFill>
                <a:latin typeface="Arial" charset="0"/>
                <a:ea typeface="ＭＳ Ｐゴシック" pitchFamily="50" charset="-128"/>
              </a:defRPr>
            </a:lvl3pPr>
            <a:lvl4pPr marL="1600200" indent="-228600" algn="l" defTabSz="931863">
              <a:defRPr>
                <a:solidFill>
                  <a:schemeClr val="tx1"/>
                </a:solidFill>
                <a:latin typeface="Arial" charset="0"/>
                <a:ea typeface="ＭＳ Ｐゴシック" pitchFamily="50" charset="-128"/>
              </a:defRPr>
            </a:lvl4pPr>
            <a:lvl5pPr marL="2057400" indent="-228600" algn="l" defTabSz="931863">
              <a:defRPr>
                <a:solidFill>
                  <a:schemeClr val="tx1"/>
                </a:solidFill>
                <a:latin typeface="Arial" charset="0"/>
                <a:ea typeface="ＭＳ Ｐゴシック" pitchFamily="5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9B37F54-FD1E-4C0E-A3DB-5B67ABFFAE70}" type="slidenum">
              <a:rPr lang="en-US" altLang="ja-JP">
                <a:solidFill>
                  <a:srgbClr val="000000"/>
                </a:solidFill>
              </a:rPr>
              <a:pPr algn="r"/>
              <a:t>8</a:t>
            </a:fld>
            <a:endParaRPr lang="en-US" altLang="ja-JP">
              <a:solidFill>
                <a:srgbClr val="000000"/>
              </a:solidFill>
            </a:endParaRPr>
          </a:p>
        </p:txBody>
      </p:sp>
      <p:sp>
        <p:nvSpPr>
          <p:cNvPr id="68611" name="Rectangle 2"/>
          <p:cNvSpPr>
            <a:spLocks noGrp="1" noRot="1" noChangeAspect="1" noChangeArrowheads="1" noTextEdit="1"/>
          </p:cNvSpPr>
          <p:nvPr>
            <p:ph type="sldImg"/>
          </p:nvPr>
        </p:nvSpPr>
        <p:spPr>
          <a:xfrm>
            <a:off x="1371600" y="1143000"/>
            <a:ext cx="4114800" cy="3086100"/>
          </a:xfrm>
          <a:ln/>
        </p:spPr>
      </p:sp>
      <p:sp>
        <p:nvSpPr>
          <p:cNvPr id="243715" name="Rectangle 3"/>
          <p:cNvSpPr>
            <a:spLocks noGrp="1" noChangeArrowheads="1"/>
          </p:cNvSpPr>
          <p:nvPr>
            <p:ph type="body" idx="1"/>
          </p:nvPr>
        </p:nvSpPr>
        <p:spPr/>
        <p:txBody>
          <a:bodyPr/>
          <a:lstStyle/>
          <a:p>
            <a:pPr marL="228600" indent="-228600" eaLnBrk="1" hangingPunct="1">
              <a:defRPr/>
            </a:pPr>
            <a:r>
              <a:rPr lang="en-US" altLang="ja-JP" b="1"/>
              <a:t>5. The SHEP Approach Cont’</a:t>
            </a:r>
          </a:p>
          <a:p>
            <a:pPr marL="228600" indent="-228600" eaLnBrk="1" hangingPunct="1">
              <a:defRPr/>
            </a:pPr>
            <a:r>
              <a:rPr lang="en-US" altLang="ja-JP" b="1"/>
              <a:t> 5.3 </a:t>
            </a:r>
            <a:r>
              <a:rPr lang="en-US" altLang="ja-JP" b="1">
                <a:effectLst>
                  <a:outerShdw blurRad="38100" dist="38100" dir="2700000" algn="tl">
                    <a:srgbClr val="C0C0C0"/>
                  </a:outerShdw>
                </a:effectLst>
              </a:rPr>
              <a:t>JEF2G Training: </a:t>
            </a:r>
            <a:r>
              <a:rPr lang="en-US">
                <a:effectLst>
                  <a:outerShdw blurRad="38100" dist="38100" dir="2700000" algn="tl">
                    <a:srgbClr val="C0C0C0"/>
                  </a:outerShdw>
                </a:effectLst>
              </a:rPr>
              <a:t>Joint Extension Staff and Farmers Dual Gender (JEF2G)</a:t>
            </a:r>
            <a:r>
              <a:rPr lang="en-US" altLang="ja-JP">
                <a:effectLst>
                  <a:outerShdw blurRad="38100" dist="38100" dir="2700000" algn="tl">
                    <a:srgbClr val="C0C0C0"/>
                  </a:outerShdw>
                </a:effectLst>
                <a:ea typeface="ＭＳ Ｐゴシック" pitchFamily="50" charset="-128"/>
              </a:rPr>
              <a:t> Training </a:t>
            </a:r>
          </a:p>
          <a:p>
            <a:pPr marL="228600" indent="-228600" eaLnBrk="1" hangingPunct="1">
              <a:buFontTx/>
              <a:buChar char="•"/>
              <a:defRPr/>
            </a:pPr>
            <a:r>
              <a:rPr lang="en-US">
                <a:ea typeface="ＭＳ Ｐゴシック" pitchFamily="50" charset="-128"/>
              </a:rPr>
              <a:t>This is a one (1) week training for </a:t>
            </a:r>
            <a:r>
              <a:rPr lang="en-US" altLang="ja-JP">
                <a:solidFill>
                  <a:srgbClr val="0000CC"/>
                </a:solidFill>
                <a:effectLst>
                  <a:outerShdw blurRad="38100" dist="38100" dir="2700000" algn="tl">
                    <a:srgbClr val="C0C0C0"/>
                  </a:outerShdw>
                </a:effectLst>
                <a:ea typeface="ＭＳ Ｐゴシック" pitchFamily="50" charset="-128"/>
              </a:rPr>
              <a:t>F</a:t>
            </a:r>
            <a:r>
              <a:rPr lang="en-US">
                <a:solidFill>
                  <a:srgbClr val="0000CC"/>
                </a:solidFill>
                <a:effectLst>
                  <a:outerShdw blurRad="38100" dist="38100" dir="2700000" algn="tl">
                    <a:srgbClr val="C0C0C0"/>
                  </a:outerShdw>
                </a:effectLst>
                <a:ea typeface="ＭＳ Ｐゴシック" pitchFamily="50" charset="-128"/>
              </a:rPr>
              <a:t>armer </a:t>
            </a:r>
            <a:r>
              <a:rPr lang="en-US" altLang="ja-JP">
                <a:solidFill>
                  <a:srgbClr val="0000CC"/>
                </a:solidFill>
                <a:effectLst>
                  <a:outerShdw blurRad="38100" dist="38100" dir="2700000" algn="tl">
                    <a:srgbClr val="C0C0C0"/>
                  </a:outerShdw>
                </a:effectLst>
                <a:ea typeface="ＭＳ Ｐゴシック" pitchFamily="50" charset="-128"/>
              </a:rPr>
              <a:t>G</a:t>
            </a:r>
            <a:r>
              <a:rPr lang="en-US">
                <a:solidFill>
                  <a:srgbClr val="0000CC"/>
                </a:solidFill>
                <a:effectLst>
                  <a:outerShdw blurRad="38100" dist="38100" dir="2700000" algn="tl">
                    <a:srgbClr val="C0C0C0"/>
                  </a:outerShdw>
                </a:effectLst>
                <a:ea typeface="ＭＳ Ｐゴシック" pitchFamily="50" charset="-128"/>
              </a:rPr>
              <a:t>roups </a:t>
            </a:r>
            <a:r>
              <a:rPr lang="en-US" altLang="ja-JP">
                <a:solidFill>
                  <a:srgbClr val="0000CC"/>
                </a:solidFill>
                <a:effectLst>
                  <a:outerShdw blurRad="38100" dist="38100" dir="2700000" algn="tl">
                    <a:srgbClr val="C0C0C0"/>
                  </a:outerShdw>
                </a:effectLst>
                <a:ea typeface="ＭＳ Ｐゴシック" pitchFamily="50" charset="-128"/>
              </a:rPr>
              <a:t>R</a:t>
            </a:r>
            <a:r>
              <a:rPr lang="en-US">
                <a:solidFill>
                  <a:srgbClr val="0000CC"/>
                </a:solidFill>
                <a:effectLst>
                  <a:outerShdw blurRad="38100" dist="38100" dir="2700000" algn="tl">
                    <a:srgbClr val="C0C0C0"/>
                  </a:outerShdw>
                </a:effectLst>
                <a:ea typeface="ＭＳ Ｐゴシック" pitchFamily="50" charset="-128"/>
              </a:rPr>
              <a:t>epresentatives</a:t>
            </a:r>
            <a:r>
              <a:rPr lang="en-US">
                <a:ea typeface="ＭＳ Ｐゴシック" pitchFamily="50" charset="-128"/>
              </a:rPr>
              <a:t> (both </a:t>
            </a:r>
            <a:r>
              <a:rPr lang="en-US" altLang="ja-JP">
                <a:solidFill>
                  <a:srgbClr val="339933"/>
                </a:solidFill>
                <a:effectLst>
                  <a:outerShdw blurRad="38100" dist="38100" dir="2700000" algn="tl">
                    <a:srgbClr val="C0C0C0"/>
                  </a:outerShdw>
                </a:effectLst>
                <a:ea typeface="ＭＳ Ｐゴシック" pitchFamily="50" charset="-128"/>
              </a:rPr>
              <a:t>M</a:t>
            </a:r>
            <a:r>
              <a:rPr lang="en-US">
                <a:solidFill>
                  <a:srgbClr val="339933"/>
                </a:solidFill>
                <a:effectLst>
                  <a:outerShdw blurRad="38100" dist="38100" dir="2700000" algn="tl">
                    <a:srgbClr val="C0C0C0"/>
                  </a:outerShdw>
                </a:effectLst>
                <a:ea typeface="ＭＳ Ｐゴシック" pitchFamily="50" charset="-128"/>
              </a:rPr>
              <a:t>ale </a:t>
            </a:r>
            <a:r>
              <a:rPr lang="en-US">
                <a:effectLst>
                  <a:outerShdw blurRad="38100" dist="38100" dir="2700000" algn="tl">
                    <a:srgbClr val="C0C0C0"/>
                  </a:outerShdw>
                </a:effectLst>
                <a:ea typeface="ＭＳ Ｐゴシック" pitchFamily="50" charset="-128"/>
              </a:rPr>
              <a:t>&amp;</a:t>
            </a:r>
            <a:r>
              <a:rPr lang="en-US">
                <a:solidFill>
                  <a:srgbClr val="339933"/>
                </a:solidFill>
                <a:effectLst>
                  <a:outerShdw blurRad="38100" dist="38100" dir="2700000" algn="tl">
                    <a:srgbClr val="C0C0C0"/>
                  </a:outerShdw>
                </a:effectLst>
                <a:ea typeface="ＭＳ Ｐゴシック" pitchFamily="50" charset="-128"/>
              </a:rPr>
              <a:t> </a:t>
            </a:r>
            <a:r>
              <a:rPr lang="en-US" altLang="ja-JP">
                <a:solidFill>
                  <a:srgbClr val="339933"/>
                </a:solidFill>
                <a:effectLst>
                  <a:outerShdw blurRad="38100" dist="38100" dir="2700000" algn="tl">
                    <a:srgbClr val="C0C0C0"/>
                  </a:outerShdw>
                </a:effectLst>
                <a:ea typeface="ＭＳ Ｐゴシック" pitchFamily="50" charset="-128"/>
              </a:rPr>
              <a:t>F</a:t>
            </a:r>
            <a:r>
              <a:rPr lang="en-US">
                <a:solidFill>
                  <a:srgbClr val="339933"/>
                </a:solidFill>
                <a:effectLst>
                  <a:outerShdw blurRad="38100" dist="38100" dir="2700000" algn="tl">
                    <a:srgbClr val="C0C0C0"/>
                  </a:outerShdw>
                </a:effectLst>
                <a:ea typeface="ＭＳ Ｐゴシック" pitchFamily="50" charset="-128"/>
              </a:rPr>
              <a:t>emale</a:t>
            </a:r>
            <a:r>
              <a:rPr lang="en-US">
                <a:ea typeface="ＭＳ Ｐゴシック" pitchFamily="50" charset="-128"/>
              </a:rPr>
              <a:t>) and </a:t>
            </a:r>
            <a:r>
              <a:rPr lang="en-US" altLang="ja-JP">
                <a:solidFill>
                  <a:srgbClr val="0000CC"/>
                </a:solidFill>
                <a:effectLst>
                  <a:outerShdw blurRad="38100" dist="38100" dir="2700000" algn="tl">
                    <a:srgbClr val="C0C0C0"/>
                  </a:outerShdw>
                </a:effectLst>
                <a:ea typeface="ＭＳ Ｐゴシック" pitchFamily="50" charset="-128"/>
              </a:rPr>
              <a:t>Frontline</a:t>
            </a:r>
            <a:r>
              <a:rPr lang="en-US">
                <a:solidFill>
                  <a:srgbClr val="0000CC"/>
                </a:solidFill>
                <a:effectLst>
                  <a:outerShdw blurRad="38100" dist="38100" dir="2700000" algn="tl">
                    <a:srgbClr val="C0C0C0"/>
                  </a:outerShdw>
                </a:effectLst>
                <a:ea typeface="ＭＳ Ｐゴシック" pitchFamily="50" charset="-128"/>
              </a:rPr>
              <a:t> </a:t>
            </a:r>
            <a:r>
              <a:rPr lang="en-US" altLang="ja-JP">
                <a:solidFill>
                  <a:srgbClr val="0000CC"/>
                </a:solidFill>
                <a:effectLst>
                  <a:outerShdw blurRad="38100" dist="38100" dir="2700000" algn="tl">
                    <a:srgbClr val="C0C0C0"/>
                  </a:outerShdw>
                </a:effectLst>
                <a:ea typeface="ＭＳ Ｐゴシック" pitchFamily="50" charset="-128"/>
              </a:rPr>
              <a:t>E</a:t>
            </a:r>
            <a:r>
              <a:rPr lang="en-US">
                <a:solidFill>
                  <a:srgbClr val="0000CC"/>
                </a:solidFill>
                <a:effectLst>
                  <a:outerShdw blurRad="38100" dist="38100" dir="2700000" algn="tl">
                    <a:srgbClr val="C0C0C0"/>
                  </a:outerShdw>
                </a:effectLst>
                <a:ea typeface="ＭＳ Ｐゴシック" pitchFamily="50" charset="-128"/>
              </a:rPr>
              <a:t>xtension </a:t>
            </a:r>
            <a:r>
              <a:rPr lang="en-US" altLang="ja-JP">
                <a:solidFill>
                  <a:srgbClr val="0000CC"/>
                </a:solidFill>
                <a:effectLst>
                  <a:outerShdw blurRad="38100" dist="38100" dir="2700000" algn="tl">
                    <a:srgbClr val="C0C0C0"/>
                  </a:outerShdw>
                </a:effectLst>
                <a:ea typeface="ＭＳ Ｐゴシック" pitchFamily="50" charset="-128"/>
              </a:rPr>
              <a:t>O</a:t>
            </a:r>
            <a:r>
              <a:rPr lang="en-US">
                <a:solidFill>
                  <a:srgbClr val="0000CC"/>
                </a:solidFill>
                <a:effectLst>
                  <a:outerShdw blurRad="38100" dist="38100" dir="2700000" algn="tl">
                    <a:srgbClr val="C0C0C0"/>
                  </a:outerShdw>
                </a:effectLst>
                <a:ea typeface="ＭＳ Ｐゴシック" pitchFamily="50" charset="-128"/>
              </a:rPr>
              <a:t>fficers</a:t>
            </a:r>
            <a:r>
              <a:rPr lang="en-US" altLang="ja-JP">
                <a:ea typeface="ＭＳ Ｐゴシック" pitchFamily="50" charset="-128"/>
              </a:rPr>
              <a:t> </a:t>
            </a:r>
            <a:r>
              <a:rPr lang="en-US" altLang="ja-JP">
                <a:solidFill>
                  <a:srgbClr val="0000CC"/>
                </a:solidFill>
                <a:effectLst>
                  <a:outerShdw blurRad="38100" dist="38100" dir="2700000" algn="tl">
                    <a:srgbClr val="C0C0C0"/>
                  </a:outerShdw>
                </a:effectLst>
                <a:ea typeface="ＭＳ Ｐゴシック" pitchFamily="50" charset="-128"/>
              </a:rPr>
              <a:t>(FEOs)/Group Facilitators</a:t>
            </a:r>
            <a:r>
              <a:rPr lang="en-US">
                <a:solidFill>
                  <a:srgbClr val="0000CC"/>
                </a:solidFill>
                <a:effectLst>
                  <a:outerShdw blurRad="38100" dist="38100" dir="2700000" algn="tl">
                    <a:srgbClr val="C0C0C0"/>
                  </a:outerShdw>
                </a:effectLst>
                <a:ea typeface="ＭＳ Ｐゴシック" pitchFamily="50" charset="-128"/>
              </a:rPr>
              <a:t> </a:t>
            </a:r>
            <a:r>
              <a:rPr lang="en-US">
                <a:ea typeface="ＭＳ Ｐゴシック" pitchFamily="50" charset="-128"/>
              </a:rPr>
              <a:t>in charge of the groups</a:t>
            </a:r>
          </a:p>
          <a:p>
            <a:pPr marL="228600" indent="-228600" eaLnBrk="1" hangingPunct="1">
              <a:defRPr/>
            </a:pPr>
            <a:r>
              <a:rPr lang="en-US" b="1">
                <a:ea typeface="ＭＳ Ｐゴシック" pitchFamily="50" charset="-128"/>
              </a:rPr>
              <a:t>Why joint Training?:</a:t>
            </a:r>
          </a:p>
          <a:p>
            <a:pPr lvl="1" eaLnBrk="1" hangingPunct="1">
              <a:buFontTx/>
              <a:buChar char="-"/>
              <a:defRPr/>
            </a:pPr>
            <a:r>
              <a:rPr lang="en-US">
                <a:ea typeface="ＭＳ Ｐゴシック" pitchFamily="50" charset="-128"/>
              </a:rPr>
              <a:t>To establish </a:t>
            </a:r>
            <a:r>
              <a:rPr lang="en-US">
                <a:solidFill>
                  <a:srgbClr val="0000CC"/>
                </a:solidFill>
                <a:effectLst>
                  <a:outerShdw blurRad="38100" dist="38100" dir="2700000" algn="tl">
                    <a:srgbClr val="C0C0C0"/>
                  </a:outerShdw>
                </a:effectLst>
                <a:ea typeface="ＭＳ Ｐゴシック" pitchFamily="50" charset="-128"/>
              </a:rPr>
              <a:t>a common understanding for project activities</a:t>
            </a:r>
            <a:r>
              <a:rPr lang="en-US">
                <a:ea typeface="ＭＳ Ｐゴシック" pitchFamily="50" charset="-128"/>
              </a:rPr>
              <a:t> between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ea typeface="ＭＳ Ｐゴシック" pitchFamily="50" charset="-128"/>
              </a:rPr>
              <a:t> and farmers</a:t>
            </a:r>
          </a:p>
          <a:p>
            <a:pPr lvl="1" eaLnBrk="1" hangingPunct="1">
              <a:buFontTx/>
              <a:buChar char="-"/>
              <a:defRPr/>
            </a:pPr>
            <a:r>
              <a:rPr lang="en-US">
                <a:ea typeface="ＭＳ Ｐゴシック" pitchFamily="50" charset="-128"/>
              </a:rPr>
              <a:t>To foster </a:t>
            </a:r>
            <a:r>
              <a:rPr lang="en-US">
                <a:solidFill>
                  <a:srgbClr val="0000CC"/>
                </a:solidFill>
                <a:effectLst>
                  <a:outerShdw blurRad="38100" dist="38100" dir="2700000" algn="tl">
                    <a:srgbClr val="C0C0C0"/>
                  </a:outerShdw>
                </a:effectLst>
                <a:ea typeface="ＭＳ Ｐゴシック" pitchFamily="50" charset="-128"/>
              </a:rPr>
              <a:t>a working relationship</a:t>
            </a:r>
            <a:r>
              <a:rPr lang="en-US">
                <a:ea typeface="ＭＳ Ｐゴシック" pitchFamily="50" charset="-128"/>
              </a:rPr>
              <a:t> between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ea typeface="ＭＳ Ｐゴシック" pitchFamily="50" charset="-128"/>
              </a:rPr>
              <a:t> and farmers</a:t>
            </a:r>
          </a:p>
          <a:p>
            <a:pPr lvl="1" eaLnBrk="1" hangingPunct="1">
              <a:buFontTx/>
              <a:buChar char="-"/>
              <a:defRPr/>
            </a:pPr>
            <a:r>
              <a:rPr lang="en-US">
                <a:ea typeface="ＭＳ Ｐゴシック" pitchFamily="50" charset="-128"/>
              </a:rPr>
              <a:t>To provide </a:t>
            </a:r>
            <a:r>
              <a:rPr lang="en-US">
                <a:solidFill>
                  <a:srgbClr val="0000CC"/>
                </a:solidFill>
                <a:effectLst>
                  <a:outerShdw blurRad="38100" dist="38100" dir="2700000" algn="tl">
                    <a:srgbClr val="C0C0C0"/>
                  </a:outerShdw>
                </a:effectLst>
                <a:ea typeface="ＭＳ Ｐゴシック" pitchFamily="50" charset="-128"/>
              </a:rPr>
              <a:t>ample opportunity</a:t>
            </a:r>
            <a:r>
              <a:rPr lang="en-US">
                <a:ea typeface="ＭＳ Ｐゴシック" pitchFamily="50" charset="-128"/>
              </a:rPr>
              <a:t> for sharing experiences</a:t>
            </a:r>
          </a:p>
          <a:p>
            <a:pPr marL="228600" indent="-228600" eaLnBrk="1" hangingPunct="1">
              <a:defRPr/>
            </a:pPr>
            <a:r>
              <a:rPr lang="en-US" b="1"/>
              <a:t>Objectives:</a:t>
            </a:r>
          </a:p>
          <a:p>
            <a:pPr lvl="1" eaLnBrk="1" hangingPunct="1">
              <a:buFontTx/>
              <a:buChar char="-"/>
              <a:defRPr/>
            </a:pPr>
            <a:r>
              <a:rPr lang="en-US"/>
              <a:t>To impart skills on </a:t>
            </a:r>
            <a:r>
              <a:rPr lang="en-US" altLang="ja-JP">
                <a:solidFill>
                  <a:srgbClr val="0000CC"/>
                </a:solidFill>
                <a:effectLst>
                  <a:outerShdw blurRad="38100" dist="38100" dir="2700000" algn="tl">
                    <a:srgbClr val="C0C0C0"/>
                  </a:outerShdw>
                </a:effectLst>
                <a:ea typeface="ＭＳ Ｐゴシック" pitchFamily="50" charset="-128"/>
              </a:rPr>
              <a:t>A</a:t>
            </a:r>
            <a:r>
              <a:rPr lang="en-US">
                <a:solidFill>
                  <a:srgbClr val="0000CC"/>
                </a:solidFill>
                <a:effectLst>
                  <a:outerShdw blurRad="38100" dist="38100" dir="2700000" algn="tl">
                    <a:srgbClr val="C0C0C0"/>
                  </a:outerShdw>
                </a:effectLst>
              </a:rPr>
              <a:t>ction </a:t>
            </a:r>
            <a:r>
              <a:rPr lang="en-US" altLang="ja-JP">
                <a:solidFill>
                  <a:srgbClr val="0000CC"/>
                </a:solidFill>
                <a:effectLst>
                  <a:outerShdw blurRad="38100" dist="38100" dir="2700000" algn="tl">
                    <a:srgbClr val="C0C0C0"/>
                  </a:outerShdw>
                </a:effectLst>
                <a:ea typeface="ＭＳ Ｐゴシック" pitchFamily="50" charset="-128"/>
              </a:rPr>
              <a:t>P</a:t>
            </a:r>
            <a:r>
              <a:rPr lang="en-US">
                <a:solidFill>
                  <a:srgbClr val="0000CC"/>
                </a:solidFill>
                <a:effectLst>
                  <a:outerShdw blurRad="38100" dist="38100" dir="2700000" algn="tl">
                    <a:srgbClr val="C0C0C0"/>
                  </a:outerShdw>
                </a:effectLst>
              </a:rPr>
              <a:t>lan </a:t>
            </a:r>
            <a:r>
              <a:rPr lang="en-US" altLang="ja-JP">
                <a:solidFill>
                  <a:srgbClr val="0000CC"/>
                </a:solidFill>
                <a:effectLst>
                  <a:outerShdw blurRad="38100" dist="38100" dir="2700000" algn="tl">
                    <a:srgbClr val="C0C0C0"/>
                  </a:outerShdw>
                </a:effectLst>
                <a:ea typeface="ＭＳ Ｐゴシック" pitchFamily="50" charset="-128"/>
              </a:rPr>
              <a:t>M</a:t>
            </a:r>
            <a:r>
              <a:rPr lang="en-US">
                <a:solidFill>
                  <a:srgbClr val="0000CC"/>
                </a:solidFill>
                <a:effectLst>
                  <a:outerShdw blurRad="38100" dist="38100" dir="2700000" algn="tl">
                    <a:srgbClr val="C0C0C0"/>
                  </a:outerShdw>
                </a:effectLst>
              </a:rPr>
              <a:t>aking</a:t>
            </a:r>
            <a:r>
              <a:rPr lang="en-US"/>
              <a:t> to representatives of farmer groups and their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t> through the practices of </a:t>
            </a:r>
            <a:r>
              <a:rPr lang="en-US" altLang="ja-JP">
                <a:solidFill>
                  <a:srgbClr val="339933"/>
                </a:solidFill>
                <a:effectLst>
                  <a:outerShdw blurRad="38100" dist="38100" dir="2700000" algn="tl">
                    <a:srgbClr val="C0C0C0"/>
                  </a:outerShdw>
                </a:effectLst>
                <a:ea typeface="ＭＳ Ｐゴシック" pitchFamily="50" charset="-128"/>
              </a:rPr>
              <a:t>M</a:t>
            </a:r>
            <a:r>
              <a:rPr lang="en-US">
                <a:solidFill>
                  <a:srgbClr val="339933"/>
                </a:solidFill>
                <a:effectLst>
                  <a:outerShdw blurRad="38100" dist="38100" dir="2700000" algn="tl">
                    <a:srgbClr val="C0C0C0"/>
                  </a:outerShdw>
                </a:effectLst>
              </a:rPr>
              <a:t>arket </a:t>
            </a:r>
            <a:r>
              <a:rPr lang="en-US" altLang="ja-JP">
                <a:solidFill>
                  <a:srgbClr val="339933"/>
                </a:solidFill>
                <a:effectLst>
                  <a:outerShdw blurRad="38100" dist="38100" dir="2700000" algn="tl">
                    <a:srgbClr val="C0C0C0"/>
                  </a:outerShdw>
                </a:effectLst>
                <a:ea typeface="ＭＳ Ｐゴシック" pitchFamily="50" charset="-128"/>
              </a:rPr>
              <a:t>S</a:t>
            </a:r>
            <a:r>
              <a:rPr lang="en-US">
                <a:solidFill>
                  <a:srgbClr val="339933"/>
                </a:solidFill>
                <a:effectLst>
                  <a:outerShdw blurRad="38100" dist="38100" dir="2700000" algn="tl">
                    <a:srgbClr val="C0C0C0"/>
                  </a:outerShdw>
                </a:effectLst>
              </a:rPr>
              <a:t>urvey</a:t>
            </a:r>
            <a:r>
              <a:rPr lang="en-US"/>
              <a:t> and </a:t>
            </a:r>
            <a:r>
              <a:rPr lang="en-US" altLang="ja-JP">
                <a:solidFill>
                  <a:srgbClr val="339933"/>
                </a:solidFill>
                <a:effectLst>
                  <a:outerShdw blurRad="38100" dist="38100" dir="2700000" algn="tl">
                    <a:srgbClr val="C0C0C0"/>
                  </a:outerShdw>
                </a:effectLst>
                <a:ea typeface="ＭＳ Ｐゴシック" pitchFamily="50" charset="-128"/>
              </a:rPr>
              <a:t>P</a:t>
            </a:r>
            <a:r>
              <a:rPr lang="en-US">
                <a:solidFill>
                  <a:srgbClr val="339933"/>
                </a:solidFill>
                <a:effectLst>
                  <a:outerShdw blurRad="38100" dist="38100" dir="2700000" algn="tl">
                    <a:srgbClr val="C0C0C0"/>
                  </a:outerShdw>
                </a:effectLst>
              </a:rPr>
              <a:t>roblem </a:t>
            </a:r>
            <a:r>
              <a:rPr lang="en-US"/>
              <a:t>&amp; </a:t>
            </a:r>
            <a:r>
              <a:rPr lang="en-US" altLang="ja-JP">
                <a:solidFill>
                  <a:srgbClr val="339933"/>
                </a:solidFill>
                <a:effectLst>
                  <a:outerShdw blurRad="38100" dist="38100" dir="2700000" algn="tl">
                    <a:srgbClr val="C0C0C0"/>
                  </a:outerShdw>
                </a:effectLst>
                <a:ea typeface="ＭＳ Ｐゴシック" pitchFamily="50" charset="-128"/>
              </a:rPr>
              <a:t>O</a:t>
            </a:r>
            <a:r>
              <a:rPr lang="en-US">
                <a:solidFill>
                  <a:srgbClr val="339933"/>
                </a:solidFill>
                <a:effectLst>
                  <a:outerShdw blurRad="38100" dist="38100" dir="2700000" algn="tl">
                    <a:srgbClr val="C0C0C0"/>
                  </a:outerShdw>
                </a:effectLst>
              </a:rPr>
              <a:t>bjective </a:t>
            </a:r>
            <a:r>
              <a:rPr lang="en-US" altLang="ja-JP">
                <a:solidFill>
                  <a:srgbClr val="339933"/>
                </a:solidFill>
                <a:effectLst>
                  <a:outerShdw blurRad="38100" dist="38100" dir="2700000" algn="tl">
                    <a:srgbClr val="C0C0C0"/>
                  </a:outerShdw>
                </a:effectLst>
                <a:ea typeface="ＭＳ Ｐゴシック" pitchFamily="50" charset="-128"/>
              </a:rPr>
              <a:t>M</a:t>
            </a:r>
            <a:r>
              <a:rPr lang="en-US">
                <a:solidFill>
                  <a:srgbClr val="339933"/>
                </a:solidFill>
                <a:effectLst>
                  <a:outerShdw blurRad="38100" dist="38100" dir="2700000" algn="tl">
                    <a:srgbClr val="C0C0C0"/>
                  </a:outerShdw>
                </a:effectLst>
              </a:rPr>
              <a:t>aps</a:t>
            </a:r>
            <a:r>
              <a:rPr lang="en-US"/>
              <a:t> making</a:t>
            </a:r>
          </a:p>
          <a:p>
            <a:pPr lvl="1" eaLnBrk="1" hangingPunct="1">
              <a:buFontTx/>
              <a:buChar char="-"/>
              <a:defRPr/>
            </a:pPr>
            <a:r>
              <a:rPr lang="en-US">
                <a:ea typeface="ＭＳ Ｐゴシック" pitchFamily="50" charset="-128"/>
              </a:rPr>
              <a:t>To </a:t>
            </a:r>
            <a:r>
              <a:rPr lang="en-US">
                <a:solidFill>
                  <a:srgbClr val="CC0099"/>
                </a:solidFill>
                <a:effectLst>
                  <a:outerShdw blurRad="38100" dist="38100" dir="2700000" algn="tl">
                    <a:srgbClr val="C0C0C0"/>
                  </a:outerShdw>
                </a:effectLst>
                <a:ea typeface="ＭＳ Ｐゴシック" pitchFamily="50" charset="-128"/>
              </a:rPr>
              <a:t>strengthen relationship</a:t>
            </a:r>
            <a:r>
              <a:rPr lang="en-US">
                <a:ea typeface="ＭＳ Ｐゴシック" pitchFamily="50" charset="-128"/>
              </a:rPr>
              <a:t> between farmers and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ea typeface="ＭＳ Ｐゴシック" pitchFamily="50" charset="-128"/>
              </a:rPr>
              <a:t> for smooth implementation of field activities</a:t>
            </a:r>
          </a:p>
          <a:p>
            <a:pPr lvl="1" eaLnBrk="1" hangingPunct="1">
              <a:buFontTx/>
              <a:buChar char="-"/>
              <a:defRPr/>
            </a:pPr>
            <a:r>
              <a:rPr lang="en-US"/>
              <a:t>To </a:t>
            </a:r>
            <a:r>
              <a:rPr lang="en-US">
                <a:solidFill>
                  <a:srgbClr val="CC0099"/>
                </a:solidFill>
                <a:effectLst>
                  <a:outerShdw blurRad="38100" dist="38100" dir="2700000" algn="tl">
                    <a:srgbClr val="C0C0C0"/>
                  </a:outerShdw>
                </a:effectLst>
              </a:rPr>
              <a:t>improve </a:t>
            </a:r>
            <a:r>
              <a:rPr lang="en-US"/>
              <a:t>the farmers’ skills through group exercises </a:t>
            </a:r>
            <a:r>
              <a:rPr lang="en-US" altLang="ja-JP"/>
              <a:t> </a:t>
            </a:r>
            <a:r>
              <a:rPr lang="en-US"/>
              <a:t>e.g.</a:t>
            </a:r>
            <a:r>
              <a:rPr lang="en-US" altLang="ja-JP"/>
              <a:t>)</a:t>
            </a:r>
            <a:r>
              <a:rPr lang="en-US"/>
              <a:t> </a:t>
            </a:r>
            <a:r>
              <a:rPr lang="en-US" altLang="ja-JP">
                <a:solidFill>
                  <a:srgbClr val="339933"/>
                </a:solidFill>
                <a:effectLst>
                  <a:outerShdw blurRad="38100" dist="38100" dir="2700000" algn="tl">
                    <a:srgbClr val="C0C0C0"/>
                  </a:outerShdw>
                </a:effectLst>
              </a:rPr>
              <a:t>M</a:t>
            </a:r>
            <a:r>
              <a:rPr lang="en-US">
                <a:solidFill>
                  <a:srgbClr val="339933"/>
                </a:solidFill>
                <a:effectLst>
                  <a:outerShdw blurRad="38100" dist="38100" dir="2700000" algn="tl">
                    <a:srgbClr val="C0C0C0"/>
                  </a:outerShdw>
                </a:effectLst>
              </a:rPr>
              <a:t>arket </a:t>
            </a:r>
            <a:r>
              <a:rPr lang="en-US" altLang="ja-JP">
                <a:solidFill>
                  <a:srgbClr val="339933"/>
                </a:solidFill>
                <a:effectLst>
                  <a:outerShdw blurRad="38100" dist="38100" dir="2700000" algn="tl">
                    <a:srgbClr val="C0C0C0"/>
                  </a:outerShdw>
                </a:effectLst>
              </a:rPr>
              <a:t>S</a:t>
            </a:r>
            <a:r>
              <a:rPr lang="en-US">
                <a:solidFill>
                  <a:srgbClr val="339933"/>
                </a:solidFill>
                <a:effectLst>
                  <a:outerShdw blurRad="38100" dist="38100" dir="2700000" algn="tl">
                    <a:srgbClr val="C0C0C0"/>
                  </a:outerShdw>
                </a:effectLst>
              </a:rPr>
              <a:t>urvey</a:t>
            </a:r>
            <a:r>
              <a:rPr lang="en-US"/>
              <a:t>, </a:t>
            </a:r>
            <a:r>
              <a:rPr lang="en-US" altLang="ja-JP">
                <a:solidFill>
                  <a:srgbClr val="339933"/>
                </a:solidFill>
                <a:effectLst>
                  <a:outerShdw blurRad="38100" dist="38100" dir="2700000" algn="tl">
                    <a:srgbClr val="C0C0C0"/>
                  </a:outerShdw>
                </a:effectLst>
              </a:rPr>
              <a:t>P</a:t>
            </a:r>
            <a:r>
              <a:rPr lang="en-US">
                <a:solidFill>
                  <a:srgbClr val="339933"/>
                </a:solidFill>
                <a:effectLst>
                  <a:outerShdw blurRad="38100" dist="38100" dir="2700000" algn="tl">
                    <a:srgbClr val="C0C0C0"/>
                  </a:outerShdw>
                </a:effectLst>
              </a:rPr>
              <a:t>roblem</a:t>
            </a:r>
            <a:r>
              <a:rPr lang="en-US"/>
              <a:t> </a:t>
            </a:r>
            <a:r>
              <a:rPr lang="en-US" altLang="ja-JP"/>
              <a:t>&amp;</a:t>
            </a:r>
            <a:r>
              <a:rPr lang="en-US"/>
              <a:t> </a:t>
            </a:r>
            <a:r>
              <a:rPr lang="en-US" altLang="ja-JP">
                <a:solidFill>
                  <a:srgbClr val="339933"/>
                </a:solidFill>
                <a:effectLst>
                  <a:outerShdw blurRad="38100" dist="38100" dir="2700000" algn="tl">
                    <a:srgbClr val="C0C0C0"/>
                  </a:outerShdw>
                </a:effectLst>
              </a:rPr>
              <a:t>O</a:t>
            </a:r>
            <a:r>
              <a:rPr lang="en-US">
                <a:solidFill>
                  <a:srgbClr val="339933"/>
                </a:solidFill>
                <a:effectLst>
                  <a:outerShdw blurRad="38100" dist="38100" dir="2700000" algn="tl">
                    <a:srgbClr val="C0C0C0"/>
                  </a:outerShdw>
                </a:effectLst>
              </a:rPr>
              <a:t>bjective </a:t>
            </a:r>
            <a:r>
              <a:rPr lang="en-US" altLang="ja-JP">
                <a:solidFill>
                  <a:srgbClr val="339933"/>
                </a:solidFill>
                <a:effectLst>
                  <a:outerShdw blurRad="38100" dist="38100" dir="2700000" algn="tl">
                    <a:srgbClr val="C0C0C0"/>
                  </a:outerShdw>
                </a:effectLst>
              </a:rPr>
              <a:t>M</a:t>
            </a:r>
            <a:r>
              <a:rPr lang="en-US">
                <a:solidFill>
                  <a:srgbClr val="339933"/>
                </a:solidFill>
                <a:effectLst>
                  <a:outerShdw blurRad="38100" dist="38100" dir="2700000" algn="tl">
                    <a:srgbClr val="C0C0C0"/>
                  </a:outerShdw>
                </a:effectLst>
              </a:rPr>
              <a:t>aps</a:t>
            </a:r>
            <a:r>
              <a:rPr lang="en-US"/>
              <a:t>, </a:t>
            </a:r>
            <a:r>
              <a:rPr lang="en-US" altLang="ja-JP">
                <a:solidFill>
                  <a:srgbClr val="339933"/>
                </a:solidFill>
                <a:effectLst>
                  <a:outerShdw blurRad="38100" dist="38100" dir="2700000" algn="tl">
                    <a:srgbClr val="C0C0C0"/>
                  </a:outerShdw>
                </a:effectLst>
              </a:rPr>
              <a:t>A</a:t>
            </a:r>
            <a:r>
              <a:rPr lang="en-US">
                <a:solidFill>
                  <a:srgbClr val="339933"/>
                </a:solidFill>
                <a:effectLst>
                  <a:outerShdw blurRad="38100" dist="38100" dir="2700000" algn="tl">
                    <a:srgbClr val="C0C0C0"/>
                  </a:outerShdw>
                </a:effectLst>
              </a:rPr>
              <a:t>ction </a:t>
            </a:r>
            <a:r>
              <a:rPr lang="en-US" altLang="ja-JP">
                <a:solidFill>
                  <a:srgbClr val="339933"/>
                </a:solidFill>
                <a:effectLst>
                  <a:outerShdw blurRad="38100" dist="38100" dir="2700000" algn="tl">
                    <a:srgbClr val="C0C0C0"/>
                  </a:outerShdw>
                </a:effectLst>
              </a:rPr>
              <a:t>P</a:t>
            </a:r>
            <a:r>
              <a:rPr lang="en-US">
                <a:solidFill>
                  <a:srgbClr val="339933"/>
                </a:solidFill>
                <a:effectLst>
                  <a:outerShdw blurRad="38100" dist="38100" dir="2700000" algn="tl">
                    <a:srgbClr val="C0C0C0"/>
                  </a:outerShdw>
                </a:effectLst>
              </a:rPr>
              <a:t>lan </a:t>
            </a:r>
            <a:r>
              <a:rPr lang="en-US" altLang="ja-JP">
                <a:solidFill>
                  <a:srgbClr val="339933"/>
                </a:solidFill>
                <a:effectLst>
                  <a:outerShdw blurRad="38100" dist="38100" dir="2700000" algn="tl">
                    <a:srgbClr val="C0C0C0"/>
                  </a:outerShdw>
                </a:effectLst>
              </a:rPr>
              <a:t>M</a:t>
            </a:r>
            <a:r>
              <a:rPr lang="en-US">
                <a:solidFill>
                  <a:srgbClr val="339933"/>
                </a:solidFill>
                <a:effectLst>
                  <a:outerShdw blurRad="38100" dist="38100" dir="2700000" algn="tl">
                    <a:srgbClr val="C0C0C0"/>
                  </a:outerShdw>
                </a:effectLst>
              </a:rPr>
              <a:t>aking</a:t>
            </a:r>
            <a:r>
              <a:rPr lang="en-US"/>
              <a:t>, preparation of </a:t>
            </a:r>
            <a:r>
              <a:rPr lang="en-US" altLang="ja-JP">
                <a:solidFill>
                  <a:srgbClr val="339933"/>
                </a:solidFill>
                <a:effectLst>
                  <a:outerShdw blurRad="38100" dist="38100" dir="2700000" algn="tl">
                    <a:srgbClr val="C0C0C0"/>
                  </a:outerShdw>
                </a:effectLst>
              </a:rPr>
              <a:t>“</a:t>
            </a:r>
            <a:r>
              <a:rPr lang="en-US" altLang="ja-JP" i="1">
                <a:solidFill>
                  <a:srgbClr val="339933"/>
                </a:solidFill>
                <a:effectLst>
                  <a:outerShdw blurRad="38100" dist="38100" dir="2700000" algn="tl">
                    <a:srgbClr val="C0C0C0"/>
                  </a:outerShdw>
                </a:effectLst>
              </a:rPr>
              <a:t>D</a:t>
            </a:r>
            <a:r>
              <a:rPr lang="en-US" i="1">
                <a:solidFill>
                  <a:srgbClr val="339933"/>
                </a:solidFill>
                <a:effectLst>
                  <a:outerShdw blurRad="38100" dist="38100" dir="2700000" algn="tl">
                    <a:srgbClr val="C0C0C0"/>
                  </a:outerShdw>
                </a:effectLst>
              </a:rPr>
              <a:t>o-nou</a:t>
            </a:r>
            <a:r>
              <a:rPr lang="en-US" altLang="ja-JP">
                <a:solidFill>
                  <a:srgbClr val="339933"/>
                </a:solidFill>
                <a:effectLst>
                  <a:outerShdw blurRad="38100" dist="38100" dir="2700000" algn="tl">
                    <a:srgbClr val="C0C0C0"/>
                  </a:outerShdw>
                </a:effectLst>
              </a:rPr>
              <a:t>”</a:t>
            </a:r>
            <a:r>
              <a:rPr lang="en-US">
                <a:solidFill>
                  <a:srgbClr val="339933"/>
                </a:solidFill>
                <a:effectLst>
                  <a:outerShdw blurRad="38100" dist="38100" dir="2700000" algn="tl">
                    <a:srgbClr val="C0C0C0"/>
                  </a:outerShdw>
                </a:effectLst>
              </a:rPr>
              <a:t> </a:t>
            </a:r>
            <a:r>
              <a:rPr lang="en-US" altLang="ja-JP">
                <a:solidFill>
                  <a:srgbClr val="339933"/>
                </a:solidFill>
                <a:effectLst>
                  <a:outerShdw blurRad="38100" dist="38100" dir="2700000" algn="tl">
                    <a:srgbClr val="C0C0C0"/>
                  </a:outerShdw>
                </a:effectLst>
              </a:rPr>
              <a:t>&amp; Agro-processing R</a:t>
            </a:r>
            <a:r>
              <a:rPr lang="en-US">
                <a:solidFill>
                  <a:srgbClr val="339933"/>
                </a:solidFill>
                <a:effectLst>
                  <a:outerShdw blurRad="38100" dist="38100" dir="2700000" algn="tl">
                    <a:srgbClr val="C0C0C0"/>
                  </a:outerShdw>
                </a:effectLst>
              </a:rPr>
              <a:t>equisition </a:t>
            </a:r>
            <a:r>
              <a:rPr lang="en-US" altLang="ja-JP">
                <a:solidFill>
                  <a:srgbClr val="339933"/>
                </a:solidFill>
                <a:effectLst>
                  <a:outerShdw blurRad="38100" dist="38100" dir="2700000" algn="tl">
                    <a:srgbClr val="C0C0C0"/>
                  </a:outerShdw>
                </a:effectLst>
              </a:rPr>
              <a:t>F</a:t>
            </a:r>
            <a:r>
              <a:rPr lang="en-US">
                <a:solidFill>
                  <a:srgbClr val="339933"/>
                </a:solidFill>
                <a:effectLst>
                  <a:outerShdw blurRad="38100" dist="38100" dir="2700000" algn="tl">
                    <a:srgbClr val="C0C0C0"/>
                  </a:outerShdw>
                </a:effectLst>
              </a:rPr>
              <a:t>orm</a:t>
            </a:r>
            <a:r>
              <a:rPr lang="en-US" altLang="ja-JP">
                <a:solidFill>
                  <a:srgbClr val="339933"/>
                </a:solidFill>
                <a:effectLst>
                  <a:outerShdw blurRad="38100" dist="38100" dir="2700000" algn="tl">
                    <a:srgbClr val="C0C0C0"/>
                  </a:outerShdw>
                </a:effectLst>
              </a:rPr>
              <a:t>s</a:t>
            </a:r>
            <a:endParaRPr lang="en-US"/>
          </a:p>
          <a:p>
            <a:pPr marL="228600" indent="-228600" eaLnBrk="1" hangingPunct="1">
              <a:buFontTx/>
              <a:buChar char="•"/>
              <a:defRPr/>
            </a:pPr>
            <a:r>
              <a:rPr lang="en-US"/>
              <a:t>Participants</a:t>
            </a:r>
            <a:r>
              <a:rPr lang="en-US" altLang="ja-JP"/>
              <a:t> of the Training</a:t>
            </a:r>
            <a:r>
              <a:rPr lang="en-US"/>
              <a:t> </a:t>
            </a:r>
            <a:r>
              <a:rPr lang="en-US" altLang="ja-JP"/>
              <a:t>were</a:t>
            </a:r>
            <a:r>
              <a:rPr lang="en-US"/>
              <a:t> 1 male &amp; 1 female group representatives &amp; FEOs/Group Facilitators</a:t>
            </a:r>
            <a:endParaRPr lang="en-US" altLang="ja-JP"/>
          </a:p>
          <a:p>
            <a:pPr marL="228600" indent="-228600" eaLnBrk="1" hangingPunct="1">
              <a:buFontTx/>
              <a:buChar char="•"/>
              <a:defRPr/>
            </a:pPr>
            <a:r>
              <a:rPr lang="en-US" altLang="ja-JP"/>
              <a:t>Items of the Training involved</a:t>
            </a:r>
            <a:r>
              <a:rPr lang="en-US"/>
              <a:t> Market </a:t>
            </a:r>
            <a:r>
              <a:rPr lang="en-US" altLang="ja-JP"/>
              <a:t>S</a:t>
            </a:r>
            <a:r>
              <a:rPr lang="en-US"/>
              <a:t>urvey, </a:t>
            </a:r>
            <a:r>
              <a:rPr lang="en-US" altLang="ja-JP"/>
              <a:t>C</a:t>
            </a:r>
            <a:r>
              <a:rPr lang="en-US"/>
              <a:t>rop </a:t>
            </a:r>
            <a:r>
              <a:rPr lang="en-US" altLang="ja-JP"/>
              <a:t>S</a:t>
            </a:r>
            <a:r>
              <a:rPr lang="en-US"/>
              <a:t>election &amp; Ranking, Problem Map, Objective </a:t>
            </a:r>
            <a:r>
              <a:rPr lang="en-US" altLang="ja-JP"/>
              <a:t>M</a:t>
            </a:r>
            <a:r>
              <a:rPr lang="en-US"/>
              <a:t>ap &amp; </a:t>
            </a:r>
            <a:r>
              <a:rPr lang="en-US" altLang="ja-JP"/>
              <a:t>Group A</a:t>
            </a:r>
            <a:r>
              <a:rPr lang="en-US"/>
              <a:t>ction </a:t>
            </a:r>
            <a:r>
              <a:rPr lang="en-US" altLang="ja-JP"/>
              <a:t>P</a:t>
            </a:r>
            <a:r>
              <a:rPr lang="en-US"/>
              <a:t>lan Making</a:t>
            </a:r>
          </a:p>
          <a:p>
            <a:pPr marL="228600" indent="-228600" eaLnBrk="1" hangingPunct="1">
              <a:buFontTx/>
              <a:buChar char="•"/>
              <a:defRPr/>
            </a:pPr>
            <a:r>
              <a:rPr lang="en-US" altLang="ja-JP"/>
              <a:t>Participants are supposed to train other group members immediately (within 2 weeks) after the training</a:t>
            </a:r>
          </a:p>
        </p:txBody>
      </p:sp>
    </p:spTree>
    <p:extLst>
      <p:ext uri="{BB962C8B-B14F-4D97-AF65-F5344CB8AC3E}">
        <p14:creationId xmlns:p14="http://schemas.microsoft.com/office/powerpoint/2010/main" val="131011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charset="0"/>
                <a:ea typeface="ＭＳ Ｐゴシック" pitchFamily="50" charset="-128"/>
              </a:defRPr>
            </a:lvl1pPr>
            <a:lvl2pPr marL="742950" indent="-285750" algn="l" defTabSz="931863">
              <a:defRPr>
                <a:solidFill>
                  <a:schemeClr val="tx1"/>
                </a:solidFill>
                <a:latin typeface="Arial" charset="0"/>
                <a:ea typeface="ＭＳ Ｐゴシック" pitchFamily="50" charset="-128"/>
              </a:defRPr>
            </a:lvl2pPr>
            <a:lvl3pPr marL="1143000" indent="-228600" algn="l" defTabSz="931863">
              <a:defRPr>
                <a:solidFill>
                  <a:schemeClr val="tx1"/>
                </a:solidFill>
                <a:latin typeface="Arial" charset="0"/>
                <a:ea typeface="ＭＳ Ｐゴシック" pitchFamily="50" charset="-128"/>
              </a:defRPr>
            </a:lvl3pPr>
            <a:lvl4pPr marL="1600200" indent="-228600" algn="l" defTabSz="931863">
              <a:defRPr>
                <a:solidFill>
                  <a:schemeClr val="tx1"/>
                </a:solidFill>
                <a:latin typeface="Arial" charset="0"/>
                <a:ea typeface="ＭＳ Ｐゴシック" pitchFamily="50" charset="-128"/>
              </a:defRPr>
            </a:lvl4pPr>
            <a:lvl5pPr marL="2057400" indent="-228600" algn="l" defTabSz="931863">
              <a:defRPr>
                <a:solidFill>
                  <a:schemeClr val="tx1"/>
                </a:solidFill>
                <a:latin typeface="Arial" charset="0"/>
                <a:ea typeface="ＭＳ Ｐゴシック" pitchFamily="5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E361D38-3C99-4C23-8D89-39A10E477759}" type="slidenum">
              <a:rPr lang="en-US" altLang="ja-JP">
                <a:solidFill>
                  <a:srgbClr val="000000"/>
                </a:solidFill>
              </a:rPr>
              <a:pPr algn="r"/>
              <a:t>10</a:t>
            </a:fld>
            <a:endParaRPr lang="en-US" altLang="ja-JP">
              <a:solidFill>
                <a:srgbClr val="000000"/>
              </a:solidFill>
            </a:endParaRPr>
          </a:p>
        </p:txBody>
      </p:sp>
      <p:sp>
        <p:nvSpPr>
          <p:cNvPr id="71683" name="Rectangle 2"/>
          <p:cNvSpPr>
            <a:spLocks noGrp="1" noRot="1" noChangeAspect="1" noChangeArrowheads="1" noTextEdit="1"/>
          </p:cNvSpPr>
          <p:nvPr>
            <p:ph type="sldImg"/>
          </p:nvPr>
        </p:nvSpPr>
        <p:spPr>
          <a:xfrm>
            <a:off x="1371600" y="1143000"/>
            <a:ext cx="4114800" cy="3086100"/>
          </a:xfrm>
          <a:ln/>
        </p:spPr>
      </p:sp>
      <p:sp>
        <p:nvSpPr>
          <p:cNvPr id="64516" name="Rectangle 3"/>
          <p:cNvSpPr>
            <a:spLocks noGrp="1" noChangeArrowheads="1"/>
          </p:cNvSpPr>
          <p:nvPr>
            <p:ph type="body" idx="1"/>
          </p:nvPr>
        </p:nvSpPr>
        <p:spPr>
          <a:ln/>
        </p:spPr>
        <p:txBody>
          <a:bodyPr/>
          <a:lstStyle/>
          <a:p>
            <a:pPr marL="228600" indent="-228600" eaLnBrk="1" hangingPunct="1">
              <a:defRPr/>
            </a:pPr>
            <a:r>
              <a:rPr lang="en-US" altLang="ja-JP" b="1"/>
              <a:t>5. The SHEP Approach Cont’</a:t>
            </a:r>
          </a:p>
          <a:p>
            <a:pPr marL="228600" indent="-228600" eaLnBrk="1" hangingPunct="1">
              <a:defRPr/>
            </a:pPr>
            <a:r>
              <a:rPr lang="en-US" altLang="ja-JP" b="1"/>
              <a:t> 5.6 In-field Training</a:t>
            </a:r>
            <a:endParaRPr lang="en-US" altLang="ja-JP" b="1">
              <a:ea typeface="ＭＳ Ｐゴシック" pitchFamily="50" charset="-128"/>
            </a:endParaRPr>
          </a:p>
          <a:p>
            <a:pPr marL="228600" indent="-228600" eaLnBrk="1" hangingPunct="1">
              <a:buClr>
                <a:schemeClr val="tx1"/>
              </a:buClr>
              <a:buFontTx/>
              <a:buChar char="•"/>
              <a:defRPr/>
            </a:pPr>
            <a:r>
              <a:rPr lang="en-US" altLang="ja-JP">
                <a:solidFill>
                  <a:srgbClr val="CC0099"/>
                </a:solidFill>
                <a:effectLst>
                  <a:outerShdw blurRad="38100" dist="38100" dir="2700000" algn="tl">
                    <a:srgbClr val="C0C0C0"/>
                  </a:outerShdw>
                </a:effectLst>
              </a:rPr>
              <a:t>In-field Training </a:t>
            </a:r>
            <a:r>
              <a:rPr lang="en-US" altLang="ja-JP"/>
              <a:t>is </a:t>
            </a:r>
            <a:r>
              <a:rPr lang="en-US" altLang="ja-JP">
                <a:effectLst>
                  <a:outerShdw blurRad="38100" dist="38100" dir="2700000" algn="tl">
                    <a:srgbClr val="C0C0C0"/>
                  </a:outerShdw>
                </a:effectLst>
              </a:rPr>
              <a:t>a series of Training sessions</a:t>
            </a:r>
            <a:r>
              <a:rPr lang="en-US" altLang="ja-JP"/>
              <a:t> meant to address the specific needs of the Model Farmer Groups at suitable time</a:t>
            </a:r>
            <a:endParaRPr lang="en-US" altLang="ja-JP">
              <a:ea typeface="ＭＳ Ｐゴシック" pitchFamily="50" charset="-128"/>
            </a:endParaRPr>
          </a:p>
          <a:p>
            <a:pPr marL="228600" indent="-228600" eaLnBrk="1" hangingPunct="1">
              <a:buClr>
                <a:schemeClr val="tx1"/>
              </a:buClr>
              <a:buFontTx/>
              <a:buChar char="•"/>
              <a:defRPr/>
            </a:pPr>
            <a:r>
              <a:rPr lang="en-US" altLang="ja-JP">
                <a:ea typeface="ＭＳ Ｐゴシック" pitchFamily="50" charset="-128"/>
              </a:rPr>
              <a:t>All farmer group members are supposed to attend the In-field Training sessions</a:t>
            </a:r>
          </a:p>
          <a:p>
            <a:pPr marL="228600" indent="-228600" eaLnBrk="1" hangingPunct="1">
              <a:buClr>
                <a:schemeClr val="tx1"/>
              </a:buClr>
              <a:buFontTx/>
              <a:buChar char="•"/>
              <a:defRPr/>
            </a:pPr>
            <a:r>
              <a:rPr lang="en-US" altLang="ja-JP">
                <a:ea typeface="ＭＳ Ｐゴシック" pitchFamily="50" charset="-128"/>
              </a:rPr>
              <a:t>FEOs/Group Facilitators who are trained in FT-FaDDE conducted the training sessions on farmer groups’ demands</a:t>
            </a:r>
          </a:p>
          <a:p>
            <a:pPr marL="228600" indent="-228600" eaLnBrk="1" hangingPunct="1">
              <a:buClr>
                <a:schemeClr val="tx1"/>
              </a:buClr>
              <a:buFontTx/>
              <a:buChar char="•"/>
              <a:defRPr/>
            </a:pPr>
            <a:r>
              <a:rPr lang="en-US" altLang="ja-JP">
                <a:solidFill>
                  <a:srgbClr val="0000CC"/>
                </a:solidFill>
                <a:effectLst>
                  <a:outerShdw blurRad="38100" dist="38100" dir="2700000" algn="tl">
                    <a:srgbClr val="C0C0C0"/>
                  </a:outerShdw>
                </a:effectLst>
                <a:ea typeface="ＭＳ Ｐゴシック" pitchFamily="50" charset="-128"/>
              </a:rPr>
              <a:t>Training Topics for the In-field Training</a:t>
            </a:r>
            <a:r>
              <a:rPr lang="en-US" altLang="ja-JP">
                <a:ea typeface="ＭＳ Ｐゴシック" pitchFamily="50" charset="-128"/>
              </a:rPr>
              <a:t> are the same topics which were taught during the </a:t>
            </a:r>
            <a:r>
              <a:rPr lang="en-US" altLang="ja-JP">
                <a:effectLst>
                  <a:outerShdw blurRad="38100" dist="38100" dir="2700000" algn="tl">
                    <a:srgbClr val="C0C0C0"/>
                  </a:outerShdw>
                </a:effectLst>
                <a:ea typeface="ＭＳ Ｐゴシック" pitchFamily="50" charset="-128"/>
              </a:rPr>
              <a:t>FT-FaDDE</a:t>
            </a:r>
          </a:p>
          <a:p>
            <a:pPr marL="228600" indent="-228600" eaLnBrk="1" hangingPunct="1">
              <a:buClr>
                <a:schemeClr val="tx1"/>
              </a:buClr>
              <a:buFontTx/>
              <a:buChar char="•"/>
              <a:defRPr/>
            </a:pPr>
            <a:r>
              <a:rPr lang="en-US" altLang="ja-JP">
                <a:solidFill>
                  <a:srgbClr val="CC0099"/>
                </a:solidFill>
                <a:effectLst>
                  <a:outerShdw blurRad="38100" dist="38100" dir="2700000" algn="tl">
                    <a:srgbClr val="C0C0C0"/>
                  </a:outerShdw>
                </a:effectLst>
                <a:ea typeface="ＭＳ Ｐゴシック" pitchFamily="50" charset="-128"/>
              </a:rPr>
              <a:t>Lectures</a:t>
            </a:r>
            <a:r>
              <a:rPr lang="en-US" altLang="ja-JP">
                <a:ea typeface="ＭＳ Ｐゴシック" pitchFamily="50" charset="-128"/>
              </a:rPr>
              <a:t>, </a:t>
            </a:r>
            <a:r>
              <a:rPr lang="en-US" altLang="ja-JP">
                <a:solidFill>
                  <a:srgbClr val="CC0099"/>
                </a:solidFill>
                <a:effectLst>
                  <a:outerShdw blurRad="38100" dist="38100" dir="2700000" algn="tl">
                    <a:srgbClr val="C0C0C0"/>
                  </a:outerShdw>
                </a:effectLst>
                <a:ea typeface="ＭＳ Ｐゴシック" pitchFamily="50" charset="-128"/>
              </a:rPr>
              <a:t>exercises</a:t>
            </a:r>
            <a:r>
              <a:rPr lang="en-US" altLang="ja-JP">
                <a:ea typeface="ＭＳ Ｐゴシック" pitchFamily="50" charset="-128"/>
              </a:rPr>
              <a:t> &amp; </a:t>
            </a:r>
            <a:r>
              <a:rPr lang="en-US" altLang="ja-JP">
                <a:solidFill>
                  <a:srgbClr val="CC0099"/>
                </a:solidFill>
                <a:effectLst>
                  <a:outerShdw blurRad="38100" dist="38100" dir="2700000" algn="tl">
                    <a:srgbClr val="C0C0C0"/>
                  </a:outerShdw>
                </a:effectLst>
                <a:ea typeface="ＭＳ Ｐゴシック" pitchFamily="50" charset="-128"/>
              </a:rPr>
              <a:t>demonstrations</a:t>
            </a:r>
            <a:r>
              <a:rPr lang="en-US" altLang="ja-JP">
                <a:solidFill>
                  <a:srgbClr val="339933"/>
                </a:solidFill>
                <a:ea typeface="ＭＳ Ｐゴシック" pitchFamily="50" charset="-128"/>
              </a:rPr>
              <a:t> </a:t>
            </a:r>
            <a:r>
              <a:rPr lang="en-US" altLang="ja-JP">
                <a:ea typeface="ＭＳ Ｐゴシック" pitchFamily="50" charset="-128"/>
              </a:rPr>
              <a:t>will be used for each topic during the </a:t>
            </a:r>
            <a:r>
              <a:rPr lang="en-US" altLang="ja-JP">
                <a:effectLst>
                  <a:outerShdw blurRad="38100" dist="38100" dir="2700000" algn="tl">
                    <a:srgbClr val="C0C0C0"/>
                  </a:outerShdw>
                </a:effectLst>
                <a:ea typeface="ＭＳ Ｐゴシック" pitchFamily="50" charset="-128"/>
              </a:rPr>
              <a:t>In-field Training</a:t>
            </a:r>
          </a:p>
          <a:p>
            <a:pPr marL="228600" indent="-228600" eaLnBrk="1" hangingPunct="1">
              <a:buClr>
                <a:schemeClr val="tx1"/>
              </a:buClr>
              <a:buFontTx/>
              <a:buChar char="•"/>
              <a:defRPr/>
            </a:pPr>
            <a:r>
              <a:rPr lang="en-US" altLang="ja-JP">
                <a:effectLst>
                  <a:outerShdw blurRad="38100" dist="38100" dir="2700000" algn="tl">
                    <a:srgbClr val="C0C0C0"/>
                  </a:outerShdw>
                </a:effectLst>
                <a:ea typeface="ＭＳ Ｐゴシック" pitchFamily="50" charset="-128"/>
              </a:rPr>
              <a:t>FEOs/Group Facilitators </a:t>
            </a:r>
            <a:r>
              <a:rPr lang="en-US" altLang="ja-JP">
                <a:ea typeface="ＭＳ Ｐゴシック" pitchFamily="50" charset="-128"/>
              </a:rPr>
              <a:t>are expected to carry out the series of training sessions according to the schedule</a:t>
            </a:r>
            <a:endParaRPr lang="en-US">
              <a:ea typeface="ＭＳ Ｐゴシック" pitchFamily="50" charset="-128"/>
            </a:endParaRPr>
          </a:p>
          <a:p>
            <a:pPr marL="228600" indent="-228600" eaLnBrk="1" hangingPunct="1">
              <a:buClr>
                <a:schemeClr val="tx1"/>
              </a:buClr>
              <a:buFontTx/>
              <a:buChar char="•"/>
              <a:defRPr/>
            </a:pPr>
            <a:endParaRPr lang="en-US" b="1">
              <a:effectLst>
                <a:outerShdw blurRad="38100" dist="38100" dir="2700000" algn="tl">
                  <a:srgbClr val="C0C0C0"/>
                </a:outerShdw>
              </a:effectLst>
              <a:ea typeface="ＭＳ Ｐゴシック" pitchFamily="50" charset="-128"/>
            </a:endParaRPr>
          </a:p>
          <a:p>
            <a:pPr marL="228600" indent="-228600" eaLnBrk="1" hangingPunct="1">
              <a:buClr>
                <a:schemeClr val="tx1"/>
              </a:buClr>
              <a:buFontTx/>
              <a:buChar char="•"/>
              <a:defRPr/>
            </a:pPr>
            <a:endParaRPr lang="en-US" altLang="ja-JP">
              <a:solidFill>
                <a:srgbClr val="FF0000"/>
              </a:solidFill>
              <a:ea typeface="ＭＳ Ｐゴシック" pitchFamily="50" charset="-128"/>
            </a:endParaRPr>
          </a:p>
          <a:p>
            <a:pPr marL="228600" indent="-228600" eaLnBrk="1" hangingPunct="1">
              <a:buClr>
                <a:schemeClr val="tx1"/>
              </a:buClr>
              <a:buFontTx/>
              <a:buChar char="•"/>
              <a:defRPr/>
            </a:pPr>
            <a:endParaRPr lang="en-US" altLang="ja-JP" sz="1300">
              <a:ea typeface="ＭＳ Ｐゴシック" pitchFamily="50" charset="-128"/>
            </a:endParaRPr>
          </a:p>
        </p:txBody>
      </p:sp>
    </p:spTree>
    <p:extLst>
      <p:ext uri="{BB962C8B-B14F-4D97-AF65-F5344CB8AC3E}">
        <p14:creationId xmlns:p14="http://schemas.microsoft.com/office/powerpoint/2010/main" val="289886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ea typeface="ＭＳ Ｐゴシック" panose="020B0600070205080204" pitchFamily="50" charset="-128"/>
            </a:endParaRPr>
          </a:p>
        </p:txBody>
      </p:sp>
      <p:sp>
        <p:nvSpPr>
          <p:cNvPr id="1105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CE7BECCC-7D77-4A40-967F-2ECEA0919496}" type="slidenum">
              <a:rPr lang="ja-JP" altLang="en-US"/>
              <a:pPr eaLnBrk="1" hangingPunct="1">
                <a:spcBef>
                  <a:spcPct val="0"/>
                </a:spcBef>
              </a:pPr>
              <a:t>15</a:t>
            </a:fld>
            <a:endParaRPr lang="ja-JP" altLang="en-US"/>
          </a:p>
        </p:txBody>
      </p:sp>
    </p:spTree>
    <p:extLst>
      <p:ext uri="{BB962C8B-B14F-4D97-AF65-F5344CB8AC3E}">
        <p14:creationId xmlns:p14="http://schemas.microsoft.com/office/powerpoint/2010/main" val="300327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SHEP</a:t>
            </a:r>
            <a:r>
              <a:rPr kumimoji="1" lang="ja-JP" altLang="en-US" dirty="0"/>
              <a:t>のオリジナリティの１つの柱がモチベーションであるため、今回の調査が実施された旨を説明。</a:t>
            </a:r>
          </a:p>
        </p:txBody>
      </p:sp>
      <p:sp>
        <p:nvSpPr>
          <p:cNvPr id="4" name="スライド番号プレースホルダー 3"/>
          <p:cNvSpPr>
            <a:spLocks noGrp="1"/>
          </p:cNvSpPr>
          <p:nvPr>
            <p:ph type="sldNum" sz="quarter" idx="10"/>
          </p:nvPr>
        </p:nvSpPr>
        <p:spPr/>
        <p:txBody>
          <a:bodyPr/>
          <a:lstStyle/>
          <a:p>
            <a:fld id="{7DC7CAFB-2D99-4667-8FCC-C983CD6CD08F}" type="slidenum">
              <a:rPr kumimoji="1" lang="ja-JP" altLang="en-US" smtClean="0"/>
              <a:pPr/>
              <a:t>16</a:t>
            </a:fld>
            <a:endParaRPr kumimoji="1" lang="ja-JP" altLang="en-US"/>
          </a:p>
        </p:txBody>
      </p:sp>
    </p:spTree>
    <p:extLst>
      <p:ext uri="{BB962C8B-B14F-4D97-AF65-F5344CB8AC3E}">
        <p14:creationId xmlns:p14="http://schemas.microsoft.com/office/powerpoint/2010/main" val="323514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22148B-525B-4994-9CC1-DB053CB81E25}" type="slidenum">
              <a:rPr kumimoji="1" lang="ja-JP" altLang="en-US" smtClean="0"/>
              <a:pPr/>
              <a:t>22</a:t>
            </a:fld>
            <a:endParaRPr kumimoji="1" lang="ja-JP" altLang="en-US" dirty="0"/>
          </a:p>
        </p:txBody>
      </p:sp>
    </p:spTree>
    <p:extLst>
      <p:ext uri="{BB962C8B-B14F-4D97-AF65-F5344CB8AC3E}">
        <p14:creationId xmlns:p14="http://schemas.microsoft.com/office/powerpoint/2010/main" val="21538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56078D7-4255-4567-A46B-AB0F234ECB4B}" type="slidenum">
              <a:rPr kumimoji="1" lang="ja-JP" altLang="en-US" smtClean="0"/>
              <a:pPr/>
              <a:t>23</a:t>
            </a:fld>
            <a:endParaRPr kumimoji="1" lang="ja-JP" altLang="en-US"/>
          </a:p>
        </p:txBody>
      </p:sp>
    </p:spTree>
    <p:extLst>
      <p:ext uri="{BB962C8B-B14F-4D97-AF65-F5344CB8AC3E}">
        <p14:creationId xmlns:p14="http://schemas.microsoft.com/office/powerpoint/2010/main" val="320461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US" altLang="ja-JP" sz="1400"/>
              <a:t> IFAD</a:t>
            </a:r>
            <a:r>
              <a:rPr lang="ja-JP" altLang="en-US" sz="1400"/>
              <a:t>（マラウィ</a:t>
            </a:r>
            <a:r>
              <a:rPr lang="en-US" altLang="ja-JP" sz="1400"/>
              <a:t>RLEEP</a:t>
            </a:r>
            <a:r>
              <a:rPr lang="ja-JP" altLang="en-US" sz="1400"/>
              <a:t>、ジンバブエ</a:t>
            </a:r>
            <a:r>
              <a:rPr lang="en-US" altLang="ja-JP" sz="1400"/>
              <a:t>SIRP</a:t>
            </a:r>
            <a:r>
              <a:rPr lang="ja-JP" altLang="en-US" sz="1400"/>
              <a:t>）、世銀（レソト</a:t>
            </a:r>
            <a:r>
              <a:rPr lang="en-US" altLang="ja-JP" sz="1400"/>
              <a:t>SADP</a:t>
            </a:r>
            <a:r>
              <a:rPr lang="ja-JP" altLang="en-US" sz="1400"/>
              <a:t>） </a:t>
            </a:r>
            <a:endParaRPr lang="en-US" altLang="ja-JP" sz="1400"/>
          </a:p>
          <a:p>
            <a:endParaRPr lang="ja-JP" altLang="en-US"/>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08064F25-C0F9-405B-8E09-52AD925A827F}" type="slidenum">
              <a:rPr lang="ja-JP" altLang="en-US"/>
              <a:pPr eaLnBrk="1" hangingPunct="1">
                <a:spcBef>
                  <a:spcPct val="0"/>
                </a:spcBef>
              </a:pPr>
              <a:t>26</a:t>
            </a:fld>
            <a:endParaRPr lang="ja-JP" altLang="en-US"/>
          </a:p>
        </p:txBody>
      </p:sp>
      <p:sp>
        <p:nvSpPr>
          <p:cNvPr id="2" name="日付プレースホルダー 1"/>
          <p:cNvSpPr>
            <a:spLocks noGrp="1"/>
          </p:cNvSpPr>
          <p:nvPr>
            <p:ph type="dt" sz="quarter" idx="1"/>
          </p:nvPr>
        </p:nvSpPr>
        <p:spPr/>
        <p:txBody>
          <a:bodyPr/>
          <a:lstStyle/>
          <a:p>
            <a:pPr>
              <a:defRPr/>
            </a:pPr>
            <a:r>
              <a:rPr lang="en-US" altLang="ja-JP"/>
              <a:t>2018/4/24</a:t>
            </a:r>
            <a:endParaRPr lang="ja-JP" altLang="en-US"/>
          </a:p>
        </p:txBody>
      </p:sp>
    </p:spTree>
    <p:extLst>
      <p:ext uri="{BB962C8B-B14F-4D97-AF65-F5344CB8AC3E}">
        <p14:creationId xmlns:p14="http://schemas.microsoft.com/office/powerpoint/2010/main" val="336699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15857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9115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369"/>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156247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1F7F36-7727-4E90-9575-E03C3F8F66A1}" type="slidenum">
              <a:rPr lang="en-US"/>
              <a:pPr>
                <a:defRPr/>
              </a:pPr>
              <a:t>‹#›</a:t>
            </a:fld>
            <a:endParaRPr lang="en-US"/>
          </a:p>
        </p:txBody>
      </p:sp>
    </p:spTree>
    <p:extLst>
      <p:ext uri="{BB962C8B-B14F-4D97-AF65-F5344CB8AC3E}">
        <p14:creationId xmlns:p14="http://schemas.microsoft.com/office/powerpoint/2010/main" val="90799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BEACA0DD-C625-4D8E-BF77-59864785559D}" type="datetime1">
              <a:rPr lang="ja-JP" altLang="en-US" smtClean="0">
                <a:solidFill>
                  <a:srgbClr val="000000"/>
                </a:solidFill>
              </a:rPr>
              <a:pPr>
                <a:defRPr/>
              </a:pPr>
              <a:t>2023/1/31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BB96593-86F4-4A63-8A51-97396369D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595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D4D91506-3F83-47BC-8692-E168FEF3D19A}" type="slidenum">
              <a:rPr lang="en-US"/>
              <a:pPr>
                <a:defRPr/>
              </a:pPr>
              <a:t>‹#›</a:t>
            </a:fld>
            <a:endParaRPr lang="en-US"/>
          </a:p>
        </p:txBody>
      </p:sp>
    </p:spTree>
    <p:extLst>
      <p:ext uri="{BB962C8B-B14F-4D97-AF65-F5344CB8AC3E}">
        <p14:creationId xmlns:p14="http://schemas.microsoft.com/office/powerpoint/2010/main" val="1093308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3867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149259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40"/>
            <a:ext cx="7886700" cy="1500187"/>
          </a:xfrm>
        </p:spPr>
        <p:txBody>
          <a:bodyPr anchor="t">
            <a:normAutofit/>
          </a:bodyPr>
          <a:lstStyle>
            <a:lvl1pPr marL="0" indent="0">
              <a:buNone/>
              <a:defRPr sz="1800">
                <a:solidFill>
                  <a:schemeClr val="tx1">
                    <a:lumMod val="75000"/>
                    <a:lumOff val="2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49085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60918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7"/>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3" y="1681851"/>
            <a:ext cx="3886201" cy="825698"/>
          </a:xfrm>
        </p:spPr>
        <p:txBody>
          <a:bodyPr anchor="b"/>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3" y="2507557"/>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6419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670495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91986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172649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7"/>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151893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070911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706654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369"/>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732727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1F7F36-7727-4E90-9575-E03C3F8F66A1}" type="slidenum">
              <a:rPr lang="en-US"/>
              <a:pPr>
                <a:defRPr/>
              </a:pPr>
              <a:t>‹#›</a:t>
            </a:fld>
            <a:endParaRPr lang="en-US"/>
          </a:p>
        </p:txBody>
      </p:sp>
    </p:spTree>
    <p:extLst>
      <p:ext uri="{BB962C8B-B14F-4D97-AF65-F5344CB8AC3E}">
        <p14:creationId xmlns:p14="http://schemas.microsoft.com/office/powerpoint/2010/main" val="808465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BEACA0DD-C625-4D8E-BF77-59864785559D}" type="datetime1">
              <a:rPr lang="ja-JP" altLang="en-US" smtClean="0">
                <a:solidFill>
                  <a:srgbClr val="000000"/>
                </a:solidFill>
              </a:rPr>
              <a:pPr>
                <a:defRPr/>
              </a:pPr>
              <a:t>2023/1/31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BB96593-86F4-4A63-8A51-97396369D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9182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D4D91506-3F83-47BC-8692-E168FEF3D19A}" type="slidenum">
              <a:rPr lang="en-US"/>
              <a:pPr>
                <a:defRPr/>
              </a:pPr>
              <a:t>‹#›</a:t>
            </a:fld>
            <a:endParaRPr lang="en-US"/>
          </a:p>
        </p:txBody>
      </p:sp>
    </p:spTree>
    <p:extLst>
      <p:ext uri="{BB962C8B-B14F-4D97-AF65-F5344CB8AC3E}">
        <p14:creationId xmlns:p14="http://schemas.microsoft.com/office/powerpoint/2010/main" val="53376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14162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40"/>
            <a:ext cx="7886700" cy="1500187"/>
          </a:xfrm>
        </p:spPr>
        <p:txBody>
          <a:bodyPr anchor="t">
            <a:normAutofit/>
          </a:bodyPr>
          <a:lstStyle>
            <a:lvl1pPr marL="0" indent="0">
              <a:buNone/>
              <a:defRPr sz="1800">
                <a:solidFill>
                  <a:schemeClr val="tx1">
                    <a:lumMod val="75000"/>
                    <a:lumOff val="2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142604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1912028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1324722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738431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305743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808630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4285882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770083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088351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558745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28264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193316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1F7F36-7727-4E90-9575-E03C3F8F66A1}" type="slidenum">
              <a:rPr lang="en-US"/>
              <a:pPr>
                <a:defRPr/>
              </a:pPr>
              <a:t>‹#›</a:t>
            </a:fld>
            <a:endParaRPr lang="en-US"/>
          </a:p>
        </p:txBody>
      </p:sp>
    </p:spTree>
    <p:extLst>
      <p:ext uri="{BB962C8B-B14F-4D97-AF65-F5344CB8AC3E}">
        <p14:creationId xmlns:p14="http://schemas.microsoft.com/office/powerpoint/2010/main" val="647603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BEACA0DD-C625-4D8E-BF77-59864785559D}" type="datetime1">
              <a:rPr lang="ja-JP" altLang="en-US" smtClean="0">
                <a:solidFill>
                  <a:srgbClr val="000000"/>
                </a:solidFill>
              </a:rPr>
              <a:pPr>
                <a:defRPr/>
              </a:pPr>
              <a:t>2023/1/31</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BB96593-86F4-4A63-8A51-97396369D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27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7"/>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3" y="1681851"/>
            <a:ext cx="3886201" cy="825698"/>
          </a:xfrm>
        </p:spPr>
        <p:txBody>
          <a:bodyPr anchor="b"/>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3" y="2507557"/>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3507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6027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64945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7"/>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150903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pPr/>
              <a:t>2023/1/31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81250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7"/>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3897825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03"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795"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686"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577"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4772527-AE6E-4D20-98B4-C4182758CA98}" type="datetimeFigureOut">
              <a:rPr kumimoji="1" lang="ja-JP" altLang="en-US" smtClean="0"/>
              <a:pPr/>
              <a:t>2023/1/31</a:t>
            </a:fld>
            <a:endParaRPr kumimoji="1" lang="ja-JP" alt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7"/>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5261834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03"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795"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686"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577"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772527-AE6E-4D20-98B4-C4182758CA98}" type="datetimeFigureOut">
              <a:rPr kumimoji="1" lang="ja-JP" altLang="en-US" smtClean="0"/>
              <a:pPr/>
              <a:t>2023/1/31</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B20566-2ABD-472F-AE1D-7DCBFBD46ABE}" type="slidenum">
              <a:rPr kumimoji="1" lang="ja-JP" altLang="en-US" smtClean="0"/>
              <a:pPr/>
              <a:t>‹#›</a:t>
            </a:fld>
            <a:endParaRPr kumimoji="1" lang="ja-JP" altLang="en-US"/>
          </a:p>
        </p:txBody>
      </p:sp>
    </p:spTree>
    <p:extLst>
      <p:ext uri="{BB962C8B-B14F-4D97-AF65-F5344CB8AC3E}">
        <p14:creationId xmlns:p14="http://schemas.microsoft.com/office/powerpoint/2010/main" val="29442979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microsoft.com/office/2007/relationships/hdphoto" Target="../media/hdphoto1.wdp"/><Relationship Id="rId3" Type="http://schemas.openxmlformats.org/officeDocument/2006/relationships/image" Target="../media/image2.png"/><Relationship Id="rId21" Type="http://schemas.openxmlformats.org/officeDocument/2006/relationships/oleObject" Target="../embeddings/oleObject2.bin"/><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2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5.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5.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8.png"/><Relationship Id="rId5" Type="http://schemas.openxmlformats.org/officeDocument/2006/relationships/image" Target="../media/image18.png"/><Relationship Id="rId4" Type="http://schemas.openxmlformats.org/officeDocument/2006/relationships/image" Target="../media/image37.jpe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6.pn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53.jpeg"/><Relationship Id="rId11" Type="http://schemas.openxmlformats.org/officeDocument/2006/relationships/image" Target="../media/image58.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66.jpeg"/><Relationship Id="rId4" Type="http://schemas.openxmlformats.org/officeDocument/2006/relationships/image" Target="../media/image65.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68.jpeg"/><Relationship Id="rId5" Type="http://schemas.openxmlformats.org/officeDocument/2006/relationships/image" Target="../media/image26.png"/><Relationship Id="rId4" Type="http://schemas.openxmlformats.org/officeDocument/2006/relationships/image" Target="../media/image6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9.jpeg"/><Relationship Id="rId1" Type="http://schemas.openxmlformats.org/officeDocument/2006/relationships/slideLayout" Target="../slideLayouts/slideLayout30.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518668"/>
            <a:ext cx="9165575" cy="1952057"/>
          </a:xfrm>
          <a:solidFill>
            <a:schemeClr val="accent1">
              <a:lumMod val="50000"/>
            </a:schemeClr>
          </a:solidFill>
        </p:spPr>
        <p:txBody>
          <a:bodyPr wrap="none" tIns="0" bIns="432000">
            <a:noAutofit/>
          </a:bodyPr>
          <a:lstStyle/>
          <a:p>
            <a:br>
              <a:rPr lang="pt-PT" altLang="ja-JP" b="1" dirty="0">
                <a:solidFill>
                  <a:srgbClr val="FFFF00"/>
                </a:solidFill>
              </a:rPr>
            </a:br>
            <a:br>
              <a:rPr lang="pt-PT" altLang="ja-JP" b="1" dirty="0">
                <a:solidFill>
                  <a:srgbClr val="FFFF00"/>
                </a:solidFill>
              </a:rPr>
            </a:br>
            <a:br>
              <a:rPr lang="pt-PT" altLang="ja-JP" b="1" dirty="0">
                <a:solidFill>
                  <a:srgbClr val="FFFF00"/>
                </a:solidFill>
              </a:rPr>
            </a:br>
            <a:r>
              <a:rPr lang="pt-PT" altLang="ja-JP" b="1" dirty="0">
                <a:solidFill>
                  <a:srgbClr val="FFFF00"/>
                </a:solidFill>
              </a:rPr>
              <a:t>Introdução ao Programa SHEP</a:t>
            </a:r>
            <a:br>
              <a:rPr lang="en-US" dirty="0"/>
            </a:br>
            <a:r>
              <a:rPr lang="en-US" altLang="ja-JP" sz="3200" b="1" dirty="0">
                <a:solidFill>
                  <a:srgbClr val="FFFF00"/>
                </a:solidFill>
              </a:rPr>
              <a:t>- </a:t>
            </a:r>
            <a:r>
              <a:rPr lang="pt-PT" altLang="ja-JP" sz="3200" b="1" dirty="0">
                <a:solidFill>
                  <a:srgbClr val="FFFF00"/>
                </a:solidFill>
              </a:rPr>
              <a:t>Inovação para Serviços de Extensão Agrária </a:t>
            </a:r>
            <a:r>
              <a:rPr lang="en-US" altLang="ja-JP" sz="3200" b="1" dirty="0">
                <a:solidFill>
                  <a:srgbClr val="FFFF00"/>
                </a:solidFill>
              </a:rPr>
              <a:t>-</a:t>
            </a:r>
            <a:endParaRPr lang="ja-JP" altLang="en-US" sz="3200" b="1" dirty="0">
              <a:solidFill>
                <a:srgbClr val="FFFF00"/>
              </a:solidFill>
            </a:endParaRPr>
          </a:p>
        </p:txBody>
      </p:sp>
      <p:grpSp>
        <p:nvGrpSpPr>
          <p:cNvPr id="24" name="グループ化 23"/>
          <p:cNvGrpSpPr/>
          <p:nvPr/>
        </p:nvGrpSpPr>
        <p:grpSpPr>
          <a:xfrm>
            <a:off x="0" y="1358039"/>
            <a:ext cx="9031295" cy="2160629"/>
            <a:chOff x="7326" y="4691711"/>
            <a:chExt cx="9031295" cy="2160629"/>
          </a:xfrm>
        </p:grpSpPr>
        <p:pic>
          <p:nvPicPr>
            <p:cNvPr id="6" name="図 5" descr="Fukyuin_0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7514" y="4848604"/>
              <a:ext cx="871107" cy="1964262"/>
            </a:xfrm>
            <a:prstGeom prst="rect">
              <a:avLst/>
            </a:prstGeom>
          </p:spPr>
        </p:pic>
        <p:pic>
          <p:nvPicPr>
            <p:cNvPr id="7" name="図 6"/>
            <p:cNvPicPr>
              <a:picLocks noChangeAspect="1"/>
            </p:cNvPicPr>
            <p:nvPr/>
          </p:nvPicPr>
          <p:blipFill>
            <a:blip r:embed="rId3"/>
            <a:stretch>
              <a:fillRect/>
            </a:stretch>
          </p:blipFill>
          <p:spPr>
            <a:xfrm>
              <a:off x="7326" y="4715600"/>
              <a:ext cx="964119" cy="2121062"/>
            </a:xfrm>
            <a:prstGeom prst="rect">
              <a:avLst/>
            </a:prstGeom>
          </p:spPr>
        </p:pic>
        <p:pic>
          <p:nvPicPr>
            <p:cNvPr id="8" name="図 7"/>
            <p:cNvPicPr>
              <a:picLocks noChangeAspect="1"/>
            </p:cNvPicPr>
            <p:nvPr/>
          </p:nvPicPr>
          <p:blipFill>
            <a:blip r:embed="rId4"/>
            <a:stretch>
              <a:fillRect/>
            </a:stretch>
          </p:blipFill>
          <p:spPr>
            <a:xfrm>
              <a:off x="5491386" y="4758910"/>
              <a:ext cx="1005662" cy="2048296"/>
            </a:xfrm>
            <a:prstGeom prst="rect">
              <a:avLst/>
            </a:prstGeom>
          </p:spPr>
        </p:pic>
        <p:pic>
          <p:nvPicPr>
            <p:cNvPr id="9" name="図 8"/>
            <p:cNvPicPr>
              <a:picLocks noChangeAspect="1"/>
            </p:cNvPicPr>
            <p:nvPr/>
          </p:nvPicPr>
          <p:blipFill>
            <a:blip r:embed="rId5"/>
            <a:stretch>
              <a:fillRect/>
            </a:stretch>
          </p:blipFill>
          <p:spPr>
            <a:xfrm>
              <a:off x="6169096" y="4691711"/>
              <a:ext cx="762066" cy="2115495"/>
            </a:xfrm>
            <a:prstGeom prst="rect">
              <a:avLst/>
            </a:prstGeom>
          </p:spPr>
        </p:pic>
        <p:pic>
          <p:nvPicPr>
            <p:cNvPr id="11" name="図 10"/>
            <p:cNvPicPr>
              <a:picLocks noChangeAspect="1"/>
            </p:cNvPicPr>
            <p:nvPr/>
          </p:nvPicPr>
          <p:blipFill>
            <a:blip r:embed="rId6"/>
            <a:stretch>
              <a:fillRect/>
            </a:stretch>
          </p:blipFill>
          <p:spPr>
            <a:xfrm>
              <a:off x="4228588" y="4691711"/>
              <a:ext cx="752011" cy="2160629"/>
            </a:xfrm>
            <a:prstGeom prst="rect">
              <a:avLst/>
            </a:prstGeom>
          </p:spPr>
        </p:pic>
        <p:pic>
          <p:nvPicPr>
            <p:cNvPr id="15" name="図 14" descr="M_child0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833651" y="5013298"/>
              <a:ext cx="575879" cy="1793908"/>
            </a:xfrm>
            <a:prstGeom prst="rect">
              <a:avLst/>
            </a:prstGeom>
          </p:spPr>
        </p:pic>
        <p:pic>
          <p:nvPicPr>
            <p:cNvPr id="16" name="図 15" descr="M_child02.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742386" y="5037093"/>
              <a:ext cx="598779" cy="1793909"/>
            </a:xfrm>
            <a:prstGeom prst="rect">
              <a:avLst/>
            </a:prstGeom>
          </p:spPr>
        </p:pic>
        <p:pic>
          <p:nvPicPr>
            <p:cNvPr id="17" name="図 16" descr="M_child03.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392627" y="5606878"/>
              <a:ext cx="469694" cy="1200328"/>
            </a:xfrm>
            <a:prstGeom prst="rect">
              <a:avLst/>
            </a:prstGeom>
          </p:spPr>
        </p:pic>
        <p:pic>
          <p:nvPicPr>
            <p:cNvPr id="18" name="図 17" descr="W_child01.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429496" y="5325312"/>
              <a:ext cx="628286" cy="1491008"/>
            </a:xfrm>
            <a:prstGeom prst="rect">
              <a:avLst/>
            </a:prstGeom>
          </p:spPr>
        </p:pic>
        <p:pic>
          <p:nvPicPr>
            <p:cNvPr id="19" name="図 18" descr="W_child02.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946432" y="5305509"/>
              <a:ext cx="477701" cy="1491007"/>
            </a:xfrm>
            <a:prstGeom prst="rect">
              <a:avLst/>
            </a:prstGeom>
          </p:spPr>
        </p:pic>
        <p:pic>
          <p:nvPicPr>
            <p:cNvPr id="20" name="図 19" descr="W_child03.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2291472" y="5316198"/>
              <a:ext cx="866713" cy="1491008"/>
            </a:xfrm>
            <a:prstGeom prst="rect">
              <a:avLst/>
            </a:prstGeom>
          </p:spPr>
        </p:pic>
        <p:pic>
          <p:nvPicPr>
            <p:cNvPr id="21" name="図 20" descr="Y_husband.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2809564" y="4772264"/>
              <a:ext cx="952636" cy="2057174"/>
            </a:xfrm>
            <a:prstGeom prst="rect">
              <a:avLst/>
            </a:prstGeom>
          </p:spPr>
        </p:pic>
        <p:pic>
          <p:nvPicPr>
            <p:cNvPr id="22" name="図 21" descr="Y_wif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507138" y="4767825"/>
              <a:ext cx="682859" cy="2057174"/>
            </a:xfrm>
            <a:prstGeom prst="rect">
              <a:avLst/>
            </a:prstGeom>
          </p:spPr>
        </p:pic>
        <p:pic>
          <p:nvPicPr>
            <p:cNvPr id="23" name="図 22" descr="W_wif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9551" y="4846384"/>
              <a:ext cx="929479" cy="1962492"/>
            </a:xfrm>
            <a:prstGeom prst="rect">
              <a:avLst/>
            </a:prstGeom>
          </p:spPr>
        </p:pic>
        <p:pic>
          <p:nvPicPr>
            <p:cNvPr id="10" name="図 9"/>
            <p:cNvPicPr>
              <a:picLocks noChangeAspect="1"/>
            </p:cNvPicPr>
            <p:nvPr/>
          </p:nvPicPr>
          <p:blipFill>
            <a:blip r:embed="rId16"/>
            <a:stretch>
              <a:fillRect/>
            </a:stretch>
          </p:blipFill>
          <p:spPr>
            <a:xfrm>
              <a:off x="4666611" y="4697807"/>
              <a:ext cx="1054699" cy="2109399"/>
            </a:xfrm>
            <a:prstGeom prst="rect">
              <a:avLst/>
            </a:prstGeom>
          </p:spPr>
        </p:pic>
      </p:grpSp>
      <p:pic>
        <p:nvPicPr>
          <p:cNvPr id="25" name="図 24">
            <a:extLst>
              <a:ext uri="{FF2B5EF4-FFF2-40B4-BE49-F238E27FC236}">
                <a16:creationId xmlns:a16="http://schemas.microsoft.com/office/drawing/2014/main" id="{BDD59F81-5B7C-480D-A5F5-ABC89BA9FA41}"/>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tretch>
            <a:fillRect/>
          </a:stretch>
        </p:blipFill>
        <p:spPr>
          <a:xfrm>
            <a:off x="7379281" y="101010"/>
            <a:ext cx="1750348" cy="682761"/>
          </a:xfrm>
          <a:prstGeom prst="rect">
            <a:avLst/>
          </a:prstGeom>
        </p:spPr>
      </p:pic>
      <p:graphicFrame>
        <p:nvGraphicFramePr>
          <p:cNvPr id="26" name="Object 6"/>
          <p:cNvGraphicFramePr>
            <a:graphicFrameLocks noChangeAspect="1"/>
          </p:cNvGraphicFramePr>
          <p:nvPr>
            <p:extLst>
              <p:ext uri="{D42A27DB-BD31-4B8C-83A1-F6EECF244321}">
                <p14:modId xmlns:p14="http://schemas.microsoft.com/office/powerpoint/2010/main" val="2628396626"/>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name="ビットマップ イメージ" r:id="rId19" imgW="5819048" imgH="4982270" progId="PBrush">
                  <p:embed/>
                </p:oleObj>
              </mc:Choice>
              <mc:Fallback>
                <p:oleObj name="ビットマップ イメージ" r:id="rId19" imgW="5819048" imgH="4982270" progId="PBrush">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2180038133"/>
              </p:ext>
            </p:extLst>
          </p:nvPr>
        </p:nvGraphicFramePr>
        <p:xfrm>
          <a:off x="8062137" y="5932093"/>
          <a:ext cx="1081863" cy="925907"/>
        </p:xfrm>
        <a:graphic>
          <a:graphicData uri="http://schemas.openxmlformats.org/presentationml/2006/ole">
            <mc:AlternateContent xmlns:mc="http://schemas.openxmlformats.org/markup-compatibility/2006">
              <mc:Choice xmlns:v="urn:schemas-microsoft-com:vml" Requires="v">
                <p:oleObj name="ビットマップ イメージ" r:id="rId21" imgW="5819048" imgH="4982270" progId="PBrush">
                  <p:embed/>
                </p:oleObj>
              </mc:Choice>
              <mc:Fallback>
                <p:oleObj name="ビットマップ イメージ" r:id="rId21" imgW="5819048" imgH="4982270" progId="PBrush">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062137" y="5932093"/>
                        <a:ext cx="1081863" cy="9259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233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609037" y="1989236"/>
            <a:ext cx="3492509" cy="2567467"/>
          </a:xfrm>
        </p:spPr>
      </p:pic>
      <p:pic>
        <p:nvPicPr>
          <p:cNvPr id="27650" name="Picture 2" descr="P3190379"/>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tretch>
            <a:fillRect/>
          </a:stretch>
        </p:blipFill>
        <p:spPr>
          <a:xfrm>
            <a:off x="4931654" y="1989236"/>
            <a:ext cx="3492509" cy="2464766"/>
          </a:xfrm>
          <a:noFill/>
        </p:spPr>
      </p:pic>
      <p:sp>
        <p:nvSpPr>
          <p:cNvPr id="27654" name="Text Box 6"/>
          <p:cNvSpPr txBox="1">
            <a:spLocks noChangeArrowheads="1"/>
          </p:cNvSpPr>
          <p:nvPr/>
        </p:nvSpPr>
        <p:spPr bwMode="auto">
          <a:xfrm>
            <a:off x="609037" y="4271386"/>
            <a:ext cx="3492510" cy="5078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fontAlgn="base">
              <a:spcBef>
                <a:spcPct val="50000"/>
              </a:spcBef>
              <a:spcAft>
                <a:spcPct val="0"/>
              </a:spcAft>
            </a:pPr>
            <a:r>
              <a:rPr lang="en-US" altLang="ja-JP" sz="1350" b="1" dirty="0" err="1">
                <a:solidFill>
                  <a:srgbClr val="FFFFFF"/>
                </a:solidFill>
              </a:rPr>
              <a:t>Extensionista</a:t>
            </a:r>
            <a:r>
              <a:rPr lang="en-US" altLang="ja-JP" sz="1350" b="1" dirty="0">
                <a:solidFill>
                  <a:srgbClr val="FFFFFF"/>
                </a:solidFill>
              </a:rPr>
              <a:t> </a:t>
            </a:r>
            <a:r>
              <a:rPr lang="en-US" altLang="ja-JP" sz="1350" b="1" dirty="0" err="1">
                <a:solidFill>
                  <a:srgbClr val="FFFFFF"/>
                </a:solidFill>
              </a:rPr>
              <a:t>formando</a:t>
            </a:r>
            <a:r>
              <a:rPr lang="en-US" altLang="ja-JP" sz="1350" b="1" dirty="0">
                <a:solidFill>
                  <a:srgbClr val="FFFFFF"/>
                </a:solidFill>
              </a:rPr>
              <a:t> um </a:t>
            </a:r>
            <a:r>
              <a:rPr lang="en-US" altLang="ja-JP" sz="1350" b="1" dirty="0" err="1">
                <a:solidFill>
                  <a:srgbClr val="FFFFFF"/>
                </a:solidFill>
              </a:rPr>
              <a:t>grupo</a:t>
            </a:r>
            <a:r>
              <a:rPr lang="en-US" altLang="ja-JP" sz="1350" b="1" dirty="0">
                <a:solidFill>
                  <a:srgbClr val="FFFFFF"/>
                </a:solidFill>
              </a:rPr>
              <a:t> de </a:t>
            </a:r>
            <a:r>
              <a:rPr lang="en-US" altLang="ja-JP" sz="1350" b="1" dirty="0" err="1">
                <a:solidFill>
                  <a:srgbClr val="FFFFFF"/>
                </a:solidFill>
              </a:rPr>
              <a:t>agricultores</a:t>
            </a:r>
            <a:endParaRPr lang="en-US" altLang="ja-JP" sz="1350" b="1" dirty="0">
              <a:solidFill>
                <a:srgbClr val="FFFFFF"/>
              </a:solidFill>
            </a:endParaRPr>
          </a:p>
        </p:txBody>
      </p:sp>
      <p:sp>
        <p:nvSpPr>
          <p:cNvPr id="10" name="Rectangle 9"/>
          <p:cNvSpPr>
            <a:spLocks noChangeArrowheads="1"/>
          </p:cNvSpPr>
          <p:nvPr/>
        </p:nvSpPr>
        <p:spPr bwMode="auto">
          <a:xfrm>
            <a:off x="129149" y="536748"/>
            <a:ext cx="8474161" cy="1237868"/>
          </a:xfrm>
          <a:prstGeom prst="rect">
            <a:avLst/>
          </a:prstGeom>
          <a:solidFill>
            <a:srgbClr val="FF0000"/>
          </a:solidFill>
          <a:ln w="9525">
            <a:noFill/>
            <a:miter lim="800000"/>
            <a:headEnd/>
            <a:tailEnd/>
          </a:ln>
          <a:effectLst/>
        </p:spPr>
        <p:txBody>
          <a:bodyPr anchor="ctr"/>
          <a:lstStyle/>
          <a:p>
            <a:pPr fontAlgn="base">
              <a:spcBef>
                <a:spcPct val="0"/>
              </a:spcBef>
              <a:spcAft>
                <a:spcPct val="0"/>
              </a:spcAft>
              <a:defRPr/>
            </a:pPr>
            <a:r>
              <a:rPr kumimoji="0" lang="en-US" altLang="ja-JP" sz="3600" dirty="0">
                <a:solidFill>
                  <a:schemeClr val="bg1"/>
                </a:solidFill>
                <a:latin typeface="Arial" panose="020B0604020202020204" pitchFamily="34" charset="0"/>
                <a:cs typeface="Arial" panose="020B0604020202020204" pitchFamily="34" charset="0"/>
              </a:rPr>
              <a:t>4. </a:t>
            </a:r>
            <a:r>
              <a:rPr kumimoji="0" lang="en-US" altLang="ja-JP" sz="2800" dirty="0" err="1">
                <a:solidFill>
                  <a:schemeClr val="bg1"/>
                </a:solidFill>
                <a:latin typeface="Arial" panose="020B0604020202020204" pitchFamily="34" charset="0"/>
                <a:cs typeface="Arial" panose="020B0604020202020204" pitchFamily="34" charset="0"/>
              </a:rPr>
              <a:t>Fornecimento</a:t>
            </a:r>
            <a:r>
              <a:rPr kumimoji="0" lang="en-US" altLang="ja-JP" sz="2800" dirty="0">
                <a:solidFill>
                  <a:schemeClr val="bg1"/>
                </a:solidFill>
                <a:latin typeface="Arial" panose="020B0604020202020204" pitchFamily="34" charset="0"/>
                <a:cs typeface="Arial" panose="020B0604020202020204" pitchFamily="34" charset="0"/>
              </a:rPr>
              <a:t> de </a:t>
            </a:r>
            <a:r>
              <a:rPr kumimoji="0" lang="en-US" altLang="ja-JP" sz="2800" dirty="0" err="1">
                <a:solidFill>
                  <a:schemeClr val="bg1"/>
                </a:solidFill>
                <a:latin typeface="Arial" panose="020B0604020202020204" pitchFamily="34" charset="0"/>
                <a:cs typeface="Arial" panose="020B0604020202020204" pitchFamily="34" charset="0"/>
              </a:rPr>
              <a:t>solução</a:t>
            </a:r>
            <a:r>
              <a:rPr kumimoji="0" lang="en-US" altLang="ja-JP" sz="2800" dirty="0">
                <a:solidFill>
                  <a:schemeClr val="bg1"/>
                </a:solidFill>
                <a:latin typeface="Arial" panose="020B0604020202020204" pitchFamily="34" charset="0"/>
                <a:cs typeface="Arial" panose="020B0604020202020204" pitchFamily="34" charset="0"/>
              </a:rPr>
              <a:t> </a:t>
            </a:r>
            <a:r>
              <a:rPr kumimoji="0" lang="en-US" altLang="ja-JP" sz="2800" dirty="0" err="1">
                <a:solidFill>
                  <a:schemeClr val="bg1"/>
                </a:solidFill>
                <a:latin typeface="Arial" panose="020B0604020202020204" pitchFamily="34" charset="0"/>
                <a:cs typeface="Arial" panose="020B0604020202020204" pitchFamily="34" charset="0"/>
              </a:rPr>
              <a:t>técnica</a:t>
            </a:r>
            <a:r>
              <a:rPr kumimoji="0" lang="en-US" altLang="ja-JP" sz="2800" dirty="0">
                <a:solidFill>
                  <a:schemeClr val="bg1"/>
                </a:solidFill>
                <a:latin typeface="Arial" panose="020B0604020202020204" pitchFamily="34" charset="0"/>
                <a:cs typeface="Arial" panose="020B0604020202020204" pitchFamily="34" charset="0"/>
              </a:rPr>
              <a:t> </a:t>
            </a:r>
          </a:p>
          <a:p>
            <a:pPr fontAlgn="base">
              <a:spcBef>
                <a:spcPct val="0"/>
              </a:spcBef>
              <a:spcAft>
                <a:spcPct val="0"/>
              </a:spcAft>
              <a:defRPr/>
            </a:pPr>
            <a:r>
              <a:rPr kumimoji="0" lang="en-US" altLang="ja-JP" sz="2800" b="1" dirty="0">
                <a:solidFill>
                  <a:schemeClr val="bg1"/>
                </a:solidFill>
                <a:latin typeface="Arial" panose="020B0604020202020204" pitchFamily="34" charset="0"/>
                <a:cs typeface="Arial" panose="020B0604020202020204" pitchFamily="34" charset="0"/>
              </a:rPr>
              <a:t>     </a:t>
            </a:r>
            <a:r>
              <a:rPr kumimoji="0" lang="en-US" altLang="ja-JP" sz="2800" b="1" dirty="0" err="1">
                <a:solidFill>
                  <a:schemeClr val="bg1"/>
                </a:solidFill>
                <a:latin typeface="Arial" panose="020B0604020202020204" pitchFamily="34" charset="0"/>
                <a:cs typeface="Arial" panose="020B0604020202020204" pitchFamily="34" charset="0"/>
              </a:rPr>
              <a:t>Formação</a:t>
            </a:r>
            <a:r>
              <a:rPr kumimoji="0" lang="en-US" altLang="ja-JP" sz="2800" b="1" dirty="0">
                <a:solidFill>
                  <a:schemeClr val="bg1"/>
                </a:solidFill>
                <a:latin typeface="Arial" panose="020B0604020202020204" pitchFamily="34" charset="0"/>
                <a:cs typeface="Arial" panose="020B0604020202020204" pitchFamily="34" charset="0"/>
              </a:rPr>
              <a:t> no </a:t>
            </a:r>
            <a:r>
              <a:rPr kumimoji="0" lang="en-US" altLang="ja-JP" sz="2800" b="1" dirty="0" err="1">
                <a:solidFill>
                  <a:schemeClr val="bg1"/>
                </a:solidFill>
                <a:latin typeface="Arial" panose="020B0604020202020204" pitchFamily="34" charset="0"/>
                <a:cs typeface="Arial" panose="020B0604020202020204" pitchFamily="34" charset="0"/>
              </a:rPr>
              <a:t>Terreno</a:t>
            </a:r>
            <a:r>
              <a:rPr kumimoji="0" lang="en-US" altLang="ja-JP" sz="2800" b="1" dirty="0">
                <a:solidFill>
                  <a:schemeClr val="bg1"/>
                </a:solidFill>
                <a:latin typeface="Arial" panose="020B0604020202020204" pitchFamily="34" charset="0"/>
                <a:cs typeface="Arial" panose="020B0604020202020204" pitchFamily="34" charset="0"/>
              </a:rPr>
              <a:t> </a:t>
            </a:r>
            <a:r>
              <a:rPr kumimoji="0" lang="en-US" altLang="ja-JP" sz="2800" b="1" dirty="0" err="1">
                <a:solidFill>
                  <a:schemeClr val="bg1"/>
                </a:solidFill>
                <a:latin typeface="Arial" panose="020B0604020202020204" pitchFamily="34" charset="0"/>
                <a:cs typeface="Arial" panose="020B0604020202020204" pitchFamily="34" charset="0"/>
              </a:rPr>
              <a:t>Orientada</a:t>
            </a:r>
            <a:r>
              <a:rPr kumimoji="0" lang="en-US" altLang="ja-JP" sz="2800" b="1" dirty="0">
                <a:solidFill>
                  <a:schemeClr val="bg1"/>
                </a:solidFill>
                <a:latin typeface="Arial" panose="020B0604020202020204" pitchFamily="34" charset="0"/>
                <a:cs typeface="Arial" panose="020B0604020202020204" pitchFamily="34" charset="0"/>
              </a:rPr>
              <a:t> pela </a:t>
            </a:r>
            <a:r>
              <a:rPr kumimoji="0" lang="en-US" altLang="ja-JP" sz="2800" b="1" dirty="0" err="1">
                <a:solidFill>
                  <a:schemeClr val="bg1"/>
                </a:solidFill>
                <a:latin typeface="Arial" panose="020B0604020202020204" pitchFamily="34" charset="0"/>
                <a:cs typeface="Arial" panose="020B0604020202020204" pitchFamily="34" charset="0"/>
              </a:rPr>
              <a:t>Procura</a:t>
            </a:r>
            <a:endParaRPr kumimoji="0" lang="en-US" sz="2800" b="1" dirty="0">
              <a:solidFill>
                <a:schemeClr val="bg1"/>
              </a:solidFill>
              <a:latin typeface="Arial" panose="020B0604020202020204" pitchFamily="34" charset="0"/>
              <a:cs typeface="Arial" panose="020B0604020202020204" pitchFamily="34" charset="0"/>
            </a:endParaRPr>
          </a:p>
        </p:txBody>
      </p:sp>
      <p:sp>
        <p:nvSpPr>
          <p:cNvPr id="11" name="Rectangle 8"/>
          <p:cNvSpPr>
            <a:spLocks noChangeArrowheads="1"/>
          </p:cNvSpPr>
          <p:nvPr/>
        </p:nvSpPr>
        <p:spPr bwMode="auto">
          <a:xfrm>
            <a:off x="129149" y="4859463"/>
            <a:ext cx="8925740" cy="1756024"/>
          </a:xfrm>
          <a:prstGeom prst="rect">
            <a:avLst/>
          </a:prstGeom>
          <a:noFill/>
          <a:ln w="9525">
            <a:noFill/>
            <a:miter lim="800000"/>
            <a:headEnd/>
            <a:tailEnd/>
          </a:ln>
          <a:effectLst/>
        </p:spPr>
        <p:txBody>
          <a:bodyPr/>
          <a:lstStyle/>
          <a:p>
            <a:pPr marL="257168" indent="-257168" fontAlgn="base">
              <a:spcBef>
                <a:spcPct val="20000"/>
              </a:spcBef>
              <a:spcAft>
                <a:spcPct val="0"/>
              </a:spcAft>
              <a:buClr>
                <a:srgbClr val="000000"/>
              </a:buClr>
              <a:buFont typeface="Arial" panose="020B0604020202020204" pitchFamily="34" charset="0"/>
              <a:buChar char="•"/>
            </a:pPr>
            <a:r>
              <a:rPr kumimoji="0" lang="pt-BR" altLang="ja-JP" sz="2000" dirty="0">
                <a:solidFill>
                  <a:srgbClr val="000000"/>
                </a:solidFill>
                <a:latin typeface="Arial" panose="020B0604020202020204" pitchFamily="34" charset="0"/>
                <a:cs typeface="Arial" panose="020B0604020202020204" pitchFamily="34" charset="0"/>
              </a:rPr>
              <a:t>Os extensionistas recebem formação em culturas ou competências de acordo com as necessidades dos agricultores</a:t>
            </a:r>
          </a:p>
          <a:p>
            <a:pPr marL="257168" indent="-257168" fontAlgn="base">
              <a:spcBef>
                <a:spcPct val="20000"/>
              </a:spcBef>
              <a:spcAft>
                <a:spcPct val="0"/>
              </a:spcAft>
              <a:buClr>
                <a:srgbClr val="000000"/>
              </a:buClr>
              <a:buFont typeface="Arial" panose="020B0604020202020204" pitchFamily="34" charset="0"/>
              <a:buChar char="•"/>
            </a:pPr>
            <a:r>
              <a:rPr kumimoji="0" lang="pt-BR" altLang="ja-JP" sz="2000" dirty="0">
                <a:solidFill>
                  <a:srgbClr val="000000"/>
                </a:solidFill>
                <a:latin typeface="Arial" panose="020B0604020202020204" pitchFamily="34" charset="0"/>
                <a:cs typeface="Arial" panose="020B0604020202020204" pitchFamily="34" charset="0"/>
              </a:rPr>
              <a:t>Todas as competências são fáceis de adoptar pelos agricultores</a:t>
            </a:r>
          </a:p>
          <a:p>
            <a:pPr marL="257168" indent="-257168" fontAlgn="base">
              <a:spcBef>
                <a:spcPct val="20000"/>
              </a:spcBef>
              <a:spcAft>
                <a:spcPct val="0"/>
              </a:spcAft>
              <a:buClr>
                <a:srgbClr val="000000"/>
              </a:buClr>
              <a:buFont typeface="Arial" panose="020B0604020202020204" pitchFamily="34" charset="0"/>
              <a:buChar char="•"/>
            </a:pPr>
            <a:r>
              <a:rPr kumimoji="0" lang="pt-BR" altLang="ja-JP" sz="2000" dirty="0">
                <a:solidFill>
                  <a:srgbClr val="000000"/>
                </a:solidFill>
                <a:latin typeface="Arial" panose="020B0604020202020204" pitchFamily="34" charset="0"/>
                <a:cs typeface="Arial" panose="020B0604020202020204" pitchFamily="34" charset="0"/>
              </a:rPr>
              <a:t>Os agricultores aprendem o que querem saber, por isso a taxa de adopção é elevada</a:t>
            </a:r>
          </a:p>
        </p:txBody>
      </p:sp>
      <p:sp>
        <p:nvSpPr>
          <p:cNvPr id="7" name="Text Box 6"/>
          <p:cNvSpPr txBox="1">
            <a:spLocks noChangeArrowheads="1"/>
          </p:cNvSpPr>
          <p:nvPr/>
        </p:nvSpPr>
        <p:spPr bwMode="auto">
          <a:xfrm>
            <a:off x="4931653" y="4271386"/>
            <a:ext cx="3492509" cy="300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fontAlgn="base">
              <a:spcBef>
                <a:spcPct val="50000"/>
              </a:spcBef>
              <a:spcAft>
                <a:spcPct val="0"/>
              </a:spcAft>
            </a:pPr>
            <a:r>
              <a:rPr lang="en-US" altLang="ja-JP" sz="1350" b="1" dirty="0" err="1">
                <a:solidFill>
                  <a:srgbClr val="FFFFFF"/>
                </a:solidFill>
              </a:rPr>
              <a:t>Competências</a:t>
            </a:r>
            <a:r>
              <a:rPr lang="en-US" altLang="ja-JP" sz="1350" b="1" dirty="0">
                <a:solidFill>
                  <a:srgbClr val="FFFFFF"/>
                </a:solidFill>
              </a:rPr>
              <a:t> de </a:t>
            </a:r>
            <a:r>
              <a:rPr lang="en-US" altLang="ja-JP" sz="1350" b="1" dirty="0" err="1">
                <a:solidFill>
                  <a:srgbClr val="FFFFFF"/>
                </a:solidFill>
              </a:rPr>
              <a:t>fácil</a:t>
            </a:r>
            <a:r>
              <a:rPr lang="en-US" altLang="ja-JP" sz="1350" b="1" dirty="0">
                <a:solidFill>
                  <a:srgbClr val="FFFFFF"/>
                </a:solidFill>
              </a:rPr>
              <a:t> </a:t>
            </a:r>
            <a:r>
              <a:rPr lang="en-US" altLang="ja-JP" sz="1350" b="1" dirty="0" err="1">
                <a:solidFill>
                  <a:srgbClr val="FFFFFF"/>
                </a:solidFill>
              </a:rPr>
              <a:t>utilização</a:t>
            </a:r>
            <a:endParaRPr lang="en-US" altLang="ja-JP" sz="1350" b="1" dirty="0">
              <a:solidFill>
                <a:srgbClr val="FFFFFF"/>
              </a:solidFill>
            </a:endParaRPr>
          </a:p>
        </p:txBody>
      </p:sp>
      <p:pic>
        <p:nvPicPr>
          <p:cNvPr id="9" name="図 8">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12" name="テキスト ボックス 11"/>
          <p:cNvSpPr txBox="1"/>
          <p:nvPr/>
        </p:nvSpPr>
        <p:spPr>
          <a:xfrm>
            <a:off x="0" y="13528"/>
            <a:ext cx="5958106" cy="523220"/>
          </a:xfrm>
          <a:prstGeom prst="rect">
            <a:avLst/>
          </a:prstGeom>
          <a:noFill/>
        </p:spPr>
        <p:txBody>
          <a:bodyPr wrap="none" rtlCol="0">
            <a:spAutoFit/>
          </a:bodyPr>
          <a:lstStyle/>
          <a:p>
            <a:r>
              <a:rPr lang="en-US" altLang="ja-JP" sz="2800" dirty="0"/>
              <a:t>2</a:t>
            </a:r>
            <a:r>
              <a:rPr kumimoji="1" lang="en-US" altLang="ja-JP" sz="2800" dirty="0"/>
              <a:t>. </a:t>
            </a:r>
            <a:r>
              <a:rPr lang="en-US" altLang="ja-JP" sz="2800" dirty="0" err="1"/>
              <a:t>Introdução</a:t>
            </a:r>
            <a:r>
              <a:rPr lang="en-US" altLang="ja-JP" sz="2800" dirty="0"/>
              <a:t> das </a:t>
            </a:r>
            <a:r>
              <a:rPr lang="en-US" altLang="ja-JP" sz="2800" dirty="0" err="1"/>
              <a:t>Actividades</a:t>
            </a:r>
            <a:r>
              <a:rPr lang="en-US" altLang="ja-JP" sz="2800" dirty="0"/>
              <a:t> SHEP</a:t>
            </a:r>
            <a:endParaRPr kumimoji="1" lang="ja-JP" altLang="en-US" sz="2800" dirty="0"/>
          </a:p>
        </p:txBody>
      </p:sp>
    </p:spTree>
    <p:extLst>
      <p:ext uri="{BB962C8B-B14F-4D97-AF65-F5344CB8AC3E}">
        <p14:creationId xmlns:p14="http://schemas.microsoft.com/office/powerpoint/2010/main" val="373975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69" y="284809"/>
            <a:ext cx="8787050" cy="776288"/>
          </a:xfrm>
        </p:spPr>
        <p:txBody>
          <a:bodyPr>
            <a:normAutofit/>
          </a:bodyPr>
          <a:lstStyle/>
          <a:p>
            <a:pPr algn="ctr"/>
            <a:r>
              <a:rPr kumimoji="1" lang="en-US" sz="3600" b="1" dirty="0" err="1">
                <a:latin typeface="Arial" panose="020B0604020202020204" pitchFamily="34" charset="0"/>
                <a:cs typeface="Arial" panose="020B0604020202020204" pitchFamily="34" charset="0"/>
              </a:rPr>
              <a:t>Género</a:t>
            </a:r>
            <a:r>
              <a:rPr kumimoji="1" lang="en-US" sz="3600" b="1" dirty="0">
                <a:latin typeface="Arial" panose="020B0604020202020204" pitchFamily="34" charset="0"/>
                <a:cs typeface="Arial" panose="020B0604020202020204" pitchFamily="34" charset="0"/>
              </a:rPr>
              <a:t> </a:t>
            </a:r>
            <a:r>
              <a:rPr kumimoji="1" lang="en-US" sz="3600" b="1" dirty="0" err="1">
                <a:latin typeface="Arial" panose="020B0604020202020204" pitchFamily="34" charset="0"/>
                <a:cs typeface="Arial" panose="020B0604020202020204" pitchFamily="34" charset="0"/>
              </a:rPr>
              <a:t>na</a:t>
            </a:r>
            <a:r>
              <a:rPr kumimoji="1" lang="en-US" sz="3600" b="1" dirty="0">
                <a:latin typeface="Arial" panose="020B0604020202020204" pitchFamily="34" charset="0"/>
                <a:cs typeface="Arial" panose="020B0604020202020204" pitchFamily="34" charset="0"/>
              </a:rPr>
              <a:t> SHEP</a:t>
            </a:r>
          </a:p>
        </p:txBody>
      </p:sp>
      <p:sp>
        <p:nvSpPr>
          <p:cNvPr id="3" name="Slide Number Placeholder 2"/>
          <p:cNvSpPr>
            <a:spLocks noGrp="1"/>
          </p:cNvSpPr>
          <p:nvPr>
            <p:ph type="sldNum" sz="quarter" idx="12"/>
          </p:nvPr>
        </p:nvSpPr>
        <p:spPr/>
        <p:txBody>
          <a:bodyPr/>
          <a:lstStyle/>
          <a:p>
            <a:fld id="{89B20566-2ABD-472F-AE1D-7DCBFBD46ABE}" type="slidenum">
              <a:rPr kumimoji="1" lang="ja-JP" altLang="en-US" smtClean="0"/>
              <a:pPr/>
              <a:t>11</a:t>
            </a:fld>
            <a:endParaRPr kumimoji="1" lang="ja-JP" altLang="en-US"/>
          </a:p>
        </p:txBody>
      </p:sp>
      <p:pic>
        <p:nvPicPr>
          <p:cNvPr id="5" name="Picture 4"/>
          <p:cNvPicPr>
            <a:picLocks noChangeAspect="1"/>
          </p:cNvPicPr>
          <p:nvPr/>
        </p:nvPicPr>
        <p:blipFill>
          <a:blip r:embed="rId2"/>
          <a:stretch>
            <a:fillRect/>
          </a:stretch>
        </p:blipFill>
        <p:spPr>
          <a:xfrm>
            <a:off x="1319918" y="2430246"/>
            <a:ext cx="7300208" cy="3817145"/>
          </a:xfrm>
          <a:prstGeom prst="rect">
            <a:avLst/>
          </a:prstGeom>
        </p:spPr>
      </p:pic>
      <p:sp>
        <p:nvSpPr>
          <p:cNvPr id="6" name="Content Placeholder 2"/>
          <p:cNvSpPr txBox="1">
            <a:spLocks/>
          </p:cNvSpPr>
          <p:nvPr/>
        </p:nvSpPr>
        <p:spPr>
          <a:xfrm>
            <a:off x="396606" y="1115577"/>
            <a:ext cx="8747394" cy="945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pt-BR" altLang="ja-JP" dirty="0"/>
              <a:t>SHEP considera o género como </a:t>
            </a:r>
            <a:r>
              <a:rPr lang="pt-BR" altLang="ja-JP" dirty="0">
                <a:solidFill>
                  <a:srgbClr val="FF0000"/>
                </a:solidFill>
              </a:rPr>
              <a:t>parte integrante e essencial da gestão de empresas agrícolas </a:t>
            </a:r>
            <a:r>
              <a:rPr lang="pt-BR" altLang="ja-JP" dirty="0"/>
              <a:t>para os pequenos agricultores horticultores.</a:t>
            </a:r>
            <a:endParaRPr lang="en-US" dirty="0"/>
          </a:p>
          <a:p>
            <a:endParaRPr lang="en-US" dirty="0"/>
          </a:p>
          <a:p>
            <a:endParaRPr lang="en-US" dirty="0"/>
          </a:p>
        </p:txBody>
      </p:sp>
      <p:sp>
        <p:nvSpPr>
          <p:cNvPr id="7" name="Content Placeholder 2"/>
          <p:cNvSpPr txBox="1">
            <a:spLocks/>
          </p:cNvSpPr>
          <p:nvPr/>
        </p:nvSpPr>
        <p:spPr>
          <a:xfrm>
            <a:off x="278303" y="5295090"/>
            <a:ext cx="4816981" cy="132159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pt-BR" altLang="ja-JP" sz="2100" dirty="0"/>
              <a:t>A participação de homens e mulheres membros do grupo de agricultores a nível comunitário, bem como maridos e esposas a nível do agregado familiar, deve ser assegurada na SHEP.</a:t>
            </a:r>
          </a:p>
          <a:p>
            <a:pPr marL="0" indent="0">
              <a:buNone/>
            </a:pPr>
            <a:endParaRPr lang="en-US" sz="2100" dirty="0"/>
          </a:p>
          <a:p>
            <a:pPr marL="0" indent="0">
              <a:buNone/>
            </a:pPr>
            <a:endParaRPr lang="en-US" sz="2100" dirty="0"/>
          </a:p>
        </p:txBody>
      </p:sp>
      <p:pic>
        <p:nvPicPr>
          <p:cNvPr id="9" name="図 8">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4" name="正方形/長方形 3"/>
          <p:cNvSpPr/>
          <p:nvPr/>
        </p:nvSpPr>
        <p:spPr>
          <a:xfrm>
            <a:off x="4585658" y="5995642"/>
            <a:ext cx="4272096" cy="369332"/>
          </a:xfrm>
          <a:prstGeom prst="rect">
            <a:avLst/>
          </a:prstGeom>
          <a:solidFill>
            <a:schemeClr val="bg1"/>
          </a:solidFill>
        </p:spPr>
        <p:txBody>
          <a:bodyPr wrap="square">
            <a:spAutoFit/>
          </a:bodyPr>
          <a:lstStyle/>
          <a:p>
            <a:r>
              <a:rPr lang="pt-BR" dirty="0">
                <a:solidFill>
                  <a:srgbClr val="000000"/>
                </a:solidFill>
                <a:latin typeface="Roboto"/>
              </a:rPr>
              <a:t>Casal como uma unidade de gestão agrária </a:t>
            </a:r>
            <a:endParaRPr lang="en-US" dirty="0"/>
          </a:p>
        </p:txBody>
      </p:sp>
      <p:sp>
        <p:nvSpPr>
          <p:cNvPr id="8" name="Oval 7"/>
          <p:cNvSpPr/>
          <p:nvPr/>
        </p:nvSpPr>
        <p:spPr>
          <a:xfrm>
            <a:off x="4452730" y="5964883"/>
            <a:ext cx="4489389" cy="43591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テキスト ボックス 11"/>
          <p:cNvSpPr txBox="1"/>
          <p:nvPr/>
        </p:nvSpPr>
        <p:spPr>
          <a:xfrm>
            <a:off x="1323140" y="2566492"/>
            <a:ext cx="7094004" cy="292388"/>
          </a:xfrm>
          <a:prstGeom prst="rect">
            <a:avLst/>
          </a:prstGeom>
          <a:solidFill>
            <a:srgbClr val="FF5D5D"/>
          </a:solidFill>
        </p:spPr>
        <p:txBody>
          <a:bodyPr wrap="square" lIns="91440" tIns="45720" rIns="91440" bIns="45720" rtlCol="0" anchor="t">
            <a:spAutoFit/>
          </a:bodyPr>
          <a:lstStyle/>
          <a:p>
            <a:r>
              <a:rPr lang="en-US" sz="1300" b="1" dirty="0">
                <a:solidFill>
                  <a:schemeClr val="bg1"/>
                </a:solidFill>
              </a:rPr>
              <a:t>Vis</a:t>
            </a:r>
            <a:r>
              <a:rPr lang="pt-BR" sz="1300" b="1" dirty="0" err="1">
                <a:solidFill>
                  <a:schemeClr val="bg1"/>
                </a:solidFill>
              </a:rPr>
              <a:t>ão</a:t>
            </a:r>
            <a:r>
              <a:rPr lang="pt-BR" sz="1300" b="1" dirty="0">
                <a:solidFill>
                  <a:schemeClr val="bg1"/>
                </a:solidFill>
              </a:rPr>
              <a:t> da SHEP</a:t>
            </a:r>
            <a:r>
              <a:rPr lang="en-US" sz="1300" b="1" dirty="0">
                <a:solidFill>
                  <a:schemeClr val="bg1"/>
                </a:solidFill>
              </a:rPr>
              <a:t>: </a:t>
            </a:r>
            <a:r>
              <a:rPr lang="en-US" sz="1300" b="1" dirty="0" err="1">
                <a:solidFill>
                  <a:schemeClr val="bg1"/>
                </a:solidFill>
              </a:rPr>
              <a:t>Melhorada</a:t>
            </a:r>
            <a:r>
              <a:rPr lang="en-US" sz="1300" b="1" dirty="0">
                <a:solidFill>
                  <a:schemeClr val="bg1"/>
                </a:solidFill>
              </a:rPr>
              <a:t> a subsist</a:t>
            </a:r>
            <a:r>
              <a:rPr lang="pt-BR" sz="1300" b="1" dirty="0" err="1">
                <a:solidFill>
                  <a:schemeClr val="bg1"/>
                </a:solidFill>
              </a:rPr>
              <a:t>ência</a:t>
            </a:r>
            <a:r>
              <a:rPr lang="pt-BR" sz="1300" b="1" dirty="0">
                <a:solidFill>
                  <a:schemeClr val="bg1"/>
                </a:solidFill>
              </a:rPr>
              <a:t> através do negócio agrário autossuficiente</a:t>
            </a:r>
            <a:r>
              <a:rPr lang="en-US" sz="1300" b="1" dirty="0">
                <a:solidFill>
                  <a:schemeClr val="bg1"/>
                </a:solidFill>
              </a:rPr>
              <a:t> </a:t>
            </a:r>
          </a:p>
        </p:txBody>
      </p:sp>
      <p:sp>
        <p:nvSpPr>
          <p:cNvPr id="13" name="テキスト ボックス 12"/>
          <p:cNvSpPr txBox="1"/>
          <p:nvPr/>
        </p:nvSpPr>
        <p:spPr>
          <a:xfrm>
            <a:off x="1862723" y="3359978"/>
            <a:ext cx="2404345" cy="276999"/>
          </a:xfrm>
          <a:prstGeom prst="rect">
            <a:avLst/>
          </a:prstGeom>
          <a:solidFill>
            <a:schemeClr val="accent1">
              <a:lumMod val="60000"/>
              <a:lumOff val="40000"/>
            </a:schemeClr>
          </a:solidFill>
        </p:spPr>
        <p:txBody>
          <a:bodyPr wrap="square" rtlCol="0">
            <a:spAutoFit/>
          </a:bodyPr>
          <a:lstStyle/>
          <a:p>
            <a:r>
              <a:rPr lang="en-US" sz="1200" b="1" dirty="0" err="1"/>
              <a:t>Tomada</a:t>
            </a:r>
            <a:r>
              <a:rPr lang="en-US" sz="1200" b="1" dirty="0"/>
              <a:t> de </a:t>
            </a:r>
            <a:r>
              <a:rPr lang="en-US" sz="1200" b="1" dirty="0" err="1"/>
              <a:t>Decisão</a:t>
            </a:r>
            <a:r>
              <a:rPr lang="en-US" sz="1200" b="1" dirty="0"/>
              <a:t> </a:t>
            </a:r>
            <a:r>
              <a:rPr lang="en-US" sz="1200" b="1" dirty="0" err="1"/>
              <a:t>Conjunta</a:t>
            </a:r>
            <a:endParaRPr lang="en-US" sz="1200" b="1" dirty="0"/>
          </a:p>
        </p:txBody>
      </p:sp>
      <p:sp>
        <p:nvSpPr>
          <p:cNvPr id="14" name="テキスト ボックス 13"/>
          <p:cNvSpPr txBox="1"/>
          <p:nvPr/>
        </p:nvSpPr>
        <p:spPr>
          <a:xfrm>
            <a:off x="2120049" y="3808389"/>
            <a:ext cx="2337676" cy="276999"/>
          </a:xfrm>
          <a:prstGeom prst="rect">
            <a:avLst/>
          </a:prstGeom>
          <a:solidFill>
            <a:schemeClr val="accent1">
              <a:lumMod val="60000"/>
              <a:lumOff val="40000"/>
            </a:schemeClr>
          </a:solidFill>
        </p:spPr>
        <p:txBody>
          <a:bodyPr wrap="square" lIns="91440" tIns="45720" rIns="91440" bIns="45720" rtlCol="0" anchor="t">
            <a:spAutoFit/>
          </a:bodyPr>
          <a:lstStyle/>
          <a:p>
            <a:r>
              <a:rPr lang="en-US" sz="1200" b="1" dirty="0" err="1"/>
              <a:t>Papéis</a:t>
            </a:r>
            <a:r>
              <a:rPr lang="en-US" sz="1200" b="1" dirty="0"/>
              <a:t> de </a:t>
            </a:r>
            <a:r>
              <a:rPr lang="en-US" sz="1200" b="1" dirty="0" err="1"/>
              <a:t>Gênero</a:t>
            </a:r>
            <a:r>
              <a:rPr lang="en-US" sz="1200" b="1" dirty="0"/>
              <a:t> </a:t>
            </a:r>
            <a:r>
              <a:rPr lang="en-US" sz="1200" b="1" dirty="0" err="1"/>
              <a:t>Revisados</a:t>
            </a:r>
            <a:r>
              <a:rPr lang="en-US" sz="1200" b="1" dirty="0"/>
              <a:t> </a:t>
            </a:r>
          </a:p>
        </p:txBody>
      </p:sp>
      <p:sp>
        <p:nvSpPr>
          <p:cNvPr id="15" name="テキスト ボックス 14"/>
          <p:cNvSpPr txBox="1"/>
          <p:nvPr/>
        </p:nvSpPr>
        <p:spPr>
          <a:xfrm>
            <a:off x="2434030" y="4238639"/>
            <a:ext cx="2119162" cy="276999"/>
          </a:xfrm>
          <a:prstGeom prst="rect">
            <a:avLst/>
          </a:prstGeom>
          <a:solidFill>
            <a:schemeClr val="accent1">
              <a:lumMod val="60000"/>
              <a:lumOff val="40000"/>
            </a:schemeClr>
          </a:solidFill>
        </p:spPr>
        <p:txBody>
          <a:bodyPr wrap="square" rtlCol="0">
            <a:spAutoFit/>
          </a:bodyPr>
          <a:lstStyle/>
          <a:p>
            <a:r>
              <a:rPr lang="pt-BR" sz="1200" b="1" dirty="0"/>
              <a:t>Oportunidades Iguais</a:t>
            </a:r>
            <a:endParaRPr lang="en-US" sz="1200" b="1" dirty="0"/>
          </a:p>
        </p:txBody>
      </p:sp>
      <p:sp>
        <p:nvSpPr>
          <p:cNvPr id="17" name="正方形/長方形 16"/>
          <p:cNvSpPr/>
          <p:nvPr/>
        </p:nvSpPr>
        <p:spPr>
          <a:xfrm>
            <a:off x="2068443" y="4738319"/>
            <a:ext cx="2572228" cy="338554"/>
          </a:xfrm>
          <a:prstGeom prst="rect">
            <a:avLst/>
          </a:prstGeom>
          <a:solidFill>
            <a:schemeClr val="accent1">
              <a:lumMod val="20000"/>
              <a:lumOff val="80000"/>
            </a:schemeClr>
          </a:solidFill>
        </p:spPr>
        <p:txBody>
          <a:bodyPr wrap="square">
            <a:spAutoFit/>
          </a:bodyPr>
          <a:lstStyle/>
          <a:p>
            <a:r>
              <a:rPr lang="pt-BR" sz="1600" dirty="0">
                <a:solidFill>
                  <a:schemeClr val="accent5">
                    <a:lumMod val="75000"/>
                  </a:schemeClr>
                </a:solidFill>
              </a:rPr>
              <a:t>Generalização de Gênero</a:t>
            </a:r>
            <a:endParaRPr lang="en-US" sz="1600" dirty="0">
              <a:solidFill>
                <a:schemeClr val="accent5">
                  <a:lumMod val="75000"/>
                </a:schemeClr>
              </a:solidFill>
            </a:endParaRPr>
          </a:p>
        </p:txBody>
      </p:sp>
    </p:spTree>
    <p:extLst>
      <p:ext uri="{BB962C8B-B14F-4D97-AF65-F5344CB8AC3E}">
        <p14:creationId xmlns:p14="http://schemas.microsoft.com/office/powerpoint/2010/main" val="286961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9"/>
          <p:cNvSpPr>
            <a:spLocks noChangeArrowheads="1"/>
          </p:cNvSpPr>
          <p:nvPr/>
        </p:nvSpPr>
        <p:spPr bwMode="auto">
          <a:xfrm>
            <a:off x="0" y="534390"/>
            <a:ext cx="9144000" cy="6840538"/>
          </a:xfrm>
          <a:prstGeom prst="rect">
            <a:avLst/>
          </a:prstGeom>
          <a:noFill/>
          <a:ln w="11176">
            <a:noFill/>
            <a:miter lim="800000"/>
            <a:headEnd/>
            <a:tailEnd/>
          </a:ln>
        </p:spPr>
        <p:txBody>
          <a:bodyPr/>
          <a:lstStyle/>
          <a:p>
            <a:endParaRPr lang="ja-JP" altLang="ja-JP">
              <a:solidFill>
                <a:srgbClr val="000000"/>
              </a:solidFill>
              <a:latin typeface="Arial" charset="0"/>
              <a:cs typeface="Arial" charset="0"/>
            </a:endParaRPr>
          </a:p>
        </p:txBody>
      </p:sp>
      <p:sp>
        <p:nvSpPr>
          <p:cNvPr id="11" name="Line 30"/>
          <p:cNvSpPr>
            <a:spLocks noChangeShapeType="1"/>
          </p:cNvSpPr>
          <p:nvPr/>
        </p:nvSpPr>
        <p:spPr bwMode="auto">
          <a:xfrm>
            <a:off x="756761" y="1083666"/>
            <a:ext cx="0" cy="3889375"/>
          </a:xfrm>
          <a:prstGeom prst="line">
            <a:avLst/>
          </a:prstGeom>
          <a:noFill/>
          <a:ln w="76200">
            <a:solidFill>
              <a:srgbClr val="CC0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Arial" charset="0"/>
            </a:endParaRPr>
          </a:p>
        </p:txBody>
      </p:sp>
      <p:sp>
        <p:nvSpPr>
          <p:cNvPr id="13" name="Line 79"/>
          <p:cNvSpPr>
            <a:spLocks noChangeShapeType="1"/>
          </p:cNvSpPr>
          <p:nvPr/>
        </p:nvSpPr>
        <p:spPr bwMode="auto">
          <a:xfrm>
            <a:off x="8297864" y="1083666"/>
            <a:ext cx="1587" cy="3889375"/>
          </a:xfrm>
          <a:prstGeom prst="line">
            <a:avLst/>
          </a:prstGeom>
          <a:noFill/>
          <a:ln w="762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Arial" charset="0"/>
            </a:endParaRPr>
          </a:p>
        </p:txBody>
      </p:sp>
      <p:sp>
        <p:nvSpPr>
          <p:cNvPr id="14" name="AutoShape 82"/>
          <p:cNvSpPr>
            <a:spLocks noChangeArrowheads="1"/>
          </p:cNvSpPr>
          <p:nvPr/>
        </p:nvSpPr>
        <p:spPr bwMode="auto">
          <a:xfrm>
            <a:off x="8422431" y="1441647"/>
            <a:ext cx="553998" cy="3241675"/>
          </a:xfrm>
          <a:prstGeom prst="roundRect">
            <a:avLst>
              <a:gd name="adj" fmla="val 1127"/>
            </a:avLst>
          </a:prstGeom>
          <a:solidFill>
            <a:schemeClr val="accent6"/>
          </a:solidFill>
          <a:ln w="9525">
            <a:noFill/>
            <a:round/>
            <a:headEnd/>
            <a:tailEnd/>
          </a:ln>
          <a:effectLst/>
        </p:spPr>
        <p:txBody>
          <a:bodyPr vert="vert"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ＭＳ Ｐゴシック" charset="-128"/>
                <a:cs typeface="Arial" pitchFamily="34" charset="0"/>
              </a:rPr>
              <a:t> </a:t>
            </a:r>
            <a:r>
              <a:rPr kumimoji="0" lang="en-US" sz="2400" b="0" i="0" u="none" strike="noStrike" kern="0" cap="none" spc="0" normalizeH="0" baseline="0" noProof="0" dirty="0" err="1">
                <a:ln>
                  <a:noFill/>
                </a:ln>
                <a:solidFill>
                  <a:srgbClr val="FFFFFF"/>
                </a:solidFill>
                <a:effectLst/>
                <a:uLnTx/>
                <a:uFillTx/>
                <a:latin typeface="Arial" pitchFamily="34" charset="0"/>
                <a:ea typeface="ＭＳ Ｐゴシック" charset="-128"/>
                <a:cs typeface="Arial" pitchFamily="34" charset="0"/>
              </a:rPr>
              <a:t>Nível</a:t>
            </a:r>
            <a:r>
              <a:rPr kumimoji="0" lang="en-US" sz="2400" b="0" i="0" u="none" strike="noStrike" kern="0" cap="none" spc="0" normalizeH="0" baseline="0" noProof="0" dirty="0">
                <a:ln>
                  <a:noFill/>
                </a:ln>
                <a:solidFill>
                  <a:srgbClr val="FFFFFF"/>
                </a:solidFill>
                <a:effectLst/>
                <a:uLnTx/>
                <a:uFillTx/>
                <a:latin typeface="Arial" pitchFamily="34" charset="0"/>
                <a:ea typeface="ＭＳ Ｐゴシック" charset="-128"/>
                <a:cs typeface="Arial" pitchFamily="34" charset="0"/>
              </a:rPr>
              <a:t> de </a:t>
            </a:r>
            <a:r>
              <a:rPr kumimoji="0" lang="en-US" sz="2400" b="0" i="0" u="none" strike="noStrike" kern="0" cap="none" spc="0" normalizeH="0" baseline="0" noProof="0" dirty="0" err="1">
                <a:ln>
                  <a:noFill/>
                </a:ln>
                <a:solidFill>
                  <a:srgbClr val="FFFFFF"/>
                </a:solidFill>
                <a:effectLst/>
                <a:uLnTx/>
                <a:uFillTx/>
                <a:latin typeface="Arial" pitchFamily="34" charset="0"/>
                <a:ea typeface="ＭＳ Ｐゴシック" charset="-128"/>
                <a:cs typeface="Arial" pitchFamily="34" charset="0"/>
              </a:rPr>
              <a:t>habilidades</a:t>
            </a:r>
            <a:endParaRPr kumimoji="0" lang="ja-JP" altLang="en-US" sz="2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5" name="AutoShape 83"/>
          <p:cNvSpPr>
            <a:spLocks noChangeArrowheads="1"/>
          </p:cNvSpPr>
          <p:nvPr/>
        </p:nvSpPr>
        <p:spPr bwMode="auto">
          <a:xfrm>
            <a:off x="906463" y="650279"/>
            <a:ext cx="2571750" cy="504825"/>
          </a:xfrm>
          <a:prstGeom prst="roundRect">
            <a:avLst>
              <a:gd name="adj" fmla="val 16667"/>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err="1">
                <a:ln>
                  <a:noFill/>
                </a:ln>
                <a:solidFill>
                  <a:srgbClr val="FF0000"/>
                </a:solidFill>
                <a:effectLst/>
                <a:uLnTx/>
                <a:uFillTx/>
                <a:latin typeface="Arial" charset="0"/>
                <a:cs typeface="Arial" charset="0"/>
              </a:rPr>
              <a:t>Linha</a:t>
            </a:r>
            <a:r>
              <a:rPr kumimoji="0" lang="en-US" altLang="ja-JP" sz="1100" b="0" i="0" u="none" strike="noStrike" kern="0" cap="none" spc="0" normalizeH="0" baseline="0" noProof="0" dirty="0">
                <a:ln>
                  <a:noFill/>
                </a:ln>
                <a:solidFill>
                  <a:srgbClr val="FF0000"/>
                </a:solidFill>
                <a:effectLst/>
                <a:uLnTx/>
                <a:uFillTx/>
                <a:latin typeface="Arial" charset="0"/>
                <a:cs typeface="Arial" charset="0"/>
              </a:rPr>
              <a:t> </a:t>
            </a:r>
            <a:r>
              <a:rPr kumimoji="0" lang="en-US" altLang="ja-JP" sz="1100" b="0" i="0" u="none" strike="noStrike" kern="0" cap="none" spc="0" normalizeH="0" baseline="0" noProof="0" dirty="0" err="1">
                <a:ln>
                  <a:noFill/>
                </a:ln>
                <a:solidFill>
                  <a:srgbClr val="FF0000"/>
                </a:solidFill>
                <a:effectLst/>
                <a:uLnTx/>
                <a:uFillTx/>
                <a:latin typeface="Arial" charset="0"/>
                <a:cs typeface="Arial" charset="0"/>
              </a:rPr>
              <a:t>vermelha</a:t>
            </a:r>
            <a:r>
              <a:rPr kumimoji="0" lang="en-US" altLang="ja-JP" sz="1100" b="0" i="0" u="none" strike="noStrike" kern="0" cap="none" spc="0" normalizeH="0" baseline="0" noProof="0" dirty="0">
                <a:ln>
                  <a:noFill/>
                </a:ln>
                <a:solidFill>
                  <a:srgbClr val="FF0000"/>
                </a:solidFill>
                <a:effectLst/>
                <a:uLnTx/>
                <a:uFillTx/>
                <a:latin typeface="Arial" charset="0"/>
                <a:cs typeface="Arial" charset="0"/>
              </a:rPr>
              <a:t>: </a:t>
            </a:r>
            <a:r>
              <a:rPr kumimoji="0" lang="en-US" altLang="ja-JP" sz="1100" b="0" i="0" u="none" strike="noStrike" kern="0" cap="none" spc="0" normalizeH="0" baseline="0" noProof="0" dirty="0" err="1">
                <a:ln>
                  <a:noFill/>
                </a:ln>
                <a:solidFill>
                  <a:srgbClr val="FF0000"/>
                </a:solidFill>
                <a:effectLst/>
                <a:uLnTx/>
                <a:uFillTx/>
                <a:latin typeface="Arial" charset="0"/>
                <a:cs typeface="Arial" charset="0"/>
              </a:rPr>
              <a:t>Nível</a:t>
            </a:r>
            <a:r>
              <a:rPr kumimoji="0" lang="en-US" altLang="ja-JP" sz="1100" b="0" i="0" u="none" strike="noStrike" kern="0" cap="none" spc="0" normalizeH="0" baseline="0" noProof="0" dirty="0">
                <a:ln>
                  <a:noFill/>
                </a:ln>
                <a:solidFill>
                  <a:srgbClr val="FF0000"/>
                </a:solidFill>
                <a:effectLst/>
                <a:uLnTx/>
                <a:uFillTx/>
                <a:latin typeface="Arial" charset="0"/>
                <a:cs typeface="Arial" charset="0"/>
              </a:rPr>
              <a:t> de </a:t>
            </a:r>
            <a:r>
              <a:rPr kumimoji="0" lang="en-US" altLang="ja-JP" sz="1100" b="0" i="0" u="none" strike="noStrike" kern="0" cap="none" spc="0" normalizeH="0" baseline="0" noProof="0" dirty="0" err="1">
                <a:ln>
                  <a:noFill/>
                </a:ln>
                <a:solidFill>
                  <a:srgbClr val="FF0000"/>
                </a:solidFill>
                <a:effectLst/>
                <a:uLnTx/>
                <a:uFillTx/>
                <a:latin typeface="Arial" charset="0"/>
                <a:cs typeface="Arial" charset="0"/>
              </a:rPr>
              <a:t>motivação</a:t>
            </a:r>
            <a:endParaRPr kumimoji="0" lang="en-US" altLang="ja-JP" sz="1400" b="0" i="0" u="none" strike="noStrike" kern="0" cap="none" spc="0" normalizeH="0" baseline="0" noProof="0" dirty="0">
              <a:ln>
                <a:noFill/>
              </a:ln>
              <a:solidFill>
                <a:srgbClr val="FF0000"/>
              </a:solidFill>
              <a:effectLst/>
              <a:uLnTx/>
              <a:uFillTx/>
              <a:latin typeface="Arial" charset="0"/>
              <a:cs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err="1">
                <a:ln>
                  <a:noFill/>
                </a:ln>
                <a:solidFill>
                  <a:srgbClr val="35742A"/>
                </a:solidFill>
                <a:effectLst/>
                <a:uLnTx/>
                <a:uFillTx/>
                <a:latin typeface="Arial" charset="0"/>
                <a:cs typeface="Arial" charset="0"/>
              </a:rPr>
              <a:t>Linha</a:t>
            </a:r>
            <a:r>
              <a:rPr kumimoji="0" lang="en-US" altLang="ja-JP" sz="1200" b="0" i="0" u="none" strike="noStrike" kern="0" cap="none" spc="0" normalizeH="0" baseline="0" noProof="0" dirty="0">
                <a:ln>
                  <a:noFill/>
                </a:ln>
                <a:solidFill>
                  <a:srgbClr val="35742A"/>
                </a:solidFill>
                <a:effectLst/>
                <a:uLnTx/>
                <a:uFillTx/>
                <a:latin typeface="Arial" charset="0"/>
                <a:cs typeface="Arial" charset="0"/>
              </a:rPr>
              <a:t> </a:t>
            </a:r>
            <a:r>
              <a:rPr kumimoji="0" lang="en-US" altLang="ja-JP" sz="1200" b="0" i="0" u="none" strike="noStrike" kern="0" cap="none" spc="0" normalizeH="0" baseline="0" noProof="0" dirty="0" err="1">
                <a:ln>
                  <a:noFill/>
                </a:ln>
                <a:solidFill>
                  <a:srgbClr val="35742A"/>
                </a:solidFill>
                <a:effectLst/>
                <a:uLnTx/>
                <a:uFillTx/>
                <a:latin typeface="Arial" charset="0"/>
                <a:cs typeface="Arial" charset="0"/>
              </a:rPr>
              <a:t>verde</a:t>
            </a:r>
            <a:r>
              <a:rPr kumimoji="0" lang="en-US" altLang="ja-JP" sz="1200" b="0" i="0" u="none" strike="noStrike" kern="0" cap="none" spc="0" normalizeH="0" baseline="0" noProof="0" dirty="0">
                <a:ln>
                  <a:noFill/>
                </a:ln>
                <a:solidFill>
                  <a:srgbClr val="35742A"/>
                </a:solidFill>
                <a:effectLst/>
                <a:uLnTx/>
                <a:uFillTx/>
                <a:latin typeface="Arial" charset="0"/>
                <a:cs typeface="Arial" charset="0"/>
              </a:rPr>
              <a:t>: </a:t>
            </a:r>
            <a:r>
              <a:rPr kumimoji="0" lang="en-US" altLang="ja-JP" sz="1200" b="0" i="0" u="none" strike="noStrike" kern="0" cap="none" spc="0" normalizeH="0" baseline="0" noProof="0" dirty="0" err="1">
                <a:ln>
                  <a:noFill/>
                </a:ln>
                <a:solidFill>
                  <a:srgbClr val="35742A"/>
                </a:solidFill>
                <a:effectLst/>
                <a:uLnTx/>
                <a:uFillTx/>
                <a:latin typeface="Arial" charset="0"/>
                <a:cs typeface="Arial" charset="0"/>
              </a:rPr>
              <a:t>nível</a:t>
            </a:r>
            <a:r>
              <a:rPr kumimoji="0" lang="en-US" altLang="ja-JP" sz="1200" b="0" i="0" u="none" strike="noStrike" kern="0" cap="none" spc="0" normalizeH="0" baseline="0" noProof="0" dirty="0">
                <a:ln>
                  <a:noFill/>
                </a:ln>
                <a:solidFill>
                  <a:srgbClr val="35742A"/>
                </a:solidFill>
                <a:effectLst/>
                <a:uLnTx/>
                <a:uFillTx/>
                <a:latin typeface="Arial" charset="0"/>
                <a:cs typeface="Arial" charset="0"/>
              </a:rPr>
              <a:t> de </a:t>
            </a:r>
            <a:r>
              <a:rPr kumimoji="0" lang="en-US" altLang="ja-JP" sz="1200" b="0" i="0" u="none" strike="noStrike" kern="0" cap="none" spc="0" normalizeH="0" baseline="0" noProof="0" dirty="0" err="1">
                <a:ln>
                  <a:noFill/>
                </a:ln>
                <a:solidFill>
                  <a:srgbClr val="35742A"/>
                </a:solidFill>
                <a:effectLst/>
                <a:uLnTx/>
                <a:uFillTx/>
                <a:latin typeface="Arial" charset="0"/>
                <a:cs typeface="Arial" charset="0"/>
              </a:rPr>
              <a:t>habilidades</a:t>
            </a:r>
            <a:endParaRPr kumimoji="0" lang="ja-JP" altLang="en-US" sz="1200" b="1" i="0" u="none" strike="noStrike" kern="0" cap="none" spc="0" normalizeH="0" baseline="0" noProof="0" dirty="0">
              <a:ln>
                <a:noFill/>
              </a:ln>
              <a:solidFill>
                <a:srgbClr val="35742A"/>
              </a:solidFill>
              <a:effectLst/>
              <a:uLnTx/>
              <a:uFillTx/>
              <a:latin typeface="Arial" charset="0"/>
              <a:cs typeface="Arial" charset="0"/>
            </a:endParaRPr>
          </a:p>
        </p:txBody>
      </p:sp>
      <p:sp>
        <p:nvSpPr>
          <p:cNvPr id="16" name="AutoShape 84"/>
          <p:cNvSpPr>
            <a:spLocks noChangeArrowheads="1"/>
          </p:cNvSpPr>
          <p:nvPr/>
        </p:nvSpPr>
        <p:spPr bwMode="auto">
          <a:xfrm>
            <a:off x="3522788" y="582840"/>
            <a:ext cx="3095625" cy="1353122"/>
          </a:xfrm>
          <a:prstGeom prst="wedgeRoundRectCallout">
            <a:avLst>
              <a:gd name="adj1" fmla="val 54561"/>
              <a:gd name="adj2" fmla="val 56969"/>
              <a:gd name="adj3" fmla="val 16667"/>
            </a:avLst>
          </a:prstGeom>
          <a:solidFill>
            <a:srgbClr val="00008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kumimoji="0" lang="pt-PT" altLang="ja-JP" sz="1600" kern="0" dirty="0">
                <a:solidFill>
                  <a:srgbClr val="FFFFFF"/>
                </a:solidFill>
                <a:latin typeface="Arial" charset="0"/>
                <a:cs typeface="Arial" charset="0"/>
              </a:rPr>
              <a:t>Um aumento de rendimentos com a aquisição e utilização da habilidades leva a confiança nas capacidades da pessoa</a:t>
            </a:r>
            <a:endParaRPr kumimoji="0" lang="ja-JP" altLang="en-US" sz="1600" b="0" i="0" u="none" strike="noStrike" kern="0" cap="none" spc="0" normalizeH="0" baseline="0" noProof="0" dirty="0">
              <a:ln>
                <a:noFill/>
              </a:ln>
              <a:solidFill>
                <a:srgbClr val="FFFFFF"/>
              </a:solidFill>
              <a:effectLst/>
              <a:uLnTx/>
              <a:uFillTx/>
              <a:latin typeface="Arial" charset="0"/>
              <a:cs typeface="Arial" charset="0"/>
            </a:endParaRPr>
          </a:p>
        </p:txBody>
      </p:sp>
      <p:sp>
        <p:nvSpPr>
          <p:cNvPr id="17" name="AutoShape 85"/>
          <p:cNvSpPr>
            <a:spLocks noChangeArrowheads="1"/>
          </p:cNvSpPr>
          <p:nvPr/>
        </p:nvSpPr>
        <p:spPr bwMode="auto">
          <a:xfrm>
            <a:off x="2474886" y="2016912"/>
            <a:ext cx="3167062" cy="746316"/>
          </a:xfrm>
          <a:prstGeom prst="wedgeRoundRectCallout">
            <a:avLst>
              <a:gd name="adj1" fmla="val 44236"/>
              <a:gd name="adj2" fmla="val 103227"/>
              <a:gd name="adj3" fmla="val 16667"/>
            </a:avLst>
          </a:prstGeom>
          <a:solidFill>
            <a:srgbClr val="00008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bIns="36000"/>
          <a:lstStyle/>
          <a:p>
            <a:pPr>
              <a:defRPr/>
            </a:pPr>
            <a:r>
              <a:rPr kumimoji="0" lang="pt-PT" altLang="ja-JP" sz="1400" kern="0" dirty="0">
                <a:solidFill>
                  <a:srgbClr val="FFFFFF"/>
                </a:solidFill>
                <a:latin typeface="Arial" charset="0"/>
                <a:cs typeface="Arial" charset="0"/>
              </a:rPr>
              <a:t>Alta motivação facilita a aprendizagem de habilidades técnicas</a:t>
            </a:r>
            <a:endParaRPr kumimoji="0" lang="ja-JP" altLang="en-US" sz="1400" b="0" i="0" u="none" strike="noStrike" kern="0" cap="none" spc="0" normalizeH="0" baseline="0" noProof="0" dirty="0">
              <a:ln>
                <a:noFill/>
              </a:ln>
              <a:solidFill>
                <a:srgbClr val="FFFFFF"/>
              </a:solidFill>
              <a:effectLst/>
              <a:uLnTx/>
              <a:uFillTx/>
              <a:latin typeface="Arial" charset="0"/>
              <a:cs typeface="Arial" charset="0"/>
            </a:endParaRPr>
          </a:p>
        </p:txBody>
      </p:sp>
      <p:sp>
        <p:nvSpPr>
          <p:cNvPr id="18" name="AutoShape 87"/>
          <p:cNvSpPr>
            <a:spLocks noChangeArrowheads="1"/>
          </p:cNvSpPr>
          <p:nvPr/>
        </p:nvSpPr>
        <p:spPr bwMode="auto">
          <a:xfrm>
            <a:off x="977900" y="2955328"/>
            <a:ext cx="2736850" cy="1223962"/>
          </a:xfrm>
          <a:prstGeom prst="wedgeRoundRectCallout">
            <a:avLst>
              <a:gd name="adj1" fmla="val 65778"/>
              <a:gd name="adj2" fmla="val 35731"/>
              <a:gd name="adj3" fmla="val 16667"/>
            </a:avLst>
          </a:prstGeom>
          <a:solidFill>
            <a:srgbClr val="00008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72000"/>
          <a:lstStyle/>
          <a:p>
            <a:pPr>
              <a:defRPr/>
            </a:pPr>
            <a:r>
              <a:rPr kumimoji="0" lang="pt-PT" altLang="ja-JP" sz="1600" kern="0" dirty="0">
                <a:solidFill>
                  <a:srgbClr val="FFFFFF"/>
                </a:solidFill>
                <a:latin typeface="Arial" charset="0"/>
                <a:cs typeface="Arial" charset="0"/>
              </a:rPr>
              <a:t>Aprender com a experiência dos métodos de pesquisa ajuda a aumentar a motivação.</a:t>
            </a:r>
            <a:endParaRPr kumimoji="0" lang="ja-JP" altLang="en-US" sz="1600" kern="0" dirty="0">
              <a:solidFill>
                <a:srgbClr val="FFFFFF"/>
              </a:solidFill>
              <a:latin typeface="Arial" charset="0"/>
              <a:cs typeface="Arial" charset="0"/>
            </a:endParaRPr>
          </a:p>
        </p:txBody>
      </p:sp>
      <p:sp>
        <p:nvSpPr>
          <p:cNvPr id="19" name="Line 89"/>
          <p:cNvSpPr>
            <a:spLocks noChangeShapeType="1"/>
          </p:cNvSpPr>
          <p:nvPr/>
        </p:nvSpPr>
        <p:spPr bwMode="auto">
          <a:xfrm flipV="1">
            <a:off x="5165726" y="3171229"/>
            <a:ext cx="612775" cy="3175"/>
          </a:xfrm>
          <a:prstGeom prst="line">
            <a:avLst/>
          </a:prstGeom>
          <a:noFill/>
          <a:ln w="25400">
            <a:solidFill>
              <a:sysClr val="windowText" lastClr="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20" name="Line 90"/>
          <p:cNvSpPr>
            <a:spLocks noChangeShapeType="1"/>
          </p:cNvSpPr>
          <p:nvPr/>
        </p:nvSpPr>
        <p:spPr bwMode="auto">
          <a:xfrm>
            <a:off x="6513514" y="2064740"/>
            <a:ext cx="668337" cy="0"/>
          </a:xfrm>
          <a:prstGeom prst="line">
            <a:avLst/>
          </a:prstGeom>
          <a:noFill/>
          <a:ln w="25400">
            <a:solidFill>
              <a:sysClr val="windowText" lastClr="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21" name="Line 91"/>
          <p:cNvSpPr>
            <a:spLocks noChangeShapeType="1"/>
          </p:cNvSpPr>
          <p:nvPr/>
        </p:nvSpPr>
        <p:spPr bwMode="auto">
          <a:xfrm>
            <a:off x="3630614" y="4020541"/>
            <a:ext cx="833437" cy="9525"/>
          </a:xfrm>
          <a:prstGeom prst="line">
            <a:avLst/>
          </a:prstGeom>
          <a:noFill/>
          <a:ln w="25400">
            <a:solidFill>
              <a:sysClr val="windowText" lastClr="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22" name="Text Box 93"/>
          <p:cNvSpPr txBox="1">
            <a:spLocks noChangeArrowheads="1"/>
          </p:cNvSpPr>
          <p:nvPr/>
        </p:nvSpPr>
        <p:spPr bwMode="auto">
          <a:xfrm>
            <a:off x="687551" y="5053845"/>
            <a:ext cx="923330" cy="160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pt-PT" sz="1600" dirty="0"/>
              <a:t>Seminário de sensibilização</a:t>
            </a:r>
            <a:endParaRPr lang="en-US" sz="1600" dirty="0"/>
          </a:p>
          <a:p>
            <a:pPr eaLnBrk="1" hangingPunct="1"/>
            <a:endParaRPr lang="ja-JP" altLang="en-US" sz="1600" dirty="0">
              <a:solidFill>
                <a:srgbClr val="000000"/>
              </a:solidFill>
              <a:cs typeface="Arial" charset="0"/>
            </a:endParaRPr>
          </a:p>
        </p:txBody>
      </p:sp>
      <p:sp>
        <p:nvSpPr>
          <p:cNvPr id="23" name="Text Box 96"/>
          <p:cNvSpPr txBox="1">
            <a:spLocks noChangeArrowheads="1"/>
          </p:cNvSpPr>
          <p:nvPr/>
        </p:nvSpPr>
        <p:spPr bwMode="auto">
          <a:xfrm>
            <a:off x="2269904" y="5060354"/>
            <a:ext cx="1169551" cy="155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pt-PT" sz="1600" dirty="0"/>
              <a:t>Exercício sobre pesquisa de mercado</a:t>
            </a:r>
            <a:endParaRPr lang="en-US" sz="1600" dirty="0"/>
          </a:p>
          <a:p>
            <a:pPr eaLnBrk="1" hangingPunct="1"/>
            <a:endParaRPr lang="ja-JP" altLang="en-US" sz="1600" dirty="0">
              <a:solidFill>
                <a:srgbClr val="000000"/>
              </a:solidFill>
              <a:cs typeface="Arial" charset="0"/>
            </a:endParaRPr>
          </a:p>
        </p:txBody>
      </p:sp>
      <p:sp>
        <p:nvSpPr>
          <p:cNvPr id="24" name="Text Box 97"/>
          <p:cNvSpPr txBox="1">
            <a:spLocks noChangeArrowheads="1"/>
          </p:cNvSpPr>
          <p:nvPr/>
        </p:nvSpPr>
        <p:spPr bwMode="auto">
          <a:xfrm>
            <a:off x="3118134" y="5060354"/>
            <a:ext cx="1415772" cy="147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pt-PT" sz="1600" dirty="0"/>
              <a:t>Selecção de culturas a serem cultivadas</a:t>
            </a:r>
            <a:endParaRPr lang="en-US" sz="1600" dirty="0"/>
          </a:p>
          <a:p>
            <a:pPr eaLnBrk="1" hangingPunct="1"/>
            <a:endParaRPr lang="ja-JP" altLang="en-US" sz="1600" dirty="0">
              <a:solidFill>
                <a:srgbClr val="000000"/>
              </a:solidFill>
              <a:cs typeface="Arial" charset="0"/>
            </a:endParaRPr>
          </a:p>
        </p:txBody>
      </p:sp>
      <p:sp>
        <p:nvSpPr>
          <p:cNvPr id="25" name="Text Box 99"/>
          <p:cNvSpPr txBox="1">
            <a:spLocks noChangeArrowheads="1"/>
          </p:cNvSpPr>
          <p:nvPr/>
        </p:nvSpPr>
        <p:spPr bwMode="auto">
          <a:xfrm>
            <a:off x="4825028" y="5060354"/>
            <a:ext cx="923330" cy="15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pt-PT" sz="1600" dirty="0"/>
              <a:t>Formação no terreno</a:t>
            </a:r>
            <a:endParaRPr lang="en-US" sz="1600" dirty="0"/>
          </a:p>
          <a:p>
            <a:pPr eaLnBrk="1" hangingPunct="1"/>
            <a:endParaRPr lang="ja-JP" altLang="en-US" sz="1600" dirty="0">
              <a:solidFill>
                <a:srgbClr val="000000"/>
              </a:solidFill>
              <a:cs typeface="Arial" charset="0"/>
            </a:endParaRPr>
          </a:p>
        </p:txBody>
      </p:sp>
      <p:sp>
        <p:nvSpPr>
          <p:cNvPr id="26" name="Text Box 100"/>
          <p:cNvSpPr txBox="1">
            <a:spLocks noChangeArrowheads="1"/>
          </p:cNvSpPr>
          <p:nvPr/>
        </p:nvSpPr>
        <p:spPr bwMode="auto">
          <a:xfrm>
            <a:off x="6201785" y="5062900"/>
            <a:ext cx="677108" cy="131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000000"/>
                </a:solidFill>
                <a:cs typeface="Arial" charset="0"/>
              </a:rPr>
              <a:t>Venda de </a:t>
            </a:r>
            <a:r>
              <a:rPr lang="en-US" altLang="ja-JP" sz="1600" dirty="0" err="1">
                <a:solidFill>
                  <a:srgbClr val="000000"/>
                </a:solidFill>
                <a:cs typeface="Arial" charset="0"/>
              </a:rPr>
              <a:t>culturas</a:t>
            </a:r>
            <a:endParaRPr lang="ja-JP" altLang="en-US" sz="1600" dirty="0">
              <a:solidFill>
                <a:srgbClr val="000000"/>
              </a:solidFill>
              <a:cs typeface="Arial" charset="0"/>
            </a:endParaRPr>
          </a:p>
        </p:txBody>
      </p:sp>
      <p:sp>
        <p:nvSpPr>
          <p:cNvPr id="27" name="Text Box 101"/>
          <p:cNvSpPr txBox="1">
            <a:spLocks noChangeArrowheads="1"/>
          </p:cNvSpPr>
          <p:nvPr/>
        </p:nvSpPr>
        <p:spPr bwMode="auto">
          <a:xfrm>
            <a:off x="6851583" y="5183087"/>
            <a:ext cx="2266950" cy="769441"/>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200" dirty="0" err="1">
                <a:solidFill>
                  <a:srgbClr val="FFFFFF"/>
                </a:solidFill>
                <a:cs typeface="Arial" charset="0"/>
              </a:rPr>
              <a:t>Crescimento</a:t>
            </a:r>
            <a:r>
              <a:rPr lang="en-US" altLang="ja-JP" sz="2200" dirty="0">
                <a:solidFill>
                  <a:srgbClr val="FFFFFF"/>
                </a:solidFill>
                <a:cs typeface="Arial" charset="0"/>
              </a:rPr>
              <a:t> </a:t>
            </a:r>
            <a:r>
              <a:rPr lang="en-US" altLang="ja-JP" sz="2200" dirty="0" err="1">
                <a:solidFill>
                  <a:srgbClr val="FFFFFF"/>
                </a:solidFill>
                <a:cs typeface="Arial" charset="0"/>
              </a:rPr>
              <a:t>sustentável</a:t>
            </a:r>
            <a:endParaRPr lang="ja-JP" altLang="en-US" sz="2200" dirty="0">
              <a:solidFill>
                <a:srgbClr val="FFFFFF"/>
              </a:solidFill>
              <a:cs typeface="Arial" charset="0"/>
            </a:endParaRPr>
          </a:p>
        </p:txBody>
      </p:sp>
      <p:sp>
        <p:nvSpPr>
          <p:cNvPr id="28" name="Text Box 103"/>
          <p:cNvSpPr txBox="1">
            <a:spLocks noChangeArrowheads="1"/>
          </p:cNvSpPr>
          <p:nvPr/>
        </p:nvSpPr>
        <p:spPr bwMode="auto">
          <a:xfrm>
            <a:off x="109604" y="1388508"/>
            <a:ext cx="553998" cy="3313112"/>
          </a:xfrm>
          <a:prstGeom prst="rect">
            <a:avLst/>
          </a:prstGeom>
          <a:solidFill>
            <a:srgbClr val="FF0000"/>
          </a:solidFill>
          <a:ln>
            <a:noFill/>
          </a:ln>
          <a:effec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rgbClr val="FFFFFF"/>
                </a:solidFill>
                <a:cs typeface="Arial" charset="0"/>
              </a:rPr>
              <a:t> </a:t>
            </a:r>
            <a:r>
              <a:rPr lang="en-US" altLang="ja-JP" sz="2400" dirty="0" err="1">
                <a:solidFill>
                  <a:srgbClr val="FFFFFF"/>
                </a:solidFill>
                <a:cs typeface="Arial" charset="0"/>
              </a:rPr>
              <a:t>Motivação</a:t>
            </a:r>
            <a:endParaRPr lang="ja-JP" altLang="en-US" sz="2400" b="1" dirty="0">
              <a:solidFill>
                <a:srgbClr val="FFFFFF"/>
              </a:solidFill>
              <a:cs typeface="Arial" charset="0"/>
            </a:endParaRPr>
          </a:p>
        </p:txBody>
      </p:sp>
      <p:cxnSp>
        <p:nvCxnSpPr>
          <p:cNvPr id="29" name="直線コネクタ 28"/>
          <p:cNvCxnSpPr/>
          <p:nvPr/>
        </p:nvCxnSpPr>
        <p:spPr>
          <a:xfrm flipV="1">
            <a:off x="1052514" y="4490441"/>
            <a:ext cx="1989137" cy="288925"/>
          </a:xfrm>
          <a:prstGeom prst="line">
            <a:avLst/>
          </a:prstGeom>
          <a:noFill/>
          <a:ln w="82550" cap="flat" cmpd="sng" algn="ctr">
            <a:solidFill>
              <a:srgbClr val="71A828"/>
            </a:solidFill>
            <a:prstDash val="sysDash"/>
          </a:ln>
          <a:effectLst/>
        </p:spPr>
      </p:cxnSp>
      <p:cxnSp>
        <p:nvCxnSpPr>
          <p:cNvPr id="30" name="直線コネクタ 29"/>
          <p:cNvCxnSpPr/>
          <p:nvPr/>
        </p:nvCxnSpPr>
        <p:spPr>
          <a:xfrm flipV="1">
            <a:off x="3041651" y="3545878"/>
            <a:ext cx="1177925" cy="969962"/>
          </a:xfrm>
          <a:prstGeom prst="line">
            <a:avLst/>
          </a:prstGeom>
          <a:noFill/>
          <a:ln w="82550" cap="flat" cmpd="sng" algn="ctr">
            <a:solidFill>
              <a:srgbClr val="71A828"/>
            </a:solidFill>
            <a:prstDash val="sysDash"/>
          </a:ln>
          <a:effectLst/>
        </p:spPr>
      </p:cxnSp>
      <p:cxnSp>
        <p:nvCxnSpPr>
          <p:cNvPr id="31" name="直線コネクタ 30"/>
          <p:cNvCxnSpPr/>
          <p:nvPr/>
        </p:nvCxnSpPr>
        <p:spPr>
          <a:xfrm>
            <a:off x="4276725" y="3544290"/>
            <a:ext cx="1314450" cy="0"/>
          </a:xfrm>
          <a:prstGeom prst="line">
            <a:avLst/>
          </a:prstGeom>
          <a:noFill/>
          <a:ln w="82550" cap="flat" cmpd="sng" algn="ctr">
            <a:solidFill>
              <a:srgbClr val="71A828"/>
            </a:solidFill>
            <a:prstDash val="sysDash"/>
          </a:ln>
          <a:effectLst/>
        </p:spPr>
      </p:cxnSp>
      <p:cxnSp>
        <p:nvCxnSpPr>
          <p:cNvPr id="32" name="直線コネクタ 31"/>
          <p:cNvCxnSpPr/>
          <p:nvPr/>
        </p:nvCxnSpPr>
        <p:spPr>
          <a:xfrm flipV="1">
            <a:off x="5591176" y="1612304"/>
            <a:ext cx="1166813" cy="1901825"/>
          </a:xfrm>
          <a:prstGeom prst="line">
            <a:avLst/>
          </a:prstGeom>
          <a:noFill/>
          <a:ln w="82550" cap="flat" cmpd="sng" algn="ctr">
            <a:solidFill>
              <a:srgbClr val="71A828"/>
            </a:solidFill>
            <a:prstDash val="sysDash"/>
          </a:ln>
          <a:effectLst/>
        </p:spPr>
      </p:cxnSp>
      <p:cxnSp>
        <p:nvCxnSpPr>
          <p:cNvPr id="33" name="直線コネクタ 32"/>
          <p:cNvCxnSpPr/>
          <p:nvPr/>
        </p:nvCxnSpPr>
        <p:spPr>
          <a:xfrm flipV="1">
            <a:off x="6757988" y="1493241"/>
            <a:ext cx="963612" cy="119063"/>
          </a:xfrm>
          <a:prstGeom prst="line">
            <a:avLst/>
          </a:prstGeom>
          <a:noFill/>
          <a:ln w="82550" cap="flat" cmpd="sng" algn="ctr">
            <a:solidFill>
              <a:srgbClr val="71A828"/>
            </a:solidFill>
            <a:prstDash val="sysDash"/>
          </a:ln>
          <a:effectLst/>
        </p:spPr>
      </p:cxnSp>
      <p:cxnSp>
        <p:nvCxnSpPr>
          <p:cNvPr id="34" name="直線コネクタ 33"/>
          <p:cNvCxnSpPr/>
          <p:nvPr/>
        </p:nvCxnSpPr>
        <p:spPr>
          <a:xfrm flipV="1">
            <a:off x="1047751" y="4419003"/>
            <a:ext cx="3228975" cy="431800"/>
          </a:xfrm>
          <a:prstGeom prst="line">
            <a:avLst/>
          </a:prstGeom>
          <a:noFill/>
          <a:ln w="76200" cap="flat" cmpd="sng" algn="ctr">
            <a:solidFill>
              <a:srgbClr val="FF0000"/>
            </a:solidFill>
            <a:prstDash val="solid"/>
          </a:ln>
          <a:effectLst/>
        </p:spPr>
      </p:cxnSp>
      <p:cxnSp>
        <p:nvCxnSpPr>
          <p:cNvPr id="35" name="直線コネクタ 34"/>
          <p:cNvCxnSpPr/>
          <p:nvPr/>
        </p:nvCxnSpPr>
        <p:spPr>
          <a:xfrm flipV="1">
            <a:off x="4276726" y="2772766"/>
            <a:ext cx="1255713" cy="1622425"/>
          </a:xfrm>
          <a:prstGeom prst="line">
            <a:avLst/>
          </a:prstGeom>
          <a:noFill/>
          <a:ln w="76200" cap="rnd" cmpd="sng" algn="ctr">
            <a:solidFill>
              <a:srgbClr val="FF0000"/>
            </a:solidFill>
            <a:prstDash val="solid"/>
          </a:ln>
          <a:effectLst/>
        </p:spPr>
      </p:cxnSp>
      <p:cxnSp>
        <p:nvCxnSpPr>
          <p:cNvPr id="36" name="直線コネクタ 35"/>
          <p:cNvCxnSpPr/>
          <p:nvPr/>
        </p:nvCxnSpPr>
        <p:spPr>
          <a:xfrm>
            <a:off x="5559426" y="2772765"/>
            <a:ext cx="1050925" cy="0"/>
          </a:xfrm>
          <a:prstGeom prst="line">
            <a:avLst/>
          </a:prstGeom>
          <a:noFill/>
          <a:ln w="76200" cap="rnd" cmpd="sng" algn="ctr">
            <a:solidFill>
              <a:srgbClr val="FF0000"/>
            </a:solidFill>
            <a:prstDash val="solid"/>
          </a:ln>
          <a:effectLst/>
        </p:spPr>
      </p:cxnSp>
      <p:cxnSp>
        <p:nvCxnSpPr>
          <p:cNvPr id="37" name="直線コネクタ 36"/>
          <p:cNvCxnSpPr/>
          <p:nvPr/>
        </p:nvCxnSpPr>
        <p:spPr>
          <a:xfrm flipV="1">
            <a:off x="6642100" y="1493241"/>
            <a:ext cx="1079500" cy="1279525"/>
          </a:xfrm>
          <a:prstGeom prst="line">
            <a:avLst/>
          </a:prstGeom>
          <a:noFill/>
          <a:ln w="76200" cap="rnd" cmpd="sng" algn="ctr">
            <a:solidFill>
              <a:srgbClr val="FF0000"/>
            </a:solidFill>
            <a:prstDash val="solid"/>
          </a:ln>
          <a:effectLst/>
        </p:spPr>
      </p:cxnSp>
      <p:sp>
        <p:nvSpPr>
          <p:cNvPr id="39" name="スライド番号プレースホルダー 3">
            <a:extLst>
              <a:ext uri="{FF2B5EF4-FFF2-40B4-BE49-F238E27FC236}">
                <a16:creationId xmlns:a16="http://schemas.microsoft.com/office/drawing/2014/main" id="{223C0905-D575-45AB-9044-DD3FEA6FCC81}"/>
              </a:ext>
            </a:extLst>
          </p:cNvPr>
          <p:cNvSpPr txBox="1">
            <a:spLocks/>
          </p:cNvSpPr>
          <p:nvPr/>
        </p:nvSpPr>
        <p:spPr>
          <a:xfrm>
            <a:off x="7015243" y="645503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9B20566-2ABD-472F-AE1D-7DCBFBD46ABE}" type="slidenum">
              <a:rPr lang="ja-JP" altLang="en-US" smtClean="0">
                <a:solidFill>
                  <a:schemeClr val="tx1"/>
                </a:solidFill>
                <a:latin typeface="Century Gothic" panose="020B0502020202020204" pitchFamily="34" charset="0"/>
              </a:rPr>
              <a:pPr/>
              <a:t>12</a:t>
            </a:fld>
            <a:endParaRPr lang="ja-JP" altLang="en-US" dirty="0">
              <a:solidFill>
                <a:schemeClr val="tx1"/>
              </a:solidFill>
              <a:latin typeface="Century Gothic" panose="020B0502020202020204" pitchFamily="34" charset="0"/>
            </a:endParaRPr>
          </a:p>
        </p:txBody>
      </p:sp>
      <p:pic>
        <p:nvPicPr>
          <p:cNvPr id="41" name="図 40" descr="M_child02.png">
            <a:extLst>
              <a:ext uri="{FF2B5EF4-FFF2-40B4-BE49-F238E27FC236}">
                <a16:creationId xmlns:a16="http://schemas.microsoft.com/office/drawing/2014/main" id="{4C98177F-CDB0-41B3-8E43-0724FCBF87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663224" y="5198532"/>
            <a:ext cx="409419" cy="1226595"/>
          </a:xfrm>
          <a:prstGeom prst="rect">
            <a:avLst/>
          </a:prstGeom>
        </p:spPr>
      </p:pic>
      <p:pic>
        <p:nvPicPr>
          <p:cNvPr id="42" name="図 41" descr="M_child03.png">
            <a:extLst>
              <a:ext uri="{FF2B5EF4-FFF2-40B4-BE49-F238E27FC236}">
                <a16:creationId xmlns:a16="http://schemas.microsoft.com/office/drawing/2014/main" id="{63442874-7401-41A0-927C-57CD3D7904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344133" y="5609986"/>
            <a:ext cx="319091" cy="815454"/>
          </a:xfrm>
          <a:prstGeom prst="rect">
            <a:avLst/>
          </a:prstGeom>
        </p:spPr>
      </p:pic>
      <p:pic>
        <p:nvPicPr>
          <p:cNvPr id="38" name="図 37">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787" y="85634"/>
            <a:ext cx="999856" cy="419169"/>
          </a:xfrm>
          <a:prstGeom prst="rect">
            <a:avLst/>
          </a:prstGeom>
        </p:spPr>
      </p:pic>
      <p:sp>
        <p:nvSpPr>
          <p:cNvPr id="12" name="Line 31"/>
          <p:cNvSpPr>
            <a:spLocks noChangeShapeType="1"/>
          </p:cNvSpPr>
          <p:nvPr/>
        </p:nvSpPr>
        <p:spPr bwMode="auto">
          <a:xfrm flipV="1">
            <a:off x="530225" y="4971453"/>
            <a:ext cx="8415338" cy="0"/>
          </a:xfrm>
          <a:prstGeom prst="line">
            <a:avLst/>
          </a:prstGeom>
          <a:noFill/>
          <a:ln w="762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Arial" charset="0"/>
            </a:endParaRPr>
          </a:p>
        </p:txBody>
      </p:sp>
      <p:sp>
        <p:nvSpPr>
          <p:cNvPr id="40" name="テキスト ボックス 39"/>
          <p:cNvSpPr txBox="1"/>
          <p:nvPr/>
        </p:nvSpPr>
        <p:spPr>
          <a:xfrm>
            <a:off x="-6908" y="27887"/>
            <a:ext cx="7753405" cy="523220"/>
          </a:xfrm>
          <a:prstGeom prst="rect">
            <a:avLst/>
          </a:prstGeom>
          <a:noFill/>
        </p:spPr>
        <p:txBody>
          <a:bodyPr wrap="none" rtlCol="0">
            <a:spAutoFit/>
          </a:bodyPr>
          <a:lstStyle/>
          <a:p>
            <a:r>
              <a:rPr lang="en-US" altLang="ja-JP" sz="2800" dirty="0"/>
              <a:t>3</a:t>
            </a:r>
            <a:r>
              <a:rPr kumimoji="1" lang="en-US" altLang="ja-JP" sz="2800" dirty="0"/>
              <a:t>. </a:t>
            </a:r>
            <a:r>
              <a:rPr lang="pt-PT" sz="2800" dirty="0"/>
              <a:t>Por dentro da Abordagem SHEP “Motivação”</a:t>
            </a:r>
            <a:endParaRPr lang="en-US" sz="2800" dirty="0"/>
          </a:p>
        </p:txBody>
      </p:sp>
    </p:spTree>
    <p:extLst>
      <p:ext uri="{BB962C8B-B14F-4D97-AF65-F5344CB8AC3E}">
        <p14:creationId xmlns:p14="http://schemas.microsoft.com/office/powerpoint/2010/main" val="187608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3" y="4017848"/>
            <a:ext cx="1320800"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004" y="3946147"/>
            <a:ext cx="715962"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004" y="4684335"/>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004" y="5408235"/>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55" y="4029756"/>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a:xfrm>
            <a:off x="123253" y="1976437"/>
            <a:ext cx="5207001" cy="4754563"/>
          </a:xfrm>
          <a:prstGeom prst="ellipse">
            <a:avLst/>
          </a:prstGeom>
          <a:solidFill>
            <a:srgbClr val="EEE917">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11" name="円/楕円 10"/>
          <p:cNvSpPr/>
          <p:nvPr/>
        </p:nvSpPr>
        <p:spPr>
          <a:xfrm>
            <a:off x="3716335" y="2012922"/>
            <a:ext cx="5127625" cy="4754562"/>
          </a:xfrm>
          <a:prstGeom prst="ellipse">
            <a:avLst/>
          </a:prstGeom>
          <a:solidFill>
            <a:srgbClr val="DE402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12" name="円/楕円 11"/>
          <p:cNvSpPr/>
          <p:nvPr/>
        </p:nvSpPr>
        <p:spPr>
          <a:xfrm>
            <a:off x="1138935" y="4380593"/>
            <a:ext cx="1760857" cy="7318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eaLnBrk="1" hangingPunct="1">
              <a:defRPr/>
            </a:pPr>
            <a:r>
              <a:rPr kumimoji="1" lang="en-US" altLang="ja-JP" sz="1050" b="1" dirty="0">
                <a:solidFill>
                  <a:prstClr val="black"/>
                </a:solidFill>
              </a:rPr>
              <a:t>Partilha de informação de mercado</a:t>
            </a:r>
            <a:endParaRPr kumimoji="1" lang="ja-JP" altLang="en-US" sz="1050" b="1" dirty="0">
              <a:solidFill>
                <a:prstClr val="black"/>
              </a:solidFill>
            </a:endParaRPr>
          </a:p>
        </p:txBody>
      </p:sp>
      <p:sp>
        <p:nvSpPr>
          <p:cNvPr id="13" name="角丸四角形吹き出し 12"/>
          <p:cNvSpPr/>
          <p:nvPr/>
        </p:nvSpPr>
        <p:spPr>
          <a:xfrm>
            <a:off x="303950" y="1553072"/>
            <a:ext cx="3033431" cy="597548"/>
          </a:xfrm>
          <a:prstGeom prst="wedgeRoundRectCallout">
            <a:avLst>
              <a:gd name="adj1" fmla="val 40835"/>
              <a:gd name="adj2" fmla="val 72125"/>
              <a:gd name="adj3" fmla="val 16667"/>
            </a:avLst>
          </a:prstGeom>
          <a:solidFill>
            <a:schemeClr val="bg1"/>
          </a:solidFill>
          <a:ln w="34925" cmpd="sng">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1600"/>
              </a:lnSpc>
              <a:defRPr/>
            </a:pPr>
            <a:r>
              <a:rPr lang="pt-PT" altLang="ja-JP" sz="1400" b="1" dirty="0">
                <a:solidFill>
                  <a:sysClr val="windowText" lastClr="000000"/>
                </a:solidFill>
                <a:latin typeface="Arial" panose="020B0604020202020204" pitchFamily="34" charset="0"/>
                <a:cs typeface="Arial" panose="020B0604020202020204" pitchFamily="34" charset="0"/>
              </a:rPr>
              <a:t>Vários doadores implementam projectos/ programas similares</a:t>
            </a:r>
            <a:endParaRPr kumimoji="1" lang="ja-JP" altLang="en-US" sz="1400" b="1" dirty="0">
              <a:solidFill>
                <a:sysClr val="windowText" lastClr="000000"/>
              </a:solidFill>
              <a:latin typeface="Arial" panose="020B0604020202020204" pitchFamily="34" charset="0"/>
              <a:cs typeface="Arial" panose="020B0604020202020204" pitchFamily="34" charset="0"/>
            </a:endParaRPr>
          </a:p>
        </p:txBody>
      </p:sp>
      <p:sp>
        <p:nvSpPr>
          <p:cNvPr id="14" name="テキスト ボックス 2"/>
          <p:cNvSpPr txBox="1">
            <a:spLocks noChangeArrowheads="1"/>
          </p:cNvSpPr>
          <p:nvPr/>
        </p:nvSpPr>
        <p:spPr bwMode="auto">
          <a:xfrm>
            <a:off x="833807" y="2387861"/>
            <a:ext cx="408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sz="1600" b="1" u="sng" dirty="0" err="1">
                <a:solidFill>
                  <a:srgbClr val="000000"/>
                </a:solidFill>
              </a:rPr>
              <a:t>Promoção</a:t>
            </a:r>
            <a:r>
              <a:rPr lang="en-US" altLang="ja-JP" sz="1600" b="1" u="sng" dirty="0">
                <a:solidFill>
                  <a:srgbClr val="000000"/>
                </a:solidFill>
              </a:rPr>
              <a:t> da “Agricultura como Negócio</a:t>
            </a:r>
            <a:r>
              <a:rPr lang="en-US" altLang="ja-JP" b="1" u="sng" dirty="0">
                <a:solidFill>
                  <a:srgbClr val="000000"/>
                </a:solidFill>
              </a:rPr>
              <a:t>”</a:t>
            </a:r>
            <a:endParaRPr lang="ja-JP" altLang="en-US" b="1" u="sng" dirty="0">
              <a:solidFill>
                <a:srgbClr val="000000"/>
              </a:solidFill>
            </a:endParaRPr>
          </a:p>
        </p:txBody>
      </p:sp>
      <p:sp>
        <p:nvSpPr>
          <p:cNvPr id="15" name="テキスト ボックス 16"/>
          <p:cNvSpPr txBox="1">
            <a:spLocks noChangeArrowheads="1"/>
          </p:cNvSpPr>
          <p:nvPr/>
        </p:nvSpPr>
        <p:spPr bwMode="auto">
          <a:xfrm>
            <a:off x="4570926" y="2222294"/>
            <a:ext cx="38877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pt-BR" altLang="ja-JP" sz="1600" b="1" u="sng" dirty="0">
                <a:solidFill>
                  <a:srgbClr val="000000"/>
                </a:solidFill>
              </a:rPr>
              <a:t>Desenvolver e motivar as pessoas através de desenhos e "dicas" de actividades eficazes</a:t>
            </a:r>
            <a:endParaRPr lang="ja-JP" altLang="en-US" sz="1600" b="1" u="sng" dirty="0">
              <a:solidFill>
                <a:srgbClr val="000000"/>
              </a:solidFill>
            </a:endParaRPr>
          </a:p>
        </p:txBody>
      </p:sp>
      <p:sp>
        <p:nvSpPr>
          <p:cNvPr id="16" name="テキスト ボックス 3"/>
          <p:cNvSpPr txBox="1">
            <a:spLocks noChangeArrowheads="1"/>
          </p:cNvSpPr>
          <p:nvPr/>
        </p:nvSpPr>
        <p:spPr bwMode="auto">
          <a:xfrm>
            <a:off x="143798" y="5591388"/>
            <a:ext cx="49782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sz="1400" b="1" dirty="0" err="1">
                <a:solidFill>
                  <a:srgbClr val="000000"/>
                </a:solidFill>
                <a:latin typeface="Calibri"/>
                <a:ea typeface="ＭＳ Ｐゴシック"/>
                <a:cs typeface="Calibri"/>
              </a:rPr>
              <a:t>Actores</a:t>
            </a:r>
            <a:r>
              <a:rPr lang="en-US" altLang="ja-JP" sz="1400" b="1" dirty="0">
                <a:solidFill>
                  <a:srgbClr val="000000"/>
                </a:solidFill>
                <a:latin typeface="Calibri"/>
                <a:ea typeface="ＭＳ Ｐゴシック"/>
                <a:cs typeface="Calibri"/>
              </a:rPr>
              <a:t> de Mercado</a:t>
            </a:r>
            <a:endParaRPr lang="en-US" dirty="0"/>
          </a:p>
          <a:p>
            <a:pPr algn="l" eaLnBrk="1" hangingPunct="1"/>
            <a:r>
              <a:rPr lang="en-US" altLang="ja-JP" sz="1400" dirty="0">
                <a:solidFill>
                  <a:srgbClr val="000000"/>
                </a:solidFill>
              </a:rPr>
              <a:t>- </a:t>
            </a:r>
            <a:r>
              <a:rPr lang="en-US" altLang="ja-JP" sz="1400" dirty="0" err="1">
                <a:solidFill>
                  <a:srgbClr val="000000"/>
                </a:solidFill>
              </a:rPr>
              <a:t>Revendedores</a:t>
            </a:r>
            <a:r>
              <a:rPr lang="en-US" altLang="ja-JP" sz="1400" dirty="0">
                <a:solidFill>
                  <a:srgbClr val="000000"/>
                </a:solidFill>
              </a:rPr>
              <a:t>, </a:t>
            </a:r>
            <a:r>
              <a:rPr lang="en-US" altLang="ja-JP" sz="1400" dirty="0" err="1">
                <a:solidFill>
                  <a:srgbClr val="000000"/>
                </a:solidFill>
              </a:rPr>
              <a:t>intermediários</a:t>
            </a:r>
            <a:endParaRPr lang="en-US" altLang="ja-JP" sz="1400" dirty="0">
              <a:solidFill>
                <a:srgbClr val="000000"/>
              </a:solidFill>
            </a:endParaRPr>
          </a:p>
          <a:p>
            <a:pPr algn="l" eaLnBrk="1" hangingPunct="1"/>
            <a:r>
              <a:rPr lang="en-US" altLang="ja-JP" sz="1400" dirty="0">
                <a:solidFill>
                  <a:srgbClr val="000000"/>
                </a:solidFill>
              </a:rPr>
              <a:t>- </a:t>
            </a:r>
            <a:r>
              <a:rPr lang="en-US" altLang="ja-JP" sz="1400" dirty="0" err="1">
                <a:solidFill>
                  <a:srgbClr val="000000"/>
                </a:solidFill>
              </a:rPr>
              <a:t>Empresas</a:t>
            </a:r>
            <a:r>
              <a:rPr lang="en-US" altLang="ja-JP" sz="1400" dirty="0">
                <a:solidFill>
                  <a:srgbClr val="000000"/>
                </a:solidFill>
              </a:rPr>
              <a:t> de </a:t>
            </a:r>
            <a:r>
              <a:rPr lang="en-US" altLang="ja-JP" sz="1400" dirty="0" err="1">
                <a:solidFill>
                  <a:srgbClr val="000000"/>
                </a:solidFill>
              </a:rPr>
              <a:t>insumos</a:t>
            </a:r>
            <a:r>
              <a:rPr lang="en-US" altLang="ja-JP" sz="1400" dirty="0">
                <a:solidFill>
                  <a:srgbClr val="000000"/>
                </a:solidFill>
              </a:rPr>
              <a:t> </a:t>
            </a:r>
            <a:r>
              <a:rPr lang="en-US" altLang="ja-JP" sz="1400" dirty="0" err="1">
                <a:solidFill>
                  <a:srgbClr val="000000"/>
                </a:solidFill>
              </a:rPr>
              <a:t>agrícolas</a:t>
            </a:r>
            <a:r>
              <a:rPr lang="en-US" altLang="ja-JP" sz="1400" dirty="0">
                <a:solidFill>
                  <a:srgbClr val="000000"/>
                </a:solidFill>
              </a:rPr>
              <a:t> (</a:t>
            </a:r>
            <a:r>
              <a:rPr lang="en-US" altLang="ja-JP" sz="1400" dirty="0" err="1">
                <a:solidFill>
                  <a:srgbClr val="000000"/>
                </a:solidFill>
              </a:rPr>
              <a:t>sementes</a:t>
            </a:r>
            <a:r>
              <a:rPr lang="en-US" altLang="ja-JP" sz="1400" dirty="0">
                <a:solidFill>
                  <a:srgbClr val="000000"/>
                </a:solidFill>
              </a:rPr>
              <a:t>, </a:t>
            </a:r>
            <a:r>
              <a:rPr lang="en-US" altLang="ja-JP" sz="1400" dirty="0" err="1">
                <a:solidFill>
                  <a:srgbClr val="000000"/>
                </a:solidFill>
              </a:rPr>
              <a:t>fertilizantes</a:t>
            </a:r>
            <a:r>
              <a:rPr lang="en-US" altLang="ja-JP" sz="1400" dirty="0">
                <a:solidFill>
                  <a:srgbClr val="000000"/>
                </a:solidFill>
              </a:rPr>
              <a:t>, etc.)</a:t>
            </a:r>
          </a:p>
          <a:p>
            <a:r>
              <a:rPr lang="en-US" altLang="ja-JP" sz="1400" dirty="0">
                <a:solidFill>
                  <a:srgbClr val="000000"/>
                </a:solidFill>
              </a:rPr>
              <a:t>- </a:t>
            </a:r>
            <a:r>
              <a:rPr lang="en-US" altLang="ja-JP" sz="1400" dirty="0" err="1">
                <a:solidFill>
                  <a:srgbClr val="000000"/>
                </a:solidFill>
              </a:rPr>
              <a:t>Processadores</a:t>
            </a:r>
            <a:r>
              <a:rPr lang="en-US" altLang="ja-JP" sz="1400" dirty="0">
                <a:solidFill>
                  <a:srgbClr val="000000"/>
                </a:solidFill>
              </a:rPr>
              <a:t> de </a:t>
            </a:r>
            <a:r>
              <a:rPr lang="en-US" altLang="ja-JP" sz="1400" dirty="0" err="1">
                <a:solidFill>
                  <a:srgbClr val="000000"/>
                </a:solidFill>
              </a:rPr>
              <a:t>produtos</a:t>
            </a:r>
            <a:r>
              <a:rPr lang="en-US" altLang="ja-JP" sz="1400" dirty="0">
                <a:solidFill>
                  <a:srgbClr val="000000"/>
                </a:solidFill>
              </a:rPr>
              <a:t> </a:t>
            </a:r>
            <a:r>
              <a:rPr lang="en-US" altLang="ja-JP" sz="1400" dirty="0" err="1">
                <a:solidFill>
                  <a:srgbClr val="000000"/>
                </a:solidFill>
              </a:rPr>
              <a:t>agrícolas</a:t>
            </a:r>
            <a:endParaRPr lang="en-US" altLang="ja-JP" sz="1400" dirty="0">
              <a:solidFill>
                <a:srgbClr val="000000"/>
              </a:solidFill>
            </a:endParaRPr>
          </a:p>
        </p:txBody>
      </p:sp>
      <p:sp>
        <p:nvSpPr>
          <p:cNvPr id="17" name="テキスト ボックス 27"/>
          <p:cNvSpPr txBox="1">
            <a:spLocks noChangeArrowheads="1"/>
          </p:cNvSpPr>
          <p:nvPr/>
        </p:nvSpPr>
        <p:spPr bwMode="auto">
          <a:xfrm>
            <a:off x="2887839" y="5593631"/>
            <a:ext cx="101721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sz="1400" b="1" dirty="0">
                <a:solidFill>
                  <a:srgbClr val="000000"/>
                </a:solidFill>
                <a:latin typeface="Calibri"/>
                <a:ea typeface="ＭＳ Ｐゴシック"/>
                <a:cs typeface="Calibri"/>
              </a:rPr>
              <a:t>Produtores</a:t>
            </a:r>
            <a:endParaRPr lang="ja-JP" altLang="en-US" sz="1400" b="1" dirty="0">
              <a:solidFill>
                <a:srgbClr val="000000"/>
              </a:solidFill>
            </a:endParaRPr>
          </a:p>
        </p:txBody>
      </p:sp>
      <p:sp>
        <p:nvSpPr>
          <p:cNvPr id="18" name="角丸四角形 17"/>
          <p:cNvSpPr/>
          <p:nvPr/>
        </p:nvSpPr>
        <p:spPr>
          <a:xfrm>
            <a:off x="1574107" y="4962739"/>
            <a:ext cx="1524123" cy="683465"/>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eaLnBrk="1" hangingPunct="1">
              <a:lnSpc>
                <a:spcPts val="900"/>
              </a:lnSpc>
              <a:defRPr/>
            </a:pPr>
            <a:r>
              <a:rPr kumimoji="1" lang="pt-PT" altLang="ja-JP" sz="1000" b="1" dirty="0">
                <a:solidFill>
                  <a:prstClr val="black"/>
                </a:solidFill>
                <a:latin typeface="Arial" panose="020B0604020202020204" pitchFamily="34" charset="0"/>
                <a:cs typeface="Arial" panose="020B0604020202020204" pitchFamily="34" charset="0"/>
              </a:rPr>
              <a:t>Informação do produtor</a:t>
            </a:r>
            <a:r>
              <a:rPr kumimoji="1" lang="pt-PT" altLang="ja-JP" sz="1200" b="1" dirty="0">
                <a:solidFill>
                  <a:prstClr val="black"/>
                </a:solidFill>
                <a:latin typeface="Arial" panose="020B0604020202020204" pitchFamily="34" charset="0"/>
                <a:cs typeface="Arial" panose="020B0604020202020204" pitchFamily="34" charset="0"/>
              </a:rPr>
              <a:t> </a:t>
            </a:r>
          </a:p>
          <a:p>
            <a:pPr>
              <a:lnSpc>
                <a:spcPts val="900"/>
              </a:lnSpc>
              <a:defRPr/>
            </a:pPr>
            <a:r>
              <a:rPr kumimoji="1" lang="pt-PT" altLang="ja-JP" sz="1200" dirty="0">
                <a:solidFill>
                  <a:prstClr val="black"/>
                </a:solidFill>
                <a:latin typeface="Arial" panose="020B0604020202020204" pitchFamily="34" charset="0"/>
                <a:cs typeface="Arial" panose="020B0604020202020204" pitchFamily="34" charset="0"/>
              </a:rPr>
              <a:t>(localização do campo</a:t>
            </a:r>
            <a:r>
              <a:rPr lang="pt-PT" altLang="ja-JP" sz="1200" dirty="0">
                <a:solidFill>
                  <a:prstClr val="black"/>
                </a:solidFill>
                <a:latin typeface="Arial" panose="020B0604020202020204" pitchFamily="34" charset="0"/>
                <a:cs typeface="Arial" panose="020B0604020202020204" pitchFamily="34" charset="0"/>
              </a:rPr>
              <a:t>, produção,</a:t>
            </a:r>
            <a:r>
              <a:rPr kumimoji="1" lang="pt-PT" altLang="ja-JP" sz="1200" dirty="0">
                <a:solidFill>
                  <a:prstClr val="black"/>
                </a:solidFill>
                <a:latin typeface="Arial" panose="020B0604020202020204" pitchFamily="34" charset="0"/>
                <a:cs typeface="Arial" panose="020B0604020202020204" pitchFamily="34" charset="0"/>
              </a:rPr>
              <a:t> potencial, etc.)</a:t>
            </a:r>
          </a:p>
        </p:txBody>
      </p:sp>
      <p:cxnSp>
        <p:nvCxnSpPr>
          <p:cNvPr id="19" name="直線矢印コネクタ 18"/>
          <p:cNvCxnSpPr/>
          <p:nvPr/>
        </p:nvCxnSpPr>
        <p:spPr>
          <a:xfrm>
            <a:off x="2469656" y="4246883"/>
            <a:ext cx="386663" cy="1588"/>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1049779" y="5223557"/>
            <a:ext cx="481203" cy="7936"/>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054705" y="3950286"/>
            <a:ext cx="1406226" cy="511175"/>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eaLnBrk="1" hangingPunct="1">
              <a:lnSpc>
                <a:spcPts val="900"/>
              </a:lnSpc>
              <a:defRPr/>
            </a:pPr>
            <a:r>
              <a:rPr kumimoji="1" lang="en-US" altLang="ja-JP" sz="1100" b="1" dirty="0">
                <a:solidFill>
                  <a:prstClr val="black"/>
                </a:solidFill>
                <a:latin typeface="Arial" panose="020B0604020202020204" pitchFamily="34" charset="0"/>
                <a:cs typeface="Arial" panose="020B0604020202020204" pitchFamily="34" charset="0"/>
              </a:rPr>
              <a:t>Info. </a:t>
            </a:r>
            <a:r>
              <a:rPr lang="en-US" altLang="ja-JP" sz="1100" b="1" dirty="0">
                <a:solidFill>
                  <a:prstClr val="black"/>
                </a:solidFill>
                <a:latin typeface="Arial" panose="020B0604020202020204" pitchFamily="34" charset="0"/>
                <a:cs typeface="Arial" panose="020B0604020202020204" pitchFamily="34" charset="0"/>
              </a:rPr>
              <a:t>de </a:t>
            </a:r>
            <a:r>
              <a:rPr kumimoji="1" lang="en-US" altLang="ja-JP" sz="1100" b="1" dirty="0">
                <a:solidFill>
                  <a:prstClr val="black"/>
                </a:solidFill>
                <a:latin typeface="Arial" panose="020B0604020202020204" pitchFamily="34" charset="0"/>
                <a:cs typeface="Arial" panose="020B0604020202020204" pitchFamily="34" charset="0"/>
              </a:rPr>
              <a:t>Mercado</a:t>
            </a:r>
          </a:p>
          <a:p>
            <a:pPr eaLnBrk="1" hangingPunct="1">
              <a:lnSpc>
                <a:spcPts val="900"/>
              </a:lnSpc>
              <a:defRPr/>
            </a:pPr>
            <a:r>
              <a:rPr kumimoji="1" lang="en-US" altLang="ja-JP" sz="1100" dirty="0">
                <a:solidFill>
                  <a:prstClr val="black"/>
                </a:solidFill>
                <a:latin typeface="Arial" panose="020B0604020202020204" pitchFamily="34" charset="0"/>
                <a:cs typeface="Arial" panose="020B0604020202020204" pitchFamily="34" charset="0"/>
              </a:rPr>
              <a:t>(variedade, </a:t>
            </a:r>
            <a:r>
              <a:rPr kumimoji="1" lang="en-US" altLang="ja-JP" sz="1100" dirty="0" err="1">
                <a:solidFill>
                  <a:prstClr val="black"/>
                </a:solidFill>
                <a:latin typeface="Arial" panose="020B0604020202020204" pitchFamily="34" charset="0"/>
                <a:cs typeface="Arial" panose="020B0604020202020204" pitchFamily="34" charset="0"/>
              </a:rPr>
              <a:t>preço</a:t>
            </a:r>
            <a:r>
              <a:rPr kumimoji="1" lang="en-US" altLang="ja-JP" sz="1100" dirty="0">
                <a:solidFill>
                  <a:prstClr val="black"/>
                </a:solidFill>
                <a:latin typeface="Arial" panose="020B0604020202020204" pitchFamily="34" charset="0"/>
                <a:cs typeface="Arial" panose="020B0604020202020204" pitchFamily="34" charset="0"/>
              </a:rPr>
              <a:t>, </a:t>
            </a:r>
            <a:r>
              <a:rPr kumimoji="1" lang="en-US" altLang="ja-JP" sz="1100" dirty="0" err="1">
                <a:solidFill>
                  <a:prstClr val="black"/>
                </a:solidFill>
                <a:latin typeface="Arial" panose="020B0604020202020204" pitchFamily="34" charset="0"/>
                <a:cs typeface="Arial" panose="020B0604020202020204" pitchFamily="34" charset="0"/>
              </a:rPr>
              <a:t>época</a:t>
            </a:r>
            <a:r>
              <a:rPr kumimoji="1" lang="en-US" altLang="ja-JP" sz="1100" dirty="0">
                <a:solidFill>
                  <a:prstClr val="black"/>
                </a:solidFill>
                <a:latin typeface="Arial" panose="020B0604020202020204" pitchFamily="34" charset="0"/>
                <a:cs typeface="Arial" panose="020B0604020202020204" pitchFamily="34" charset="0"/>
              </a:rPr>
              <a:t>, etc.)</a:t>
            </a:r>
            <a:endParaRPr kumimoji="1" lang="ja-JP" altLang="en-US" sz="1100" dirty="0">
              <a:solidFill>
                <a:prstClr val="black"/>
              </a:solidFill>
              <a:latin typeface="Arial" panose="020B0604020202020204" pitchFamily="34" charset="0"/>
              <a:cs typeface="Arial" panose="020B0604020202020204" pitchFamily="34" charset="0"/>
            </a:endParaRPr>
          </a:p>
        </p:txBody>
      </p:sp>
      <p:sp>
        <p:nvSpPr>
          <p:cNvPr id="22" name="正方形/長方形 25"/>
          <p:cNvSpPr>
            <a:spLocks noChangeArrowheads="1"/>
          </p:cNvSpPr>
          <p:nvPr/>
        </p:nvSpPr>
        <p:spPr bwMode="auto">
          <a:xfrm>
            <a:off x="245305" y="2853418"/>
            <a:ext cx="3651343" cy="915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nSpc>
                <a:spcPts val="1600"/>
              </a:lnSpc>
            </a:pPr>
            <a:r>
              <a:rPr lang="pt-PT" sz="1600" dirty="0">
                <a:latin typeface="Calibri"/>
                <a:ea typeface="ＭＳ Ｐゴシック"/>
                <a:cs typeface="Calibri"/>
              </a:rPr>
              <a:t>A partilha de informação entre actores de mercado &amp; agricultores para a melhoria da eficiência das economias locais (mitigando as </a:t>
            </a:r>
            <a:r>
              <a:rPr lang="pt-PT" sz="1600" b="1" dirty="0">
                <a:solidFill>
                  <a:srgbClr val="FF0000"/>
                </a:solidFill>
                <a:latin typeface="Calibri"/>
                <a:ea typeface="ＭＳ Ｐゴシック"/>
                <a:cs typeface="Calibri"/>
              </a:rPr>
              <a:t>assimetrias de informação</a:t>
            </a:r>
            <a:r>
              <a:rPr lang="pt-PT" sz="1600" dirty="0">
                <a:latin typeface="Calibri"/>
                <a:ea typeface="ＭＳ Ｐゴシック"/>
                <a:cs typeface="Calibri"/>
              </a:rPr>
              <a:t>)</a:t>
            </a:r>
            <a:endParaRPr lang="en-US" sz="1600" dirty="0">
              <a:latin typeface="Calibri"/>
              <a:ea typeface="ＭＳ Ｐゴシック"/>
              <a:cs typeface="Calibri"/>
            </a:endParaRPr>
          </a:p>
        </p:txBody>
      </p:sp>
      <p:sp>
        <p:nvSpPr>
          <p:cNvPr id="23" name="正方形/長方形 41"/>
          <p:cNvSpPr>
            <a:spLocks noChangeArrowheads="1"/>
          </p:cNvSpPr>
          <p:nvPr/>
        </p:nvSpPr>
        <p:spPr bwMode="auto">
          <a:xfrm>
            <a:off x="5363872" y="2835021"/>
            <a:ext cx="3728103" cy="112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nSpc>
                <a:spcPts val="1600"/>
              </a:lnSpc>
            </a:pPr>
            <a:r>
              <a:rPr lang="pt-BR" altLang="ja-JP" sz="1600" dirty="0">
                <a:solidFill>
                  <a:srgbClr val="000000"/>
                </a:solidFill>
                <a:latin typeface="Calibri"/>
                <a:ea typeface="ＭＳ Ｐゴシック"/>
                <a:cs typeface="Calibri"/>
              </a:rPr>
              <a:t>Aumentar a motivação (interna)intrínseca para a implementação contínua de </a:t>
            </a:r>
            <a:r>
              <a:rPr lang="pt-BR" altLang="ja-JP" sz="1600" dirty="0" err="1">
                <a:solidFill>
                  <a:srgbClr val="000000"/>
                </a:solidFill>
                <a:latin typeface="Calibri"/>
                <a:ea typeface="ＭＳ Ｐゴシック"/>
                <a:cs typeface="Calibri"/>
              </a:rPr>
              <a:t>actividades</a:t>
            </a:r>
            <a:r>
              <a:rPr lang="pt-BR" altLang="ja-JP" sz="1600" dirty="0">
                <a:solidFill>
                  <a:srgbClr val="000000"/>
                </a:solidFill>
                <a:latin typeface="Calibri"/>
                <a:ea typeface="ＭＳ Ｐゴシック"/>
                <a:cs typeface="Calibri"/>
              </a:rPr>
              <a:t> </a:t>
            </a:r>
            <a:r>
              <a:rPr lang="pt-BR" altLang="ja-JP" sz="1600" b="1" dirty="0">
                <a:solidFill>
                  <a:srgbClr val="FF0000"/>
                </a:solidFill>
                <a:latin typeface="Calibri"/>
                <a:ea typeface="ＭＳ Ｐゴシック"/>
                <a:cs typeface="Calibri"/>
              </a:rPr>
              <a:t>(Teoria da Autodeterminação)</a:t>
            </a:r>
            <a:endParaRPr lang="en-US" dirty="0"/>
          </a:p>
          <a:p>
            <a:pPr>
              <a:lnSpc>
                <a:spcPts val="1600"/>
              </a:lnSpc>
            </a:pPr>
            <a:r>
              <a:rPr lang="pt-BR" altLang="ja-JP" sz="1600" dirty="0">
                <a:solidFill>
                  <a:srgbClr val="000000"/>
                </a:solidFill>
              </a:rPr>
              <a:t>-Três necessidades psicológicas para motivar as pessoas…</a:t>
            </a:r>
          </a:p>
        </p:txBody>
      </p:sp>
      <p:sp>
        <p:nvSpPr>
          <p:cNvPr id="24" name="正方形/長方形 28"/>
          <p:cNvSpPr>
            <a:spLocks noChangeArrowheads="1"/>
          </p:cNvSpPr>
          <p:nvPr/>
        </p:nvSpPr>
        <p:spPr bwMode="auto">
          <a:xfrm>
            <a:off x="5762848" y="3956001"/>
            <a:ext cx="3108044" cy="71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lnSpc>
                <a:spcPts val="1200"/>
              </a:lnSpc>
            </a:pPr>
            <a:r>
              <a:rPr lang="en-US" altLang="ja-JP" sz="1400" b="1" dirty="0" err="1">
                <a:solidFill>
                  <a:srgbClr val="000000"/>
                </a:solidFill>
              </a:rPr>
              <a:t>Autonomia</a:t>
            </a:r>
            <a:endParaRPr lang="en-US" altLang="ja-JP" sz="1400" b="1" dirty="0">
              <a:solidFill>
                <a:srgbClr val="000000"/>
              </a:solidFill>
            </a:endParaRPr>
          </a:p>
          <a:p>
            <a:pPr>
              <a:lnSpc>
                <a:spcPts val="1200"/>
              </a:lnSpc>
            </a:pPr>
            <a:r>
              <a:rPr lang="pt-BR" altLang="ja-JP" sz="1400" dirty="0">
                <a:solidFill>
                  <a:srgbClr val="000000"/>
                </a:solidFill>
              </a:rPr>
              <a:t>As pessoas precisam de se sentir no controlo dos seus próprios comportamentos e objectivos</a:t>
            </a:r>
            <a:endParaRPr lang="ja-JP" altLang="en-US" sz="1400" dirty="0">
              <a:solidFill>
                <a:srgbClr val="000000"/>
              </a:solidFill>
            </a:endParaRPr>
          </a:p>
        </p:txBody>
      </p:sp>
      <p:sp>
        <p:nvSpPr>
          <p:cNvPr id="25" name="正方形/長方形 46"/>
          <p:cNvSpPr>
            <a:spLocks noChangeArrowheads="1"/>
          </p:cNvSpPr>
          <p:nvPr/>
        </p:nvSpPr>
        <p:spPr bwMode="auto">
          <a:xfrm>
            <a:off x="5762848" y="5468423"/>
            <a:ext cx="3110192" cy="724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lnSpc>
                <a:spcPts val="1200"/>
              </a:lnSpc>
            </a:pPr>
            <a:r>
              <a:rPr lang="en-US" altLang="ja-JP" sz="1400" b="1" dirty="0" err="1">
                <a:solidFill>
                  <a:srgbClr val="000000"/>
                </a:solidFill>
              </a:rPr>
              <a:t>Relacionamento</a:t>
            </a:r>
            <a:endParaRPr lang="en-US" altLang="ja-JP" sz="1400" b="1" dirty="0">
              <a:solidFill>
                <a:srgbClr val="000000"/>
              </a:solidFill>
            </a:endParaRPr>
          </a:p>
          <a:p>
            <a:pPr>
              <a:lnSpc>
                <a:spcPts val="1200"/>
              </a:lnSpc>
            </a:pPr>
            <a:r>
              <a:rPr lang="pt-BR" altLang="ja-JP" sz="1400" dirty="0">
                <a:solidFill>
                  <a:srgbClr val="000000"/>
                </a:solidFill>
              </a:rPr>
              <a:t>As pessoas precisam de experimentar um sentimento de pertença e apego a outras pessoas</a:t>
            </a:r>
          </a:p>
        </p:txBody>
      </p:sp>
      <p:sp>
        <p:nvSpPr>
          <p:cNvPr id="26" name="正方形/長方形 45"/>
          <p:cNvSpPr>
            <a:spLocks noChangeArrowheads="1"/>
          </p:cNvSpPr>
          <p:nvPr/>
        </p:nvSpPr>
        <p:spPr bwMode="auto">
          <a:xfrm>
            <a:off x="5762848" y="4682890"/>
            <a:ext cx="3200492" cy="71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nSpc>
                <a:spcPts val="1200"/>
              </a:lnSpc>
            </a:pPr>
            <a:r>
              <a:rPr lang="en-US" altLang="ja-JP" sz="1400" b="1" dirty="0" err="1">
                <a:solidFill>
                  <a:schemeClr val="tx1">
                    <a:lumMod val="95000"/>
                    <a:lumOff val="5000"/>
                  </a:schemeClr>
                </a:solidFill>
              </a:rPr>
              <a:t>Competência</a:t>
            </a:r>
            <a:endParaRPr lang="en-US" altLang="ja-JP" sz="1400" b="1" dirty="0">
              <a:solidFill>
                <a:schemeClr val="tx1">
                  <a:lumMod val="95000"/>
                  <a:lumOff val="5000"/>
                </a:schemeClr>
              </a:solidFill>
            </a:endParaRPr>
          </a:p>
          <a:p>
            <a:pPr>
              <a:lnSpc>
                <a:spcPts val="1200"/>
              </a:lnSpc>
            </a:pPr>
            <a:r>
              <a:rPr lang="pt-BR" altLang="ja-JP" sz="1400" dirty="0">
                <a:solidFill>
                  <a:srgbClr val="000000"/>
                </a:solidFill>
                <a:latin typeface="Calibri"/>
                <a:ea typeface="ＭＳ Ｐゴシック"/>
                <a:cs typeface="Calibri"/>
              </a:rPr>
              <a:t>As pessoas precisam de ganhar o domínio das tarefas e aprender diferentes competências</a:t>
            </a:r>
          </a:p>
        </p:txBody>
      </p:sp>
      <p:sp>
        <p:nvSpPr>
          <p:cNvPr id="28" name="ハート 27"/>
          <p:cNvSpPr/>
          <p:nvPr/>
        </p:nvSpPr>
        <p:spPr>
          <a:xfrm>
            <a:off x="5580409" y="4210904"/>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29" name="ハート 28"/>
          <p:cNvSpPr/>
          <p:nvPr/>
        </p:nvSpPr>
        <p:spPr>
          <a:xfrm>
            <a:off x="5580409" y="4945916"/>
            <a:ext cx="71438" cy="71438"/>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30" name="ハート 29"/>
          <p:cNvSpPr/>
          <p:nvPr/>
        </p:nvSpPr>
        <p:spPr>
          <a:xfrm>
            <a:off x="5580409" y="5668229"/>
            <a:ext cx="73025" cy="71437"/>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grpSp>
        <p:nvGrpSpPr>
          <p:cNvPr id="31" name="グループ化 8"/>
          <p:cNvGrpSpPr>
            <a:grpSpLocks/>
          </p:cNvGrpSpPr>
          <p:nvPr/>
        </p:nvGrpSpPr>
        <p:grpSpPr bwMode="auto">
          <a:xfrm>
            <a:off x="3861759" y="4536510"/>
            <a:ext cx="1059865" cy="542925"/>
            <a:chOff x="3781113" y="3307282"/>
            <a:chExt cx="1029685" cy="542233"/>
          </a:xfrm>
        </p:grpSpPr>
        <p:sp>
          <p:nvSpPr>
            <p:cNvPr id="32" name="円/楕円 31"/>
            <p:cNvSpPr/>
            <p:nvPr/>
          </p:nvSpPr>
          <p:spPr>
            <a:xfrm>
              <a:off x="3849440" y="3307282"/>
              <a:ext cx="567281" cy="542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33" name="正方形/長方形 32"/>
            <p:cNvSpPr/>
            <p:nvPr/>
          </p:nvSpPr>
          <p:spPr>
            <a:xfrm>
              <a:off x="3781113" y="3307282"/>
              <a:ext cx="1029685" cy="54223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nSpc>
                  <a:spcPts val="900"/>
                </a:lnSpc>
                <a:defRPr/>
              </a:pPr>
              <a:r>
                <a:rPr lang="pt-PT" sz="1000" dirty="0"/>
                <a:t>Fórum das partes interessadas</a:t>
              </a:r>
              <a:endParaRPr kumimoji="1" lang="ja-JP" altLang="en-US" sz="1000" dirty="0">
                <a:solidFill>
                  <a:prstClr val="black"/>
                </a:solidFill>
              </a:endParaRPr>
            </a:p>
          </p:txBody>
        </p:sp>
      </p:grpSp>
      <p:sp>
        <p:nvSpPr>
          <p:cNvPr id="34" name="円/楕円 33"/>
          <p:cNvSpPr/>
          <p:nvPr/>
        </p:nvSpPr>
        <p:spPr>
          <a:xfrm>
            <a:off x="3878383" y="3675885"/>
            <a:ext cx="571500" cy="5508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39" name="円/楕円 38"/>
          <p:cNvSpPr/>
          <p:nvPr/>
        </p:nvSpPr>
        <p:spPr>
          <a:xfrm>
            <a:off x="4652641" y="4952955"/>
            <a:ext cx="219075" cy="2047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40" name="円/楕円 39"/>
          <p:cNvSpPr/>
          <p:nvPr/>
        </p:nvSpPr>
        <p:spPr>
          <a:xfrm>
            <a:off x="4835749" y="4639395"/>
            <a:ext cx="331787" cy="3222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45" name="角丸四角形 44"/>
          <p:cNvSpPr/>
          <p:nvPr/>
        </p:nvSpPr>
        <p:spPr>
          <a:xfrm>
            <a:off x="3801492" y="3401106"/>
            <a:ext cx="1476375" cy="1830387"/>
          </a:xfrm>
          <a:prstGeom prst="roundRect">
            <a:avLst/>
          </a:prstGeom>
          <a:noFill/>
          <a:ln w="127000" cmpd="dbl">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en-US" altLang="ja-JP" sz="3200" b="1" dirty="0">
                <a:solidFill>
                  <a:prstClr val="black"/>
                </a:solidFill>
              </a:rPr>
              <a:t>SHEP</a:t>
            </a:r>
          </a:p>
        </p:txBody>
      </p:sp>
      <p:sp>
        <p:nvSpPr>
          <p:cNvPr id="48" name="タイトル 1"/>
          <p:cNvSpPr>
            <a:spLocks noGrp="1"/>
          </p:cNvSpPr>
          <p:nvPr>
            <p:ph type="title"/>
          </p:nvPr>
        </p:nvSpPr>
        <p:spPr>
          <a:xfrm>
            <a:off x="504562" y="503461"/>
            <a:ext cx="8367148" cy="780296"/>
          </a:xfrm>
          <a:solidFill>
            <a:schemeClr val="bg1"/>
          </a:solidFill>
        </p:spPr>
        <p:txBody>
          <a:bodyPr>
            <a:normAutofit/>
          </a:bodyPr>
          <a:lstStyle/>
          <a:p>
            <a:r>
              <a:rPr lang="en-US" altLang="ja-JP" sz="4050" dirty="0">
                <a:latin typeface="Century Gothic" panose="020B0502020202020204" pitchFamily="34" charset="0"/>
              </a:rPr>
              <a:t>“</a:t>
            </a:r>
            <a:r>
              <a:rPr lang="en-US" altLang="ja-JP" sz="4050" dirty="0" err="1">
                <a:latin typeface="Century Gothic" panose="020B0502020202020204" pitchFamily="34" charset="0"/>
              </a:rPr>
              <a:t>Qual</a:t>
            </a:r>
            <a:r>
              <a:rPr lang="en-US" altLang="ja-JP" sz="4050" dirty="0">
                <a:latin typeface="Century Gothic" panose="020B0502020202020204" pitchFamily="34" charset="0"/>
              </a:rPr>
              <a:t> é </a:t>
            </a:r>
            <a:r>
              <a:rPr lang="en-US" altLang="ja-JP" sz="4050" dirty="0" err="1">
                <a:latin typeface="Century Gothic" panose="020B0502020202020204" pitchFamily="34" charset="0"/>
              </a:rPr>
              <a:t>conceito</a:t>
            </a:r>
            <a:r>
              <a:rPr lang="en-US" altLang="ja-JP" sz="4050" dirty="0">
                <a:latin typeface="Century Gothic" panose="020B0502020202020204" pitchFamily="34" charset="0"/>
              </a:rPr>
              <a:t> de SHEP?”</a:t>
            </a:r>
            <a:endParaRPr lang="ja-JP" altLang="en-US" sz="4050" dirty="0">
              <a:latin typeface="Century Gothic" panose="020B0502020202020204" pitchFamily="34" charset="0"/>
            </a:endParaRPr>
          </a:p>
        </p:txBody>
      </p:sp>
      <p:pic>
        <p:nvPicPr>
          <p:cNvPr id="49" name="図 48"/>
          <p:cNvPicPr>
            <a:picLocks noChangeAspect="1"/>
          </p:cNvPicPr>
          <p:nvPr/>
        </p:nvPicPr>
        <p:blipFill>
          <a:blip r:embed="rId3"/>
          <a:stretch>
            <a:fillRect/>
          </a:stretch>
        </p:blipFill>
        <p:spPr>
          <a:xfrm>
            <a:off x="123253" y="486516"/>
            <a:ext cx="418791" cy="901398"/>
          </a:xfrm>
          <a:prstGeom prst="rect">
            <a:avLst/>
          </a:prstGeom>
        </p:spPr>
      </p:pic>
      <p:sp>
        <p:nvSpPr>
          <p:cNvPr id="43" name="テキスト ボックス 42"/>
          <p:cNvSpPr txBox="1"/>
          <p:nvPr/>
        </p:nvSpPr>
        <p:spPr>
          <a:xfrm>
            <a:off x="0" y="24167"/>
            <a:ext cx="7753405" cy="523220"/>
          </a:xfrm>
          <a:prstGeom prst="rect">
            <a:avLst/>
          </a:prstGeom>
          <a:noFill/>
        </p:spPr>
        <p:txBody>
          <a:bodyPr wrap="none" rtlCol="0">
            <a:spAutoFit/>
          </a:bodyPr>
          <a:lstStyle/>
          <a:p>
            <a:r>
              <a:rPr lang="en-US" altLang="ja-JP" sz="2800" dirty="0"/>
              <a:t>3</a:t>
            </a:r>
            <a:r>
              <a:rPr kumimoji="1" lang="en-US" altLang="ja-JP" sz="2800" dirty="0"/>
              <a:t>. </a:t>
            </a:r>
            <a:r>
              <a:rPr lang="pt-PT" sz="2800" dirty="0"/>
              <a:t>Por dentro da Abordagem SHEP “Motivação”</a:t>
            </a:r>
            <a:endParaRPr lang="en-US" sz="2800" dirty="0"/>
          </a:p>
        </p:txBody>
      </p:sp>
      <p:sp>
        <p:nvSpPr>
          <p:cNvPr id="27" name="角丸四角形吹き出し 26"/>
          <p:cNvSpPr/>
          <p:nvPr/>
        </p:nvSpPr>
        <p:spPr>
          <a:xfrm>
            <a:off x="5734885" y="1353415"/>
            <a:ext cx="3220616" cy="620345"/>
          </a:xfrm>
          <a:prstGeom prst="wedgeRoundRectCallout">
            <a:avLst>
              <a:gd name="adj1" fmla="val -39025"/>
              <a:gd name="adj2" fmla="val 64787"/>
              <a:gd name="adj3" fmla="val 16667"/>
            </a:avLst>
          </a:prstGeom>
          <a:solidFill>
            <a:schemeClr val="bg1"/>
          </a:solidFill>
          <a:ln w="34925" cmpd="sng">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nSpc>
                <a:spcPts val="1600"/>
              </a:lnSpc>
              <a:defRPr/>
            </a:pPr>
            <a:r>
              <a:rPr kumimoji="1" lang="en-US" altLang="ja-JP" sz="1400" b="1" dirty="0" err="1">
                <a:solidFill>
                  <a:srgbClr val="000000"/>
                </a:solidFill>
                <a:latin typeface="Arial"/>
                <a:ea typeface="游ゴシック"/>
                <a:cs typeface="Arial"/>
              </a:rPr>
              <a:t>Caracteríticas</a:t>
            </a:r>
            <a:r>
              <a:rPr kumimoji="1" lang="en-US" altLang="ja-JP" sz="1400" b="1" dirty="0">
                <a:solidFill>
                  <a:srgbClr val="000000"/>
                </a:solidFill>
                <a:latin typeface="Arial"/>
                <a:ea typeface="游ゴシック"/>
                <a:cs typeface="Arial"/>
              </a:rPr>
              <a:t> </a:t>
            </a:r>
            <a:r>
              <a:rPr lang="en-US" altLang="ja-JP" sz="1400" b="1" dirty="0">
                <a:solidFill>
                  <a:srgbClr val="000000"/>
                </a:solidFill>
                <a:latin typeface="Arial"/>
                <a:ea typeface="游ゴシック"/>
                <a:cs typeface="Arial"/>
              </a:rPr>
              <a:t>da </a:t>
            </a:r>
            <a:r>
              <a:rPr lang="en-US" altLang="ja-JP" sz="1400" b="1" dirty="0" err="1">
                <a:solidFill>
                  <a:srgbClr val="000000"/>
                </a:solidFill>
                <a:latin typeface="Arial"/>
                <a:ea typeface="游ゴシック"/>
                <a:cs typeface="Arial"/>
              </a:rPr>
              <a:t>cooperação</a:t>
            </a:r>
            <a:r>
              <a:rPr lang="en-US" altLang="ja-JP" sz="1400" b="1" dirty="0">
                <a:solidFill>
                  <a:srgbClr val="000000"/>
                </a:solidFill>
                <a:latin typeface="Arial"/>
                <a:ea typeface="游ゴシック"/>
                <a:cs typeface="Arial"/>
              </a:rPr>
              <a:t> </a:t>
            </a:r>
            <a:r>
              <a:rPr lang="en-US" altLang="ja-JP" sz="1400" b="1" dirty="0" err="1">
                <a:solidFill>
                  <a:srgbClr val="000000"/>
                </a:solidFill>
                <a:latin typeface="Arial"/>
                <a:ea typeface="游ゴシック"/>
                <a:cs typeface="Arial"/>
              </a:rPr>
              <a:t>técnica</a:t>
            </a:r>
            <a:r>
              <a:rPr lang="en-US" altLang="ja-JP" sz="1400" b="1" dirty="0">
                <a:solidFill>
                  <a:srgbClr val="000000"/>
                </a:solidFill>
                <a:latin typeface="Arial"/>
                <a:ea typeface="游ゴシック"/>
                <a:cs typeface="Arial"/>
              </a:rPr>
              <a:t> da JICA</a:t>
            </a:r>
            <a:r>
              <a:rPr kumimoji="1" lang="en-US" altLang="ja-JP" sz="1400" b="1" dirty="0">
                <a:solidFill>
                  <a:srgbClr val="000000"/>
                </a:solidFill>
                <a:latin typeface="Arial"/>
                <a:ea typeface="游ゴシック"/>
                <a:cs typeface="Arial"/>
              </a:rPr>
              <a:t> </a:t>
            </a:r>
            <a:endParaRPr lang="en-US" sz="1400">
              <a:solidFill>
                <a:srgbClr val="000000"/>
              </a:solidFill>
              <a:latin typeface="Arial"/>
              <a:ea typeface="游ゴシック"/>
              <a:cs typeface="Arial"/>
            </a:endParaRPr>
          </a:p>
          <a:p>
            <a:pPr>
              <a:lnSpc>
                <a:spcPts val="1600"/>
              </a:lnSpc>
              <a:defRPr/>
            </a:pPr>
            <a:r>
              <a:rPr kumimoji="1" lang="en-US" altLang="ja-JP" sz="1400" b="1" dirty="0">
                <a:solidFill>
                  <a:srgbClr val="000000"/>
                </a:solidFill>
                <a:latin typeface="Arial"/>
                <a:ea typeface="游ゴシック"/>
                <a:cs typeface="Arial"/>
              </a:rPr>
              <a:t>(</a:t>
            </a:r>
            <a:r>
              <a:rPr kumimoji="1" lang="en-US" altLang="ja-JP" sz="1400" b="1" dirty="0" err="1">
                <a:solidFill>
                  <a:srgbClr val="000000"/>
                </a:solidFill>
                <a:latin typeface="Arial"/>
                <a:ea typeface="游ゴシック"/>
                <a:cs typeface="Arial"/>
              </a:rPr>
              <a:t>Desenvolvimento</a:t>
            </a:r>
            <a:r>
              <a:rPr kumimoji="1" lang="en-US" altLang="ja-JP" sz="1400" b="1" dirty="0">
                <a:solidFill>
                  <a:srgbClr val="000000"/>
                </a:solidFill>
                <a:latin typeface="Arial"/>
                <a:ea typeface="游ゴシック"/>
                <a:cs typeface="Arial"/>
              </a:rPr>
              <a:t> de </a:t>
            </a:r>
            <a:r>
              <a:rPr kumimoji="1" lang="en-US" altLang="ja-JP" sz="1400" b="1" dirty="0" err="1">
                <a:solidFill>
                  <a:srgbClr val="000000"/>
                </a:solidFill>
                <a:latin typeface="Arial"/>
                <a:ea typeface="游ゴシック"/>
                <a:cs typeface="Arial"/>
              </a:rPr>
              <a:t>capacidades</a:t>
            </a:r>
            <a:r>
              <a:rPr kumimoji="1" lang="en-US" altLang="ja-JP" sz="1400" b="1" dirty="0">
                <a:solidFill>
                  <a:srgbClr val="000000"/>
                </a:solidFill>
                <a:latin typeface="Arial"/>
                <a:ea typeface="游ゴシック"/>
                <a:cs typeface="Arial"/>
              </a:rPr>
              <a:t>)</a:t>
            </a:r>
            <a:endParaRPr lang="en-US" sz="1400">
              <a:solidFill>
                <a:srgbClr val="000000"/>
              </a:solidFill>
              <a:latin typeface="Arial"/>
              <a:ea typeface="游ゴシック"/>
              <a:cs typeface="Arial"/>
            </a:endParaRPr>
          </a:p>
        </p:txBody>
      </p:sp>
      <p:pic>
        <p:nvPicPr>
          <p:cNvPr id="44" name="図 43">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35" name="正方形/長方形 34"/>
          <p:cNvSpPr/>
          <p:nvPr/>
        </p:nvSpPr>
        <p:spPr>
          <a:xfrm>
            <a:off x="3822651" y="3738742"/>
            <a:ext cx="718525" cy="43973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nSpc>
                <a:spcPts val="900"/>
              </a:lnSpc>
              <a:defRPr/>
            </a:pPr>
            <a:r>
              <a:rPr lang="pt-PT" sz="1000" dirty="0" err="1"/>
              <a:t>Orçamen-tação</a:t>
            </a:r>
            <a:r>
              <a:rPr lang="pt-PT" sz="1000" dirty="0"/>
              <a:t> familiar</a:t>
            </a:r>
            <a:endParaRPr lang="en-US" sz="1000" dirty="0"/>
          </a:p>
        </p:txBody>
      </p:sp>
      <p:grpSp>
        <p:nvGrpSpPr>
          <p:cNvPr id="36" name="グループ化 7"/>
          <p:cNvGrpSpPr>
            <a:grpSpLocks/>
          </p:cNvGrpSpPr>
          <p:nvPr/>
        </p:nvGrpSpPr>
        <p:grpSpPr bwMode="auto">
          <a:xfrm>
            <a:off x="4449883" y="3445894"/>
            <a:ext cx="908990" cy="607373"/>
            <a:chOff x="4305403" y="3068101"/>
            <a:chExt cx="908986" cy="607184"/>
          </a:xfrm>
        </p:grpSpPr>
        <p:sp>
          <p:nvSpPr>
            <p:cNvPr id="37" name="円/楕円 36"/>
            <p:cNvSpPr/>
            <p:nvPr/>
          </p:nvSpPr>
          <p:spPr>
            <a:xfrm>
              <a:off x="4428553" y="3068101"/>
              <a:ext cx="566734" cy="542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38" name="テキスト ボックス 37"/>
            <p:cNvSpPr txBox="1"/>
            <p:nvPr/>
          </p:nvSpPr>
          <p:spPr>
            <a:xfrm>
              <a:off x="4305403" y="3121460"/>
              <a:ext cx="908986" cy="55382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nSpc>
                  <a:spcPts val="900"/>
                </a:lnSpc>
                <a:defRPr/>
              </a:pPr>
              <a:r>
                <a:rPr lang="pt-PT" sz="1000" dirty="0"/>
                <a:t>Pesquisas de mercado pelos agricultores</a:t>
              </a:r>
              <a:endParaRPr kumimoji="1" lang="ja-JP" altLang="en-US" sz="1000" dirty="0">
                <a:solidFill>
                  <a:prstClr val="black"/>
                </a:solidFill>
              </a:endParaRPr>
            </a:p>
          </p:txBody>
        </p:sp>
      </p:grpSp>
    </p:spTree>
    <p:extLst>
      <p:ext uri="{BB962C8B-B14F-4D97-AF65-F5344CB8AC3E}">
        <p14:creationId xmlns:p14="http://schemas.microsoft.com/office/powerpoint/2010/main" val="140550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円/楕円 39"/>
          <p:cNvSpPr/>
          <p:nvPr/>
        </p:nvSpPr>
        <p:spPr>
          <a:xfrm>
            <a:off x="6483515" y="4920428"/>
            <a:ext cx="219075" cy="2047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49" name="円/楕円 48"/>
          <p:cNvSpPr/>
          <p:nvPr/>
        </p:nvSpPr>
        <p:spPr>
          <a:xfrm>
            <a:off x="1288110" y="1479633"/>
            <a:ext cx="6440557" cy="5072241"/>
          </a:xfrm>
          <a:prstGeom prst="ellipse">
            <a:avLst/>
          </a:prstGeom>
          <a:noFill/>
          <a:ln w="1270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9" name="タイトル 1"/>
          <p:cNvSpPr>
            <a:spLocks noGrp="1"/>
          </p:cNvSpPr>
          <p:nvPr>
            <p:ph type="title"/>
          </p:nvPr>
        </p:nvSpPr>
        <p:spPr>
          <a:xfrm>
            <a:off x="542645" y="526127"/>
            <a:ext cx="8142223" cy="836712"/>
          </a:xfrm>
          <a:solidFill>
            <a:schemeClr val="bg1"/>
          </a:solidFill>
        </p:spPr>
        <p:txBody>
          <a:bodyPr>
            <a:normAutofit fontScale="90000"/>
          </a:bodyPr>
          <a:lstStyle/>
          <a:p>
            <a:r>
              <a:rPr lang="pt-BR" altLang="ja-JP" dirty="0">
                <a:latin typeface="Century Gothic" panose="020B0502020202020204" pitchFamily="34" charset="0"/>
              </a:rPr>
              <a:t>SHEP realiza "A Agricultura como Negócio”</a:t>
            </a:r>
            <a:endParaRPr kumimoji="1" lang="ja-JP" altLang="en-US" dirty="0">
              <a:latin typeface="Century Gothic" panose="020B050202020202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5748" y="3497948"/>
            <a:ext cx="1509713"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7091" y="3506077"/>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1467015" y="1649325"/>
            <a:ext cx="6082746" cy="4754562"/>
          </a:xfrm>
          <a:prstGeom prst="ellipse">
            <a:avLst/>
          </a:prstGeom>
          <a:solidFill>
            <a:srgbClr val="EEE917">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8" name="円/楕円 7"/>
          <p:cNvSpPr/>
          <p:nvPr/>
        </p:nvSpPr>
        <p:spPr>
          <a:xfrm>
            <a:off x="3030505" y="3820001"/>
            <a:ext cx="1667646" cy="731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1200" b="1" dirty="0">
                <a:solidFill>
                  <a:prstClr val="black"/>
                </a:solidFill>
              </a:rPr>
              <a:t>Partilha de informação de mercado</a:t>
            </a:r>
            <a:endParaRPr lang="ja-JP" altLang="en-US" sz="1200" b="1" dirty="0">
              <a:solidFill>
                <a:prstClr val="black"/>
              </a:solidFill>
            </a:endParaRPr>
          </a:p>
        </p:txBody>
      </p:sp>
      <p:sp>
        <p:nvSpPr>
          <p:cNvPr id="14" name="テキスト ボックス 2"/>
          <p:cNvSpPr txBox="1">
            <a:spLocks noChangeArrowheads="1"/>
          </p:cNvSpPr>
          <p:nvPr/>
        </p:nvSpPr>
        <p:spPr bwMode="auto">
          <a:xfrm>
            <a:off x="2503652" y="1908620"/>
            <a:ext cx="4089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b="1" u="sng" dirty="0">
                <a:solidFill>
                  <a:srgbClr val="000000"/>
                </a:solidFill>
                <a:latin typeface="Calibri" pitchFamily="34" charset="0"/>
              </a:rPr>
              <a:t>Promovendo “Agricultura como Negócio”</a:t>
            </a:r>
            <a:endParaRPr lang="ja-JP" altLang="en-US" b="1" u="sng" dirty="0">
              <a:solidFill>
                <a:srgbClr val="000000"/>
              </a:solidFill>
              <a:latin typeface="Calibri" pitchFamily="34" charset="0"/>
            </a:endParaRPr>
          </a:p>
        </p:txBody>
      </p:sp>
      <p:sp>
        <p:nvSpPr>
          <p:cNvPr id="17" name="テキスト ボックス 27"/>
          <p:cNvSpPr txBox="1">
            <a:spLocks noChangeArrowheads="1"/>
          </p:cNvSpPr>
          <p:nvPr/>
        </p:nvSpPr>
        <p:spPr bwMode="auto">
          <a:xfrm>
            <a:off x="4613622" y="4979215"/>
            <a:ext cx="10340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sz="1400" b="1" dirty="0">
                <a:solidFill>
                  <a:srgbClr val="000000"/>
                </a:solidFill>
                <a:latin typeface="Calibri"/>
                <a:ea typeface="ＭＳ Ｐゴシック"/>
                <a:cs typeface="Calibri"/>
              </a:rPr>
              <a:t>Produtores</a:t>
            </a:r>
            <a:endParaRPr lang="ja-JP" altLang="en-US" sz="1400" b="1" dirty="0">
              <a:solidFill>
                <a:srgbClr val="000000"/>
              </a:solidFill>
              <a:latin typeface="Calibri" pitchFamily="34" charset="0"/>
            </a:endParaRPr>
          </a:p>
        </p:txBody>
      </p:sp>
      <p:sp>
        <p:nvSpPr>
          <p:cNvPr id="18" name="角丸四角形 17"/>
          <p:cNvSpPr/>
          <p:nvPr/>
        </p:nvSpPr>
        <p:spPr>
          <a:xfrm>
            <a:off x="3127580" y="4447988"/>
            <a:ext cx="1690425" cy="582612"/>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nSpc>
                <a:spcPts val="900"/>
              </a:lnSpc>
              <a:defRPr/>
            </a:pPr>
            <a:r>
              <a:rPr lang="pt-PT" altLang="ja-JP" sz="1000" b="1" dirty="0">
                <a:solidFill>
                  <a:prstClr val="black"/>
                </a:solidFill>
                <a:latin typeface="Arial" panose="020B0604020202020204" pitchFamily="34" charset="0"/>
                <a:cs typeface="Arial" panose="020B0604020202020204" pitchFamily="34" charset="0"/>
              </a:rPr>
              <a:t>Informação do produtor</a:t>
            </a:r>
            <a:r>
              <a:rPr lang="pt-PT" altLang="ja-JP" sz="1200" b="1" dirty="0">
                <a:solidFill>
                  <a:prstClr val="black"/>
                </a:solidFill>
                <a:latin typeface="Arial" panose="020B0604020202020204" pitchFamily="34" charset="0"/>
                <a:cs typeface="Arial" panose="020B0604020202020204" pitchFamily="34" charset="0"/>
              </a:rPr>
              <a:t> </a:t>
            </a:r>
          </a:p>
          <a:p>
            <a:pPr>
              <a:lnSpc>
                <a:spcPts val="900"/>
              </a:lnSpc>
              <a:defRPr/>
            </a:pPr>
            <a:r>
              <a:rPr lang="pt-PT" altLang="ja-JP" sz="1200" dirty="0">
                <a:solidFill>
                  <a:prstClr val="black"/>
                </a:solidFill>
                <a:latin typeface="Arial" panose="020B0604020202020204" pitchFamily="34" charset="0"/>
                <a:cs typeface="Arial" panose="020B0604020202020204" pitchFamily="34" charset="0"/>
              </a:rPr>
              <a:t>(localização do campo, produção, potencial, etc.)</a:t>
            </a:r>
          </a:p>
        </p:txBody>
      </p:sp>
      <p:cxnSp>
        <p:nvCxnSpPr>
          <p:cNvPr id="19" name="直線矢印コネクタ 18"/>
          <p:cNvCxnSpPr/>
          <p:nvPr/>
        </p:nvCxnSpPr>
        <p:spPr>
          <a:xfrm>
            <a:off x="4089341" y="3648729"/>
            <a:ext cx="576412" cy="18977"/>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722674" y="4752832"/>
            <a:ext cx="447501" cy="19844"/>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2677761" y="3339651"/>
            <a:ext cx="1481336" cy="571188"/>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nSpc>
                <a:spcPts val="900"/>
              </a:lnSpc>
              <a:defRPr/>
            </a:pPr>
            <a:r>
              <a:rPr lang="en-US" altLang="ja-JP" sz="1200" b="1" dirty="0">
                <a:solidFill>
                  <a:prstClr val="black"/>
                </a:solidFill>
                <a:latin typeface="Arial" panose="020B0604020202020204" pitchFamily="34" charset="0"/>
                <a:cs typeface="Arial" panose="020B0604020202020204" pitchFamily="34" charset="0"/>
              </a:rPr>
              <a:t>Info. de Mercado</a:t>
            </a:r>
          </a:p>
          <a:p>
            <a:pPr>
              <a:lnSpc>
                <a:spcPts val="900"/>
              </a:lnSpc>
              <a:defRPr/>
            </a:pPr>
            <a:r>
              <a:rPr lang="en-US" altLang="ja-JP" sz="1200" dirty="0">
                <a:solidFill>
                  <a:prstClr val="black"/>
                </a:solidFill>
                <a:latin typeface="Arial" panose="020B0604020202020204" pitchFamily="34" charset="0"/>
                <a:cs typeface="Arial" panose="020B0604020202020204" pitchFamily="34" charset="0"/>
              </a:rPr>
              <a:t>(variedade, </a:t>
            </a:r>
            <a:r>
              <a:rPr lang="en-US" altLang="ja-JP" sz="1200" dirty="0" err="1">
                <a:solidFill>
                  <a:prstClr val="black"/>
                </a:solidFill>
                <a:latin typeface="Arial" panose="020B0604020202020204" pitchFamily="34" charset="0"/>
                <a:cs typeface="Arial" panose="020B0604020202020204" pitchFamily="34" charset="0"/>
              </a:rPr>
              <a:t>preço</a:t>
            </a:r>
            <a:r>
              <a:rPr lang="en-US" altLang="ja-JP" sz="1200" dirty="0">
                <a:solidFill>
                  <a:prstClr val="black"/>
                </a:solidFill>
                <a:latin typeface="Arial" panose="020B0604020202020204" pitchFamily="34" charset="0"/>
                <a:cs typeface="Arial" panose="020B0604020202020204" pitchFamily="34" charset="0"/>
              </a:rPr>
              <a:t>, </a:t>
            </a:r>
            <a:r>
              <a:rPr lang="en-US" altLang="ja-JP" sz="1200" dirty="0" err="1">
                <a:solidFill>
                  <a:prstClr val="black"/>
                </a:solidFill>
                <a:latin typeface="Arial" panose="020B0604020202020204" pitchFamily="34" charset="0"/>
                <a:cs typeface="Arial" panose="020B0604020202020204" pitchFamily="34" charset="0"/>
              </a:rPr>
              <a:t>época</a:t>
            </a:r>
            <a:r>
              <a:rPr lang="en-US" altLang="ja-JP" sz="1200" dirty="0">
                <a:solidFill>
                  <a:prstClr val="black"/>
                </a:solidFill>
                <a:latin typeface="Arial" panose="020B0604020202020204" pitchFamily="34" charset="0"/>
                <a:cs typeface="Arial" panose="020B0604020202020204" pitchFamily="34" charset="0"/>
              </a:rPr>
              <a:t>, etc.)</a:t>
            </a:r>
            <a:endParaRPr lang="ja-JP" altLang="en-US" sz="1200" dirty="0">
              <a:solidFill>
                <a:prstClr val="black"/>
              </a:solidFill>
              <a:latin typeface="Arial" panose="020B0604020202020204" pitchFamily="34" charset="0"/>
              <a:cs typeface="Arial" panose="020B0604020202020204" pitchFamily="34" charset="0"/>
            </a:endParaRPr>
          </a:p>
        </p:txBody>
      </p:sp>
      <p:sp>
        <p:nvSpPr>
          <p:cNvPr id="22" name="正方形/長方形 25"/>
          <p:cNvSpPr>
            <a:spLocks noChangeArrowheads="1"/>
          </p:cNvSpPr>
          <p:nvPr/>
        </p:nvSpPr>
        <p:spPr bwMode="auto">
          <a:xfrm>
            <a:off x="2213519" y="2215254"/>
            <a:ext cx="448907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lnSpc>
                <a:spcPts val="1800"/>
              </a:lnSpc>
            </a:pPr>
            <a:r>
              <a:rPr lang="pt-PT" sz="1600" dirty="0"/>
              <a:t>A partilha de informação entre actores de mercado &amp; agricultores para a melhoria da eficiência das economias locais </a:t>
            </a:r>
          </a:p>
          <a:p>
            <a:pPr algn="ctr" eaLnBrk="1" hangingPunct="1">
              <a:lnSpc>
                <a:spcPts val="1800"/>
              </a:lnSpc>
            </a:pPr>
            <a:r>
              <a:rPr lang="pt-PT" sz="1600" dirty="0"/>
              <a:t>(</a:t>
            </a:r>
            <a:r>
              <a:rPr lang="pt-PT" dirty="0"/>
              <a:t>mitigando as </a:t>
            </a:r>
            <a:r>
              <a:rPr lang="pt-PT" dirty="0">
                <a:solidFill>
                  <a:srgbClr val="FF0000"/>
                </a:solidFill>
              </a:rPr>
              <a:t>assimetrias de informação</a:t>
            </a:r>
            <a:r>
              <a:rPr lang="pt-PT" sz="1600" dirty="0"/>
              <a:t>)</a:t>
            </a:r>
            <a:endParaRPr lang="en-US" sz="1600" dirty="0"/>
          </a:p>
        </p:txBody>
      </p:sp>
      <p:sp>
        <p:nvSpPr>
          <p:cNvPr id="31" name="角丸四角形 30"/>
          <p:cNvSpPr/>
          <p:nvPr/>
        </p:nvSpPr>
        <p:spPr>
          <a:xfrm>
            <a:off x="5679616" y="3217249"/>
            <a:ext cx="1581823" cy="2108488"/>
          </a:xfrm>
          <a:prstGeom prst="roundRect">
            <a:avLst/>
          </a:prstGeom>
          <a:noFill/>
          <a:ln w="127000" cmpd="dbl">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b="1" dirty="0">
                <a:solidFill>
                  <a:prstClr val="black"/>
                </a:solidFill>
              </a:rPr>
              <a:t>SHEP</a:t>
            </a:r>
          </a:p>
        </p:txBody>
      </p:sp>
      <p:grpSp>
        <p:nvGrpSpPr>
          <p:cNvPr id="32" name="グループ化 8"/>
          <p:cNvGrpSpPr>
            <a:grpSpLocks/>
          </p:cNvGrpSpPr>
          <p:nvPr/>
        </p:nvGrpSpPr>
        <p:grpSpPr bwMode="auto">
          <a:xfrm>
            <a:off x="5689466" y="4544556"/>
            <a:ext cx="1184995" cy="628068"/>
            <a:chOff x="3746389" y="3304981"/>
            <a:chExt cx="1029685" cy="544534"/>
          </a:xfrm>
        </p:grpSpPr>
        <p:sp>
          <p:nvSpPr>
            <p:cNvPr id="33" name="円/楕円 32"/>
            <p:cNvSpPr/>
            <p:nvPr/>
          </p:nvSpPr>
          <p:spPr>
            <a:xfrm>
              <a:off x="3849440" y="3307282"/>
              <a:ext cx="567281" cy="542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4" name="正方形/長方形 33"/>
            <p:cNvSpPr/>
            <p:nvPr/>
          </p:nvSpPr>
          <p:spPr>
            <a:xfrm>
              <a:off x="3746389" y="3304981"/>
              <a:ext cx="1029685" cy="54223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nSpc>
                  <a:spcPts val="900"/>
                </a:lnSpc>
                <a:defRPr/>
              </a:pPr>
              <a:r>
                <a:rPr lang="pt-PT" sz="1200" dirty="0"/>
                <a:t>Fórum das partes interessadas</a:t>
              </a:r>
              <a:endParaRPr lang="ja-JP" altLang="en-US" sz="1200" dirty="0">
                <a:solidFill>
                  <a:prstClr val="black"/>
                </a:solidFill>
              </a:endParaRPr>
            </a:p>
          </p:txBody>
        </p:sp>
      </p:grpSp>
      <p:sp>
        <p:nvSpPr>
          <p:cNvPr id="35" name="円/楕円 34"/>
          <p:cNvSpPr/>
          <p:nvPr/>
        </p:nvSpPr>
        <p:spPr>
          <a:xfrm>
            <a:off x="5759197" y="3317402"/>
            <a:ext cx="571500" cy="550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6" name="正方形/長方形 35"/>
          <p:cNvSpPr/>
          <p:nvPr/>
        </p:nvSpPr>
        <p:spPr>
          <a:xfrm>
            <a:off x="5682281" y="3370241"/>
            <a:ext cx="999558" cy="514954"/>
          </a:xfrm>
          <a:prstGeom prst="rect">
            <a:avLst/>
          </a:prstGeom>
          <a:noFill/>
          <a:ln>
            <a:noFill/>
          </a:ln>
        </p:spPr>
        <p:style>
          <a:lnRef idx="2">
            <a:schemeClr val="dk1"/>
          </a:lnRef>
          <a:fillRef idx="1">
            <a:schemeClr val="lt1"/>
          </a:fillRef>
          <a:effectRef idx="0">
            <a:schemeClr val="dk1"/>
          </a:effectRef>
          <a:fontRef idx="minor">
            <a:schemeClr val="dk1"/>
          </a:fontRef>
        </p:style>
        <p:txBody>
          <a:bodyPr lIns="91440" tIns="45720" rIns="91440" bIns="45720" anchor="ctr"/>
          <a:lstStyle/>
          <a:p>
            <a:pPr>
              <a:lnSpc>
                <a:spcPts val="900"/>
              </a:lnSpc>
              <a:defRPr/>
            </a:pPr>
            <a:r>
              <a:rPr lang="pt-PT" sz="1200" dirty="0" err="1"/>
              <a:t>Orçamenta-ção</a:t>
            </a:r>
            <a:r>
              <a:rPr lang="pt-PT" sz="1200" dirty="0"/>
              <a:t> familiar</a:t>
            </a:r>
            <a:endParaRPr lang="en-US" sz="1200" dirty="0">
              <a:ea typeface="游ゴシック"/>
            </a:endParaRPr>
          </a:p>
          <a:p>
            <a:pPr algn="ctr" fontAlgn="auto">
              <a:lnSpc>
                <a:spcPts val="900"/>
              </a:lnSpc>
              <a:spcBef>
                <a:spcPts val="0"/>
              </a:spcBef>
              <a:spcAft>
                <a:spcPts val="0"/>
              </a:spcAft>
              <a:defRPr/>
            </a:pPr>
            <a:endParaRPr lang="ja-JP" altLang="en-US" sz="1200" dirty="0">
              <a:solidFill>
                <a:prstClr val="black"/>
              </a:solidFill>
            </a:endParaRPr>
          </a:p>
        </p:txBody>
      </p:sp>
      <p:grpSp>
        <p:nvGrpSpPr>
          <p:cNvPr id="37" name="グループ化 7"/>
          <p:cNvGrpSpPr>
            <a:grpSpLocks/>
          </p:cNvGrpSpPr>
          <p:nvPr/>
        </p:nvGrpSpPr>
        <p:grpSpPr bwMode="auto">
          <a:xfrm>
            <a:off x="6443598" y="3274331"/>
            <a:ext cx="963588" cy="674304"/>
            <a:chOff x="4421810" y="3267809"/>
            <a:chExt cx="836491" cy="585188"/>
          </a:xfrm>
        </p:grpSpPr>
        <p:sp>
          <p:nvSpPr>
            <p:cNvPr id="38" name="円/楕円 37"/>
            <p:cNvSpPr/>
            <p:nvPr/>
          </p:nvSpPr>
          <p:spPr>
            <a:xfrm>
              <a:off x="4474198" y="3267809"/>
              <a:ext cx="566734" cy="542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9" name="テキスト ボックス 38"/>
            <p:cNvSpPr txBox="1"/>
            <p:nvPr/>
          </p:nvSpPr>
          <p:spPr>
            <a:xfrm>
              <a:off x="4421810" y="3369378"/>
              <a:ext cx="836491" cy="48361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lnSpc>
                  <a:spcPts val="900"/>
                </a:lnSpc>
                <a:defRPr/>
              </a:pPr>
              <a:r>
                <a:rPr lang="pt-PT" sz="1100" dirty="0"/>
                <a:t>Pesquisas de mercado pelos agricultores</a:t>
              </a:r>
              <a:endParaRPr lang="ja-JP" altLang="en-US" sz="1100" dirty="0">
                <a:solidFill>
                  <a:prstClr val="black"/>
                </a:solidFill>
              </a:endParaRPr>
            </a:p>
          </p:txBody>
        </p:sp>
      </p:grpSp>
      <p:sp>
        <p:nvSpPr>
          <p:cNvPr id="41" name="円/楕円 40"/>
          <p:cNvSpPr/>
          <p:nvPr/>
        </p:nvSpPr>
        <p:spPr>
          <a:xfrm>
            <a:off x="6615112" y="4416242"/>
            <a:ext cx="382197" cy="3712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0" name="テキスト ボックス 29"/>
          <p:cNvSpPr txBox="1"/>
          <p:nvPr/>
        </p:nvSpPr>
        <p:spPr>
          <a:xfrm>
            <a:off x="110137" y="143624"/>
            <a:ext cx="7954422" cy="415498"/>
          </a:xfrm>
          <a:prstGeom prst="rect">
            <a:avLst/>
          </a:prstGeom>
          <a:noFill/>
        </p:spPr>
        <p:txBody>
          <a:bodyPr wrap="none" rtlCol="0">
            <a:spAutoFit/>
          </a:bodyPr>
          <a:lstStyle/>
          <a:p>
            <a:r>
              <a:rPr lang="en-US" altLang="ja-JP" sz="2100" dirty="0"/>
              <a:t>3</a:t>
            </a:r>
            <a:r>
              <a:rPr kumimoji="1" lang="en-US" altLang="ja-JP" sz="2100" dirty="0"/>
              <a:t>. </a:t>
            </a:r>
            <a:r>
              <a:rPr lang="pt-PT" sz="2100" dirty="0"/>
              <a:t>Por dentro da Abordagem SHEP “Agricultura como Negócio”</a:t>
            </a:r>
            <a:endParaRPr kumimoji="1" lang="ja-JP" altLang="en-US" sz="2100" dirty="0"/>
          </a:p>
        </p:txBody>
      </p:sp>
      <p:pic>
        <p:nvPicPr>
          <p:cNvPr id="43" name="図 42">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559" y="72149"/>
            <a:ext cx="999856" cy="419169"/>
          </a:xfrm>
          <a:prstGeom prst="rect">
            <a:avLst/>
          </a:prstGeom>
        </p:spPr>
      </p:pic>
      <p:sp>
        <p:nvSpPr>
          <p:cNvPr id="16" name="テキスト ボックス 3"/>
          <p:cNvSpPr txBox="1">
            <a:spLocks noChangeArrowheads="1"/>
          </p:cNvSpPr>
          <p:nvPr/>
        </p:nvSpPr>
        <p:spPr bwMode="auto">
          <a:xfrm>
            <a:off x="2063018" y="4971222"/>
            <a:ext cx="292627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sz="1400" b="1" dirty="0" err="1">
                <a:solidFill>
                  <a:srgbClr val="000000"/>
                </a:solidFill>
                <a:latin typeface="Calibri"/>
                <a:ea typeface="ＭＳ Ｐゴシック"/>
                <a:cs typeface="Calibri"/>
              </a:rPr>
              <a:t>Actores</a:t>
            </a:r>
            <a:r>
              <a:rPr lang="en-US" altLang="ja-JP" sz="1400" b="1" dirty="0">
                <a:solidFill>
                  <a:srgbClr val="000000"/>
                </a:solidFill>
                <a:latin typeface="Calibri"/>
                <a:ea typeface="ＭＳ Ｐゴシック"/>
                <a:cs typeface="Calibri"/>
              </a:rPr>
              <a:t> do Mercado</a:t>
            </a:r>
            <a:endParaRPr lang="en-US" altLang="ja-JP" sz="1400" b="1" dirty="0">
              <a:solidFill>
                <a:srgbClr val="000000"/>
              </a:solidFill>
              <a:latin typeface="Calibri" pitchFamily="34" charset="0"/>
            </a:endParaRPr>
          </a:p>
          <a:p>
            <a:pPr eaLnBrk="1" hangingPunct="1"/>
            <a:r>
              <a:rPr lang="en-US" altLang="ja-JP" sz="1400" dirty="0" err="1">
                <a:solidFill>
                  <a:srgbClr val="000000"/>
                </a:solidFill>
                <a:latin typeface="Calibri" pitchFamily="34" charset="0"/>
              </a:rPr>
              <a:t>Revendedores</a:t>
            </a:r>
            <a:r>
              <a:rPr lang="en-US" altLang="ja-JP" sz="1400" dirty="0">
                <a:solidFill>
                  <a:srgbClr val="000000"/>
                </a:solidFill>
                <a:latin typeface="Calibri" pitchFamily="34" charset="0"/>
              </a:rPr>
              <a:t>, </a:t>
            </a:r>
            <a:r>
              <a:rPr lang="en-US" altLang="ja-JP" sz="1400" dirty="0" err="1">
                <a:solidFill>
                  <a:srgbClr val="000000"/>
                </a:solidFill>
                <a:latin typeface="Calibri" pitchFamily="34" charset="0"/>
              </a:rPr>
              <a:t>intermediários</a:t>
            </a:r>
            <a:endParaRPr lang="en-US" altLang="ja-JP" sz="1400" dirty="0">
              <a:solidFill>
                <a:srgbClr val="000000"/>
              </a:solidFill>
              <a:latin typeface="Calibri" pitchFamily="34" charset="0"/>
            </a:endParaRPr>
          </a:p>
          <a:p>
            <a:pPr eaLnBrk="1" hangingPunct="1">
              <a:buFontTx/>
              <a:buChar char="-"/>
            </a:pPr>
            <a:r>
              <a:rPr lang="en-US" altLang="ja-JP" sz="1400" dirty="0">
                <a:solidFill>
                  <a:srgbClr val="000000"/>
                </a:solidFill>
                <a:latin typeface="Calibri" pitchFamily="34" charset="0"/>
              </a:rPr>
              <a:t> </a:t>
            </a:r>
            <a:r>
              <a:rPr lang="en-US" altLang="ja-JP" sz="1400" dirty="0" err="1">
                <a:solidFill>
                  <a:srgbClr val="000000"/>
                </a:solidFill>
                <a:latin typeface="Calibri" pitchFamily="34" charset="0"/>
              </a:rPr>
              <a:t>Empresas</a:t>
            </a:r>
            <a:r>
              <a:rPr lang="en-US" altLang="ja-JP" sz="1400" dirty="0">
                <a:solidFill>
                  <a:srgbClr val="000000"/>
                </a:solidFill>
                <a:latin typeface="Calibri" pitchFamily="34" charset="0"/>
              </a:rPr>
              <a:t> de </a:t>
            </a:r>
            <a:r>
              <a:rPr lang="en-US" altLang="ja-JP" sz="1400" dirty="0" err="1">
                <a:solidFill>
                  <a:srgbClr val="000000"/>
                </a:solidFill>
                <a:latin typeface="Calibri" pitchFamily="34" charset="0"/>
              </a:rPr>
              <a:t>insumos</a:t>
            </a:r>
            <a:r>
              <a:rPr lang="en-US" altLang="ja-JP" sz="1400" dirty="0">
                <a:solidFill>
                  <a:srgbClr val="000000"/>
                </a:solidFill>
                <a:latin typeface="Calibri" pitchFamily="34" charset="0"/>
              </a:rPr>
              <a:t> </a:t>
            </a:r>
            <a:r>
              <a:rPr lang="en-US" altLang="ja-JP" sz="1400" dirty="0" err="1">
                <a:solidFill>
                  <a:srgbClr val="000000"/>
                </a:solidFill>
                <a:latin typeface="Calibri" pitchFamily="34" charset="0"/>
              </a:rPr>
              <a:t>agrícolas</a:t>
            </a:r>
            <a:r>
              <a:rPr lang="en-US" altLang="ja-JP" sz="1400" dirty="0">
                <a:solidFill>
                  <a:srgbClr val="000000"/>
                </a:solidFill>
                <a:latin typeface="Calibri" pitchFamily="34" charset="0"/>
              </a:rPr>
              <a:t> (</a:t>
            </a:r>
            <a:r>
              <a:rPr lang="en-US" altLang="ja-JP" sz="1400" dirty="0" err="1">
                <a:solidFill>
                  <a:srgbClr val="000000"/>
                </a:solidFill>
                <a:latin typeface="Calibri" pitchFamily="34" charset="0"/>
              </a:rPr>
              <a:t>sementes</a:t>
            </a:r>
            <a:r>
              <a:rPr lang="en-US" altLang="ja-JP" sz="1400" dirty="0">
                <a:solidFill>
                  <a:srgbClr val="000000"/>
                </a:solidFill>
                <a:latin typeface="Calibri" pitchFamily="34" charset="0"/>
              </a:rPr>
              <a:t>, </a:t>
            </a:r>
            <a:r>
              <a:rPr lang="en-US" altLang="ja-JP" sz="1400" dirty="0" err="1">
                <a:solidFill>
                  <a:srgbClr val="000000"/>
                </a:solidFill>
                <a:latin typeface="Calibri" pitchFamily="34" charset="0"/>
              </a:rPr>
              <a:t>fertilizantes</a:t>
            </a:r>
            <a:r>
              <a:rPr lang="en-US" altLang="ja-JP" sz="1400" dirty="0">
                <a:solidFill>
                  <a:srgbClr val="000000"/>
                </a:solidFill>
                <a:latin typeface="Calibri" pitchFamily="34" charset="0"/>
              </a:rPr>
              <a:t>, etc.)</a:t>
            </a:r>
          </a:p>
          <a:p>
            <a:pPr eaLnBrk="1" hangingPunct="1">
              <a:buFontTx/>
              <a:buChar char="-"/>
            </a:pPr>
            <a:r>
              <a:rPr lang="en-US" altLang="ja-JP" sz="1400" dirty="0" err="1">
                <a:solidFill>
                  <a:srgbClr val="000000"/>
                </a:solidFill>
                <a:latin typeface="Calibri" pitchFamily="34" charset="0"/>
              </a:rPr>
              <a:t>Processadores</a:t>
            </a:r>
            <a:r>
              <a:rPr lang="en-US" altLang="ja-JP" sz="1400" dirty="0">
                <a:solidFill>
                  <a:srgbClr val="000000"/>
                </a:solidFill>
                <a:latin typeface="Calibri" pitchFamily="34" charset="0"/>
              </a:rPr>
              <a:t> de </a:t>
            </a:r>
            <a:r>
              <a:rPr lang="en-US" altLang="ja-JP" sz="1400" dirty="0" err="1">
                <a:solidFill>
                  <a:srgbClr val="000000"/>
                </a:solidFill>
                <a:latin typeface="Calibri" pitchFamily="34" charset="0"/>
              </a:rPr>
              <a:t>produtos</a:t>
            </a:r>
            <a:r>
              <a:rPr lang="en-US" altLang="ja-JP" sz="1400" dirty="0">
                <a:solidFill>
                  <a:srgbClr val="000000"/>
                </a:solidFill>
                <a:latin typeface="Calibri" pitchFamily="34" charset="0"/>
              </a:rPr>
              <a:t> </a:t>
            </a:r>
            <a:r>
              <a:rPr lang="en-US" altLang="ja-JP" sz="1400" dirty="0" err="1">
                <a:solidFill>
                  <a:srgbClr val="000000"/>
                </a:solidFill>
                <a:latin typeface="Calibri" pitchFamily="34" charset="0"/>
              </a:rPr>
              <a:t>agrícolas</a:t>
            </a:r>
            <a:endParaRPr lang="en-US" altLang="ja-JP" sz="1400" dirty="0">
              <a:solidFill>
                <a:srgbClr val="000000"/>
              </a:solidFill>
              <a:latin typeface="Calibri" pitchFamily="34" charset="0"/>
            </a:endParaRPr>
          </a:p>
        </p:txBody>
      </p:sp>
    </p:spTree>
    <p:extLst>
      <p:ext uri="{BB962C8B-B14F-4D97-AF65-F5344CB8AC3E}">
        <p14:creationId xmlns:p14="http://schemas.microsoft.com/office/powerpoint/2010/main" val="244120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flipV="1">
            <a:off x="5903549" y="505822"/>
            <a:ext cx="772963" cy="68220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3490" name="Picture 3" descr="T:\220_農村開発部\2_部内全員\500_農業・農村開発第二グループ\第3チーム\08_全世界（SHEP含む）\広域_SHEP\10.0　2014-2015年度動き\ブランド化\150806最終ゲラ\修正版（竹越）\使えそうな写真\ケニア市場 (1).JPG"/>
          <p:cNvPicPr>
            <a:picLocks noChangeAspect="1" noChangeArrowheads="1"/>
          </p:cNvPicPr>
          <p:nvPr/>
        </p:nvPicPr>
        <p:blipFill>
          <a:blip r:embed="rId3" cstate="print">
            <a:extLst>
              <a:ext uri="{28A0092B-C50C-407E-A947-70E740481C1C}">
                <a14:useLocalDpi xmlns:a14="http://schemas.microsoft.com/office/drawing/2010/main" val="0"/>
              </a:ext>
            </a:extLst>
          </a:blip>
          <a:srcRect l="9709" t="20874" r="28149"/>
          <a:stretch>
            <a:fillRect/>
          </a:stretch>
        </p:blipFill>
        <p:spPr bwMode="auto">
          <a:xfrm>
            <a:off x="126102" y="1722865"/>
            <a:ext cx="3948113" cy="3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descr="T:\220_農村開発部\2_部内全員\500_農業・農村開発第二グループ\第3チーム\08_全世界（SHEP含む）\広域_SHEP\10.0　2014-2015年度動き\ブランド化\150806最終ゲラ\修正版（竹越）\使えそうな写真\Kandara Sub-County11Marigu Green Group.JPG"/>
          <p:cNvPicPr>
            <a:picLocks noChangeAspect="1" noChangeArrowheads="1"/>
          </p:cNvPicPr>
          <p:nvPr/>
        </p:nvPicPr>
        <p:blipFill>
          <a:blip r:embed="rId4" cstate="print">
            <a:extLst>
              <a:ext uri="{28A0092B-C50C-407E-A947-70E740481C1C}">
                <a14:useLocalDpi xmlns:a14="http://schemas.microsoft.com/office/drawing/2010/main" val="0"/>
              </a:ext>
            </a:extLst>
          </a:blip>
          <a:srcRect l="21613" r="21838"/>
          <a:stretch>
            <a:fillRect/>
          </a:stretch>
        </p:blipFill>
        <p:spPr bwMode="auto">
          <a:xfrm>
            <a:off x="5645889" y="1722865"/>
            <a:ext cx="3402419" cy="354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107949" y="715450"/>
            <a:ext cx="4165605" cy="1010359"/>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latin typeface="Arial" panose="020B0604020202020204" pitchFamily="34" charset="0"/>
                <a:cs typeface="Arial" panose="020B0604020202020204" pitchFamily="34" charset="0"/>
              </a:rPr>
              <a:t>Informação de Mercado</a:t>
            </a:r>
          </a:p>
          <a:p>
            <a:pPr algn="ctr" fontAlgn="auto">
              <a:spcBef>
                <a:spcPts val="0"/>
              </a:spcBef>
              <a:spcAft>
                <a:spcPts val="0"/>
              </a:spcAft>
              <a:defRPr/>
            </a:pPr>
            <a:r>
              <a:rPr lang="pt-PT" sz="1600" dirty="0"/>
              <a:t>(Variação de preço, culturas com elevada procura, qualidade exigida</a:t>
            </a:r>
            <a:r>
              <a:rPr lang="en-US" altLang="ja-JP" sz="1600" dirty="0"/>
              <a:t>, etc</a:t>
            </a:r>
            <a:r>
              <a:rPr lang="ja-JP" altLang="en-US" sz="1600" dirty="0"/>
              <a:t>）</a:t>
            </a:r>
          </a:p>
        </p:txBody>
      </p:sp>
      <p:sp>
        <p:nvSpPr>
          <p:cNvPr id="8" name="角丸四角形 7"/>
          <p:cNvSpPr/>
          <p:nvPr/>
        </p:nvSpPr>
        <p:spPr>
          <a:xfrm>
            <a:off x="5645889" y="5262959"/>
            <a:ext cx="3402419" cy="1545829"/>
          </a:xfrm>
          <a:prstGeom prst="roundRect">
            <a:avLst>
              <a:gd name="adj" fmla="val 9789"/>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a:latin typeface="Arial" panose="020B0604020202020204" pitchFamily="34" charset="0"/>
                <a:cs typeface="Arial" panose="020B0604020202020204" pitchFamily="34" charset="0"/>
              </a:rPr>
              <a:t>Informação </a:t>
            </a:r>
            <a:r>
              <a:rPr lang="en-US" altLang="ja-JP" sz="2400" b="1" dirty="0" err="1">
                <a:latin typeface="Arial" panose="020B0604020202020204" pitchFamily="34" charset="0"/>
                <a:cs typeface="Arial" panose="020B0604020202020204" pitchFamily="34" charset="0"/>
              </a:rPr>
              <a:t>sobre</a:t>
            </a:r>
            <a:r>
              <a:rPr lang="en-US" altLang="ja-JP" sz="2400" b="1" dirty="0">
                <a:latin typeface="Arial" panose="020B0604020202020204" pitchFamily="34" charset="0"/>
                <a:cs typeface="Arial" panose="020B0604020202020204" pitchFamily="34" charset="0"/>
              </a:rPr>
              <a:t> </a:t>
            </a:r>
            <a:r>
              <a:rPr lang="en-US" altLang="ja-JP" sz="2400" b="1" dirty="0" err="1">
                <a:latin typeface="Arial" panose="020B0604020202020204" pitchFamily="34" charset="0"/>
                <a:cs typeface="Arial" panose="020B0604020202020204" pitchFamily="34" charset="0"/>
              </a:rPr>
              <a:t>produtores</a:t>
            </a:r>
            <a:endParaRPr lang="en-US" altLang="ja-JP" sz="2400" b="1" dirty="0">
              <a:latin typeface="Arial" panose="020B0604020202020204" pitchFamily="34" charset="0"/>
              <a:cs typeface="Arial" panose="020B0604020202020204" pitchFamily="34" charset="0"/>
            </a:endParaRPr>
          </a:p>
          <a:p>
            <a:pPr algn="ctr" fontAlgn="auto">
              <a:spcBef>
                <a:spcPts val="0"/>
              </a:spcBef>
              <a:spcAft>
                <a:spcPts val="0"/>
              </a:spcAft>
              <a:defRPr/>
            </a:pPr>
            <a:r>
              <a:rPr lang="ja-JP" altLang="en-US" sz="2000" dirty="0"/>
              <a:t>（</a:t>
            </a:r>
            <a:r>
              <a:rPr lang="en-US" altLang="ja-JP" sz="2000" dirty="0" err="1"/>
              <a:t>Localização</a:t>
            </a:r>
            <a:r>
              <a:rPr lang="en-US" altLang="ja-JP" sz="2000" dirty="0"/>
              <a:t>, </a:t>
            </a:r>
            <a:r>
              <a:rPr lang="en-US" altLang="ja-JP" sz="2000" dirty="0" err="1"/>
              <a:t>Potencial</a:t>
            </a:r>
            <a:r>
              <a:rPr lang="en-US" altLang="ja-JP" sz="2000" dirty="0"/>
              <a:t>,  </a:t>
            </a:r>
            <a:r>
              <a:rPr lang="en-US" altLang="ja-JP" sz="2000" dirty="0" err="1"/>
              <a:t>Experiências</a:t>
            </a:r>
            <a:r>
              <a:rPr lang="ja-JP" altLang="en-US" sz="2000" dirty="0"/>
              <a:t>）</a:t>
            </a:r>
          </a:p>
        </p:txBody>
      </p:sp>
      <p:sp>
        <p:nvSpPr>
          <p:cNvPr id="63494" name="テキスト ボックス 27"/>
          <p:cNvSpPr txBox="1">
            <a:spLocks noChangeArrowheads="1"/>
          </p:cNvSpPr>
          <p:nvPr/>
        </p:nvSpPr>
        <p:spPr bwMode="auto">
          <a:xfrm>
            <a:off x="6045924" y="1011102"/>
            <a:ext cx="26369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b="1" dirty="0" err="1">
                <a:latin typeface="Arial" panose="020B0604020202020204" pitchFamily="34" charset="0"/>
                <a:cs typeface="Arial" panose="020B0604020202020204" pitchFamily="34" charset="0"/>
              </a:rPr>
              <a:t>Produtores</a:t>
            </a:r>
            <a:endParaRPr lang="en-US" altLang="ja-JP" sz="2400" b="1" dirty="0">
              <a:latin typeface="Arial" panose="020B0604020202020204" pitchFamily="34" charset="0"/>
              <a:cs typeface="Arial" panose="020B0604020202020204" pitchFamily="34" charset="0"/>
            </a:endParaRPr>
          </a:p>
          <a:p>
            <a:pPr algn="ctr" eaLnBrk="1" hangingPunct="1">
              <a:spcBef>
                <a:spcPct val="0"/>
              </a:spcBef>
              <a:buFontTx/>
              <a:buNone/>
            </a:pPr>
            <a:r>
              <a:rPr lang="en-US" altLang="ja-JP" sz="1800" dirty="0" err="1">
                <a:latin typeface="Arial" panose="020B0604020202020204" pitchFamily="34" charset="0"/>
                <a:cs typeface="Arial" panose="020B0604020202020204" pitchFamily="34" charset="0"/>
              </a:rPr>
              <a:t>Pequenos</a:t>
            </a:r>
            <a:r>
              <a:rPr lang="en-US" altLang="ja-JP" sz="1800" dirty="0">
                <a:latin typeface="Arial" panose="020B0604020202020204" pitchFamily="34" charset="0"/>
                <a:cs typeface="Arial" panose="020B0604020202020204" pitchFamily="34" charset="0"/>
              </a:rPr>
              <a:t> </a:t>
            </a:r>
            <a:r>
              <a:rPr lang="en-US" altLang="ja-JP" sz="1800" dirty="0" err="1">
                <a:latin typeface="Arial" panose="020B0604020202020204" pitchFamily="34" charset="0"/>
                <a:cs typeface="Arial" panose="020B0604020202020204" pitchFamily="34" charset="0"/>
              </a:rPr>
              <a:t>produtores</a:t>
            </a:r>
            <a:endParaRPr lang="ja-JP" altLang="en-US" sz="1800" dirty="0">
              <a:latin typeface="Arial" panose="020B0604020202020204" pitchFamily="34" charset="0"/>
              <a:cs typeface="Arial" panose="020B0604020202020204" pitchFamily="34" charset="0"/>
            </a:endParaRPr>
          </a:p>
        </p:txBody>
      </p:sp>
      <p:sp>
        <p:nvSpPr>
          <p:cNvPr id="63495" name="テキスト ボックス 3"/>
          <p:cNvSpPr txBox="1">
            <a:spLocks noChangeArrowheads="1"/>
          </p:cNvSpPr>
          <p:nvPr/>
        </p:nvSpPr>
        <p:spPr bwMode="auto">
          <a:xfrm>
            <a:off x="20045" y="5424768"/>
            <a:ext cx="488032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dirty="0">
                <a:latin typeface="Arial" panose="020B0604020202020204" pitchFamily="34" charset="0"/>
                <a:cs typeface="Arial" panose="020B0604020202020204" pitchFamily="34" charset="0"/>
              </a:rPr>
              <a:t>    </a:t>
            </a:r>
            <a:r>
              <a:rPr lang="en-US" altLang="ja-JP" sz="1600" b="1" dirty="0" err="1">
                <a:latin typeface="Arial" panose="020B0604020202020204" pitchFamily="34" charset="0"/>
                <a:cs typeface="Arial" panose="020B0604020202020204" pitchFamily="34" charset="0"/>
              </a:rPr>
              <a:t>Intervenientes</a:t>
            </a:r>
            <a:r>
              <a:rPr lang="en-US" altLang="ja-JP" sz="1600" b="1" dirty="0">
                <a:latin typeface="Arial" panose="020B0604020202020204" pitchFamily="34" charset="0"/>
                <a:cs typeface="Arial" panose="020B0604020202020204" pitchFamily="34" charset="0"/>
              </a:rPr>
              <a:t> do Mercado</a:t>
            </a:r>
          </a:p>
          <a:p>
            <a:pPr eaLnBrk="1" hangingPunct="1">
              <a:spcBef>
                <a:spcPct val="0"/>
              </a:spcBef>
            </a:pPr>
            <a:r>
              <a:rPr lang="en-US" altLang="ja-JP" sz="1600" dirty="0" err="1">
                <a:latin typeface="Arial" panose="020B0604020202020204" pitchFamily="34" charset="0"/>
                <a:cs typeface="Arial" panose="020B0604020202020204" pitchFamily="34" charset="0"/>
              </a:rPr>
              <a:t>Revendedores</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Intermediários</a:t>
            </a:r>
            <a:r>
              <a:rPr lang="en-US" altLang="ja-JP" sz="1600" dirty="0">
                <a:latin typeface="Arial" panose="020B0604020202020204" pitchFamily="34" charset="0"/>
                <a:cs typeface="Arial" panose="020B0604020202020204" pitchFamily="34" charset="0"/>
              </a:rPr>
              <a:t>, </a:t>
            </a:r>
            <a:r>
              <a:rPr lang="en-US" altLang="ja-JP" sz="1600" dirty="0" err="1">
                <a:latin typeface="Arial" panose="020B0604020202020204" pitchFamily="34" charset="0"/>
                <a:cs typeface="Arial" panose="020B0604020202020204" pitchFamily="34" charset="0"/>
              </a:rPr>
              <a:t>Supermercados</a:t>
            </a:r>
            <a:endParaRPr lang="en-US" altLang="ja-JP" sz="1600" dirty="0">
              <a:latin typeface="Arial" panose="020B0604020202020204" pitchFamily="34" charset="0"/>
              <a:cs typeface="Arial" panose="020B0604020202020204" pitchFamily="34" charset="0"/>
            </a:endParaRPr>
          </a:p>
          <a:p>
            <a:pPr eaLnBrk="1" hangingPunct="1">
              <a:spcBef>
                <a:spcPct val="0"/>
              </a:spcBef>
            </a:pPr>
            <a:r>
              <a:rPr lang="en-US" altLang="ja-JP" sz="1600" dirty="0" err="1">
                <a:latin typeface="Arial" panose="020B0604020202020204" pitchFamily="34" charset="0"/>
                <a:cs typeface="Arial" panose="020B0604020202020204" pitchFamily="34" charset="0"/>
              </a:rPr>
              <a:t>Empresas</a:t>
            </a:r>
            <a:r>
              <a:rPr lang="en-US" altLang="ja-JP" sz="1600" dirty="0">
                <a:latin typeface="Arial" panose="020B0604020202020204" pitchFamily="34" charset="0"/>
                <a:cs typeface="Arial" panose="020B0604020202020204" pitchFamily="34" charset="0"/>
              </a:rPr>
              <a:t> de agro-</a:t>
            </a:r>
            <a:r>
              <a:rPr lang="en-US" altLang="ja-JP" sz="1600" dirty="0" err="1">
                <a:latin typeface="Arial" panose="020B0604020202020204" pitchFamily="34" charset="0"/>
                <a:cs typeface="Arial" panose="020B0604020202020204" pitchFamily="34" charset="0"/>
              </a:rPr>
              <a:t>processamento</a:t>
            </a:r>
            <a:endParaRPr lang="en-US" altLang="ja-JP" sz="1600" dirty="0">
              <a:latin typeface="Arial" panose="020B0604020202020204" pitchFamily="34" charset="0"/>
              <a:cs typeface="Arial" panose="020B0604020202020204" pitchFamily="34" charset="0"/>
            </a:endParaRPr>
          </a:p>
          <a:p>
            <a:pPr eaLnBrk="1" hangingPunct="1">
              <a:spcBef>
                <a:spcPct val="0"/>
              </a:spcBef>
            </a:pPr>
            <a:r>
              <a:rPr lang="en-US" altLang="ja-JP" sz="1600" dirty="0" err="1">
                <a:latin typeface="Arial" panose="020B0604020202020204" pitchFamily="34" charset="0"/>
                <a:cs typeface="Arial" panose="020B0604020202020204" pitchFamily="34" charset="0"/>
              </a:rPr>
              <a:t>Empresas</a:t>
            </a:r>
            <a:r>
              <a:rPr lang="en-US" altLang="ja-JP" sz="1600" dirty="0">
                <a:latin typeface="Arial" panose="020B0604020202020204" pitchFamily="34" charset="0"/>
                <a:cs typeface="Arial" panose="020B0604020202020204" pitchFamily="34" charset="0"/>
              </a:rPr>
              <a:t> de </a:t>
            </a:r>
            <a:r>
              <a:rPr lang="en-US" altLang="ja-JP" sz="1600" dirty="0" err="1">
                <a:latin typeface="Arial" panose="020B0604020202020204" pitchFamily="34" charset="0"/>
                <a:cs typeface="Arial" panose="020B0604020202020204" pitchFamily="34" charset="0"/>
              </a:rPr>
              <a:t>insumos</a:t>
            </a:r>
            <a:endParaRPr lang="en-US" altLang="ja-JP" sz="1600" dirty="0">
              <a:latin typeface="Arial" panose="020B0604020202020204" pitchFamily="34" charset="0"/>
              <a:cs typeface="Arial" panose="020B0604020202020204" pitchFamily="34" charset="0"/>
            </a:endParaRPr>
          </a:p>
        </p:txBody>
      </p:sp>
      <p:cxnSp>
        <p:nvCxnSpPr>
          <p:cNvPr id="12" name="直線矢印コネクタ 11"/>
          <p:cNvCxnSpPr/>
          <p:nvPr/>
        </p:nvCxnSpPr>
        <p:spPr>
          <a:xfrm flipH="1" flipV="1">
            <a:off x="4579746" y="6032301"/>
            <a:ext cx="1066143" cy="3572"/>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091521" y="1395116"/>
            <a:ext cx="1937098" cy="28246"/>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sp>
        <p:nvSpPr>
          <p:cNvPr id="63499" name="テキスト ボックス 10"/>
          <p:cNvSpPr txBox="1">
            <a:spLocks noChangeArrowheads="1"/>
          </p:cNvSpPr>
          <p:nvPr/>
        </p:nvSpPr>
        <p:spPr bwMode="auto">
          <a:xfrm>
            <a:off x="4367434" y="654539"/>
            <a:ext cx="4092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a:t>Promovendo “Agricultura como Negócio”</a:t>
            </a:r>
            <a:endParaRPr lang="ja-JP" altLang="en-US" sz="1800" dirty="0"/>
          </a:p>
        </p:txBody>
      </p:sp>
      <p:pic>
        <p:nvPicPr>
          <p:cNvPr id="13" name="図 12">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847" y="101009"/>
            <a:ext cx="1080782" cy="536943"/>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874" y="2137042"/>
            <a:ext cx="3577086" cy="3287726"/>
          </a:xfrm>
          <a:prstGeom prst="rect">
            <a:avLst/>
          </a:prstGeom>
        </p:spPr>
      </p:pic>
      <p:sp>
        <p:nvSpPr>
          <p:cNvPr id="17" name="正方形/長方形 16"/>
          <p:cNvSpPr/>
          <p:nvPr/>
        </p:nvSpPr>
        <p:spPr>
          <a:xfrm>
            <a:off x="3330110" y="2609596"/>
            <a:ext cx="2746614" cy="1015663"/>
          </a:xfrm>
          <a:prstGeom prst="rect">
            <a:avLst/>
          </a:prstGeom>
        </p:spPr>
        <p:txBody>
          <a:bodyPr wrap="square">
            <a:spAutoFit/>
          </a:bodyPr>
          <a:lstStyle/>
          <a:p>
            <a:pPr algn="ctr">
              <a:defRPr/>
            </a:pPr>
            <a:r>
              <a:rPr lang="pt-BR" altLang="ja-JP" sz="2000" dirty="0">
                <a:latin typeface="Arial" panose="020B0604020202020204" pitchFamily="34" charset="0"/>
                <a:cs typeface="Arial" panose="020B0604020202020204" pitchFamily="34" charset="0"/>
              </a:rPr>
              <a:t>Relação de confiança baseada na situação "Win-Win</a:t>
            </a:r>
          </a:p>
        </p:txBody>
      </p:sp>
      <p:sp>
        <p:nvSpPr>
          <p:cNvPr id="16" name="テキスト ボックス 15"/>
          <p:cNvSpPr txBox="1"/>
          <p:nvPr/>
        </p:nvSpPr>
        <p:spPr>
          <a:xfrm>
            <a:off x="107949" y="132412"/>
            <a:ext cx="8031366" cy="415498"/>
          </a:xfrm>
          <a:prstGeom prst="rect">
            <a:avLst/>
          </a:prstGeom>
          <a:noFill/>
        </p:spPr>
        <p:txBody>
          <a:bodyPr wrap="none" rtlCol="0">
            <a:spAutoFit/>
          </a:bodyPr>
          <a:lstStyle/>
          <a:p>
            <a:r>
              <a:rPr lang="en-US" altLang="ja-JP" sz="2100" dirty="0"/>
              <a:t>3</a:t>
            </a:r>
            <a:r>
              <a:rPr kumimoji="1" lang="en-US" altLang="ja-JP" sz="2100" dirty="0"/>
              <a:t>. </a:t>
            </a:r>
            <a:r>
              <a:rPr lang="pt-PT" sz="2100" dirty="0"/>
              <a:t>Por dentro da Abordagem SHEP “Agricultura como Negócio” </a:t>
            </a:r>
            <a:endParaRPr kumimoji="1" lang="ja-JP" altLang="en-US" sz="2100" dirty="0"/>
          </a:p>
        </p:txBody>
      </p:sp>
      <p:pic>
        <p:nvPicPr>
          <p:cNvPr id="6" name="図 5"/>
          <p:cNvPicPr>
            <a:picLocks noChangeAspect="1"/>
          </p:cNvPicPr>
          <p:nvPr/>
        </p:nvPicPr>
        <p:blipFill>
          <a:blip r:embed="rId7"/>
          <a:stretch>
            <a:fillRect/>
          </a:stretch>
        </p:blipFill>
        <p:spPr>
          <a:xfrm>
            <a:off x="4074215" y="4160295"/>
            <a:ext cx="1372335" cy="459753"/>
          </a:xfrm>
          <a:prstGeom prst="rect">
            <a:avLst/>
          </a:prstGeom>
        </p:spPr>
      </p:pic>
      <p:pic>
        <p:nvPicPr>
          <p:cNvPr id="4" name="図 3"/>
          <p:cNvPicPr>
            <a:picLocks noChangeAspect="1"/>
          </p:cNvPicPr>
          <p:nvPr/>
        </p:nvPicPr>
        <p:blipFill>
          <a:blip r:embed="rId8"/>
          <a:stretch>
            <a:fillRect/>
          </a:stretch>
        </p:blipFill>
        <p:spPr>
          <a:xfrm>
            <a:off x="3852655" y="3774145"/>
            <a:ext cx="1047711" cy="449759"/>
          </a:xfrm>
          <a:prstGeom prst="rect">
            <a:avLst/>
          </a:prstGeom>
        </p:spPr>
      </p:pic>
      <p:pic>
        <p:nvPicPr>
          <p:cNvPr id="3" name="図 2"/>
          <p:cNvPicPr>
            <a:picLocks noChangeAspect="1"/>
          </p:cNvPicPr>
          <p:nvPr/>
        </p:nvPicPr>
        <p:blipFill>
          <a:blip r:embed="rId9"/>
          <a:stretch>
            <a:fillRect/>
          </a:stretch>
        </p:blipFill>
        <p:spPr>
          <a:xfrm>
            <a:off x="4459521" y="4548940"/>
            <a:ext cx="1137489" cy="518988"/>
          </a:xfrm>
          <a:prstGeom prst="rect">
            <a:avLst/>
          </a:prstGeom>
        </p:spPr>
      </p:pic>
    </p:spTree>
    <p:extLst>
      <p:ext uri="{BB962C8B-B14F-4D97-AF65-F5344CB8AC3E}">
        <p14:creationId xmlns:p14="http://schemas.microsoft.com/office/powerpoint/2010/main" val="27817844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997" y="687278"/>
            <a:ext cx="7346183" cy="836712"/>
          </a:xfrm>
          <a:solidFill>
            <a:schemeClr val="bg1"/>
          </a:solidFill>
        </p:spPr>
        <p:txBody>
          <a:bodyPr>
            <a:normAutofit/>
          </a:bodyPr>
          <a:lstStyle/>
          <a:p>
            <a:r>
              <a:rPr lang="pt-BR" altLang="ja-JP" dirty="0">
                <a:latin typeface="Century Gothic" panose="020B0502020202020204" pitchFamily="34" charset="0"/>
              </a:rPr>
              <a:t>Ênfase do SHEP em "Motivação”</a:t>
            </a:r>
            <a:endParaRPr kumimoji="1" lang="ja-JP" altLang="en-US" dirty="0">
              <a:latin typeface="Century Gothic" panose="020B0502020202020204" pitchFamily="34" charset="0"/>
            </a:endParaRPr>
          </a:p>
        </p:txBody>
      </p:sp>
      <p:sp>
        <p:nvSpPr>
          <p:cNvPr id="4" name="スライド番号プレースホルダー 3"/>
          <p:cNvSpPr>
            <a:spLocks noGrp="1"/>
          </p:cNvSpPr>
          <p:nvPr>
            <p:ph type="sldNum" sz="quarter" idx="12"/>
          </p:nvPr>
        </p:nvSpPr>
        <p:spPr>
          <a:xfrm>
            <a:off x="6562742" y="6341100"/>
            <a:ext cx="2133600" cy="365125"/>
          </a:xfrm>
        </p:spPr>
        <p:txBody>
          <a:bodyPr/>
          <a:lstStyle/>
          <a:p>
            <a:fld id="{D2D8002D-B5B0-4BAC-B1F6-782DDCCE6D9C}" type="slidenum">
              <a:rPr lang="ja-JP" altLang="en-US" smtClean="0"/>
              <a:pPr/>
              <a:t>16</a:t>
            </a:fld>
            <a:endParaRPr lang="ja-JP" altLang="en-US"/>
          </a:p>
        </p:txBody>
      </p:sp>
      <p:pic>
        <p:nvPicPr>
          <p:cNvPr id="4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686" y="3378967"/>
            <a:ext cx="71596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686" y="4117154"/>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3686" y="4841054"/>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円/楕円 48"/>
          <p:cNvSpPr/>
          <p:nvPr/>
        </p:nvSpPr>
        <p:spPr>
          <a:xfrm>
            <a:off x="1407381" y="1646085"/>
            <a:ext cx="6846073" cy="4754562"/>
          </a:xfrm>
          <a:prstGeom prst="ellipse">
            <a:avLst/>
          </a:prstGeom>
          <a:solidFill>
            <a:srgbClr val="DE402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PT" altLang="ja-JP" dirty="0">
              <a:solidFill>
                <a:prstClr val="white"/>
              </a:solidFill>
            </a:endParaRPr>
          </a:p>
        </p:txBody>
      </p:sp>
      <p:sp>
        <p:nvSpPr>
          <p:cNvPr id="52" name="テキスト ボックス 16"/>
          <p:cNvSpPr txBox="1">
            <a:spLocks noChangeArrowheads="1"/>
          </p:cNvSpPr>
          <p:nvPr/>
        </p:nvSpPr>
        <p:spPr bwMode="auto">
          <a:xfrm>
            <a:off x="2753756" y="1981686"/>
            <a:ext cx="4147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sz="2000" b="1" u="sng" dirty="0" err="1">
                <a:solidFill>
                  <a:srgbClr val="000000"/>
                </a:solidFill>
                <a:latin typeface="Calibri" pitchFamily="34" charset="0"/>
              </a:rPr>
              <a:t>Empoderando</a:t>
            </a:r>
            <a:r>
              <a:rPr lang="en-US" altLang="ja-JP" sz="2000" b="1" u="sng" dirty="0">
                <a:solidFill>
                  <a:srgbClr val="000000"/>
                </a:solidFill>
                <a:latin typeface="Calibri" pitchFamily="34" charset="0"/>
              </a:rPr>
              <a:t> e </a:t>
            </a:r>
            <a:r>
              <a:rPr lang="en-US" altLang="ja-JP" sz="2000" b="1" u="sng" dirty="0" err="1">
                <a:solidFill>
                  <a:srgbClr val="000000"/>
                </a:solidFill>
                <a:latin typeface="Calibri" pitchFamily="34" charset="0"/>
              </a:rPr>
              <a:t>motivando</a:t>
            </a:r>
            <a:r>
              <a:rPr lang="en-US" altLang="ja-JP" sz="2000" b="1" u="sng" dirty="0">
                <a:solidFill>
                  <a:srgbClr val="000000"/>
                </a:solidFill>
                <a:latin typeface="Calibri" pitchFamily="34" charset="0"/>
              </a:rPr>
              <a:t> </a:t>
            </a:r>
            <a:r>
              <a:rPr lang="en-US" altLang="ja-JP" sz="2000" b="1" u="sng" dirty="0" err="1">
                <a:solidFill>
                  <a:srgbClr val="000000"/>
                </a:solidFill>
                <a:latin typeface="Calibri" pitchFamily="34" charset="0"/>
              </a:rPr>
              <a:t>pessoas</a:t>
            </a:r>
            <a:endParaRPr lang="ja-JP" altLang="en-US" sz="2000" b="1" u="sng" dirty="0">
              <a:solidFill>
                <a:srgbClr val="000000"/>
              </a:solidFill>
              <a:latin typeface="Calibri" pitchFamily="34" charset="0"/>
            </a:endParaRPr>
          </a:p>
        </p:txBody>
      </p:sp>
      <p:sp>
        <p:nvSpPr>
          <p:cNvPr id="60" name="正方形/長方形 41"/>
          <p:cNvSpPr>
            <a:spLocks noChangeArrowheads="1"/>
          </p:cNvSpPr>
          <p:nvPr/>
        </p:nvSpPr>
        <p:spPr bwMode="auto">
          <a:xfrm>
            <a:off x="2387761" y="2319040"/>
            <a:ext cx="4879484"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lnSpc>
                <a:spcPts val="1600"/>
              </a:lnSpc>
            </a:pPr>
            <a:r>
              <a:rPr lang="en-US" altLang="ja-JP" sz="1600" dirty="0" err="1">
                <a:solidFill>
                  <a:srgbClr val="000000"/>
                </a:solidFill>
                <a:latin typeface="Calibri" pitchFamily="34" charset="0"/>
              </a:rPr>
              <a:t>Aumentando</a:t>
            </a:r>
            <a:r>
              <a:rPr lang="en-US" altLang="ja-JP" sz="1600" dirty="0">
                <a:solidFill>
                  <a:srgbClr val="000000"/>
                </a:solidFill>
                <a:latin typeface="Calibri" pitchFamily="34" charset="0"/>
              </a:rPr>
              <a:t> a </a:t>
            </a:r>
            <a:r>
              <a:rPr lang="en-US" altLang="ja-JP" sz="1600" dirty="0" err="1">
                <a:solidFill>
                  <a:srgbClr val="000000"/>
                </a:solidFill>
                <a:latin typeface="Calibri" pitchFamily="34" charset="0"/>
              </a:rPr>
              <a:t>motivação</a:t>
            </a:r>
            <a:r>
              <a:rPr lang="en-US" altLang="ja-JP" sz="1600" dirty="0">
                <a:solidFill>
                  <a:srgbClr val="000000"/>
                </a:solidFill>
                <a:latin typeface="Calibri" pitchFamily="34" charset="0"/>
              </a:rPr>
              <a:t> para a </a:t>
            </a:r>
            <a:r>
              <a:rPr lang="en-US" altLang="ja-JP" sz="1600" dirty="0" err="1">
                <a:solidFill>
                  <a:srgbClr val="000000"/>
                </a:solidFill>
                <a:latin typeface="Calibri" pitchFamily="34" charset="0"/>
              </a:rPr>
              <a:t>implementação</a:t>
            </a:r>
            <a:r>
              <a:rPr lang="en-US" altLang="ja-JP" sz="1600" dirty="0">
                <a:solidFill>
                  <a:srgbClr val="000000"/>
                </a:solidFill>
                <a:latin typeface="Calibri" pitchFamily="34" charset="0"/>
              </a:rPr>
              <a:t> </a:t>
            </a:r>
            <a:r>
              <a:rPr lang="en-US" altLang="ja-JP" sz="1600" dirty="0" err="1">
                <a:solidFill>
                  <a:srgbClr val="000000"/>
                </a:solidFill>
                <a:latin typeface="Calibri" pitchFamily="34" charset="0"/>
              </a:rPr>
              <a:t>contínua</a:t>
            </a:r>
            <a:r>
              <a:rPr lang="en-US" altLang="ja-JP" sz="1600" dirty="0">
                <a:solidFill>
                  <a:srgbClr val="000000"/>
                </a:solidFill>
                <a:latin typeface="Calibri" pitchFamily="34" charset="0"/>
              </a:rPr>
              <a:t> das </a:t>
            </a:r>
            <a:r>
              <a:rPr lang="en-US" altLang="ja-JP" sz="1600" dirty="0" err="1">
                <a:solidFill>
                  <a:srgbClr val="000000"/>
                </a:solidFill>
                <a:latin typeface="Calibri" pitchFamily="34" charset="0"/>
              </a:rPr>
              <a:t>actividades</a:t>
            </a:r>
            <a:endParaRPr lang="en-US" altLang="ja-JP" sz="1600" dirty="0">
              <a:solidFill>
                <a:srgbClr val="000000"/>
              </a:solidFill>
              <a:latin typeface="Calibri" pitchFamily="34" charset="0"/>
            </a:endParaRPr>
          </a:p>
          <a:p>
            <a:pPr algn="ctr" eaLnBrk="1" hangingPunct="1">
              <a:lnSpc>
                <a:spcPts val="1600"/>
              </a:lnSpc>
            </a:pPr>
            <a:r>
              <a:rPr lang="en-US" altLang="ja-JP" sz="1600" dirty="0">
                <a:solidFill>
                  <a:srgbClr val="000000"/>
                </a:solidFill>
                <a:latin typeface="Calibri" pitchFamily="34" charset="0"/>
              </a:rPr>
              <a:t>(</a:t>
            </a:r>
            <a:r>
              <a:rPr lang="en-US" altLang="ja-JP" sz="1600" dirty="0" err="1">
                <a:solidFill>
                  <a:srgbClr val="000000"/>
                </a:solidFill>
                <a:latin typeface="Calibri" pitchFamily="34" charset="0"/>
              </a:rPr>
              <a:t>Teoria</a:t>
            </a:r>
            <a:r>
              <a:rPr lang="en-US" altLang="ja-JP" sz="1600" dirty="0">
                <a:solidFill>
                  <a:srgbClr val="000000"/>
                </a:solidFill>
                <a:latin typeface="Calibri" pitchFamily="34" charset="0"/>
              </a:rPr>
              <a:t> de </a:t>
            </a:r>
            <a:r>
              <a:rPr lang="en-US" altLang="ja-JP" sz="1600" dirty="0" err="1">
                <a:solidFill>
                  <a:srgbClr val="000000"/>
                </a:solidFill>
                <a:latin typeface="Calibri" pitchFamily="34" charset="0"/>
              </a:rPr>
              <a:t>autodeterminação</a:t>
            </a:r>
            <a:r>
              <a:rPr lang="en-US" altLang="ja-JP" sz="1600" dirty="0">
                <a:solidFill>
                  <a:srgbClr val="000000"/>
                </a:solidFill>
                <a:latin typeface="Calibri" pitchFamily="34" charset="0"/>
              </a:rPr>
              <a:t>)</a:t>
            </a:r>
          </a:p>
          <a:p>
            <a:pPr algn="ctr" eaLnBrk="1" hangingPunct="1">
              <a:lnSpc>
                <a:spcPts val="1600"/>
              </a:lnSpc>
            </a:pPr>
            <a:r>
              <a:rPr lang="en-US" altLang="ja-JP" sz="1600" dirty="0">
                <a:solidFill>
                  <a:srgbClr val="000000"/>
                </a:solidFill>
                <a:latin typeface="Calibri" pitchFamily="34" charset="0"/>
              </a:rPr>
              <a:t>-</a:t>
            </a:r>
            <a:r>
              <a:rPr lang="pt-PT" altLang="ja-JP" sz="1600" dirty="0">
                <a:solidFill>
                  <a:srgbClr val="000000"/>
                </a:solidFill>
                <a:latin typeface="Calibri" pitchFamily="34" charset="0"/>
              </a:rPr>
              <a:t>Três necessidades psicológicas para motivar as pessoas</a:t>
            </a:r>
            <a:endParaRPr lang="en-US" altLang="ja-JP" sz="1600" dirty="0">
              <a:solidFill>
                <a:srgbClr val="000000"/>
              </a:solidFill>
              <a:latin typeface="Calibri" pitchFamily="34" charset="0"/>
            </a:endParaRPr>
          </a:p>
          <a:p>
            <a:pPr algn="ctr" eaLnBrk="1" hangingPunct="1">
              <a:lnSpc>
                <a:spcPts val="1600"/>
              </a:lnSpc>
            </a:pPr>
            <a:r>
              <a:rPr lang="en-US" altLang="ja-JP" sz="1600" dirty="0">
                <a:solidFill>
                  <a:srgbClr val="000000"/>
                </a:solidFill>
                <a:latin typeface="Calibri" pitchFamily="34" charset="0"/>
              </a:rPr>
              <a:t>-</a:t>
            </a:r>
          </a:p>
        </p:txBody>
      </p:sp>
      <p:sp>
        <p:nvSpPr>
          <p:cNvPr id="61" name="正方形/長方形 28"/>
          <p:cNvSpPr>
            <a:spLocks noChangeArrowheads="1"/>
          </p:cNvSpPr>
          <p:nvPr/>
        </p:nvSpPr>
        <p:spPr bwMode="auto">
          <a:xfrm>
            <a:off x="3988829" y="3485668"/>
            <a:ext cx="374778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lnSpc>
                <a:spcPts val="1200"/>
              </a:lnSpc>
            </a:pPr>
            <a:r>
              <a:rPr lang="en-US" altLang="ja-JP" sz="2000" b="1" dirty="0" err="1">
                <a:solidFill>
                  <a:schemeClr val="tx1">
                    <a:lumMod val="95000"/>
                    <a:lumOff val="5000"/>
                  </a:schemeClr>
                </a:solidFill>
                <a:latin typeface="Calibri" pitchFamily="34" charset="0"/>
              </a:rPr>
              <a:t>Autonomia</a:t>
            </a:r>
            <a:endParaRPr lang="en-US" altLang="ja-JP" sz="2000" b="1" dirty="0">
              <a:solidFill>
                <a:schemeClr val="tx1">
                  <a:lumMod val="95000"/>
                  <a:lumOff val="5000"/>
                </a:schemeClr>
              </a:solidFill>
              <a:latin typeface="Calibri" pitchFamily="34" charset="0"/>
            </a:endParaRPr>
          </a:p>
          <a:p>
            <a:pPr eaLnBrk="1" hangingPunct="1">
              <a:lnSpc>
                <a:spcPts val="1200"/>
              </a:lnSpc>
            </a:pPr>
            <a:r>
              <a:rPr lang="pt-BR" altLang="ja-JP" sz="1400" dirty="0">
                <a:solidFill>
                  <a:srgbClr val="000000"/>
                </a:solidFill>
                <a:latin typeface="Calibri" pitchFamily="34" charset="0"/>
              </a:rPr>
              <a:t>As pessoas precisam de se sentir no controlo dos seus próprios comportamentos e objectivos</a:t>
            </a:r>
            <a:endParaRPr lang="ja-JP" altLang="en-US" sz="1400" dirty="0">
              <a:solidFill>
                <a:srgbClr val="000000"/>
              </a:solidFill>
              <a:latin typeface="Calibri" pitchFamily="34" charset="0"/>
            </a:endParaRPr>
          </a:p>
        </p:txBody>
      </p:sp>
      <p:sp>
        <p:nvSpPr>
          <p:cNvPr id="62" name="正方形/長方形 45"/>
          <p:cNvSpPr>
            <a:spLocks noChangeArrowheads="1"/>
          </p:cNvSpPr>
          <p:nvPr/>
        </p:nvSpPr>
        <p:spPr bwMode="auto">
          <a:xfrm>
            <a:off x="3988829" y="4187343"/>
            <a:ext cx="36234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lnSpc>
                <a:spcPts val="1200"/>
              </a:lnSpc>
            </a:pPr>
            <a:r>
              <a:rPr lang="en-US" altLang="ja-JP" sz="2000" b="1" dirty="0" err="1">
                <a:solidFill>
                  <a:schemeClr val="tx1">
                    <a:lumMod val="95000"/>
                    <a:lumOff val="5000"/>
                  </a:schemeClr>
                </a:solidFill>
                <a:latin typeface="Calibri" pitchFamily="34" charset="0"/>
              </a:rPr>
              <a:t>Competência</a:t>
            </a:r>
            <a:endParaRPr lang="en-US" altLang="ja-JP" sz="2000" b="1" dirty="0">
              <a:solidFill>
                <a:schemeClr val="tx1">
                  <a:lumMod val="95000"/>
                  <a:lumOff val="5000"/>
                </a:schemeClr>
              </a:solidFill>
              <a:latin typeface="Calibri" pitchFamily="34" charset="0"/>
            </a:endParaRPr>
          </a:p>
          <a:p>
            <a:pPr>
              <a:lnSpc>
                <a:spcPts val="1200"/>
              </a:lnSpc>
            </a:pPr>
            <a:r>
              <a:rPr lang="pt-BR" altLang="ja-JP" sz="1400" dirty="0">
                <a:solidFill>
                  <a:srgbClr val="000000"/>
                </a:solidFill>
                <a:latin typeface="Calibri" pitchFamily="34" charset="0"/>
              </a:rPr>
              <a:t>As pessoas precisam de ganhar o domínio das tarefas e aprender diferentes competências</a:t>
            </a:r>
            <a:endParaRPr lang="ja-JP" altLang="en-US" sz="1400" dirty="0">
              <a:solidFill>
                <a:srgbClr val="000000"/>
              </a:solidFill>
              <a:latin typeface="Calibri" pitchFamily="34" charset="0"/>
            </a:endParaRPr>
          </a:p>
        </p:txBody>
      </p:sp>
      <p:sp>
        <p:nvSpPr>
          <p:cNvPr id="63" name="正方形/長方形 46"/>
          <p:cNvSpPr>
            <a:spLocks noChangeArrowheads="1"/>
          </p:cNvSpPr>
          <p:nvPr/>
        </p:nvSpPr>
        <p:spPr bwMode="auto">
          <a:xfrm>
            <a:off x="3988829" y="4863618"/>
            <a:ext cx="40658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lnSpc>
                <a:spcPts val="1200"/>
              </a:lnSpc>
            </a:pPr>
            <a:r>
              <a:rPr lang="en-US" altLang="ja-JP" sz="2000" b="1" dirty="0" err="1">
                <a:solidFill>
                  <a:schemeClr val="tx1">
                    <a:lumMod val="95000"/>
                    <a:lumOff val="5000"/>
                  </a:schemeClr>
                </a:solidFill>
                <a:latin typeface="Calibri" pitchFamily="34" charset="0"/>
              </a:rPr>
              <a:t>Relacionamento</a:t>
            </a:r>
            <a:endParaRPr lang="en-US" altLang="ja-JP" sz="2000" b="1" dirty="0">
              <a:solidFill>
                <a:schemeClr val="tx1">
                  <a:lumMod val="95000"/>
                  <a:lumOff val="5000"/>
                </a:schemeClr>
              </a:solidFill>
              <a:latin typeface="Calibri" pitchFamily="34" charset="0"/>
            </a:endParaRPr>
          </a:p>
          <a:p>
            <a:pPr eaLnBrk="1" hangingPunct="1">
              <a:lnSpc>
                <a:spcPts val="1200"/>
              </a:lnSpc>
            </a:pPr>
            <a:r>
              <a:rPr lang="pt-BR" altLang="ja-JP" sz="1400" dirty="0">
                <a:solidFill>
                  <a:srgbClr val="000000"/>
                </a:solidFill>
                <a:latin typeface="Calibri" pitchFamily="34" charset="0"/>
              </a:rPr>
              <a:t>As pessoas precisam de experimentar um sentimento de pertença e apego a outras pessoas</a:t>
            </a:r>
            <a:endParaRPr lang="ja-JP" altLang="en-US" sz="1400" dirty="0">
              <a:solidFill>
                <a:srgbClr val="000000"/>
              </a:solidFill>
              <a:latin typeface="Calibri" pitchFamily="34" charset="0"/>
            </a:endParaRPr>
          </a:p>
        </p:txBody>
      </p:sp>
      <p:sp>
        <p:nvSpPr>
          <p:cNvPr id="65" name="ハート 64"/>
          <p:cNvSpPr/>
          <p:nvPr/>
        </p:nvSpPr>
        <p:spPr>
          <a:xfrm>
            <a:off x="3640072" y="3758600"/>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6" name="ハート 65"/>
          <p:cNvSpPr/>
          <p:nvPr/>
        </p:nvSpPr>
        <p:spPr>
          <a:xfrm>
            <a:off x="3640072" y="4493613"/>
            <a:ext cx="71438" cy="71437"/>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7" name="ハート 66"/>
          <p:cNvSpPr/>
          <p:nvPr/>
        </p:nvSpPr>
        <p:spPr>
          <a:xfrm>
            <a:off x="3640072" y="5215925"/>
            <a:ext cx="73025" cy="71438"/>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8" name="角丸四角形 67"/>
          <p:cNvSpPr/>
          <p:nvPr/>
        </p:nvSpPr>
        <p:spPr>
          <a:xfrm>
            <a:off x="1854844" y="3316214"/>
            <a:ext cx="1651518" cy="1830388"/>
          </a:xfrm>
          <a:prstGeom prst="roundRect">
            <a:avLst/>
          </a:prstGeom>
          <a:noFill/>
          <a:ln w="127000" cmpd="dbl">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b="1" dirty="0">
                <a:solidFill>
                  <a:prstClr val="black"/>
                </a:solidFill>
              </a:rPr>
              <a:t>SHEP</a:t>
            </a:r>
          </a:p>
        </p:txBody>
      </p:sp>
      <p:grpSp>
        <p:nvGrpSpPr>
          <p:cNvPr id="69" name="グループ化 8"/>
          <p:cNvGrpSpPr>
            <a:grpSpLocks/>
          </p:cNvGrpSpPr>
          <p:nvPr/>
        </p:nvGrpSpPr>
        <p:grpSpPr bwMode="auto">
          <a:xfrm>
            <a:off x="1931688" y="4452864"/>
            <a:ext cx="1247774" cy="542925"/>
            <a:chOff x="3561830" y="3307282"/>
            <a:chExt cx="1248969" cy="542233"/>
          </a:xfrm>
        </p:grpSpPr>
        <p:sp>
          <p:nvSpPr>
            <p:cNvPr id="70" name="円/楕円 69"/>
            <p:cNvSpPr/>
            <p:nvPr/>
          </p:nvSpPr>
          <p:spPr>
            <a:xfrm>
              <a:off x="3849440" y="3307282"/>
              <a:ext cx="567281" cy="542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1" name="正方形/長方形 70"/>
            <p:cNvSpPr/>
            <p:nvPr/>
          </p:nvSpPr>
          <p:spPr>
            <a:xfrm>
              <a:off x="3561830" y="3307282"/>
              <a:ext cx="1248969" cy="542233"/>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rIns="72000" anchor="ctr"/>
            <a:lstStyle/>
            <a:p>
              <a:pPr>
                <a:lnSpc>
                  <a:spcPts val="900"/>
                </a:lnSpc>
                <a:defRPr/>
              </a:pPr>
              <a:r>
                <a:rPr lang="pt-PT" sz="1200" dirty="0"/>
                <a:t>Fórum das partes interessadas</a:t>
              </a:r>
              <a:endParaRPr lang="ja-JP" altLang="en-US" sz="1200" dirty="0">
                <a:solidFill>
                  <a:prstClr val="black"/>
                </a:solidFill>
              </a:endParaRPr>
            </a:p>
          </p:txBody>
        </p:sp>
      </p:grpSp>
      <p:sp>
        <p:nvSpPr>
          <p:cNvPr id="72" name="円/楕円 71"/>
          <p:cNvSpPr/>
          <p:nvPr/>
        </p:nvSpPr>
        <p:spPr>
          <a:xfrm>
            <a:off x="1931686" y="3489252"/>
            <a:ext cx="571500" cy="550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3" name="正方形/長方形 72"/>
          <p:cNvSpPr/>
          <p:nvPr/>
        </p:nvSpPr>
        <p:spPr>
          <a:xfrm>
            <a:off x="1578406" y="3532114"/>
            <a:ext cx="1218468" cy="439738"/>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rIns="72000" anchor="ctr"/>
          <a:lstStyle/>
          <a:p>
            <a:pPr algn="ctr">
              <a:lnSpc>
                <a:spcPts val="900"/>
              </a:lnSpc>
              <a:defRPr/>
            </a:pPr>
            <a:r>
              <a:rPr lang="pt-PT" sz="1200" dirty="0"/>
              <a:t>Orçamentação familiar</a:t>
            </a:r>
            <a:endParaRPr lang="en-US" sz="1200" dirty="0"/>
          </a:p>
        </p:txBody>
      </p:sp>
      <p:grpSp>
        <p:nvGrpSpPr>
          <p:cNvPr id="74" name="グループ化 7"/>
          <p:cNvGrpSpPr>
            <a:grpSpLocks/>
          </p:cNvGrpSpPr>
          <p:nvPr/>
        </p:nvGrpSpPr>
        <p:grpSpPr bwMode="auto">
          <a:xfrm>
            <a:off x="2605582" y="3255890"/>
            <a:ext cx="1091778" cy="645784"/>
            <a:chOff x="4213448" y="3068101"/>
            <a:chExt cx="1091772" cy="645586"/>
          </a:xfrm>
        </p:grpSpPr>
        <p:sp>
          <p:nvSpPr>
            <p:cNvPr id="75" name="円/楕円 74"/>
            <p:cNvSpPr/>
            <p:nvPr/>
          </p:nvSpPr>
          <p:spPr>
            <a:xfrm>
              <a:off x="4428553" y="3068101"/>
              <a:ext cx="566734" cy="542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6" name="テキスト ボックス 75"/>
            <p:cNvSpPr txBox="1"/>
            <p:nvPr/>
          </p:nvSpPr>
          <p:spPr>
            <a:xfrm>
              <a:off x="4213448" y="3169670"/>
              <a:ext cx="1091772" cy="54401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36000" tIns="36000" rIns="36000">
              <a:spAutoFit/>
            </a:bodyPr>
            <a:lstStyle/>
            <a:p>
              <a:pPr algn="ctr">
                <a:lnSpc>
                  <a:spcPts val="900"/>
                </a:lnSpc>
                <a:defRPr/>
              </a:pPr>
              <a:r>
                <a:rPr lang="pt-PT" sz="1200" dirty="0"/>
                <a:t>Pesquisas de mercado pelos agricultores</a:t>
              </a:r>
              <a:endParaRPr lang="ja-JP" altLang="en-US" sz="1200" dirty="0">
                <a:solidFill>
                  <a:prstClr val="black"/>
                </a:solidFill>
              </a:endParaRPr>
            </a:p>
          </p:txBody>
        </p:sp>
      </p:grpSp>
      <p:sp>
        <p:nvSpPr>
          <p:cNvPr id="77" name="円/楕円 76"/>
          <p:cNvSpPr/>
          <p:nvPr/>
        </p:nvSpPr>
        <p:spPr>
          <a:xfrm>
            <a:off x="2885773" y="4979914"/>
            <a:ext cx="219075" cy="2047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8" name="円/楕円 77"/>
          <p:cNvSpPr/>
          <p:nvPr/>
        </p:nvSpPr>
        <p:spPr>
          <a:xfrm>
            <a:off x="3081036" y="4648127"/>
            <a:ext cx="331787" cy="3222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 name="円/楕円 2"/>
          <p:cNvSpPr/>
          <p:nvPr/>
        </p:nvSpPr>
        <p:spPr>
          <a:xfrm>
            <a:off x="1067604" y="1476944"/>
            <a:ext cx="7519801" cy="5045799"/>
          </a:xfrm>
          <a:prstGeom prst="ellipse">
            <a:avLst/>
          </a:prstGeom>
          <a:noFill/>
          <a:ln w="1270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14801" y="30809"/>
            <a:ext cx="7953780" cy="523220"/>
          </a:xfrm>
          <a:prstGeom prst="rect">
            <a:avLst/>
          </a:prstGeom>
          <a:noFill/>
        </p:spPr>
        <p:txBody>
          <a:bodyPr wrap="none" rtlCol="0">
            <a:spAutoFit/>
          </a:bodyPr>
          <a:lstStyle/>
          <a:p>
            <a:r>
              <a:rPr lang="en-US" altLang="ja-JP" sz="2800" dirty="0"/>
              <a:t>3</a:t>
            </a:r>
            <a:r>
              <a:rPr kumimoji="1" lang="en-US" altLang="ja-JP" sz="2800" dirty="0"/>
              <a:t>. </a:t>
            </a:r>
            <a:r>
              <a:rPr lang="pt-PT" sz="2800" dirty="0"/>
              <a:t>Por dentro da Abordagem SHEP “Motivação</a:t>
            </a:r>
            <a:r>
              <a:rPr kumimoji="1" lang="en-US" altLang="ja-JP" sz="2800" dirty="0"/>
              <a:t>”</a:t>
            </a:r>
            <a:endParaRPr kumimoji="1" lang="ja-JP" altLang="en-US" sz="2800" dirty="0"/>
          </a:p>
        </p:txBody>
      </p:sp>
      <p:pic>
        <p:nvPicPr>
          <p:cNvPr id="29" name="図 28">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4487" y="101010"/>
            <a:ext cx="1235142" cy="481794"/>
          </a:xfrm>
          <a:prstGeom prst="rect">
            <a:avLst/>
          </a:prstGeom>
        </p:spPr>
      </p:pic>
    </p:spTree>
    <p:extLst>
      <p:ext uri="{BB962C8B-B14F-4D97-AF65-F5344CB8AC3E}">
        <p14:creationId xmlns:p14="http://schemas.microsoft.com/office/powerpoint/2010/main" val="104985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046" y="748454"/>
            <a:ext cx="8596993" cy="1137472"/>
          </a:xfrm>
          <a:solidFill>
            <a:schemeClr val="bg1"/>
          </a:solidFill>
        </p:spPr>
        <p:txBody>
          <a:bodyPr>
            <a:noAutofit/>
          </a:bodyPr>
          <a:lstStyle/>
          <a:p>
            <a:r>
              <a:rPr kumimoji="1" lang="en-US" altLang="ja-JP" sz="3200" dirty="0" err="1">
                <a:latin typeface="Century Gothic" panose="020B0502020202020204" pitchFamily="34" charset="0"/>
              </a:rPr>
              <a:t>Teoria</a:t>
            </a:r>
            <a:r>
              <a:rPr kumimoji="1" lang="en-US" altLang="ja-JP" sz="3200" dirty="0">
                <a:latin typeface="Century Gothic" panose="020B0502020202020204" pitchFamily="34" charset="0"/>
              </a:rPr>
              <a:t> de Auto-</a:t>
            </a:r>
            <a:r>
              <a:rPr kumimoji="1" lang="en-US" altLang="ja-JP" sz="3200" dirty="0" err="1">
                <a:latin typeface="Century Gothic" panose="020B0502020202020204" pitchFamily="34" charset="0"/>
              </a:rPr>
              <a:t>determinação</a:t>
            </a:r>
            <a:r>
              <a:rPr kumimoji="1" lang="en-US" altLang="ja-JP" sz="3200" dirty="0">
                <a:latin typeface="Century Gothic" panose="020B0502020202020204" pitchFamily="34" charset="0"/>
              </a:rPr>
              <a:t> de Edward </a:t>
            </a:r>
            <a:r>
              <a:rPr kumimoji="1" lang="en-US" altLang="ja-JP" sz="3200" dirty="0" err="1">
                <a:latin typeface="Century Gothic" panose="020B0502020202020204" pitchFamily="34" charset="0"/>
              </a:rPr>
              <a:t>Deci</a:t>
            </a:r>
            <a:r>
              <a:rPr kumimoji="1" lang="en-US" altLang="ja-JP" sz="3200" dirty="0">
                <a:latin typeface="Century Gothic" panose="020B0502020202020204" pitchFamily="34" charset="0"/>
              </a:rPr>
              <a:t>: </a:t>
            </a:r>
            <a:r>
              <a:rPr lang="pt-PT" altLang="ja-JP" sz="3200" dirty="0">
                <a:latin typeface="Century Gothic" panose="020B0502020202020204" pitchFamily="34" charset="0"/>
              </a:rPr>
              <a:t>Três Necessidades Psicológicas</a:t>
            </a:r>
            <a:endParaRPr lang="ja-JP" altLang="en-US" sz="3200" dirty="0">
              <a:latin typeface="Century Gothic" panose="020B0502020202020204" pitchFamily="34" charset="0"/>
            </a:endParaRPr>
          </a:p>
        </p:txBody>
      </p:sp>
      <p:sp>
        <p:nvSpPr>
          <p:cNvPr id="3" name="コンテンツ プレースホルダー 2"/>
          <p:cNvSpPr>
            <a:spLocks noGrp="1"/>
          </p:cNvSpPr>
          <p:nvPr>
            <p:ph idx="1"/>
          </p:nvPr>
        </p:nvSpPr>
        <p:spPr>
          <a:xfrm>
            <a:off x="404131" y="2320296"/>
            <a:ext cx="8596745" cy="4036055"/>
          </a:xfrm>
        </p:spPr>
        <p:txBody>
          <a:bodyPr>
            <a:normAutofit/>
          </a:bodyPr>
          <a:lstStyle/>
          <a:p>
            <a:r>
              <a:rPr lang="en-US" altLang="ja-JP" sz="2400" b="1" dirty="0" err="1">
                <a:solidFill>
                  <a:srgbClr val="FF0000"/>
                </a:solidFill>
                <a:latin typeface="Century Gothic" panose="020B0502020202020204" pitchFamily="34" charset="0"/>
              </a:rPr>
              <a:t>Autonomia</a:t>
            </a:r>
            <a:endParaRPr lang="en-US" altLang="ja-JP" sz="2400" b="1" dirty="0">
              <a:solidFill>
                <a:srgbClr val="FF0000"/>
              </a:solidFill>
              <a:latin typeface="Century Gothic" panose="020B0502020202020204" pitchFamily="34" charset="0"/>
            </a:endParaRPr>
          </a:p>
          <a:p>
            <a:pPr lvl="1"/>
            <a:r>
              <a:rPr lang="pt-BR" altLang="ja-JP" sz="2400" dirty="0">
                <a:latin typeface="Century Gothic" panose="020B0502020202020204" pitchFamily="34" charset="0"/>
              </a:rPr>
              <a:t>As pessoas precisam de se sentir no controlo dos seus próprios comportamentos e objectivos</a:t>
            </a:r>
            <a:endParaRPr lang="ja-JP" altLang="en-US" sz="2400" dirty="0">
              <a:latin typeface="Century Gothic" panose="020B0502020202020204" pitchFamily="34" charset="0"/>
            </a:endParaRPr>
          </a:p>
          <a:p>
            <a:r>
              <a:rPr lang="en-US" altLang="ja-JP" sz="2400" b="1" dirty="0" err="1">
                <a:solidFill>
                  <a:srgbClr val="FF0000"/>
                </a:solidFill>
                <a:latin typeface="Century Gothic" panose="020B0502020202020204" pitchFamily="34" charset="0"/>
              </a:rPr>
              <a:t>Competência</a:t>
            </a:r>
            <a:endParaRPr lang="en-US" altLang="ja-JP" sz="2400" b="1" dirty="0">
              <a:solidFill>
                <a:srgbClr val="FF0000"/>
              </a:solidFill>
              <a:latin typeface="Century Gothic" panose="020B0502020202020204" pitchFamily="34" charset="0"/>
            </a:endParaRPr>
          </a:p>
          <a:p>
            <a:pPr lvl="1"/>
            <a:r>
              <a:rPr lang="pt-BR" altLang="ja-JP" sz="2400" dirty="0">
                <a:latin typeface="Century Gothic" panose="020B0502020202020204" pitchFamily="34" charset="0"/>
              </a:rPr>
              <a:t>As pessoas precisam de ganhar o domínio das tarefas e aprender diferentes competências</a:t>
            </a:r>
            <a:endParaRPr lang="en-US" altLang="ja-JP" sz="2400" dirty="0">
              <a:latin typeface="Century Gothic" panose="020B0502020202020204" pitchFamily="34" charset="0"/>
            </a:endParaRPr>
          </a:p>
          <a:p>
            <a:r>
              <a:rPr lang="en-US" altLang="ja-JP" sz="2400" b="1" dirty="0" err="1">
                <a:solidFill>
                  <a:srgbClr val="FF0000"/>
                </a:solidFill>
                <a:latin typeface="Century Gothic" panose="020B0502020202020204" pitchFamily="34" charset="0"/>
              </a:rPr>
              <a:t>Relacionamento</a:t>
            </a:r>
            <a:endParaRPr lang="en-US" altLang="ja-JP" sz="2400" b="1" dirty="0">
              <a:solidFill>
                <a:srgbClr val="FF0000"/>
              </a:solidFill>
              <a:latin typeface="Century Gothic" panose="020B0502020202020204" pitchFamily="34" charset="0"/>
            </a:endParaRPr>
          </a:p>
          <a:p>
            <a:pPr lvl="1">
              <a:lnSpc>
                <a:spcPct val="100000"/>
              </a:lnSpc>
            </a:pPr>
            <a:r>
              <a:rPr lang="pt-BR" altLang="ja-JP" sz="2400" dirty="0">
                <a:latin typeface="Century Gothic" panose="020B0502020202020204" pitchFamily="34" charset="0"/>
              </a:rPr>
              <a:t>As pessoas precisam de experimentar um sentimento de pertença e apego a outras pessoas</a:t>
            </a:r>
            <a:endParaRPr lang="ja-JP" altLang="en-US" sz="2400" dirty="0">
              <a:latin typeface="Century Gothic" panose="020B0502020202020204" pitchFamily="34" charset="0"/>
            </a:endParaRPr>
          </a:p>
          <a:p>
            <a:pPr lvl="1"/>
            <a:endParaRPr lang="en-US" altLang="ja-JP" sz="2400" dirty="0">
              <a:latin typeface="Century Gothic" panose="020B0502020202020204" pitchFamily="34" charset="0"/>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17</a:t>
            </a:fld>
            <a:endParaRPr kumimoji="1" lang="ja-JP" altLang="en-US"/>
          </a:p>
        </p:txBody>
      </p:sp>
      <p:sp>
        <p:nvSpPr>
          <p:cNvPr id="5" name="テキスト ボックス 4"/>
          <p:cNvSpPr txBox="1"/>
          <p:nvPr/>
        </p:nvSpPr>
        <p:spPr>
          <a:xfrm>
            <a:off x="0" y="35341"/>
            <a:ext cx="7952177" cy="523220"/>
          </a:xfrm>
          <a:prstGeom prst="rect">
            <a:avLst/>
          </a:prstGeom>
          <a:noFill/>
        </p:spPr>
        <p:txBody>
          <a:bodyPr wrap="none" rtlCol="0">
            <a:spAutoFit/>
          </a:bodyPr>
          <a:lstStyle/>
          <a:p>
            <a:r>
              <a:rPr lang="en-US" altLang="ja-JP" sz="2800" dirty="0"/>
              <a:t>3</a:t>
            </a:r>
            <a:r>
              <a:rPr kumimoji="1" lang="en-US" altLang="ja-JP" sz="2800" dirty="0"/>
              <a:t>. </a:t>
            </a:r>
            <a:r>
              <a:rPr lang="pt-PT" sz="2800" dirty="0"/>
              <a:t>Por dentro da Abordagem SHEP “Motivação</a:t>
            </a:r>
            <a:r>
              <a:rPr lang="en-US" altLang="ja-JP" sz="2800" dirty="0"/>
              <a:t>” </a:t>
            </a:r>
            <a:endParaRPr kumimoji="1" lang="ja-JP" altLang="en-US" sz="2800" dirty="0"/>
          </a:p>
        </p:txBody>
      </p:sp>
      <p:pic>
        <p:nvPicPr>
          <p:cNvPr id="6" name="図 5">
            <a:extLst>
              <a:ext uri="{FF2B5EF4-FFF2-40B4-BE49-F238E27FC236}">
                <a16:creationId xmlns:a16="http://schemas.microsoft.com/office/drawing/2014/main" id="{BDD59F81-5B7C-480D-A5F5-ABC89BA9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285" y="101010"/>
            <a:ext cx="1106343" cy="441601"/>
          </a:xfrm>
          <a:prstGeom prst="rect">
            <a:avLst/>
          </a:prstGeom>
        </p:spPr>
      </p:pic>
    </p:spTree>
    <p:extLst>
      <p:ext uri="{BB962C8B-B14F-4D97-AF65-F5344CB8AC3E}">
        <p14:creationId xmlns:p14="http://schemas.microsoft.com/office/powerpoint/2010/main" val="346163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10"/>
          <p:cNvSpPr/>
          <p:nvPr/>
        </p:nvSpPr>
        <p:spPr>
          <a:xfrm>
            <a:off x="3244646" y="1212410"/>
            <a:ext cx="5759599" cy="5463396"/>
          </a:xfrm>
          <a:prstGeom prst="ellipse">
            <a:avLst/>
          </a:prstGeom>
          <a:solidFill>
            <a:srgbClr val="DE402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grpSp>
        <p:nvGrpSpPr>
          <p:cNvPr id="25" name="グループ化 24"/>
          <p:cNvGrpSpPr/>
          <p:nvPr/>
        </p:nvGrpSpPr>
        <p:grpSpPr>
          <a:xfrm>
            <a:off x="3292124" y="5120574"/>
            <a:ext cx="842522" cy="919001"/>
            <a:chOff x="14728" y="1658059"/>
            <a:chExt cx="715962" cy="715963"/>
          </a:xfrm>
        </p:grpSpPr>
        <p:pic>
          <p:nvPicPr>
            <p:cNvPr id="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8" y="1658059"/>
              <a:ext cx="715962" cy="715963"/>
            </a:xfrm>
            <a:prstGeom prst="rect">
              <a:avLst/>
            </a:prstGeom>
            <a:solidFill>
              <a:srgbClr val="FF0000">
                <a:alpha val="93000"/>
              </a:srgbClr>
            </a:solidFill>
            <a:ln>
              <a:noFill/>
            </a:ln>
            <a:effectLst/>
          </p:spPr>
        </p:pic>
        <p:sp>
          <p:nvSpPr>
            <p:cNvPr id="27" name="ハート 26"/>
            <p:cNvSpPr/>
            <p:nvPr/>
          </p:nvSpPr>
          <p:spPr>
            <a:xfrm>
              <a:off x="356040" y="1910472"/>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kumimoji="1" lang="ja-JP" altLang="en-US" dirty="0">
                <a:solidFill>
                  <a:prstClr val="white"/>
                </a:solidFill>
              </a:endParaRPr>
            </a:p>
          </p:txBody>
        </p:sp>
      </p:grpSp>
      <p:grpSp>
        <p:nvGrpSpPr>
          <p:cNvPr id="22" name="グループ化 21"/>
          <p:cNvGrpSpPr/>
          <p:nvPr/>
        </p:nvGrpSpPr>
        <p:grpSpPr>
          <a:xfrm>
            <a:off x="3291363" y="3415196"/>
            <a:ext cx="842522" cy="919001"/>
            <a:chOff x="14728" y="1658059"/>
            <a:chExt cx="715962" cy="715963"/>
          </a:xfrm>
        </p:grpSpPr>
        <p:pic>
          <p:nvPicPr>
            <p:cNvPr id="2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8" y="1658059"/>
              <a:ext cx="715962" cy="715963"/>
            </a:xfrm>
            <a:prstGeom prst="rect">
              <a:avLst/>
            </a:prstGeom>
            <a:solidFill>
              <a:srgbClr val="FF0000">
                <a:alpha val="93000"/>
              </a:srgbClr>
            </a:solidFill>
            <a:ln>
              <a:noFill/>
            </a:ln>
            <a:effectLst/>
          </p:spPr>
        </p:pic>
        <p:sp>
          <p:nvSpPr>
            <p:cNvPr id="24" name="ハート 23"/>
            <p:cNvSpPr/>
            <p:nvPr/>
          </p:nvSpPr>
          <p:spPr>
            <a:xfrm>
              <a:off x="356040" y="1910472"/>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kumimoji="1" lang="ja-JP" altLang="en-US" dirty="0">
                <a:solidFill>
                  <a:prstClr val="white"/>
                </a:solidFill>
              </a:endParaRPr>
            </a:p>
          </p:txBody>
        </p:sp>
      </p:grpSp>
      <p:sp>
        <p:nvSpPr>
          <p:cNvPr id="7" name="コンテンツ プレースホルダー 2"/>
          <p:cNvSpPr>
            <a:spLocks noGrp="1"/>
          </p:cNvSpPr>
          <p:nvPr>
            <p:ph idx="1"/>
          </p:nvPr>
        </p:nvSpPr>
        <p:spPr>
          <a:xfrm>
            <a:off x="3801363" y="1294685"/>
            <a:ext cx="5329709" cy="1424168"/>
          </a:xfrm>
        </p:spPr>
        <p:txBody>
          <a:bodyPr>
            <a:normAutofit fontScale="92500" lnSpcReduction="10000"/>
          </a:bodyPr>
          <a:lstStyle/>
          <a:p>
            <a:r>
              <a:rPr lang="en-US" altLang="ja-JP" sz="2800" b="1" dirty="0" err="1">
                <a:solidFill>
                  <a:srgbClr val="FF0000"/>
                </a:solidFill>
              </a:rPr>
              <a:t>Apoio</a:t>
            </a:r>
            <a:r>
              <a:rPr lang="en-US" altLang="ja-JP" sz="2800" b="1" dirty="0">
                <a:solidFill>
                  <a:srgbClr val="FF0000"/>
                </a:solidFill>
              </a:rPr>
              <a:t> à </a:t>
            </a:r>
            <a:r>
              <a:rPr lang="en-US" altLang="ja-JP" sz="2800" b="1" dirty="0" err="1">
                <a:solidFill>
                  <a:srgbClr val="FF0000"/>
                </a:solidFill>
              </a:rPr>
              <a:t>autonomia</a:t>
            </a:r>
            <a:endParaRPr lang="en-US" altLang="ja-JP" sz="2800" b="1" dirty="0">
              <a:solidFill>
                <a:srgbClr val="FF0000"/>
              </a:solidFill>
            </a:endParaRPr>
          </a:p>
          <a:p>
            <a:pPr marL="457200" lvl="1" indent="0">
              <a:spcBef>
                <a:spcPts val="0"/>
              </a:spcBef>
              <a:buNone/>
            </a:pPr>
            <a:r>
              <a:rPr lang="en-US" altLang="ja-JP" sz="2000" dirty="0"/>
              <a:t>-</a:t>
            </a:r>
            <a:r>
              <a:rPr lang="pt-PT" sz="2000" dirty="0"/>
              <a:t>Os próprios agricultores decidem que culturas cultivar e elaboram um calendário de culturas baseado nos resultados da pesquisa de mercado</a:t>
            </a:r>
            <a:endParaRPr lang="en-US" sz="2000" dirty="0"/>
          </a:p>
          <a:p>
            <a:pPr marL="457200" lvl="1" indent="0">
              <a:spcBef>
                <a:spcPts val="0"/>
              </a:spcBef>
              <a:buNone/>
            </a:pPr>
            <a:endParaRPr lang="en-US" altLang="ja-JP" sz="2000" dirty="0">
              <a:solidFill>
                <a:srgbClr val="FF0000"/>
              </a:solidFill>
            </a:endParaRPr>
          </a:p>
        </p:txBody>
      </p:sp>
      <p:sp>
        <p:nvSpPr>
          <p:cNvPr id="4" name="スライド番号プレースホルダー 3"/>
          <p:cNvSpPr>
            <a:spLocks noGrp="1"/>
          </p:cNvSpPr>
          <p:nvPr>
            <p:ph type="sldNum" sz="quarter" idx="12"/>
          </p:nvPr>
        </p:nvSpPr>
        <p:spPr>
          <a:xfrm>
            <a:off x="6946845" y="6456015"/>
            <a:ext cx="2057400" cy="365125"/>
          </a:xfrm>
        </p:spPr>
        <p:txBody>
          <a:bodyPr/>
          <a:lstStyle/>
          <a:p>
            <a:fld id="{D2D8002D-B5B0-4BAC-B1F6-782DDCCE6D9C}" type="slidenum">
              <a:rPr lang="ja-JP" altLang="en-US" smtClean="0"/>
              <a:pPr/>
              <a:t>18</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43" y="929321"/>
            <a:ext cx="2828725" cy="27211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2"/>
          <p:cNvSpPr txBox="1">
            <a:spLocks/>
          </p:cNvSpPr>
          <p:nvPr/>
        </p:nvSpPr>
        <p:spPr>
          <a:xfrm>
            <a:off x="3870793" y="2727644"/>
            <a:ext cx="5164471" cy="1890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err="1">
                <a:solidFill>
                  <a:srgbClr val="FF0000"/>
                </a:solidFill>
              </a:rPr>
              <a:t>Apoio</a:t>
            </a:r>
            <a:r>
              <a:rPr lang="en-US" altLang="ja-JP" b="1" dirty="0">
                <a:solidFill>
                  <a:srgbClr val="FF0000"/>
                </a:solidFill>
              </a:rPr>
              <a:t> à </a:t>
            </a:r>
            <a:r>
              <a:rPr lang="en-US" altLang="ja-JP" b="1" dirty="0" err="1">
                <a:solidFill>
                  <a:srgbClr val="FF0000"/>
                </a:solidFill>
              </a:rPr>
              <a:t>competência</a:t>
            </a:r>
            <a:endParaRPr lang="en-US" altLang="ja-JP" b="1" dirty="0">
              <a:solidFill>
                <a:srgbClr val="FF0000"/>
              </a:solidFill>
            </a:endParaRPr>
          </a:p>
          <a:p>
            <a:pPr marL="457200" lvl="1" indent="0">
              <a:spcBef>
                <a:spcPts val="0"/>
              </a:spcBef>
              <a:buFont typeface="Arial" panose="020B0604020202020204" pitchFamily="34" charset="0"/>
              <a:buNone/>
            </a:pPr>
            <a:r>
              <a:rPr lang="en-US" altLang="ja-JP" sz="2000" dirty="0"/>
              <a:t>-</a:t>
            </a:r>
            <a:r>
              <a:rPr lang="pt-PT" sz="2000" dirty="0"/>
              <a:t>As habilidades e técnicas providenciadas aos agricultores são de fácil utilização e de baixo custo. Os agricultores podem praticar imediatamente após a aprendizagem</a:t>
            </a:r>
            <a:endParaRPr lang="en-US" sz="2000" dirty="0"/>
          </a:p>
          <a:p>
            <a:pPr marL="457200" lvl="1" indent="0">
              <a:spcBef>
                <a:spcPts val="0"/>
              </a:spcBef>
              <a:buFont typeface="Arial" panose="020B0604020202020204" pitchFamily="34" charset="0"/>
              <a:buNone/>
            </a:pPr>
            <a:endParaRPr lang="en-US" altLang="ja-JP" sz="2000" dirty="0">
              <a:solidFill>
                <a:srgbClr val="FF0000"/>
              </a:solidFill>
            </a:endParaRPr>
          </a:p>
        </p:txBody>
      </p:sp>
      <p:sp>
        <p:nvSpPr>
          <p:cNvPr id="10" name="コンテンツ プレースホルダー 2"/>
          <p:cNvSpPr txBox="1">
            <a:spLocks/>
          </p:cNvSpPr>
          <p:nvPr/>
        </p:nvSpPr>
        <p:spPr>
          <a:xfrm>
            <a:off x="3837853" y="4610660"/>
            <a:ext cx="4916849" cy="1697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err="1">
                <a:solidFill>
                  <a:srgbClr val="FF0000"/>
                </a:solidFill>
              </a:rPr>
              <a:t>Apoio</a:t>
            </a:r>
            <a:r>
              <a:rPr lang="en-US" altLang="ja-JP" b="1" dirty="0">
                <a:solidFill>
                  <a:srgbClr val="FF0000"/>
                </a:solidFill>
              </a:rPr>
              <a:t> </a:t>
            </a:r>
            <a:r>
              <a:rPr lang="en-US" altLang="ja-JP" b="1" dirty="0" err="1">
                <a:solidFill>
                  <a:srgbClr val="FF0000"/>
                </a:solidFill>
              </a:rPr>
              <a:t>ao</a:t>
            </a:r>
            <a:r>
              <a:rPr lang="en-US" altLang="ja-JP" b="1" dirty="0">
                <a:solidFill>
                  <a:srgbClr val="FF0000"/>
                </a:solidFill>
              </a:rPr>
              <a:t> </a:t>
            </a:r>
            <a:r>
              <a:rPr lang="en-US" altLang="ja-JP" b="1" dirty="0" err="1">
                <a:solidFill>
                  <a:srgbClr val="FF0000"/>
                </a:solidFill>
              </a:rPr>
              <a:t>relacionamento</a:t>
            </a:r>
            <a:endParaRPr lang="en-US" altLang="ja-JP" b="1" dirty="0">
              <a:solidFill>
                <a:srgbClr val="FF0000"/>
              </a:solidFill>
            </a:endParaRPr>
          </a:p>
          <a:p>
            <a:pPr marL="400050" lvl="1" indent="0">
              <a:buFont typeface="Arial" panose="020B0604020202020204" pitchFamily="34" charset="0"/>
              <a:buNone/>
            </a:pPr>
            <a:r>
              <a:rPr lang="en-US" altLang="ja-JP" sz="2000" dirty="0"/>
              <a:t>-</a:t>
            </a:r>
            <a:r>
              <a:rPr lang="pt-BR" altLang="ja-JP" sz="2000" dirty="0"/>
              <a:t>Comunicação cara a cara entre os agricultores e intervenientes no mercado é benéfica para construir um bom relacionamento</a:t>
            </a: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58" y="3561675"/>
            <a:ext cx="2684266" cy="3259465"/>
          </a:xfrm>
          <a:prstGeom prst="rect">
            <a:avLst/>
          </a:prstGeom>
          <a:ln>
            <a:noFill/>
          </a:ln>
          <a:effectLst>
            <a:softEdge rad="112500"/>
          </a:effectLst>
        </p:spPr>
      </p:pic>
      <p:sp>
        <p:nvSpPr>
          <p:cNvPr id="13" name="四角形吹き出し 12"/>
          <p:cNvSpPr/>
          <p:nvPr/>
        </p:nvSpPr>
        <p:spPr>
          <a:xfrm>
            <a:off x="228138" y="4059576"/>
            <a:ext cx="1433885" cy="1352062"/>
          </a:xfrm>
          <a:prstGeom prst="wedgeRectCallout">
            <a:avLst>
              <a:gd name="adj1" fmla="val 87711"/>
              <a:gd name="adj2" fmla="val 1013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altLang="ja-JP" sz="1400" dirty="0"/>
              <a:t>Por favor, dêem uma vista de olhos às amostras (expostas no fundo da sala).</a:t>
            </a:r>
          </a:p>
        </p:txBody>
      </p:sp>
      <p:sp>
        <p:nvSpPr>
          <p:cNvPr id="14" name="楕円 13"/>
          <p:cNvSpPr/>
          <p:nvPr/>
        </p:nvSpPr>
        <p:spPr>
          <a:xfrm>
            <a:off x="5274224" y="450519"/>
            <a:ext cx="772963" cy="731352"/>
          </a:xfrm>
          <a:prstGeom prst="ellipse">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0"/>
          <p:cNvSpPr txBox="1">
            <a:spLocks noChangeArrowheads="1"/>
          </p:cNvSpPr>
          <p:nvPr/>
        </p:nvSpPr>
        <p:spPr bwMode="auto">
          <a:xfrm>
            <a:off x="3546282" y="622491"/>
            <a:ext cx="520842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dirty="0" err="1">
                <a:latin typeface="Arial" panose="020B0604020202020204" pitchFamily="34" charset="0"/>
                <a:cs typeface="Arial" panose="020B0604020202020204" pitchFamily="34" charset="0"/>
              </a:rPr>
              <a:t>Apresentação</a:t>
            </a:r>
            <a:r>
              <a:rPr lang="en-US" altLang="ja-JP" sz="1600" b="1" dirty="0">
                <a:latin typeface="Arial" panose="020B0604020202020204" pitchFamily="34" charset="0"/>
                <a:cs typeface="Arial" panose="020B0604020202020204" pitchFamily="34" charset="0"/>
              </a:rPr>
              <a:t> e </a:t>
            </a:r>
            <a:r>
              <a:rPr lang="en-US" altLang="ja-JP" sz="1600" b="1" dirty="0" err="1">
                <a:latin typeface="Arial" panose="020B0604020202020204" pitchFamily="34" charset="0"/>
                <a:cs typeface="Arial" panose="020B0604020202020204" pitchFamily="34" charset="0"/>
              </a:rPr>
              <a:t>utilização</a:t>
            </a:r>
            <a:r>
              <a:rPr lang="en-US" altLang="ja-JP" sz="1600" b="1" dirty="0">
                <a:latin typeface="Arial" panose="020B0604020202020204" pitchFamily="34" charset="0"/>
                <a:cs typeface="Arial" panose="020B0604020202020204" pitchFamily="34" charset="0"/>
              </a:rPr>
              <a:t> </a:t>
            </a:r>
            <a:r>
              <a:rPr lang="en-US" altLang="ja-JP" sz="1600" b="1" dirty="0" err="1">
                <a:latin typeface="Arial" panose="020B0604020202020204" pitchFamily="34" charset="0"/>
                <a:cs typeface="Arial" panose="020B0604020202020204" pitchFamily="34" charset="0"/>
              </a:rPr>
              <a:t>da</a:t>
            </a:r>
            <a:r>
              <a:rPr lang="en-US" altLang="ja-JP" sz="1600" b="1" dirty="0">
                <a:latin typeface="Arial" panose="020B0604020202020204" pitchFamily="34" charset="0"/>
                <a:cs typeface="Arial" panose="020B0604020202020204" pitchFamily="34" charset="0"/>
              </a:rPr>
              <a:t> </a:t>
            </a:r>
            <a:r>
              <a:rPr lang="en-US" altLang="ja-JP" sz="1600" b="1" dirty="0" err="1">
                <a:latin typeface="Arial" panose="020B0604020202020204" pitchFamily="34" charset="0"/>
                <a:cs typeface="Arial" panose="020B0604020202020204" pitchFamily="34" charset="0"/>
              </a:rPr>
              <a:t>teoria</a:t>
            </a:r>
            <a:r>
              <a:rPr lang="en-US" altLang="ja-JP" sz="1600" b="1" dirty="0">
                <a:latin typeface="Arial" panose="020B0604020202020204" pitchFamily="34" charset="0"/>
                <a:cs typeface="Arial" panose="020B0604020202020204" pitchFamily="34" charset="0"/>
              </a:rPr>
              <a:t> de </a:t>
            </a:r>
            <a:r>
              <a:rPr lang="en-US" altLang="ja-JP" sz="1600" b="1" dirty="0" err="1">
                <a:latin typeface="Arial" panose="020B0604020202020204" pitchFamily="34" charset="0"/>
                <a:cs typeface="Arial" panose="020B0604020202020204" pitchFamily="34" charset="0"/>
              </a:rPr>
              <a:t>Motivação</a:t>
            </a:r>
            <a:endParaRPr lang="ja-JP" altLang="en-US" sz="1600" dirty="0">
              <a:latin typeface="Arial" panose="020B0604020202020204" pitchFamily="34" charset="0"/>
              <a:cs typeface="Arial" panose="020B0604020202020204" pitchFamily="34" charset="0"/>
            </a:endParaRPr>
          </a:p>
        </p:txBody>
      </p:sp>
      <p:grpSp>
        <p:nvGrpSpPr>
          <p:cNvPr id="19" name="グループ化 18"/>
          <p:cNvGrpSpPr/>
          <p:nvPr/>
        </p:nvGrpSpPr>
        <p:grpSpPr>
          <a:xfrm>
            <a:off x="3310019" y="1709818"/>
            <a:ext cx="842522" cy="919001"/>
            <a:chOff x="14728" y="1658059"/>
            <a:chExt cx="715962" cy="715963"/>
          </a:xfrm>
        </p:grpSpPr>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8" y="1658059"/>
              <a:ext cx="715962" cy="715963"/>
            </a:xfrm>
            <a:prstGeom prst="rect">
              <a:avLst/>
            </a:prstGeom>
            <a:solidFill>
              <a:srgbClr val="FF0000">
                <a:alpha val="93000"/>
              </a:srgbClr>
            </a:solidFill>
            <a:ln>
              <a:noFill/>
            </a:ln>
            <a:effectLst/>
          </p:spPr>
        </p:pic>
        <p:sp>
          <p:nvSpPr>
            <p:cNvPr id="17" name="ハート 16"/>
            <p:cNvSpPr/>
            <p:nvPr/>
          </p:nvSpPr>
          <p:spPr>
            <a:xfrm>
              <a:off x="356040" y="1910472"/>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kumimoji="1" lang="ja-JP" altLang="en-US" dirty="0">
                <a:solidFill>
                  <a:prstClr val="white"/>
                </a:solidFill>
              </a:endParaRPr>
            </a:p>
          </p:txBody>
        </p:sp>
      </p:grpSp>
      <p:sp>
        <p:nvSpPr>
          <p:cNvPr id="18" name="正方形/長方形 17"/>
          <p:cNvSpPr/>
          <p:nvPr/>
        </p:nvSpPr>
        <p:spPr>
          <a:xfrm>
            <a:off x="3325168" y="1709818"/>
            <a:ext cx="844442" cy="919001"/>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89443" y="3422856"/>
            <a:ext cx="844442" cy="919001"/>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92124" y="5111783"/>
            <a:ext cx="844442" cy="919001"/>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250" y="91917"/>
            <a:ext cx="1074595" cy="419169"/>
          </a:xfrm>
          <a:prstGeom prst="rect">
            <a:avLst/>
          </a:prstGeom>
        </p:spPr>
      </p:pic>
      <p:sp>
        <p:nvSpPr>
          <p:cNvPr id="30" name="テキスト ボックス 29"/>
          <p:cNvSpPr txBox="1"/>
          <p:nvPr/>
        </p:nvSpPr>
        <p:spPr>
          <a:xfrm>
            <a:off x="0" y="21750"/>
            <a:ext cx="7852791" cy="523220"/>
          </a:xfrm>
          <a:prstGeom prst="rect">
            <a:avLst/>
          </a:prstGeom>
          <a:noFill/>
        </p:spPr>
        <p:txBody>
          <a:bodyPr wrap="none" rtlCol="0">
            <a:spAutoFit/>
          </a:bodyPr>
          <a:lstStyle/>
          <a:p>
            <a:r>
              <a:rPr lang="en-US" altLang="ja-JP" sz="2800" dirty="0"/>
              <a:t>3</a:t>
            </a:r>
            <a:r>
              <a:rPr kumimoji="1" lang="en-US" altLang="ja-JP" sz="2800" dirty="0"/>
              <a:t>. </a:t>
            </a:r>
            <a:r>
              <a:rPr lang="pt-PT" sz="2800" dirty="0"/>
              <a:t>Por dentro da Abordagem SHEP “Motivação</a:t>
            </a:r>
            <a:r>
              <a:rPr lang="en-US" altLang="ja-JP" sz="2800" dirty="0"/>
              <a:t>” </a:t>
            </a:r>
            <a:endParaRPr kumimoji="1" lang="ja-JP" altLang="en-US" sz="2800" dirty="0"/>
          </a:p>
        </p:txBody>
      </p:sp>
    </p:spTree>
    <p:extLst>
      <p:ext uri="{BB962C8B-B14F-4D97-AF65-F5344CB8AC3E}">
        <p14:creationId xmlns:p14="http://schemas.microsoft.com/office/powerpoint/2010/main" val="210973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220437" y="477210"/>
            <a:ext cx="8265838" cy="779463"/>
          </a:xfrm>
          <a:solidFill>
            <a:schemeClr val="bg1"/>
          </a:solidFill>
        </p:spPr>
        <p:txBody>
          <a:bodyPr>
            <a:noAutofit/>
          </a:bodyPr>
          <a:lstStyle/>
          <a:p>
            <a:r>
              <a:rPr lang="pt-PT" sz="2400" dirty="0"/>
              <a:t>Apresentação sobre a “Utilização da TAD” na 6ª Conferência Internacional da TAD</a:t>
            </a:r>
            <a:endParaRPr lang="ja-JP" altLang="en-US" sz="2800" dirty="0">
              <a:latin typeface="Century Gothic" panose="020B0502020202020204" pitchFamily="34" charset="0"/>
            </a:endParaRPr>
          </a:p>
        </p:txBody>
      </p:sp>
      <p:pic>
        <p:nvPicPr>
          <p:cNvPr id="4198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244" y="1312863"/>
            <a:ext cx="2736850" cy="3651250"/>
          </a:xfrm>
        </p:spPr>
      </p:pic>
      <p:pic>
        <p:nvPicPr>
          <p:cNvPr id="419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6556" y="1314450"/>
            <a:ext cx="490537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5014411"/>
            <a:ext cx="6519863" cy="1150938"/>
          </a:xfrm>
          <a:prstGeom prst="rect">
            <a:avLst/>
          </a:prstGeom>
          <a:noFill/>
          <a:ln w="9525">
            <a:noFill/>
            <a:miter lim="800000"/>
            <a:headEnd/>
            <a:tailEnd/>
          </a:ln>
        </p:spPr>
        <p:txBody>
          <a:bodyPr/>
          <a:lstStyle>
            <a:lvl1pPr marL="342900" indent="-342900">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lvl="0" indent="0">
              <a:lnSpc>
                <a:spcPct val="80000"/>
              </a:lnSpc>
              <a:spcBef>
                <a:spcPct val="20000"/>
              </a:spcBef>
              <a:buClr>
                <a:schemeClr val="tx1"/>
              </a:buClr>
              <a:defRPr/>
            </a:pPr>
            <a:r>
              <a:rPr lang="pt-PT" altLang="ja-JP" dirty="0">
                <a:solidFill>
                  <a:prstClr val="black"/>
                </a:solidFill>
                <a:latin typeface="Century Gothic" panose="020B0502020202020204" pitchFamily="34" charset="0"/>
                <a:cs typeface="Times New Roman" pitchFamily="18" charset="0"/>
              </a:rPr>
              <a:t>Além disso, é um pressuposto central da TAD, reflectida ao longo desses capítulos que defende que, na medida em que a implementação de programas de intervenção ou pesquisa for autónoma e a participação for electiva e volitiva, e não controlada , eles serão internalizados com mais sucesso. Há evidências disso em programas de desenvolvimento bem-sucedidos (por exemplo, </a:t>
            </a:r>
            <a:r>
              <a:rPr lang="pt-PT" altLang="ja-JP" dirty="0" err="1">
                <a:solidFill>
                  <a:prstClr val="black"/>
                </a:solidFill>
                <a:latin typeface="Century Gothic" panose="020B0502020202020204" pitchFamily="34" charset="0"/>
                <a:cs typeface="Times New Roman" pitchFamily="18" charset="0"/>
              </a:rPr>
              <a:t>Sayanagi</a:t>
            </a:r>
            <a:r>
              <a:rPr lang="pt-PT" altLang="ja-JP" dirty="0">
                <a:solidFill>
                  <a:prstClr val="black"/>
                </a:solidFill>
                <a:latin typeface="Century Gothic" panose="020B0502020202020204" pitchFamily="34" charset="0"/>
                <a:cs typeface="Times New Roman" pitchFamily="18" charset="0"/>
              </a:rPr>
              <a:t> e </a:t>
            </a:r>
            <a:r>
              <a:rPr lang="pt-PT" altLang="ja-JP" dirty="0" err="1">
                <a:solidFill>
                  <a:prstClr val="black"/>
                </a:solidFill>
                <a:latin typeface="Century Gothic" panose="020B0502020202020204" pitchFamily="34" charset="0"/>
                <a:cs typeface="Times New Roman" pitchFamily="18" charset="0"/>
              </a:rPr>
              <a:t>Aikawa</a:t>
            </a:r>
            <a:r>
              <a:rPr lang="pt-PT" altLang="ja-JP" dirty="0">
                <a:solidFill>
                  <a:prstClr val="black"/>
                </a:solidFill>
                <a:latin typeface="Century Gothic" panose="020B0502020202020204" pitchFamily="34" charset="0"/>
                <a:cs typeface="Times New Roman" pitchFamily="18" charset="0"/>
              </a:rPr>
              <a:t>, 2016</a:t>
            </a:r>
            <a:endParaRPr lang="en-US" altLang="ja-JP"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endParaRPr>
          </a:p>
          <a:p>
            <a:pPr marL="0" indent="0" eaLnBrk="1" hangingPunct="1">
              <a:lnSpc>
                <a:spcPct val="80000"/>
              </a:lnSpc>
              <a:spcBef>
                <a:spcPct val="20000"/>
              </a:spcBef>
              <a:buClr>
                <a:schemeClr val="tx1"/>
              </a:buClr>
              <a:defRPr/>
            </a:pPr>
            <a:endParaRPr lang="en-US" altLang="ja-JP"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endParaRPr>
          </a:p>
        </p:txBody>
      </p:sp>
      <p:sp>
        <p:nvSpPr>
          <p:cNvPr id="8" name="角丸四角形 7"/>
          <p:cNvSpPr/>
          <p:nvPr/>
        </p:nvSpPr>
        <p:spPr>
          <a:xfrm>
            <a:off x="3360069" y="2714625"/>
            <a:ext cx="4546600" cy="1046163"/>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テキスト ボックス 8"/>
          <p:cNvSpPr txBox="1"/>
          <p:nvPr/>
        </p:nvSpPr>
        <p:spPr>
          <a:xfrm>
            <a:off x="0" y="25400"/>
            <a:ext cx="7753405" cy="523220"/>
          </a:xfrm>
          <a:prstGeom prst="rect">
            <a:avLst/>
          </a:prstGeom>
          <a:noFill/>
        </p:spPr>
        <p:txBody>
          <a:bodyPr wrap="none" rtlCol="0">
            <a:spAutoFit/>
          </a:bodyPr>
          <a:lstStyle/>
          <a:p>
            <a:r>
              <a:rPr lang="en-US" altLang="ja-JP" sz="2800" dirty="0"/>
              <a:t>3</a:t>
            </a:r>
            <a:r>
              <a:rPr kumimoji="1" lang="en-US" altLang="ja-JP" sz="2800" dirty="0"/>
              <a:t>. </a:t>
            </a:r>
            <a:r>
              <a:rPr lang="pt-PT" sz="2800" dirty="0"/>
              <a:t>Por dentro da Abordagem SHEP “Motivação</a:t>
            </a:r>
            <a:r>
              <a:rPr lang="en-US" altLang="ja-JP" sz="2800" dirty="0"/>
              <a:t>”</a:t>
            </a:r>
            <a:endParaRPr kumimoji="1" lang="ja-JP" altLang="en-US" sz="2800" dirty="0"/>
          </a:p>
        </p:txBody>
      </p:sp>
      <p:pic>
        <p:nvPicPr>
          <p:cNvPr id="2" name="図 1"/>
          <p:cNvPicPr>
            <a:picLocks noChangeAspect="1"/>
          </p:cNvPicPr>
          <p:nvPr/>
        </p:nvPicPr>
        <p:blipFill>
          <a:blip r:embed="rId4"/>
          <a:stretch>
            <a:fillRect/>
          </a:stretch>
        </p:blipFill>
        <p:spPr>
          <a:xfrm>
            <a:off x="6408061" y="3023003"/>
            <a:ext cx="2697714" cy="3802710"/>
          </a:xfrm>
          <a:prstGeom prst="rect">
            <a:avLst/>
          </a:prstGeom>
        </p:spPr>
      </p:pic>
      <p:pic>
        <p:nvPicPr>
          <p:cNvPr id="10" name="図 9">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840" y="37905"/>
            <a:ext cx="1074595" cy="419169"/>
          </a:xfrm>
          <a:prstGeom prst="rect">
            <a:avLst/>
          </a:prstGeom>
        </p:spPr>
      </p:pic>
    </p:spTree>
    <p:extLst>
      <p:ext uri="{BB962C8B-B14F-4D97-AF65-F5344CB8AC3E}">
        <p14:creationId xmlns:p14="http://schemas.microsoft.com/office/powerpoint/2010/main" val="82523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7740" y="1782329"/>
            <a:ext cx="8631817" cy="2760663"/>
          </a:xfrm>
        </p:spPr>
        <p:txBody>
          <a:bodyPr>
            <a:normAutofit fontScale="92500" lnSpcReduction="20000"/>
          </a:bodyPr>
          <a:lstStyle/>
          <a:p>
            <a:pPr algn="just">
              <a:lnSpc>
                <a:spcPct val="100000"/>
              </a:lnSpc>
              <a:buFont typeface="Wingdings" panose="05000000000000000000" pitchFamily="2" charset="2"/>
              <a:buChar char="ü"/>
            </a:pPr>
            <a:r>
              <a:rPr lang="en-US" altLang="ja-JP" sz="2600" b="1" dirty="0">
                <a:solidFill>
                  <a:schemeClr val="tx2"/>
                </a:solidFill>
                <a:latin typeface="Century Gothic" panose="020B0502020202020204" pitchFamily="34" charset="0"/>
              </a:rPr>
              <a:t> </a:t>
            </a:r>
            <a:r>
              <a:rPr lang="pt-PT" altLang="ja-JP" sz="2600" b="1" dirty="0">
                <a:solidFill>
                  <a:schemeClr val="tx2"/>
                </a:solidFill>
                <a:latin typeface="Century Gothic" panose="020B0502020202020204" pitchFamily="34" charset="0"/>
              </a:rPr>
              <a:t>Transferência de Tecnologia</a:t>
            </a:r>
            <a:r>
              <a:rPr lang="ja-JP" altLang="en-US" sz="2600" dirty="0">
                <a:latin typeface="Century Gothic" panose="020B0502020202020204" pitchFamily="34" charset="0"/>
              </a:rPr>
              <a:t>：</a:t>
            </a:r>
            <a:r>
              <a:rPr lang="pt-PT" altLang="ja-JP" sz="2600" dirty="0">
                <a:latin typeface="Century Gothic" panose="020B0502020202020204" pitchFamily="34" charset="0"/>
              </a:rPr>
              <a:t>Os agricultores não adoptam as tecnologias/ técnicas recomendadas e demonstradas pela pesquisa agrária</a:t>
            </a:r>
            <a:endParaRPr lang="en-US" altLang="ja-JP" sz="2600" dirty="0">
              <a:latin typeface="Century Gothic" panose="020B0502020202020204" pitchFamily="34" charset="0"/>
            </a:endParaRPr>
          </a:p>
          <a:p>
            <a:pPr algn="just">
              <a:lnSpc>
                <a:spcPct val="100000"/>
              </a:lnSpc>
              <a:buFont typeface="Wingdings" panose="05000000000000000000" pitchFamily="2" charset="2"/>
              <a:buChar char="ü"/>
            </a:pPr>
            <a:r>
              <a:rPr lang="en-US" altLang="ja-JP" sz="2600" b="1" dirty="0" err="1">
                <a:solidFill>
                  <a:schemeClr val="tx2"/>
                </a:solidFill>
                <a:latin typeface="Century Gothic" panose="020B0502020202020204" pitchFamily="34" charset="0"/>
              </a:rPr>
              <a:t>Falta</a:t>
            </a:r>
            <a:r>
              <a:rPr lang="en-US" altLang="ja-JP" sz="2600" b="1" dirty="0">
                <a:solidFill>
                  <a:schemeClr val="tx2"/>
                </a:solidFill>
                <a:latin typeface="Century Gothic" panose="020B0502020202020204" pitchFamily="34" charset="0"/>
              </a:rPr>
              <a:t> de Mercado</a:t>
            </a:r>
            <a:r>
              <a:rPr lang="ja-JP" altLang="en-US" sz="2600" dirty="0">
                <a:latin typeface="Century Gothic" panose="020B0502020202020204" pitchFamily="34" charset="0"/>
              </a:rPr>
              <a:t>：</a:t>
            </a:r>
            <a:r>
              <a:rPr lang="pt-PT" altLang="ja-JP" sz="2600" dirty="0">
                <a:latin typeface="Century Gothic" panose="020B0502020202020204" pitchFamily="34" charset="0"/>
              </a:rPr>
              <a:t>O aumento dos rendimentos agrícolas não conduz necessariamente a melhorias de lucros agrícolas</a:t>
            </a:r>
            <a:endParaRPr lang="en-US" altLang="ja-JP" sz="2600" dirty="0">
              <a:latin typeface="Century Gothic" panose="020B0502020202020204" pitchFamily="34" charset="0"/>
            </a:endParaRPr>
          </a:p>
          <a:p>
            <a:pPr algn="just">
              <a:lnSpc>
                <a:spcPct val="100000"/>
              </a:lnSpc>
              <a:buFont typeface="Wingdings" panose="05000000000000000000" pitchFamily="2" charset="2"/>
              <a:buChar char="ü"/>
            </a:pPr>
            <a:r>
              <a:rPr lang="en-US" altLang="ja-JP" sz="2600" b="1" dirty="0">
                <a:solidFill>
                  <a:schemeClr val="tx2"/>
                </a:solidFill>
                <a:latin typeface="Century Gothic" panose="020B0502020202020204" pitchFamily="34" charset="0"/>
              </a:rPr>
              <a:t> Empoderamento</a:t>
            </a:r>
            <a:r>
              <a:rPr lang="ja-JP" altLang="en-US" sz="2600" dirty="0">
                <a:latin typeface="Century Gothic" panose="020B0502020202020204" pitchFamily="34" charset="0"/>
              </a:rPr>
              <a:t>：</a:t>
            </a:r>
            <a:r>
              <a:rPr lang="en-US" altLang="ja-JP" sz="2600" dirty="0">
                <a:latin typeface="Century Gothic" panose="020B0502020202020204" pitchFamily="34" charset="0"/>
              </a:rPr>
              <a:t>Os </a:t>
            </a:r>
            <a:r>
              <a:rPr lang="en-US" altLang="ja-JP" sz="2600" dirty="0" err="1">
                <a:latin typeface="Century Gothic" panose="020B0502020202020204" pitchFamily="34" charset="0"/>
              </a:rPr>
              <a:t>esforços</a:t>
            </a:r>
            <a:r>
              <a:rPr lang="en-US" altLang="ja-JP" sz="2600" dirty="0">
                <a:latin typeface="Century Gothic" panose="020B0502020202020204" pitchFamily="34" charset="0"/>
              </a:rPr>
              <a:t> dos </a:t>
            </a:r>
            <a:r>
              <a:rPr lang="en-US" altLang="ja-JP" sz="2600" dirty="0" err="1">
                <a:latin typeface="Century Gothic" panose="020B0502020202020204" pitchFamily="34" charset="0"/>
              </a:rPr>
              <a:t>agricultores</a:t>
            </a:r>
            <a:r>
              <a:rPr lang="en-US" altLang="ja-JP" sz="2600" dirty="0">
                <a:latin typeface="Century Gothic" panose="020B0502020202020204" pitchFamily="34" charset="0"/>
              </a:rPr>
              <a:t> </a:t>
            </a:r>
            <a:r>
              <a:rPr lang="en-US" altLang="ja-JP" sz="2600" dirty="0" err="1">
                <a:latin typeface="Century Gothic" panose="020B0502020202020204" pitchFamily="34" charset="0"/>
              </a:rPr>
              <a:t>para</a:t>
            </a:r>
            <a:r>
              <a:rPr lang="en-US" altLang="ja-JP" sz="2600" dirty="0">
                <a:latin typeface="Century Gothic" panose="020B0502020202020204" pitchFamily="34" charset="0"/>
              </a:rPr>
              <a:t> a </a:t>
            </a:r>
            <a:r>
              <a:rPr lang="en-US" altLang="ja-JP" sz="2600" dirty="0" err="1">
                <a:latin typeface="Century Gothic" panose="020B0502020202020204" pitchFamily="34" charset="0"/>
              </a:rPr>
              <a:t>melhoria</a:t>
            </a:r>
            <a:r>
              <a:rPr lang="en-US" altLang="ja-JP" sz="2600" dirty="0">
                <a:latin typeface="Century Gothic" panose="020B0502020202020204" pitchFamily="34" charset="0"/>
              </a:rPr>
              <a:t> do </a:t>
            </a:r>
            <a:r>
              <a:rPr lang="en-US" altLang="ja-JP" sz="2600" dirty="0" err="1">
                <a:latin typeface="Century Gothic" panose="020B0502020202020204" pitchFamily="34" charset="0"/>
              </a:rPr>
              <a:t>cultivo</a:t>
            </a:r>
            <a:r>
              <a:rPr lang="en-US" altLang="ja-JP" sz="2600" dirty="0">
                <a:latin typeface="Century Gothic" panose="020B0502020202020204" pitchFamily="34" charset="0"/>
              </a:rPr>
              <a:t> </a:t>
            </a:r>
            <a:r>
              <a:rPr lang="en-US" altLang="ja-JP" sz="2600" dirty="0" err="1">
                <a:latin typeface="Century Gothic" panose="020B0502020202020204" pitchFamily="34" charset="0"/>
              </a:rPr>
              <a:t>não</a:t>
            </a:r>
            <a:r>
              <a:rPr lang="en-US" altLang="ja-JP" sz="2600" dirty="0">
                <a:latin typeface="Century Gothic" panose="020B0502020202020204" pitchFamily="34" charset="0"/>
              </a:rPr>
              <a:t> </a:t>
            </a:r>
            <a:r>
              <a:rPr lang="en-US" altLang="ja-JP" sz="2600" dirty="0" err="1">
                <a:latin typeface="Century Gothic" panose="020B0502020202020204" pitchFamily="34" charset="0"/>
              </a:rPr>
              <a:t>são</a:t>
            </a:r>
            <a:r>
              <a:rPr lang="en-US" altLang="ja-JP" sz="2600" dirty="0">
                <a:latin typeface="Century Gothic" panose="020B0502020202020204" pitchFamily="34" charset="0"/>
              </a:rPr>
              <a:t> </a:t>
            </a:r>
            <a:r>
              <a:rPr lang="en-US" altLang="ja-JP" sz="2600" dirty="0" err="1">
                <a:latin typeface="Century Gothic" panose="020B0502020202020204" pitchFamily="34" charset="0"/>
              </a:rPr>
              <a:t>persistentes</a:t>
            </a:r>
            <a:endParaRPr lang="en-US" altLang="ja-JP" sz="2600" dirty="0">
              <a:latin typeface="Century Gothic" panose="020B0502020202020204" pitchFamily="34" charset="0"/>
            </a:endParaRPr>
          </a:p>
        </p:txBody>
      </p:sp>
      <p:sp>
        <p:nvSpPr>
          <p:cNvPr id="4" name="スライド番号プレースホルダー 3"/>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E88A7E6F-FE3E-4C97-A7C3-A228940FDC9D}" type="slidenum">
              <a:rPr lang="ja-JP" altLang="en-US">
                <a:solidFill>
                  <a:srgbClr val="898989"/>
                </a:solidFill>
              </a:rPr>
              <a:pPr eaLnBrk="1" hangingPunct="1"/>
              <a:t>2</a:t>
            </a:fld>
            <a:endParaRPr lang="ja-JP" altLang="en-US">
              <a:solidFill>
                <a:srgbClr val="898989"/>
              </a:solidFill>
            </a:endParaRPr>
          </a:p>
        </p:txBody>
      </p:sp>
      <p:sp>
        <p:nvSpPr>
          <p:cNvPr id="2" name="下矢印 1"/>
          <p:cNvSpPr/>
          <p:nvPr/>
        </p:nvSpPr>
        <p:spPr>
          <a:xfrm>
            <a:off x="3656805" y="4497288"/>
            <a:ext cx="1944687"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01" name="テキスト ボックス 3"/>
          <p:cNvSpPr txBox="1">
            <a:spLocks noChangeArrowheads="1"/>
          </p:cNvSpPr>
          <p:nvPr/>
        </p:nvSpPr>
        <p:spPr bwMode="auto">
          <a:xfrm>
            <a:off x="257740" y="5135463"/>
            <a:ext cx="88174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None/>
            </a:pPr>
            <a:r>
              <a:rPr lang="pt-PT" altLang="ja-JP" sz="2800" b="1" dirty="0">
                <a:solidFill>
                  <a:srgbClr val="FF0000"/>
                </a:solidFill>
                <a:latin typeface="Century Gothic" panose="020B0502020202020204" pitchFamily="34" charset="0"/>
              </a:rPr>
              <a:t>SHEP, como uma das abordagens da extensão agrária, providencia soluções para estas questões básicas sobre a extensão agrária</a:t>
            </a:r>
            <a:r>
              <a:rPr lang="en-US" altLang="ja-JP" sz="2800" b="1" dirty="0">
                <a:solidFill>
                  <a:srgbClr val="FF0000"/>
                </a:solidFill>
                <a:latin typeface="Century Gothic" panose="020B0502020202020204" pitchFamily="34" charset="0"/>
              </a:rPr>
              <a:t>.</a:t>
            </a:r>
          </a:p>
        </p:txBody>
      </p:sp>
      <p:sp>
        <p:nvSpPr>
          <p:cNvPr id="7" name="タイトル 1"/>
          <p:cNvSpPr txBox="1">
            <a:spLocks/>
          </p:cNvSpPr>
          <p:nvPr/>
        </p:nvSpPr>
        <p:spPr>
          <a:xfrm>
            <a:off x="257741" y="646730"/>
            <a:ext cx="8742816" cy="921707"/>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pt-PT" altLang="ja-JP" sz="2800" dirty="0">
                <a:solidFill>
                  <a:schemeClr val="bg1"/>
                </a:solidFill>
                <a:latin typeface="Century Gothic" panose="020B0502020202020204" pitchFamily="34" charset="0"/>
              </a:rPr>
              <a:t>Desafios da Extensão Agrícola Convencional</a:t>
            </a:r>
            <a:endParaRPr lang="en-US" altLang="ja-JP" sz="2800" dirty="0">
              <a:solidFill>
                <a:schemeClr val="bg1"/>
              </a:solidFill>
              <a:latin typeface="Century Gothic" panose="020B0502020202020204" pitchFamily="34" charset="0"/>
            </a:endParaRPr>
          </a:p>
        </p:txBody>
      </p:sp>
      <p:sp>
        <p:nvSpPr>
          <p:cNvPr id="6" name="テキスト ボックス 5"/>
          <p:cNvSpPr txBox="1"/>
          <p:nvPr/>
        </p:nvSpPr>
        <p:spPr>
          <a:xfrm>
            <a:off x="39204" y="63608"/>
            <a:ext cx="2583784" cy="523220"/>
          </a:xfrm>
          <a:prstGeom prst="rect">
            <a:avLst/>
          </a:prstGeom>
          <a:noFill/>
        </p:spPr>
        <p:txBody>
          <a:bodyPr wrap="none" rtlCol="0">
            <a:spAutoFit/>
          </a:bodyPr>
          <a:lstStyle/>
          <a:p>
            <a:r>
              <a:rPr kumimoji="1" lang="en-US" altLang="ja-JP" sz="2800" dirty="0"/>
              <a:t>1. </a:t>
            </a:r>
            <a:r>
              <a:rPr kumimoji="1" lang="en-US" altLang="ja-JP" sz="2800" dirty="0" err="1"/>
              <a:t>Antecedente</a:t>
            </a:r>
            <a:endParaRPr kumimoji="1" lang="ja-JP" altLang="en-US" sz="2800" dirty="0"/>
          </a:p>
        </p:txBody>
      </p:sp>
      <p:pic>
        <p:nvPicPr>
          <p:cNvPr id="8" name="図 7">
            <a:extLst>
              <a:ext uri="{FF2B5EF4-FFF2-40B4-BE49-F238E27FC236}">
                <a16:creationId xmlns:a16="http://schemas.microsoft.com/office/drawing/2014/main" id="{BDD59F81-5B7C-480D-A5F5-ABC89BA9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992" y="90574"/>
            <a:ext cx="1074595" cy="419169"/>
          </a:xfrm>
          <a:prstGeom prst="rect">
            <a:avLst/>
          </a:prstGeom>
        </p:spPr>
      </p:pic>
    </p:spTree>
    <p:extLst>
      <p:ext uri="{BB962C8B-B14F-4D97-AF65-F5344CB8AC3E}">
        <p14:creationId xmlns:p14="http://schemas.microsoft.com/office/powerpoint/2010/main" val="193836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46512" y="596258"/>
            <a:ext cx="8340918" cy="112584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Century Gothic" panose="020B0502020202020204" pitchFamily="34" charset="0"/>
              </a:rPr>
              <a:t>“</a:t>
            </a:r>
            <a:r>
              <a:rPr lang="pt-PT" altLang="ja-JP" sz="4000" dirty="0">
                <a:solidFill>
                  <a:prstClr val="black"/>
                </a:solidFill>
                <a:latin typeface="Century Gothic" panose="020B0502020202020204" pitchFamily="34" charset="0"/>
                <a:ea typeface="ＭＳ Ｐゴシック" panose="020B0600070205080204" pitchFamily="50" charset="-128"/>
              </a:rPr>
              <a:t>O que SHEP pode trazer como mudanças</a:t>
            </a:r>
            <a:r>
              <a:rPr lang="en-US" altLang="ja-JP" sz="4000" dirty="0">
                <a:latin typeface="Century Gothic" panose="020B0502020202020204" pitchFamily="34" charset="0"/>
              </a:rPr>
              <a:t>?”</a:t>
            </a:r>
            <a:endParaRPr lang="ja-JP" altLang="en-US" sz="4000" dirty="0">
              <a:latin typeface="Century Gothic" panose="020B0502020202020204" pitchFamily="34" charset="0"/>
            </a:endParaRPr>
          </a:p>
        </p:txBody>
      </p:sp>
      <p:pic>
        <p:nvPicPr>
          <p:cNvPr id="5" name="図 4"/>
          <p:cNvPicPr>
            <a:picLocks noChangeAspect="1"/>
          </p:cNvPicPr>
          <p:nvPr/>
        </p:nvPicPr>
        <p:blipFill>
          <a:blip r:embed="rId2"/>
          <a:stretch>
            <a:fillRect/>
          </a:stretch>
        </p:blipFill>
        <p:spPr>
          <a:xfrm>
            <a:off x="177017" y="528235"/>
            <a:ext cx="585108" cy="1259376"/>
          </a:xfrm>
          <a:prstGeom prst="rect">
            <a:avLst/>
          </a:prstGeom>
        </p:spPr>
      </p:pic>
      <p:pic>
        <p:nvPicPr>
          <p:cNvPr id="6" name="Picture 3"/>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a:xfrm>
            <a:off x="86137" y="3112045"/>
            <a:ext cx="4048695" cy="3147676"/>
          </a:xfrm>
          <a:prstGeom prst="rect">
            <a:avLst/>
          </a:prstGeom>
          <a:noFill/>
        </p:spPr>
      </p:pic>
      <p:sp>
        <p:nvSpPr>
          <p:cNvPr id="7" name="Text Box 5"/>
          <p:cNvSpPr txBox="1">
            <a:spLocks noChangeArrowheads="1"/>
          </p:cNvSpPr>
          <p:nvPr/>
        </p:nvSpPr>
        <p:spPr bwMode="auto">
          <a:xfrm>
            <a:off x="112178" y="5893008"/>
            <a:ext cx="4022653" cy="6463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en-US" altLang="ja-JP" b="1" dirty="0" err="1">
                <a:solidFill>
                  <a:schemeClr val="bg1"/>
                </a:solidFill>
              </a:rPr>
              <a:t>Pesquisa</a:t>
            </a:r>
            <a:r>
              <a:rPr kumimoji="1" lang="en-US" altLang="ja-JP" b="1" dirty="0">
                <a:solidFill>
                  <a:schemeClr val="bg1"/>
                </a:solidFill>
              </a:rPr>
              <a:t> de </a:t>
            </a:r>
            <a:r>
              <a:rPr lang="en-US" altLang="ja-JP" b="1" dirty="0">
                <a:solidFill>
                  <a:schemeClr val="bg1"/>
                </a:solidFill>
              </a:rPr>
              <a:t>M</a:t>
            </a:r>
            <a:r>
              <a:rPr kumimoji="1" lang="en-US" altLang="ja-JP" b="1" dirty="0">
                <a:solidFill>
                  <a:schemeClr val="bg1"/>
                </a:solidFill>
              </a:rPr>
              <a:t>ercado </a:t>
            </a:r>
            <a:r>
              <a:rPr lang="en-US" altLang="ja-JP" b="1" dirty="0" err="1">
                <a:solidFill>
                  <a:schemeClr val="bg1"/>
                </a:solidFill>
              </a:rPr>
              <a:t>R</a:t>
            </a:r>
            <a:r>
              <a:rPr kumimoji="1" lang="en-US" altLang="ja-JP" b="1" dirty="0" err="1">
                <a:solidFill>
                  <a:schemeClr val="bg1"/>
                </a:solidFill>
              </a:rPr>
              <a:t>ealizada</a:t>
            </a:r>
            <a:r>
              <a:rPr kumimoji="1" lang="en-US" altLang="ja-JP" b="1" dirty="0">
                <a:solidFill>
                  <a:schemeClr val="bg1"/>
                </a:solidFill>
              </a:rPr>
              <a:t> </a:t>
            </a:r>
            <a:r>
              <a:rPr kumimoji="1" lang="en-US" altLang="ja-JP" b="1" dirty="0" err="1">
                <a:solidFill>
                  <a:schemeClr val="bg1"/>
                </a:solidFill>
              </a:rPr>
              <a:t>pelos</a:t>
            </a:r>
            <a:r>
              <a:rPr kumimoji="1" lang="en-US" altLang="ja-JP" b="1" dirty="0">
                <a:solidFill>
                  <a:schemeClr val="bg1"/>
                </a:solidFill>
              </a:rPr>
              <a:t> </a:t>
            </a:r>
            <a:r>
              <a:rPr lang="en-US" altLang="ja-JP" b="1" dirty="0" err="1">
                <a:solidFill>
                  <a:schemeClr val="bg1"/>
                </a:solidFill>
              </a:rPr>
              <a:t>A</a:t>
            </a:r>
            <a:r>
              <a:rPr kumimoji="1" lang="en-US" altLang="ja-JP" b="1" dirty="0" err="1">
                <a:solidFill>
                  <a:schemeClr val="bg1"/>
                </a:solidFill>
              </a:rPr>
              <a:t>gricultores</a:t>
            </a:r>
            <a:endParaRPr kumimoji="1" lang="en-US" altLang="ja-JP" b="1" dirty="0">
              <a:solidFill>
                <a:schemeClr val="bg1"/>
              </a:solidFill>
            </a:endParaRPr>
          </a:p>
        </p:txBody>
      </p:sp>
      <p:pic>
        <p:nvPicPr>
          <p:cNvPr id="9"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3158" y="3030512"/>
            <a:ext cx="4740026" cy="301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86137" y="1918179"/>
            <a:ext cx="8917657" cy="1084502"/>
          </a:xfrm>
          <a:prstGeom prst="rect">
            <a:avLst/>
          </a:prstGeom>
          <a:noFill/>
          <a:ln w="9525">
            <a:noFill/>
            <a:miter lim="800000"/>
            <a:headEnd/>
            <a:tailEnd/>
          </a:ln>
        </p:spPr>
        <p:txBody>
          <a:bodyPr lIns="91440" tIns="45720" rIns="91440" bIns="45720" anchor="t"/>
          <a:lstStyle>
            <a:lvl1pPr marL="342900" indent="-342900">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indent="0">
              <a:lnSpc>
                <a:spcPct val="80000"/>
              </a:lnSpc>
              <a:spcBef>
                <a:spcPct val="20000"/>
              </a:spcBef>
              <a:buClr>
                <a:schemeClr val="tx1"/>
              </a:buClr>
              <a:defRPr/>
            </a:pPr>
            <a:r>
              <a:rPr lang="pt-PT" altLang="ja-JP" sz="2800" dirty="0">
                <a:latin typeface="Century Gothic"/>
                <a:ea typeface="ＭＳ Ｐゴシック"/>
                <a:cs typeface="Times New Roman"/>
              </a:rPr>
              <a:t>Mudança de mentalidade dos agricultores quanto à comercialização de “</a:t>
            </a:r>
            <a:r>
              <a:rPr lang="pt-PT" altLang="ja-JP" sz="2800" b="1" dirty="0">
                <a:latin typeface="Century Gothic"/>
                <a:ea typeface="ＭＳ Ｐゴシック"/>
                <a:cs typeface="Times New Roman"/>
              </a:rPr>
              <a:t>Cultivar e Vender</a:t>
            </a:r>
            <a:r>
              <a:rPr lang="pt-PT" altLang="ja-JP" sz="2800" dirty="0">
                <a:latin typeface="Century Gothic"/>
                <a:ea typeface="ＭＳ Ｐゴシック"/>
                <a:cs typeface="Times New Roman"/>
              </a:rPr>
              <a:t>" para “</a:t>
            </a:r>
            <a:r>
              <a:rPr lang="pt-PT" altLang="ja-JP" sz="2800" b="1" dirty="0">
                <a:solidFill>
                  <a:srgbClr val="FF0000"/>
                </a:solidFill>
                <a:latin typeface="Century Gothic"/>
                <a:ea typeface="ＭＳ Ｐゴシック"/>
                <a:cs typeface="Times New Roman"/>
              </a:rPr>
              <a:t>Cultivar para Vender</a:t>
            </a:r>
            <a:r>
              <a:rPr lang="pt-PT" altLang="ja-JP" sz="2800" dirty="0">
                <a:latin typeface="Century Gothic"/>
                <a:ea typeface="ＭＳ Ｐゴシック"/>
                <a:cs typeface="Times New Roman"/>
              </a:rPr>
              <a:t>"</a:t>
            </a:r>
            <a:endParaRPr lang="en-US" altLang="ja-JP" sz="2800" b="1" dirty="0">
              <a:effectLst>
                <a:outerShdw blurRad="38100" dist="38100" dir="2700000" algn="tl">
                  <a:srgbClr val="C0C0C0"/>
                </a:outerShdw>
              </a:effectLst>
              <a:latin typeface="Century Gothic"/>
              <a:ea typeface="ＭＳ Ｐゴシック"/>
              <a:cs typeface="Times New Roman"/>
            </a:endParaRPr>
          </a:p>
          <a:p>
            <a:pPr marL="0" indent="0" algn="l" eaLnBrk="1" hangingPunct="1">
              <a:lnSpc>
                <a:spcPct val="80000"/>
              </a:lnSpc>
              <a:spcBef>
                <a:spcPct val="20000"/>
              </a:spcBef>
              <a:buClr>
                <a:schemeClr val="tx1"/>
              </a:buClr>
              <a:defRPr/>
            </a:pPr>
            <a:endParaRPr lang="en-US" altLang="ja-JP" sz="3200"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endParaRPr>
          </a:p>
        </p:txBody>
      </p:sp>
      <p:sp>
        <p:nvSpPr>
          <p:cNvPr id="12" name="テキスト ボックス 11"/>
          <p:cNvSpPr txBox="1"/>
          <p:nvPr/>
        </p:nvSpPr>
        <p:spPr>
          <a:xfrm>
            <a:off x="344" y="5015"/>
            <a:ext cx="5780172" cy="523220"/>
          </a:xfrm>
          <a:prstGeom prst="rect">
            <a:avLst/>
          </a:prstGeom>
          <a:noFill/>
        </p:spPr>
        <p:txBody>
          <a:bodyPr wrap="none" rtlCol="0">
            <a:spAutoFit/>
          </a:bodyPr>
          <a:lstStyle/>
          <a:p>
            <a:r>
              <a:rPr lang="en-US" altLang="ja-JP" sz="2800" dirty="0"/>
              <a:t>3</a:t>
            </a:r>
            <a:r>
              <a:rPr kumimoji="1" lang="en-US" altLang="ja-JP" sz="2800" dirty="0"/>
              <a:t>. </a:t>
            </a:r>
            <a:r>
              <a:rPr kumimoji="1" lang="en-US" altLang="ja-JP" sz="2800" dirty="0" err="1"/>
              <a:t>Por</a:t>
            </a:r>
            <a:r>
              <a:rPr kumimoji="1" lang="en-US" altLang="ja-JP" sz="2800" dirty="0"/>
              <a:t> </a:t>
            </a:r>
            <a:r>
              <a:rPr kumimoji="1" lang="en-US" altLang="ja-JP" sz="2800" dirty="0" err="1"/>
              <a:t>dentro</a:t>
            </a:r>
            <a:r>
              <a:rPr kumimoji="1" lang="en-US" altLang="ja-JP" sz="2800" dirty="0"/>
              <a:t> </a:t>
            </a:r>
            <a:r>
              <a:rPr kumimoji="1" lang="en-US" altLang="ja-JP" sz="2800" dirty="0" err="1"/>
              <a:t>da</a:t>
            </a:r>
            <a:r>
              <a:rPr kumimoji="1" lang="en-US" altLang="ja-JP" sz="2800" dirty="0"/>
              <a:t> </a:t>
            </a:r>
            <a:r>
              <a:rPr kumimoji="1" lang="en-US" altLang="ja-JP" sz="2800" dirty="0" err="1"/>
              <a:t>Abordagem</a:t>
            </a:r>
            <a:r>
              <a:rPr kumimoji="1" lang="en-US" altLang="ja-JP" sz="2800" dirty="0"/>
              <a:t> SHEP</a:t>
            </a:r>
            <a:endParaRPr kumimoji="1" lang="ja-JP" altLang="en-US" sz="2800" dirty="0"/>
          </a:p>
        </p:txBody>
      </p:sp>
      <p:pic>
        <p:nvPicPr>
          <p:cNvPr id="11" name="図 10">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835" y="67724"/>
            <a:ext cx="1074595" cy="419169"/>
          </a:xfrm>
          <a:prstGeom prst="rect">
            <a:avLst/>
          </a:prstGeom>
        </p:spPr>
      </p:pic>
      <p:sp>
        <p:nvSpPr>
          <p:cNvPr id="8" name="Text Box 7"/>
          <p:cNvSpPr txBox="1">
            <a:spLocks noChangeArrowheads="1"/>
          </p:cNvSpPr>
          <p:nvPr/>
        </p:nvSpPr>
        <p:spPr bwMode="auto">
          <a:xfrm>
            <a:off x="4255294" y="5893008"/>
            <a:ext cx="4629149" cy="64633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en-US" altLang="ja-JP" b="1" dirty="0" err="1">
                <a:solidFill>
                  <a:schemeClr val="bg1"/>
                </a:solidFill>
              </a:rPr>
              <a:t>exemplo</a:t>
            </a:r>
            <a:r>
              <a:rPr kumimoji="1" lang="en-US" altLang="ja-JP" b="1" dirty="0">
                <a:solidFill>
                  <a:schemeClr val="bg1"/>
                </a:solidFill>
              </a:rPr>
              <a:t>) </a:t>
            </a:r>
            <a:r>
              <a:rPr kumimoji="1" lang="en-US" altLang="ja-JP" b="1" dirty="0" err="1">
                <a:solidFill>
                  <a:schemeClr val="bg1"/>
                </a:solidFill>
              </a:rPr>
              <a:t>Resultados</a:t>
            </a:r>
            <a:r>
              <a:rPr kumimoji="1" lang="en-US" altLang="ja-JP" b="1" dirty="0">
                <a:solidFill>
                  <a:schemeClr val="bg1"/>
                </a:solidFill>
              </a:rPr>
              <a:t> da </a:t>
            </a:r>
            <a:r>
              <a:rPr kumimoji="1" lang="en-US" altLang="ja-JP" b="1" dirty="0" err="1">
                <a:solidFill>
                  <a:schemeClr val="bg1"/>
                </a:solidFill>
              </a:rPr>
              <a:t>Pesquisa</a:t>
            </a:r>
            <a:r>
              <a:rPr kumimoji="1" lang="en-US" altLang="ja-JP" b="1" dirty="0">
                <a:solidFill>
                  <a:schemeClr val="bg1"/>
                </a:solidFill>
              </a:rPr>
              <a:t> de Mercado</a:t>
            </a:r>
          </a:p>
        </p:txBody>
      </p:sp>
    </p:spTree>
    <p:extLst>
      <p:ext uri="{BB962C8B-B14F-4D97-AF65-F5344CB8AC3E}">
        <p14:creationId xmlns:p14="http://schemas.microsoft.com/office/powerpoint/2010/main" val="413916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67961" y="477210"/>
            <a:ext cx="7178704" cy="1138772"/>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solidFill>
                  <a:schemeClr val="bg1"/>
                </a:solidFill>
                <a:latin typeface="Century Gothic" panose="020B0502020202020204" pitchFamily="34" charset="0"/>
              </a:rPr>
              <a:t>“</a:t>
            </a:r>
            <a:r>
              <a:rPr lang="pt-PT" altLang="ja-JP" sz="4000" dirty="0">
                <a:solidFill>
                  <a:prstClr val="white"/>
                </a:solidFill>
                <a:latin typeface="Century Gothic" panose="020B0502020202020204" pitchFamily="34" charset="0"/>
                <a:ea typeface="ＭＳ Ｐゴシック" panose="020B0600070205080204" pitchFamily="50" charset="-128"/>
              </a:rPr>
              <a:t>O que aconteceu ao nível de terreno? </a:t>
            </a:r>
            <a:r>
              <a:rPr lang="en-US" altLang="ja-JP" sz="4000" dirty="0">
                <a:solidFill>
                  <a:schemeClr val="bg1"/>
                </a:solidFill>
                <a:latin typeface="Century Gothic" panose="020B0502020202020204" pitchFamily="34" charset="0"/>
              </a:rPr>
              <a:t>”</a:t>
            </a:r>
            <a:endParaRPr lang="ja-JP" altLang="en-US" sz="4000" dirty="0">
              <a:solidFill>
                <a:schemeClr val="bg1"/>
              </a:solidFill>
              <a:latin typeface="Century Gothic" panose="020B0502020202020204" pitchFamily="34" charset="0"/>
            </a:endParaRPr>
          </a:p>
        </p:txBody>
      </p:sp>
      <p:pic>
        <p:nvPicPr>
          <p:cNvPr id="5" name="図 4"/>
          <p:cNvPicPr>
            <a:picLocks noChangeAspect="1"/>
          </p:cNvPicPr>
          <p:nvPr/>
        </p:nvPicPr>
        <p:blipFill>
          <a:blip r:embed="rId2"/>
          <a:stretch>
            <a:fillRect/>
          </a:stretch>
        </p:blipFill>
        <p:spPr>
          <a:xfrm>
            <a:off x="167834" y="477210"/>
            <a:ext cx="600127" cy="1291702"/>
          </a:xfrm>
          <a:prstGeom prst="rect">
            <a:avLst/>
          </a:prstGeom>
        </p:spPr>
      </p:pic>
      <p:sp>
        <p:nvSpPr>
          <p:cNvPr id="10" name="Rectangle 3"/>
          <p:cNvSpPr txBox="1">
            <a:spLocks noChangeArrowheads="1"/>
          </p:cNvSpPr>
          <p:nvPr/>
        </p:nvSpPr>
        <p:spPr bwMode="auto">
          <a:xfrm>
            <a:off x="129540" y="1890755"/>
            <a:ext cx="9014460" cy="788126"/>
          </a:xfrm>
          <a:prstGeom prst="rect">
            <a:avLst/>
          </a:prstGeom>
          <a:noFill/>
          <a:ln w="9525">
            <a:noFill/>
            <a:miter lim="800000"/>
            <a:headEnd/>
            <a:tailEnd/>
          </a:ln>
        </p:spPr>
        <p:txBody>
          <a:bodyPr/>
          <a:lstStyle>
            <a:lvl1pPr marL="342900" indent="-342900">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indent="0">
              <a:lnSpc>
                <a:spcPct val="80000"/>
              </a:lnSpc>
              <a:spcBef>
                <a:spcPct val="20000"/>
              </a:spcBef>
              <a:buClr>
                <a:schemeClr val="tx1"/>
              </a:buClr>
              <a:defRPr/>
            </a:pPr>
            <a:r>
              <a:rPr lang="pt-PT" altLang="ja-JP" sz="2400" dirty="0">
                <a:solidFill>
                  <a:prstClr val="black"/>
                </a:solidFill>
                <a:latin typeface="Century Gothic" panose="020B0502020202020204" pitchFamily="34" charset="0"/>
                <a:cs typeface="Times New Roman" pitchFamily="18" charset="0"/>
              </a:rPr>
              <a:t>O rendimento proveniente de horticulturas aumentou em vários países, isto é; Quénia, Ruanda, Lesoto, etc.</a:t>
            </a:r>
            <a:endParaRPr lang="en-US" altLang="ja-JP" sz="2400" dirty="0">
              <a:latin typeface="Century Gothic" panose="020B0502020202020204" pitchFamily="34" charset="0"/>
              <a:cs typeface="Times New Roman" pitchFamily="18" charset="0"/>
            </a:endParaRPr>
          </a:p>
          <a:p>
            <a:pPr marL="0" indent="0" algn="l" eaLnBrk="1" hangingPunct="1">
              <a:lnSpc>
                <a:spcPct val="80000"/>
              </a:lnSpc>
              <a:spcBef>
                <a:spcPct val="20000"/>
              </a:spcBef>
              <a:buClr>
                <a:schemeClr val="tx1"/>
              </a:buClr>
              <a:defRPr/>
            </a:pPr>
            <a:endParaRPr lang="en-US" altLang="ja-JP" sz="2800"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endParaRPr>
          </a:p>
        </p:txBody>
      </p:sp>
      <p:pic>
        <p:nvPicPr>
          <p:cNvPr id="16" name="コンテンツ プレースホルダー 2"/>
          <p:cNvPicPr>
            <a:picLocks noGrp="1" noChangeAspect="1"/>
          </p:cNvPicPr>
          <p:nvPr>
            <p:ph idx="1"/>
          </p:nvPr>
        </p:nvPicPr>
        <p:blipFill>
          <a:blip r:embed="rId3"/>
          <a:stretch>
            <a:fillRect/>
          </a:stretch>
        </p:blipFill>
        <p:spPr>
          <a:xfrm>
            <a:off x="1055370" y="2559612"/>
            <a:ext cx="6835612" cy="4179119"/>
          </a:xfrm>
          <a:prstGeom prst="rect">
            <a:avLst/>
          </a:prstGeom>
        </p:spPr>
      </p:pic>
      <p:pic>
        <p:nvPicPr>
          <p:cNvPr id="7" name="図 6">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
        <p:nvSpPr>
          <p:cNvPr id="9" name="テキスト ボックス 8"/>
          <p:cNvSpPr txBox="1"/>
          <p:nvPr/>
        </p:nvSpPr>
        <p:spPr>
          <a:xfrm>
            <a:off x="0" y="4545"/>
            <a:ext cx="6804212" cy="523220"/>
          </a:xfrm>
          <a:prstGeom prst="rect">
            <a:avLst/>
          </a:prstGeom>
          <a:noFill/>
        </p:spPr>
        <p:txBody>
          <a:bodyPr wrap="square" rtlCol="0">
            <a:spAutoFit/>
          </a:bodyPr>
          <a:lstStyle/>
          <a:p>
            <a:r>
              <a:rPr lang="en-US" altLang="ja-JP" sz="2800" dirty="0"/>
              <a:t>4</a:t>
            </a:r>
            <a:r>
              <a:rPr kumimoji="1" lang="en-US" altLang="ja-JP" sz="2800" dirty="0"/>
              <a:t>. </a:t>
            </a:r>
            <a:r>
              <a:rPr kumimoji="1" lang="en-US" altLang="ja-JP" sz="2800" dirty="0" err="1"/>
              <a:t>Resultados</a:t>
            </a:r>
            <a:r>
              <a:rPr kumimoji="1" lang="en-US" altLang="ja-JP" sz="2800" dirty="0"/>
              <a:t> e </a:t>
            </a:r>
            <a:r>
              <a:rPr kumimoji="1" lang="en-US" altLang="ja-JP" sz="2800" dirty="0" err="1"/>
              <a:t>Impactos</a:t>
            </a:r>
            <a:r>
              <a:rPr kumimoji="1" lang="en-US" altLang="ja-JP" sz="2800" dirty="0"/>
              <a:t> de SHEP</a:t>
            </a:r>
            <a:endParaRPr kumimoji="1" lang="ja-JP" altLang="en-US" sz="2800" dirty="0"/>
          </a:p>
        </p:txBody>
      </p:sp>
      <p:sp>
        <p:nvSpPr>
          <p:cNvPr id="2" name="テキスト ボックス 1"/>
          <p:cNvSpPr txBox="1"/>
          <p:nvPr/>
        </p:nvSpPr>
        <p:spPr>
          <a:xfrm>
            <a:off x="2840933" y="4941558"/>
            <a:ext cx="1448109" cy="461665"/>
          </a:xfrm>
          <a:prstGeom prst="rect">
            <a:avLst/>
          </a:prstGeom>
          <a:solidFill>
            <a:srgbClr val="FF9933"/>
          </a:solidFill>
        </p:spPr>
        <p:txBody>
          <a:bodyPr wrap="square" rtlCol="0">
            <a:spAutoFit/>
          </a:bodyPr>
          <a:lstStyle/>
          <a:p>
            <a:pPr algn="ctr"/>
            <a:r>
              <a:rPr lang="pt-BR" sz="2400" b="1" dirty="0">
                <a:solidFill>
                  <a:schemeClr val="bg1"/>
                </a:solidFill>
              </a:rPr>
              <a:t>Antes</a:t>
            </a:r>
            <a:endParaRPr lang="en-US" sz="2400" b="1" dirty="0">
              <a:solidFill>
                <a:schemeClr val="bg1"/>
              </a:solidFill>
            </a:endParaRPr>
          </a:p>
        </p:txBody>
      </p:sp>
      <p:sp>
        <p:nvSpPr>
          <p:cNvPr id="11" name="テキスト ボックス 10"/>
          <p:cNvSpPr txBox="1"/>
          <p:nvPr/>
        </p:nvSpPr>
        <p:spPr>
          <a:xfrm>
            <a:off x="5542060" y="4185586"/>
            <a:ext cx="1687000" cy="523220"/>
          </a:xfrm>
          <a:prstGeom prst="rect">
            <a:avLst/>
          </a:prstGeom>
          <a:solidFill>
            <a:srgbClr val="FF5D5D"/>
          </a:solidFill>
        </p:spPr>
        <p:txBody>
          <a:bodyPr wrap="square" rtlCol="0">
            <a:spAutoFit/>
          </a:bodyPr>
          <a:lstStyle/>
          <a:p>
            <a:r>
              <a:rPr lang="pt-BR" sz="2800" b="1" dirty="0">
                <a:solidFill>
                  <a:schemeClr val="bg1"/>
                </a:solidFill>
              </a:rPr>
              <a:t>Depois</a:t>
            </a:r>
            <a:endParaRPr lang="en-US" sz="2800" b="1" dirty="0">
              <a:solidFill>
                <a:schemeClr val="bg1"/>
              </a:solidFill>
            </a:endParaRPr>
          </a:p>
        </p:txBody>
      </p:sp>
      <p:sp>
        <p:nvSpPr>
          <p:cNvPr id="12" name="テキスト ボックス 11"/>
          <p:cNvSpPr txBox="1"/>
          <p:nvPr/>
        </p:nvSpPr>
        <p:spPr>
          <a:xfrm>
            <a:off x="590529" y="6275084"/>
            <a:ext cx="3876711" cy="369332"/>
          </a:xfrm>
          <a:prstGeom prst="rect">
            <a:avLst/>
          </a:prstGeom>
          <a:solidFill>
            <a:schemeClr val="bg1">
              <a:lumMod val="85000"/>
            </a:schemeClr>
          </a:solidFill>
        </p:spPr>
        <p:txBody>
          <a:bodyPr wrap="square" lIns="91440" tIns="45720" rIns="91440" bIns="45720" rtlCol="0" anchor="t">
            <a:spAutoFit/>
          </a:bodyPr>
          <a:lstStyle/>
          <a:p>
            <a:pPr algn="ctr"/>
            <a:r>
              <a:rPr lang="pt-BR" b="1" dirty="0"/>
              <a:t>Conquistas da 1ª Fase da SHEP</a:t>
            </a:r>
            <a:endParaRPr lang="en-US" b="1" dirty="0"/>
          </a:p>
        </p:txBody>
      </p:sp>
      <p:sp>
        <p:nvSpPr>
          <p:cNvPr id="13" name="テキスト ボックス 12"/>
          <p:cNvSpPr txBox="1"/>
          <p:nvPr/>
        </p:nvSpPr>
        <p:spPr>
          <a:xfrm>
            <a:off x="1120104" y="2680722"/>
            <a:ext cx="6702523" cy="461665"/>
          </a:xfrm>
          <a:prstGeom prst="rect">
            <a:avLst/>
          </a:prstGeom>
          <a:solidFill>
            <a:schemeClr val="bg1">
              <a:lumMod val="85000"/>
            </a:schemeClr>
          </a:solidFill>
        </p:spPr>
        <p:txBody>
          <a:bodyPr wrap="square" lIns="91440" tIns="45720" rIns="91440" bIns="45720" rtlCol="0" anchor="t">
            <a:spAutoFit/>
          </a:bodyPr>
          <a:lstStyle/>
          <a:p>
            <a:pPr algn="ctr"/>
            <a:r>
              <a:rPr lang="pt-BR" sz="2400" b="1" dirty="0">
                <a:solidFill>
                  <a:srgbClr val="C00000"/>
                </a:solidFill>
              </a:rPr>
              <a:t>Em apenas 2 anos a renda aumentou!</a:t>
            </a:r>
            <a:endParaRPr lang="en-US" sz="2400" b="1" dirty="0">
              <a:solidFill>
                <a:srgbClr val="C00000"/>
              </a:solidFill>
            </a:endParaRPr>
          </a:p>
        </p:txBody>
      </p:sp>
    </p:spTree>
    <p:extLst>
      <p:ext uri="{BB962C8B-B14F-4D97-AF65-F5344CB8AC3E}">
        <p14:creationId xmlns:p14="http://schemas.microsoft.com/office/powerpoint/2010/main" val="131724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54845686"/>
              </p:ext>
            </p:extLst>
          </p:nvPr>
        </p:nvGraphicFramePr>
        <p:xfrm>
          <a:off x="453037" y="2048441"/>
          <a:ext cx="828000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159025" y="1360019"/>
            <a:ext cx="8911631" cy="830997"/>
          </a:xfrm>
          <a:prstGeom prst="rect">
            <a:avLst/>
          </a:prstGeom>
          <a:noFill/>
        </p:spPr>
        <p:txBody>
          <a:bodyPr wrap="square" rtlCol="0">
            <a:spAutoFit/>
          </a:bodyPr>
          <a:lstStyle/>
          <a:p>
            <a:pPr algn="ctr"/>
            <a:r>
              <a:rPr lang="pt-BR" altLang="ja-JP" sz="2400" dirty="0"/>
              <a:t>Rendimento Líquido Médio por Membro de </a:t>
            </a:r>
            <a:r>
              <a:rPr lang="pt-BR" altLang="ja-JP" sz="2400" b="1" u="sng" dirty="0"/>
              <a:t>Cooperativa Agrícola</a:t>
            </a:r>
            <a:r>
              <a:rPr lang="pt-BR" altLang="ja-JP" sz="2400" dirty="0"/>
              <a:t> do grupo de Cooperativas </a:t>
            </a:r>
            <a:r>
              <a:rPr lang="pt-BR" altLang="ja-JP" sz="2400" b="1" u="sng" dirty="0"/>
              <a:t>de Apoio Directo</a:t>
            </a:r>
            <a:endParaRPr kumimoji="1" lang="ja-JP" altLang="en-US" sz="2400" b="1" u="sng" dirty="0"/>
          </a:p>
        </p:txBody>
      </p:sp>
      <p:sp>
        <p:nvSpPr>
          <p:cNvPr id="11" name="スライド番号プレースホルダ 10"/>
          <p:cNvSpPr>
            <a:spLocks noGrp="1"/>
          </p:cNvSpPr>
          <p:nvPr>
            <p:ph type="sldNum" sz="quarter" idx="12"/>
          </p:nvPr>
        </p:nvSpPr>
        <p:spPr/>
        <p:txBody>
          <a:bodyPr/>
          <a:lstStyle/>
          <a:p>
            <a:fld id="{95196779-39FB-4968-9901-B5C4F3ADA198}" type="slidenum">
              <a:rPr kumimoji="1" lang="ja-JP" altLang="en-US" smtClean="0"/>
              <a:pPr/>
              <a:t>22</a:t>
            </a:fld>
            <a:endParaRPr kumimoji="1" lang="ja-JP" altLang="en-US" dirty="0"/>
          </a:p>
        </p:txBody>
      </p:sp>
      <p:sp>
        <p:nvSpPr>
          <p:cNvPr id="16" name="テキスト ボックス 15"/>
          <p:cNvSpPr txBox="1"/>
          <p:nvPr/>
        </p:nvSpPr>
        <p:spPr>
          <a:xfrm>
            <a:off x="4644928" y="3103725"/>
            <a:ext cx="2808312" cy="400110"/>
          </a:xfrm>
          <a:prstGeom prst="rect">
            <a:avLst/>
          </a:prstGeom>
          <a:noFill/>
        </p:spPr>
        <p:txBody>
          <a:bodyPr wrap="square" rtlCol="0">
            <a:spAutoFit/>
          </a:bodyPr>
          <a:lstStyle/>
          <a:p>
            <a:r>
              <a:rPr lang="en-US" altLang="ja-JP" sz="2000" b="1" dirty="0" err="1"/>
              <a:t>Aumento</a:t>
            </a:r>
            <a:r>
              <a:rPr kumimoji="1" lang="en-US" altLang="ja-JP" sz="2000" b="1" dirty="0"/>
              <a:t>: </a:t>
            </a:r>
            <a:r>
              <a:rPr kumimoji="1" lang="en-US" altLang="ja-JP" sz="2000" b="1" dirty="0">
                <a:solidFill>
                  <a:srgbClr val="FF0000"/>
                </a:solidFill>
              </a:rPr>
              <a:t>4.8 </a:t>
            </a:r>
            <a:r>
              <a:rPr kumimoji="1" lang="en-US" altLang="ja-JP" sz="2000" b="1" dirty="0" err="1">
                <a:solidFill>
                  <a:srgbClr val="FF0000"/>
                </a:solidFill>
              </a:rPr>
              <a:t>vezes</a:t>
            </a:r>
            <a:endParaRPr kumimoji="1" lang="ja-JP" altLang="en-US" sz="2400" b="1" dirty="0">
              <a:solidFill>
                <a:srgbClr val="FF0000"/>
              </a:solidFill>
            </a:endParaRPr>
          </a:p>
        </p:txBody>
      </p:sp>
      <p:sp>
        <p:nvSpPr>
          <p:cNvPr id="17" name="テキスト ボックス 16"/>
          <p:cNvSpPr txBox="1"/>
          <p:nvPr/>
        </p:nvSpPr>
        <p:spPr>
          <a:xfrm>
            <a:off x="4061890" y="4639347"/>
            <a:ext cx="2975014" cy="461665"/>
          </a:xfrm>
          <a:prstGeom prst="rect">
            <a:avLst/>
          </a:prstGeom>
          <a:noFill/>
        </p:spPr>
        <p:txBody>
          <a:bodyPr wrap="square" rtlCol="0">
            <a:spAutoFit/>
          </a:bodyPr>
          <a:lstStyle/>
          <a:p>
            <a:r>
              <a:rPr lang="en-US" altLang="ja-JP" sz="2000" b="1" dirty="0" err="1"/>
              <a:t>Aumento</a:t>
            </a:r>
            <a:r>
              <a:rPr kumimoji="1" lang="en-US" altLang="ja-JP" sz="2400" b="1" dirty="0"/>
              <a:t>: </a:t>
            </a:r>
            <a:r>
              <a:rPr lang="en-US" altLang="ja-JP" sz="2400" b="1" dirty="0">
                <a:solidFill>
                  <a:srgbClr val="FF0000"/>
                </a:solidFill>
              </a:rPr>
              <a:t>2.3 </a:t>
            </a:r>
            <a:r>
              <a:rPr lang="en-US" altLang="ja-JP" sz="2400" b="1" dirty="0" err="1">
                <a:solidFill>
                  <a:srgbClr val="FF0000"/>
                </a:solidFill>
              </a:rPr>
              <a:t>vezes</a:t>
            </a:r>
            <a:endParaRPr kumimoji="1" lang="ja-JP" altLang="en-US" sz="2400" b="1" dirty="0">
              <a:solidFill>
                <a:srgbClr val="FF0000"/>
              </a:solidFill>
            </a:endParaRPr>
          </a:p>
        </p:txBody>
      </p:sp>
      <p:sp>
        <p:nvSpPr>
          <p:cNvPr id="10" name="テキスト ボックス 9"/>
          <p:cNvSpPr txBox="1"/>
          <p:nvPr/>
        </p:nvSpPr>
        <p:spPr>
          <a:xfrm>
            <a:off x="756496" y="6421077"/>
            <a:ext cx="7776864" cy="338554"/>
          </a:xfrm>
          <a:prstGeom prst="rect">
            <a:avLst/>
          </a:prstGeom>
          <a:noFill/>
        </p:spPr>
        <p:txBody>
          <a:bodyPr wrap="square" rtlCol="0">
            <a:spAutoFit/>
          </a:bodyPr>
          <a:lstStyle/>
          <a:p>
            <a:r>
              <a:rPr lang="en-US" altLang="ja-JP" sz="1600" dirty="0" err="1"/>
              <a:t>Fonte</a:t>
            </a:r>
            <a:r>
              <a:rPr lang="en-US" altLang="ja-JP" sz="1600" dirty="0"/>
              <a:t>: </a:t>
            </a:r>
            <a:r>
              <a:rPr lang="en-US" altLang="ja-JP" sz="1600" dirty="0" err="1"/>
              <a:t>Equipa</a:t>
            </a:r>
            <a:r>
              <a:rPr lang="en-US" altLang="ja-JP" sz="1600" dirty="0"/>
              <a:t> </a:t>
            </a:r>
            <a:r>
              <a:rPr lang="en-US" altLang="ja-JP" sz="1600" dirty="0" err="1"/>
              <a:t>da</a:t>
            </a:r>
            <a:r>
              <a:rPr lang="en-US" altLang="ja-JP" sz="1600" dirty="0"/>
              <a:t> JICA SMAP (2016)</a:t>
            </a:r>
            <a:endParaRPr kumimoji="1" lang="ja-JP" altLang="en-US" sz="1600" dirty="0"/>
          </a:p>
        </p:txBody>
      </p:sp>
      <p:sp>
        <p:nvSpPr>
          <p:cNvPr id="12" name="タイトル 1"/>
          <p:cNvSpPr txBox="1">
            <a:spLocks/>
          </p:cNvSpPr>
          <p:nvPr/>
        </p:nvSpPr>
        <p:spPr>
          <a:xfrm>
            <a:off x="504468" y="520179"/>
            <a:ext cx="5095496" cy="587304"/>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err="1">
                <a:solidFill>
                  <a:schemeClr val="bg1"/>
                </a:solidFill>
                <a:latin typeface="Century Gothic" panose="020B0502020202020204" pitchFamily="34" charset="0"/>
              </a:rPr>
              <a:t>Caso</a:t>
            </a:r>
            <a:r>
              <a:rPr lang="en-US" altLang="ja-JP" sz="4000" dirty="0">
                <a:solidFill>
                  <a:schemeClr val="bg1"/>
                </a:solidFill>
                <a:latin typeface="Century Gothic" panose="020B0502020202020204" pitchFamily="34" charset="0"/>
              </a:rPr>
              <a:t> do Ruanda</a:t>
            </a:r>
            <a:endParaRPr lang="ja-JP" altLang="en-US" sz="4000" dirty="0">
              <a:solidFill>
                <a:schemeClr val="bg1"/>
              </a:solidFill>
              <a:latin typeface="Century Gothic" panose="020B0502020202020204" pitchFamily="34" charset="0"/>
            </a:endParaRPr>
          </a:p>
        </p:txBody>
      </p:sp>
      <p:sp>
        <p:nvSpPr>
          <p:cNvPr id="13" name="テキスト ボックス 12"/>
          <p:cNvSpPr txBox="1"/>
          <p:nvPr/>
        </p:nvSpPr>
        <p:spPr>
          <a:xfrm>
            <a:off x="0" y="0"/>
            <a:ext cx="6009915" cy="523220"/>
          </a:xfrm>
          <a:prstGeom prst="rect">
            <a:avLst/>
          </a:prstGeom>
          <a:noFill/>
        </p:spPr>
        <p:txBody>
          <a:bodyPr wrap="none" rtlCol="0">
            <a:spAutoFit/>
          </a:bodyPr>
          <a:lstStyle/>
          <a:p>
            <a:r>
              <a:rPr lang="en-US" altLang="ja-JP" sz="2800" dirty="0"/>
              <a:t>4</a:t>
            </a:r>
            <a:r>
              <a:rPr kumimoji="1" lang="en-US" altLang="ja-JP" sz="2800" dirty="0"/>
              <a:t>. </a:t>
            </a:r>
            <a:r>
              <a:rPr kumimoji="1" lang="en-US" altLang="ja-JP" sz="2800" dirty="0" err="1"/>
              <a:t>Resultados</a:t>
            </a:r>
            <a:r>
              <a:rPr kumimoji="1" lang="en-US" altLang="ja-JP" sz="2800" dirty="0"/>
              <a:t> e </a:t>
            </a:r>
            <a:r>
              <a:rPr kumimoji="1" lang="en-US" altLang="ja-JP" sz="2800" dirty="0" err="1"/>
              <a:t>Impactos</a:t>
            </a:r>
            <a:r>
              <a:rPr kumimoji="1" lang="en-US" altLang="ja-JP" sz="2800" dirty="0"/>
              <a:t> de SHEP </a:t>
            </a:r>
            <a:endParaRPr kumimoji="1" lang="ja-JP" altLang="en-US" sz="2800" dirty="0"/>
          </a:p>
        </p:txBody>
      </p:sp>
      <p:pic>
        <p:nvPicPr>
          <p:cNvPr id="14" name="図 13">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062" y="52025"/>
            <a:ext cx="1074595" cy="419169"/>
          </a:xfrm>
          <a:prstGeom prst="rect">
            <a:avLst/>
          </a:prstGeom>
        </p:spPr>
      </p:pic>
    </p:spTree>
    <p:extLst>
      <p:ext uri="{BB962C8B-B14F-4D97-AF65-F5344CB8AC3E}">
        <p14:creationId xmlns:p14="http://schemas.microsoft.com/office/powerpoint/2010/main" val="123983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544133" y="458656"/>
            <a:ext cx="6459569" cy="771331"/>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5400" dirty="0" err="1">
                <a:solidFill>
                  <a:schemeClr val="bg1"/>
                </a:solidFill>
                <a:latin typeface="Century Gothic" panose="020B0502020202020204" pitchFamily="34" charset="0"/>
              </a:rPr>
              <a:t>Caso</a:t>
            </a:r>
            <a:r>
              <a:rPr lang="en-US" altLang="ja-JP" sz="5400" dirty="0">
                <a:solidFill>
                  <a:schemeClr val="bg1"/>
                </a:solidFill>
                <a:latin typeface="Century Gothic" panose="020B0502020202020204" pitchFamily="34" charset="0"/>
              </a:rPr>
              <a:t> do Malawi</a:t>
            </a:r>
            <a:endParaRPr lang="ja-JP" altLang="en-US" sz="5400" dirty="0">
              <a:solidFill>
                <a:schemeClr val="bg1"/>
              </a:solidFill>
              <a:latin typeface="Century Gothic" panose="020B0502020202020204" pitchFamily="34" charset="0"/>
            </a:endParaRPr>
          </a:p>
        </p:txBody>
      </p:sp>
      <p:pic>
        <p:nvPicPr>
          <p:cNvPr id="2" name="Picture 1" descr="C:\Users\user\AppData\Local\Microsoft\Windows\Temporary Internet Files\Content.Word\20160813_103214.jpg"/>
          <p:cNvPicPr/>
          <p:nvPr/>
        </p:nvPicPr>
        <p:blipFill>
          <a:blip r:embed="rId3" cstate="print"/>
          <a:srcRect/>
          <a:stretch>
            <a:fillRect/>
          </a:stretch>
        </p:blipFill>
        <p:spPr bwMode="auto">
          <a:xfrm>
            <a:off x="339524" y="3129668"/>
            <a:ext cx="2277116" cy="1675222"/>
          </a:xfrm>
          <a:prstGeom prst="rect">
            <a:avLst/>
          </a:prstGeom>
          <a:noFill/>
          <a:ln w="9525">
            <a:noFill/>
            <a:miter lim="800000"/>
            <a:headEnd/>
            <a:tailEnd/>
          </a:ln>
        </p:spPr>
      </p:pic>
      <p:pic>
        <p:nvPicPr>
          <p:cNvPr id="3" name="Picture 2" descr="C:\Users\user\AppData\Local\Microsoft\Windows\Temporary Internet Files\Content.Word\20160813_103249.jpg"/>
          <p:cNvPicPr/>
          <p:nvPr/>
        </p:nvPicPr>
        <p:blipFill>
          <a:blip r:embed="rId4" cstate="print"/>
          <a:srcRect/>
          <a:stretch>
            <a:fillRect/>
          </a:stretch>
        </p:blipFill>
        <p:spPr bwMode="auto">
          <a:xfrm>
            <a:off x="3324439" y="3072983"/>
            <a:ext cx="2237185" cy="1675222"/>
          </a:xfrm>
          <a:prstGeom prst="rect">
            <a:avLst/>
          </a:prstGeom>
          <a:noFill/>
          <a:ln w="9525">
            <a:noFill/>
            <a:miter lim="800000"/>
            <a:headEnd/>
            <a:tailEnd/>
          </a:ln>
        </p:spPr>
      </p:pic>
      <p:pic>
        <p:nvPicPr>
          <p:cNvPr id="5" name="Picture 4" descr="C:\Users\user\AppData\Local\Microsoft\Windows\Temporary Internet Files\Content.Word\20160801_130018.jpg"/>
          <p:cNvPicPr/>
          <p:nvPr/>
        </p:nvPicPr>
        <p:blipFill>
          <a:blip r:embed="rId5" cstate="print"/>
          <a:srcRect/>
          <a:stretch>
            <a:fillRect/>
          </a:stretch>
        </p:blipFill>
        <p:spPr bwMode="auto">
          <a:xfrm>
            <a:off x="392228" y="4804890"/>
            <a:ext cx="2272988" cy="1626013"/>
          </a:xfrm>
          <a:prstGeom prst="rect">
            <a:avLst/>
          </a:prstGeom>
          <a:noFill/>
          <a:ln w="9525">
            <a:noFill/>
            <a:miter lim="800000"/>
            <a:headEnd/>
            <a:tailEnd/>
          </a:ln>
        </p:spPr>
      </p:pic>
      <p:pic>
        <p:nvPicPr>
          <p:cNvPr id="6" name="Picture 5" descr="C:\Users\user\AppData\Local\Microsoft\Windows\Temporary Internet Files\Content.Word\20160801_130116.jpg"/>
          <p:cNvPicPr/>
          <p:nvPr/>
        </p:nvPicPr>
        <p:blipFill>
          <a:blip r:embed="rId6" cstate="print"/>
          <a:srcRect/>
          <a:stretch>
            <a:fillRect/>
          </a:stretch>
        </p:blipFill>
        <p:spPr bwMode="auto">
          <a:xfrm>
            <a:off x="3334803" y="4806435"/>
            <a:ext cx="2242310" cy="1633736"/>
          </a:xfrm>
          <a:prstGeom prst="rect">
            <a:avLst/>
          </a:prstGeom>
          <a:noFill/>
          <a:ln w="9525">
            <a:noFill/>
            <a:miter lim="800000"/>
            <a:headEnd/>
            <a:tailEnd/>
          </a:ln>
        </p:spPr>
      </p:pic>
      <p:pic>
        <p:nvPicPr>
          <p:cNvPr id="7" name="Picture 6" descr="C:\Users\user\AppData\Local\Microsoft\Windows\Temporary Internet Files\Content.Word\20160813_112504.jpg"/>
          <p:cNvPicPr/>
          <p:nvPr/>
        </p:nvPicPr>
        <p:blipFill>
          <a:blip r:embed="rId7" cstate="print"/>
          <a:srcRect/>
          <a:stretch>
            <a:fillRect/>
          </a:stretch>
        </p:blipFill>
        <p:spPr bwMode="auto">
          <a:xfrm>
            <a:off x="6459085" y="1297022"/>
            <a:ext cx="2147728" cy="1607576"/>
          </a:xfrm>
          <a:prstGeom prst="rect">
            <a:avLst/>
          </a:prstGeom>
          <a:noFill/>
          <a:ln w="9525">
            <a:noFill/>
            <a:miter lim="800000"/>
            <a:headEnd/>
            <a:tailEnd/>
          </a:ln>
        </p:spPr>
      </p:pic>
      <p:pic>
        <p:nvPicPr>
          <p:cNvPr id="8" name="Picture 7" descr="C:\Users\user\AppData\Local\Microsoft\Windows\Temporary Internet Files\Content.Word\20160801_130518.jpg"/>
          <p:cNvPicPr/>
          <p:nvPr/>
        </p:nvPicPr>
        <p:blipFill>
          <a:blip r:embed="rId8" cstate="print"/>
          <a:srcRect/>
          <a:stretch>
            <a:fillRect/>
          </a:stretch>
        </p:blipFill>
        <p:spPr bwMode="auto">
          <a:xfrm>
            <a:off x="6459085" y="4782354"/>
            <a:ext cx="2331655" cy="1626013"/>
          </a:xfrm>
          <a:prstGeom prst="rect">
            <a:avLst/>
          </a:prstGeom>
          <a:noFill/>
          <a:ln w="9525">
            <a:noFill/>
            <a:miter lim="800000"/>
            <a:headEnd/>
            <a:tailEnd/>
          </a:ln>
        </p:spPr>
      </p:pic>
      <p:pic>
        <p:nvPicPr>
          <p:cNvPr id="23" name="コンテンツ プレースホルダー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2633" y="1308556"/>
            <a:ext cx="2274007" cy="1639741"/>
          </a:xfrm>
          <a:prstGeom prst="rect">
            <a:avLst/>
          </a:prstGeom>
        </p:spPr>
      </p:pic>
      <p:pic>
        <p:nvPicPr>
          <p:cNvPr id="24" name="コンテンツ プレースホルダー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34803" y="1308555"/>
            <a:ext cx="2283826" cy="1639741"/>
          </a:xfrm>
          <a:prstGeom prst="rect">
            <a:avLst/>
          </a:prstGeom>
        </p:spPr>
      </p:pic>
      <p:sp>
        <p:nvSpPr>
          <p:cNvPr id="25" name="Content Placeholder 2"/>
          <p:cNvSpPr txBox="1">
            <a:spLocks/>
          </p:cNvSpPr>
          <p:nvPr/>
        </p:nvSpPr>
        <p:spPr>
          <a:xfrm>
            <a:off x="617855" y="6388176"/>
            <a:ext cx="1852556" cy="394287"/>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sz="2400" b="1" dirty="0">
                <a:solidFill>
                  <a:srgbClr val="0000FF"/>
                </a:solidFill>
                <a:latin typeface="Century Gothic" panose="020B0502020202020204" pitchFamily="34" charset="0"/>
              </a:rPr>
              <a:t>Antes</a:t>
            </a:r>
          </a:p>
        </p:txBody>
      </p:sp>
      <p:sp>
        <p:nvSpPr>
          <p:cNvPr id="26" name="Content Placeholder 2"/>
          <p:cNvSpPr txBox="1">
            <a:spLocks/>
          </p:cNvSpPr>
          <p:nvPr/>
        </p:nvSpPr>
        <p:spPr>
          <a:xfrm>
            <a:off x="3529608" y="6399474"/>
            <a:ext cx="1963802" cy="382989"/>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sz="2400" b="1" dirty="0" err="1">
                <a:solidFill>
                  <a:srgbClr val="0000FF"/>
                </a:solidFill>
                <a:latin typeface="Century Gothic" panose="020B0502020202020204" pitchFamily="34" charset="0"/>
              </a:rPr>
              <a:t>Depois</a:t>
            </a:r>
            <a:endParaRPr lang="en-US" sz="2400" b="1" dirty="0">
              <a:solidFill>
                <a:srgbClr val="0000FF"/>
              </a:solidFill>
              <a:latin typeface="Century Gothic" panose="020B0502020202020204" pitchFamily="34" charset="0"/>
            </a:endParaRPr>
          </a:p>
        </p:txBody>
      </p:sp>
      <p:sp>
        <p:nvSpPr>
          <p:cNvPr id="27" name="Content Placeholder 2"/>
          <p:cNvSpPr txBox="1">
            <a:spLocks/>
          </p:cNvSpPr>
          <p:nvPr/>
        </p:nvSpPr>
        <p:spPr>
          <a:xfrm>
            <a:off x="6636310" y="6389344"/>
            <a:ext cx="1963802" cy="393119"/>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sz="2400" b="1" dirty="0" err="1">
                <a:solidFill>
                  <a:srgbClr val="0000FF"/>
                </a:solidFill>
                <a:latin typeface="Century Gothic" panose="020B0502020202020204" pitchFamily="34" charset="0"/>
              </a:rPr>
              <a:t>Outros</a:t>
            </a:r>
            <a:endParaRPr lang="en-US" sz="2400" b="1" dirty="0">
              <a:solidFill>
                <a:srgbClr val="0000FF"/>
              </a:solidFill>
              <a:latin typeface="Century Gothic" panose="020B0502020202020204" pitchFamily="34" charset="0"/>
            </a:endParaRPr>
          </a:p>
        </p:txBody>
      </p:sp>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39379" y="3005015"/>
            <a:ext cx="1281545" cy="1708726"/>
          </a:xfrm>
          <a:prstGeom prst="rect">
            <a:avLst/>
          </a:prstGeom>
        </p:spPr>
      </p:pic>
      <p:sp>
        <p:nvSpPr>
          <p:cNvPr id="16" name="テキスト ボックス 15"/>
          <p:cNvSpPr txBox="1"/>
          <p:nvPr/>
        </p:nvSpPr>
        <p:spPr>
          <a:xfrm>
            <a:off x="0" y="4545"/>
            <a:ext cx="6804212" cy="523220"/>
          </a:xfrm>
          <a:prstGeom prst="rect">
            <a:avLst/>
          </a:prstGeom>
          <a:noFill/>
        </p:spPr>
        <p:txBody>
          <a:bodyPr wrap="square" rtlCol="0">
            <a:spAutoFit/>
          </a:bodyPr>
          <a:lstStyle/>
          <a:p>
            <a:r>
              <a:rPr lang="en-US" altLang="ja-JP" sz="2800" dirty="0"/>
              <a:t>4</a:t>
            </a:r>
            <a:r>
              <a:rPr kumimoji="1" lang="en-US" altLang="ja-JP" sz="2800" dirty="0"/>
              <a:t>. </a:t>
            </a:r>
            <a:r>
              <a:rPr kumimoji="1" lang="en-US" altLang="ja-JP" sz="2800" dirty="0" err="1"/>
              <a:t>Resultados</a:t>
            </a:r>
            <a:r>
              <a:rPr kumimoji="1" lang="en-US" altLang="ja-JP" sz="2800" dirty="0"/>
              <a:t> e </a:t>
            </a:r>
            <a:r>
              <a:rPr kumimoji="1" lang="en-US" altLang="ja-JP" sz="2800" dirty="0" err="1"/>
              <a:t>Impactos</a:t>
            </a:r>
            <a:r>
              <a:rPr kumimoji="1" lang="en-US" altLang="ja-JP" sz="2800" dirty="0"/>
              <a:t> de SHEP</a:t>
            </a:r>
            <a:endParaRPr kumimoji="1" lang="ja-JP" altLang="en-US" sz="2800" dirty="0"/>
          </a:p>
        </p:txBody>
      </p:sp>
      <p:pic>
        <p:nvPicPr>
          <p:cNvPr id="17" name="図 16">
            <a:extLst>
              <a:ext uri="{FF2B5EF4-FFF2-40B4-BE49-F238E27FC236}">
                <a16:creationId xmlns:a16="http://schemas.microsoft.com/office/drawing/2014/main" id="{BDD59F81-5B7C-480D-A5F5-ABC89BA9FA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36603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1130154" y="525276"/>
            <a:ext cx="6810177" cy="699825"/>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5400" dirty="0" err="1">
                <a:solidFill>
                  <a:schemeClr val="bg1"/>
                </a:solidFill>
                <a:latin typeface="Century Gothic" panose="020B0502020202020204" pitchFamily="34" charset="0"/>
              </a:rPr>
              <a:t>Caso</a:t>
            </a:r>
            <a:r>
              <a:rPr lang="en-US" altLang="ja-JP" sz="5400" dirty="0">
                <a:solidFill>
                  <a:schemeClr val="bg1"/>
                </a:solidFill>
                <a:latin typeface="Century Gothic" panose="020B0502020202020204" pitchFamily="34" charset="0"/>
              </a:rPr>
              <a:t> do </a:t>
            </a:r>
            <a:r>
              <a:rPr lang="en-US" altLang="ja-JP" sz="5400" dirty="0" err="1">
                <a:solidFill>
                  <a:schemeClr val="bg1"/>
                </a:solidFill>
                <a:latin typeface="Century Gothic" panose="020B0502020202020204" pitchFamily="34" charset="0"/>
              </a:rPr>
              <a:t>Quénia</a:t>
            </a:r>
            <a:endParaRPr lang="ja-JP" altLang="en-US" sz="5400" dirty="0">
              <a:solidFill>
                <a:schemeClr val="bg1"/>
              </a:solidFill>
              <a:latin typeface="Century Gothic" panose="020B0502020202020204" pitchFamily="34" charset="0"/>
            </a:endParaRPr>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t="2722" b="4708"/>
          <a:stretch/>
        </p:blipFill>
        <p:spPr>
          <a:xfrm>
            <a:off x="180752" y="1295662"/>
            <a:ext cx="3504613" cy="2124060"/>
          </a:xfrm>
          <a:prstGeom prst="rect">
            <a:avLst/>
          </a:prstGeom>
        </p:spPr>
      </p:pic>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b="12563"/>
          <a:stretch/>
        </p:blipFill>
        <p:spPr>
          <a:xfrm>
            <a:off x="4763328" y="1295662"/>
            <a:ext cx="3660874" cy="2095733"/>
          </a:xfrm>
          <a:prstGeom prst="rect">
            <a:avLst/>
          </a:prstGeom>
        </p:spPr>
      </p:pic>
      <p:sp>
        <p:nvSpPr>
          <p:cNvPr id="10" name="テキスト ボックス 9"/>
          <p:cNvSpPr txBox="1"/>
          <p:nvPr/>
        </p:nvSpPr>
        <p:spPr>
          <a:xfrm>
            <a:off x="94457" y="3400401"/>
            <a:ext cx="3448160" cy="400110"/>
          </a:xfrm>
          <a:prstGeom prst="rect">
            <a:avLst/>
          </a:prstGeom>
          <a:noFill/>
        </p:spPr>
        <p:txBody>
          <a:bodyPr wrap="square" rtlCol="0">
            <a:spAutoFit/>
          </a:bodyPr>
          <a:lstStyle/>
          <a:p>
            <a:pPr algn="ctr"/>
            <a:r>
              <a:rPr lang="en-US" sz="2000" b="1" dirty="0" err="1"/>
              <a:t>Conservação</a:t>
            </a:r>
            <a:r>
              <a:rPr lang="en-US" sz="2000" b="1" dirty="0"/>
              <a:t> de </a:t>
            </a:r>
            <a:r>
              <a:rPr lang="en-US" sz="2000" b="1" dirty="0" err="1"/>
              <a:t>registos</a:t>
            </a:r>
            <a:endParaRPr lang="en-GB" sz="2000" b="1" dirty="0"/>
          </a:p>
        </p:txBody>
      </p:sp>
      <p:sp>
        <p:nvSpPr>
          <p:cNvPr id="13" name="テキスト ボックス 12"/>
          <p:cNvSpPr txBox="1"/>
          <p:nvPr/>
        </p:nvSpPr>
        <p:spPr>
          <a:xfrm>
            <a:off x="3748346" y="3327992"/>
            <a:ext cx="5395654" cy="584775"/>
          </a:xfrm>
          <a:prstGeom prst="rect">
            <a:avLst/>
          </a:prstGeom>
          <a:noFill/>
        </p:spPr>
        <p:txBody>
          <a:bodyPr wrap="square" rtlCol="0">
            <a:spAutoFit/>
          </a:bodyPr>
          <a:lstStyle/>
          <a:p>
            <a:pPr algn="ctr"/>
            <a:r>
              <a:rPr lang="en-US" altLang="ja-JP" sz="1600" b="1" dirty="0" err="1"/>
              <a:t>Reinvestimento</a:t>
            </a:r>
            <a:r>
              <a:rPr lang="en-US" altLang="ja-JP" sz="1600" b="1" dirty="0"/>
              <a:t> para Agricultura </a:t>
            </a:r>
          </a:p>
          <a:p>
            <a:pPr algn="ctr"/>
            <a:r>
              <a:rPr lang="en-US" altLang="ja-JP" sz="1600" b="1" dirty="0"/>
              <a:t>(</a:t>
            </a:r>
            <a:r>
              <a:rPr lang="en-US" altLang="ja-JP" sz="1600" b="1" dirty="0" err="1"/>
              <a:t>Compra</a:t>
            </a:r>
            <a:r>
              <a:rPr lang="en-US" altLang="ja-JP" sz="1600" b="1" dirty="0"/>
              <a:t> de </a:t>
            </a:r>
            <a:r>
              <a:rPr lang="en-US" altLang="ja-JP" sz="1600" b="1" dirty="0" err="1"/>
              <a:t>bomba</a:t>
            </a:r>
            <a:r>
              <a:rPr lang="en-US" altLang="ja-JP" sz="1600" b="1" dirty="0"/>
              <a:t>)</a:t>
            </a:r>
            <a:endParaRPr lang="en-GB" sz="1600" b="1" dirty="0"/>
          </a:p>
        </p:txBody>
      </p:sp>
      <p:sp>
        <p:nvSpPr>
          <p:cNvPr id="14" name="スライド番号プレースホルダー 13"/>
          <p:cNvSpPr>
            <a:spLocks noGrp="1"/>
          </p:cNvSpPr>
          <p:nvPr>
            <p:ph type="sldNum" sz="quarter" idx="12"/>
          </p:nvPr>
        </p:nvSpPr>
        <p:spPr>
          <a:xfrm>
            <a:off x="7358530" y="6583491"/>
            <a:ext cx="1785470" cy="276044"/>
          </a:xfrm>
        </p:spPr>
        <p:txBody>
          <a:bodyPr/>
          <a:lstStyle/>
          <a:p>
            <a:fld id="{F92A8B81-05AA-456F-9EA5-3482B9747414}" type="slidenum">
              <a:rPr lang="en-GB" smtClean="0"/>
              <a:pPr/>
              <a:t>24</a:t>
            </a:fld>
            <a:endParaRPr lang="en-GB"/>
          </a:p>
        </p:txBody>
      </p:sp>
      <p:pic>
        <p:nvPicPr>
          <p:cNvPr id="2" name="図 1"/>
          <p:cNvPicPr>
            <a:picLocks noChangeAspect="1"/>
          </p:cNvPicPr>
          <p:nvPr/>
        </p:nvPicPr>
        <p:blipFill rotWithShape="1">
          <a:blip r:embed="rId4"/>
          <a:srcRect t="5305"/>
          <a:stretch/>
        </p:blipFill>
        <p:spPr>
          <a:xfrm>
            <a:off x="166208" y="3917723"/>
            <a:ext cx="3684303" cy="2613470"/>
          </a:xfrm>
          <a:prstGeom prst="rect">
            <a:avLst/>
          </a:prstGeom>
        </p:spPr>
      </p:pic>
      <p:pic>
        <p:nvPicPr>
          <p:cNvPr id="3" name="図 2"/>
          <p:cNvPicPr>
            <a:picLocks noChangeAspect="1"/>
          </p:cNvPicPr>
          <p:nvPr/>
        </p:nvPicPr>
        <p:blipFill rotWithShape="1">
          <a:blip r:embed="rId5"/>
          <a:srcRect t="20" b="6863"/>
          <a:stretch/>
        </p:blipFill>
        <p:spPr>
          <a:xfrm>
            <a:off x="4739899" y="3847729"/>
            <a:ext cx="3684303" cy="2675964"/>
          </a:xfrm>
          <a:prstGeom prst="rect">
            <a:avLst/>
          </a:prstGeom>
        </p:spPr>
      </p:pic>
      <p:sp>
        <p:nvSpPr>
          <p:cNvPr id="15" name="テキスト ボックス 14"/>
          <p:cNvSpPr txBox="1"/>
          <p:nvPr/>
        </p:nvSpPr>
        <p:spPr>
          <a:xfrm>
            <a:off x="5108428" y="6445432"/>
            <a:ext cx="2970674" cy="400110"/>
          </a:xfrm>
          <a:prstGeom prst="rect">
            <a:avLst/>
          </a:prstGeom>
          <a:noFill/>
        </p:spPr>
        <p:txBody>
          <a:bodyPr wrap="square" rtlCol="0">
            <a:spAutoFit/>
          </a:bodyPr>
          <a:lstStyle/>
          <a:p>
            <a:pPr algn="ctr"/>
            <a:r>
              <a:rPr lang="en-US" sz="2000" b="1" dirty="0" err="1"/>
              <a:t>Segunda</a:t>
            </a:r>
            <a:r>
              <a:rPr lang="en-US" sz="2000" b="1" dirty="0"/>
              <a:t> </a:t>
            </a:r>
            <a:r>
              <a:rPr lang="en-US" sz="2000" b="1" dirty="0" err="1"/>
              <a:t>geração</a:t>
            </a:r>
            <a:endParaRPr lang="en-GB" sz="2000" b="1" dirty="0"/>
          </a:p>
        </p:txBody>
      </p:sp>
      <p:sp>
        <p:nvSpPr>
          <p:cNvPr id="16" name="テキスト ボックス 15"/>
          <p:cNvSpPr txBox="1"/>
          <p:nvPr/>
        </p:nvSpPr>
        <p:spPr>
          <a:xfrm>
            <a:off x="-170838" y="6468036"/>
            <a:ext cx="4358396" cy="400110"/>
          </a:xfrm>
          <a:prstGeom prst="rect">
            <a:avLst/>
          </a:prstGeom>
          <a:noFill/>
        </p:spPr>
        <p:txBody>
          <a:bodyPr wrap="square" rtlCol="0">
            <a:spAutoFit/>
          </a:bodyPr>
          <a:lstStyle/>
          <a:p>
            <a:pPr algn="ctr"/>
            <a:r>
              <a:rPr lang="en-US" altLang="ja-JP" sz="2000" b="1" dirty="0" err="1"/>
              <a:t>Investimento</a:t>
            </a:r>
            <a:r>
              <a:rPr lang="en-US" altLang="ja-JP" sz="2000" b="1" dirty="0"/>
              <a:t> </a:t>
            </a:r>
            <a:r>
              <a:rPr lang="en-US" altLang="ja-JP" sz="2000" b="1" dirty="0" err="1"/>
              <a:t>na</a:t>
            </a:r>
            <a:r>
              <a:rPr lang="en-US" altLang="ja-JP" sz="2000" b="1" dirty="0"/>
              <a:t> </a:t>
            </a:r>
            <a:r>
              <a:rPr lang="en-US" altLang="ja-JP" sz="2000" b="1" dirty="0" err="1"/>
              <a:t>Pecuária</a:t>
            </a:r>
            <a:endParaRPr lang="en-GB" sz="2000" b="1" dirty="0"/>
          </a:p>
        </p:txBody>
      </p:sp>
      <p:sp>
        <p:nvSpPr>
          <p:cNvPr id="18" name="テキスト ボックス 17"/>
          <p:cNvSpPr txBox="1"/>
          <p:nvPr/>
        </p:nvSpPr>
        <p:spPr>
          <a:xfrm>
            <a:off x="0" y="-11211"/>
            <a:ext cx="8326132" cy="523220"/>
          </a:xfrm>
          <a:prstGeom prst="rect">
            <a:avLst/>
          </a:prstGeom>
          <a:noFill/>
        </p:spPr>
        <p:txBody>
          <a:bodyPr wrap="square" rtlCol="0">
            <a:spAutoFit/>
          </a:bodyPr>
          <a:lstStyle/>
          <a:p>
            <a:r>
              <a:rPr lang="en-US" altLang="ja-JP" sz="2800" dirty="0"/>
              <a:t>4</a:t>
            </a:r>
            <a:r>
              <a:rPr kumimoji="1" lang="en-US" altLang="ja-JP" sz="2800" dirty="0"/>
              <a:t>. </a:t>
            </a:r>
            <a:r>
              <a:rPr kumimoji="1" lang="en-US" altLang="ja-JP" sz="2800" dirty="0" err="1"/>
              <a:t>Resultados</a:t>
            </a:r>
            <a:r>
              <a:rPr kumimoji="1" lang="en-US" altLang="ja-JP" sz="2800" dirty="0"/>
              <a:t> e </a:t>
            </a:r>
            <a:r>
              <a:rPr kumimoji="1" lang="en-US" altLang="ja-JP" sz="2800" dirty="0" err="1"/>
              <a:t>Impactos</a:t>
            </a:r>
            <a:r>
              <a:rPr kumimoji="1" lang="en-US" altLang="ja-JP" sz="2800" dirty="0"/>
              <a:t> de SHEP </a:t>
            </a:r>
            <a:endParaRPr kumimoji="1" lang="ja-JP" altLang="en-US" sz="2800" dirty="0"/>
          </a:p>
        </p:txBody>
      </p:sp>
      <p:pic>
        <p:nvPicPr>
          <p:cNvPr id="19" name="図 18">
            <a:extLst>
              <a:ext uri="{FF2B5EF4-FFF2-40B4-BE49-F238E27FC236}">
                <a16:creationId xmlns:a16="http://schemas.microsoft.com/office/drawing/2014/main" id="{BDD59F81-5B7C-480D-A5F5-ABC89BA9F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31837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l="4200" t="11011" b="10914"/>
          <a:stretch/>
        </p:blipFill>
        <p:spPr>
          <a:xfrm>
            <a:off x="450283" y="3688954"/>
            <a:ext cx="3497997" cy="2138083"/>
          </a:xfrm>
          <a:prstGeom prst="rect">
            <a:avLst/>
          </a:prstGeom>
        </p:spPr>
      </p:pic>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t="4635" b="17782"/>
          <a:stretch/>
        </p:blipFill>
        <p:spPr>
          <a:xfrm>
            <a:off x="5005421" y="3723482"/>
            <a:ext cx="3651369" cy="2124635"/>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l="4343" t="7853" r="4974" b="7458"/>
          <a:stretch/>
        </p:blipFill>
        <p:spPr>
          <a:xfrm>
            <a:off x="5267820" y="1283562"/>
            <a:ext cx="2830326" cy="1982421"/>
          </a:xfrm>
          <a:prstGeom prst="rect">
            <a:avLst/>
          </a:prstGeom>
        </p:spPr>
      </p:pic>
      <p:sp>
        <p:nvSpPr>
          <p:cNvPr id="10" name="テキスト ボックス 9"/>
          <p:cNvSpPr txBox="1"/>
          <p:nvPr/>
        </p:nvSpPr>
        <p:spPr>
          <a:xfrm>
            <a:off x="38455" y="5848117"/>
            <a:ext cx="4496787" cy="646331"/>
          </a:xfrm>
          <a:prstGeom prst="rect">
            <a:avLst/>
          </a:prstGeom>
          <a:noFill/>
        </p:spPr>
        <p:txBody>
          <a:bodyPr wrap="square" rtlCol="0">
            <a:spAutoFit/>
          </a:bodyPr>
          <a:lstStyle/>
          <a:p>
            <a:pPr algn="ctr"/>
            <a:r>
              <a:rPr lang="en-US" altLang="ja-JP" b="1" dirty="0" err="1"/>
              <a:t>Construção</a:t>
            </a:r>
            <a:r>
              <a:rPr lang="en-US" altLang="ja-JP" b="1" dirty="0"/>
              <a:t> de novo </a:t>
            </a:r>
            <a:r>
              <a:rPr lang="en-US" altLang="ja-JP" b="1" dirty="0" err="1"/>
              <a:t>escritório</a:t>
            </a:r>
            <a:endParaRPr lang="en-US" altLang="ja-JP" b="1" dirty="0"/>
          </a:p>
          <a:p>
            <a:pPr algn="ctr"/>
            <a:r>
              <a:rPr lang="en-US" altLang="ja-JP" b="1" dirty="0"/>
              <a:t>para o </a:t>
            </a:r>
            <a:r>
              <a:rPr lang="en-US" altLang="ja-JP" b="1" dirty="0" err="1"/>
              <a:t>grupo</a:t>
            </a:r>
            <a:r>
              <a:rPr lang="en-US" altLang="ja-JP" b="1" dirty="0"/>
              <a:t> (Actual)</a:t>
            </a:r>
            <a:endParaRPr lang="en-GB" b="1" dirty="0"/>
          </a:p>
        </p:txBody>
      </p:sp>
      <p:sp>
        <p:nvSpPr>
          <p:cNvPr id="12" name="テキスト ボックス 11"/>
          <p:cNvSpPr txBox="1"/>
          <p:nvPr/>
        </p:nvSpPr>
        <p:spPr>
          <a:xfrm>
            <a:off x="4806267" y="5809408"/>
            <a:ext cx="3925906" cy="646331"/>
          </a:xfrm>
          <a:prstGeom prst="rect">
            <a:avLst/>
          </a:prstGeom>
          <a:noFill/>
        </p:spPr>
        <p:txBody>
          <a:bodyPr wrap="square" rtlCol="0">
            <a:spAutoFit/>
          </a:bodyPr>
          <a:lstStyle/>
          <a:p>
            <a:pPr algn="ctr"/>
            <a:r>
              <a:rPr lang="en-US" altLang="ja-JP" b="1" dirty="0" err="1"/>
              <a:t>Construção</a:t>
            </a:r>
            <a:r>
              <a:rPr lang="en-US" altLang="ja-JP" b="1" dirty="0"/>
              <a:t> de novo </a:t>
            </a:r>
            <a:r>
              <a:rPr lang="en-US" altLang="ja-JP" b="1" dirty="0" err="1"/>
              <a:t>escritório</a:t>
            </a:r>
            <a:r>
              <a:rPr lang="en-US" altLang="ja-JP" b="1" dirty="0"/>
              <a:t> para o </a:t>
            </a:r>
            <a:r>
              <a:rPr lang="en-US" altLang="ja-JP" b="1" dirty="0" err="1"/>
              <a:t>grupo</a:t>
            </a:r>
            <a:r>
              <a:rPr lang="en-US" altLang="ja-JP" b="1" dirty="0"/>
              <a:t> (</a:t>
            </a:r>
            <a:r>
              <a:rPr lang="en-US" altLang="ja-JP" b="1" dirty="0" err="1"/>
              <a:t>Em</a:t>
            </a:r>
            <a:r>
              <a:rPr lang="en-US" altLang="ja-JP" b="1" dirty="0"/>
              <a:t> </a:t>
            </a:r>
            <a:r>
              <a:rPr lang="en-US" altLang="ja-JP" b="1" dirty="0" err="1"/>
              <a:t>construção</a:t>
            </a:r>
            <a:r>
              <a:rPr lang="en-US" altLang="ja-JP" b="1" dirty="0"/>
              <a:t>)</a:t>
            </a:r>
            <a:endParaRPr lang="en-GB" b="1" dirty="0"/>
          </a:p>
        </p:txBody>
      </p:sp>
      <p:sp>
        <p:nvSpPr>
          <p:cNvPr id="13" name="テキスト ボックス 12"/>
          <p:cNvSpPr txBox="1"/>
          <p:nvPr/>
        </p:nvSpPr>
        <p:spPr>
          <a:xfrm>
            <a:off x="4619708" y="3171300"/>
            <a:ext cx="4112465" cy="923330"/>
          </a:xfrm>
          <a:prstGeom prst="rect">
            <a:avLst/>
          </a:prstGeom>
          <a:noFill/>
        </p:spPr>
        <p:txBody>
          <a:bodyPr wrap="square" rtlCol="0">
            <a:spAutoFit/>
          </a:bodyPr>
          <a:lstStyle/>
          <a:p>
            <a:pPr lvl="0" algn="ctr"/>
            <a:r>
              <a:rPr lang="pt-PT" altLang="ja-JP" b="1" dirty="0">
                <a:solidFill>
                  <a:prstClr val="black"/>
                </a:solidFill>
                <a:latin typeface="Calibri" panose="020F0502020204030204"/>
                <a:ea typeface="ＭＳ Ｐゴシック" panose="020B0600070205080204" pitchFamily="50" charset="-128"/>
              </a:rPr>
              <a:t>Convite para o evento nacional de um grupo jovem de maior sucesso</a:t>
            </a:r>
            <a:endParaRPr lang="en-GB" b="1" dirty="0">
              <a:solidFill>
                <a:prstClr val="black"/>
              </a:solidFill>
              <a:latin typeface="Calibri" panose="020F0502020204030204"/>
            </a:endParaRPr>
          </a:p>
          <a:p>
            <a:pPr algn="ctr"/>
            <a:endParaRPr lang="en-GB" b="1" dirty="0"/>
          </a:p>
        </p:txBody>
      </p:sp>
      <p:sp>
        <p:nvSpPr>
          <p:cNvPr id="2" name="スライド番号プレースホルダー 1"/>
          <p:cNvSpPr>
            <a:spLocks noGrp="1"/>
          </p:cNvSpPr>
          <p:nvPr>
            <p:ph type="sldNum" sz="quarter" idx="12"/>
          </p:nvPr>
        </p:nvSpPr>
        <p:spPr>
          <a:xfrm>
            <a:off x="7260537" y="6215928"/>
            <a:ext cx="1854364" cy="316680"/>
          </a:xfrm>
        </p:spPr>
        <p:txBody>
          <a:bodyPr/>
          <a:lstStyle/>
          <a:p>
            <a:fld id="{F92A8B81-05AA-456F-9EA5-3482B9747414}" type="slidenum">
              <a:rPr lang="en-GB" smtClean="0"/>
              <a:pPr/>
              <a:t>25</a:t>
            </a:fld>
            <a:endParaRPr lang="en-GB" dirty="0"/>
          </a:p>
        </p:txBody>
      </p:sp>
      <p:pic>
        <p:nvPicPr>
          <p:cNvPr id="14" name="図 13"/>
          <p:cNvPicPr>
            <a:picLocks noChangeAspect="1"/>
          </p:cNvPicPr>
          <p:nvPr/>
        </p:nvPicPr>
        <p:blipFill rotWithShape="1">
          <a:blip r:embed="rId5" cstate="screen">
            <a:extLst>
              <a:ext uri="{28A0092B-C50C-407E-A947-70E740481C1C}">
                <a14:useLocalDpi xmlns:a14="http://schemas.microsoft.com/office/drawing/2010/main"/>
              </a:ext>
            </a:extLst>
          </a:blip>
          <a:srcRect t="12903" b="14923"/>
          <a:stretch/>
        </p:blipFill>
        <p:spPr>
          <a:xfrm>
            <a:off x="487559" y="1323754"/>
            <a:ext cx="3423443" cy="1922930"/>
          </a:xfrm>
          <a:prstGeom prst="rect">
            <a:avLst/>
          </a:prstGeom>
        </p:spPr>
      </p:pic>
      <p:sp>
        <p:nvSpPr>
          <p:cNvPr id="15" name="テキスト ボックス 14"/>
          <p:cNvSpPr txBox="1"/>
          <p:nvPr/>
        </p:nvSpPr>
        <p:spPr>
          <a:xfrm>
            <a:off x="220521" y="3246684"/>
            <a:ext cx="3727759" cy="369332"/>
          </a:xfrm>
          <a:prstGeom prst="rect">
            <a:avLst/>
          </a:prstGeom>
          <a:noFill/>
        </p:spPr>
        <p:txBody>
          <a:bodyPr wrap="square" rtlCol="0">
            <a:spAutoFit/>
          </a:bodyPr>
          <a:lstStyle/>
          <a:p>
            <a:pPr algn="ctr"/>
            <a:r>
              <a:rPr lang="en-US" altLang="ja-JP" b="1" dirty="0" err="1"/>
              <a:t>Iluminação</a:t>
            </a:r>
            <a:r>
              <a:rPr lang="en-US" altLang="ja-JP" b="1" dirty="0"/>
              <a:t> </a:t>
            </a:r>
            <a:r>
              <a:rPr lang="en-US" altLang="ja-JP" b="1" dirty="0" err="1"/>
              <a:t>por</a:t>
            </a:r>
            <a:r>
              <a:rPr lang="en-US" altLang="ja-JP" b="1" dirty="0"/>
              <a:t> </a:t>
            </a:r>
            <a:r>
              <a:rPr lang="en-US" altLang="ja-JP" b="1" dirty="0" err="1"/>
              <a:t>painel</a:t>
            </a:r>
            <a:r>
              <a:rPr lang="en-US" altLang="ja-JP" b="1" dirty="0"/>
              <a:t> solar</a:t>
            </a:r>
            <a:endParaRPr lang="en-GB" b="1" dirty="0"/>
          </a:p>
        </p:txBody>
      </p:sp>
      <p:sp>
        <p:nvSpPr>
          <p:cNvPr id="17" name="テキスト ボックス 16"/>
          <p:cNvSpPr txBox="1"/>
          <p:nvPr/>
        </p:nvSpPr>
        <p:spPr>
          <a:xfrm>
            <a:off x="0" y="7241"/>
            <a:ext cx="6831106" cy="523220"/>
          </a:xfrm>
          <a:prstGeom prst="rect">
            <a:avLst/>
          </a:prstGeom>
          <a:noFill/>
        </p:spPr>
        <p:txBody>
          <a:bodyPr wrap="square" rtlCol="0">
            <a:spAutoFit/>
          </a:bodyPr>
          <a:lstStyle/>
          <a:p>
            <a:r>
              <a:rPr lang="en-US" altLang="ja-JP" sz="2800" dirty="0"/>
              <a:t>4</a:t>
            </a:r>
            <a:r>
              <a:rPr kumimoji="1" lang="en-US" altLang="ja-JP" sz="2800" dirty="0"/>
              <a:t>. </a:t>
            </a:r>
            <a:r>
              <a:rPr lang="en-US" altLang="ja-JP" sz="2800" dirty="0" err="1"/>
              <a:t>Resultados</a:t>
            </a:r>
            <a:r>
              <a:rPr lang="en-US" altLang="ja-JP" sz="2800" dirty="0"/>
              <a:t> e </a:t>
            </a:r>
            <a:r>
              <a:rPr lang="en-US" altLang="ja-JP" sz="2800" dirty="0" err="1"/>
              <a:t>Impactos</a:t>
            </a:r>
            <a:r>
              <a:rPr lang="en-US" altLang="ja-JP" sz="2800" dirty="0"/>
              <a:t> de SHEP </a:t>
            </a:r>
            <a:endParaRPr kumimoji="1" lang="ja-JP" altLang="en-US" sz="2800" dirty="0"/>
          </a:p>
        </p:txBody>
      </p:sp>
      <p:sp>
        <p:nvSpPr>
          <p:cNvPr id="19" name="タイトル 1"/>
          <p:cNvSpPr txBox="1">
            <a:spLocks/>
          </p:cNvSpPr>
          <p:nvPr/>
        </p:nvSpPr>
        <p:spPr>
          <a:xfrm>
            <a:off x="1130154" y="469619"/>
            <a:ext cx="6810177" cy="699825"/>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endParaRPr lang="en-US" altLang="ja-JP" sz="5400" dirty="0">
              <a:solidFill>
                <a:schemeClr val="bg1"/>
              </a:solidFill>
              <a:latin typeface="Century Gothic" panose="020B0502020202020204" pitchFamily="34" charset="0"/>
            </a:endParaRPr>
          </a:p>
          <a:p>
            <a:pPr algn="ctr"/>
            <a:r>
              <a:rPr lang="en-US" altLang="ja-JP" sz="5400" dirty="0" err="1">
                <a:solidFill>
                  <a:schemeClr val="bg1"/>
                </a:solidFill>
                <a:latin typeface="Century Gothic" panose="020B0502020202020204" pitchFamily="34" charset="0"/>
              </a:rPr>
              <a:t>Caso</a:t>
            </a:r>
            <a:r>
              <a:rPr lang="en-US" altLang="ja-JP" sz="5400" dirty="0">
                <a:solidFill>
                  <a:schemeClr val="bg1"/>
                </a:solidFill>
                <a:latin typeface="Century Gothic" panose="020B0502020202020204" pitchFamily="34" charset="0"/>
              </a:rPr>
              <a:t> do </a:t>
            </a:r>
            <a:r>
              <a:rPr lang="en-US" altLang="ja-JP" sz="5400" dirty="0" err="1">
                <a:solidFill>
                  <a:schemeClr val="bg1"/>
                </a:solidFill>
                <a:latin typeface="Century Gothic" panose="020B0502020202020204" pitchFamily="34" charset="0"/>
              </a:rPr>
              <a:t>Quénia</a:t>
            </a:r>
            <a:endParaRPr lang="ja-JP" altLang="en-US" sz="5400" dirty="0">
              <a:solidFill>
                <a:schemeClr val="bg1"/>
              </a:solidFill>
              <a:latin typeface="Century Gothic" panose="020B0502020202020204" pitchFamily="34" charset="0"/>
            </a:endParaRPr>
          </a:p>
          <a:p>
            <a:pPr algn="ctr"/>
            <a:endParaRPr lang="ja-JP" altLang="en-US" sz="5400" dirty="0">
              <a:solidFill>
                <a:schemeClr val="bg1"/>
              </a:solidFill>
              <a:latin typeface="Century Gothic" panose="020B0502020202020204" pitchFamily="34" charset="0"/>
            </a:endParaRPr>
          </a:p>
        </p:txBody>
      </p:sp>
      <p:pic>
        <p:nvPicPr>
          <p:cNvPr id="20" name="図 19">
            <a:extLst>
              <a:ext uri="{FF2B5EF4-FFF2-40B4-BE49-F238E27FC236}">
                <a16:creationId xmlns:a16="http://schemas.microsoft.com/office/drawing/2014/main" id="{BDD59F81-5B7C-480D-A5F5-ABC89BA9F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1571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174929" y="852595"/>
            <a:ext cx="8834789" cy="3928171"/>
          </a:xfrm>
          <a:solidFill>
            <a:schemeClr val="accent1">
              <a:lumMod val="50000"/>
            </a:schemeClr>
          </a:solidFill>
        </p:spPr>
        <p:txBody>
          <a:bodyPr lIns="180000" rIns="108000" bIns="0">
            <a:noAutofit/>
          </a:bodyPr>
          <a:lstStyle/>
          <a:p>
            <a:br>
              <a:rPr lang="en-US" altLang="ja-JP" sz="3100" dirty="0">
                <a:solidFill>
                  <a:schemeClr val="bg1"/>
                </a:solidFill>
              </a:rPr>
            </a:br>
            <a:r>
              <a:rPr lang="pt-PT" altLang="ja-JP" sz="3100" dirty="0">
                <a:solidFill>
                  <a:schemeClr val="bg1"/>
                </a:solidFill>
              </a:rPr>
              <a:t>Declaração conjunta para o alcance de melhores condições de vida de </a:t>
            </a:r>
            <a:r>
              <a:rPr lang="pt-PT" altLang="ja-JP" sz="3100" b="1" u="sng" dirty="0">
                <a:solidFill>
                  <a:srgbClr val="FFFF00"/>
                </a:solidFill>
              </a:rPr>
              <a:t>Um Milhão</a:t>
            </a:r>
            <a:r>
              <a:rPr lang="pt-PT" altLang="ja-JP" sz="3100" dirty="0">
                <a:solidFill>
                  <a:schemeClr val="bg1"/>
                </a:solidFill>
              </a:rPr>
              <a:t> de pequenos agricultores através da Abordagem SHEP – pelo representante do governo, Parceiros de Desenvolvimento, Empresas Privadas e Organizações Relevantes no evento de Alto Nível sobre a Abordagem SHEP durante a TICAD VII, em Agosto de 2019.</a:t>
            </a:r>
            <a:endParaRPr lang="ja-JP" altLang="en-US" sz="3100" dirty="0">
              <a:solidFill>
                <a:schemeClr val="bg1"/>
              </a:solidFill>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96DA729A-A384-4C34-A1E1-54D64E686E50}" type="slidenum">
              <a:rPr lang="ja-JP" altLang="en-US">
                <a:solidFill>
                  <a:srgbClr val="898989"/>
                </a:solidFill>
              </a:rPr>
              <a:pPr eaLnBrk="1" hangingPunct="1"/>
              <a:t>26</a:t>
            </a:fld>
            <a:endParaRPr lang="ja-JP" altLang="en-US">
              <a:solidFill>
                <a:srgbClr val="898989"/>
              </a:solidFill>
            </a:endParaRPr>
          </a:p>
        </p:txBody>
      </p:sp>
      <p:pic>
        <p:nvPicPr>
          <p:cNvPr id="8" name="図 7">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617" y="80928"/>
            <a:ext cx="1074595" cy="419169"/>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032" y="4835612"/>
            <a:ext cx="1864114" cy="2022388"/>
          </a:xfrm>
          <a:prstGeom prst="rect">
            <a:avLst/>
          </a:prstGeom>
        </p:spPr>
      </p:pic>
      <p:pic>
        <p:nvPicPr>
          <p:cNvPr id="6" name="図 5">
            <a:extLst>
              <a:ext uri="{FF2B5EF4-FFF2-40B4-BE49-F238E27FC236}">
                <a16:creationId xmlns:a16="http://schemas.microsoft.com/office/drawing/2014/main" id="{E271B4C3-15C1-4D1E-A1E3-C1CD66E04392}"/>
              </a:ext>
            </a:extLst>
          </p:cNvPr>
          <p:cNvPicPr>
            <a:picLocks noChangeAspect="1"/>
          </p:cNvPicPr>
          <p:nvPr/>
        </p:nvPicPr>
        <p:blipFill>
          <a:blip r:embed="rId5"/>
          <a:stretch>
            <a:fillRect/>
          </a:stretch>
        </p:blipFill>
        <p:spPr>
          <a:xfrm>
            <a:off x="0" y="0"/>
            <a:ext cx="600127" cy="1291702"/>
          </a:xfrm>
          <a:prstGeom prst="rect">
            <a:avLst/>
          </a:prstGeom>
        </p:spPr>
      </p:pic>
      <p:sp>
        <p:nvSpPr>
          <p:cNvPr id="7" name="タイトル 1">
            <a:extLst>
              <a:ext uri="{FF2B5EF4-FFF2-40B4-BE49-F238E27FC236}">
                <a16:creationId xmlns:a16="http://schemas.microsoft.com/office/drawing/2014/main" id="{94291597-2928-4EB6-9077-C04D2F41603F}"/>
              </a:ext>
            </a:extLst>
          </p:cNvPr>
          <p:cNvSpPr txBox="1">
            <a:spLocks/>
          </p:cNvSpPr>
          <p:nvPr/>
        </p:nvSpPr>
        <p:spPr>
          <a:xfrm>
            <a:off x="600127" y="147599"/>
            <a:ext cx="7416490" cy="745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Century Gothic" panose="020B0502020202020204" pitchFamily="34" charset="0"/>
              </a:rPr>
              <a:t>“</a:t>
            </a:r>
            <a:r>
              <a:rPr lang="en-US" altLang="ja-JP" sz="4000" dirty="0" err="1">
                <a:latin typeface="Century Gothic" panose="020B0502020202020204" pitchFamily="34" charset="0"/>
              </a:rPr>
              <a:t>Qual</a:t>
            </a:r>
            <a:r>
              <a:rPr lang="en-US" altLang="ja-JP" sz="4000" dirty="0">
                <a:latin typeface="Century Gothic" panose="020B0502020202020204" pitchFamily="34" charset="0"/>
              </a:rPr>
              <a:t> é o </a:t>
            </a:r>
            <a:r>
              <a:rPr lang="en-US" altLang="ja-JP" sz="4000" dirty="0" err="1">
                <a:latin typeface="Century Gothic" panose="020B0502020202020204" pitchFamily="34" charset="0"/>
              </a:rPr>
              <a:t>nosso</a:t>
            </a:r>
            <a:r>
              <a:rPr lang="en-US" altLang="ja-JP" sz="4000" dirty="0">
                <a:latin typeface="Century Gothic" panose="020B0502020202020204" pitchFamily="34" charset="0"/>
              </a:rPr>
              <a:t> </a:t>
            </a:r>
            <a:r>
              <a:rPr lang="en-US" altLang="ja-JP" sz="4000" dirty="0" err="1">
                <a:latin typeface="Century Gothic" panose="020B0502020202020204" pitchFamily="34" charset="0"/>
              </a:rPr>
              <a:t>objectivo</a:t>
            </a:r>
            <a:r>
              <a:rPr lang="en-US" altLang="ja-JP" sz="4000" dirty="0">
                <a:latin typeface="Century Gothic" panose="020B0502020202020204" pitchFamily="34" charset="0"/>
              </a:rPr>
              <a:t>?”</a:t>
            </a:r>
            <a:endParaRPr lang="ja-JP" altLang="en-US" sz="4000" dirty="0">
              <a:latin typeface="Century Gothic" panose="020B0502020202020204" pitchFamily="34" charset="0"/>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0355" y="4438638"/>
            <a:ext cx="3116911" cy="2337684"/>
          </a:xfrm>
          <a:prstGeom prst="rect">
            <a:avLst/>
          </a:prstGeom>
        </p:spPr>
      </p:pic>
    </p:spTree>
    <p:extLst>
      <p:ext uri="{BB962C8B-B14F-4D97-AF65-F5344CB8AC3E}">
        <p14:creationId xmlns:p14="http://schemas.microsoft.com/office/powerpoint/2010/main" val="99820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8" y="463030"/>
            <a:ext cx="8900019" cy="5770179"/>
          </a:xfrm>
          <a:prstGeom prst="rect">
            <a:avLst/>
          </a:prstGeom>
        </p:spPr>
      </p:pic>
      <p:sp>
        <p:nvSpPr>
          <p:cNvPr id="4" name="TextBox 3"/>
          <p:cNvSpPr txBox="1"/>
          <p:nvPr/>
        </p:nvSpPr>
        <p:spPr>
          <a:xfrm>
            <a:off x="7394959" y="3364511"/>
            <a:ext cx="1046197" cy="400110"/>
          </a:xfrm>
          <a:prstGeom prst="rect">
            <a:avLst/>
          </a:prstGeom>
          <a:noFill/>
        </p:spPr>
        <p:txBody>
          <a:bodyPr wrap="square" rtlCol="0">
            <a:spAutoFit/>
          </a:bodyPr>
          <a:lstStyle/>
          <a:p>
            <a:pPr>
              <a:defRPr/>
            </a:pPr>
            <a:r>
              <a:rPr lang="en-US" sz="2000" b="1" dirty="0" err="1">
                <a:solidFill>
                  <a:srgbClr val="FFFF00"/>
                </a:solidFill>
                <a:latin typeface="Calibri" panose="020F0502020204030204"/>
              </a:rPr>
              <a:t>Jap</a:t>
            </a:r>
            <a:r>
              <a:rPr lang="en-US" altLang="ja-JP" sz="2000" b="1" dirty="0" err="1">
                <a:solidFill>
                  <a:srgbClr val="FFFF00"/>
                </a:solidFill>
                <a:latin typeface="Calibri" panose="020F0502020204030204"/>
              </a:rPr>
              <a:t>ão</a:t>
            </a:r>
            <a:endParaRPr lang="en-US" sz="2000" b="1" dirty="0">
              <a:solidFill>
                <a:srgbClr val="FFFF00"/>
              </a:solidFill>
              <a:latin typeface="Calibri" panose="020F0502020204030204"/>
            </a:endParaRPr>
          </a:p>
        </p:txBody>
      </p:sp>
      <p:sp>
        <p:nvSpPr>
          <p:cNvPr id="17" name="TextBox 16"/>
          <p:cNvSpPr txBox="1"/>
          <p:nvPr/>
        </p:nvSpPr>
        <p:spPr>
          <a:xfrm>
            <a:off x="5255661" y="3543403"/>
            <a:ext cx="1319300" cy="369332"/>
          </a:xfrm>
          <a:prstGeom prst="rect">
            <a:avLst/>
          </a:prstGeom>
          <a:noFill/>
        </p:spPr>
        <p:txBody>
          <a:bodyPr wrap="square" rtlCol="0">
            <a:spAutoFit/>
          </a:bodyPr>
          <a:lstStyle/>
          <a:p>
            <a:pPr>
              <a:defRPr/>
            </a:pPr>
            <a:r>
              <a:rPr lang="en-US" b="1" dirty="0" err="1">
                <a:solidFill>
                  <a:srgbClr val="FFFF00"/>
                </a:solidFill>
                <a:latin typeface="Calibri" panose="020F0502020204030204"/>
              </a:rPr>
              <a:t>Paquist</a:t>
            </a:r>
            <a:r>
              <a:rPr lang="en-US" altLang="ja-JP" b="1" dirty="0" err="1">
                <a:solidFill>
                  <a:srgbClr val="FFFF00"/>
                </a:solidFill>
                <a:latin typeface="Calibri" panose="020F0502020204030204"/>
              </a:rPr>
              <a:t>ão</a:t>
            </a:r>
            <a:endParaRPr lang="en-US" b="1" dirty="0">
              <a:solidFill>
                <a:srgbClr val="FFFF00"/>
              </a:solidFill>
              <a:latin typeface="Calibri" panose="020F0502020204030204"/>
            </a:endParaRPr>
          </a:p>
        </p:txBody>
      </p:sp>
      <p:sp>
        <p:nvSpPr>
          <p:cNvPr id="18" name="TextBox 17"/>
          <p:cNvSpPr txBox="1"/>
          <p:nvPr/>
        </p:nvSpPr>
        <p:spPr>
          <a:xfrm>
            <a:off x="4873253" y="4283623"/>
            <a:ext cx="873589" cy="369332"/>
          </a:xfrm>
          <a:prstGeom prst="rect">
            <a:avLst/>
          </a:prstGeom>
          <a:noFill/>
        </p:spPr>
        <p:txBody>
          <a:bodyPr wrap="square" rtlCol="0">
            <a:spAutoFit/>
          </a:bodyPr>
          <a:lstStyle/>
          <a:p>
            <a:pPr>
              <a:defRPr/>
            </a:pPr>
            <a:r>
              <a:rPr lang="en-US" b="1" dirty="0">
                <a:solidFill>
                  <a:srgbClr val="FFFF00"/>
                </a:solidFill>
                <a:latin typeface="Calibri" panose="020F0502020204030204"/>
              </a:rPr>
              <a:t>Kenya</a:t>
            </a:r>
          </a:p>
        </p:txBody>
      </p:sp>
      <p:sp>
        <p:nvSpPr>
          <p:cNvPr id="5" name="Oval 4"/>
          <p:cNvSpPr/>
          <p:nvPr/>
        </p:nvSpPr>
        <p:spPr>
          <a:xfrm>
            <a:off x="3652895" y="3589350"/>
            <a:ext cx="1925998" cy="19206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defRPr/>
            </a:pPr>
            <a:r>
              <a:rPr lang="en-US" altLang="ja-JP" sz="2000" b="1" dirty="0">
                <a:solidFill>
                  <a:srgbClr val="FFFF00"/>
                </a:solidFill>
                <a:effectLst>
                  <a:outerShdw blurRad="38100" dist="38100" dir="2700000" algn="tl">
                    <a:srgbClr val="000000">
                      <a:alpha val="43137"/>
                    </a:srgbClr>
                  </a:outerShdw>
                </a:effectLst>
                <a:latin typeface="Calibri" panose="020F0502020204030204"/>
              </a:rPr>
              <a:t>26</a:t>
            </a:r>
            <a:r>
              <a:rPr lang="en-US" sz="2000" b="1" dirty="0">
                <a:solidFill>
                  <a:srgbClr val="FFFF00"/>
                </a:solidFill>
                <a:effectLst>
                  <a:outerShdw blurRad="38100" dist="38100" dir="2700000" algn="tl">
                    <a:srgbClr val="000000">
                      <a:alpha val="43137"/>
                    </a:srgbClr>
                  </a:outerShdw>
                </a:effectLst>
                <a:latin typeface="Calibri" panose="020F0502020204030204"/>
              </a:rPr>
              <a:t> </a:t>
            </a:r>
            <a:r>
              <a:rPr lang="en-US" sz="2000" b="1" dirty="0" err="1">
                <a:solidFill>
                  <a:srgbClr val="FFFF00"/>
                </a:solidFill>
                <a:effectLst>
                  <a:outerShdw blurRad="38100" dist="38100" dir="2700000" algn="tl">
                    <a:srgbClr val="000000">
                      <a:alpha val="43137"/>
                    </a:srgbClr>
                  </a:outerShdw>
                </a:effectLst>
                <a:latin typeface="Calibri" panose="020F0502020204030204"/>
              </a:rPr>
              <a:t>países</a:t>
            </a:r>
            <a:r>
              <a:rPr lang="en-US" sz="2000" b="1" dirty="0">
                <a:solidFill>
                  <a:srgbClr val="FFFF00"/>
                </a:solidFill>
                <a:effectLst>
                  <a:outerShdw blurRad="38100" dist="38100" dir="2700000" algn="tl">
                    <a:srgbClr val="000000">
                      <a:alpha val="43137"/>
                    </a:srgbClr>
                  </a:outerShdw>
                </a:effectLst>
                <a:latin typeface="Calibri" panose="020F0502020204030204"/>
              </a:rPr>
              <a:t> </a:t>
            </a:r>
            <a:r>
              <a:rPr lang="en-US" sz="2000" b="1" dirty="0" err="1">
                <a:solidFill>
                  <a:srgbClr val="FFFF00"/>
                </a:solidFill>
                <a:effectLst>
                  <a:outerShdw blurRad="38100" dist="38100" dir="2700000" algn="tl">
                    <a:srgbClr val="000000">
                      <a:alpha val="43137"/>
                    </a:srgbClr>
                  </a:outerShdw>
                </a:effectLst>
                <a:latin typeface="Calibri" panose="020F0502020204030204"/>
              </a:rPr>
              <a:t>em</a:t>
            </a:r>
            <a:r>
              <a:rPr lang="en-US" sz="2000" b="1" dirty="0">
                <a:solidFill>
                  <a:srgbClr val="FFFF00"/>
                </a:solidFill>
                <a:effectLst>
                  <a:outerShdw blurRad="38100" dist="38100" dir="2700000" algn="tl">
                    <a:srgbClr val="000000">
                      <a:alpha val="43137"/>
                    </a:srgbClr>
                  </a:outerShdw>
                </a:effectLst>
                <a:latin typeface="Calibri" panose="020F0502020204030204"/>
              </a:rPr>
              <a:t> </a:t>
            </a:r>
            <a:r>
              <a:rPr lang="en-US" sz="2000" b="1" dirty="0" err="1">
                <a:solidFill>
                  <a:srgbClr val="FFFF00"/>
                </a:solidFill>
                <a:effectLst>
                  <a:outerShdw blurRad="38100" dist="38100" dir="2700000" algn="tl">
                    <a:srgbClr val="000000">
                      <a:alpha val="43137"/>
                    </a:srgbClr>
                  </a:outerShdw>
                </a:effectLst>
                <a:latin typeface="Calibri" panose="020F0502020204030204"/>
              </a:rPr>
              <a:t>África</a:t>
            </a:r>
            <a:endParaRPr lang="en-US" sz="2000" b="1" dirty="0">
              <a:solidFill>
                <a:srgbClr val="FFFF00"/>
              </a:solidFill>
              <a:effectLst>
                <a:outerShdw blurRad="38100" dist="38100" dir="2700000" algn="tl">
                  <a:srgbClr val="000000">
                    <a:alpha val="43137"/>
                  </a:srgbClr>
                </a:outerShdw>
              </a:effectLst>
              <a:latin typeface="Calibri" panose="020F0502020204030204"/>
            </a:endParaRPr>
          </a:p>
        </p:txBody>
      </p:sp>
      <p:sp>
        <p:nvSpPr>
          <p:cNvPr id="6" name="TextBox 5"/>
          <p:cNvSpPr txBox="1"/>
          <p:nvPr/>
        </p:nvSpPr>
        <p:spPr>
          <a:xfrm>
            <a:off x="6185401" y="3589350"/>
            <a:ext cx="910727" cy="369332"/>
          </a:xfrm>
          <a:prstGeom prst="rect">
            <a:avLst/>
          </a:prstGeom>
          <a:noFill/>
        </p:spPr>
        <p:txBody>
          <a:bodyPr wrap="square" rtlCol="0">
            <a:spAutoFit/>
          </a:bodyPr>
          <a:lstStyle/>
          <a:p>
            <a:pPr>
              <a:defRPr/>
            </a:pPr>
            <a:r>
              <a:rPr lang="en-US" b="1" dirty="0">
                <a:solidFill>
                  <a:srgbClr val="FFFF00"/>
                </a:solidFill>
                <a:latin typeface="Calibri" panose="020F0502020204030204"/>
              </a:rPr>
              <a:t>Nepal</a:t>
            </a:r>
            <a:endParaRPr lang="en-US" sz="1600" b="1" dirty="0">
              <a:solidFill>
                <a:srgbClr val="FFFF00"/>
              </a:solidFill>
              <a:latin typeface="Calibri" panose="020F0502020204030204"/>
            </a:endParaRPr>
          </a:p>
        </p:txBody>
      </p:sp>
      <p:sp>
        <p:nvSpPr>
          <p:cNvPr id="20" name="TextBox 19"/>
          <p:cNvSpPr txBox="1"/>
          <p:nvPr/>
        </p:nvSpPr>
        <p:spPr>
          <a:xfrm>
            <a:off x="1358153" y="4003083"/>
            <a:ext cx="1335711" cy="369332"/>
          </a:xfrm>
          <a:prstGeom prst="rect">
            <a:avLst/>
          </a:prstGeom>
          <a:noFill/>
        </p:spPr>
        <p:txBody>
          <a:bodyPr wrap="square" rtlCol="0">
            <a:spAutoFit/>
          </a:bodyPr>
          <a:lstStyle/>
          <a:p>
            <a:pPr>
              <a:defRPr/>
            </a:pPr>
            <a:r>
              <a:rPr lang="en-US" b="1" dirty="0">
                <a:solidFill>
                  <a:srgbClr val="FFFF00"/>
                </a:solidFill>
                <a:latin typeface="Calibri" panose="020F0502020204030204"/>
              </a:rPr>
              <a:t>El Salvador</a:t>
            </a:r>
          </a:p>
        </p:txBody>
      </p:sp>
      <p:sp>
        <p:nvSpPr>
          <p:cNvPr id="21" name="TextBox 20"/>
          <p:cNvSpPr txBox="1"/>
          <p:nvPr/>
        </p:nvSpPr>
        <p:spPr>
          <a:xfrm>
            <a:off x="4430018" y="3309078"/>
            <a:ext cx="1303581" cy="369332"/>
          </a:xfrm>
          <a:prstGeom prst="rect">
            <a:avLst/>
          </a:prstGeom>
          <a:noFill/>
        </p:spPr>
        <p:txBody>
          <a:bodyPr wrap="square" rtlCol="0">
            <a:spAutoFit/>
          </a:bodyPr>
          <a:lstStyle/>
          <a:p>
            <a:pPr>
              <a:defRPr/>
            </a:pPr>
            <a:r>
              <a:rPr lang="en-US" b="1" dirty="0" err="1">
                <a:solidFill>
                  <a:srgbClr val="FFFF00"/>
                </a:solidFill>
                <a:latin typeface="Calibri" panose="020F0502020204030204"/>
              </a:rPr>
              <a:t>Palestina</a:t>
            </a:r>
            <a:endParaRPr lang="en-US" b="1" dirty="0">
              <a:solidFill>
                <a:srgbClr val="FFFF00"/>
              </a:solidFill>
              <a:latin typeface="Calibri" panose="020F0502020204030204"/>
            </a:endParaRPr>
          </a:p>
        </p:txBody>
      </p:sp>
      <p:sp>
        <p:nvSpPr>
          <p:cNvPr id="28" name="タイトル 1">
            <a:extLst>
              <a:ext uri="{FF2B5EF4-FFF2-40B4-BE49-F238E27FC236}">
                <a16:creationId xmlns:a16="http://schemas.microsoft.com/office/drawing/2014/main" id="{B74C48F9-D653-46BF-AD60-5FF9F0AB42D0}"/>
              </a:ext>
            </a:extLst>
          </p:cNvPr>
          <p:cNvSpPr>
            <a:spLocks noGrp="1"/>
          </p:cNvSpPr>
          <p:nvPr>
            <p:ph type="title"/>
          </p:nvPr>
        </p:nvSpPr>
        <p:spPr>
          <a:xfrm>
            <a:off x="1519519" y="65075"/>
            <a:ext cx="6416692" cy="332907"/>
          </a:xfrm>
        </p:spPr>
        <p:txBody>
          <a:bodyPr>
            <a:noAutofit/>
          </a:bodyPr>
          <a:lstStyle/>
          <a:p>
            <a:pPr algn="ctr"/>
            <a:r>
              <a:rPr lang="en-US" altLang="ja-JP" sz="3200" dirty="0">
                <a:latin typeface="Century Gothic" panose="020B0502020202020204" pitchFamily="34" charset="0"/>
              </a:rPr>
              <a:t>“Para </a:t>
            </a:r>
            <a:r>
              <a:rPr lang="en-US" altLang="ja-JP" sz="3200" dirty="0" err="1">
                <a:latin typeface="Century Gothic" panose="020B0502020202020204" pitchFamily="34" charset="0"/>
              </a:rPr>
              <a:t>além</a:t>
            </a:r>
            <a:r>
              <a:rPr lang="en-US" altLang="ja-JP" sz="3200" dirty="0">
                <a:latin typeface="Century Gothic" panose="020B0502020202020204" pitchFamily="34" charset="0"/>
              </a:rPr>
              <a:t> dos </a:t>
            </a:r>
            <a:r>
              <a:rPr lang="en-US" altLang="ja-JP" sz="3200" dirty="0" err="1">
                <a:latin typeface="Century Gothic" panose="020B0502020202020204" pitchFamily="34" charset="0"/>
              </a:rPr>
              <a:t>continentes</a:t>
            </a:r>
            <a:r>
              <a:rPr lang="en-US" altLang="ja-JP" sz="3200" dirty="0">
                <a:latin typeface="Century Gothic" panose="020B0502020202020204" pitchFamily="34" charset="0"/>
              </a:rPr>
              <a:t>”</a:t>
            </a:r>
            <a:endParaRPr lang="ja-JP" altLang="en-US" sz="3200" dirty="0">
              <a:latin typeface="Century Gothic" panose="020B0502020202020204" pitchFamily="34" charset="0"/>
            </a:endParaRPr>
          </a:p>
        </p:txBody>
      </p:sp>
      <p:sp>
        <p:nvSpPr>
          <p:cNvPr id="15" name="スライド番号プレースホルダー 3">
            <a:extLst>
              <a:ext uri="{FF2B5EF4-FFF2-40B4-BE49-F238E27FC236}">
                <a16:creationId xmlns:a16="http://schemas.microsoft.com/office/drawing/2014/main" id="{59324C1E-4916-4CB0-9F07-3955F47D5F39}"/>
              </a:ext>
            </a:extLst>
          </p:cNvPr>
          <p:cNvSpPr>
            <a:spLocks noGrp="1"/>
          </p:cNvSpPr>
          <p:nvPr>
            <p:ph type="sldNum" sz="quarter" idx="12"/>
          </p:nvPr>
        </p:nvSpPr>
        <p:spPr>
          <a:xfrm>
            <a:off x="6393161" y="5728182"/>
            <a:ext cx="1543050" cy="273844"/>
          </a:xfrm>
        </p:spPr>
        <p:txBody>
          <a:bodyPr/>
          <a:lstStyle/>
          <a:p>
            <a:pPr algn="r">
              <a:defRPr/>
            </a:pPr>
            <a:fld id="{89B20566-2ABD-472F-AE1D-7DCBFBD46ABE}" type="slidenum">
              <a:rPr lang="ja-JP" altLang="en-US" sz="900">
                <a:solidFill>
                  <a:prstClr val="black"/>
                </a:solidFill>
                <a:latin typeface="Century Gothic" panose="020B0502020202020204" pitchFamily="34" charset="0"/>
                <a:ea typeface="ＭＳ Ｐゴシック" panose="020B0600070205080204" pitchFamily="50" charset="-128"/>
              </a:rPr>
              <a:pPr algn="r">
                <a:defRPr/>
              </a:pPr>
              <a:t>27</a:t>
            </a:fld>
            <a:endParaRPr lang="ja-JP" altLang="en-US" sz="900" dirty="0">
              <a:solidFill>
                <a:prstClr val="black"/>
              </a:solidFill>
              <a:latin typeface="Century Gothic" panose="020B0502020202020204" pitchFamily="34" charset="0"/>
              <a:ea typeface="ＭＳ Ｐゴシック" panose="020B0600070205080204" pitchFamily="50" charset="-128"/>
            </a:endParaRPr>
          </a:p>
        </p:txBody>
      </p:sp>
      <p:pic>
        <p:nvPicPr>
          <p:cNvPr id="19" name="図 18">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10" y="32537"/>
            <a:ext cx="1020278" cy="397982"/>
          </a:xfrm>
          <a:prstGeom prst="rect">
            <a:avLst/>
          </a:prstGeom>
        </p:spPr>
      </p:pic>
      <p:sp>
        <p:nvSpPr>
          <p:cNvPr id="22" name="TextBox 19"/>
          <p:cNvSpPr txBox="1"/>
          <p:nvPr/>
        </p:nvSpPr>
        <p:spPr>
          <a:xfrm>
            <a:off x="1987197" y="4558978"/>
            <a:ext cx="2155982" cy="400110"/>
          </a:xfrm>
          <a:prstGeom prst="rect">
            <a:avLst/>
          </a:prstGeom>
          <a:noFill/>
        </p:spPr>
        <p:txBody>
          <a:bodyPr wrap="square" rtlCol="0">
            <a:spAutoFit/>
          </a:bodyPr>
          <a:lstStyle/>
          <a:p>
            <a:pPr>
              <a:defRPr/>
            </a:pPr>
            <a:r>
              <a:rPr lang="en-US" altLang="ja-JP" sz="2000" b="1" dirty="0" err="1">
                <a:solidFill>
                  <a:srgbClr val="FFFF00"/>
                </a:solidFill>
                <a:latin typeface="Calibri" panose="020F0502020204030204"/>
              </a:rPr>
              <a:t>América</a:t>
            </a:r>
            <a:r>
              <a:rPr lang="en-US" altLang="ja-JP" sz="2000" b="1" dirty="0">
                <a:solidFill>
                  <a:srgbClr val="FFFF00"/>
                </a:solidFill>
                <a:latin typeface="Calibri" panose="020F0502020204030204"/>
              </a:rPr>
              <a:t> Latina</a:t>
            </a:r>
            <a:endParaRPr lang="en-US" sz="2000" b="1" dirty="0">
              <a:solidFill>
                <a:srgbClr val="FFFF00"/>
              </a:solidFill>
              <a:latin typeface="Calibri" panose="020F0502020204030204"/>
            </a:endParaRPr>
          </a:p>
        </p:txBody>
      </p:sp>
      <p:sp>
        <p:nvSpPr>
          <p:cNvPr id="23" name="TextBox 5"/>
          <p:cNvSpPr txBox="1"/>
          <p:nvPr/>
        </p:nvSpPr>
        <p:spPr>
          <a:xfrm>
            <a:off x="5729495" y="3373370"/>
            <a:ext cx="1069873"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Bhutan</a:t>
            </a:r>
            <a:endParaRPr lang="en-US" b="1" dirty="0">
              <a:solidFill>
                <a:srgbClr val="FFFF00"/>
              </a:solidFill>
              <a:latin typeface="Calibri" panose="020F0502020204030204"/>
            </a:endParaRPr>
          </a:p>
        </p:txBody>
      </p:sp>
      <p:sp>
        <p:nvSpPr>
          <p:cNvPr id="24" name="TextBox 5"/>
          <p:cNvSpPr txBox="1"/>
          <p:nvPr/>
        </p:nvSpPr>
        <p:spPr>
          <a:xfrm>
            <a:off x="6308967" y="3859161"/>
            <a:ext cx="1564284"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Bangladesh</a:t>
            </a:r>
            <a:endParaRPr lang="en-US" b="1" dirty="0">
              <a:solidFill>
                <a:srgbClr val="FFFF00"/>
              </a:solidFill>
              <a:latin typeface="Calibri" panose="020F0502020204030204"/>
            </a:endParaRPr>
          </a:p>
        </p:txBody>
      </p:sp>
      <p:sp>
        <p:nvSpPr>
          <p:cNvPr id="25" name="TextBox 5"/>
          <p:cNvSpPr txBox="1"/>
          <p:nvPr/>
        </p:nvSpPr>
        <p:spPr>
          <a:xfrm>
            <a:off x="5804360" y="4268313"/>
            <a:ext cx="1366092"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Sri</a:t>
            </a:r>
            <a:r>
              <a:rPr lang="ja-JP" altLang="en-US" b="1" dirty="0">
                <a:solidFill>
                  <a:srgbClr val="FFFF00"/>
                </a:solidFill>
                <a:latin typeface="Calibri" panose="020F0502020204030204"/>
              </a:rPr>
              <a:t> </a:t>
            </a:r>
            <a:r>
              <a:rPr lang="en-US" altLang="ja-JP" b="1" dirty="0">
                <a:solidFill>
                  <a:srgbClr val="FFFF00"/>
                </a:solidFill>
                <a:latin typeface="Calibri" panose="020F0502020204030204"/>
              </a:rPr>
              <a:t>Lanka</a:t>
            </a:r>
            <a:endParaRPr lang="en-US" b="1" dirty="0">
              <a:solidFill>
                <a:srgbClr val="FFFF00"/>
              </a:solidFill>
              <a:latin typeface="Calibri" panose="020F0502020204030204"/>
            </a:endParaRPr>
          </a:p>
        </p:txBody>
      </p:sp>
      <p:sp>
        <p:nvSpPr>
          <p:cNvPr id="26" name="TextBox 5"/>
          <p:cNvSpPr txBox="1"/>
          <p:nvPr/>
        </p:nvSpPr>
        <p:spPr>
          <a:xfrm>
            <a:off x="5318725" y="3035688"/>
            <a:ext cx="1447359" cy="369332"/>
          </a:xfrm>
          <a:prstGeom prst="rect">
            <a:avLst/>
          </a:prstGeom>
          <a:noFill/>
        </p:spPr>
        <p:txBody>
          <a:bodyPr wrap="square" rtlCol="0">
            <a:spAutoFit/>
          </a:bodyPr>
          <a:lstStyle/>
          <a:p>
            <a:pPr>
              <a:defRPr/>
            </a:pPr>
            <a:r>
              <a:rPr lang="en-US" altLang="ja-JP" b="1" dirty="0" err="1">
                <a:solidFill>
                  <a:srgbClr val="FFFF00"/>
                </a:solidFill>
                <a:latin typeface="Calibri" panose="020F0502020204030204"/>
              </a:rPr>
              <a:t>Tajikistão</a:t>
            </a:r>
            <a:endParaRPr lang="en-US" b="1" dirty="0">
              <a:solidFill>
                <a:srgbClr val="FFFF00"/>
              </a:solidFill>
              <a:latin typeface="Calibri" panose="020F0502020204030204"/>
            </a:endParaRPr>
          </a:p>
        </p:txBody>
      </p:sp>
      <p:pic>
        <p:nvPicPr>
          <p:cNvPr id="27" name="図 26"/>
          <p:cNvPicPr>
            <a:picLocks noChangeAspect="1"/>
          </p:cNvPicPr>
          <p:nvPr/>
        </p:nvPicPr>
        <p:blipFill>
          <a:blip r:embed="rId4"/>
          <a:stretch>
            <a:fillRect/>
          </a:stretch>
        </p:blipFill>
        <p:spPr>
          <a:xfrm>
            <a:off x="8441156" y="6233209"/>
            <a:ext cx="702844" cy="602250"/>
          </a:xfrm>
          <a:prstGeom prst="rect">
            <a:avLst/>
          </a:prstGeom>
        </p:spPr>
      </p:pic>
    </p:spTree>
    <p:extLst>
      <p:ext uri="{BB962C8B-B14F-4D97-AF65-F5344CB8AC3E}">
        <p14:creationId xmlns:p14="http://schemas.microsoft.com/office/powerpoint/2010/main" val="101087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a:latin typeface="+mn-ea"/>
                <a:ea typeface="+mn-ea"/>
              </a:rPr>
              <a:t>Obrigado</a:t>
            </a:r>
            <a:endParaRPr kumimoji="1" lang="ja-JP" altLang="en-US" dirty="0">
              <a:latin typeface="+mn-ea"/>
              <a:ea typeface="+mn-ea"/>
            </a:endParaRPr>
          </a:p>
        </p:txBody>
      </p:sp>
      <p:pic>
        <p:nvPicPr>
          <p:cNvPr id="3" name="図 2">
            <a:extLst>
              <a:ext uri="{FF2B5EF4-FFF2-40B4-BE49-F238E27FC236}">
                <a16:creationId xmlns:a16="http://schemas.microsoft.com/office/drawing/2014/main" id="{BDD59F81-5B7C-480D-A5F5-ABC89BA9FA4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838091" y="2071433"/>
            <a:ext cx="3493698" cy="1232483"/>
          </a:xfrm>
          <a:prstGeom prst="rect">
            <a:avLst/>
          </a:prstGeom>
        </p:spPr>
      </p:pic>
    </p:spTree>
    <p:extLst>
      <p:ext uri="{BB962C8B-B14F-4D97-AF65-F5344CB8AC3E}">
        <p14:creationId xmlns:p14="http://schemas.microsoft.com/office/powerpoint/2010/main" val="127934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899" y="1404145"/>
            <a:ext cx="27717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a:spLocks noGrp="1"/>
          </p:cNvSpPr>
          <p:nvPr>
            <p:ph type="title"/>
          </p:nvPr>
        </p:nvSpPr>
        <p:spPr>
          <a:xfrm>
            <a:off x="187324" y="498475"/>
            <a:ext cx="8829676" cy="742950"/>
          </a:xfrm>
          <a:solidFill>
            <a:schemeClr val="accent1">
              <a:lumMod val="50000"/>
            </a:schemeClr>
          </a:solidFill>
        </p:spPr>
        <p:txBody>
          <a:bodyPr rtlCol="0">
            <a:noAutofit/>
          </a:bodyPr>
          <a:lstStyle/>
          <a:p>
            <a:pPr eaLnBrk="1" fontAlgn="auto" hangingPunct="1">
              <a:spcAft>
                <a:spcPts val="0"/>
              </a:spcAft>
              <a:defRPr/>
            </a:pPr>
            <a:r>
              <a:rPr lang="en-US" altLang="ja-JP" sz="3600" dirty="0" err="1">
                <a:solidFill>
                  <a:schemeClr val="bg1"/>
                </a:solidFill>
                <a:latin typeface="Century Gothic" panose="020B0502020202020204" pitchFamily="34" charset="0"/>
              </a:rPr>
              <a:t>Compromisso</a:t>
            </a:r>
            <a:r>
              <a:rPr lang="en-US" altLang="ja-JP" sz="3600" dirty="0">
                <a:solidFill>
                  <a:schemeClr val="bg1"/>
                </a:solidFill>
                <a:latin typeface="Century Gothic" panose="020B0502020202020204" pitchFamily="34" charset="0"/>
              </a:rPr>
              <a:t> </a:t>
            </a:r>
            <a:r>
              <a:rPr lang="en-US" altLang="ja-JP" sz="3600" dirty="0" err="1">
                <a:solidFill>
                  <a:schemeClr val="bg1"/>
                </a:solidFill>
                <a:latin typeface="Century Gothic" panose="020B0502020202020204" pitchFamily="34" charset="0"/>
              </a:rPr>
              <a:t>pelo</a:t>
            </a:r>
            <a:r>
              <a:rPr lang="en-US" altLang="ja-JP" sz="3600" dirty="0">
                <a:solidFill>
                  <a:schemeClr val="bg1"/>
                </a:solidFill>
                <a:latin typeface="Century Gothic" panose="020B0502020202020204" pitchFamily="34" charset="0"/>
              </a:rPr>
              <a:t> </a:t>
            </a:r>
            <a:r>
              <a:rPr lang="en-US" altLang="ja-JP" sz="3600" dirty="0" err="1">
                <a:solidFill>
                  <a:schemeClr val="bg1"/>
                </a:solidFill>
                <a:latin typeface="Century Gothic" panose="020B0502020202020204" pitchFamily="34" charset="0"/>
              </a:rPr>
              <a:t>governo</a:t>
            </a:r>
            <a:r>
              <a:rPr lang="en-US" altLang="ja-JP" sz="3600" dirty="0">
                <a:solidFill>
                  <a:schemeClr val="bg1"/>
                </a:solidFill>
                <a:latin typeface="Century Gothic" panose="020B0502020202020204" pitchFamily="34" charset="0"/>
              </a:rPr>
              <a:t> do </a:t>
            </a:r>
            <a:r>
              <a:rPr lang="en-US" altLang="ja-JP" sz="3600" dirty="0" err="1">
                <a:solidFill>
                  <a:schemeClr val="bg1"/>
                </a:solidFill>
                <a:latin typeface="Century Gothic" panose="020B0502020202020204" pitchFamily="34" charset="0"/>
              </a:rPr>
              <a:t>Japão</a:t>
            </a:r>
            <a:endParaRPr lang="ja-JP" altLang="en-US" sz="3600" dirty="0">
              <a:solidFill>
                <a:schemeClr val="bg1"/>
              </a:solidFill>
              <a:latin typeface="Century Gothic" panose="020B0502020202020204" pitchFamily="34" charset="0"/>
            </a:endParaRPr>
          </a:p>
        </p:txBody>
      </p:sp>
      <p:sp>
        <p:nvSpPr>
          <p:cNvPr id="10243" name="コンテンツ プレースホルダー 2"/>
          <p:cNvSpPr>
            <a:spLocks noGrp="1"/>
          </p:cNvSpPr>
          <p:nvPr>
            <p:ph idx="1"/>
          </p:nvPr>
        </p:nvSpPr>
        <p:spPr>
          <a:xfrm>
            <a:off x="179387" y="1355725"/>
            <a:ext cx="5764212" cy="5502275"/>
          </a:xfrm>
        </p:spPr>
        <p:txBody>
          <a:bodyPr rtlCol="0">
            <a:normAutofit/>
          </a:bodyPr>
          <a:lstStyle/>
          <a:p>
            <a:pPr>
              <a:lnSpc>
                <a:spcPct val="100000"/>
              </a:lnSpc>
              <a:defRPr/>
            </a:pPr>
            <a:r>
              <a:rPr lang="pt-PT" altLang="ja-JP" sz="2400" dirty="0">
                <a:latin typeface="Century Gothic" panose="020B0502020202020204" pitchFamily="34" charset="0"/>
              </a:rPr>
              <a:t>“</a:t>
            </a:r>
            <a:r>
              <a:rPr lang="pt-PT" altLang="ja-JP" sz="2400" i="1" dirty="0">
                <a:latin typeface="Century Gothic" panose="020B0502020202020204" pitchFamily="34" charset="0"/>
              </a:rPr>
              <a:t>Gostaríamos de fazer a transição da agricultura que “permite aos agricultores alimentarem-se” para uma agricultura em que os agricultores ganhem dinheiro</a:t>
            </a:r>
            <a:r>
              <a:rPr lang="pt-PT" altLang="ja-JP" sz="2400" dirty="0">
                <a:latin typeface="Century Gothic" panose="020B0502020202020204" pitchFamily="34" charset="0"/>
              </a:rPr>
              <a:t>.” Primeiro-Ministro ABE </a:t>
            </a:r>
            <a:r>
              <a:rPr lang="pt-PT" altLang="ja-JP" sz="2400" dirty="0" err="1">
                <a:latin typeface="Century Gothic" panose="020B0502020202020204" pitchFamily="34" charset="0"/>
              </a:rPr>
              <a:t>Shinzo</a:t>
            </a:r>
            <a:r>
              <a:rPr lang="pt-PT" altLang="ja-JP" sz="2400" dirty="0">
                <a:latin typeface="Century Gothic" panose="020B0502020202020204" pitchFamily="34" charset="0"/>
              </a:rPr>
              <a:t> na cimeira da TICAD V em 2013.</a:t>
            </a:r>
            <a:endParaRPr lang="en-US" altLang="ja-JP" sz="2400" dirty="0">
              <a:latin typeface="Century Gothic" panose="020B0502020202020204" pitchFamily="34" charset="0"/>
            </a:endParaRPr>
          </a:p>
          <a:p>
            <a:pPr>
              <a:lnSpc>
                <a:spcPct val="100000"/>
              </a:lnSpc>
              <a:defRPr/>
            </a:pPr>
            <a:r>
              <a:rPr lang="pt-PT" altLang="ja-JP" sz="2400" dirty="0">
                <a:latin typeface="Century Gothic" panose="020B0502020202020204" pitchFamily="34" charset="0"/>
              </a:rPr>
              <a:t>Compromisso: Expansão para </a:t>
            </a:r>
            <a:r>
              <a:rPr lang="pt-PT" altLang="ja-JP" sz="2400" dirty="0">
                <a:solidFill>
                  <a:srgbClr val="FF0000"/>
                </a:solidFill>
                <a:latin typeface="Century Gothic" panose="020B0502020202020204" pitchFamily="34" charset="0"/>
              </a:rPr>
              <a:t>10</a:t>
            </a:r>
            <a:r>
              <a:rPr lang="pt-PT" altLang="ja-JP" sz="2400" dirty="0">
                <a:latin typeface="Century Gothic" panose="020B0502020202020204" pitchFamily="34" charset="0"/>
              </a:rPr>
              <a:t> países, desenvolvimento de capacidades de </a:t>
            </a:r>
            <a:r>
              <a:rPr lang="pt-PT" altLang="ja-JP" sz="2400" dirty="0">
                <a:solidFill>
                  <a:srgbClr val="FF0000"/>
                </a:solidFill>
                <a:latin typeface="Century Gothic" panose="020B0502020202020204" pitchFamily="34" charset="0"/>
              </a:rPr>
              <a:t>1,000</a:t>
            </a:r>
            <a:r>
              <a:rPr lang="pt-PT" altLang="ja-JP" sz="2400" dirty="0">
                <a:latin typeface="Century Gothic" panose="020B0502020202020204" pitchFamily="34" charset="0"/>
              </a:rPr>
              <a:t> formadores agrícolas qualificados, apoio à </a:t>
            </a:r>
            <a:r>
              <a:rPr lang="pt-PT" altLang="ja-JP" sz="2400" dirty="0">
                <a:solidFill>
                  <a:srgbClr val="FF0000"/>
                </a:solidFill>
                <a:latin typeface="Century Gothic" panose="020B0502020202020204" pitchFamily="34" charset="0"/>
              </a:rPr>
              <a:t>50,000</a:t>
            </a:r>
            <a:r>
              <a:rPr lang="pt-PT" altLang="ja-JP" sz="2400" dirty="0">
                <a:latin typeface="Century Gothic" panose="020B0502020202020204" pitchFamily="34" charset="0"/>
              </a:rPr>
              <a:t> agricultores</a:t>
            </a:r>
            <a:endParaRPr lang="en-US" altLang="ja-JP" sz="2400" dirty="0">
              <a:latin typeface="Century Gothic" panose="020B0502020202020204" pitchFamily="34" charset="0"/>
            </a:endParaRPr>
          </a:p>
          <a:p>
            <a:pPr eaLnBrk="1" fontAlgn="auto" hangingPunct="1">
              <a:lnSpc>
                <a:spcPct val="100000"/>
              </a:lnSpc>
              <a:spcAft>
                <a:spcPts val="0"/>
              </a:spcAft>
              <a:defRPr/>
            </a:pPr>
            <a:endParaRPr lang="en-US" altLang="ja-JP" sz="24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spcAft>
                <a:spcPts val="0"/>
              </a:spcAft>
              <a:defRPr/>
            </a:pPr>
            <a:endParaRPr lang="en-US" altLang="ja-JP" sz="2800" dirty="0">
              <a:latin typeface="Century Gothic" panose="020B0502020202020204" pitchFamily="34" charset="0"/>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20622AB4-6701-45A7-8C9D-8D1BB33655EF}" type="slidenum">
              <a:rPr lang="ja-JP" altLang="en-US">
                <a:solidFill>
                  <a:srgbClr val="898989"/>
                </a:solidFill>
              </a:rPr>
              <a:pPr eaLnBrk="1" hangingPunct="1"/>
              <a:t>3</a:t>
            </a:fld>
            <a:endParaRPr lang="ja-JP" altLang="en-US">
              <a:solidFill>
                <a:srgbClr val="898989"/>
              </a:solidFill>
            </a:endParaRPr>
          </a:p>
        </p:txBody>
      </p:sp>
      <p:pic>
        <p:nvPicPr>
          <p:cNvPr id="51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9350" y="2862263"/>
            <a:ext cx="996950" cy="976312"/>
          </a:xfrm>
          <a:prstGeom prst="rect">
            <a:avLst/>
          </a:prstGeom>
          <a:noFill/>
          <a:ln>
            <a:noFill/>
          </a:ln>
          <a:effectLst/>
          <a:extLst>
            <a:ext uri="{909E8E84-426E-40DD-AFC4-6F175D3DCCD1}">
              <a14:hiddenFill xmlns:a14="http://schemas.microsoft.com/office/drawing/2010/main">
                <a:gradFill rotWithShape="1">
                  <a:gsLst>
                    <a:gs pos="0">
                      <a:schemeClr val="bg1">
                        <a:alpha val="0"/>
                      </a:schemeClr>
                    </a:gs>
                    <a:gs pos="100000">
                      <a:srgbClr val="CCFFCC"/>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図 599" descr="W_child0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67699" y="5086351"/>
            <a:ext cx="68897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図 600" descr="W_child0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0175" y="5086351"/>
            <a:ext cx="5238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図 604" descr="W_child0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5087938"/>
            <a:ext cx="9525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0" y="0"/>
            <a:ext cx="2903359" cy="954107"/>
          </a:xfrm>
          <a:prstGeom prst="rect">
            <a:avLst/>
          </a:prstGeom>
          <a:noFill/>
        </p:spPr>
        <p:txBody>
          <a:bodyPr wrap="none" rtlCol="0">
            <a:spAutoFit/>
          </a:bodyPr>
          <a:lstStyle/>
          <a:p>
            <a:pPr marL="514350" indent="-514350">
              <a:buAutoNum type="arabicPeriod"/>
            </a:pPr>
            <a:r>
              <a:rPr kumimoji="1" lang="en-US" altLang="ja-JP" sz="2800" dirty="0" err="1"/>
              <a:t>Antecedentes</a:t>
            </a:r>
            <a:endParaRPr kumimoji="1" lang="en-US" altLang="ja-JP" sz="2800" dirty="0"/>
          </a:p>
          <a:p>
            <a:pPr marL="514350" indent="-514350">
              <a:buAutoNum type="arabicPeriod"/>
            </a:pPr>
            <a:endParaRPr kumimoji="1" lang="ja-JP" altLang="en-US" sz="2800" dirty="0"/>
          </a:p>
        </p:txBody>
      </p:sp>
      <p:pic>
        <p:nvPicPr>
          <p:cNvPr id="11" name="図 10">
            <a:extLst>
              <a:ext uri="{FF2B5EF4-FFF2-40B4-BE49-F238E27FC236}">
                <a16:creationId xmlns:a16="http://schemas.microsoft.com/office/drawing/2014/main" id="{BDD59F81-5B7C-480D-A5F5-ABC89BA9FA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2112" y="58239"/>
            <a:ext cx="1074595" cy="419169"/>
          </a:xfrm>
          <a:prstGeom prst="rect">
            <a:avLst/>
          </a:prstGeom>
        </p:spPr>
      </p:pic>
      <p:sp>
        <p:nvSpPr>
          <p:cNvPr id="12" name="テキスト ボックス 11"/>
          <p:cNvSpPr txBox="1"/>
          <p:nvPr/>
        </p:nvSpPr>
        <p:spPr>
          <a:xfrm>
            <a:off x="95017" y="6260604"/>
            <a:ext cx="7213834" cy="307777"/>
          </a:xfrm>
          <a:prstGeom prst="rect">
            <a:avLst/>
          </a:prstGeom>
          <a:noFill/>
        </p:spPr>
        <p:txBody>
          <a:bodyPr wrap="none" rtlCol="0">
            <a:spAutoFit/>
          </a:bodyPr>
          <a:lstStyle/>
          <a:p>
            <a:r>
              <a:rPr lang="en-US" altLang="ja-JP" sz="1400" dirty="0">
                <a:latin typeface="Century Gothic" panose="020B0502020202020204" pitchFamily="34" charset="0"/>
              </a:rPr>
              <a:t>※TICAD</a:t>
            </a:r>
            <a:r>
              <a:rPr lang="ja-JP" altLang="en-US" sz="1400" dirty="0">
                <a:latin typeface="Century Gothic" panose="020B0502020202020204" pitchFamily="34" charset="0"/>
                <a:cs typeface="Arial" panose="020B0604020202020204" pitchFamily="34" charset="0"/>
              </a:rPr>
              <a:t>：</a:t>
            </a:r>
            <a:r>
              <a:rPr lang="pt-BR" altLang="ja-JP" sz="1400" dirty="0">
                <a:latin typeface="Century Gothic" panose="020B0502020202020204" pitchFamily="34" charset="0"/>
                <a:cs typeface="Arial" panose="020B0604020202020204" pitchFamily="34" charset="0"/>
              </a:rPr>
              <a:t> Conferência Internacional de Tóquio sobre Desenvolvimento Africano</a:t>
            </a:r>
            <a:endParaRPr kumimoji="1" lang="ja-JP" altLang="en-US" sz="1400" dirty="0"/>
          </a:p>
        </p:txBody>
      </p:sp>
    </p:spTree>
    <p:extLst>
      <p:ext uri="{BB962C8B-B14F-4D97-AF65-F5344CB8AC3E}">
        <p14:creationId xmlns:p14="http://schemas.microsoft.com/office/powerpoint/2010/main" val="309021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a:xfrm>
            <a:off x="4995381" y="1952342"/>
            <a:ext cx="4088048" cy="3988984"/>
            <a:chOff x="3123985" y="492123"/>
            <a:chExt cx="6762763" cy="6177780"/>
          </a:xfrm>
        </p:grpSpPr>
        <p:sp>
          <p:nvSpPr>
            <p:cNvPr id="5" name="Rectangle 45"/>
            <p:cNvSpPr>
              <a:spLocks noChangeArrowheads="1"/>
            </p:cNvSpPr>
            <p:nvPr/>
          </p:nvSpPr>
          <p:spPr bwMode="auto">
            <a:xfrm>
              <a:off x="6954853" y="6545241"/>
              <a:ext cx="3484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6" name="Rectangle 47"/>
            <p:cNvSpPr>
              <a:spLocks noChangeArrowheads="1"/>
            </p:cNvSpPr>
            <p:nvPr/>
          </p:nvSpPr>
          <p:spPr bwMode="auto">
            <a:xfrm>
              <a:off x="7361254" y="6545241"/>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7" name="Rectangle 5"/>
            <p:cNvSpPr>
              <a:spLocks noChangeArrowheads="1"/>
            </p:cNvSpPr>
            <p:nvPr/>
          </p:nvSpPr>
          <p:spPr bwMode="auto">
            <a:xfrm>
              <a:off x="3123985" y="49212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8" name="Rectangle 6"/>
            <p:cNvSpPr>
              <a:spLocks noChangeArrowheads="1"/>
            </p:cNvSpPr>
            <p:nvPr/>
          </p:nvSpPr>
          <p:spPr bwMode="auto">
            <a:xfrm>
              <a:off x="3123985" y="69373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9" name="Rectangle 7"/>
            <p:cNvSpPr>
              <a:spLocks noChangeArrowheads="1"/>
            </p:cNvSpPr>
            <p:nvPr/>
          </p:nvSpPr>
          <p:spPr bwMode="auto">
            <a:xfrm>
              <a:off x="3123985" y="89693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0" name="Rectangle 8"/>
            <p:cNvSpPr>
              <a:spLocks noChangeArrowheads="1"/>
            </p:cNvSpPr>
            <p:nvPr/>
          </p:nvSpPr>
          <p:spPr bwMode="auto">
            <a:xfrm>
              <a:off x="3123985" y="110013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1" name="Rectangle 9"/>
            <p:cNvSpPr>
              <a:spLocks noChangeArrowheads="1"/>
            </p:cNvSpPr>
            <p:nvPr/>
          </p:nvSpPr>
          <p:spPr bwMode="auto">
            <a:xfrm>
              <a:off x="3123985" y="1306508"/>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2" name="Rectangle 10"/>
            <p:cNvSpPr>
              <a:spLocks noChangeArrowheads="1"/>
            </p:cNvSpPr>
            <p:nvPr/>
          </p:nvSpPr>
          <p:spPr bwMode="auto">
            <a:xfrm>
              <a:off x="3123985" y="150494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3" name="Rectangle 11"/>
            <p:cNvSpPr>
              <a:spLocks noChangeArrowheads="1"/>
            </p:cNvSpPr>
            <p:nvPr/>
          </p:nvSpPr>
          <p:spPr bwMode="auto">
            <a:xfrm>
              <a:off x="3123985" y="170814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4" name="Rectangle 12"/>
            <p:cNvSpPr>
              <a:spLocks noChangeArrowheads="1"/>
            </p:cNvSpPr>
            <p:nvPr/>
          </p:nvSpPr>
          <p:spPr bwMode="auto">
            <a:xfrm>
              <a:off x="3123985" y="191134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5" name="Rectangle 13"/>
            <p:cNvSpPr>
              <a:spLocks noChangeArrowheads="1"/>
            </p:cNvSpPr>
            <p:nvPr/>
          </p:nvSpPr>
          <p:spPr bwMode="auto">
            <a:xfrm>
              <a:off x="3123985" y="2112957"/>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6" name="Rectangle 14"/>
            <p:cNvSpPr>
              <a:spLocks noChangeArrowheads="1"/>
            </p:cNvSpPr>
            <p:nvPr/>
          </p:nvSpPr>
          <p:spPr bwMode="auto">
            <a:xfrm>
              <a:off x="3123985" y="231615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 name="Rectangle 15"/>
            <p:cNvSpPr>
              <a:spLocks noChangeArrowheads="1"/>
            </p:cNvSpPr>
            <p:nvPr/>
          </p:nvSpPr>
          <p:spPr bwMode="auto">
            <a:xfrm>
              <a:off x="3123985" y="251935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8" name="Rectangle 16"/>
            <p:cNvSpPr>
              <a:spLocks noChangeArrowheads="1"/>
            </p:cNvSpPr>
            <p:nvPr/>
          </p:nvSpPr>
          <p:spPr bwMode="auto">
            <a:xfrm>
              <a:off x="3123985" y="272096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9" name="Rectangle 17"/>
            <p:cNvSpPr>
              <a:spLocks noChangeArrowheads="1"/>
            </p:cNvSpPr>
            <p:nvPr/>
          </p:nvSpPr>
          <p:spPr bwMode="auto">
            <a:xfrm>
              <a:off x="3123985" y="292416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0" name="Rectangle 18"/>
            <p:cNvSpPr>
              <a:spLocks noChangeArrowheads="1"/>
            </p:cNvSpPr>
            <p:nvPr/>
          </p:nvSpPr>
          <p:spPr bwMode="auto">
            <a:xfrm>
              <a:off x="3123985" y="312736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1" name="Rectangle 19"/>
            <p:cNvSpPr>
              <a:spLocks noChangeArrowheads="1"/>
            </p:cNvSpPr>
            <p:nvPr/>
          </p:nvSpPr>
          <p:spPr bwMode="auto">
            <a:xfrm>
              <a:off x="3123985" y="332897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2" name="Rectangle 20"/>
            <p:cNvSpPr>
              <a:spLocks noChangeArrowheads="1"/>
            </p:cNvSpPr>
            <p:nvPr/>
          </p:nvSpPr>
          <p:spPr bwMode="auto">
            <a:xfrm>
              <a:off x="3123985" y="353217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3" name="Rectangle 22"/>
            <p:cNvSpPr>
              <a:spLocks noChangeArrowheads="1"/>
            </p:cNvSpPr>
            <p:nvPr/>
          </p:nvSpPr>
          <p:spPr bwMode="auto">
            <a:xfrm>
              <a:off x="3123985" y="373537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4" name="Rectangle 23"/>
            <p:cNvSpPr>
              <a:spLocks noChangeArrowheads="1"/>
            </p:cNvSpPr>
            <p:nvPr/>
          </p:nvSpPr>
          <p:spPr bwMode="auto">
            <a:xfrm>
              <a:off x="3123985" y="393698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5" name="Rectangle 24"/>
            <p:cNvSpPr>
              <a:spLocks noChangeArrowheads="1"/>
            </p:cNvSpPr>
            <p:nvPr/>
          </p:nvSpPr>
          <p:spPr bwMode="auto">
            <a:xfrm>
              <a:off x="3123985" y="414018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6" name="Rectangle 25"/>
            <p:cNvSpPr>
              <a:spLocks noChangeArrowheads="1"/>
            </p:cNvSpPr>
            <p:nvPr/>
          </p:nvSpPr>
          <p:spPr bwMode="auto">
            <a:xfrm>
              <a:off x="3123985" y="434338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7" name="Rectangle 26"/>
            <p:cNvSpPr>
              <a:spLocks noChangeArrowheads="1"/>
            </p:cNvSpPr>
            <p:nvPr/>
          </p:nvSpPr>
          <p:spPr bwMode="auto">
            <a:xfrm>
              <a:off x="3123985" y="4544999"/>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8" name="Rectangle 28"/>
            <p:cNvSpPr>
              <a:spLocks noChangeArrowheads="1"/>
            </p:cNvSpPr>
            <p:nvPr/>
          </p:nvSpPr>
          <p:spPr bwMode="auto">
            <a:xfrm>
              <a:off x="3123985" y="4748199"/>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9" name="Rectangle 29"/>
            <p:cNvSpPr>
              <a:spLocks noChangeArrowheads="1"/>
            </p:cNvSpPr>
            <p:nvPr/>
          </p:nvSpPr>
          <p:spPr bwMode="auto">
            <a:xfrm>
              <a:off x="3123985" y="495139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0" name="Rectangle 30"/>
            <p:cNvSpPr>
              <a:spLocks noChangeArrowheads="1"/>
            </p:cNvSpPr>
            <p:nvPr/>
          </p:nvSpPr>
          <p:spPr bwMode="auto">
            <a:xfrm>
              <a:off x="3123985" y="5153008"/>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1" name="Rectangle 31"/>
            <p:cNvSpPr>
              <a:spLocks noChangeArrowheads="1"/>
            </p:cNvSpPr>
            <p:nvPr/>
          </p:nvSpPr>
          <p:spPr bwMode="auto">
            <a:xfrm>
              <a:off x="3123985" y="5356207"/>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2" name="Rectangle 32"/>
            <p:cNvSpPr>
              <a:spLocks noChangeArrowheads="1"/>
            </p:cNvSpPr>
            <p:nvPr/>
          </p:nvSpPr>
          <p:spPr bwMode="auto">
            <a:xfrm>
              <a:off x="3123985" y="555940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3" name="Rectangle 33"/>
            <p:cNvSpPr>
              <a:spLocks noChangeArrowheads="1"/>
            </p:cNvSpPr>
            <p:nvPr/>
          </p:nvSpPr>
          <p:spPr bwMode="auto">
            <a:xfrm>
              <a:off x="3123985" y="5761019"/>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4" name="Rectangle 41"/>
            <p:cNvSpPr>
              <a:spLocks noChangeArrowheads="1"/>
            </p:cNvSpPr>
            <p:nvPr/>
          </p:nvSpPr>
          <p:spPr bwMode="auto">
            <a:xfrm>
              <a:off x="7311818" y="637696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grpSp>
          <p:nvGrpSpPr>
            <p:cNvPr id="35" name="Group 50"/>
            <p:cNvGrpSpPr>
              <a:grpSpLocks/>
            </p:cNvGrpSpPr>
            <p:nvPr/>
          </p:nvGrpSpPr>
          <p:grpSpPr bwMode="auto">
            <a:xfrm>
              <a:off x="7861094" y="5337158"/>
              <a:ext cx="7938" cy="4762"/>
              <a:chOff x="4262" y="3340"/>
              <a:chExt cx="5" cy="3"/>
            </a:xfrm>
          </p:grpSpPr>
          <p:sp>
            <p:nvSpPr>
              <p:cNvPr id="437" name="Freeform 48"/>
              <p:cNvSpPr>
                <a:spLocks/>
              </p:cNvSpPr>
              <p:nvPr/>
            </p:nvSpPr>
            <p:spPr bwMode="auto">
              <a:xfrm>
                <a:off x="4262" y="3340"/>
                <a:ext cx="5" cy="3"/>
              </a:xfrm>
              <a:custGeom>
                <a:avLst/>
                <a:gdLst>
                  <a:gd name="T0" fmla="*/ 0 w 43"/>
                  <a:gd name="T1" fmla="*/ 24 h 24"/>
                  <a:gd name="T2" fmla="*/ 43 w 43"/>
                  <a:gd name="T3" fmla="*/ 0 h 24"/>
                  <a:gd name="T4" fmla="*/ 0 w 43"/>
                  <a:gd name="T5" fmla="*/ 24 h 24"/>
                </a:gdLst>
                <a:ahLst/>
                <a:cxnLst>
                  <a:cxn ang="0">
                    <a:pos x="T0" y="T1"/>
                  </a:cxn>
                  <a:cxn ang="0">
                    <a:pos x="T2" y="T3"/>
                  </a:cxn>
                  <a:cxn ang="0">
                    <a:pos x="T4" y="T5"/>
                  </a:cxn>
                </a:cxnLst>
                <a:rect l="0" t="0" r="r" b="b"/>
                <a:pathLst>
                  <a:path w="43" h="24">
                    <a:moveTo>
                      <a:pt x="0" y="24"/>
                    </a:moveTo>
                    <a:cubicBezTo>
                      <a:pt x="15" y="12"/>
                      <a:pt x="29" y="0"/>
                      <a:pt x="43" y="0"/>
                    </a:cubicBezTo>
                    <a:cubicBezTo>
                      <a:pt x="29" y="0"/>
                      <a:pt x="15" y="12"/>
                      <a:pt x="0" y="2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8" name="Freeform 49"/>
              <p:cNvSpPr>
                <a:spLocks/>
              </p:cNvSpPr>
              <p:nvPr/>
            </p:nvSpPr>
            <p:spPr bwMode="auto">
              <a:xfrm>
                <a:off x="4262" y="3340"/>
                <a:ext cx="5" cy="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0"/>
                      <a:pt x="5" y="0"/>
                    </a:cubicBezTo>
                    <a:cubicBezTo>
                      <a:pt x="3" y="0"/>
                      <a:pt x="2" y="2"/>
                      <a:pt x="0" y="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36" name="Group 53"/>
            <p:cNvGrpSpPr>
              <a:grpSpLocks/>
            </p:cNvGrpSpPr>
            <p:nvPr/>
          </p:nvGrpSpPr>
          <p:grpSpPr bwMode="auto">
            <a:xfrm>
              <a:off x="7913482" y="5289533"/>
              <a:ext cx="3175" cy="3175"/>
              <a:chOff x="4295" y="3310"/>
              <a:chExt cx="2" cy="2"/>
            </a:xfrm>
          </p:grpSpPr>
          <p:sp>
            <p:nvSpPr>
              <p:cNvPr id="435" name="Freeform 51"/>
              <p:cNvSpPr>
                <a:spLocks/>
              </p:cNvSpPr>
              <p:nvPr/>
            </p:nvSpPr>
            <p:spPr bwMode="auto">
              <a:xfrm>
                <a:off x="4295" y="3310"/>
                <a:ext cx="2" cy="2"/>
              </a:xfrm>
              <a:custGeom>
                <a:avLst/>
                <a:gdLst>
                  <a:gd name="T0" fmla="*/ 17 w 17"/>
                  <a:gd name="T1" fmla="*/ 0 h 13"/>
                  <a:gd name="T2" fmla="*/ 0 w 17"/>
                  <a:gd name="T3" fmla="*/ 13 h 13"/>
                  <a:gd name="T4" fmla="*/ 17 w 17"/>
                  <a:gd name="T5" fmla="*/ 0 h 13"/>
                </a:gdLst>
                <a:ahLst/>
                <a:cxnLst>
                  <a:cxn ang="0">
                    <a:pos x="T0" y="T1"/>
                  </a:cxn>
                  <a:cxn ang="0">
                    <a:pos x="T2" y="T3"/>
                  </a:cxn>
                  <a:cxn ang="0">
                    <a:pos x="T4" y="T5"/>
                  </a:cxn>
                </a:cxnLst>
                <a:rect l="0" t="0" r="r" b="b"/>
                <a:pathLst>
                  <a:path w="17" h="13">
                    <a:moveTo>
                      <a:pt x="17" y="0"/>
                    </a:moveTo>
                    <a:cubicBezTo>
                      <a:pt x="17" y="0"/>
                      <a:pt x="17" y="0"/>
                      <a:pt x="0" y="13"/>
                    </a:cubicBezTo>
                    <a:cubicBezTo>
                      <a:pt x="17" y="0"/>
                      <a:pt x="17" y="0"/>
                      <a:pt x="1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6" name="Freeform 52"/>
              <p:cNvSpPr>
                <a:spLocks/>
              </p:cNvSpPr>
              <p:nvPr/>
            </p:nvSpPr>
            <p:spPr bwMode="auto">
              <a:xfrm>
                <a:off x="4295" y="3310"/>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2" y="0"/>
                      <a:pt x="0" y="2"/>
                    </a:cubicBezTo>
                    <a:cubicBezTo>
                      <a:pt x="2" y="0"/>
                      <a:pt x="2"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37" name="Freeform 54"/>
            <p:cNvSpPr>
              <a:spLocks/>
            </p:cNvSpPr>
            <p:nvPr/>
          </p:nvSpPr>
          <p:spPr bwMode="auto">
            <a:xfrm>
              <a:off x="7321343" y="448626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38" name="Group 57"/>
            <p:cNvGrpSpPr>
              <a:grpSpLocks/>
            </p:cNvGrpSpPr>
            <p:nvPr/>
          </p:nvGrpSpPr>
          <p:grpSpPr bwMode="auto">
            <a:xfrm>
              <a:off x="7903957" y="5299058"/>
              <a:ext cx="6350" cy="0"/>
              <a:chOff x="4289" y="3316"/>
              <a:chExt cx="4" cy="0"/>
            </a:xfrm>
          </p:grpSpPr>
          <p:sp>
            <p:nvSpPr>
              <p:cNvPr id="433" name="Freeform 55"/>
              <p:cNvSpPr>
                <a:spLocks/>
              </p:cNvSpPr>
              <p:nvPr/>
            </p:nvSpPr>
            <p:spPr bwMode="auto">
              <a:xfrm>
                <a:off x="4289" y="3316"/>
                <a:ext cx="4" cy="0"/>
              </a:xfrm>
              <a:custGeom>
                <a:avLst/>
                <a:gdLst>
                  <a:gd name="T0" fmla="*/ 30 w 30"/>
                  <a:gd name="T1" fmla="*/ 0 h 7"/>
                  <a:gd name="T2" fmla="*/ 0 w 30"/>
                  <a:gd name="T3" fmla="*/ 7 h 7"/>
                  <a:gd name="T4" fmla="*/ 30 w 30"/>
                  <a:gd name="T5" fmla="*/ 0 h 7"/>
                </a:gdLst>
                <a:ahLst/>
                <a:cxnLst>
                  <a:cxn ang="0">
                    <a:pos x="T0" y="T1"/>
                  </a:cxn>
                  <a:cxn ang="0">
                    <a:pos x="T2" y="T3"/>
                  </a:cxn>
                  <a:cxn ang="0">
                    <a:pos x="T4" y="T5"/>
                  </a:cxn>
                </a:cxnLst>
                <a:rect l="0" t="0" r="r" b="b"/>
                <a:pathLst>
                  <a:path w="30" h="7">
                    <a:moveTo>
                      <a:pt x="30" y="0"/>
                    </a:moveTo>
                    <a:cubicBezTo>
                      <a:pt x="30" y="0"/>
                      <a:pt x="15" y="7"/>
                      <a:pt x="0" y="7"/>
                    </a:cubicBezTo>
                    <a:cubicBezTo>
                      <a:pt x="15" y="7"/>
                      <a:pt x="30" y="0"/>
                      <a:pt x="3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4" name="Freeform 56"/>
              <p:cNvSpPr>
                <a:spLocks/>
              </p:cNvSpPr>
              <p:nvPr/>
            </p:nvSpPr>
            <p:spPr bwMode="auto">
              <a:xfrm>
                <a:off x="4289" y="3316"/>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4" y="0"/>
                      <a:pt x="2" y="0"/>
                      <a:pt x="0" y="0"/>
                    </a:cubicBezTo>
                    <a:cubicBezTo>
                      <a:pt x="2" y="0"/>
                      <a:pt x="4" y="0"/>
                      <a:pt x="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39" name="Group 60"/>
            <p:cNvGrpSpPr>
              <a:grpSpLocks/>
            </p:cNvGrpSpPr>
            <p:nvPr/>
          </p:nvGrpSpPr>
          <p:grpSpPr bwMode="auto">
            <a:xfrm>
              <a:off x="7891257" y="5302233"/>
              <a:ext cx="12700" cy="12700"/>
              <a:chOff x="4281" y="3318"/>
              <a:chExt cx="8" cy="8"/>
            </a:xfrm>
          </p:grpSpPr>
          <p:sp>
            <p:nvSpPr>
              <p:cNvPr id="431" name="Freeform 58"/>
              <p:cNvSpPr>
                <a:spLocks/>
              </p:cNvSpPr>
              <p:nvPr/>
            </p:nvSpPr>
            <p:spPr bwMode="auto">
              <a:xfrm>
                <a:off x="4281" y="3318"/>
                <a:ext cx="8" cy="8"/>
              </a:xfrm>
              <a:custGeom>
                <a:avLst/>
                <a:gdLst>
                  <a:gd name="T0" fmla="*/ 76 w 76"/>
                  <a:gd name="T1" fmla="*/ 0 h 77"/>
                  <a:gd name="T2" fmla="*/ 0 w 76"/>
                  <a:gd name="T3" fmla="*/ 77 h 77"/>
                  <a:gd name="T4" fmla="*/ 76 w 76"/>
                  <a:gd name="T5" fmla="*/ 0 h 77"/>
                </a:gdLst>
                <a:ahLst/>
                <a:cxnLst>
                  <a:cxn ang="0">
                    <a:pos x="T0" y="T1"/>
                  </a:cxn>
                  <a:cxn ang="0">
                    <a:pos x="T2" y="T3"/>
                  </a:cxn>
                  <a:cxn ang="0">
                    <a:pos x="T4" y="T5"/>
                  </a:cxn>
                </a:cxnLst>
                <a:rect l="0" t="0" r="r" b="b"/>
                <a:pathLst>
                  <a:path w="76" h="77">
                    <a:moveTo>
                      <a:pt x="76" y="0"/>
                    </a:moveTo>
                    <a:cubicBezTo>
                      <a:pt x="46" y="16"/>
                      <a:pt x="30" y="46"/>
                      <a:pt x="0" y="77"/>
                    </a:cubicBezTo>
                    <a:cubicBezTo>
                      <a:pt x="30" y="46"/>
                      <a:pt x="46" y="16"/>
                      <a:pt x="76"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2" name="Freeform 59"/>
              <p:cNvSpPr>
                <a:spLocks/>
              </p:cNvSpPr>
              <p:nvPr/>
            </p:nvSpPr>
            <p:spPr bwMode="auto">
              <a:xfrm>
                <a:off x="4281" y="3318"/>
                <a:ext cx="8" cy="8"/>
              </a:xfrm>
              <a:custGeom>
                <a:avLst/>
                <a:gdLst>
                  <a:gd name="T0" fmla="*/ 8 w 8"/>
                  <a:gd name="T1" fmla="*/ 0 h 8"/>
                  <a:gd name="T2" fmla="*/ 0 w 8"/>
                  <a:gd name="T3" fmla="*/ 8 h 8"/>
                  <a:gd name="T4" fmla="*/ 8 w 8"/>
                  <a:gd name="T5" fmla="*/ 0 h 8"/>
                </a:gdLst>
                <a:ahLst/>
                <a:cxnLst>
                  <a:cxn ang="0">
                    <a:pos x="T0" y="T1"/>
                  </a:cxn>
                  <a:cxn ang="0">
                    <a:pos x="T2" y="T3"/>
                  </a:cxn>
                  <a:cxn ang="0">
                    <a:pos x="T4" y="T5"/>
                  </a:cxn>
                </a:cxnLst>
                <a:rect l="0" t="0" r="r" b="b"/>
                <a:pathLst>
                  <a:path w="8" h="8">
                    <a:moveTo>
                      <a:pt x="8" y="0"/>
                    </a:moveTo>
                    <a:cubicBezTo>
                      <a:pt x="5" y="2"/>
                      <a:pt x="3" y="5"/>
                      <a:pt x="0" y="8"/>
                    </a:cubicBezTo>
                    <a:cubicBezTo>
                      <a:pt x="3" y="5"/>
                      <a:pt x="5" y="2"/>
                      <a:pt x="8"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0" name="Group 63"/>
            <p:cNvGrpSpPr>
              <a:grpSpLocks/>
            </p:cNvGrpSpPr>
            <p:nvPr/>
          </p:nvGrpSpPr>
          <p:grpSpPr bwMode="auto">
            <a:xfrm>
              <a:off x="7884907" y="5314933"/>
              <a:ext cx="6350" cy="4762"/>
              <a:chOff x="4277" y="3326"/>
              <a:chExt cx="4" cy="3"/>
            </a:xfrm>
          </p:grpSpPr>
          <p:sp>
            <p:nvSpPr>
              <p:cNvPr id="429" name="Freeform 61"/>
              <p:cNvSpPr>
                <a:spLocks/>
              </p:cNvSpPr>
              <p:nvPr/>
            </p:nvSpPr>
            <p:spPr bwMode="auto">
              <a:xfrm>
                <a:off x="4277" y="3326"/>
                <a:ext cx="4" cy="3"/>
              </a:xfrm>
              <a:custGeom>
                <a:avLst/>
                <a:gdLst>
                  <a:gd name="T0" fmla="*/ 44 w 44"/>
                  <a:gd name="T1" fmla="*/ 0 h 30"/>
                  <a:gd name="T2" fmla="*/ 0 w 44"/>
                  <a:gd name="T3" fmla="*/ 30 h 30"/>
                  <a:gd name="T4" fmla="*/ 44 w 44"/>
                  <a:gd name="T5" fmla="*/ 0 h 30"/>
                </a:gdLst>
                <a:ahLst/>
                <a:cxnLst>
                  <a:cxn ang="0">
                    <a:pos x="T0" y="T1"/>
                  </a:cxn>
                  <a:cxn ang="0">
                    <a:pos x="T2" y="T3"/>
                  </a:cxn>
                  <a:cxn ang="0">
                    <a:pos x="T4" y="T5"/>
                  </a:cxn>
                </a:cxnLst>
                <a:rect l="0" t="0" r="r" b="b"/>
                <a:pathLst>
                  <a:path w="44" h="30">
                    <a:moveTo>
                      <a:pt x="44" y="0"/>
                    </a:moveTo>
                    <a:cubicBezTo>
                      <a:pt x="29" y="15"/>
                      <a:pt x="15" y="30"/>
                      <a:pt x="0" y="30"/>
                    </a:cubicBezTo>
                    <a:cubicBezTo>
                      <a:pt x="15" y="30"/>
                      <a:pt x="29" y="15"/>
                      <a:pt x="44"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0" name="Freeform 62"/>
              <p:cNvSpPr>
                <a:spLocks/>
              </p:cNvSpPr>
              <p:nvPr/>
            </p:nvSpPr>
            <p:spPr bwMode="auto">
              <a:xfrm>
                <a:off x="4277" y="3326"/>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2"/>
                      <a:pt x="1" y="3"/>
                      <a:pt x="0" y="3"/>
                    </a:cubicBezTo>
                    <a:cubicBezTo>
                      <a:pt x="1" y="3"/>
                      <a:pt x="3" y="2"/>
                      <a:pt x="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1" name="Group 66"/>
            <p:cNvGrpSpPr>
              <a:grpSpLocks/>
            </p:cNvGrpSpPr>
            <p:nvPr/>
          </p:nvGrpSpPr>
          <p:grpSpPr bwMode="auto">
            <a:xfrm>
              <a:off x="7876969" y="5321283"/>
              <a:ext cx="7938" cy="6350"/>
              <a:chOff x="4272" y="3330"/>
              <a:chExt cx="5" cy="4"/>
            </a:xfrm>
          </p:grpSpPr>
          <p:sp>
            <p:nvSpPr>
              <p:cNvPr id="427" name="Freeform 64"/>
              <p:cNvSpPr>
                <a:spLocks/>
              </p:cNvSpPr>
              <p:nvPr/>
            </p:nvSpPr>
            <p:spPr bwMode="auto">
              <a:xfrm>
                <a:off x="4272" y="3330"/>
                <a:ext cx="5" cy="4"/>
              </a:xfrm>
              <a:custGeom>
                <a:avLst/>
                <a:gdLst>
                  <a:gd name="T0" fmla="*/ 40 w 40"/>
                  <a:gd name="T1" fmla="*/ 0 h 33"/>
                  <a:gd name="T2" fmla="*/ 0 w 40"/>
                  <a:gd name="T3" fmla="*/ 33 h 33"/>
                  <a:gd name="T4" fmla="*/ 40 w 40"/>
                  <a:gd name="T5" fmla="*/ 0 h 33"/>
                </a:gdLst>
                <a:ahLst/>
                <a:cxnLst>
                  <a:cxn ang="0">
                    <a:pos x="T0" y="T1"/>
                  </a:cxn>
                  <a:cxn ang="0">
                    <a:pos x="T2" y="T3"/>
                  </a:cxn>
                  <a:cxn ang="0">
                    <a:pos x="T4" y="T5"/>
                  </a:cxn>
                </a:cxnLst>
                <a:rect l="0" t="0" r="r" b="b"/>
                <a:pathLst>
                  <a:path w="40" h="33">
                    <a:moveTo>
                      <a:pt x="40" y="0"/>
                    </a:moveTo>
                    <a:cubicBezTo>
                      <a:pt x="27" y="17"/>
                      <a:pt x="14" y="17"/>
                      <a:pt x="0" y="33"/>
                    </a:cubicBezTo>
                    <a:cubicBezTo>
                      <a:pt x="14" y="17"/>
                      <a:pt x="27" y="17"/>
                      <a:pt x="4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8" name="Freeform 65"/>
              <p:cNvSpPr>
                <a:spLocks/>
              </p:cNvSpPr>
              <p:nvPr/>
            </p:nvSpPr>
            <p:spPr bwMode="auto">
              <a:xfrm>
                <a:off x="4272" y="3330"/>
                <a:ext cx="5" cy="4"/>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2"/>
                      <a:pt x="2" y="2"/>
                      <a:pt x="0" y="4"/>
                    </a:cubicBezTo>
                    <a:cubicBezTo>
                      <a:pt x="2" y="2"/>
                      <a:pt x="3" y="2"/>
                      <a:pt x="5"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2" name="Group 69"/>
            <p:cNvGrpSpPr>
              <a:grpSpLocks/>
            </p:cNvGrpSpPr>
            <p:nvPr/>
          </p:nvGrpSpPr>
          <p:grpSpPr bwMode="auto">
            <a:xfrm>
              <a:off x="7872207" y="5330808"/>
              <a:ext cx="4763" cy="4762"/>
              <a:chOff x="4269" y="3336"/>
              <a:chExt cx="3" cy="3"/>
            </a:xfrm>
          </p:grpSpPr>
          <p:sp>
            <p:nvSpPr>
              <p:cNvPr id="425" name="Freeform 67"/>
              <p:cNvSpPr>
                <a:spLocks/>
              </p:cNvSpPr>
              <p:nvPr/>
            </p:nvSpPr>
            <p:spPr bwMode="auto">
              <a:xfrm>
                <a:off x="4269" y="3336"/>
                <a:ext cx="3" cy="3"/>
              </a:xfrm>
              <a:custGeom>
                <a:avLst/>
                <a:gdLst>
                  <a:gd name="T0" fmla="*/ 33 w 33"/>
                  <a:gd name="T1" fmla="*/ 0 h 27"/>
                  <a:gd name="T2" fmla="*/ 0 w 33"/>
                  <a:gd name="T3" fmla="*/ 27 h 27"/>
                  <a:gd name="T4" fmla="*/ 33 w 33"/>
                  <a:gd name="T5" fmla="*/ 0 h 27"/>
                </a:gdLst>
                <a:ahLst/>
                <a:cxnLst>
                  <a:cxn ang="0">
                    <a:pos x="T0" y="T1"/>
                  </a:cxn>
                  <a:cxn ang="0">
                    <a:pos x="T2" y="T3"/>
                  </a:cxn>
                  <a:cxn ang="0">
                    <a:pos x="T4" y="T5"/>
                  </a:cxn>
                </a:cxnLst>
                <a:rect l="0" t="0" r="r" b="b"/>
                <a:pathLst>
                  <a:path w="33" h="27">
                    <a:moveTo>
                      <a:pt x="33" y="0"/>
                    </a:moveTo>
                    <a:cubicBezTo>
                      <a:pt x="17" y="13"/>
                      <a:pt x="0" y="13"/>
                      <a:pt x="0" y="27"/>
                    </a:cubicBezTo>
                    <a:cubicBezTo>
                      <a:pt x="0" y="13"/>
                      <a:pt x="17" y="13"/>
                      <a:pt x="33"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6" name="Freeform 68"/>
              <p:cNvSpPr>
                <a:spLocks/>
              </p:cNvSpPr>
              <p:nvPr/>
            </p:nvSpPr>
            <p:spPr bwMode="auto">
              <a:xfrm>
                <a:off x="4269" y="3336"/>
                <a:ext cx="3" cy="3"/>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0" y="1"/>
                      <a:pt x="0" y="3"/>
                    </a:cubicBezTo>
                    <a:cubicBezTo>
                      <a:pt x="0" y="1"/>
                      <a:pt x="2" y="1"/>
                      <a:pt x="3"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3" name="Group 72"/>
            <p:cNvGrpSpPr>
              <a:grpSpLocks/>
            </p:cNvGrpSpPr>
            <p:nvPr/>
          </p:nvGrpSpPr>
          <p:grpSpPr bwMode="auto">
            <a:xfrm>
              <a:off x="7910307" y="5292708"/>
              <a:ext cx="3175" cy="1587"/>
              <a:chOff x="4293" y="3312"/>
              <a:chExt cx="2" cy="1"/>
            </a:xfrm>
          </p:grpSpPr>
          <p:sp>
            <p:nvSpPr>
              <p:cNvPr id="423" name="Freeform 70"/>
              <p:cNvSpPr>
                <a:spLocks/>
              </p:cNvSpPr>
              <p:nvPr/>
            </p:nvSpPr>
            <p:spPr bwMode="auto">
              <a:xfrm>
                <a:off x="4293" y="3312"/>
                <a:ext cx="2" cy="1"/>
              </a:xfrm>
              <a:custGeom>
                <a:avLst/>
                <a:gdLst>
                  <a:gd name="T0" fmla="*/ 27 w 27"/>
                  <a:gd name="T1" fmla="*/ 0 h 17"/>
                  <a:gd name="T2" fmla="*/ 0 w 27"/>
                  <a:gd name="T3" fmla="*/ 17 h 17"/>
                  <a:gd name="T4" fmla="*/ 27 w 27"/>
                  <a:gd name="T5" fmla="*/ 0 h 17"/>
                </a:gdLst>
                <a:ahLst/>
                <a:cxnLst>
                  <a:cxn ang="0">
                    <a:pos x="T0" y="T1"/>
                  </a:cxn>
                  <a:cxn ang="0">
                    <a:pos x="T2" y="T3"/>
                  </a:cxn>
                  <a:cxn ang="0">
                    <a:pos x="T4" y="T5"/>
                  </a:cxn>
                </a:cxnLst>
                <a:rect l="0" t="0" r="r" b="b"/>
                <a:pathLst>
                  <a:path w="27" h="17">
                    <a:moveTo>
                      <a:pt x="27" y="0"/>
                    </a:moveTo>
                    <a:cubicBezTo>
                      <a:pt x="14" y="0"/>
                      <a:pt x="14" y="17"/>
                      <a:pt x="0" y="17"/>
                    </a:cubicBezTo>
                    <a:cubicBezTo>
                      <a:pt x="14" y="17"/>
                      <a:pt x="14" y="0"/>
                      <a:pt x="2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4" name="Freeform 71"/>
              <p:cNvSpPr>
                <a:spLocks/>
              </p:cNvSpPr>
              <p:nvPr/>
            </p:nvSpPr>
            <p:spPr bwMode="auto">
              <a:xfrm>
                <a:off x="4293" y="3312"/>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4" name="Group 75"/>
            <p:cNvGrpSpPr>
              <a:grpSpLocks/>
            </p:cNvGrpSpPr>
            <p:nvPr/>
          </p:nvGrpSpPr>
          <p:grpSpPr bwMode="auto">
            <a:xfrm>
              <a:off x="6400591" y="3209915"/>
              <a:ext cx="1481140" cy="1471608"/>
              <a:chOff x="3342" y="2000"/>
              <a:chExt cx="933" cy="927"/>
            </a:xfrm>
          </p:grpSpPr>
          <p:sp>
            <p:nvSpPr>
              <p:cNvPr id="421" name="Freeform 73"/>
              <p:cNvSpPr>
                <a:spLocks/>
              </p:cNvSpPr>
              <p:nvPr/>
            </p:nvSpPr>
            <p:spPr bwMode="auto">
              <a:xfrm>
                <a:off x="3342" y="2000"/>
                <a:ext cx="933" cy="927"/>
              </a:xfrm>
              <a:custGeom>
                <a:avLst/>
                <a:gdLst>
                  <a:gd name="T0" fmla="*/ 5438 w 8760"/>
                  <a:gd name="T1" fmla="*/ 7550 h 8710"/>
                  <a:gd name="T2" fmla="*/ 5453 w 8760"/>
                  <a:gd name="T3" fmla="*/ 7550 h 8710"/>
                  <a:gd name="T4" fmla="*/ 5894 w 8760"/>
                  <a:gd name="T5" fmla="*/ 7711 h 8710"/>
                  <a:gd name="T6" fmla="*/ 6482 w 8760"/>
                  <a:gd name="T7" fmla="*/ 8005 h 8710"/>
                  <a:gd name="T8" fmla="*/ 6938 w 8760"/>
                  <a:gd name="T9" fmla="*/ 8005 h 8710"/>
                  <a:gd name="T10" fmla="*/ 7511 w 8760"/>
                  <a:gd name="T11" fmla="*/ 8328 h 8710"/>
                  <a:gd name="T12" fmla="*/ 8055 w 8760"/>
                  <a:gd name="T13" fmla="*/ 8666 h 8710"/>
                  <a:gd name="T14" fmla="*/ 7746 w 8760"/>
                  <a:gd name="T15" fmla="*/ 8181 h 8710"/>
                  <a:gd name="T16" fmla="*/ 7599 w 8760"/>
                  <a:gd name="T17" fmla="*/ 7388 h 8710"/>
                  <a:gd name="T18" fmla="*/ 7437 w 8760"/>
                  <a:gd name="T19" fmla="*/ 6757 h 8710"/>
                  <a:gd name="T20" fmla="*/ 8466 w 8760"/>
                  <a:gd name="T21" fmla="*/ 6272 h 8710"/>
                  <a:gd name="T22" fmla="*/ 8143 w 8760"/>
                  <a:gd name="T23" fmla="*/ 5787 h 8710"/>
                  <a:gd name="T24" fmla="*/ 7937 w 8760"/>
                  <a:gd name="T25" fmla="*/ 5068 h 8710"/>
                  <a:gd name="T26" fmla="*/ 7805 w 8760"/>
                  <a:gd name="T27" fmla="*/ 4318 h 8710"/>
                  <a:gd name="T28" fmla="*/ 7834 w 8760"/>
                  <a:gd name="T29" fmla="*/ 3907 h 8710"/>
                  <a:gd name="T30" fmla="*/ 7878 w 8760"/>
                  <a:gd name="T31" fmla="*/ 3217 h 8710"/>
                  <a:gd name="T32" fmla="*/ 8084 w 8760"/>
                  <a:gd name="T33" fmla="*/ 2380 h 8710"/>
                  <a:gd name="T34" fmla="*/ 8363 w 8760"/>
                  <a:gd name="T35" fmla="*/ 1895 h 8710"/>
                  <a:gd name="T36" fmla="*/ 8525 w 8760"/>
                  <a:gd name="T37" fmla="*/ 1278 h 8710"/>
                  <a:gd name="T38" fmla="*/ 8569 w 8760"/>
                  <a:gd name="T39" fmla="*/ 764 h 8710"/>
                  <a:gd name="T40" fmla="*/ 7981 w 8760"/>
                  <a:gd name="T41" fmla="*/ 294 h 8710"/>
                  <a:gd name="T42" fmla="*/ 7437 w 8760"/>
                  <a:gd name="T43" fmla="*/ 441 h 8710"/>
                  <a:gd name="T44" fmla="*/ 6732 w 8760"/>
                  <a:gd name="T45" fmla="*/ 118 h 8710"/>
                  <a:gd name="T46" fmla="*/ 5850 w 8760"/>
                  <a:gd name="T47" fmla="*/ 191 h 8710"/>
                  <a:gd name="T48" fmla="*/ 4939 w 8760"/>
                  <a:gd name="T49" fmla="*/ 294 h 8710"/>
                  <a:gd name="T50" fmla="*/ 3939 w 8760"/>
                  <a:gd name="T51" fmla="*/ 500 h 8710"/>
                  <a:gd name="T52" fmla="*/ 2969 w 8760"/>
                  <a:gd name="T53" fmla="*/ 470 h 8710"/>
                  <a:gd name="T54" fmla="*/ 2719 w 8760"/>
                  <a:gd name="T55" fmla="*/ 1777 h 8710"/>
                  <a:gd name="T56" fmla="*/ 2528 w 8760"/>
                  <a:gd name="T57" fmla="*/ 2732 h 8710"/>
                  <a:gd name="T58" fmla="*/ 1808 w 8760"/>
                  <a:gd name="T59" fmla="*/ 3511 h 8710"/>
                  <a:gd name="T60" fmla="*/ 1220 w 8760"/>
                  <a:gd name="T61" fmla="*/ 4700 h 8710"/>
                  <a:gd name="T62" fmla="*/ 853 w 8760"/>
                  <a:gd name="T63" fmla="*/ 4553 h 8710"/>
                  <a:gd name="T64" fmla="*/ 470 w 8760"/>
                  <a:gd name="T65" fmla="*/ 4700 h 8710"/>
                  <a:gd name="T66" fmla="*/ 132 w 8760"/>
                  <a:gd name="T67" fmla="*/ 4862 h 8710"/>
                  <a:gd name="T68" fmla="*/ 59 w 8760"/>
                  <a:gd name="T69" fmla="*/ 5273 h 8710"/>
                  <a:gd name="T70" fmla="*/ 1955 w 8760"/>
                  <a:gd name="T71" fmla="*/ 5244 h 8710"/>
                  <a:gd name="T72" fmla="*/ 2484 w 8760"/>
                  <a:gd name="T73" fmla="*/ 6198 h 8710"/>
                  <a:gd name="T74" fmla="*/ 2910 w 8760"/>
                  <a:gd name="T75" fmla="*/ 6184 h 8710"/>
                  <a:gd name="T76" fmla="*/ 3454 w 8760"/>
                  <a:gd name="T77" fmla="*/ 5728 h 8710"/>
                  <a:gd name="T78" fmla="*/ 4439 w 8760"/>
                  <a:gd name="T79" fmla="*/ 5861 h 8710"/>
                  <a:gd name="T80" fmla="*/ 4395 w 8760"/>
                  <a:gd name="T81" fmla="*/ 6845 h 8710"/>
                  <a:gd name="T82" fmla="*/ 4645 w 8760"/>
                  <a:gd name="T83" fmla="*/ 7638 h 8710"/>
                  <a:gd name="T84" fmla="*/ 5144 w 8760"/>
                  <a:gd name="T85" fmla="*/ 7535 h 8710"/>
                  <a:gd name="T86" fmla="*/ 5438 w 8760"/>
                  <a:gd name="T87" fmla="*/ 7564 h 8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60" h="8710">
                    <a:moveTo>
                      <a:pt x="5438" y="7564"/>
                    </a:moveTo>
                    <a:cubicBezTo>
                      <a:pt x="5438" y="7564"/>
                      <a:pt x="5438" y="7564"/>
                      <a:pt x="5438" y="7564"/>
                    </a:cubicBezTo>
                    <a:cubicBezTo>
                      <a:pt x="5438" y="7564"/>
                      <a:pt x="5438" y="7550"/>
                      <a:pt x="5438" y="7550"/>
                    </a:cubicBezTo>
                    <a:cubicBezTo>
                      <a:pt x="5438" y="7550"/>
                      <a:pt x="5438" y="7550"/>
                      <a:pt x="5438" y="7550"/>
                    </a:cubicBezTo>
                    <a:cubicBezTo>
                      <a:pt x="5438" y="7550"/>
                      <a:pt x="5438" y="7550"/>
                      <a:pt x="5438" y="7550"/>
                    </a:cubicBezTo>
                    <a:cubicBezTo>
                      <a:pt x="5438" y="7550"/>
                      <a:pt x="5438" y="7550"/>
                      <a:pt x="5453" y="7550"/>
                    </a:cubicBezTo>
                    <a:cubicBezTo>
                      <a:pt x="5482" y="7564"/>
                      <a:pt x="5585" y="7638"/>
                      <a:pt x="5585" y="7667"/>
                    </a:cubicBezTo>
                    <a:cubicBezTo>
                      <a:pt x="5585" y="7711"/>
                      <a:pt x="5571" y="7799"/>
                      <a:pt x="5629" y="7770"/>
                    </a:cubicBezTo>
                    <a:cubicBezTo>
                      <a:pt x="5703" y="7755"/>
                      <a:pt x="5806" y="7711"/>
                      <a:pt x="5894" y="7711"/>
                    </a:cubicBezTo>
                    <a:cubicBezTo>
                      <a:pt x="5968" y="7711"/>
                      <a:pt x="5982" y="7711"/>
                      <a:pt x="5982" y="7770"/>
                    </a:cubicBezTo>
                    <a:cubicBezTo>
                      <a:pt x="5982" y="7829"/>
                      <a:pt x="6026" y="7932"/>
                      <a:pt x="6085" y="7932"/>
                    </a:cubicBezTo>
                    <a:cubicBezTo>
                      <a:pt x="6144" y="7932"/>
                      <a:pt x="6335" y="7961"/>
                      <a:pt x="6482" y="8005"/>
                    </a:cubicBezTo>
                    <a:cubicBezTo>
                      <a:pt x="6644" y="8034"/>
                      <a:pt x="6761" y="8020"/>
                      <a:pt x="6776" y="7976"/>
                    </a:cubicBezTo>
                    <a:cubicBezTo>
                      <a:pt x="6791" y="7932"/>
                      <a:pt x="6791" y="7829"/>
                      <a:pt x="6835" y="7844"/>
                    </a:cubicBezTo>
                    <a:cubicBezTo>
                      <a:pt x="6864" y="7873"/>
                      <a:pt x="6864" y="7961"/>
                      <a:pt x="6938" y="8005"/>
                    </a:cubicBezTo>
                    <a:cubicBezTo>
                      <a:pt x="6996" y="8064"/>
                      <a:pt x="6996" y="8079"/>
                      <a:pt x="7011" y="8123"/>
                    </a:cubicBezTo>
                    <a:cubicBezTo>
                      <a:pt x="7026" y="8167"/>
                      <a:pt x="7158" y="8181"/>
                      <a:pt x="7290" y="8225"/>
                    </a:cubicBezTo>
                    <a:cubicBezTo>
                      <a:pt x="7423" y="8269"/>
                      <a:pt x="7511" y="8284"/>
                      <a:pt x="7511" y="8328"/>
                    </a:cubicBezTo>
                    <a:cubicBezTo>
                      <a:pt x="7511" y="8372"/>
                      <a:pt x="7643" y="8637"/>
                      <a:pt x="7702" y="8637"/>
                    </a:cubicBezTo>
                    <a:cubicBezTo>
                      <a:pt x="7761" y="8637"/>
                      <a:pt x="7908" y="8578"/>
                      <a:pt x="7922" y="8607"/>
                    </a:cubicBezTo>
                    <a:cubicBezTo>
                      <a:pt x="7952" y="8651"/>
                      <a:pt x="8025" y="8710"/>
                      <a:pt x="8055" y="8666"/>
                    </a:cubicBezTo>
                    <a:cubicBezTo>
                      <a:pt x="8069" y="8622"/>
                      <a:pt x="8055" y="8079"/>
                      <a:pt x="8055" y="8079"/>
                    </a:cubicBezTo>
                    <a:cubicBezTo>
                      <a:pt x="8055" y="8079"/>
                      <a:pt x="7878" y="8152"/>
                      <a:pt x="7878" y="8181"/>
                    </a:cubicBezTo>
                    <a:cubicBezTo>
                      <a:pt x="7864" y="8225"/>
                      <a:pt x="7805" y="8240"/>
                      <a:pt x="7746" y="8181"/>
                    </a:cubicBezTo>
                    <a:cubicBezTo>
                      <a:pt x="7672" y="8108"/>
                      <a:pt x="7437" y="7932"/>
                      <a:pt x="7437" y="7858"/>
                    </a:cubicBezTo>
                    <a:cubicBezTo>
                      <a:pt x="7437" y="7799"/>
                      <a:pt x="7437" y="7623"/>
                      <a:pt x="7481" y="7564"/>
                    </a:cubicBezTo>
                    <a:cubicBezTo>
                      <a:pt x="7511" y="7520"/>
                      <a:pt x="7643" y="7432"/>
                      <a:pt x="7599" y="7388"/>
                    </a:cubicBezTo>
                    <a:cubicBezTo>
                      <a:pt x="7540" y="7344"/>
                      <a:pt x="7540" y="7300"/>
                      <a:pt x="7540" y="7256"/>
                    </a:cubicBezTo>
                    <a:cubicBezTo>
                      <a:pt x="7540" y="7212"/>
                      <a:pt x="7555" y="7021"/>
                      <a:pt x="7540" y="6948"/>
                    </a:cubicBezTo>
                    <a:cubicBezTo>
                      <a:pt x="7511" y="6874"/>
                      <a:pt x="7437" y="6757"/>
                      <a:pt x="7437" y="6757"/>
                    </a:cubicBezTo>
                    <a:cubicBezTo>
                      <a:pt x="7658" y="6551"/>
                      <a:pt x="7658" y="6551"/>
                      <a:pt x="7658" y="6551"/>
                    </a:cubicBezTo>
                    <a:cubicBezTo>
                      <a:pt x="7672" y="6404"/>
                      <a:pt x="7672" y="6404"/>
                      <a:pt x="7672" y="6404"/>
                    </a:cubicBezTo>
                    <a:cubicBezTo>
                      <a:pt x="8466" y="6272"/>
                      <a:pt x="8466" y="6272"/>
                      <a:pt x="8466" y="6272"/>
                    </a:cubicBezTo>
                    <a:cubicBezTo>
                      <a:pt x="8481" y="6243"/>
                      <a:pt x="8466" y="6228"/>
                      <a:pt x="8437" y="6184"/>
                    </a:cubicBezTo>
                    <a:cubicBezTo>
                      <a:pt x="8363" y="6096"/>
                      <a:pt x="8275" y="6184"/>
                      <a:pt x="8290" y="6008"/>
                    </a:cubicBezTo>
                    <a:cubicBezTo>
                      <a:pt x="8304" y="5831"/>
                      <a:pt x="8275" y="5861"/>
                      <a:pt x="8143" y="5787"/>
                    </a:cubicBezTo>
                    <a:cubicBezTo>
                      <a:pt x="8025" y="5714"/>
                      <a:pt x="8011" y="5655"/>
                      <a:pt x="7937" y="5493"/>
                    </a:cubicBezTo>
                    <a:cubicBezTo>
                      <a:pt x="7878" y="5347"/>
                      <a:pt x="7805" y="5214"/>
                      <a:pt x="7819" y="5200"/>
                    </a:cubicBezTo>
                    <a:cubicBezTo>
                      <a:pt x="7849" y="5170"/>
                      <a:pt x="7981" y="5185"/>
                      <a:pt x="7937" y="5068"/>
                    </a:cubicBezTo>
                    <a:cubicBezTo>
                      <a:pt x="7893" y="4950"/>
                      <a:pt x="7790" y="4774"/>
                      <a:pt x="7790" y="4686"/>
                    </a:cubicBezTo>
                    <a:cubicBezTo>
                      <a:pt x="7805" y="4597"/>
                      <a:pt x="7893" y="4539"/>
                      <a:pt x="7864" y="4465"/>
                    </a:cubicBezTo>
                    <a:cubicBezTo>
                      <a:pt x="7819" y="4407"/>
                      <a:pt x="7775" y="4362"/>
                      <a:pt x="7805" y="4318"/>
                    </a:cubicBezTo>
                    <a:cubicBezTo>
                      <a:pt x="7819" y="4260"/>
                      <a:pt x="7878" y="4127"/>
                      <a:pt x="7893" y="4186"/>
                    </a:cubicBezTo>
                    <a:cubicBezTo>
                      <a:pt x="7893" y="4186"/>
                      <a:pt x="7893" y="4186"/>
                      <a:pt x="7893" y="4186"/>
                    </a:cubicBezTo>
                    <a:cubicBezTo>
                      <a:pt x="7878" y="4083"/>
                      <a:pt x="7864" y="3966"/>
                      <a:pt x="7834" y="3907"/>
                    </a:cubicBezTo>
                    <a:cubicBezTo>
                      <a:pt x="7790" y="3819"/>
                      <a:pt x="7717" y="3716"/>
                      <a:pt x="7717" y="3643"/>
                    </a:cubicBezTo>
                    <a:cubicBezTo>
                      <a:pt x="7717" y="3569"/>
                      <a:pt x="7746" y="3525"/>
                      <a:pt x="7790" y="3511"/>
                    </a:cubicBezTo>
                    <a:cubicBezTo>
                      <a:pt x="7834" y="3496"/>
                      <a:pt x="7834" y="3290"/>
                      <a:pt x="7878" y="3217"/>
                    </a:cubicBezTo>
                    <a:cubicBezTo>
                      <a:pt x="7893" y="3173"/>
                      <a:pt x="7952" y="3129"/>
                      <a:pt x="8011" y="3099"/>
                    </a:cubicBezTo>
                    <a:cubicBezTo>
                      <a:pt x="8011" y="3099"/>
                      <a:pt x="8011" y="3099"/>
                      <a:pt x="8025" y="3099"/>
                    </a:cubicBezTo>
                    <a:cubicBezTo>
                      <a:pt x="8025" y="2908"/>
                      <a:pt x="8055" y="2497"/>
                      <a:pt x="8084" y="2380"/>
                    </a:cubicBezTo>
                    <a:cubicBezTo>
                      <a:pt x="8113" y="2233"/>
                      <a:pt x="8172" y="2130"/>
                      <a:pt x="8172" y="2086"/>
                    </a:cubicBezTo>
                    <a:cubicBezTo>
                      <a:pt x="8172" y="2042"/>
                      <a:pt x="8246" y="1939"/>
                      <a:pt x="8334" y="1910"/>
                    </a:cubicBezTo>
                    <a:cubicBezTo>
                      <a:pt x="8334" y="1910"/>
                      <a:pt x="8349" y="1895"/>
                      <a:pt x="8363" y="1895"/>
                    </a:cubicBezTo>
                    <a:cubicBezTo>
                      <a:pt x="8319" y="1807"/>
                      <a:pt x="8496" y="1660"/>
                      <a:pt x="8525" y="1631"/>
                    </a:cubicBezTo>
                    <a:cubicBezTo>
                      <a:pt x="8569" y="1601"/>
                      <a:pt x="8672" y="1469"/>
                      <a:pt x="8760" y="1440"/>
                    </a:cubicBezTo>
                    <a:cubicBezTo>
                      <a:pt x="8687" y="1381"/>
                      <a:pt x="8525" y="1322"/>
                      <a:pt x="8525" y="1278"/>
                    </a:cubicBezTo>
                    <a:cubicBezTo>
                      <a:pt x="8525" y="1234"/>
                      <a:pt x="8598" y="1131"/>
                      <a:pt x="8569" y="1087"/>
                    </a:cubicBezTo>
                    <a:cubicBezTo>
                      <a:pt x="8540" y="1058"/>
                      <a:pt x="8525" y="970"/>
                      <a:pt x="8525" y="970"/>
                    </a:cubicBezTo>
                    <a:cubicBezTo>
                      <a:pt x="8525" y="970"/>
                      <a:pt x="8584" y="867"/>
                      <a:pt x="8569" y="764"/>
                    </a:cubicBezTo>
                    <a:cubicBezTo>
                      <a:pt x="8540" y="764"/>
                      <a:pt x="8510" y="764"/>
                      <a:pt x="8466" y="764"/>
                    </a:cubicBezTo>
                    <a:cubicBezTo>
                      <a:pt x="8393" y="764"/>
                      <a:pt x="8451" y="646"/>
                      <a:pt x="8304" y="602"/>
                    </a:cubicBezTo>
                    <a:cubicBezTo>
                      <a:pt x="8158" y="544"/>
                      <a:pt x="8084" y="367"/>
                      <a:pt x="7981" y="294"/>
                    </a:cubicBezTo>
                    <a:cubicBezTo>
                      <a:pt x="7878" y="235"/>
                      <a:pt x="7893" y="367"/>
                      <a:pt x="7819" y="411"/>
                    </a:cubicBezTo>
                    <a:cubicBezTo>
                      <a:pt x="7761" y="455"/>
                      <a:pt x="7717" y="382"/>
                      <a:pt x="7672" y="367"/>
                    </a:cubicBezTo>
                    <a:cubicBezTo>
                      <a:pt x="7614" y="367"/>
                      <a:pt x="7526" y="397"/>
                      <a:pt x="7437" y="441"/>
                    </a:cubicBezTo>
                    <a:cubicBezTo>
                      <a:pt x="7364" y="500"/>
                      <a:pt x="7246" y="338"/>
                      <a:pt x="7129" y="250"/>
                    </a:cubicBezTo>
                    <a:cubicBezTo>
                      <a:pt x="7055" y="191"/>
                      <a:pt x="6996" y="132"/>
                      <a:pt x="6952" y="74"/>
                    </a:cubicBezTo>
                    <a:cubicBezTo>
                      <a:pt x="6864" y="88"/>
                      <a:pt x="6761" y="103"/>
                      <a:pt x="6732" y="118"/>
                    </a:cubicBezTo>
                    <a:cubicBezTo>
                      <a:pt x="6673" y="147"/>
                      <a:pt x="6541" y="88"/>
                      <a:pt x="6497" y="88"/>
                    </a:cubicBezTo>
                    <a:cubicBezTo>
                      <a:pt x="6453" y="88"/>
                      <a:pt x="6188" y="30"/>
                      <a:pt x="6100" y="15"/>
                    </a:cubicBezTo>
                    <a:cubicBezTo>
                      <a:pt x="5997" y="0"/>
                      <a:pt x="5982" y="191"/>
                      <a:pt x="5850" y="191"/>
                    </a:cubicBezTo>
                    <a:cubicBezTo>
                      <a:pt x="5718" y="206"/>
                      <a:pt x="5732" y="162"/>
                      <a:pt x="5659" y="132"/>
                    </a:cubicBezTo>
                    <a:cubicBezTo>
                      <a:pt x="5571" y="103"/>
                      <a:pt x="5262" y="279"/>
                      <a:pt x="5203" y="323"/>
                    </a:cubicBezTo>
                    <a:cubicBezTo>
                      <a:pt x="5144" y="353"/>
                      <a:pt x="5042" y="294"/>
                      <a:pt x="4939" y="294"/>
                    </a:cubicBezTo>
                    <a:cubicBezTo>
                      <a:pt x="4836" y="294"/>
                      <a:pt x="4777" y="500"/>
                      <a:pt x="4718" y="558"/>
                    </a:cubicBezTo>
                    <a:cubicBezTo>
                      <a:pt x="4645" y="617"/>
                      <a:pt x="4615" y="558"/>
                      <a:pt x="4512" y="544"/>
                    </a:cubicBezTo>
                    <a:cubicBezTo>
                      <a:pt x="4410" y="529"/>
                      <a:pt x="4027" y="500"/>
                      <a:pt x="3939" y="500"/>
                    </a:cubicBezTo>
                    <a:cubicBezTo>
                      <a:pt x="3851" y="500"/>
                      <a:pt x="3778" y="441"/>
                      <a:pt x="3748" y="353"/>
                    </a:cubicBezTo>
                    <a:cubicBezTo>
                      <a:pt x="3733" y="265"/>
                      <a:pt x="3410" y="118"/>
                      <a:pt x="3337" y="118"/>
                    </a:cubicBezTo>
                    <a:cubicBezTo>
                      <a:pt x="3248" y="118"/>
                      <a:pt x="2984" y="382"/>
                      <a:pt x="2969" y="470"/>
                    </a:cubicBezTo>
                    <a:cubicBezTo>
                      <a:pt x="2940" y="573"/>
                      <a:pt x="2940" y="1058"/>
                      <a:pt x="2940" y="1058"/>
                    </a:cubicBezTo>
                    <a:cubicBezTo>
                      <a:pt x="2719" y="1484"/>
                      <a:pt x="2719" y="1484"/>
                      <a:pt x="2719" y="1484"/>
                    </a:cubicBezTo>
                    <a:cubicBezTo>
                      <a:pt x="2719" y="1777"/>
                      <a:pt x="2719" y="1777"/>
                      <a:pt x="2719" y="1777"/>
                    </a:cubicBezTo>
                    <a:cubicBezTo>
                      <a:pt x="2719" y="1777"/>
                      <a:pt x="2646" y="1910"/>
                      <a:pt x="2631" y="2012"/>
                    </a:cubicBezTo>
                    <a:cubicBezTo>
                      <a:pt x="2616" y="2101"/>
                      <a:pt x="2631" y="2218"/>
                      <a:pt x="2631" y="2306"/>
                    </a:cubicBezTo>
                    <a:cubicBezTo>
                      <a:pt x="2616" y="2380"/>
                      <a:pt x="2528" y="2629"/>
                      <a:pt x="2528" y="2732"/>
                    </a:cubicBezTo>
                    <a:cubicBezTo>
                      <a:pt x="2513" y="2835"/>
                      <a:pt x="2381" y="2952"/>
                      <a:pt x="2264" y="2996"/>
                    </a:cubicBezTo>
                    <a:cubicBezTo>
                      <a:pt x="2146" y="3055"/>
                      <a:pt x="2087" y="3158"/>
                      <a:pt x="2058" y="3232"/>
                    </a:cubicBezTo>
                    <a:cubicBezTo>
                      <a:pt x="2028" y="3305"/>
                      <a:pt x="1823" y="3452"/>
                      <a:pt x="1808" y="3511"/>
                    </a:cubicBezTo>
                    <a:cubicBezTo>
                      <a:pt x="1779" y="3569"/>
                      <a:pt x="1852" y="3892"/>
                      <a:pt x="1852" y="4010"/>
                    </a:cubicBezTo>
                    <a:cubicBezTo>
                      <a:pt x="1852" y="4113"/>
                      <a:pt x="1676" y="4348"/>
                      <a:pt x="1588" y="4362"/>
                    </a:cubicBezTo>
                    <a:cubicBezTo>
                      <a:pt x="1499" y="4392"/>
                      <a:pt x="1235" y="4642"/>
                      <a:pt x="1220" y="4700"/>
                    </a:cubicBezTo>
                    <a:cubicBezTo>
                      <a:pt x="1191" y="4774"/>
                      <a:pt x="1132" y="4774"/>
                      <a:pt x="1073" y="4774"/>
                    </a:cubicBezTo>
                    <a:cubicBezTo>
                      <a:pt x="1014" y="4774"/>
                      <a:pt x="1029" y="4612"/>
                      <a:pt x="1029" y="4553"/>
                    </a:cubicBezTo>
                    <a:cubicBezTo>
                      <a:pt x="1029" y="4480"/>
                      <a:pt x="926" y="4524"/>
                      <a:pt x="853" y="4553"/>
                    </a:cubicBezTo>
                    <a:cubicBezTo>
                      <a:pt x="794" y="4568"/>
                      <a:pt x="735" y="4597"/>
                      <a:pt x="720" y="4642"/>
                    </a:cubicBezTo>
                    <a:cubicBezTo>
                      <a:pt x="720" y="4686"/>
                      <a:pt x="573" y="4730"/>
                      <a:pt x="544" y="4774"/>
                    </a:cubicBezTo>
                    <a:cubicBezTo>
                      <a:pt x="500" y="4818"/>
                      <a:pt x="470" y="4744"/>
                      <a:pt x="470" y="4700"/>
                    </a:cubicBezTo>
                    <a:cubicBezTo>
                      <a:pt x="456" y="4686"/>
                      <a:pt x="426" y="4671"/>
                      <a:pt x="382" y="4656"/>
                    </a:cubicBezTo>
                    <a:cubicBezTo>
                      <a:pt x="382" y="4656"/>
                      <a:pt x="368" y="4671"/>
                      <a:pt x="368" y="4671"/>
                    </a:cubicBezTo>
                    <a:cubicBezTo>
                      <a:pt x="294" y="4671"/>
                      <a:pt x="147" y="4832"/>
                      <a:pt x="132" y="4862"/>
                    </a:cubicBezTo>
                    <a:cubicBezTo>
                      <a:pt x="132" y="4906"/>
                      <a:pt x="132" y="5141"/>
                      <a:pt x="132" y="5141"/>
                    </a:cubicBezTo>
                    <a:cubicBezTo>
                      <a:pt x="0" y="5141"/>
                      <a:pt x="0" y="5141"/>
                      <a:pt x="0" y="5141"/>
                    </a:cubicBezTo>
                    <a:cubicBezTo>
                      <a:pt x="15" y="5170"/>
                      <a:pt x="30" y="5214"/>
                      <a:pt x="59" y="5273"/>
                    </a:cubicBezTo>
                    <a:cubicBezTo>
                      <a:pt x="74" y="5288"/>
                      <a:pt x="88" y="5317"/>
                      <a:pt x="103" y="5332"/>
                    </a:cubicBezTo>
                    <a:cubicBezTo>
                      <a:pt x="191" y="5303"/>
                      <a:pt x="323" y="5244"/>
                      <a:pt x="382" y="5244"/>
                    </a:cubicBezTo>
                    <a:cubicBezTo>
                      <a:pt x="470" y="5244"/>
                      <a:pt x="1837" y="5214"/>
                      <a:pt x="1955" y="5244"/>
                    </a:cubicBezTo>
                    <a:cubicBezTo>
                      <a:pt x="2073" y="5273"/>
                      <a:pt x="2117" y="5449"/>
                      <a:pt x="2117" y="5508"/>
                    </a:cubicBezTo>
                    <a:cubicBezTo>
                      <a:pt x="2117" y="5582"/>
                      <a:pt x="2175" y="5728"/>
                      <a:pt x="2175" y="5802"/>
                    </a:cubicBezTo>
                    <a:cubicBezTo>
                      <a:pt x="2175" y="5861"/>
                      <a:pt x="2425" y="6154"/>
                      <a:pt x="2484" y="6198"/>
                    </a:cubicBezTo>
                    <a:cubicBezTo>
                      <a:pt x="2528" y="6257"/>
                      <a:pt x="2558" y="6198"/>
                      <a:pt x="2602" y="6198"/>
                    </a:cubicBezTo>
                    <a:cubicBezTo>
                      <a:pt x="2631" y="6184"/>
                      <a:pt x="2631" y="6228"/>
                      <a:pt x="2660" y="6257"/>
                    </a:cubicBezTo>
                    <a:cubicBezTo>
                      <a:pt x="2705" y="6272"/>
                      <a:pt x="2822" y="6198"/>
                      <a:pt x="2910" y="6184"/>
                    </a:cubicBezTo>
                    <a:cubicBezTo>
                      <a:pt x="2999" y="6169"/>
                      <a:pt x="3160" y="6213"/>
                      <a:pt x="3248" y="6213"/>
                    </a:cubicBezTo>
                    <a:cubicBezTo>
                      <a:pt x="3337" y="6213"/>
                      <a:pt x="3307" y="6125"/>
                      <a:pt x="3307" y="6052"/>
                    </a:cubicBezTo>
                    <a:cubicBezTo>
                      <a:pt x="3322" y="5978"/>
                      <a:pt x="3410" y="5728"/>
                      <a:pt x="3454" y="5728"/>
                    </a:cubicBezTo>
                    <a:cubicBezTo>
                      <a:pt x="3498" y="5728"/>
                      <a:pt x="3807" y="5714"/>
                      <a:pt x="3880" y="5714"/>
                    </a:cubicBezTo>
                    <a:cubicBezTo>
                      <a:pt x="3939" y="5714"/>
                      <a:pt x="3822" y="5861"/>
                      <a:pt x="3880" y="5861"/>
                    </a:cubicBezTo>
                    <a:cubicBezTo>
                      <a:pt x="3939" y="5861"/>
                      <a:pt x="4380" y="5861"/>
                      <a:pt x="4439" y="5861"/>
                    </a:cubicBezTo>
                    <a:cubicBezTo>
                      <a:pt x="4498" y="5861"/>
                      <a:pt x="4439" y="6022"/>
                      <a:pt x="4424" y="6096"/>
                    </a:cubicBezTo>
                    <a:cubicBezTo>
                      <a:pt x="4395" y="6184"/>
                      <a:pt x="4439" y="6287"/>
                      <a:pt x="4468" y="6389"/>
                    </a:cubicBezTo>
                    <a:cubicBezTo>
                      <a:pt x="4498" y="6492"/>
                      <a:pt x="4439" y="6771"/>
                      <a:pt x="4395" y="6845"/>
                    </a:cubicBezTo>
                    <a:cubicBezTo>
                      <a:pt x="4336" y="6933"/>
                      <a:pt x="4571" y="7139"/>
                      <a:pt x="4630" y="7212"/>
                    </a:cubicBezTo>
                    <a:cubicBezTo>
                      <a:pt x="4674" y="7285"/>
                      <a:pt x="4630" y="7432"/>
                      <a:pt x="4601" y="7506"/>
                    </a:cubicBezTo>
                    <a:cubicBezTo>
                      <a:pt x="4557" y="7564"/>
                      <a:pt x="4615" y="7609"/>
                      <a:pt x="4645" y="7638"/>
                    </a:cubicBezTo>
                    <a:cubicBezTo>
                      <a:pt x="4674" y="7682"/>
                      <a:pt x="4733" y="7623"/>
                      <a:pt x="4762" y="7579"/>
                    </a:cubicBezTo>
                    <a:cubicBezTo>
                      <a:pt x="4806" y="7535"/>
                      <a:pt x="4983" y="7594"/>
                      <a:pt x="5027" y="7594"/>
                    </a:cubicBezTo>
                    <a:cubicBezTo>
                      <a:pt x="5071" y="7594"/>
                      <a:pt x="5086" y="7550"/>
                      <a:pt x="5144" y="7535"/>
                    </a:cubicBezTo>
                    <a:cubicBezTo>
                      <a:pt x="5189" y="7520"/>
                      <a:pt x="5262" y="7564"/>
                      <a:pt x="5291" y="7550"/>
                    </a:cubicBezTo>
                    <a:cubicBezTo>
                      <a:pt x="5321" y="7550"/>
                      <a:pt x="5394" y="7564"/>
                      <a:pt x="5438" y="7579"/>
                    </a:cubicBezTo>
                    <a:cubicBezTo>
                      <a:pt x="5438" y="7579"/>
                      <a:pt x="5438" y="7564"/>
                      <a:pt x="5438" y="756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2" name="Freeform 74"/>
              <p:cNvSpPr>
                <a:spLocks/>
              </p:cNvSpPr>
              <p:nvPr/>
            </p:nvSpPr>
            <p:spPr bwMode="auto">
              <a:xfrm>
                <a:off x="3342" y="2000"/>
                <a:ext cx="933" cy="927"/>
              </a:xfrm>
              <a:custGeom>
                <a:avLst/>
                <a:gdLst>
                  <a:gd name="T0" fmla="*/ 579 w 933"/>
                  <a:gd name="T1" fmla="*/ 804 h 927"/>
                  <a:gd name="T2" fmla="*/ 581 w 933"/>
                  <a:gd name="T3" fmla="*/ 804 h 927"/>
                  <a:gd name="T4" fmla="*/ 628 w 933"/>
                  <a:gd name="T5" fmla="*/ 821 h 927"/>
                  <a:gd name="T6" fmla="*/ 691 w 933"/>
                  <a:gd name="T7" fmla="*/ 852 h 927"/>
                  <a:gd name="T8" fmla="*/ 739 w 933"/>
                  <a:gd name="T9" fmla="*/ 852 h 927"/>
                  <a:gd name="T10" fmla="*/ 800 w 933"/>
                  <a:gd name="T11" fmla="*/ 887 h 927"/>
                  <a:gd name="T12" fmla="*/ 858 w 933"/>
                  <a:gd name="T13" fmla="*/ 922 h 927"/>
                  <a:gd name="T14" fmla="*/ 825 w 933"/>
                  <a:gd name="T15" fmla="*/ 871 h 927"/>
                  <a:gd name="T16" fmla="*/ 810 w 933"/>
                  <a:gd name="T17" fmla="*/ 786 h 927"/>
                  <a:gd name="T18" fmla="*/ 792 w 933"/>
                  <a:gd name="T19" fmla="*/ 719 h 927"/>
                  <a:gd name="T20" fmla="*/ 902 w 933"/>
                  <a:gd name="T21" fmla="*/ 668 h 927"/>
                  <a:gd name="T22" fmla="*/ 867 w 933"/>
                  <a:gd name="T23" fmla="*/ 616 h 927"/>
                  <a:gd name="T24" fmla="*/ 846 w 933"/>
                  <a:gd name="T25" fmla="*/ 540 h 927"/>
                  <a:gd name="T26" fmla="*/ 831 w 933"/>
                  <a:gd name="T27" fmla="*/ 460 h 927"/>
                  <a:gd name="T28" fmla="*/ 835 w 933"/>
                  <a:gd name="T29" fmla="*/ 416 h 927"/>
                  <a:gd name="T30" fmla="*/ 839 w 933"/>
                  <a:gd name="T31" fmla="*/ 343 h 927"/>
                  <a:gd name="T32" fmla="*/ 861 w 933"/>
                  <a:gd name="T33" fmla="*/ 254 h 927"/>
                  <a:gd name="T34" fmla="*/ 891 w 933"/>
                  <a:gd name="T35" fmla="*/ 202 h 927"/>
                  <a:gd name="T36" fmla="*/ 908 w 933"/>
                  <a:gd name="T37" fmla="*/ 136 h 927"/>
                  <a:gd name="T38" fmla="*/ 913 w 933"/>
                  <a:gd name="T39" fmla="*/ 82 h 927"/>
                  <a:gd name="T40" fmla="*/ 850 w 933"/>
                  <a:gd name="T41" fmla="*/ 32 h 927"/>
                  <a:gd name="T42" fmla="*/ 792 w 933"/>
                  <a:gd name="T43" fmla="*/ 47 h 927"/>
                  <a:gd name="T44" fmla="*/ 717 w 933"/>
                  <a:gd name="T45" fmla="*/ 13 h 927"/>
                  <a:gd name="T46" fmla="*/ 623 w 933"/>
                  <a:gd name="T47" fmla="*/ 21 h 927"/>
                  <a:gd name="T48" fmla="*/ 526 w 933"/>
                  <a:gd name="T49" fmla="*/ 32 h 927"/>
                  <a:gd name="T50" fmla="*/ 420 w 933"/>
                  <a:gd name="T51" fmla="*/ 54 h 927"/>
                  <a:gd name="T52" fmla="*/ 316 w 933"/>
                  <a:gd name="T53" fmla="*/ 50 h 927"/>
                  <a:gd name="T54" fmla="*/ 290 w 933"/>
                  <a:gd name="T55" fmla="*/ 189 h 927"/>
                  <a:gd name="T56" fmla="*/ 269 w 933"/>
                  <a:gd name="T57" fmla="*/ 291 h 927"/>
                  <a:gd name="T58" fmla="*/ 193 w 933"/>
                  <a:gd name="T59" fmla="*/ 374 h 927"/>
                  <a:gd name="T60" fmla="*/ 130 w 933"/>
                  <a:gd name="T61" fmla="*/ 500 h 927"/>
                  <a:gd name="T62" fmla="*/ 91 w 933"/>
                  <a:gd name="T63" fmla="*/ 485 h 927"/>
                  <a:gd name="T64" fmla="*/ 50 w 933"/>
                  <a:gd name="T65" fmla="*/ 500 h 927"/>
                  <a:gd name="T66" fmla="*/ 14 w 933"/>
                  <a:gd name="T67" fmla="*/ 518 h 927"/>
                  <a:gd name="T68" fmla="*/ 7 w 933"/>
                  <a:gd name="T69" fmla="*/ 561 h 927"/>
                  <a:gd name="T70" fmla="*/ 208 w 933"/>
                  <a:gd name="T71" fmla="*/ 558 h 927"/>
                  <a:gd name="T72" fmla="*/ 265 w 933"/>
                  <a:gd name="T73" fmla="*/ 660 h 927"/>
                  <a:gd name="T74" fmla="*/ 310 w 933"/>
                  <a:gd name="T75" fmla="*/ 658 h 927"/>
                  <a:gd name="T76" fmla="*/ 368 w 933"/>
                  <a:gd name="T77" fmla="*/ 610 h 927"/>
                  <a:gd name="T78" fmla="*/ 473 w 933"/>
                  <a:gd name="T79" fmla="*/ 624 h 927"/>
                  <a:gd name="T80" fmla="*/ 468 w 933"/>
                  <a:gd name="T81" fmla="*/ 729 h 927"/>
                  <a:gd name="T82" fmla="*/ 495 w 933"/>
                  <a:gd name="T83" fmla="*/ 813 h 927"/>
                  <a:gd name="T84" fmla="*/ 548 w 933"/>
                  <a:gd name="T85" fmla="*/ 802 h 927"/>
                  <a:gd name="T86" fmla="*/ 579 w 933"/>
                  <a:gd name="T87" fmla="*/ 805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3" h="927">
                    <a:moveTo>
                      <a:pt x="579" y="805"/>
                    </a:moveTo>
                    <a:cubicBezTo>
                      <a:pt x="579" y="805"/>
                      <a:pt x="579" y="805"/>
                      <a:pt x="579" y="805"/>
                    </a:cubicBezTo>
                    <a:cubicBezTo>
                      <a:pt x="579" y="805"/>
                      <a:pt x="579" y="804"/>
                      <a:pt x="579" y="804"/>
                    </a:cubicBezTo>
                    <a:cubicBezTo>
                      <a:pt x="579" y="804"/>
                      <a:pt x="579" y="804"/>
                      <a:pt x="579" y="804"/>
                    </a:cubicBezTo>
                    <a:cubicBezTo>
                      <a:pt x="579" y="804"/>
                      <a:pt x="579" y="804"/>
                      <a:pt x="579" y="804"/>
                    </a:cubicBezTo>
                    <a:cubicBezTo>
                      <a:pt x="579" y="804"/>
                      <a:pt x="579" y="804"/>
                      <a:pt x="581" y="804"/>
                    </a:cubicBezTo>
                    <a:cubicBezTo>
                      <a:pt x="584" y="805"/>
                      <a:pt x="595" y="813"/>
                      <a:pt x="595" y="816"/>
                    </a:cubicBezTo>
                    <a:cubicBezTo>
                      <a:pt x="595" y="821"/>
                      <a:pt x="594" y="830"/>
                      <a:pt x="600" y="827"/>
                    </a:cubicBezTo>
                    <a:cubicBezTo>
                      <a:pt x="608" y="826"/>
                      <a:pt x="619" y="821"/>
                      <a:pt x="628" y="821"/>
                    </a:cubicBezTo>
                    <a:cubicBezTo>
                      <a:pt x="636" y="821"/>
                      <a:pt x="637" y="821"/>
                      <a:pt x="637" y="827"/>
                    </a:cubicBezTo>
                    <a:cubicBezTo>
                      <a:pt x="637" y="833"/>
                      <a:pt x="642" y="844"/>
                      <a:pt x="648" y="844"/>
                    </a:cubicBezTo>
                    <a:cubicBezTo>
                      <a:pt x="655" y="844"/>
                      <a:pt x="675" y="847"/>
                      <a:pt x="691" y="852"/>
                    </a:cubicBezTo>
                    <a:cubicBezTo>
                      <a:pt x="708" y="855"/>
                      <a:pt x="720" y="854"/>
                      <a:pt x="722" y="849"/>
                    </a:cubicBezTo>
                    <a:cubicBezTo>
                      <a:pt x="723" y="844"/>
                      <a:pt x="723" y="833"/>
                      <a:pt x="728" y="835"/>
                    </a:cubicBezTo>
                    <a:cubicBezTo>
                      <a:pt x="731" y="838"/>
                      <a:pt x="731" y="847"/>
                      <a:pt x="739" y="852"/>
                    </a:cubicBezTo>
                    <a:cubicBezTo>
                      <a:pt x="745" y="858"/>
                      <a:pt x="745" y="860"/>
                      <a:pt x="747" y="865"/>
                    </a:cubicBezTo>
                    <a:cubicBezTo>
                      <a:pt x="749" y="869"/>
                      <a:pt x="763" y="871"/>
                      <a:pt x="777" y="876"/>
                    </a:cubicBezTo>
                    <a:cubicBezTo>
                      <a:pt x="791" y="880"/>
                      <a:pt x="800" y="882"/>
                      <a:pt x="800" y="887"/>
                    </a:cubicBezTo>
                    <a:cubicBezTo>
                      <a:pt x="800" y="891"/>
                      <a:pt x="814" y="919"/>
                      <a:pt x="821" y="919"/>
                    </a:cubicBezTo>
                    <a:cubicBezTo>
                      <a:pt x="827" y="919"/>
                      <a:pt x="842" y="913"/>
                      <a:pt x="844" y="916"/>
                    </a:cubicBezTo>
                    <a:cubicBezTo>
                      <a:pt x="847" y="921"/>
                      <a:pt x="855" y="927"/>
                      <a:pt x="858" y="922"/>
                    </a:cubicBezTo>
                    <a:cubicBezTo>
                      <a:pt x="860" y="918"/>
                      <a:pt x="858" y="860"/>
                      <a:pt x="858" y="860"/>
                    </a:cubicBezTo>
                    <a:cubicBezTo>
                      <a:pt x="858" y="860"/>
                      <a:pt x="839" y="868"/>
                      <a:pt x="839" y="871"/>
                    </a:cubicBezTo>
                    <a:cubicBezTo>
                      <a:pt x="838" y="876"/>
                      <a:pt x="831" y="877"/>
                      <a:pt x="825" y="871"/>
                    </a:cubicBezTo>
                    <a:cubicBezTo>
                      <a:pt x="817" y="863"/>
                      <a:pt x="792" y="844"/>
                      <a:pt x="792" y="837"/>
                    </a:cubicBezTo>
                    <a:cubicBezTo>
                      <a:pt x="792" y="830"/>
                      <a:pt x="792" y="812"/>
                      <a:pt x="797" y="805"/>
                    </a:cubicBezTo>
                    <a:cubicBezTo>
                      <a:pt x="800" y="801"/>
                      <a:pt x="814" y="791"/>
                      <a:pt x="810" y="786"/>
                    </a:cubicBezTo>
                    <a:cubicBezTo>
                      <a:pt x="803" y="782"/>
                      <a:pt x="803" y="777"/>
                      <a:pt x="803" y="772"/>
                    </a:cubicBezTo>
                    <a:cubicBezTo>
                      <a:pt x="803" y="768"/>
                      <a:pt x="805" y="747"/>
                      <a:pt x="803" y="740"/>
                    </a:cubicBezTo>
                    <a:cubicBezTo>
                      <a:pt x="800" y="732"/>
                      <a:pt x="792" y="719"/>
                      <a:pt x="792" y="719"/>
                    </a:cubicBezTo>
                    <a:cubicBezTo>
                      <a:pt x="816" y="697"/>
                      <a:pt x="816" y="697"/>
                      <a:pt x="816" y="697"/>
                    </a:cubicBezTo>
                    <a:cubicBezTo>
                      <a:pt x="817" y="682"/>
                      <a:pt x="817" y="682"/>
                      <a:pt x="817" y="682"/>
                    </a:cubicBezTo>
                    <a:cubicBezTo>
                      <a:pt x="902" y="668"/>
                      <a:pt x="902" y="668"/>
                      <a:pt x="902" y="668"/>
                    </a:cubicBezTo>
                    <a:cubicBezTo>
                      <a:pt x="903" y="665"/>
                      <a:pt x="902" y="663"/>
                      <a:pt x="899" y="658"/>
                    </a:cubicBezTo>
                    <a:cubicBezTo>
                      <a:pt x="891" y="649"/>
                      <a:pt x="882" y="658"/>
                      <a:pt x="883" y="640"/>
                    </a:cubicBezTo>
                    <a:cubicBezTo>
                      <a:pt x="885" y="621"/>
                      <a:pt x="882" y="624"/>
                      <a:pt x="867" y="616"/>
                    </a:cubicBezTo>
                    <a:cubicBezTo>
                      <a:pt x="855" y="608"/>
                      <a:pt x="853" y="602"/>
                      <a:pt x="846" y="585"/>
                    </a:cubicBezTo>
                    <a:cubicBezTo>
                      <a:pt x="839" y="569"/>
                      <a:pt x="831" y="555"/>
                      <a:pt x="833" y="554"/>
                    </a:cubicBezTo>
                    <a:cubicBezTo>
                      <a:pt x="836" y="551"/>
                      <a:pt x="850" y="552"/>
                      <a:pt x="846" y="540"/>
                    </a:cubicBezTo>
                    <a:cubicBezTo>
                      <a:pt x="841" y="527"/>
                      <a:pt x="830" y="508"/>
                      <a:pt x="830" y="499"/>
                    </a:cubicBezTo>
                    <a:cubicBezTo>
                      <a:pt x="831" y="490"/>
                      <a:pt x="841" y="483"/>
                      <a:pt x="838" y="475"/>
                    </a:cubicBezTo>
                    <a:cubicBezTo>
                      <a:pt x="833" y="469"/>
                      <a:pt x="828" y="465"/>
                      <a:pt x="831" y="460"/>
                    </a:cubicBezTo>
                    <a:cubicBezTo>
                      <a:pt x="833" y="454"/>
                      <a:pt x="839" y="440"/>
                      <a:pt x="841" y="446"/>
                    </a:cubicBezTo>
                    <a:cubicBezTo>
                      <a:pt x="841" y="446"/>
                      <a:pt x="841" y="446"/>
                      <a:pt x="841" y="446"/>
                    </a:cubicBezTo>
                    <a:cubicBezTo>
                      <a:pt x="839" y="435"/>
                      <a:pt x="838" y="422"/>
                      <a:pt x="835" y="416"/>
                    </a:cubicBezTo>
                    <a:cubicBezTo>
                      <a:pt x="830" y="407"/>
                      <a:pt x="822" y="396"/>
                      <a:pt x="822" y="388"/>
                    </a:cubicBezTo>
                    <a:cubicBezTo>
                      <a:pt x="822" y="380"/>
                      <a:pt x="825" y="375"/>
                      <a:pt x="830" y="374"/>
                    </a:cubicBezTo>
                    <a:cubicBezTo>
                      <a:pt x="835" y="372"/>
                      <a:pt x="835" y="350"/>
                      <a:pt x="839" y="343"/>
                    </a:cubicBezTo>
                    <a:cubicBezTo>
                      <a:pt x="841" y="338"/>
                      <a:pt x="847" y="333"/>
                      <a:pt x="853" y="330"/>
                    </a:cubicBezTo>
                    <a:cubicBezTo>
                      <a:pt x="853" y="330"/>
                      <a:pt x="853" y="330"/>
                      <a:pt x="855" y="330"/>
                    </a:cubicBezTo>
                    <a:cubicBezTo>
                      <a:pt x="855" y="310"/>
                      <a:pt x="858" y="266"/>
                      <a:pt x="861" y="254"/>
                    </a:cubicBezTo>
                    <a:cubicBezTo>
                      <a:pt x="864" y="238"/>
                      <a:pt x="871" y="227"/>
                      <a:pt x="871" y="222"/>
                    </a:cubicBezTo>
                    <a:cubicBezTo>
                      <a:pt x="871" y="218"/>
                      <a:pt x="878" y="207"/>
                      <a:pt x="888" y="204"/>
                    </a:cubicBezTo>
                    <a:cubicBezTo>
                      <a:pt x="888" y="204"/>
                      <a:pt x="889" y="202"/>
                      <a:pt x="891" y="202"/>
                    </a:cubicBezTo>
                    <a:cubicBezTo>
                      <a:pt x="886" y="193"/>
                      <a:pt x="905" y="177"/>
                      <a:pt x="908" y="174"/>
                    </a:cubicBezTo>
                    <a:cubicBezTo>
                      <a:pt x="913" y="171"/>
                      <a:pt x="924" y="157"/>
                      <a:pt x="933" y="154"/>
                    </a:cubicBezTo>
                    <a:cubicBezTo>
                      <a:pt x="925" y="147"/>
                      <a:pt x="908" y="141"/>
                      <a:pt x="908" y="136"/>
                    </a:cubicBezTo>
                    <a:cubicBezTo>
                      <a:pt x="908" y="132"/>
                      <a:pt x="916" y="121"/>
                      <a:pt x="913" y="116"/>
                    </a:cubicBezTo>
                    <a:cubicBezTo>
                      <a:pt x="910" y="113"/>
                      <a:pt x="908" y="104"/>
                      <a:pt x="908" y="104"/>
                    </a:cubicBezTo>
                    <a:cubicBezTo>
                      <a:pt x="908" y="104"/>
                      <a:pt x="914" y="93"/>
                      <a:pt x="913" y="82"/>
                    </a:cubicBezTo>
                    <a:cubicBezTo>
                      <a:pt x="910" y="82"/>
                      <a:pt x="907" y="82"/>
                      <a:pt x="902" y="82"/>
                    </a:cubicBezTo>
                    <a:cubicBezTo>
                      <a:pt x="894" y="82"/>
                      <a:pt x="900" y="69"/>
                      <a:pt x="885" y="64"/>
                    </a:cubicBezTo>
                    <a:cubicBezTo>
                      <a:pt x="869" y="58"/>
                      <a:pt x="861" y="39"/>
                      <a:pt x="850" y="32"/>
                    </a:cubicBezTo>
                    <a:cubicBezTo>
                      <a:pt x="839" y="25"/>
                      <a:pt x="841" y="39"/>
                      <a:pt x="833" y="44"/>
                    </a:cubicBezTo>
                    <a:cubicBezTo>
                      <a:pt x="827" y="49"/>
                      <a:pt x="822" y="41"/>
                      <a:pt x="817" y="39"/>
                    </a:cubicBezTo>
                    <a:cubicBezTo>
                      <a:pt x="811" y="39"/>
                      <a:pt x="802" y="43"/>
                      <a:pt x="792" y="47"/>
                    </a:cubicBezTo>
                    <a:cubicBezTo>
                      <a:pt x="785" y="54"/>
                      <a:pt x="772" y="36"/>
                      <a:pt x="759" y="27"/>
                    </a:cubicBezTo>
                    <a:cubicBezTo>
                      <a:pt x="752" y="21"/>
                      <a:pt x="745" y="14"/>
                      <a:pt x="741" y="8"/>
                    </a:cubicBezTo>
                    <a:cubicBezTo>
                      <a:pt x="731" y="10"/>
                      <a:pt x="720" y="11"/>
                      <a:pt x="717" y="13"/>
                    </a:cubicBezTo>
                    <a:cubicBezTo>
                      <a:pt x="711" y="16"/>
                      <a:pt x="697" y="10"/>
                      <a:pt x="692" y="10"/>
                    </a:cubicBezTo>
                    <a:cubicBezTo>
                      <a:pt x="687" y="10"/>
                      <a:pt x="659" y="4"/>
                      <a:pt x="650" y="2"/>
                    </a:cubicBezTo>
                    <a:cubicBezTo>
                      <a:pt x="639" y="0"/>
                      <a:pt x="637" y="21"/>
                      <a:pt x="623" y="21"/>
                    </a:cubicBezTo>
                    <a:cubicBezTo>
                      <a:pt x="609" y="22"/>
                      <a:pt x="611" y="18"/>
                      <a:pt x="603" y="14"/>
                    </a:cubicBezTo>
                    <a:cubicBezTo>
                      <a:pt x="594" y="11"/>
                      <a:pt x="561" y="30"/>
                      <a:pt x="554" y="35"/>
                    </a:cubicBezTo>
                    <a:cubicBezTo>
                      <a:pt x="548" y="38"/>
                      <a:pt x="537" y="32"/>
                      <a:pt x="526" y="32"/>
                    </a:cubicBezTo>
                    <a:cubicBezTo>
                      <a:pt x="515" y="32"/>
                      <a:pt x="509" y="54"/>
                      <a:pt x="503" y="60"/>
                    </a:cubicBezTo>
                    <a:cubicBezTo>
                      <a:pt x="495" y="66"/>
                      <a:pt x="492" y="60"/>
                      <a:pt x="481" y="58"/>
                    </a:cubicBezTo>
                    <a:cubicBezTo>
                      <a:pt x="470" y="57"/>
                      <a:pt x="429" y="54"/>
                      <a:pt x="420" y="54"/>
                    </a:cubicBezTo>
                    <a:cubicBezTo>
                      <a:pt x="410" y="54"/>
                      <a:pt x="403" y="47"/>
                      <a:pt x="399" y="38"/>
                    </a:cubicBezTo>
                    <a:cubicBezTo>
                      <a:pt x="398" y="29"/>
                      <a:pt x="363" y="13"/>
                      <a:pt x="356" y="13"/>
                    </a:cubicBezTo>
                    <a:cubicBezTo>
                      <a:pt x="346" y="13"/>
                      <a:pt x="318" y="41"/>
                      <a:pt x="316" y="50"/>
                    </a:cubicBezTo>
                    <a:cubicBezTo>
                      <a:pt x="313" y="61"/>
                      <a:pt x="313" y="113"/>
                      <a:pt x="313" y="113"/>
                    </a:cubicBezTo>
                    <a:cubicBezTo>
                      <a:pt x="290" y="158"/>
                      <a:pt x="290" y="158"/>
                      <a:pt x="290" y="158"/>
                    </a:cubicBezTo>
                    <a:cubicBezTo>
                      <a:pt x="290" y="189"/>
                      <a:pt x="290" y="189"/>
                      <a:pt x="290" y="189"/>
                    </a:cubicBezTo>
                    <a:cubicBezTo>
                      <a:pt x="290" y="189"/>
                      <a:pt x="282" y="204"/>
                      <a:pt x="280" y="214"/>
                    </a:cubicBezTo>
                    <a:cubicBezTo>
                      <a:pt x="279" y="224"/>
                      <a:pt x="280" y="236"/>
                      <a:pt x="280" y="246"/>
                    </a:cubicBezTo>
                    <a:cubicBezTo>
                      <a:pt x="279" y="254"/>
                      <a:pt x="269" y="280"/>
                      <a:pt x="269" y="291"/>
                    </a:cubicBezTo>
                    <a:cubicBezTo>
                      <a:pt x="268" y="302"/>
                      <a:pt x="254" y="315"/>
                      <a:pt x="241" y="319"/>
                    </a:cubicBezTo>
                    <a:cubicBezTo>
                      <a:pt x="229" y="325"/>
                      <a:pt x="223" y="336"/>
                      <a:pt x="219" y="344"/>
                    </a:cubicBezTo>
                    <a:cubicBezTo>
                      <a:pt x="216" y="352"/>
                      <a:pt x="194" y="368"/>
                      <a:pt x="193" y="374"/>
                    </a:cubicBezTo>
                    <a:cubicBezTo>
                      <a:pt x="190" y="380"/>
                      <a:pt x="197" y="415"/>
                      <a:pt x="197" y="427"/>
                    </a:cubicBezTo>
                    <a:cubicBezTo>
                      <a:pt x="197" y="438"/>
                      <a:pt x="179" y="463"/>
                      <a:pt x="169" y="465"/>
                    </a:cubicBezTo>
                    <a:cubicBezTo>
                      <a:pt x="160" y="468"/>
                      <a:pt x="132" y="494"/>
                      <a:pt x="130" y="500"/>
                    </a:cubicBezTo>
                    <a:cubicBezTo>
                      <a:pt x="127" y="508"/>
                      <a:pt x="121" y="508"/>
                      <a:pt x="115" y="508"/>
                    </a:cubicBezTo>
                    <a:cubicBezTo>
                      <a:pt x="108" y="508"/>
                      <a:pt x="110" y="491"/>
                      <a:pt x="110" y="485"/>
                    </a:cubicBezTo>
                    <a:cubicBezTo>
                      <a:pt x="110" y="477"/>
                      <a:pt x="99" y="482"/>
                      <a:pt x="91" y="485"/>
                    </a:cubicBezTo>
                    <a:cubicBezTo>
                      <a:pt x="85" y="486"/>
                      <a:pt x="79" y="490"/>
                      <a:pt x="77" y="494"/>
                    </a:cubicBezTo>
                    <a:cubicBezTo>
                      <a:pt x="77" y="499"/>
                      <a:pt x="61" y="504"/>
                      <a:pt x="58" y="508"/>
                    </a:cubicBezTo>
                    <a:cubicBezTo>
                      <a:pt x="54" y="513"/>
                      <a:pt x="50" y="505"/>
                      <a:pt x="50" y="500"/>
                    </a:cubicBezTo>
                    <a:cubicBezTo>
                      <a:pt x="49" y="499"/>
                      <a:pt x="46" y="497"/>
                      <a:pt x="41" y="496"/>
                    </a:cubicBezTo>
                    <a:cubicBezTo>
                      <a:pt x="41" y="496"/>
                      <a:pt x="39" y="497"/>
                      <a:pt x="39" y="497"/>
                    </a:cubicBezTo>
                    <a:cubicBezTo>
                      <a:pt x="32" y="497"/>
                      <a:pt x="16" y="515"/>
                      <a:pt x="14" y="518"/>
                    </a:cubicBezTo>
                    <a:cubicBezTo>
                      <a:pt x="14" y="522"/>
                      <a:pt x="14" y="547"/>
                      <a:pt x="14" y="547"/>
                    </a:cubicBezTo>
                    <a:cubicBezTo>
                      <a:pt x="0" y="547"/>
                      <a:pt x="0" y="547"/>
                      <a:pt x="0" y="547"/>
                    </a:cubicBezTo>
                    <a:cubicBezTo>
                      <a:pt x="2" y="551"/>
                      <a:pt x="3" y="555"/>
                      <a:pt x="7" y="561"/>
                    </a:cubicBezTo>
                    <a:cubicBezTo>
                      <a:pt x="8" y="563"/>
                      <a:pt x="10" y="566"/>
                      <a:pt x="11" y="568"/>
                    </a:cubicBezTo>
                    <a:cubicBezTo>
                      <a:pt x="21" y="565"/>
                      <a:pt x="35" y="558"/>
                      <a:pt x="41" y="558"/>
                    </a:cubicBezTo>
                    <a:cubicBezTo>
                      <a:pt x="50" y="558"/>
                      <a:pt x="196" y="555"/>
                      <a:pt x="208" y="558"/>
                    </a:cubicBezTo>
                    <a:cubicBezTo>
                      <a:pt x="221" y="561"/>
                      <a:pt x="226" y="580"/>
                      <a:pt x="226" y="586"/>
                    </a:cubicBezTo>
                    <a:cubicBezTo>
                      <a:pt x="226" y="594"/>
                      <a:pt x="232" y="610"/>
                      <a:pt x="232" y="618"/>
                    </a:cubicBezTo>
                    <a:cubicBezTo>
                      <a:pt x="232" y="624"/>
                      <a:pt x="259" y="655"/>
                      <a:pt x="265" y="660"/>
                    </a:cubicBezTo>
                    <a:cubicBezTo>
                      <a:pt x="269" y="666"/>
                      <a:pt x="273" y="660"/>
                      <a:pt x="277" y="660"/>
                    </a:cubicBezTo>
                    <a:cubicBezTo>
                      <a:pt x="280" y="658"/>
                      <a:pt x="280" y="663"/>
                      <a:pt x="284" y="666"/>
                    </a:cubicBezTo>
                    <a:cubicBezTo>
                      <a:pt x="288" y="668"/>
                      <a:pt x="301" y="660"/>
                      <a:pt x="310" y="658"/>
                    </a:cubicBezTo>
                    <a:cubicBezTo>
                      <a:pt x="320" y="657"/>
                      <a:pt x="337" y="661"/>
                      <a:pt x="346" y="661"/>
                    </a:cubicBezTo>
                    <a:cubicBezTo>
                      <a:pt x="356" y="661"/>
                      <a:pt x="352" y="652"/>
                      <a:pt x="352" y="644"/>
                    </a:cubicBezTo>
                    <a:cubicBezTo>
                      <a:pt x="354" y="636"/>
                      <a:pt x="363" y="610"/>
                      <a:pt x="368" y="610"/>
                    </a:cubicBezTo>
                    <a:cubicBezTo>
                      <a:pt x="373" y="610"/>
                      <a:pt x="406" y="608"/>
                      <a:pt x="413" y="608"/>
                    </a:cubicBezTo>
                    <a:cubicBezTo>
                      <a:pt x="420" y="608"/>
                      <a:pt x="407" y="624"/>
                      <a:pt x="413" y="624"/>
                    </a:cubicBezTo>
                    <a:cubicBezTo>
                      <a:pt x="420" y="624"/>
                      <a:pt x="467" y="624"/>
                      <a:pt x="473" y="624"/>
                    </a:cubicBezTo>
                    <a:cubicBezTo>
                      <a:pt x="479" y="624"/>
                      <a:pt x="473" y="641"/>
                      <a:pt x="471" y="649"/>
                    </a:cubicBezTo>
                    <a:cubicBezTo>
                      <a:pt x="468" y="658"/>
                      <a:pt x="473" y="669"/>
                      <a:pt x="476" y="680"/>
                    </a:cubicBezTo>
                    <a:cubicBezTo>
                      <a:pt x="479" y="691"/>
                      <a:pt x="473" y="721"/>
                      <a:pt x="468" y="729"/>
                    </a:cubicBezTo>
                    <a:cubicBezTo>
                      <a:pt x="462" y="738"/>
                      <a:pt x="487" y="760"/>
                      <a:pt x="493" y="768"/>
                    </a:cubicBezTo>
                    <a:cubicBezTo>
                      <a:pt x="498" y="776"/>
                      <a:pt x="493" y="791"/>
                      <a:pt x="490" y="799"/>
                    </a:cubicBezTo>
                    <a:cubicBezTo>
                      <a:pt x="486" y="805"/>
                      <a:pt x="492" y="810"/>
                      <a:pt x="495" y="813"/>
                    </a:cubicBezTo>
                    <a:cubicBezTo>
                      <a:pt x="498" y="818"/>
                      <a:pt x="504" y="812"/>
                      <a:pt x="507" y="807"/>
                    </a:cubicBezTo>
                    <a:cubicBezTo>
                      <a:pt x="512" y="802"/>
                      <a:pt x="531" y="808"/>
                      <a:pt x="536" y="808"/>
                    </a:cubicBezTo>
                    <a:cubicBezTo>
                      <a:pt x="540" y="808"/>
                      <a:pt x="542" y="804"/>
                      <a:pt x="548" y="802"/>
                    </a:cubicBezTo>
                    <a:cubicBezTo>
                      <a:pt x="553" y="801"/>
                      <a:pt x="561" y="805"/>
                      <a:pt x="564" y="804"/>
                    </a:cubicBezTo>
                    <a:cubicBezTo>
                      <a:pt x="567" y="804"/>
                      <a:pt x="575" y="805"/>
                      <a:pt x="579" y="807"/>
                    </a:cubicBezTo>
                    <a:cubicBezTo>
                      <a:pt x="579" y="807"/>
                      <a:pt x="579" y="805"/>
                      <a:pt x="579" y="80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5" name="Group 78"/>
            <p:cNvGrpSpPr>
              <a:grpSpLocks/>
            </p:cNvGrpSpPr>
            <p:nvPr/>
          </p:nvGrpSpPr>
          <p:grpSpPr bwMode="auto">
            <a:xfrm>
              <a:off x="7732506" y="3733788"/>
              <a:ext cx="22225" cy="20637"/>
              <a:chOff x="4181" y="2330"/>
              <a:chExt cx="14" cy="13"/>
            </a:xfrm>
          </p:grpSpPr>
          <p:sp>
            <p:nvSpPr>
              <p:cNvPr id="419" name="Freeform 76"/>
              <p:cNvSpPr>
                <a:spLocks/>
              </p:cNvSpPr>
              <p:nvPr/>
            </p:nvSpPr>
            <p:spPr bwMode="auto">
              <a:xfrm>
                <a:off x="4181" y="2330"/>
                <a:ext cx="14" cy="13"/>
              </a:xfrm>
              <a:custGeom>
                <a:avLst/>
                <a:gdLst>
                  <a:gd name="T0" fmla="*/ 0 w 137"/>
                  <a:gd name="T1" fmla="*/ 117 h 117"/>
                  <a:gd name="T2" fmla="*/ 137 w 137"/>
                  <a:gd name="T3" fmla="*/ 0 h 117"/>
                  <a:gd name="T4" fmla="*/ 0 w 137"/>
                  <a:gd name="T5" fmla="*/ 117 h 117"/>
                </a:gdLst>
                <a:ahLst/>
                <a:cxnLst>
                  <a:cxn ang="0">
                    <a:pos x="T0" y="T1"/>
                  </a:cxn>
                  <a:cxn ang="0">
                    <a:pos x="T2" y="T3"/>
                  </a:cxn>
                  <a:cxn ang="0">
                    <a:pos x="T4" y="T5"/>
                  </a:cxn>
                </a:cxnLst>
                <a:rect l="0" t="0" r="r" b="b"/>
                <a:pathLst>
                  <a:path w="137" h="117">
                    <a:moveTo>
                      <a:pt x="0" y="117"/>
                    </a:moveTo>
                    <a:cubicBezTo>
                      <a:pt x="16" y="73"/>
                      <a:pt x="76" y="29"/>
                      <a:pt x="137" y="0"/>
                    </a:cubicBezTo>
                    <a:cubicBezTo>
                      <a:pt x="76" y="29"/>
                      <a:pt x="16" y="73"/>
                      <a:pt x="0" y="11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0" name="Freeform 77"/>
              <p:cNvSpPr>
                <a:spLocks/>
              </p:cNvSpPr>
              <p:nvPr/>
            </p:nvSpPr>
            <p:spPr bwMode="auto">
              <a:xfrm>
                <a:off x="4181" y="2330"/>
                <a:ext cx="14" cy="13"/>
              </a:xfrm>
              <a:custGeom>
                <a:avLst/>
                <a:gdLst>
                  <a:gd name="T0" fmla="*/ 0 w 14"/>
                  <a:gd name="T1" fmla="*/ 13 h 13"/>
                  <a:gd name="T2" fmla="*/ 14 w 14"/>
                  <a:gd name="T3" fmla="*/ 0 h 13"/>
                  <a:gd name="T4" fmla="*/ 0 w 14"/>
                  <a:gd name="T5" fmla="*/ 13 h 13"/>
                </a:gdLst>
                <a:ahLst/>
                <a:cxnLst>
                  <a:cxn ang="0">
                    <a:pos x="T0" y="T1"/>
                  </a:cxn>
                  <a:cxn ang="0">
                    <a:pos x="T2" y="T3"/>
                  </a:cxn>
                  <a:cxn ang="0">
                    <a:pos x="T4" y="T5"/>
                  </a:cxn>
                </a:cxnLst>
                <a:rect l="0" t="0" r="r" b="b"/>
                <a:pathLst>
                  <a:path w="14" h="13">
                    <a:moveTo>
                      <a:pt x="0" y="13"/>
                    </a:moveTo>
                    <a:cubicBezTo>
                      <a:pt x="1" y="8"/>
                      <a:pt x="8" y="3"/>
                      <a:pt x="14" y="0"/>
                    </a:cubicBezTo>
                    <a:cubicBezTo>
                      <a:pt x="8" y="3"/>
                      <a:pt x="1" y="8"/>
                      <a:pt x="0" y="1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46" name="Freeform 79"/>
            <p:cNvSpPr>
              <a:spLocks/>
            </p:cNvSpPr>
            <p:nvPr/>
          </p:nvSpPr>
          <p:spPr bwMode="auto">
            <a:xfrm>
              <a:off x="7903957" y="529905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2"/>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47" name="Group 82"/>
            <p:cNvGrpSpPr>
              <a:grpSpLocks/>
            </p:cNvGrpSpPr>
            <p:nvPr/>
          </p:nvGrpSpPr>
          <p:grpSpPr bwMode="auto">
            <a:xfrm>
              <a:off x="7916657" y="5287945"/>
              <a:ext cx="3175" cy="1587"/>
              <a:chOff x="4297" y="3309"/>
              <a:chExt cx="2" cy="1"/>
            </a:xfrm>
          </p:grpSpPr>
          <p:sp>
            <p:nvSpPr>
              <p:cNvPr id="417" name="Freeform 80"/>
              <p:cNvSpPr>
                <a:spLocks/>
              </p:cNvSpPr>
              <p:nvPr/>
            </p:nvSpPr>
            <p:spPr bwMode="auto">
              <a:xfrm>
                <a:off x="4297" y="3309"/>
                <a:ext cx="2" cy="1"/>
              </a:xfrm>
              <a:custGeom>
                <a:avLst/>
                <a:gdLst>
                  <a:gd name="T0" fmla="*/ 16 w 16"/>
                  <a:gd name="T1" fmla="*/ 0 h 10"/>
                  <a:gd name="T2" fmla="*/ 0 w 16"/>
                  <a:gd name="T3" fmla="*/ 10 h 10"/>
                  <a:gd name="T4" fmla="*/ 16 w 16"/>
                  <a:gd name="T5" fmla="*/ 0 h 10"/>
                </a:gdLst>
                <a:ahLst/>
                <a:cxnLst>
                  <a:cxn ang="0">
                    <a:pos x="T0" y="T1"/>
                  </a:cxn>
                  <a:cxn ang="0">
                    <a:pos x="T2" y="T3"/>
                  </a:cxn>
                  <a:cxn ang="0">
                    <a:pos x="T4" y="T5"/>
                  </a:cxn>
                </a:cxnLst>
                <a:rect l="0" t="0" r="r" b="b"/>
                <a:pathLst>
                  <a:path w="16" h="10">
                    <a:moveTo>
                      <a:pt x="16" y="0"/>
                    </a:moveTo>
                    <a:cubicBezTo>
                      <a:pt x="16" y="0"/>
                      <a:pt x="0" y="0"/>
                      <a:pt x="0" y="10"/>
                    </a:cubicBezTo>
                    <a:cubicBezTo>
                      <a:pt x="0" y="0"/>
                      <a:pt x="16" y="0"/>
                      <a:pt x="16"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8" name="Freeform 81"/>
              <p:cNvSpPr>
                <a:spLocks/>
              </p:cNvSpPr>
              <p:nvPr/>
            </p:nvSpPr>
            <p:spPr bwMode="auto">
              <a:xfrm>
                <a:off x="4297" y="3309"/>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0" y="0"/>
                      <a:pt x="0" y="1"/>
                    </a:cubicBezTo>
                    <a:cubicBezTo>
                      <a:pt x="0" y="0"/>
                      <a:pt x="2"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48" name="Freeform 83"/>
            <p:cNvSpPr>
              <a:spLocks/>
            </p:cNvSpPr>
            <p:nvPr/>
          </p:nvSpPr>
          <p:spPr bwMode="auto">
            <a:xfrm>
              <a:off x="7884907" y="531969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9" name="Freeform 84"/>
            <p:cNvSpPr>
              <a:spLocks/>
            </p:cNvSpPr>
            <p:nvPr/>
          </p:nvSpPr>
          <p:spPr bwMode="auto">
            <a:xfrm>
              <a:off x="7876969" y="532763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2"/>
                    <a:pt x="0" y="2"/>
                  </a:cubicBezTo>
                  <a:cubicBezTo>
                    <a:pt x="0" y="2"/>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50" name="Group 87"/>
            <p:cNvGrpSpPr>
              <a:grpSpLocks/>
            </p:cNvGrpSpPr>
            <p:nvPr/>
          </p:nvGrpSpPr>
          <p:grpSpPr bwMode="auto">
            <a:xfrm>
              <a:off x="7869032" y="5335570"/>
              <a:ext cx="3175" cy="1587"/>
              <a:chOff x="4267" y="3339"/>
              <a:chExt cx="2" cy="1"/>
            </a:xfrm>
          </p:grpSpPr>
          <p:sp>
            <p:nvSpPr>
              <p:cNvPr id="415" name="Freeform 85"/>
              <p:cNvSpPr>
                <a:spLocks/>
              </p:cNvSpPr>
              <p:nvPr/>
            </p:nvSpPr>
            <p:spPr bwMode="auto">
              <a:xfrm>
                <a:off x="4267" y="3339"/>
                <a:ext cx="2" cy="1"/>
              </a:xfrm>
              <a:custGeom>
                <a:avLst/>
                <a:gdLst>
                  <a:gd name="T0" fmla="*/ 0 w 17"/>
                  <a:gd name="T1" fmla="*/ 16 h 16"/>
                  <a:gd name="T2" fmla="*/ 17 w 17"/>
                  <a:gd name="T3" fmla="*/ 0 h 16"/>
                  <a:gd name="T4" fmla="*/ 0 w 17"/>
                  <a:gd name="T5" fmla="*/ 16 h 16"/>
                </a:gdLst>
                <a:ahLst/>
                <a:cxnLst>
                  <a:cxn ang="0">
                    <a:pos x="T0" y="T1"/>
                  </a:cxn>
                  <a:cxn ang="0">
                    <a:pos x="T2" y="T3"/>
                  </a:cxn>
                  <a:cxn ang="0">
                    <a:pos x="T4" y="T5"/>
                  </a:cxn>
                </a:cxnLst>
                <a:rect l="0" t="0" r="r" b="b"/>
                <a:pathLst>
                  <a:path w="17" h="16">
                    <a:moveTo>
                      <a:pt x="0" y="16"/>
                    </a:moveTo>
                    <a:cubicBezTo>
                      <a:pt x="0" y="0"/>
                      <a:pt x="0" y="0"/>
                      <a:pt x="17" y="0"/>
                    </a:cubicBezTo>
                    <a:cubicBezTo>
                      <a:pt x="0" y="0"/>
                      <a:pt x="0" y="0"/>
                      <a:pt x="0" y="1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6" name="Freeform 86"/>
              <p:cNvSpPr>
                <a:spLocks/>
              </p:cNvSpPr>
              <p:nvPr/>
            </p:nvSpPr>
            <p:spPr bwMode="auto">
              <a:xfrm>
                <a:off x="4267" y="3339"/>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0" y="0"/>
                      <a:pt x="2" y="0"/>
                    </a:cubicBezTo>
                    <a:cubicBezTo>
                      <a:pt x="0" y="0"/>
                      <a:pt x="0" y="0"/>
                      <a:pt x="0" y="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51" name="Freeform 88"/>
            <p:cNvSpPr>
              <a:spLocks/>
            </p:cNvSpPr>
            <p:nvPr/>
          </p:nvSpPr>
          <p:spPr bwMode="auto">
            <a:xfrm>
              <a:off x="7910307" y="5294295"/>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0"/>
                    <a:pt x="0" y="0"/>
                    <a:pt x="0" y="3"/>
                  </a:cubicBezTo>
                  <a:cubicBezTo>
                    <a:pt x="0" y="0"/>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52" name="Freeform 89"/>
            <p:cNvSpPr>
              <a:spLocks/>
            </p:cNvSpPr>
            <p:nvPr/>
          </p:nvSpPr>
          <p:spPr bwMode="auto">
            <a:xfrm>
              <a:off x="7321343" y="448943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53" name="Freeform 90"/>
            <p:cNvSpPr>
              <a:spLocks/>
            </p:cNvSpPr>
            <p:nvPr/>
          </p:nvSpPr>
          <p:spPr bwMode="auto">
            <a:xfrm>
              <a:off x="7321343" y="448626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2"/>
                    <a:pt x="0" y="2"/>
                  </a:cubicBezTo>
                  <a:cubicBezTo>
                    <a:pt x="0" y="2"/>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54" name="Group 93"/>
            <p:cNvGrpSpPr>
              <a:grpSpLocks/>
            </p:cNvGrpSpPr>
            <p:nvPr/>
          </p:nvGrpSpPr>
          <p:grpSpPr bwMode="auto">
            <a:xfrm>
              <a:off x="7816644" y="4264011"/>
              <a:ext cx="58738" cy="55562"/>
              <a:chOff x="4234" y="2664"/>
              <a:chExt cx="37" cy="35"/>
            </a:xfrm>
          </p:grpSpPr>
          <p:sp>
            <p:nvSpPr>
              <p:cNvPr id="413" name="Freeform 91"/>
              <p:cNvSpPr>
                <a:spLocks/>
              </p:cNvSpPr>
              <p:nvPr/>
            </p:nvSpPr>
            <p:spPr bwMode="auto">
              <a:xfrm>
                <a:off x="4234" y="2664"/>
                <a:ext cx="37" cy="35"/>
              </a:xfrm>
              <a:custGeom>
                <a:avLst/>
                <a:gdLst>
                  <a:gd name="T0" fmla="*/ 236 w 340"/>
                  <a:gd name="T1" fmla="*/ 104 h 327"/>
                  <a:gd name="T2" fmla="*/ 236 w 340"/>
                  <a:gd name="T3" fmla="*/ 104 h 327"/>
                  <a:gd name="T4" fmla="*/ 222 w 340"/>
                  <a:gd name="T5" fmla="*/ 74 h 327"/>
                  <a:gd name="T6" fmla="*/ 222 w 340"/>
                  <a:gd name="T7" fmla="*/ 74 h 327"/>
                  <a:gd name="T8" fmla="*/ 207 w 340"/>
                  <a:gd name="T9" fmla="*/ 45 h 327"/>
                  <a:gd name="T10" fmla="*/ 207 w 340"/>
                  <a:gd name="T11" fmla="*/ 45 h 327"/>
                  <a:gd name="T12" fmla="*/ 177 w 340"/>
                  <a:gd name="T13" fmla="*/ 0 h 327"/>
                  <a:gd name="T14" fmla="*/ 88 w 340"/>
                  <a:gd name="T15" fmla="*/ 30 h 327"/>
                  <a:gd name="T16" fmla="*/ 29 w 340"/>
                  <a:gd name="T17" fmla="*/ 119 h 327"/>
                  <a:gd name="T18" fmla="*/ 162 w 340"/>
                  <a:gd name="T19" fmla="*/ 208 h 327"/>
                  <a:gd name="T20" fmla="*/ 295 w 340"/>
                  <a:gd name="T21" fmla="*/ 297 h 327"/>
                  <a:gd name="T22" fmla="*/ 325 w 340"/>
                  <a:gd name="T23" fmla="*/ 163 h 327"/>
                  <a:gd name="T24" fmla="*/ 251 w 340"/>
                  <a:gd name="T25" fmla="*/ 119 h 327"/>
                  <a:gd name="T26" fmla="*/ 236 w 340"/>
                  <a:gd name="T27" fmla="*/ 10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327">
                    <a:moveTo>
                      <a:pt x="236" y="104"/>
                    </a:moveTo>
                    <a:cubicBezTo>
                      <a:pt x="236" y="104"/>
                      <a:pt x="236" y="104"/>
                      <a:pt x="236" y="104"/>
                    </a:cubicBezTo>
                    <a:cubicBezTo>
                      <a:pt x="236" y="89"/>
                      <a:pt x="222" y="89"/>
                      <a:pt x="222" y="74"/>
                    </a:cubicBezTo>
                    <a:cubicBezTo>
                      <a:pt x="222" y="74"/>
                      <a:pt x="222" y="74"/>
                      <a:pt x="222" y="74"/>
                    </a:cubicBezTo>
                    <a:cubicBezTo>
                      <a:pt x="207" y="74"/>
                      <a:pt x="207" y="60"/>
                      <a:pt x="207" y="45"/>
                    </a:cubicBezTo>
                    <a:cubicBezTo>
                      <a:pt x="207" y="45"/>
                      <a:pt x="207" y="45"/>
                      <a:pt x="207" y="45"/>
                    </a:cubicBezTo>
                    <a:cubicBezTo>
                      <a:pt x="192" y="30"/>
                      <a:pt x="192" y="15"/>
                      <a:pt x="177" y="0"/>
                    </a:cubicBezTo>
                    <a:cubicBezTo>
                      <a:pt x="88" y="30"/>
                      <a:pt x="88" y="30"/>
                      <a:pt x="88" y="30"/>
                    </a:cubicBezTo>
                    <a:cubicBezTo>
                      <a:pt x="74" y="45"/>
                      <a:pt x="44" y="60"/>
                      <a:pt x="29" y="119"/>
                    </a:cubicBezTo>
                    <a:cubicBezTo>
                      <a:pt x="0" y="238"/>
                      <a:pt x="103" y="208"/>
                      <a:pt x="162" y="208"/>
                    </a:cubicBezTo>
                    <a:cubicBezTo>
                      <a:pt x="222" y="208"/>
                      <a:pt x="281" y="282"/>
                      <a:pt x="295" y="297"/>
                    </a:cubicBezTo>
                    <a:cubicBezTo>
                      <a:pt x="340" y="327"/>
                      <a:pt x="325" y="238"/>
                      <a:pt x="325" y="163"/>
                    </a:cubicBezTo>
                    <a:cubicBezTo>
                      <a:pt x="295" y="149"/>
                      <a:pt x="266" y="134"/>
                      <a:pt x="251" y="119"/>
                    </a:cubicBezTo>
                    <a:cubicBezTo>
                      <a:pt x="236" y="119"/>
                      <a:pt x="236" y="119"/>
                      <a:pt x="236" y="10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4" name="Freeform 92"/>
              <p:cNvSpPr>
                <a:spLocks/>
              </p:cNvSpPr>
              <p:nvPr/>
            </p:nvSpPr>
            <p:spPr bwMode="auto">
              <a:xfrm>
                <a:off x="4234" y="2664"/>
                <a:ext cx="37" cy="35"/>
              </a:xfrm>
              <a:custGeom>
                <a:avLst/>
                <a:gdLst>
                  <a:gd name="T0" fmla="*/ 26 w 37"/>
                  <a:gd name="T1" fmla="*/ 11 h 35"/>
                  <a:gd name="T2" fmla="*/ 26 w 37"/>
                  <a:gd name="T3" fmla="*/ 11 h 35"/>
                  <a:gd name="T4" fmla="*/ 24 w 37"/>
                  <a:gd name="T5" fmla="*/ 8 h 35"/>
                  <a:gd name="T6" fmla="*/ 24 w 37"/>
                  <a:gd name="T7" fmla="*/ 8 h 35"/>
                  <a:gd name="T8" fmla="*/ 22 w 37"/>
                  <a:gd name="T9" fmla="*/ 5 h 35"/>
                  <a:gd name="T10" fmla="*/ 22 w 37"/>
                  <a:gd name="T11" fmla="*/ 5 h 35"/>
                  <a:gd name="T12" fmla="*/ 19 w 37"/>
                  <a:gd name="T13" fmla="*/ 0 h 35"/>
                  <a:gd name="T14" fmla="*/ 10 w 37"/>
                  <a:gd name="T15" fmla="*/ 4 h 35"/>
                  <a:gd name="T16" fmla="*/ 3 w 37"/>
                  <a:gd name="T17" fmla="*/ 13 h 35"/>
                  <a:gd name="T18" fmla="*/ 18 w 37"/>
                  <a:gd name="T19" fmla="*/ 22 h 35"/>
                  <a:gd name="T20" fmla="*/ 32 w 37"/>
                  <a:gd name="T21" fmla="*/ 32 h 35"/>
                  <a:gd name="T22" fmla="*/ 35 w 37"/>
                  <a:gd name="T23" fmla="*/ 18 h 35"/>
                  <a:gd name="T24" fmla="*/ 27 w 37"/>
                  <a:gd name="T25" fmla="*/ 13 h 35"/>
                  <a:gd name="T26" fmla="*/ 26 w 37"/>
                  <a:gd name="T2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5">
                    <a:moveTo>
                      <a:pt x="26" y="11"/>
                    </a:moveTo>
                    <a:cubicBezTo>
                      <a:pt x="26" y="11"/>
                      <a:pt x="26" y="11"/>
                      <a:pt x="26" y="11"/>
                    </a:cubicBezTo>
                    <a:cubicBezTo>
                      <a:pt x="26" y="10"/>
                      <a:pt x="24" y="10"/>
                      <a:pt x="24" y="8"/>
                    </a:cubicBezTo>
                    <a:cubicBezTo>
                      <a:pt x="24" y="8"/>
                      <a:pt x="24" y="8"/>
                      <a:pt x="24" y="8"/>
                    </a:cubicBezTo>
                    <a:cubicBezTo>
                      <a:pt x="22" y="8"/>
                      <a:pt x="22" y="7"/>
                      <a:pt x="22" y="5"/>
                    </a:cubicBezTo>
                    <a:cubicBezTo>
                      <a:pt x="22" y="5"/>
                      <a:pt x="22" y="5"/>
                      <a:pt x="22" y="5"/>
                    </a:cubicBezTo>
                    <a:cubicBezTo>
                      <a:pt x="21" y="4"/>
                      <a:pt x="21" y="2"/>
                      <a:pt x="19" y="0"/>
                    </a:cubicBezTo>
                    <a:cubicBezTo>
                      <a:pt x="10" y="4"/>
                      <a:pt x="10" y="4"/>
                      <a:pt x="10" y="4"/>
                    </a:cubicBezTo>
                    <a:cubicBezTo>
                      <a:pt x="8" y="5"/>
                      <a:pt x="5" y="7"/>
                      <a:pt x="3" y="13"/>
                    </a:cubicBezTo>
                    <a:cubicBezTo>
                      <a:pt x="0" y="26"/>
                      <a:pt x="11" y="22"/>
                      <a:pt x="18" y="22"/>
                    </a:cubicBezTo>
                    <a:cubicBezTo>
                      <a:pt x="24" y="22"/>
                      <a:pt x="30" y="30"/>
                      <a:pt x="32" y="32"/>
                    </a:cubicBezTo>
                    <a:cubicBezTo>
                      <a:pt x="37" y="35"/>
                      <a:pt x="35" y="26"/>
                      <a:pt x="35" y="18"/>
                    </a:cubicBezTo>
                    <a:cubicBezTo>
                      <a:pt x="32" y="16"/>
                      <a:pt x="29" y="15"/>
                      <a:pt x="27" y="13"/>
                    </a:cubicBezTo>
                    <a:cubicBezTo>
                      <a:pt x="26" y="13"/>
                      <a:pt x="26" y="13"/>
                      <a:pt x="26"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55" name="Group 96"/>
            <p:cNvGrpSpPr>
              <a:grpSpLocks/>
            </p:cNvGrpSpPr>
            <p:nvPr/>
          </p:nvGrpSpPr>
          <p:grpSpPr bwMode="auto">
            <a:xfrm>
              <a:off x="7856332" y="4281474"/>
              <a:ext cx="3175" cy="3175"/>
              <a:chOff x="4259" y="2675"/>
              <a:chExt cx="2" cy="2"/>
            </a:xfrm>
          </p:grpSpPr>
          <p:sp>
            <p:nvSpPr>
              <p:cNvPr id="411" name="Freeform 94"/>
              <p:cNvSpPr>
                <a:spLocks/>
              </p:cNvSpPr>
              <p:nvPr/>
            </p:nvSpPr>
            <p:spPr bwMode="auto">
              <a:xfrm>
                <a:off x="4259" y="2675"/>
                <a:ext cx="2" cy="2"/>
              </a:xfrm>
              <a:custGeom>
                <a:avLst/>
                <a:gdLst>
                  <a:gd name="T0" fmla="*/ 0 w 13"/>
                  <a:gd name="T1" fmla="*/ 0 h 20"/>
                  <a:gd name="T2" fmla="*/ 13 w 13"/>
                  <a:gd name="T3" fmla="*/ 20 h 20"/>
                  <a:gd name="T4" fmla="*/ 0 w 13"/>
                  <a:gd name="T5" fmla="*/ 0 h 20"/>
                </a:gdLst>
                <a:ahLst/>
                <a:cxnLst>
                  <a:cxn ang="0">
                    <a:pos x="T0" y="T1"/>
                  </a:cxn>
                  <a:cxn ang="0">
                    <a:pos x="T2" y="T3"/>
                  </a:cxn>
                  <a:cxn ang="0">
                    <a:pos x="T4" y="T5"/>
                  </a:cxn>
                </a:cxnLst>
                <a:rect l="0" t="0" r="r" b="b"/>
                <a:pathLst>
                  <a:path w="13" h="20">
                    <a:moveTo>
                      <a:pt x="0" y="0"/>
                    </a:moveTo>
                    <a:cubicBezTo>
                      <a:pt x="0" y="20"/>
                      <a:pt x="0" y="20"/>
                      <a:pt x="13" y="20"/>
                    </a:cubicBezTo>
                    <a:cubicBezTo>
                      <a:pt x="0" y="20"/>
                      <a:pt x="0" y="20"/>
                      <a:pt x="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2" name="Freeform 95"/>
              <p:cNvSpPr>
                <a:spLocks/>
              </p:cNvSpPr>
              <p:nvPr/>
            </p:nvSpPr>
            <p:spPr bwMode="auto">
              <a:xfrm>
                <a:off x="4259" y="2675"/>
                <a:ext cx="2" cy="2"/>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2"/>
                      <a:pt x="0" y="2"/>
                      <a:pt x="2" y="2"/>
                    </a:cubicBezTo>
                    <a:cubicBezTo>
                      <a:pt x="0" y="2"/>
                      <a:pt x="0" y="2"/>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56" name="Group 99"/>
            <p:cNvGrpSpPr>
              <a:grpSpLocks/>
            </p:cNvGrpSpPr>
            <p:nvPr/>
          </p:nvGrpSpPr>
          <p:grpSpPr bwMode="auto">
            <a:xfrm>
              <a:off x="7854744" y="4278299"/>
              <a:ext cx="1588" cy="3175"/>
              <a:chOff x="4258" y="2673"/>
              <a:chExt cx="1" cy="2"/>
            </a:xfrm>
          </p:grpSpPr>
          <p:sp>
            <p:nvSpPr>
              <p:cNvPr id="409" name="Freeform 97"/>
              <p:cNvSpPr>
                <a:spLocks/>
              </p:cNvSpPr>
              <p:nvPr/>
            </p:nvSpPr>
            <p:spPr bwMode="auto">
              <a:xfrm>
                <a:off x="4258" y="2673"/>
                <a:ext cx="1" cy="2"/>
              </a:xfrm>
              <a:custGeom>
                <a:avLst/>
                <a:gdLst>
                  <a:gd name="T0" fmla="*/ 0 w 10"/>
                  <a:gd name="T1" fmla="*/ 0 h 23"/>
                  <a:gd name="T2" fmla="*/ 10 w 10"/>
                  <a:gd name="T3" fmla="*/ 23 h 23"/>
                  <a:gd name="T4" fmla="*/ 0 w 10"/>
                  <a:gd name="T5" fmla="*/ 0 h 23"/>
                </a:gdLst>
                <a:ahLst/>
                <a:cxnLst>
                  <a:cxn ang="0">
                    <a:pos x="T0" y="T1"/>
                  </a:cxn>
                  <a:cxn ang="0">
                    <a:pos x="T2" y="T3"/>
                  </a:cxn>
                  <a:cxn ang="0">
                    <a:pos x="T4" y="T5"/>
                  </a:cxn>
                </a:cxnLst>
                <a:rect l="0" t="0" r="r" b="b"/>
                <a:pathLst>
                  <a:path w="10" h="23">
                    <a:moveTo>
                      <a:pt x="0" y="0"/>
                    </a:moveTo>
                    <a:cubicBezTo>
                      <a:pt x="0" y="11"/>
                      <a:pt x="10" y="11"/>
                      <a:pt x="10" y="23"/>
                    </a:cubicBezTo>
                    <a:cubicBezTo>
                      <a:pt x="10" y="11"/>
                      <a:pt x="0" y="11"/>
                      <a:pt x="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0" name="Freeform 98"/>
              <p:cNvSpPr>
                <a:spLocks/>
              </p:cNvSpPr>
              <p:nvPr/>
            </p:nvSpPr>
            <p:spPr bwMode="auto">
              <a:xfrm>
                <a:off x="4258" y="267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57" name="Group 102"/>
            <p:cNvGrpSpPr>
              <a:grpSpLocks/>
            </p:cNvGrpSpPr>
            <p:nvPr/>
          </p:nvGrpSpPr>
          <p:grpSpPr bwMode="auto">
            <a:xfrm>
              <a:off x="7851569" y="4271949"/>
              <a:ext cx="3175" cy="6350"/>
              <a:chOff x="4256" y="2669"/>
              <a:chExt cx="2" cy="4"/>
            </a:xfrm>
          </p:grpSpPr>
          <p:sp>
            <p:nvSpPr>
              <p:cNvPr id="407" name="Freeform 100"/>
              <p:cNvSpPr>
                <a:spLocks/>
              </p:cNvSpPr>
              <p:nvPr/>
            </p:nvSpPr>
            <p:spPr bwMode="auto">
              <a:xfrm>
                <a:off x="4256" y="2669"/>
                <a:ext cx="2" cy="4"/>
              </a:xfrm>
              <a:custGeom>
                <a:avLst/>
                <a:gdLst>
                  <a:gd name="T0" fmla="*/ 0 w 17"/>
                  <a:gd name="T1" fmla="*/ 0 h 34"/>
                  <a:gd name="T2" fmla="*/ 17 w 17"/>
                  <a:gd name="T3" fmla="*/ 34 h 34"/>
                  <a:gd name="T4" fmla="*/ 0 w 17"/>
                  <a:gd name="T5" fmla="*/ 0 h 34"/>
                </a:gdLst>
                <a:ahLst/>
                <a:cxnLst>
                  <a:cxn ang="0">
                    <a:pos x="T0" y="T1"/>
                  </a:cxn>
                  <a:cxn ang="0">
                    <a:pos x="T2" y="T3"/>
                  </a:cxn>
                  <a:cxn ang="0">
                    <a:pos x="T4" y="T5"/>
                  </a:cxn>
                </a:cxnLst>
                <a:rect l="0" t="0" r="r" b="b"/>
                <a:pathLst>
                  <a:path w="17" h="34">
                    <a:moveTo>
                      <a:pt x="0" y="0"/>
                    </a:moveTo>
                    <a:cubicBezTo>
                      <a:pt x="0" y="17"/>
                      <a:pt x="0" y="34"/>
                      <a:pt x="17" y="34"/>
                    </a:cubicBezTo>
                    <a:cubicBezTo>
                      <a:pt x="0" y="34"/>
                      <a:pt x="0" y="17"/>
                      <a:pt x="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8" name="Freeform 101"/>
              <p:cNvSpPr>
                <a:spLocks/>
              </p:cNvSpPr>
              <p:nvPr/>
            </p:nvSpPr>
            <p:spPr bwMode="auto">
              <a:xfrm>
                <a:off x="4256" y="2669"/>
                <a:ext cx="2" cy="4"/>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0" y="2"/>
                      <a:pt x="0" y="4"/>
                      <a:pt x="2" y="4"/>
                    </a:cubicBezTo>
                    <a:cubicBezTo>
                      <a:pt x="0" y="4"/>
                      <a:pt x="0" y="2"/>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58" name="Freeform 103"/>
            <p:cNvSpPr>
              <a:spLocks/>
            </p:cNvSpPr>
            <p:nvPr/>
          </p:nvSpPr>
          <p:spPr bwMode="auto">
            <a:xfrm>
              <a:off x="7759494" y="3730613"/>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0" y="0"/>
                    <a:pt x="0" y="0"/>
                    <a:pt x="3"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59" name="Freeform 104"/>
            <p:cNvSpPr>
              <a:spLocks/>
            </p:cNvSpPr>
            <p:nvPr/>
          </p:nvSpPr>
          <p:spPr bwMode="auto">
            <a:xfrm>
              <a:off x="7767431" y="3729025"/>
              <a:ext cx="6350"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2" y="0"/>
                    <a:pt x="0" y="0"/>
                  </a:cubicBezTo>
                  <a:cubicBezTo>
                    <a:pt x="2" y="0"/>
                    <a:pt x="2" y="0"/>
                    <a:pt x="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60" name="Group 107"/>
            <p:cNvGrpSpPr>
              <a:grpSpLocks/>
            </p:cNvGrpSpPr>
            <p:nvPr/>
          </p:nvGrpSpPr>
          <p:grpSpPr bwMode="auto">
            <a:xfrm>
              <a:off x="7764256" y="3729025"/>
              <a:ext cx="3175" cy="1587"/>
              <a:chOff x="4201" y="2327"/>
              <a:chExt cx="2" cy="1"/>
            </a:xfrm>
          </p:grpSpPr>
          <p:sp>
            <p:nvSpPr>
              <p:cNvPr id="405" name="Freeform 105"/>
              <p:cNvSpPr>
                <a:spLocks/>
              </p:cNvSpPr>
              <p:nvPr/>
            </p:nvSpPr>
            <p:spPr bwMode="auto">
              <a:xfrm>
                <a:off x="4201" y="2327"/>
                <a:ext cx="2" cy="1"/>
              </a:xfrm>
              <a:custGeom>
                <a:avLst/>
                <a:gdLst>
                  <a:gd name="T0" fmla="*/ 16 w 16"/>
                  <a:gd name="T1" fmla="*/ 0 h 16"/>
                  <a:gd name="T2" fmla="*/ 0 w 16"/>
                  <a:gd name="T3" fmla="*/ 16 h 16"/>
                  <a:gd name="T4" fmla="*/ 16 w 16"/>
                  <a:gd name="T5" fmla="*/ 0 h 16"/>
                </a:gdLst>
                <a:ahLst/>
                <a:cxnLst>
                  <a:cxn ang="0">
                    <a:pos x="T0" y="T1"/>
                  </a:cxn>
                  <a:cxn ang="0">
                    <a:pos x="T2" y="T3"/>
                  </a:cxn>
                  <a:cxn ang="0">
                    <a:pos x="T4" y="T5"/>
                  </a:cxn>
                </a:cxnLst>
                <a:rect l="0" t="0" r="r" b="b"/>
                <a:pathLst>
                  <a:path w="16" h="16">
                    <a:moveTo>
                      <a:pt x="16" y="0"/>
                    </a:moveTo>
                    <a:cubicBezTo>
                      <a:pt x="0" y="0"/>
                      <a:pt x="0" y="0"/>
                      <a:pt x="0" y="16"/>
                    </a:cubicBezTo>
                    <a:cubicBezTo>
                      <a:pt x="0" y="0"/>
                      <a:pt x="0" y="0"/>
                      <a:pt x="16"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6" name="Freeform 106"/>
              <p:cNvSpPr>
                <a:spLocks/>
              </p:cNvSpPr>
              <p:nvPr/>
            </p:nvSpPr>
            <p:spPr bwMode="auto">
              <a:xfrm>
                <a:off x="4201" y="2327"/>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0"/>
                      <a:pt x="0" y="0"/>
                      <a:pt x="0" y="1"/>
                    </a:cubicBezTo>
                    <a:cubicBezTo>
                      <a:pt x="0" y="0"/>
                      <a:pt x="0"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1" name="Group 110"/>
            <p:cNvGrpSpPr>
              <a:grpSpLocks/>
            </p:cNvGrpSpPr>
            <p:nvPr/>
          </p:nvGrpSpPr>
          <p:grpSpPr bwMode="auto">
            <a:xfrm>
              <a:off x="7757906" y="3298814"/>
              <a:ext cx="414338" cy="447674"/>
              <a:chOff x="4197" y="2056"/>
              <a:chExt cx="261" cy="282"/>
            </a:xfrm>
            <a:solidFill>
              <a:srgbClr val="70AD47">
                <a:lumMod val="20000"/>
                <a:lumOff val="80000"/>
              </a:srgbClr>
            </a:solidFill>
          </p:grpSpPr>
          <p:sp>
            <p:nvSpPr>
              <p:cNvPr id="403" name="Freeform 108"/>
              <p:cNvSpPr>
                <a:spLocks/>
              </p:cNvSpPr>
              <p:nvPr/>
            </p:nvSpPr>
            <p:spPr bwMode="auto">
              <a:xfrm>
                <a:off x="4197" y="2056"/>
                <a:ext cx="261" cy="282"/>
              </a:xfrm>
              <a:custGeom>
                <a:avLst/>
                <a:gdLst>
                  <a:gd name="T0" fmla="*/ 30 w 2454"/>
                  <a:gd name="T1" fmla="*/ 2635 h 2650"/>
                  <a:gd name="T2" fmla="*/ 45 w 2454"/>
                  <a:gd name="T3" fmla="*/ 2635 h 2650"/>
                  <a:gd name="T4" fmla="*/ 59 w 2454"/>
                  <a:gd name="T5" fmla="*/ 2620 h 2650"/>
                  <a:gd name="T6" fmla="*/ 59 w 2454"/>
                  <a:gd name="T7" fmla="*/ 2620 h 2650"/>
                  <a:gd name="T8" fmla="*/ 89 w 2454"/>
                  <a:gd name="T9" fmla="*/ 2620 h 2650"/>
                  <a:gd name="T10" fmla="*/ 162 w 2454"/>
                  <a:gd name="T11" fmla="*/ 2650 h 2650"/>
                  <a:gd name="T12" fmla="*/ 368 w 2454"/>
                  <a:gd name="T13" fmla="*/ 2503 h 2650"/>
                  <a:gd name="T14" fmla="*/ 529 w 2454"/>
                  <a:gd name="T15" fmla="*/ 2473 h 2650"/>
                  <a:gd name="T16" fmla="*/ 1014 w 2454"/>
                  <a:gd name="T17" fmla="*/ 2458 h 2650"/>
                  <a:gd name="T18" fmla="*/ 970 w 2454"/>
                  <a:gd name="T19" fmla="*/ 2326 h 2650"/>
                  <a:gd name="T20" fmla="*/ 1073 w 2454"/>
                  <a:gd name="T21" fmla="*/ 2135 h 2650"/>
                  <a:gd name="T22" fmla="*/ 1102 w 2454"/>
                  <a:gd name="T23" fmla="*/ 1987 h 2650"/>
                  <a:gd name="T24" fmla="*/ 1234 w 2454"/>
                  <a:gd name="T25" fmla="*/ 1973 h 2650"/>
                  <a:gd name="T26" fmla="*/ 1484 w 2454"/>
                  <a:gd name="T27" fmla="*/ 1973 h 2650"/>
                  <a:gd name="T28" fmla="*/ 1631 w 2454"/>
                  <a:gd name="T29" fmla="*/ 1796 h 2650"/>
                  <a:gd name="T30" fmla="*/ 1807 w 2454"/>
                  <a:gd name="T31" fmla="*/ 1870 h 2650"/>
                  <a:gd name="T32" fmla="*/ 1969 w 2454"/>
                  <a:gd name="T33" fmla="*/ 1928 h 2650"/>
                  <a:gd name="T34" fmla="*/ 1984 w 2454"/>
                  <a:gd name="T35" fmla="*/ 1987 h 2650"/>
                  <a:gd name="T36" fmla="*/ 2013 w 2454"/>
                  <a:gd name="T37" fmla="*/ 1884 h 2650"/>
                  <a:gd name="T38" fmla="*/ 2131 w 2454"/>
                  <a:gd name="T39" fmla="*/ 1663 h 2650"/>
                  <a:gd name="T40" fmla="*/ 2322 w 2454"/>
                  <a:gd name="T41" fmla="*/ 1413 h 2650"/>
                  <a:gd name="T42" fmla="*/ 2454 w 2454"/>
                  <a:gd name="T43" fmla="*/ 1133 h 2650"/>
                  <a:gd name="T44" fmla="*/ 2366 w 2454"/>
                  <a:gd name="T45" fmla="*/ 736 h 2650"/>
                  <a:gd name="T46" fmla="*/ 2189 w 2454"/>
                  <a:gd name="T47" fmla="*/ 397 h 2650"/>
                  <a:gd name="T48" fmla="*/ 2145 w 2454"/>
                  <a:gd name="T49" fmla="*/ 221 h 2650"/>
                  <a:gd name="T50" fmla="*/ 1969 w 2454"/>
                  <a:gd name="T51" fmla="*/ 0 h 2650"/>
                  <a:gd name="T52" fmla="*/ 1778 w 2454"/>
                  <a:gd name="T53" fmla="*/ 191 h 2650"/>
                  <a:gd name="T54" fmla="*/ 1602 w 2454"/>
                  <a:gd name="T55" fmla="*/ 191 h 2650"/>
                  <a:gd name="T56" fmla="*/ 1396 w 2454"/>
                  <a:gd name="T57" fmla="*/ 221 h 2650"/>
                  <a:gd name="T58" fmla="*/ 1146 w 2454"/>
                  <a:gd name="T59" fmla="*/ 294 h 2650"/>
                  <a:gd name="T60" fmla="*/ 985 w 2454"/>
                  <a:gd name="T61" fmla="*/ 265 h 2650"/>
                  <a:gd name="T62" fmla="*/ 838 w 2454"/>
                  <a:gd name="T63" fmla="*/ 280 h 2650"/>
                  <a:gd name="T64" fmla="*/ 647 w 2454"/>
                  <a:gd name="T65" fmla="*/ 265 h 2650"/>
                  <a:gd name="T66" fmla="*/ 544 w 2454"/>
                  <a:gd name="T67" fmla="*/ 309 h 2650"/>
                  <a:gd name="T68" fmla="*/ 500 w 2454"/>
                  <a:gd name="T69" fmla="*/ 515 h 2650"/>
                  <a:gd name="T70" fmla="*/ 544 w 2454"/>
                  <a:gd name="T71" fmla="*/ 633 h 2650"/>
                  <a:gd name="T72" fmla="*/ 500 w 2454"/>
                  <a:gd name="T73" fmla="*/ 824 h 2650"/>
                  <a:gd name="T74" fmla="*/ 735 w 2454"/>
                  <a:gd name="T75" fmla="*/ 986 h 2650"/>
                  <a:gd name="T76" fmla="*/ 794 w 2454"/>
                  <a:gd name="T77" fmla="*/ 1001 h 2650"/>
                  <a:gd name="T78" fmla="*/ 662 w 2454"/>
                  <a:gd name="T79" fmla="*/ 1281 h 2650"/>
                  <a:gd name="T80" fmla="*/ 353 w 2454"/>
                  <a:gd name="T81" fmla="*/ 1472 h 2650"/>
                  <a:gd name="T82" fmla="*/ 338 w 2454"/>
                  <a:gd name="T83" fmla="*/ 1443 h 2650"/>
                  <a:gd name="T84" fmla="*/ 309 w 2454"/>
                  <a:gd name="T85" fmla="*/ 1457 h 2650"/>
                  <a:gd name="T86" fmla="*/ 147 w 2454"/>
                  <a:gd name="T87" fmla="*/ 1634 h 2650"/>
                  <a:gd name="T88" fmla="*/ 59 w 2454"/>
                  <a:gd name="T89" fmla="*/ 1928 h 2650"/>
                  <a:gd name="T90" fmla="*/ 0 w 2454"/>
                  <a:gd name="T91" fmla="*/ 2650 h 2650"/>
                  <a:gd name="T92" fmla="*/ 0 w 2454"/>
                  <a:gd name="T93" fmla="*/ 2650 h 2650"/>
                  <a:gd name="T94" fmla="*/ 15 w 2454"/>
                  <a:gd name="T95" fmla="*/ 2635 h 2650"/>
                  <a:gd name="T96" fmla="*/ 30 w 2454"/>
                  <a:gd name="T97" fmla="*/ 2635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4" h="2650">
                    <a:moveTo>
                      <a:pt x="30" y="2635"/>
                    </a:moveTo>
                    <a:cubicBezTo>
                      <a:pt x="30" y="2635"/>
                      <a:pt x="30" y="2635"/>
                      <a:pt x="45" y="2635"/>
                    </a:cubicBezTo>
                    <a:cubicBezTo>
                      <a:pt x="45" y="2620"/>
                      <a:pt x="45" y="2620"/>
                      <a:pt x="59" y="2620"/>
                    </a:cubicBezTo>
                    <a:cubicBezTo>
                      <a:pt x="59" y="2620"/>
                      <a:pt x="59" y="2620"/>
                      <a:pt x="59" y="2620"/>
                    </a:cubicBezTo>
                    <a:cubicBezTo>
                      <a:pt x="74" y="2620"/>
                      <a:pt x="74" y="2620"/>
                      <a:pt x="89" y="2620"/>
                    </a:cubicBezTo>
                    <a:cubicBezTo>
                      <a:pt x="133" y="2620"/>
                      <a:pt x="133" y="2650"/>
                      <a:pt x="162" y="2650"/>
                    </a:cubicBezTo>
                    <a:cubicBezTo>
                      <a:pt x="191" y="2650"/>
                      <a:pt x="368" y="2503"/>
                      <a:pt x="368" y="2503"/>
                    </a:cubicBezTo>
                    <a:cubicBezTo>
                      <a:pt x="529" y="2473"/>
                      <a:pt x="529" y="2473"/>
                      <a:pt x="529" y="2473"/>
                    </a:cubicBezTo>
                    <a:cubicBezTo>
                      <a:pt x="1014" y="2458"/>
                      <a:pt x="1014" y="2458"/>
                      <a:pt x="1014" y="2458"/>
                    </a:cubicBezTo>
                    <a:cubicBezTo>
                      <a:pt x="970" y="2385"/>
                      <a:pt x="941" y="2400"/>
                      <a:pt x="970" y="2326"/>
                    </a:cubicBezTo>
                    <a:cubicBezTo>
                      <a:pt x="1014" y="2252"/>
                      <a:pt x="1073" y="2179"/>
                      <a:pt x="1073" y="2135"/>
                    </a:cubicBezTo>
                    <a:cubicBezTo>
                      <a:pt x="1073" y="2076"/>
                      <a:pt x="1058" y="1987"/>
                      <a:pt x="1102" y="1987"/>
                    </a:cubicBezTo>
                    <a:cubicBezTo>
                      <a:pt x="1161" y="1987"/>
                      <a:pt x="1205" y="2002"/>
                      <a:pt x="1234" y="1973"/>
                    </a:cubicBezTo>
                    <a:cubicBezTo>
                      <a:pt x="1279" y="1943"/>
                      <a:pt x="1396" y="2076"/>
                      <a:pt x="1484" y="1973"/>
                    </a:cubicBezTo>
                    <a:cubicBezTo>
                      <a:pt x="1587" y="1870"/>
                      <a:pt x="1602" y="1796"/>
                      <a:pt x="1631" y="1796"/>
                    </a:cubicBezTo>
                    <a:cubicBezTo>
                      <a:pt x="1661" y="1796"/>
                      <a:pt x="1734" y="1899"/>
                      <a:pt x="1807" y="1870"/>
                    </a:cubicBezTo>
                    <a:cubicBezTo>
                      <a:pt x="1881" y="1840"/>
                      <a:pt x="1954" y="1884"/>
                      <a:pt x="1969" y="1928"/>
                    </a:cubicBezTo>
                    <a:cubicBezTo>
                      <a:pt x="1969" y="1943"/>
                      <a:pt x="1984" y="1958"/>
                      <a:pt x="1984" y="1987"/>
                    </a:cubicBezTo>
                    <a:cubicBezTo>
                      <a:pt x="1998" y="1928"/>
                      <a:pt x="1998" y="1899"/>
                      <a:pt x="2013" y="1884"/>
                    </a:cubicBezTo>
                    <a:cubicBezTo>
                      <a:pt x="2042" y="1796"/>
                      <a:pt x="2101" y="1752"/>
                      <a:pt x="2131" y="1663"/>
                    </a:cubicBezTo>
                    <a:cubicBezTo>
                      <a:pt x="2145" y="1560"/>
                      <a:pt x="2233" y="1501"/>
                      <a:pt x="2322" y="1413"/>
                    </a:cubicBezTo>
                    <a:cubicBezTo>
                      <a:pt x="2410" y="1340"/>
                      <a:pt x="2454" y="1222"/>
                      <a:pt x="2454" y="1133"/>
                    </a:cubicBezTo>
                    <a:cubicBezTo>
                      <a:pt x="2454" y="1045"/>
                      <a:pt x="2410" y="824"/>
                      <a:pt x="2366" y="736"/>
                    </a:cubicBezTo>
                    <a:cubicBezTo>
                      <a:pt x="2322" y="648"/>
                      <a:pt x="2189" y="500"/>
                      <a:pt x="2189" y="397"/>
                    </a:cubicBezTo>
                    <a:cubicBezTo>
                      <a:pt x="2189" y="294"/>
                      <a:pt x="2175" y="280"/>
                      <a:pt x="2145" y="221"/>
                    </a:cubicBezTo>
                    <a:cubicBezTo>
                      <a:pt x="2116" y="191"/>
                      <a:pt x="2028" y="73"/>
                      <a:pt x="1969" y="0"/>
                    </a:cubicBezTo>
                    <a:cubicBezTo>
                      <a:pt x="1881" y="88"/>
                      <a:pt x="1793" y="176"/>
                      <a:pt x="1778" y="191"/>
                    </a:cubicBezTo>
                    <a:cubicBezTo>
                      <a:pt x="1734" y="250"/>
                      <a:pt x="1690" y="221"/>
                      <a:pt x="1602" y="191"/>
                    </a:cubicBezTo>
                    <a:cubicBezTo>
                      <a:pt x="1528" y="176"/>
                      <a:pt x="1499" y="206"/>
                      <a:pt x="1396" y="221"/>
                    </a:cubicBezTo>
                    <a:cubicBezTo>
                      <a:pt x="1293" y="250"/>
                      <a:pt x="1234" y="250"/>
                      <a:pt x="1146" y="294"/>
                    </a:cubicBezTo>
                    <a:cubicBezTo>
                      <a:pt x="1058" y="353"/>
                      <a:pt x="1058" y="309"/>
                      <a:pt x="985" y="265"/>
                    </a:cubicBezTo>
                    <a:cubicBezTo>
                      <a:pt x="897" y="221"/>
                      <a:pt x="897" y="265"/>
                      <a:pt x="838" y="280"/>
                    </a:cubicBezTo>
                    <a:cubicBezTo>
                      <a:pt x="764" y="294"/>
                      <a:pt x="735" y="221"/>
                      <a:pt x="647" y="265"/>
                    </a:cubicBezTo>
                    <a:cubicBezTo>
                      <a:pt x="603" y="280"/>
                      <a:pt x="573" y="294"/>
                      <a:pt x="544" y="309"/>
                    </a:cubicBezTo>
                    <a:cubicBezTo>
                      <a:pt x="559" y="412"/>
                      <a:pt x="500" y="515"/>
                      <a:pt x="500" y="515"/>
                    </a:cubicBezTo>
                    <a:cubicBezTo>
                      <a:pt x="500" y="515"/>
                      <a:pt x="515" y="603"/>
                      <a:pt x="544" y="633"/>
                    </a:cubicBezTo>
                    <a:cubicBezTo>
                      <a:pt x="573" y="677"/>
                      <a:pt x="500" y="780"/>
                      <a:pt x="500" y="824"/>
                    </a:cubicBezTo>
                    <a:cubicBezTo>
                      <a:pt x="500" y="868"/>
                      <a:pt x="662" y="927"/>
                      <a:pt x="735" y="986"/>
                    </a:cubicBezTo>
                    <a:cubicBezTo>
                      <a:pt x="764" y="986"/>
                      <a:pt x="779" y="986"/>
                      <a:pt x="794" y="1001"/>
                    </a:cubicBezTo>
                    <a:cubicBezTo>
                      <a:pt x="853" y="1075"/>
                      <a:pt x="750" y="1207"/>
                      <a:pt x="662" y="1281"/>
                    </a:cubicBezTo>
                    <a:cubicBezTo>
                      <a:pt x="617" y="1325"/>
                      <a:pt x="441" y="1590"/>
                      <a:pt x="353" y="1472"/>
                    </a:cubicBezTo>
                    <a:cubicBezTo>
                      <a:pt x="338" y="1472"/>
                      <a:pt x="338" y="1457"/>
                      <a:pt x="338" y="1443"/>
                    </a:cubicBezTo>
                    <a:cubicBezTo>
                      <a:pt x="324" y="1443"/>
                      <a:pt x="309" y="1457"/>
                      <a:pt x="309" y="1457"/>
                    </a:cubicBezTo>
                    <a:cubicBezTo>
                      <a:pt x="221" y="1487"/>
                      <a:pt x="147" y="1590"/>
                      <a:pt x="147" y="1634"/>
                    </a:cubicBezTo>
                    <a:cubicBezTo>
                      <a:pt x="147" y="1678"/>
                      <a:pt x="89" y="1781"/>
                      <a:pt x="59" y="1928"/>
                    </a:cubicBezTo>
                    <a:cubicBezTo>
                      <a:pt x="30" y="2046"/>
                      <a:pt x="0" y="2458"/>
                      <a:pt x="0" y="2650"/>
                    </a:cubicBezTo>
                    <a:cubicBezTo>
                      <a:pt x="0" y="2650"/>
                      <a:pt x="0" y="2650"/>
                      <a:pt x="0" y="2650"/>
                    </a:cubicBezTo>
                    <a:cubicBezTo>
                      <a:pt x="0" y="2650"/>
                      <a:pt x="0" y="2650"/>
                      <a:pt x="15" y="2635"/>
                    </a:cubicBezTo>
                    <a:cubicBezTo>
                      <a:pt x="15" y="2635"/>
                      <a:pt x="15" y="2635"/>
                      <a:pt x="30" y="2635"/>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4" name="Freeform 109"/>
              <p:cNvSpPr>
                <a:spLocks/>
              </p:cNvSpPr>
              <p:nvPr/>
            </p:nvSpPr>
            <p:spPr bwMode="auto">
              <a:xfrm>
                <a:off x="4197" y="2056"/>
                <a:ext cx="261" cy="282"/>
              </a:xfrm>
              <a:custGeom>
                <a:avLst/>
                <a:gdLst>
                  <a:gd name="T0" fmla="*/ 3 w 261"/>
                  <a:gd name="T1" fmla="*/ 281 h 282"/>
                  <a:gd name="T2" fmla="*/ 4 w 261"/>
                  <a:gd name="T3" fmla="*/ 281 h 282"/>
                  <a:gd name="T4" fmla="*/ 6 w 261"/>
                  <a:gd name="T5" fmla="*/ 279 h 282"/>
                  <a:gd name="T6" fmla="*/ 6 w 261"/>
                  <a:gd name="T7" fmla="*/ 279 h 282"/>
                  <a:gd name="T8" fmla="*/ 9 w 261"/>
                  <a:gd name="T9" fmla="*/ 279 h 282"/>
                  <a:gd name="T10" fmla="*/ 17 w 261"/>
                  <a:gd name="T11" fmla="*/ 282 h 282"/>
                  <a:gd name="T12" fmla="*/ 39 w 261"/>
                  <a:gd name="T13" fmla="*/ 267 h 282"/>
                  <a:gd name="T14" fmla="*/ 56 w 261"/>
                  <a:gd name="T15" fmla="*/ 264 h 282"/>
                  <a:gd name="T16" fmla="*/ 108 w 261"/>
                  <a:gd name="T17" fmla="*/ 262 h 282"/>
                  <a:gd name="T18" fmla="*/ 103 w 261"/>
                  <a:gd name="T19" fmla="*/ 248 h 282"/>
                  <a:gd name="T20" fmla="*/ 114 w 261"/>
                  <a:gd name="T21" fmla="*/ 228 h 282"/>
                  <a:gd name="T22" fmla="*/ 117 w 261"/>
                  <a:gd name="T23" fmla="*/ 212 h 282"/>
                  <a:gd name="T24" fmla="*/ 131 w 261"/>
                  <a:gd name="T25" fmla="*/ 210 h 282"/>
                  <a:gd name="T26" fmla="*/ 158 w 261"/>
                  <a:gd name="T27" fmla="*/ 210 h 282"/>
                  <a:gd name="T28" fmla="*/ 173 w 261"/>
                  <a:gd name="T29" fmla="*/ 192 h 282"/>
                  <a:gd name="T30" fmla="*/ 192 w 261"/>
                  <a:gd name="T31" fmla="*/ 199 h 282"/>
                  <a:gd name="T32" fmla="*/ 209 w 261"/>
                  <a:gd name="T33" fmla="*/ 206 h 282"/>
                  <a:gd name="T34" fmla="*/ 211 w 261"/>
                  <a:gd name="T35" fmla="*/ 212 h 282"/>
                  <a:gd name="T36" fmla="*/ 214 w 261"/>
                  <a:gd name="T37" fmla="*/ 201 h 282"/>
                  <a:gd name="T38" fmla="*/ 227 w 261"/>
                  <a:gd name="T39" fmla="*/ 177 h 282"/>
                  <a:gd name="T40" fmla="*/ 247 w 261"/>
                  <a:gd name="T41" fmla="*/ 151 h 282"/>
                  <a:gd name="T42" fmla="*/ 261 w 261"/>
                  <a:gd name="T43" fmla="*/ 121 h 282"/>
                  <a:gd name="T44" fmla="*/ 252 w 261"/>
                  <a:gd name="T45" fmla="*/ 79 h 282"/>
                  <a:gd name="T46" fmla="*/ 233 w 261"/>
                  <a:gd name="T47" fmla="*/ 43 h 282"/>
                  <a:gd name="T48" fmla="*/ 228 w 261"/>
                  <a:gd name="T49" fmla="*/ 24 h 282"/>
                  <a:gd name="T50" fmla="*/ 209 w 261"/>
                  <a:gd name="T51" fmla="*/ 0 h 282"/>
                  <a:gd name="T52" fmla="*/ 189 w 261"/>
                  <a:gd name="T53" fmla="*/ 21 h 282"/>
                  <a:gd name="T54" fmla="*/ 170 w 261"/>
                  <a:gd name="T55" fmla="*/ 21 h 282"/>
                  <a:gd name="T56" fmla="*/ 148 w 261"/>
                  <a:gd name="T57" fmla="*/ 24 h 282"/>
                  <a:gd name="T58" fmla="*/ 122 w 261"/>
                  <a:gd name="T59" fmla="*/ 32 h 282"/>
                  <a:gd name="T60" fmla="*/ 105 w 261"/>
                  <a:gd name="T61" fmla="*/ 29 h 282"/>
                  <a:gd name="T62" fmla="*/ 89 w 261"/>
                  <a:gd name="T63" fmla="*/ 30 h 282"/>
                  <a:gd name="T64" fmla="*/ 69 w 261"/>
                  <a:gd name="T65" fmla="*/ 29 h 282"/>
                  <a:gd name="T66" fmla="*/ 58 w 261"/>
                  <a:gd name="T67" fmla="*/ 33 h 282"/>
                  <a:gd name="T68" fmla="*/ 53 w 261"/>
                  <a:gd name="T69" fmla="*/ 55 h 282"/>
                  <a:gd name="T70" fmla="*/ 58 w 261"/>
                  <a:gd name="T71" fmla="*/ 68 h 282"/>
                  <a:gd name="T72" fmla="*/ 53 w 261"/>
                  <a:gd name="T73" fmla="*/ 88 h 282"/>
                  <a:gd name="T74" fmla="*/ 78 w 261"/>
                  <a:gd name="T75" fmla="*/ 105 h 282"/>
                  <a:gd name="T76" fmla="*/ 84 w 261"/>
                  <a:gd name="T77" fmla="*/ 107 h 282"/>
                  <a:gd name="T78" fmla="*/ 70 w 261"/>
                  <a:gd name="T79" fmla="*/ 137 h 282"/>
                  <a:gd name="T80" fmla="*/ 37 w 261"/>
                  <a:gd name="T81" fmla="*/ 157 h 282"/>
                  <a:gd name="T82" fmla="*/ 36 w 261"/>
                  <a:gd name="T83" fmla="*/ 154 h 282"/>
                  <a:gd name="T84" fmla="*/ 33 w 261"/>
                  <a:gd name="T85" fmla="*/ 156 h 282"/>
                  <a:gd name="T86" fmla="*/ 15 w 261"/>
                  <a:gd name="T87" fmla="*/ 174 h 282"/>
                  <a:gd name="T88" fmla="*/ 6 w 261"/>
                  <a:gd name="T89" fmla="*/ 206 h 282"/>
                  <a:gd name="T90" fmla="*/ 0 w 261"/>
                  <a:gd name="T91" fmla="*/ 282 h 282"/>
                  <a:gd name="T92" fmla="*/ 0 w 261"/>
                  <a:gd name="T93" fmla="*/ 282 h 282"/>
                  <a:gd name="T94" fmla="*/ 1 w 261"/>
                  <a:gd name="T95" fmla="*/ 281 h 282"/>
                  <a:gd name="T96" fmla="*/ 3 w 261"/>
                  <a:gd name="T97" fmla="*/ 28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282">
                    <a:moveTo>
                      <a:pt x="3" y="281"/>
                    </a:moveTo>
                    <a:cubicBezTo>
                      <a:pt x="3" y="281"/>
                      <a:pt x="3" y="281"/>
                      <a:pt x="4" y="281"/>
                    </a:cubicBezTo>
                    <a:cubicBezTo>
                      <a:pt x="4" y="279"/>
                      <a:pt x="4" y="279"/>
                      <a:pt x="6" y="279"/>
                    </a:cubicBezTo>
                    <a:cubicBezTo>
                      <a:pt x="6" y="279"/>
                      <a:pt x="6" y="279"/>
                      <a:pt x="6" y="279"/>
                    </a:cubicBezTo>
                    <a:cubicBezTo>
                      <a:pt x="8" y="279"/>
                      <a:pt x="8" y="279"/>
                      <a:pt x="9" y="279"/>
                    </a:cubicBezTo>
                    <a:cubicBezTo>
                      <a:pt x="14" y="279"/>
                      <a:pt x="14" y="282"/>
                      <a:pt x="17" y="282"/>
                    </a:cubicBezTo>
                    <a:cubicBezTo>
                      <a:pt x="20" y="282"/>
                      <a:pt x="39" y="267"/>
                      <a:pt x="39" y="267"/>
                    </a:cubicBezTo>
                    <a:cubicBezTo>
                      <a:pt x="56" y="264"/>
                      <a:pt x="56" y="264"/>
                      <a:pt x="56" y="264"/>
                    </a:cubicBezTo>
                    <a:cubicBezTo>
                      <a:pt x="108" y="262"/>
                      <a:pt x="108" y="262"/>
                      <a:pt x="108" y="262"/>
                    </a:cubicBezTo>
                    <a:cubicBezTo>
                      <a:pt x="103" y="254"/>
                      <a:pt x="100" y="256"/>
                      <a:pt x="103" y="248"/>
                    </a:cubicBezTo>
                    <a:cubicBezTo>
                      <a:pt x="108" y="240"/>
                      <a:pt x="114" y="232"/>
                      <a:pt x="114" y="228"/>
                    </a:cubicBezTo>
                    <a:cubicBezTo>
                      <a:pt x="114" y="221"/>
                      <a:pt x="112" y="212"/>
                      <a:pt x="117" y="212"/>
                    </a:cubicBezTo>
                    <a:cubicBezTo>
                      <a:pt x="123" y="212"/>
                      <a:pt x="128" y="214"/>
                      <a:pt x="131" y="210"/>
                    </a:cubicBezTo>
                    <a:cubicBezTo>
                      <a:pt x="136" y="207"/>
                      <a:pt x="148" y="221"/>
                      <a:pt x="158" y="210"/>
                    </a:cubicBezTo>
                    <a:cubicBezTo>
                      <a:pt x="169" y="199"/>
                      <a:pt x="170" y="192"/>
                      <a:pt x="173" y="192"/>
                    </a:cubicBezTo>
                    <a:cubicBezTo>
                      <a:pt x="177" y="192"/>
                      <a:pt x="184" y="203"/>
                      <a:pt x="192" y="199"/>
                    </a:cubicBezTo>
                    <a:cubicBezTo>
                      <a:pt x="200" y="196"/>
                      <a:pt x="208" y="201"/>
                      <a:pt x="209" y="206"/>
                    </a:cubicBezTo>
                    <a:cubicBezTo>
                      <a:pt x="209" y="207"/>
                      <a:pt x="211" y="209"/>
                      <a:pt x="211" y="212"/>
                    </a:cubicBezTo>
                    <a:cubicBezTo>
                      <a:pt x="212" y="206"/>
                      <a:pt x="212" y="203"/>
                      <a:pt x="214" y="201"/>
                    </a:cubicBezTo>
                    <a:cubicBezTo>
                      <a:pt x="217" y="192"/>
                      <a:pt x="223" y="187"/>
                      <a:pt x="227" y="177"/>
                    </a:cubicBezTo>
                    <a:cubicBezTo>
                      <a:pt x="228" y="166"/>
                      <a:pt x="237" y="160"/>
                      <a:pt x="247" y="151"/>
                    </a:cubicBezTo>
                    <a:cubicBezTo>
                      <a:pt x="256" y="143"/>
                      <a:pt x="261" y="131"/>
                      <a:pt x="261" y="121"/>
                    </a:cubicBezTo>
                    <a:cubicBezTo>
                      <a:pt x="261" y="112"/>
                      <a:pt x="256" y="88"/>
                      <a:pt x="252" y="79"/>
                    </a:cubicBezTo>
                    <a:cubicBezTo>
                      <a:pt x="247" y="69"/>
                      <a:pt x="233" y="54"/>
                      <a:pt x="233" y="43"/>
                    </a:cubicBezTo>
                    <a:cubicBezTo>
                      <a:pt x="233" y="32"/>
                      <a:pt x="231" y="30"/>
                      <a:pt x="228" y="24"/>
                    </a:cubicBezTo>
                    <a:cubicBezTo>
                      <a:pt x="225" y="21"/>
                      <a:pt x="216" y="8"/>
                      <a:pt x="209" y="0"/>
                    </a:cubicBezTo>
                    <a:cubicBezTo>
                      <a:pt x="200" y="10"/>
                      <a:pt x="191" y="19"/>
                      <a:pt x="189" y="21"/>
                    </a:cubicBezTo>
                    <a:cubicBezTo>
                      <a:pt x="184" y="27"/>
                      <a:pt x="180" y="24"/>
                      <a:pt x="170" y="21"/>
                    </a:cubicBezTo>
                    <a:cubicBezTo>
                      <a:pt x="162" y="19"/>
                      <a:pt x="159" y="22"/>
                      <a:pt x="148" y="24"/>
                    </a:cubicBezTo>
                    <a:cubicBezTo>
                      <a:pt x="137" y="27"/>
                      <a:pt x="131" y="27"/>
                      <a:pt x="122" y="32"/>
                    </a:cubicBezTo>
                    <a:cubicBezTo>
                      <a:pt x="112" y="38"/>
                      <a:pt x="112" y="33"/>
                      <a:pt x="105" y="29"/>
                    </a:cubicBezTo>
                    <a:cubicBezTo>
                      <a:pt x="95" y="24"/>
                      <a:pt x="95" y="29"/>
                      <a:pt x="89" y="30"/>
                    </a:cubicBezTo>
                    <a:cubicBezTo>
                      <a:pt x="81" y="32"/>
                      <a:pt x="78" y="24"/>
                      <a:pt x="69" y="29"/>
                    </a:cubicBezTo>
                    <a:cubicBezTo>
                      <a:pt x="64" y="30"/>
                      <a:pt x="61" y="32"/>
                      <a:pt x="58" y="33"/>
                    </a:cubicBezTo>
                    <a:cubicBezTo>
                      <a:pt x="59" y="44"/>
                      <a:pt x="53" y="55"/>
                      <a:pt x="53" y="55"/>
                    </a:cubicBezTo>
                    <a:cubicBezTo>
                      <a:pt x="53" y="55"/>
                      <a:pt x="55" y="65"/>
                      <a:pt x="58" y="68"/>
                    </a:cubicBezTo>
                    <a:cubicBezTo>
                      <a:pt x="61" y="73"/>
                      <a:pt x="53" y="83"/>
                      <a:pt x="53" y="88"/>
                    </a:cubicBezTo>
                    <a:cubicBezTo>
                      <a:pt x="53" y="93"/>
                      <a:pt x="70" y="99"/>
                      <a:pt x="78" y="105"/>
                    </a:cubicBezTo>
                    <a:cubicBezTo>
                      <a:pt x="81" y="105"/>
                      <a:pt x="83" y="105"/>
                      <a:pt x="84" y="107"/>
                    </a:cubicBezTo>
                    <a:cubicBezTo>
                      <a:pt x="91" y="115"/>
                      <a:pt x="80" y="129"/>
                      <a:pt x="70" y="137"/>
                    </a:cubicBezTo>
                    <a:cubicBezTo>
                      <a:pt x="65" y="141"/>
                      <a:pt x="47" y="170"/>
                      <a:pt x="37" y="157"/>
                    </a:cubicBezTo>
                    <a:cubicBezTo>
                      <a:pt x="36" y="157"/>
                      <a:pt x="36" y="156"/>
                      <a:pt x="36" y="154"/>
                    </a:cubicBezTo>
                    <a:cubicBezTo>
                      <a:pt x="34" y="154"/>
                      <a:pt x="33" y="156"/>
                      <a:pt x="33" y="156"/>
                    </a:cubicBezTo>
                    <a:cubicBezTo>
                      <a:pt x="23" y="159"/>
                      <a:pt x="15" y="170"/>
                      <a:pt x="15" y="174"/>
                    </a:cubicBezTo>
                    <a:cubicBezTo>
                      <a:pt x="15" y="179"/>
                      <a:pt x="9" y="190"/>
                      <a:pt x="6" y="206"/>
                    </a:cubicBezTo>
                    <a:cubicBezTo>
                      <a:pt x="3" y="218"/>
                      <a:pt x="0" y="262"/>
                      <a:pt x="0" y="282"/>
                    </a:cubicBezTo>
                    <a:cubicBezTo>
                      <a:pt x="0" y="282"/>
                      <a:pt x="0" y="282"/>
                      <a:pt x="0" y="282"/>
                    </a:cubicBezTo>
                    <a:cubicBezTo>
                      <a:pt x="0" y="282"/>
                      <a:pt x="0" y="282"/>
                      <a:pt x="1" y="281"/>
                    </a:cubicBezTo>
                    <a:cubicBezTo>
                      <a:pt x="1" y="281"/>
                      <a:pt x="1" y="281"/>
                      <a:pt x="3" y="281"/>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62" name="Freeform 111"/>
            <p:cNvSpPr>
              <a:spLocks/>
            </p:cNvSpPr>
            <p:nvPr/>
          </p:nvSpPr>
          <p:spPr bwMode="auto">
            <a:xfrm>
              <a:off x="7764256" y="3730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63" name="Group 114"/>
            <p:cNvGrpSpPr>
              <a:grpSpLocks/>
            </p:cNvGrpSpPr>
            <p:nvPr/>
          </p:nvGrpSpPr>
          <p:grpSpPr bwMode="auto">
            <a:xfrm>
              <a:off x="7846806" y="3702038"/>
              <a:ext cx="82550" cy="3175"/>
              <a:chOff x="4253" y="2310"/>
              <a:chExt cx="52" cy="2"/>
            </a:xfrm>
          </p:grpSpPr>
          <p:sp>
            <p:nvSpPr>
              <p:cNvPr id="401" name="Freeform 112"/>
              <p:cNvSpPr>
                <a:spLocks/>
              </p:cNvSpPr>
              <p:nvPr/>
            </p:nvSpPr>
            <p:spPr bwMode="auto">
              <a:xfrm>
                <a:off x="4253" y="2310"/>
                <a:ext cx="52" cy="2"/>
              </a:xfrm>
              <a:custGeom>
                <a:avLst/>
                <a:gdLst>
                  <a:gd name="T0" fmla="*/ 0 w 52"/>
                  <a:gd name="T1" fmla="*/ 2 h 2"/>
                  <a:gd name="T2" fmla="*/ 52 w 52"/>
                  <a:gd name="T3" fmla="*/ 0 h 2"/>
                  <a:gd name="T4" fmla="*/ 0 w 52"/>
                  <a:gd name="T5" fmla="*/ 2 h 2"/>
                </a:gdLst>
                <a:ahLst/>
                <a:cxnLst>
                  <a:cxn ang="0">
                    <a:pos x="T0" y="T1"/>
                  </a:cxn>
                  <a:cxn ang="0">
                    <a:pos x="T2" y="T3"/>
                  </a:cxn>
                  <a:cxn ang="0">
                    <a:pos x="T4" y="T5"/>
                  </a:cxn>
                </a:cxnLst>
                <a:rect l="0" t="0" r="r" b="b"/>
                <a:pathLst>
                  <a:path w="52" h="2">
                    <a:moveTo>
                      <a:pt x="0" y="2"/>
                    </a:moveTo>
                    <a:lnTo>
                      <a:pt x="5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2" name="Freeform 113"/>
              <p:cNvSpPr>
                <a:spLocks/>
              </p:cNvSpPr>
              <p:nvPr/>
            </p:nvSpPr>
            <p:spPr bwMode="auto">
              <a:xfrm>
                <a:off x="4253" y="2310"/>
                <a:ext cx="52" cy="2"/>
              </a:xfrm>
              <a:custGeom>
                <a:avLst/>
                <a:gdLst>
                  <a:gd name="T0" fmla="*/ 0 w 52"/>
                  <a:gd name="T1" fmla="*/ 2 h 2"/>
                  <a:gd name="T2" fmla="*/ 52 w 52"/>
                  <a:gd name="T3" fmla="*/ 0 h 2"/>
                  <a:gd name="T4" fmla="*/ 0 w 52"/>
                  <a:gd name="T5" fmla="*/ 2 h 2"/>
                </a:gdLst>
                <a:ahLst/>
                <a:cxnLst>
                  <a:cxn ang="0">
                    <a:pos x="T0" y="T1"/>
                  </a:cxn>
                  <a:cxn ang="0">
                    <a:pos x="T2" y="T3"/>
                  </a:cxn>
                  <a:cxn ang="0">
                    <a:pos x="T4" y="T5"/>
                  </a:cxn>
                </a:cxnLst>
                <a:rect l="0" t="0" r="r" b="b"/>
                <a:pathLst>
                  <a:path w="52" h="2">
                    <a:moveTo>
                      <a:pt x="0" y="2"/>
                    </a:moveTo>
                    <a:lnTo>
                      <a:pt x="52" y="0"/>
                    </a:lnTo>
                    <a:lnTo>
                      <a:pt x="0" y="2"/>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4" name="Group 117"/>
            <p:cNvGrpSpPr>
              <a:grpSpLocks/>
            </p:cNvGrpSpPr>
            <p:nvPr/>
          </p:nvGrpSpPr>
          <p:grpSpPr bwMode="auto">
            <a:xfrm>
              <a:off x="7757906" y="3730613"/>
              <a:ext cx="1588" cy="3175"/>
              <a:chOff x="4197" y="2328"/>
              <a:chExt cx="1" cy="2"/>
            </a:xfrm>
          </p:grpSpPr>
          <p:sp>
            <p:nvSpPr>
              <p:cNvPr id="399" name="Freeform 115"/>
              <p:cNvSpPr>
                <a:spLocks/>
              </p:cNvSpPr>
              <p:nvPr/>
            </p:nvSpPr>
            <p:spPr bwMode="auto">
              <a:xfrm>
                <a:off x="4197" y="2328"/>
                <a:ext cx="1" cy="2"/>
              </a:xfrm>
              <a:custGeom>
                <a:avLst/>
                <a:gdLst>
                  <a:gd name="T0" fmla="*/ 0 w 17"/>
                  <a:gd name="T1" fmla="*/ 17 h 17"/>
                  <a:gd name="T2" fmla="*/ 17 w 17"/>
                  <a:gd name="T3" fmla="*/ 0 h 17"/>
                  <a:gd name="T4" fmla="*/ 0 w 17"/>
                  <a:gd name="T5" fmla="*/ 17 h 17"/>
                </a:gdLst>
                <a:ahLst/>
                <a:cxnLst>
                  <a:cxn ang="0">
                    <a:pos x="T0" y="T1"/>
                  </a:cxn>
                  <a:cxn ang="0">
                    <a:pos x="T2" y="T3"/>
                  </a:cxn>
                  <a:cxn ang="0">
                    <a:pos x="T4" y="T5"/>
                  </a:cxn>
                </a:cxnLst>
                <a:rect l="0" t="0" r="r" b="b"/>
                <a:pathLst>
                  <a:path w="17" h="17">
                    <a:moveTo>
                      <a:pt x="0" y="17"/>
                    </a:moveTo>
                    <a:cubicBezTo>
                      <a:pt x="0" y="17"/>
                      <a:pt x="0" y="17"/>
                      <a:pt x="17" y="0"/>
                    </a:cubicBezTo>
                    <a:cubicBezTo>
                      <a:pt x="0" y="17"/>
                      <a:pt x="0" y="17"/>
                      <a:pt x="0" y="1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0" name="Freeform 116"/>
              <p:cNvSpPr>
                <a:spLocks/>
              </p:cNvSpPr>
              <p:nvPr/>
            </p:nvSpPr>
            <p:spPr bwMode="auto">
              <a:xfrm>
                <a:off x="4197" y="2328"/>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2"/>
                      <a:pt x="1" y="0"/>
                    </a:cubicBezTo>
                    <a:cubicBezTo>
                      <a:pt x="0" y="2"/>
                      <a:pt x="0" y="2"/>
                      <a:pt x="0" y="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5" name="Group 120"/>
            <p:cNvGrpSpPr>
              <a:grpSpLocks/>
            </p:cNvGrpSpPr>
            <p:nvPr/>
          </p:nvGrpSpPr>
          <p:grpSpPr bwMode="auto">
            <a:xfrm>
              <a:off x="8089694" y="3249602"/>
              <a:ext cx="601664" cy="739773"/>
              <a:chOff x="4406" y="2025"/>
              <a:chExt cx="379" cy="466"/>
            </a:xfrm>
          </p:grpSpPr>
          <p:sp>
            <p:nvSpPr>
              <p:cNvPr id="397" name="Freeform 118"/>
              <p:cNvSpPr>
                <a:spLocks/>
              </p:cNvSpPr>
              <p:nvPr/>
            </p:nvSpPr>
            <p:spPr bwMode="auto">
              <a:xfrm>
                <a:off x="4406" y="2025"/>
                <a:ext cx="379" cy="466"/>
              </a:xfrm>
              <a:custGeom>
                <a:avLst/>
                <a:gdLst>
                  <a:gd name="T0" fmla="*/ 1611 w 1780"/>
                  <a:gd name="T1" fmla="*/ 404 h 2187"/>
                  <a:gd name="T2" fmla="*/ 1780 w 1780"/>
                  <a:gd name="T3" fmla="*/ 118 h 2187"/>
                  <a:gd name="T4" fmla="*/ 1633 w 1780"/>
                  <a:gd name="T5" fmla="*/ 133 h 2187"/>
                  <a:gd name="T6" fmla="*/ 1552 w 1780"/>
                  <a:gd name="T7" fmla="*/ 44 h 2187"/>
                  <a:gd name="T8" fmla="*/ 1346 w 1780"/>
                  <a:gd name="T9" fmla="*/ 155 h 2187"/>
                  <a:gd name="T10" fmla="*/ 1250 w 1780"/>
                  <a:gd name="T11" fmla="*/ 257 h 2187"/>
                  <a:gd name="T12" fmla="*/ 934 w 1780"/>
                  <a:gd name="T13" fmla="*/ 206 h 2187"/>
                  <a:gd name="T14" fmla="*/ 669 w 1780"/>
                  <a:gd name="T15" fmla="*/ 44 h 2187"/>
                  <a:gd name="T16" fmla="*/ 471 w 1780"/>
                  <a:gd name="T17" fmla="*/ 44 h 2187"/>
                  <a:gd name="T18" fmla="*/ 426 w 1780"/>
                  <a:gd name="T19" fmla="*/ 0 h 2187"/>
                  <a:gd name="T20" fmla="*/ 103 w 1780"/>
                  <a:gd name="T21" fmla="*/ 8 h 2187"/>
                  <a:gd name="T22" fmla="*/ 0 w 1780"/>
                  <a:gd name="T23" fmla="*/ 111 h 2187"/>
                  <a:gd name="T24" fmla="*/ 88 w 1780"/>
                  <a:gd name="T25" fmla="*/ 221 h 2187"/>
                  <a:gd name="T26" fmla="*/ 110 w 1780"/>
                  <a:gd name="T27" fmla="*/ 309 h 2187"/>
                  <a:gd name="T28" fmla="*/ 198 w 1780"/>
                  <a:gd name="T29" fmla="*/ 477 h 2187"/>
                  <a:gd name="T30" fmla="*/ 243 w 1780"/>
                  <a:gd name="T31" fmla="*/ 676 h 2187"/>
                  <a:gd name="T32" fmla="*/ 176 w 1780"/>
                  <a:gd name="T33" fmla="*/ 815 h 2187"/>
                  <a:gd name="T34" fmla="*/ 81 w 1780"/>
                  <a:gd name="T35" fmla="*/ 940 h 2187"/>
                  <a:gd name="T36" fmla="*/ 22 w 1780"/>
                  <a:gd name="T37" fmla="*/ 1050 h 2187"/>
                  <a:gd name="T38" fmla="*/ 7 w 1780"/>
                  <a:gd name="T39" fmla="*/ 1101 h 2187"/>
                  <a:gd name="T40" fmla="*/ 66 w 1780"/>
                  <a:gd name="T41" fmla="*/ 1153 h 2187"/>
                  <a:gd name="T42" fmla="*/ 176 w 1780"/>
                  <a:gd name="T43" fmla="*/ 1138 h 2187"/>
                  <a:gd name="T44" fmla="*/ 176 w 1780"/>
                  <a:gd name="T45" fmla="*/ 1182 h 2187"/>
                  <a:gd name="T46" fmla="*/ 66 w 1780"/>
                  <a:gd name="T47" fmla="*/ 1255 h 2187"/>
                  <a:gd name="T48" fmla="*/ 51 w 1780"/>
                  <a:gd name="T49" fmla="*/ 1329 h 2187"/>
                  <a:gd name="T50" fmla="*/ 37 w 1780"/>
                  <a:gd name="T51" fmla="*/ 1343 h 2187"/>
                  <a:gd name="T52" fmla="*/ 860 w 1780"/>
                  <a:gd name="T53" fmla="*/ 1806 h 2187"/>
                  <a:gd name="T54" fmla="*/ 853 w 1780"/>
                  <a:gd name="T55" fmla="*/ 1894 h 2187"/>
                  <a:gd name="T56" fmla="*/ 1221 w 1780"/>
                  <a:gd name="T57" fmla="*/ 2187 h 2187"/>
                  <a:gd name="T58" fmla="*/ 1243 w 1780"/>
                  <a:gd name="T59" fmla="*/ 2165 h 2187"/>
                  <a:gd name="T60" fmla="*/ 1361 w 1780"/>
                  <a:gd name="T61" fmla="*/ 1938 h 2187"/>
                  <a:gd name="T62" fmla="*/ 1419 w 1780"/>
                  <a:gd name="T63" fmla="*/ 1872 h 2187"/>
                  <a:gd name="T64" fmla="*/ 1486 w 1780"/>
                  <a:gd name="T65" fmla="*/ 1659 h 2187"/>
                  <a:gd name="T66" fmla="*/ 1596 w 1780"/>
                  <a:gd name="T67" fmla="*/ 1585 h 2187"/>
                  <a:gd name="T68" fmla="*/ 1758 w 1780"/>
                  <a:gd name="T69" fmla="*/ 1431 h 2187"/>
                  <a:gd name="T70" fmla="*/ 1618 w 1780"/>
                  <a:gd name="T71" fmla="*/ 1277 h 2187"/>
                  <a:gd name="T72" fmla="*/ 1611 w 1780"/>
                  <a:gd name="T73" fmla="*/ 40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87">
                    <a:moveTo>
                      <a:pt x="1611" y="404"/>
                    </a:moveTo>
                    <a:cubicBezTo>
                      <a:pt x="1633" y="397"/>
                      <a:pt x="1780" y="118"/>
                      <a:pt x="1780" y="118"/>
                    </a:cubicBezTo>
                    <a:cubicBezTo>
                      <a:pt x="1633" y="133"/>
                      <a:pt x="1633" y="133"/>
                      <a:pt x="1633" y="133"/>
                    </a:cubicBezTo>
                    <a:cubicBezTo>
                      <a:pt x="1552" y="44"/>
                      <a:pt x="1552" y="44"/>
                      <a:pt x="1552" y="44"/>
                    </a:cubicBezTo>
                    <a:cubicBezTo>
                      <a:pt x="1346" y="155"/>
                      <a:pt x="1346" y="155"/>
                      <a:pt x="1346" y="155"/>
                    </a:cubicBezTo>
                    <a:cubicBezTo>
                      <a:pt x="1250" y="257"/>
                      <a:pt x="1250" y="257"/>
                      <a:pt x="1250" y="257"/>
                    </a:cubicBezTo>
                    <a:cubicBezTo>
                      <a:pt x="934" y="206"/>
                      <a:pt x="934" y="206"/>
                      <a:pt x="934" y="206"/>
                    </a:cubicBezTo>
                    <a:cubicBezTo>
                      <a:pt x="669" y="44"/>
                      <a:pt x="669" y="44"/>
                      <a:pt x="669" y="44"/>
                    </a:cubicBezTo>
                    <a:cubicBezTo>
                      <a:pt x="471" y="44"/>
                      <a:pt x="471" y="44"/>
                      <a:pt x="471" y="44"/>
                    </a:cubicBezTo>
                    <a:cubicBezTo>
                      <a:pt x="426" y="0"/>
                      <a:pt x="426" y="0"/>
                      <a:pt x="426" y="0"/>
                    </a:cubicBezTo>
                    <a:cubicBezTo>
                      <a:pt x="103" y="8"/>
                      <a:pt x="103" y="8"/>
                      <a:pt x="103" y="8"/>
                    </a:cubicBezTo>
                    <a:cubicBezTo>
                      <a:pt x="103" y="8"/>
                      <a:pt x="51" y="59"/>
                      <a:pt x="0" y="111"/>
                    </a:cubicBezTo>
                    <a:cubicBezTo>
                      <a:pt x="29" y="147"/>
                      <a:pt x="73" y="206"/>
                      <a:pt x="88" y="221"/>
                    </a:cubicBezTo>
                    <a:cubicBezTo>
                      <a:pt x="103" y="250"/>
                      <a:pt x="110" y="257"/>
                      <a:pt x="110" y="309"/>
                    </a:cubicBezTo>
                    <a:cubicBezTo>
                      <a:pt x="110" y="360"/>
                      <a:pt x="176" y="433"/>
                      <a:pt x="198" y="477"/>
                    </a:cubicBezTo>
                    <a:cubicBezTo>
                      <a:pt x="220" y="521"/>
                      <a:pt x="243" y="632"/>
                      <a:pt x="243" y="676"/>
                    </a:cubicBezTo>
                    <a:cubicBezTo>
                      <a:pt x="243" y="720"/>
                      <a:pt x="220" y="778"/>
                      <a:pt x="176" y="815"/>
                    </a:cubicBezTo>
                    <a:cubicBezTo>
                      <a:pt x="132" y="859"/>
                      <a:pt x="88" y="888"/>
                      <a:pt x="81" y="940"/>
                    </a:cubicBezTo>
                    <a:cubicBezTo>
                      <a:pt x="66" y="984"/>
                      <a:pt x="37" y="1006"/>
                      <a:pt x="22" y="1050"/>
                    </a:cubicBezTo>
                    <a:cubicBezTo>
                      <a:pt x="15" y="1057"/>
                      <a:pt x="15" y="1072"/>
                      <a:pt x="7" y="1101"/>
                    </a:cubicBezTo>
                    <a:cubicBezTo>
                      <a:pt x="22" y="1123"/>
                      <a:pt x="44" y="1153"/>
                      <a:pt x="66" y="1153"/>
                    </a:cubicBezTo>
                    <a:cubicBezTo>
                      <a:pt x="95" y="1153"/>
                      <a:pt x="162" y="1116"/>
                      <a:pt x="176" y="1138"/>
                    </a:cubicBezTo>
                    <a:cubicBezTo>
                      <a:pt x="191" y="1153"/>
                      <a:pt x="206" y="1160"/>
                      <a:pt x="176" y="1182"/>
                    </a:cubicBezTo>
                    <a:cubicBezTo>
                      <a:pt x="147" y="1197"/>
                      <a:pt x="66" y="1211"/>
                      <a:pt x="66" y="1255"/>
                    </a:cubicBezTo>
                    <a:cubicBezTo>
                      <a:pt x="59" y="1292"/>
                      <a:pt x="73" y="1299"/>
                      <a:pt x="51" y="1329"/>
                    </a:cubicBezTo>
                    <a:cubicBezTo>
                      <a:pt x="51" y="1329"/>
                      <a:pt x="44" y="1336"/>
                      <a:pt x="37" y="1343"/>
                    </a:cubicBezTo>
                    <a:cubicBezTo>
                      <a:pt x="860" y="1806"/>
                      <a:pt x="860" y="1806"/>
                      <a:pt x="860" y="1806"/>
                    </a:cubicBezTo>
                    <a:cubicBezTo>
                      <a:pt x="853" y="1894"/>
                      <a:pt x="853" y="1894"/>
                      <a:pt x="853" y="1894"/>
                    </a:cubicBezTo>
                    <a:cubicBezTo>
                      <a:pt x="1221" y="2187"/>
                      <a:pt x="1221" y="2187"/>
                      <a:pt x="1221" y="2187"/>
                    </a:cubicBezTo>
                    <a:cubicBezTo>
                      <a:pt x="1228" y="2180"/>
                      <a:pt x="1236" y="2172"/>
                      <a:pt x="1243" y="2165"/>
                    </a:cubicBezTo>
                    <a:cubicBezTo>
                      <a:pt x="1309" y="2121"/>
                      <a:pt x="1338" y="1996"/>
                      <a:pt x="1361" y="1938"/>
                    </a:cubicBezTo>
                    <a:cubicBezTo>
                      <a:pt x="1383" y="1879"/>
                      <a:pt x="1397" y="1894"/>
                      <a:pt x="1419" y="1872"/>
                    </a:cubicBezTo>
                    <a:cubicBezTo>
                      <a:pt x="1449" y="1842"/>
                      <a:pt x="1434" y="1703"/>
                      <a:pt x="1486" y="1659"/>
                    </a:cubicBezTo>
                    <a:cubicBezTo>
                      <a:pt x="1537" y="1607"/>
                      <a:pt x="1559" y="1622"/>
                      <a:pt x="1596" y="1585"/>
                    </a:cubicBezTo>
                    <a:cubicBezTo>
                      <a:pt x="1633" y="1549"/>
                      <a:pt x="1692" y="1483"/>
                      <a:pt x="1758" y="1431"/>
                    </a:cubicBezTo>
                    <a:cubicBezTo>
                      <a:pt x="1618" y="1277"/>
                      <a:pt x="1618" y="1277"/>
                      <a:pt x="1618" y="1277"/>
                    </a:cubicBezTo>
                    <a:lnTo>
                      <a:pt x="1611" y="404"/>
                    </a:lnTo>
                    <a:close/>
                  </a:path>
                </a:pathLst>
              </a:custGeom>
              <a:solidFill>
                <a:srgbClr val="00B050"/>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8" name="Freeform 119"/>
              <p:cNvSpPr>
                <a:spLocks/>
              </p:cNvSpPr>
              <p:nvPr/>
            </p:nvSpPr>
            <p:spPr bwMode="auto">
              <a:xfrm>
                <a:off x="4406" y="2025"/>
                <a:ext cx="379" cy="466"/>
              </a:xfrm>
              <a:custGeom>
                <a:avLst/>
                <a:gdLst>
                  <a:gd name="T0" fmla="*/ 1611 w 1780"/>
                  <a:gd name="T1" fmla="*/ 404 h 2187"/>
                  <a:gd name="T2" fmla="*/ 1780 w 1780"/>
                  <a:gd name="T3" fmla="*/ 118 h 2187"/>
                  <a:gd name="T4" fmla="*/ 1633 w 1780"/>
                  <a:gd name="T5" fmla="*/ 133 h 2187"/>
                  <a:gd name="T6" fmla="*/ 1552 w 1780"/>
                  <a:gd name="T7" fmla="*/ 44 h 2187"/>
                  <a:gd name="T8" fmla="*/ 1346 w 1780"/>
                  <a:gd name="T9" fmla="*/ 155 h 2187"/>
                  <a:gd name="T10" fmla="*/ 1250 w 1780"/>
                  <a:gd name="T11" fmla="*/ 257 h 2187"/>
                  <a:gd name="T12" fmla="*/ 934 w 1780"/>
                  <a:gd name="T13" fmla="*/ 206 h 2187"/>
                  <a:gd name="T14" fmla="*/ 669 w 1780"/>
                  <a:gd name="T15" fmla="*/ 44 h 2187"/>
                  <a:gd name="T16" fmla="*/ 471 w 1780"/>
                  <a:gd name="T17" fmla="*/ 44 h 2187"/>
                  <a:gd name="T18" fmla="*/ 426 w 1780"/>
                  <a:gd name="T19" fmla="*/ 0 h 2187"/>
                  <a:gd name="T20" fmla="*/ 103 w 1780"/>
                  <a:gd name="T21" fmla="*/ 8 h 2187"/>
                  <a:gd name="T22" fmla="*/ 0 w 1780"/>
                  <a:gd name="T23" fmla="*/ 111 h 2187"/>
                  <a:gd name="T24" fmla="*/ 88 w 1780"/>
                  <a:gd name="T25" fmla="*/ 221 h 2187"/>
                  <a:gd name="T26" fmla="*/ 110 w 1780"/>
                  <a:gd name="T27" fmla="*/ 309 h 2187"/>
                  <a:gd name="T28" fmla="*/ 198 w 1780"/>
                  <a:gd name="T29" fmla="*/ 477 h 2187"/>
                  <a:gd name="T30" fmla="*/ 243 w 1780"/>
                  <a:gd name="T31" fmla="*/ 676 h 2187"/>
                  <a:gd name="T32" fmla="*/ 176 w 1780"/>
                  <a:gd name="T33" fmla="*/ 815 h 2187"/>
                  <a:gd name="T34" fmla="*/ 81 w 1780"/>
                  <a:gd name="T35" fmla="*/ 940 h 2187"/>
                  <a:gd name="T36" fmla="*/ 22 w 1780"/>
                  <a:gd name="T37" fmla="*/ 1050 h 2187"/>
                  <a:gd name="T38" fmla="*/ 7 w 1780"/>
                  <a:gd name="T39" fmla="*/ 1101 h 2187"/>
                  <a:gd name="T40" fmla="*/ 66 w 1780"/>
                  <a:gd name="T41" fmla="*/ 1153 h 2187"/>
                  <a:gd name="T42" fmla="*/ 176 w 1780"/>
                  <a:gd name="T43" fmla="*/ 1138 h 2187"/>
                  <a:gd name="T44" fmla="*/ 176 w 1780"/>
                  <a:gd name="T45" fmla="*/ 1182 h 2187"/>
                  <a:gd name="T46" fmla="*/ 66 w 1780"/>
                  <a:gd name="T47" fmla="*/ 1255 h 2187"/>
                  <a:gd name="T48" fmla="*/ 51 w 1780"/>
                  <a:gd name="T49" fmla="*/ 1329 h 2187"/>
                  <a:gd name="T50" fmla="*/ 37 w 1780"/>
                  <a:gd name="T51" fmla="*/ 1343 h 2187"/>
                  <a:gd name="T52" fmla="*/ 860 w 1780"/>
                  <a:gd name="T53" fmla="*/ 1806 h 2187"/>
                  <a:gd name="T54" fmla="*/ 853 w 1780"/>
                  <a:gd name="T55" fmla="*/ 1894 h 2187"/>
                  <a:gd name="T56" fmla="*/ 1221 w 1780"/>
                  <a:gd name="T57" fmla="*/ 2187 h 2187"/>
                  <a:gd name="T58" fmla="*/ 1243 w 1780"/>
                  <a:gd name="T59" fmla="*/ 2165 h 2187"/>
                  <a:gd name="T60" fmla="*/ 1361 w 1780"/>
                  <a:gd name="T61" fmla="*/ 1938 h 2187"/>
                  <a:gd name="T62" fmla="*/ 1419 w 1780"/>
                  <a:gd name="T63" fmla="*/ 1872 h 2187"/>
                  <a:gd name="T64" fmla="*/ 1486 w 1780"/>
                  <a:gd name="T65" fmla="*/ 1659 h 2187"/>
                  <a:gd name="T66" fmla="*/ 1596 w 1780"/>
                  <a:gd name="T67" fmla="*/ 1585 h 2187"/>
                  <a:gd name="T68" fmla="*/ 1758 w 1780"/>
                  <a:gd name="T69" fmla="*/ 1431 h 2187"/>
                  <a:gd name="T70" fmla="*/ 1618 w 1780"/>
                  <a:gd name="T71" fmla="*/ 1277 h 2187"/>
                  <a:gd name="T72" fmla="*/ 1611 w 1780"/>
                  <a:gd name="T73" fmla="*/ 40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87">
                    <a:moveTo>
                      <a:pt x="1611" y="404"/>
                    </a:moveTo>
                    <a:cubicBezTo>
                      <a:pt x="1633" y="397"/>
                      <a:pt x="1780" y="118"/>
                      <a:pt x="1780" y="118"/>
                    </a:cubicBezTo>
                    <a:cubicBezTo>
                      <a:pt x="1633" y="133"/>
                      <a:pt x="1633" y="133"/>
                      <a:pt x="1633" y="133"/>
                    </a:cubicBezTo>
                    <a:cubicBezTo>
                      <a:pt x="1552" y="44"/>
                      <a:pt x="1552" y="44"/>
                      <a:pt x="1552" y="44"/>
                    </a:cubicBezTo>
                    <a:cubicBezTo>
                      <a:pt x="1346" y="155"/>
                      <a:pt x="1346" y="155"/>
                      <a:pt x="1346" y="155"/>
                    </a:cubicBezTo>
                    <a:cubicBezTo>
                      <a:pt x="1250" y="257"/>
                      <a:pt x="1250" y="257"/>
                      <a:pt x="1250" y="257"/>
                    </a:cubicBezTo>
                    <a:cubicBezTo>
                      <a:pt x="934" y="206"/>
                      <a:pt x="934" y="206"/>
                      <a:pt x="934" y="206"/>
                    </a:cubicBezTo>
                    <a:cubicBezTo>
                      <a:pt x="669" y="44"/>
                      <a:pt x="669" y="44"/>
                      <a:pt x="669" y="44"/>
                    </a:cubicBezTo>
                    <a:cubicBezTo>
                      <a:pt x="471" y="44"/>
                      <a:pt x="471" y="44"/>
                      <a:pt x="471" y="44"/>
                    </a:cubicBezTo>
                    <a:cubicBezTo>
                      <a:pt x="426" y="0"/>
                      <a:pt x="426" y="0"/>
                      <a:pt x="426" y="0"/>
                    </a:cubicBezTo>
                    <a:cubicBezTo>
                      <a:pt x="103" y="8"/>
                      <a:pt x="103" y="8"/>
                      <a:pt x="103" y="8"/>
                    </a:cubicBezTo>
                    <a:cubicBezTo>
                      <a:pt x="103" y="8"/>
                      <a:pt x="51" y="59"/>
                      <a:pt x="0" y="111"/>
                    </a:cubicBezTo>
                    <a:cubicBezTo>
                      <a:pt x="29" y="147"/>
                      <a:pt x="73" y="206"/>
                      <a:pt x="88" y="221"/>
                    </a:cubicBezTo>
                    <a:cubicBezTo>
                      <a:pt x="103" y="250"/>
                      <a:pt x="110" y="257"/>
                      <a:pt x="110" y="309"/>
                    </a:cubicBezTo>
                    <a:cubicBezTo>
                      <a:pt x="110" y="360"/>
                      <a:pt x="176" y="433"/>
                      <a:pt x="198" y="477"/>
                    </a:cubicBezTo>
                    <a:cubicBezTo>
                      <a:pt x="220" y="521"/>
                      <a:pt x="243" y="632"/>
                      <a:pt x="243" y="676"/>
                    </a:cubicBezTo>
                    <a:cubicBezTo>
                      <a:pt x="243" y="720"/>
                      <a:pt x="220" y="778"/>
                      <a:pt x="176" y="815"/>
                    </a:cubicBezTo>
                    <a:cubicBezTo>
                      <a:pt x="132" y="859"/>
                      <a:pt x="88" y="888"/>
                      <a:pt x="81" y="940"/>
                    </a:cubicBezTo>
                    <a:cubicBezTo>
                      <a:pt x="66" y="984"/>
                      <a:pt x="37" y="1006"/>
                      <a:pt x="22" y="1050"/>
                    </a:cubicBezTo>
                    <a:cubicBezTo>
                      <a:pt x="15" y="1057"/>
                      <a:pt x="15" y="1072"/>
                      <a:pt x="7" y="1101"/>
                    </a:cubicBezTo>
                    <a:cubicBezTo>
                      <a:pt x="22" y="1123"/>
                      <a:pt x="44" y="1153"/>
                      <a:pt x="66" y="1153"/>
                    </a:cubicBezTo>
                    <a:cubicBezTo>
                      <a:pt x="95" y="1153"/>
                      <a:pt x="162" y="1116"/>
                      <a:pt x="176" y="1138"/>
                    </a:cubicBezTo>
                    <a:cubicBezTo>
                      <a:pt x="191" y="1153"/>
                      <a:pt x="206" y="1160"/>
                      <a:pt x="176" y="1182"/>
                    </a:cubicBezTo>
                    <a:cubicBezTo>
                      <a:pt x="147" y="1197"/>
                      <a:pt x="66" y="1211"/>
                      <a:pt x="66" y="1255"/>
                    </a:cubicBezTo>
                    <a:cubicBezTo>
                      <a:pt x="59" y="1292"/>
                      <a:pt x="73" y="1299"/>
                      <a:pt x="51" y="1329"/>
                    </a:cubicBezTo>
                    <a:cubicBezTo>
                      <a:pt x="51" y="1329"/>
                      <a:pt x="44" y="1336"/>
                      <a:pt x="37" y="1343"/>
                    </a:cubicBezTo>
                    <a:cubicBezTo>
                      <a:pt x="860" y="1806"/>
                      <a:pt x="860" y="1806"/>
                      <a:pt x="860" y="1806"/>
                    </a:cubicBezTo>
                    <a:cubicBezTo>
                      <a:pt x="853" y="1894"/>
                      <a:pt x="853" y="1894"/>
                      <a:pt x="853" y="1894"/>
                    </a:cubicBezTo>
                    <a:cubicBezTo>
                      <a:pt x="1221" y="2187"/>
                      <a:pt x="1221" y="2187"/>
                      <a:pt x="1221" y="2187"/>
                    </a:cubicBezTo>
                    <a:cubicBezTo>
                      <a:pt x="1228" y="2180"/>
                      <a:pt x="1236" y="2172"/>
                      <a:pt x="1243" y="2165"/>
                    </a:cubicBezTo>
                    <a:cubicBezTo>
                      <a:pt x="1309" y="2121"/>
                      <a:pt x="1338" y="1996"/>
                      <a:pt x="1361" y="1938"/>
                    </a:cubicBezTo>
                    <a:cubicBezTo>
                      <a:pt x="1383" y="1879"/>
                      <a:pt x="1397" y="1894"/>
                      <a:pt x="1419" y="1872"/>
                    </a:cubicBezTo>
                    <a:cubicBezTo>
                      <a:pt x="1449" y="1842"/>
                      <a:pt x="1434" y="1703"/>
                      <a:pt x="1486" y="1659"/>
                    </a:cubicBezTo>
                    <a:cubicBezTo>
                      <a:pt x="1537" y="1607"/>
                      <a:pt x="1559" y="1622"/>
                      <a:pt x="1596" y="1585"/>
                    </a:cubicBezTo>
                    <a:cubicBezTo>
                      <a:pt x="1633" y="1549"/>
                      <a:pt x="1692" y="1483"/>
                      <a:pt x="1758" y="1431"/>
                    </a:cubicBezTo>
                    <a:cubicBezTo>
                      <a:pt x="1618" y="1277"/>
                      <a:pt x="1618" y="1277"/>
                      <a:pt x="1618" y="1277"/>
                    </a:cubicBezTo>
                    <a:lnTo>
                      <a:pt x="1611" y="404"/>
                    </a:ln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6" name="Group 123"/>
            <p:cNvGrpSpPr>
              <a:grpSpLocks/>
            </p:cNvGrpSpPr>
            <p:nvPr/>
          </p:nvGrpSpPr>
          <p:grpSpPr bwMode="auto">
            <a:xfrm>
              <a:off x="6381541" y="3979850"/>
              <a:ext cx="92075" cy="98425"/>
              <a:chOff x="3330" y="2485"/>
              <a:chExt cx="58" cy="62"/>
            </a:xfrm>
          </p:grpSpPr>
          <p:sp>
            <p:nvSpPr>
              <p:cNvPr id="395" name="Freeform 121"/>
              <p:cNvSpPr>
                <a:spLocks/>
              </p:cNvSpPr>
              <p:nvPr/>
            </p:nvSpPr>
            <p:spPr bwMode="auto">
              <a:xfrm>
                <a:off x="3330" y="2485"/>
                <a:ext cx="58" cy="62"/>
              </a:xfrm>
              <a:custGeom>
                <a:avLst/>
                <a:gdLst>
                  <a:gd name="T0" fmla="*/ 253 w 550"/>
                  <a:gd name="T1" fmla="*/ 310 h 590"/>
                  <a:gd name="T2" fmla="*/ 491 w 550"/>
                  <a:gd name="T3" fmla="*/ 118 h 590"/>
                  <a:gd name="T4" fmla="*/ 387 w 550"/>
                  <a:gd name="T5" fmla="*/ 0 h 590"/>
                  <a:gd name="T6" fmla="*/ 179 w 550"/>
                  <a:gd name="T7" fmla="*/ 74 h 590"/>
                  <a:gd name="T8" fmla="*/ 0 w 550"/>
                  <a:gd name="T9" fmla="*/ 266 h 590"/>
                  <a:gd name="T10" fmla="*/ 75 w 550"/>
                  <a:gd name="T11" fmla="*/ 428 h 590"/>
                  <a:gd name="T12" fmla="*/ 119 w 550"/>
                  <a:gd name="T13" fmla="*/ 590 h 590"/>
                  <a:gd name="T14" fmla="*/ 253 w 550"/>
                  <a:gd name="T15" fmla="*/ 590 h 590"/>
                  <a:gd name="T16" fmla="*/ 253 w 550"/>
                  <a:gd name="T17" fmla="*/ 31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590">
                    <a:moveTo>
                      <a:pt x="253" y="310"/>
                    </a:moveTo>
                    <a:cubicBezTo>
                      <a:pt x="268" y="280"/>
                      <a:pt x="417" y="118"/>
                      <a:pt x="491" y="118"/>
                    </a:cubicBezTo>
                    <a:cubicBezTo>
                      <a:pt x="550" y="103"/>
                      <a:pt x="446" y="0"/>
                      <a:pt x="387" y="0"/>
                    </a:cubicBezTo>
                    <a:cubicBezTo>
                      <a:pt x="327" y="0"/>
                      <a:pt x="209" y="59"/>
                      <a:pt x="179" y="74"/>
                    </a:cubicBezTo>
                    <a:cubicBezTo>
                      <a:pt x="149" y="74"/>
                      <a:pt x="60" y="192"/>
                      <a:pt x="0" y="266"/>
                    </a:cubicBezTo>
                    <a:cubicBezTo>
                      <a:pt x="15" y="325"/>
                      <a:pt x="30" y="384"/>
                      <a:pt x="75" y="428"/>
                    </a:cubicBezTo>
                    <a:cubicBezTo>
                      <a:pt x="119" y="502"/>
                      <a:pt x="119" y="546"/>
                      <a:pt x="119" y="590"/>
                    </a:cubicBezTo>
                    <a:cubicBezTo>
                      <a:pt x="253" y="590"/>
                      <a:pt x="253" y="590"/>
                      <a:pt x="253" y="590"/>
                    </a:cubicBezTo>
                    <a:cubicBezTo>
                      <a:pt x="253" y="590"/>
                      <a:pt x="253" y="354"/>
                      <a:pt x="253" y="31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6" name="Freeform 122"/>
              <p:cNvSpPr>
                <a:spLocks/>
              </p:cNvSpPr>
              <p:nvPr/>
            </p:nvSpPr>
            <p:spPr bwMode="auto">
              <a:xfrm>
                <a:off x="3330" y="2485"/>
                <a:ext cx="58" cy="62"/>
              </a:xfrm>
              <a:custGeom>
                <a:avLst/>
                <a:gdLst>
                  <a:gd name="T0" fmla="*/ 27 w 58"/>
                  <a:gd name="T1" fmla="*/ 33 h 62"/>
                  <a:gd name="T2" fmla="*/ 52 w 58"/>
                  <a:gd name="T3" fmla="*/ 12 h 62"/>
                  <a:gd name="T4" fmla="*/ 41 w 58"/>
                  <a:gd name="T5" fmla="*/ 0 h 62"/>
                  <a:gd name="T6" fmla="*/ 19 w 58"/>
                  <a:gd name="T7" fmla="*/ 7 h 62"/>
                  <a:gd name="T8" fmla="*/ 0 w 58"/>
                  <a:gd name="T9" fmla="*/ 28 h 62"/>
                  <a:gd name="T10" fmla="*/ 8 w 58"/>
                  <a:gd name="T11" fmla="*/ 45 h 62"/>
                  <a:gd name="T12" fmla="*/ 12 w 58"/>
                  <a:gd name="T13" fmla="*/ 62 h 62"/>
                  <a:gd name="T14" fmla="*/ 27 w 58"/>
                  <a:gd name="T15" fmla="*/ 62 h 62"/>
                  <a:gd name="T16" fmla="*/ 27 w 58"/>
                  <a:gd name="T17"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2">
                    <a:moveTo>
                      <a:pt x="27" y="33"/>
                    </a:moveTo>
                    <a:cubicBezTo>
                      <a:pt x="28" y="29"/>
                      <a:pt x="44" y="12"/>
                      <a:pt x="52" y="12"/>
                    </a:cubicBezTo>
                    <a:cubicBezTo>
                      <a:pt x="58" y="10"/>
                      <a:pt x="47" y="0"/>
                      <a:pt x="41" y="0"/>
                    </a:cubicBezTo>
                    <a:cubicBezTo>
                      <a:pt x="35" y="0"/>
                      <a:pt x="22" y="6"/>
                      <a:pt x="19" y="7"/>
                    </a:cubicBezTo>
                    <a:cubicBezTo>
                      <a:pt x="16" y="7"/>
                      <a:pt x="6" y="20"/>
                      <a:pt x="0" y="28"/>
                    </a:cubicBezTo>
                    <a:cubicBezTo>
                      <a:pt x="1" y="34"/>
                      <a:pt x="3" y="40"/>
                      <a:pt x="8" y="45"/>
                    </a:cubicBezTo>
                    <a:cubicBezTo>
                      <a:pt x="12" y="53"/>
                      <a:pt x="12" y="58"/>
                      <a:pt x="12" y="62"/>
                    </a:cubicBezTo>
                    <a:cubicBezTo>
                      <a:pt x="27" y="62"/>
                      <a:pt x="27" y="62"/>
                      <a:pt x="27" y="62"/>
                    </a:cubicBezTo>
                    <a:cubicBezTo>
                      <a:pt x="27" y="62"/>
                      <a:pt x="27" y="37"/>
                      <a:pt x="27" y="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7" name="Group 126"/>
            <p:cNvGrpSpPr>
              <a:grpSpLocks/>
            </p:cNvGrpSpPr>
            <p:nvPr/>
          </p:nvGrpSpPr>
          <p:grpSpPr bwMode="auto">
            <a:xfrm>
              <a:off x="4313025" y="2674929"/>
              <a:ext cx="1588" cy="1587"/>
              <a:chOff x="2027" y="1663"/>
              <a:chExt cx="1" cy="1"/>
            </a:xfrm>
          </p:grpSpPr>
          <p:sp>
            <p:nvSpPr>
              <p:cNvPr id="393" name="Rectangle 124"/>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4" name="Rectangle 125"/>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8" name="Group 129"/>
            <p:cNvGrpSpPr>
              <a:grpSpLocks/>
            </p:cNvGrpSpPr>
            <p:nvPr/>
          </p:nvGrpSpPr>
          <p:grpSpPr bwMode="auto">
            <a:xfrm>
              <a:off x="4568613" y="1646232"/>
              <a:ext cx="1249365" cy="1171571"/>
              <a:chOff x="2188" y="1015"/>
              <a:chExt cx="787" cy="738"/>
            </a:xfrm>
          </p:grpSpPr>
          <p:sp>
            <p:nvSpPr>
              <p:cNvPr id="391" name="Freeform 127"/>
              <p:cNvSpPr>
                <a:spLocks/>
              </p:cNvSpPr>
              <p:nvPr/>
            </p:nvSpPr>
            <p:spPr bwMode="auto">
              <a:xfrm>
                <a:off x="2188" y="1015"/>
                <a:ext cx="787" cy="738"/>
              </a:xfrm>
              <a:custGeom>
                <a:avLst/>
                <a:gdLst>
                  <a:gd name="T0" fmla="*/ 5935 w 14780"/>
                  <a:gd name="T1" fmla="*/ 12257 h 13873"/>
                  <a:gd name="T2" fmla="*/ 6817 w 14780"/>
                  <a:gd name="T3" fmla="*/ 11492 h 13873"/>
                  <a:gd name="T4" fmla="*/ 7023 w 14780"/>
                  <a:gd name="T5" fmla="*/ 11022 h 13873"/>
                  <a:gd name="T6" fmla="*/ 7728 w 14780"/>
                  <a:gd name="T7" fmla="*/ 11022 h 13873"/>
                  <a:gd name="T8" fmla="*/ 8609 w 14780"/>
                  <a:gd name="T9" fmla="*/ 10375 h 13873"/>
                  <a:gd name="T10" fmla="*/ 10020 w 14780"/>
                  <a:gd name="T11" fmla="*/ 9611 h 13873"/>
                  <a:gd name="T12" fmla="*/ 11048 w 14780"/>
                  <a:gd name="T13" fmla="*/ 9611 h 13873"/>
                  <a:gd name="T14" fmla="*/ 12106 w 14780"/>
                  <a:gd name="T15" fmla="*/ 9288 h 13873"/>
                  <a:gd name="T16" fmla="*/ 14016 w 14780"/>
                  <a:gd name="T17" fmla="*/ 9288 h 13873"/>
                  <a:gd name="T18" fmla="*/ 14633 w 14780"/>
                  <a:gd name="T19" fmla="*/ 8230 h 13873"/>
                  <a:gd name="T20" fmla="*/ 13869 w 14780"/>
                  <a:gd name="T21" fmla="*/ 5849 h 13873"/>
                  <a:gd name="T22" fmla="*/ 13575 w 14780"/>
                  <a:gd name="T23" fmla="*/ 4938 h 13873"/>
                  <a:gd name="T24" fmla="*/ 12723 w 14780"/>
                  <a:gd name="T25" fmla="*/ 4673 h 13873"/>
                  <a:gd name="T26" fmla="*/ 12253 w 14780"/>
                  <a:gd name="T27" fmla="*/ 3938 h 13873"/>
                  <a:gd name="T28" fmla="*/ 6053 w 14780"/>
                  <a:gd name="T29" fmla="*/ 0 h 13873"/>
                  <a:gd name="T30" fmla="*/ 6170 w 14780"/>
                  <a:gd name="T31" fmla="*/ 8083 h 13873"/>
                  <a:gd name="T32" fmla="*/ 2909 w 14780"/>
                  <a:gd name="T33" fmla="*/ 8700 h 13873"/>
                  <a:gd name="T34" fmla="*/ 1557 w 14780"/>
                  <a:gd name="T35" fmla="*/ 8729 h 13873"/>
                  <a:gd name="T36" fmla="*/ 734 w 14780"/>
                  <a:gd name="T37" fmla="*/ 8553 h 13873"/>
                  <a:gd name="T38" fmla="*/ 59 w 14780"/>
                  <a:gd name="T39" fmla="*/ 9464 h 13873"/>
                  <a:gd name="T40" fmla="*/ 117 w 14780"/>
                  <a:gd name="T41" fmla="*/ 10375 h 13873"/>
                  <a:gd name="T42" fmla="*/ 646 w 14780"/>
                  <a:gd name="T43" fmla="*/ 11316 h 13873"/>
                  <a:gd name="T44" fmla="*/ 940 w 14780"/>
                  <a:gd name="T45" fmla="*/ 11669 h 13873"/>
                  <a:gd name="T46" fmla="*/ 1557 w 14780"/>
                  <a:gd name="T47" fmla="*/ 11786 h 13873"/>
                  <a:gd name="T48" fmla="*/ 2174 w 14780"/>
                  <a:gd name="T49" fmla="*/ 11757 h 13873"/>
                  <a:gd name="T50" fmla="*/ 2644 w 14780"/>
                  <a:gd name="T51" fmla="*/ 11581 h 13873"/>
                  <a:gd name="T52" fmla="*/ 2791 w 14780"/>
                  <a:gd name="T53" fmla="*/ 12257 h 13873"/>
                  <a:gd name="T54" fmla="*/ 2938 w 14780"/>
                  <a:gd name="T55" fmla="*/ 12933 h 13873"/>
                  <a:gd name="T56" fmla="*/ 3261 w 14780"/>
                  <a:gd name="T57" fmla="*/ 13462 h 13873"/>
                  <a:gd name="T58" fmla="*/ 3585 w 14780"/>
                  <a:gd name="T59" fmla="*/ 13697 h 13873"/>
                  <a:gd name="T60" fmla="*/ 4025 w 14780"/>
                  <a:gd name="T61" fmla="*/ 13814 h 13873"/>
                  <a:gd name="T62" fmla="*/ 4554 w 14780"/>
                  <a:gd name="T63" fmla="*/ 13726 h 13873"/>
                  <a:gd name="T64" fmla="*/ 4877 w 14780"/>
                  <a:gd name="T65" fmla="*/ 13432 h 13873"/>
                  <a:gd name="T66" fmla="*/ 5054 w 14780"/>
                  <a:gd name="T67" fmla="*/ 13814 h 13873"/>
                  <a:gd name="T68" fmla="*/ 5641 w 14780"/>
                  <a:gd name="T69" fmla="*/ 13638 h 13873"/>
                  <a:gd name="T70" fmla="*/ 5994 w 14780"/>
                  <a:gd name="T71" fmla="*/ 12639 h 1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80" h="13873">
                    <a:moveTo>
                      <a:pt x="5994" y="12639"/>
                    </a:moveTo>
                    <a:cubicBezTo>
                      <a:pt x="5965" y="12462"/>
                      <a:pt x="5818" y="12315"/>
                      <a:pt x="5935" y="12257"/>
                    </a:cubicBezTo>
                    <a:cubicBezTo>
                      <a:pt x="6082" y="12168"/>
                      <a:pt x="6494" y="12257"/>
                      <a:pt x="6582" y="12110"/>
                    </a:cubicBezTo>
                    <a:cubicBezTo>
                      <a:pt x="6699" y="11963"/>
                      <a:pt x="6729" y="11492"/>
                      <a:pt x="6817" y="11492"/>
                    </a:cubicBezTo>
                    <a:cubicBezTo>
                      <a:pt x="6934" y="11492"/>
                      <a:pt x="7023" y="11434"/>
                      <a:pt x="7023" y="11316"/>
                    </a:cubicBezTo>
                    <a:cubicBezTo>
                      <a:pt x="7023" y="11228"/>
                      <a:pt x="6846" y="11140"/>
                      <a:pt x="7023" y="11022"/>
                    </a:cubicBezTo>
                    <a:cubicBezTo>
                      <a:pt x="7169" y="10934"/>
                      <a:pt x="7023" y="10816"/>
                      <a:pt x="7258" y="10875"/>
                    </a:cubicBezTo>
                    <a:cubicBezTo>
                      <a:pt x="7493" y="10934"/>
                      <a:pt x="7581" y="11140"/>
                      <a:pt x="7728" y="11022"/>
                    </a:cubicBezTo>
                    <a:cubicBezTo>
                      <a:pt x="7845" y="10934"/>
                      <a:pt x="7698" y="10699"/>
                      <a:pt x="7904" y="10581"/>
                    </a:cubicBezTo>
                    <a:cubicBezTo>
                      <a:pt x="8110" y="10434"/>
                      <a:pt x="8492" y="10493"/>
                      <a:pt x="8609" y="10375"/>
                    </a:cubicBezTo>
                    <a:cubicBezTo>
                      <a:pt x="8727" y="10287"/>
                      <a:pt x="9079" y="10052"/>
                      <a:pt x="9314" y="9964"/>
                    </a:cubicBezTo>
                    <a:cubicBezTo>
                      <a:pt x="9520" y="9846"/>
                      <a:pt x="9931" y="9729"/>
                      <a:pt x="10020" y="9611"/>
                    </a:cubicBezTo>
                    <a:cubicBezTo>
                      <a:pt x="10078" y="9464"/>
                      <a:pt x="10108" y="9317"/>
                      <a:pt x="10284" y="9347"/>
                    </a:cubicBezTo>
                    <a:cubicBezTo>
                      <a:pt x="10431" y="9347"/>
                      <a:pt x="10842" y="9611"/>
                      <a:pt x="11048" y="9611"/>
                    </a:cubicBezTo>
                    <a:cubicBezTo>
                      <a:pt x="11283" y="9611"/>
                      <a:pt x="11577" y="9699"/>
                      <a:pt x="11695" y="9611"/>
                    </a:cubicBezTo>
                    <a:cubicBezTo>
                      <a:pt x="11841" y="9494"/>
                      <a:pt x="11900" y="9288"/>
                      <a:pt x="12106" y="9288"/>
                    </a:cubicBezTo>
                    <a:cubicBezTo>
                      <a:pt x="12312" y="9288"/>
                      <a:pt x="13222" y="9347"/>
                      <a:pt x="13516" y="9258"/>
                    </a:cubicBezTo>
                    <a:cubicBezTo>
                      <a:pt x="13810" y="9170"/>
                      <a:pt x="13898" y="9405"/>
                      <a:pt x="14016" y="9288"/>
                    </a:cubicBezTo>
                    <a:cubicBezTo>
                      <a:pt x="14163" y="9141"/>
                      <a:pt x="14398" y="9023"/>
                      <a:pt x="14398" y="8818"/>
                    </a:cubicBezTo>
                    <a:cubicBezTo>
                      <a:pt x="14398" y="8641"/>
                      <a:pt x="14574" y="8347"/>
                      <a:pt x="14633" y="8230"/>
                    </a:cubicBezTo>
                    <a:cubicBezTo>
                      <a:pt x="14692" y="8142"/>
                      <a:pt x="14750" y="6613"/>
                      <a:pt x="14780" y="5790"/>
                    </a:cubicBezTo>
                    <a:cubicBezTo>
                      <a:pt x="14310" y="5849"/>
                      <a:pt x="13898" y="5878"/>
                      <a:pt x="13869" y="5849"/>
                    </a:cubicBezTo>
                    <a:cubicBezTo>
                      <a:pt x="13751" y="5790"/>
                      <a:pt x="13957" y="5496"/>
                      <a:pt x="14016" y="5379"/>
                    </a:cubicBezTo>
                    <a:cubicBezTo>
                      <a:pt x="14075" y="5232"/>
                      <a:pt x="13898" y="5055"/>
                      <a:pt x="13575" y="4938"/>
                    </a:cubicBezTo>
                    <a:cubicBezTo>
                      <a:pt x="13222" y="4820"/>
                      <a:pt x="13281" y="4879"/>
                      <a:pt x="13222" y="4791"/>
                    </a:cubicBezTo>
                    <a:cubicBezTo>
                      <a:pt x="13134" y="4673"/>
                      <a:pt x="12811" y="4673"/>
                      <a:pt x="12723" y="4673"/>
                    </a:cubicBezTo>
                    <a:cubicBezTo>
                      <a:pt x="12635" y="4673"/>
                      <a:pt x="12282" y="4232"/>
                      <a:pt x="12282" y="4232"/>
                    </a:cubicBezTo>
                    <a:cubicBezTo>
                      <a:pt x="12253" y="3938"/>
                      <a:pt x="12253" y="3938"/>
                      <a:pt x="12253" y="3938"/>
                    </a:cubicBezTo>
                    <a:cubicBezTo>
                      <a:pt x="7522" y="117"/>
                      <a:pt x="7522" y="117"/>
                      <a:pt x="7522" y="117"/>
                    </a:cubicBezTo>
                    <a:cubicBezTo>
                      <a:pt x="6053" y="0"/>
                      <a:pt x="6053" y="0"/>
                      <a:pt x="6053" y="0"/>
                    </a:cubicBezTo>
                    <a:cubicBezTo>
                      <a:pt x="5994" y="7877"/>
                      <a:pt x="5994" y="7877"/>
                      <a:pt x="5994" y="7877"/>
                    </a:cubicBezTo>
                    <a:cubicBezTo>
                      <a:pt x="6170" y="8083"/>
                      <a:pt x="6170" y="8083"/>
                      <a:pt x="6170" y="8083"/>
                    </a:cubicBezTo>
                    <a:cubicBezTo>
                      <a:pt x="5935" y="8876"/>
                      <a:pt x="5935" y="8876"/>
                      <a:pt x="5935" y="8876"/>
                    </a:cubicBezTo>
                    <a:cubicBezTo>
                      <a:pt x="5935" y="8876"/>
                      <a:pt x="3144" y="8759"/>
                      <a:pt x="2909" y="8700"/>
                    </a:cubicBezTo>
                    <a:cubicBezTo>
                      <a:pt x="2644" y="8671"/>
                      <a:pt x="2615" y="8729"/>
                      <a:pt x="2380" y="8788"/>
                    </a:cubicBezTo>
                    <a:cubicBezTo>
                      <a:pt x="2145" y="8847"/>
                      <a:pt x="1822" y="8759"/>
                      <a:pt x="1557" y="8729"/>
                    </a:cubicBezTo>
                    <a:cubicBezTo>
                      <a:pt x="1293" y="8700"/>
                      <a:pt x="1351" y="8847"/>
                      <a:pt x="1205" y="8906"/>
                    </a:cubicBezTo>
                    <a:cubicBezTo>
                      <a:pt x="1028" y="8965"/>
                      <a:pt x="969" y="8465"/>
                      <a:pt x="734" y="8553"/>
                    </a:cubicBezTo>
                    <a:cubicBezTo>
                      <a:pt x="529" y="8641"/>
                      <a:pt x="411" y="8994"/>
                      <a:pt x="411" y="9112"/>
                    </a:cubicBezTo>
                    <a:cubicBezTo>
                      <a:pt x="411" y="9258"/>
                      <a:pt x="147" y="9347"/>
                      <a:pt x="59" y="9464"/>
                    </a:cubicBezTo>
                    <a:cubicBezTo>
                      <a:pt x="0" y="9611"/>
                      <a:pt x="235" y="9876"/>
                      <a:pt x="235" y="9993"/>
                    </a:cubicBezTo>
                    <a:cubicBezTo>
                      <a:pt x="235" y="10140"/>
                      <a:pt x="205" y="10170"/>
                      <a:pt x="117" y="10375"/>
                    </a:cubicBezTo>
                    <a:cubicBezTo>
                      <a:pt x="59" y="10611"/>
                      <a:pt x="235" y="10464"/>
                      <a:pt x="470" y="10581"/>
                    </a:cubicBezTo>
                    <a:cubicBezTo>
                      <a:pt x="705" y="10669"/>
                      <a:pt x="676" y="11110"/>
                      <a:pt x="646" y="11316"/>
                    </a:cubicBezTo>
                    <a:cubicBezTo>
                      <a:pt x="617" y="11551"/>
                      <a:pt x="441" y="11610"/>
                      <a:pt x="529" y="11816"/>
                    </a:cubicBezTo>
                    <a:cubicBezTo>
                      <a:pt x="617" y="11992"/>
                      <a:pt x="764" y="11757"/>
                      <a:pt x="940" y="11669"/>
                    </a:cubicBezTo>
                    <a:cubicBezTo>
                      <a:pt x="1087" y="11610"/>
                      <a:pt x="1028" y="11786"/>
                      <a:pt x="1116" y="11933"/>
                    </a:cubicBezTo>
                    <a:cubicBezTo>
                      <a:pt x="1205" y="12110"/>
                      <a:pt x="1440" y="11845"/>
                      <a:pt x="1557" y="11786"/>
                    </a:cubicBezTo>
                    <a:cubicBezTo>
                      <a:pt x="1645" y="11727"/>
                      <a:pt x="1704" y="11786"/>
                      <a:pt x="1822" y="11904"/>
                    </a:cubicBezTo>
                    <a:cubicBezTo>
                      <a:pt x="1939" y="11992"/>
                      <a:pt x="2027" y="11786"/>
                      <a:pt x="2174" y="11757"/>
                    </a:cubicBezTo>
                    <a:cubicBezTo>
                      <a:pt x="2292" y="11727"/>
                      <a:pt x="2350" y="11610"/>
                      <a:pt x="2350" y="11522"/>
                    </a:cubicBezTo>
                    <a:cubicBezTo>
                      <a:pt x="2350" y="11434"/>
                      <a:pt x="2439" y="11463"/>
                      <a:pt x="2644" y="11581"/>
                    </a:cubicBezTo>
                    <a:cubicBezTo>
                      <a:pt x="2879" y="11669"/>
                      <a:pt x="2674" y="11757"/>
                      <a:pt x="2762" y="11933"/>
                    </a:cubicBezTo>
                    <a:cubicBezTo>
                      <a:pt x="2850" y="12080"/>
                      <a:pt x="2762" y="12110"/>
                      <a:pt x="2791" y="12257"/>
                    </a:cubicBezTo>
                    <a:cubicBezTo>
                      <a:pt x="2821" y="12374"/>
                      <a:pt x="2938" y="12433"/>
                      <a:pt x="3144" y="12580"/>
                    </a:cubicBezTo>
                    <a:cubicBezTo>
                      <a:pt x="3320" y="12756"/>
                      <a:pt x="2997" y="12815"/>
                      <a:pt x="2938" y="12933"/>
                    </a:cubicBezTo>
                    <a:cubicBezTo>
                      <a:pt x="2909" y="13080"/>
                      <a:pt x="3056" y="12933"/>
                      <a:pt x="3203" y="12991"/>
                    </a:cubicBezTo>
                    <a:cubicBezTo>
                      <a:pt x="3320" y="13050"/>
                      <a:pt x="3261" y="13285"/>
                      <a:pt x="3261" y="13462"/>
                    </a:cubicBezTo>
                    <a:cubicBezTo>
                      <a:pt x="3291" y="13550"/>
                      <a:pt x="3379" y="13667"/>
                      <a:pt x="3496" y="13785"/>
                    </a:cubicBezTo>
                    <a:cubicBezTo>
                      <a:pt x="3526" y="13756"/>
                      <a:pt x="3555" y="13726"/>
                      <a:pt x="3585" y="13697"/>
                    </a:cubicBezTo>
                    <a:cubicBezTo>
                      <a:pt x="3702" y="13550"/>
                      <a:pt x="3732" y="13550"/>
                      <a:pt x="3849" y="13520"/>
                    </a:cubicBezTo>
                    <a:cubicBezTo>
                      <a:pt x="3937" y="13491"/>
                      <a:pt x="3849" y="13726"/>
                      <a:pt x="4025" y="13814"/>
                    </a:cubicBezTo>
                    <a:cubicBezTo>
                      <a:pt x="4231" y="13873"/>
                      <a:pt x="4290" y="13814"/>
                      <a:pt x="4349" y="13726"/>
                    </a:cubicBezTo>
                    <a:cubicBezTo>
                      <a:pt x="4407" y="13638"/>
                      <a:pt x="4554" y="13726"/>
                      <a:pt x="4554" y="13726"/>
                    </a:cubicBezTo>
                    <a:cubicBezTo>
                      <a:pt x="4554" y="13726"/>
                      <a:pt x="4554" y="13432"/>
                      <a:pt x="4584" y="13285"/>
                    </a:cubicBezTo>
                    <a:cubicBezTo>
                      <a:pt x="4613" y="13168"/>
                      <a:pt x="4731" y="13403"/>
                      <a:pt x="4877" y="13432"/>
                    </a:cubicBezTo>
                    <a:cubicBezTo>
                      <a:pt x="4995" y="13462"/>
                      <a:pt x="4907" y="13344"/>
                      <a:pt x="4995" y="13315"/>
                    </a:cubicBezTo>
                    <a:cubicBezTo>
                      <a:pt x="5083" y="13285"/>
                      <a:pt x="5054" y="13814"/>
                      <a:pt x="5054" y="13814"/>
                    </a:cubicBezTo>
                    <a:cubicBezTo>
                      <a:pt x="5054" y="13814"/>
                      <a:pt x="5465" y="13609"/>
                      <a:pt x="5553" y="13609"/>
                    </a:cubicBezTo>
                    <a:cubicBezTo>
                      <a:pt x="5583" y="13609"/>
                      <a:pt x="5612" y="13638"/>
                      <a:pt x="5641" y="13638"/>
                    </a:cubicBezTo>
                    <a:cubicBezTo>
                      <a:pt x="5700" y="13462"/>
                      <a:pt x="5759" y="13285"/>
                      <a:pt x="5759" y="13168"/>
                    </a:cubicBezTo>
                    <a:cubicBezTo>
                      <a:pt x="5759" y="12933"/>
                      <a:pt x="6023" y="12844"/>
                      <a:pt x="5994" y="1263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2" name="Freeform 128"/>
              <p:cNvSpPr>
                <a:spLocks/>
              </p:cNvSpPr>
              <p:nvPr/>
            </p:nvSpPr>
            <p:spPr bwMode="auto">
              <a:xfrm>
                <a:off x="2188" y="1015"/>
                <a:ext cx="787" cy="738"/>
              </a:xfrm>
              <a:custGeom>
                <a:avLst/>
                <a:gdLst>
                  <a:gd name="T0" fmla="*/ 316 w 787"/>
                  <a:gd name="T1" fmla="*/ 652 h 738"/>
                  <a:gd name="T2" fmla="*/ 363 w 787"/>
                  <a:gd name="T3" fmla="*/ 612 h 738"/>
                  <a:gd name="T4" fmla="*/ 374 w 787"/>
                  <a:gd name="T5" fmla="*/ 587 h 738"/>
                  <a:gd name="T6" fmla="*/ 411 w 787"/>
                  <a:gd name="T7" fmla="*/ 587 h 738"/>
                  <a:gd name="T8" fmla="*/ 458 w 787"/>
                  <a:gd name="T9" fmla="*/ 552 h 738"/>
                  <a:gd name="T10" fmla="*/ 533 w 787"/>
                  <a:gd name="T11" fmla="*/ 511 h 738"/>
                  <a:gd name="T12" fmla="*/ 588 w 787"/>
                  <a:gd name="T13" fmla="*/ 511 h 738"/>
                  <a:gd name="T14" fmla="*/ 644 w 787"/>
                  <a:gd name="T15" fmla="*/ 494 h 738"/>
                  <a:gd name="T16" fmla="*/ 746 w 787"/>
                  <a:gd name="T17" fmla="*/ 494 h 738"/>
                  <a:gd name="T18" fmla="*/ 779 w 787"/>
                  <a:gd name="T19" fmla="*/ 438 h 738"/>
                  <a:gd name="T20" fmla="*/ 738 w 787"/>
                  <a:gd name="T21" fmla="*/ 311 h 738"/>
                  <a:gd name="T22" fmla="*/ 723 w 787"/>
                  <a:gd name="T23" fmla="*/ 263 h 738"/>
                  <a:gd name="T24" fmla="*/ 677 w 787"/>
                  <a:gd name="T25" fmla="*/ 249 h 738"/>
                  <a:gd name="T26" fmla="*/ 652 w 787"/>
                  <a:gd name="T27" fmla="*/ 210 h 738"/>
                  <a:gd name="T28" fmla="*/ 322 w 787"/>
                  <a:gd name="T29" fmla="*/ 0 h 738"/>
                  <a:gd name="T30" fmla="*/ 328 w 787"/>
                  <a:gd name="T31" fmla="*/ 430 h 738"/>
                  <a:gd name="T32" fmla="*/ 155 w 787"/>
                  <a:gd name="T33" fmla="*/ 463 h 738"/>
                  <a:gd name="T34" fmla="*/ 83 w 787"/>
                  <a:gd name="T35" fmla="*/ 465 h 738"/>
                  <a:gd name="T36" fmla="*/ 39 w 787"/>
                  <a:gd name="T37" fmla="*/ 455 h 738"/>
                  <a:gd name="T38" fmla="*/ 3 w 787"/>
                  <a:gd name="T39" fmla="*/ 504 h 738"/>
                  <a:gd name="T40" fmla="*/ 6 w 787"/>
                  <a:gd name="T41" fmla="*/ 552 h 738"/>
                  <a:gd name="T42" fmla="*/ 34 w 787"/>
                  <a:gd name="T43" fmla="*/ 602 h 738"/>
                  <a:gd name="T44" fmla="*/ 50 w 787"/>
                  <a:gd name="T45" fmla="*/ 621 h 738"/>
                  <a:gd name="T46" fmla="*/ 83 w 787"/>
                  <a:gd name="T47" fmla="*/ 627 h 738"/>
                  <a:gd name="T48" fmla="*/ 116 w 787"/>
                  <a:gd name="T49" fmla="*/ 626 h 738"/>
                  <a:gd name="T50" fmla="*/ 141 w 787"/>
                  <a:gd name="T51" fmla="*/ 616 h 738"/>
                  <a:gd name="T52" fmla="*/ 148 w 787"/>
                  <a:gd name="T53" fmla="*/ 652 h 738"/>
                  <a:gd name="T54" fmla="*/ 156 w 787"/>
                  <a:gd name="T55" fmla="*/ 688 h 738"/>
                  <a:gd name="T56" fmla="*/ 173 w 787"/>
                  <a:gd name="T57" fmla="*/ 716 h 738"/>
                  <a:gd name="T58" fmla="*/ 191 w 787"/>
                  <a:gd name="T59" fmla="*/ 729 h 738"/>
                  <a:gd name="T60" fmla="*/ 214 w 787"/>
                  <a:gd name="T61" fmla="*/ 735 h 738"/>
                  <a:gd name="T62" fmla="*/ 242 w 787"/>
                  <a:gd name="T63" fmla="*/ 730 h 738"/>
                  <a:gd name="T64" fmla="*/ 260 w 787"/>
                  <a:gd name="T65" fmla="*/ 715 h 738"/>
                  <a:gd name="T66" fmla="*/ 269 w 787"/>
                  <a:gd name="T67" fmla="*/ 735 h 738"/>
                  <a:gd name="T68" fmla="*/ 300 w 787"/>
                  <a:gd name="T69" fmla="*/ 726 h 738"/>
                  <a:gd name="T70" fmla="*/ 319 w 787"/>
                  <a:gd name="T71" fmla="*/ 67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7" h="738">
                    <a:moveTo>
                      <a:pt x="319" y="673"/>
                    </a:moveTo>
                    <a:cubicBezTo>
                      <a:pt x="317" y="663"/>
                      <a:pt x="310" y="655"/>
                      <a:pt x="316" y="652"/>
                    </a:cubicBezTo>
                    <a:cubicBezTo>
                      <a:pt x="324" y="648"/>
                      <a:pt x="346" y="652"/>
                      <a:pt x="350" y="644"/>
                    </a:cubicBezTo>
                    <a:cubicBezTo>
                      <a:pt x="357" y="637"/>
                      <a:pt x="358" y="612"/>
                      <a:pt x="363" y="612"/>
                    </a:cubicBezTo>
                    <a:cubicBezTo>
                      <a:pt x="369" y="612"/>
                      <a:pt x="374" y="608"/>
                      <a:pt x="374" y="602"/>
                    </a:cubicBezTo>
                    <a:cubicBezTo>
                      <a:pt x="374" y="597"/>
                      <a:pt x="364" y="593"/>
                      <a:pt x="374" y="587"/>
                    </a:cubicBezTo>
                    <a:cubicBezTo>
                      <a:pt x="382" y="582"/>
                      <a:pt x="374" y="576"/>
                      <a:pt x="386" y="579"/>
                    </a:cubicBezTo>
                    <a:cubicBezTo>
                      <a:pt x="399" y="582"/>
                      <a:pt x="403" y="593"/>
                      <a:pt x="411" y="587"/>
                    </a:cubicBezTo>
                    <a:cubicBezTo>
                      <a:pt x="418" y="582"/>
                      <a:pt x="410" y="569"/>
                      <a:pt x="421" y="563"/>
                    </a:cubicBezTo>
                    <a:cubicBezTo>
                      <a:pt x="432" y="555"/>
                      <a:pt x="452" y="558"/>
                      <a:pt x="458" y="552"/>
                    </a:cubicBezTo>
                    <a:cubicBezTo>
                      <a:pt x="465" y="547"/>
                      <a:pt x="483" y="535"/>
                      <a:pt x="496" y="530"/>
                    </a:cubicBezTo>
                    <a:cubicBezTo>
                      <a:pt x="507" y="524"/>
                      <a:pt x="529" y="518"/>
                      <a:pt x="533" y="511"/>
                    </a:cubicBezTo>
                    <a:cubicBezTo>
                      <a:pt x="536" y="504"/>
                      <a:pt x="538" y="496"/>
                      <a:pt x="547" y="497"/>
                    </a:cubicBezTo>
                    <a:cubicBezTo>
                      <a:pt x="555" y="497"/>
                      <a:pt x="577" y="511"/>
                      <a:pt x="588" y="511"/>
                    </a:cubicBezTo>
                    <a:cubicBezTo>
                      <a:pt x="601" y="511"/>
                      <a:pt x="616" y="516"/>
                      <a:pt x="623" y="511"/>
                    </a:cubicBezTo>
                    <a:cubicBezTo>
                      <a:pt x="630" y="505"/>
                      <a:pt x="633" y="494"/>
                      <a:pt x="644" y="494"/>
                    </a:cubicBezTo>
                    <a:cubicBezTo>
                      <a:pt x="655" y="494"/>
                      <a:pt x="704" y="497"/>
                      <a:pt x="720" y="493"/>
                    </a:cubicBezTo>
                    <a:cubicBezTo>
                      <a:pt x="735" y="488"/>
                      <a:pt x="740" y="501"/>
                      <a:pt x="746" y="494"/>
                    </a:cubicBezTo>
                    <a:cubicBezTo>
                      <a:pt x="754" y="486"/>
                      <a:pt x="766" y="480"/>
                      <a:pt x="766" y="469"/>
                    </a:cubicBezTo>
                    <a:cubicBezTo>
                      <a:pt x="766" y="460"/>
                      <a:pt x="776" y="444"/>
                      <a:pt x="779" y="438"/>
                    </a:cubicBezTo>
                    <a:cubicBezTo>
                      <a:pt x="782" y="433"/>
                      <a:pt x="785" y="352"/>
                      <a:pt x="787" y="308"/>
                    </a:cubicBezTo>
                    <a:cubicBezTo>
                      <a:pt x="762" y="311"/>
                      <a:pt x="740" y="313"/>
                      <a:pt x="738" y="311"/>
                    </a:cubicBezTo>
                    <a:cubicBezTo>
                      <a:pt x="732" y="308"/>
                      <a:pt x="743" y="293"/>
                      <a:pt x="746" y="286"/>
                    </a:cubicBezTo>
                    <a:cubicBezTo>
                      <a:pt x="749" y="279"/>
                      <a:pt x="740" y="269"/>
                      <a:pt x="723" y="263"/>
                    </a:cubicBezTo>
                    <a:cubicBezTo>
                      <a:pt x="704" y="257"/>
                      <a:pt x="707" y="260"/>
                      <a:pt x="704" y="255"/>
                    </a:cubicBezTo>
                    <a:cubicBezTo>
                      <a:pt x="699" y="249"/>
                      <a:pt x="682" y="249"/>
                      <a:pt x="677" y="249"/>
                    </a:cubicBezTo>
                    <a:cubicBezTo>
                      <a:pt x="673" y="249"/>
                      <a:pt x="654" y="225"/>
                      <a:pt x="654" y="225"/>
                    </a:cubicBezTo>
                    <a:cubicBezTo>
                      <a:pt x="652" y="210"/>
                      <a:pt x="652" y="210"/>
                      <a:pt x="652" y="210"/>
                    </a:cubicBezTo>
                    <a:cubicBezTo>
                      <a:pt x="400" y="6"/>
                      <a:pt x="400" y="6"/>
                      <a:pt x="400" y="6"/>
                    </a:cubicBezTo>
                    <a:cubicBezTo>
                      <a:pt x="322" y="0"/>
                      <a:pt x="322" y="0"/>
                      <a:pt x="322" y="0"/>
                    </a:cubicBezTo>
                    <a:cubicBezTo>
                      <a:pt x="319" y="419"/>
                      <a:pt x="319" y="419"/>
                      <a:pt x="319" y="419"/>
                    </a:cubicBezTo>
                    <a:cubicBezTo>
                      <a:pt x="328" y="430"/>
                      <a:pt x="328" y="430"/>
                      <a:pt x="328" y="430"/>
                    </a:cubicBezTo>
                    <a:cubicBezTo>
                      <a:pt x="316" y="472"/>
                      <a:pt x="316" y="472"/>
                      <a:pt x="316" y="472"/>
                    </a:cubicBezTo>
                    <a:cubicBezTo>
                      <a:pt x="316" y="472"/>
                      <a:pt x="167" y="466"/>
                      <a:pt x="155" y="463"/>
                    </a:cubicBezTo>
                    <a:cubicBezTo>
                      <a:pt x="141" y="461"/>
                      <a:pt x="139" y="465"/>
                      <a:pt x="127" y="468"/>
                    </a:cubicBezTo>
                    <a:cubicBezTo>
                      <a:pt x="114" y="471"/>
                      <a:pt x="97" y="466"/>
                      <a:pt x="83" y="465"/>
                    </a:cubicBezTo>
                    <a:cubicBezTo>
                      <a:pt x="69" y="463"/>
                      <a:pt x="72" y="471"/>
                      <a:pt x="64" y="474"/>
                    </a:cubicBezTo>
                    <a:cubicBezTo>
                      <a:pt x="55" y="477"/>
                      <a:pt x="51" y="451"/>
                      <a:pt x="39" y="455"/>
                    </a:cubicBezTo>
                    <a:cubicBezTo>
                      <a:pt x="28" y="460"/>
                      <a:pt x="22" y="479"/>
                      <a:pt x="22" y="485"/>
                    </a:cubicBezTo>
                    <a:cubicBezTo>
                      <a:pt x="22" y="493"/>
                      <a:pt x="8" y="497"/>
                      <a:pt x="3" y="504"/>
                    </a:cubicBezTo>
                    <a:cubicBezTo>
                      <a:pt x="0" y="511"/>
                      <a:pt x="12" y="526"/>
                      <a:pt x="12" y="532"/>
                    </a:cubicBezTo>
                    <a:cubicBezTo>
                      <a:pt x="12" y="540"/>
                      <a:pt x="11" y="541"/>
                      <a:pt x="6" y="552"/>
                    </a:cubicBezTo>
                    <a:cubicBezTo>
                      <a:pt x="3" y="565"/>
                      <a:pt x="12" y="557"/>
                      <a:pt x="25" y="563"/>
                    </a:cubicBezTo>
                    <a:cubicBezTo>
                      <a:pt x="37" y="568"/>
                      <a:pt x="36" y="591"/>
                      <a:pt x="34" y="602"/>
                    </a:cubicBezTo>
                    <a:cubicBezTo>
                      <a:pt x="33" y="615"/>
                      <a:pt x="23" y="618"/>
                      <a:pt x="28" y="629"/>
                    </a:cubicBezTo>
                    <a:cubicBezTo>
                      <a:pt x="33" y="638"/>
                      <a:pt x="40" y="626"/>
                      <a:pt x="50" y="621"/>
                    </a:cubicBezTo>
                    <a:cubicBezTo>
                      <a:pt x="58" y="618"/>
                      <a:pt x="55" y="627"/>
                      <a:pt x="59" y="635"/>
                    </a:cubicBezTo>
                    <a:cubicBezTo>
                      <a:pt x="64" y="644"/>
                      <a:pt x="76" y="630"/>
                      <a:pt x="83" y="627"/>
                    </a:cubicBezTo>
                    <a:cubicBezTo>
                      <a:pt x="87" y="624"/>
                      <a:pt x="91" y="627"/>
                      <a:pt x="97" y="633"/>
                    </a:cubicBezTo>
                    <a:cubicBezTo>
                      <a:pt x="103" y="638"/>
                      <a:pt x="108" y="627"/>
                      <a:pt x="116" y="626"/>
                    </a:cubicBezTo>
                    <a:cubicBezTo>
                      <a:pt x="122" y="624"/>
                      <a:pt x="125" y="618"/>
                      <a:pt x="125" y="613"/>
                    </a:cubicBezTo>
                    <a:cubicBezTo>
                      <a:pt x="125" y="608"/>
                      <a:pt x="130" y="610"/>
                      <a:pt x="141" y="616"/>
                    </a:cubicBezTo>
                    <a:cubicBezTo>
                      <a:pt x="153" y="621"/>
                      <a:pt x="142" y="626"/>
                      <a:pt x="147" y="635"/>
                    </a:cubicBezTo>
                    <a:cubicBezTo>
                      <a:pt x="152" y="643"/>
                      <a:pt x="147" y="644"/>
                      <a:pt x="148" y="652"/>
                    </a:cubicBezTo>
                    <a:cubicBezTo>
                      <a:pt x="150" y="658"/>
                      <a:pt x="156" y="662"/>
                      <a:pt x="167" y="669"/>
                    </a:cubicBezTo>
                    <a:cubicBezTo>
                      <a:pt x="177" y="679"/>
                      <a:pt x="159" y="682"/>
                      <a:pt x="156" y="688"/>
                    </a:cubicBezTo>
                    <a:cubicBezTo>
                      <a:pt x="155" y="696"/>
                      <a:pt x="163" y="688"/>
                      <a:pt x="170" y="691"/>
                    </a:cubicBezTo>
                    <a:cubicBezTo>
                      <a:pt x="177" y="694"/>
                      <a:pt x="173" y="707"/>
                      <a:pt x="173" y="716"/>
                    </a:cubicBezTo>
                    <a:cubicBezTo>
                      <a:pt x="175" y="721"/>
                      <a:pt x="180" y="727"/>
                      <a:pt x="186" y="734"/>
                    </a:cubicBezTo>
                    <a:cubicBezTo>
                      <a:pt x="188" y="732"/>
                      <a:pt x="189" y="730"/>
                      <a:pt x="191" y="729"/>
                    </a:cubicBezTo>
                    <a:cubicBezTo>
                      <a:pt x="197" y="721"/>
                      <a:pt x="199" y="721"/>
                      <a:pt x="205" y="719"/>
                    </a:cubicBezTo>
                    <a:cubicBezTo>
                      <a:pt x="209" y="718"/>
                      <a:pt x="205" y="730"/>
                      <a:pt x="214" y="735"/>
                    </a:cubicBezTo>
                    <a:cubicBezTo>
                      <a:pt x="225" y="738"/>
                      <a:pt x="228" y="735"/>
                      <a:pt x="231" y="730"/>
                    </a:cubicBezTo>
                    <a:cubicBezTo>
                      <a:pt x="234" y="726"/>
                      <a:pt x="242" y="730"/>
                      <a:pt x="242" y="730"/>
                    </a:cubicBezTo>
                    <a:cubicBezTo>
                      <a:pt x="242" y="730"/>
                      <a:pt x="242" y="715"/>
                      <a:pt x="244" y="707"/>
                    </a:cubicBezTo>
                    <a:cubicBezTo>
                      <a:pt x="245" y="701"/>
                      <a:pt x="252" y="713"/>
                      <a:pt x="260" y="715"/>
                    </a:cubicBezTo>
                    <a:cubicBezTo>
                      <a:pt x="266" y="716"/>
                      <a:pt x="261" y="710"/>
                      <a:pt x="266" y="709"/>
                    </a:cubicBezTo>
                    <a:cubicBezTo>
                      <a:pt x="270" y="707"/>
                      <a:pt x="269" y="735"/>
                      <a:pt x="269" y="735"/>
                    </a:cubicBezTo>
                    <a:cubicBezTo>
                      <a:pt x="269" y="735"/>
                      <a:pt x="291" y="724"/>
                      <a:pt x="296" y="724"/>
                    </a:cubicBezTo>
                    <a:cubicBezTo>
                      <a:pt x="297" y="724"/>
                      <a:pt x="299" y="726"/>
                      <a:pt x="300" y="726"/>
                    </a:cubicBezTo>
                    <a:cubicBezTo>
                      <a:pt x="303" y="716"/>
                      <a:pt x="306" y="707"/>
                      <a:pt x="306" y="701"/>
                    </a:cubicBezTo>
                    <a:cubicBezTo>
                      <a:pt x="306" y="688"/>
                      <a:pt x="321" y="683"/>
                      <a:pt x="319" y="67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9" name="Group 132"/>
            <p:cNvGrpSpPr>
              <a:grpSpLocks/>
            </p:cNvGrpSpPr>
            <p:nvPr/>
          </p:nvGrpSpPr>
          <p:grpSpPr bwMode="auto">
            <a:xfrm>
              <a:off x="4313025" y="2674929"/>
              <a:ext cx="1588" cy="1587"/>
              <a:chOff x="2027" y="1663"/>
              <a:chExt cx="1" cy="1"/>
            </a:xfrm>
          </p:grpSpPr>
          <p:sp>
            <p:nvSpPr>
              <p:cNvPr id="389" name="Rectangle 130"/>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0" name="Rectangle 131"/>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0" name="Group 135"/>
            <p:cNvGrpSpPr>
              <a:grpSpLocks/>
            </p:cNvGrpSpPr>
            <p:nvPr/>
          </p:nvGrpSpPr>
          <p:grpSpPr bwMode="auto">
            <a:xfrm>
              <a:off x="5668752" y="2549517"/>
              <a:ext cx="931864" cy="749298"/>
              <a:chOff x="2881" y="1584"/>
              <a:chExt cx="587" cy="472"/>
            </a:xfrm>
          </p:grpSpPr>
          <p:sp>
            <p:nvSpPr>
              <p:cNvPr id="387" name="Freeform 133"/>
              <p:cNvSpPr>
                <a:spLocks/>
              </p:cNvSpPr>
              <p:nvPr/>
            </p:nvSpPr>
            <p:spPr bwMode="auto">
              <a:xfrm>
                <a:off x="2881" y="1584"/>
                <a:ext cx="587" cy="472"/>
              </a:xfrm>
              <a:custGeom>
                <a:avLst/>
                <a:gdLst>
                  <a:gd name="T0" fmla="*/ 4408 w 5510"/>
                  <a:gd name="T1" fmla="*/ 368 h 4444"/>
                  <a:gd name="T2" fmla="*/ 3864 w 5510"/>
                  <a:gd name="T3" fmla="*/ 280 h 4444"/>
                  <a:gd name="T4" fmla="*/ 3247 w 5510"/>
                  <a:gd name="T5" fmla="*/ 427 h 4444"/>
                  <a:gd name="T6" fmla="*/ 2953 w 5510"/>
                  <a:gd name="T7" fmla="*/ 486 h 4444"/>
                  <a:gd name="T8" fmla="*/ 2556 w 5510"/>
                  <a:gd name="T9" fmla="*/ 280 h 4444"/>
                  <a:gd name="T10" fmla="*/ 2248 w 5510"/>
                  <a:gd name="T11" fmla="*/ 324 h 4444"/>
                  <a:gd name="T12" fmla="*/ 1983 w 5510"/>
                  <a:gd name="T13" fmla="*/ 427 h 4444"/>
                  <a:gd name="T14" fmla="*/ 1778 w 5510"/>
                  <a:gd name="T15" fmla="*/ 118 h 4444"/>
                  <a:gd name="T16" fmla="*/ 1337 w 5510"/>
                  <a:gd name="T17" fmla="*/ 0 h 4444"/>
                  <a:gd name="T18" fmla="*/ 999 w 5510"/>
                  <a:gd name="T19" fmla="*/ 74 h 4444"/>
                  <a:gd name="T20" fmla="*/ 749 w 5510"/>
                  <a:gd name="T21" fmla="*/ 251 h 4444"/>
                  <a:gd name="T22" fmla="*/ 617 w 5510"/>
                  <a:gd name="T23" fmla="*/ 515 h 4444"/>
                  <a:gd name="T24" fmla="*/ 514 w 5510"/>
                  <a:gd name="T25" fmla="*/ 795 h 4444"/>
                  <a:gd name="T26" fmla="*/ 441 w 5510"/>
                  <a:gd name="T27" fmla="*/ 1104 h 4444"/>
                  <a:gd name="T28" fmla="*/ 529 w 5510"/>
                  <a:gd name="T29" fmla="*/ 1325 h 4444"/>
                  <a:gd name="T30" fmla="*/ 499 w 5510"/>
                  <a:gd name="T31" fmla="*/ 1575 h 4444"/>
                  <a:gd name="T32" fmla="*/ 352 w 5510"/>
                  <a:gd name="T33" fmla="*/ 1840 h 4444"/>
                  <a:gd name="T34" fmla="*/ 161 w 5510"/>
                  <a:gd name="T35" fmla="*/ 2163 h 4444"/>
                  <a:gd name="T36" fmla="*/ 59 w 5510"/>
                  <a:gd name="T37" fmla="*/ 2252 h 4444"/>
                  <a:gd name="T38" fmla="*/ 0 w 5510"/>
                  <a:gd name="T39" fmla="*/ 3429 h 4444"/>
                  <a:gd name="T40" fmla="*/ 397 w 5510"/>
                  <a:gd name="T41" fmla="*/ 3443 h 4444"/>
                  <a:gd name="T42" fmla="*/ 837 w 5510"/>
                  <a:gd name="T43" fmla="*/ 3487 h 4444"/>
                  <a:gd name="T44" fmla="*/ 1263 w 5510"/>
                  <a:gd name="T45" fmla="*/ 4105 h 4444"/>
                  <a:gd name="T46" fmla="*/ 1469 w 5510"/>
                  <a:gd name="T47" fmla="*/ 4385 h 4444"/>
                  <a:gd name="T48" fmla="*/ 1631 w 5510"/>
                  <a:gd name="T49" fmla="*/ 4385 h 4444"/>
                  <a:gd name="T50" fmla="*/ 1763 w 5510"/>
                  <a:gd name="T51" fmla="*/ 4370 h 4444"/>
                  <a:gd name="T52" fmla="*/ 1895 w 5510"/>
                  <a:gd name="T53" fmla="*/ 4282 h 4444"/>
                  <a:gd name="T54" fmla="*/ 2160 w 5510"/>
                  <a:gd name="T55" fmla="*/ 4267 h 4444"/>
                  <a:gd name="T56" fmla="*/ 2512 w 5510"/>
                  <a:gd name="T57" fmla="*/ 4267 h 4444"/>
                  <a:gd name="T58" fmla="*/ 2498 w 5510"/>
                  <a:gd name="T59" fmla="*/ 4208 h 4444"/>
                  <a:gd name="T60" fmla="*/ 2630 w 5510"/>
                  <a:gd name="T61" fmla="*/ 4282 h 4444"/>
                  <a:gd name="T62" fmla="*/ 2703 w 5510"/>
                  <a:gd name="T63" fmla="*/ 4135 h 4444"/>
                  <a:gd name="T64" fmla="*/ 2806 w 5510"/>
                  <a:gd name="T65" fmla="*/ 3885 h 4444"/>
                  <a:gd name="T66" fmla="*/ 2821 w 5510"/>
                  <a:gd name="T67" fmla="*/ 3738 h 4444"/>
                  <a:gd name="T68" fmla="*/ 3144 w 5510"/>
                  <a:gd name="T69" fmla="*/ 3458 h 4444"/>
                  <a:gd name="T70" fmla="*/ 3276 w 5510"/>
                  <a:gd name="T71" fmla="*/ 3267 h 4444"/>
                  <a:gd name="T72" fmla="*/ 3379 w 5510"/>
                  <a:gd name="T73" fmla="*/ 3223 h 4444"/>
                  <a:gd name="T74" fmla="*/ 3541 w 5510"/>
                  <a:gd name="T75" fmla="*/ 3237 h 4444"/>
                  <a:gd name="T76" fmla="*/ 3673 w 5510"/>
                  <a:gd name="T77" fmla="*/ 3223 h 4444"/>
                  <a:gd name="T78" fmla="*/ 3776 w 5510"/>
                  <a:gd name="T79" fmla="*/ 3355 h 4444"/>
                  <a:gd name="T80" fmla="*/ 3864 w 5510"/>
                  <a:gd name="T81" fmla="*/ 3443 h 4444"/>
                  <a:gd name="T82" fmla="*/ 4040 w 5510"/>
                  <a:gd name="T83" fmla="*/ 3355 h 4444"/>
                  <a:gd name="T84" fmla="*/ 4143 w 5510"/>
                  <a:gd name="T85" fmla="*/ 3164 h 4444"/>
                  <a:gd name="T86" fmla="*/ 4158 w 5510"/>
                  <a:gd name="T87" fmla="*/ 2973 h 4444"/>
                  <a:gd name="T88" fmla="*/ 4349 w 5510"/>
                  <a:gd name="T89" fmla="*/ 2811 h 4444"/>
                  <a:gd name="T90" fmla="*/ 4378 w 5510"/>
                  <a:gd name="T91" fmla="*/ 2531 h 4444"/>
                  <a:gd name="T92" fmla="*/ 4614 w 5510"/>
                  <a:gd name="T93" fmla="*/ 2413 h 4444"/>
                  <a:gd name="T94" fmla="*/ 4658 w 5510"/>
                  <a:gd name="T95" fmla="*/ 2119 h 4444"/>
                  <a:gd name="T96" fmla="*/ 4863 w 5510"/>
                  <a:gd name="T97" fmla="*/ 1898 h 4444"/>
                  <a:gd name="T98" fmla="*/ 4907 w 5510"/>
                  <a:gd name="T99" fmla="*/ 1648 h 4444"/>
                  <a:gd name="T100" fmla="*/ 5157 w 5510"/>
                  <a:gd name="T101" fmla="*/ 1266 h 4444"/>
                  <a:gd name="T102" fmla="*/ 5436 w 5510"/>
                  <a:gd name="T103" fmla="*/ 1089 h 4444"/>
                  <a:gd name="T104" fmla="*/ 5436 w 5510"/>
                  <a:gd name="T105" fmla="*/ 810 h 4444"/>
                  <a:gd name="T106" fmla="*/ 5275 w 5510"/>
                  <a:gd name="T107" fmla="*/ 766 h 4444"/>
                  <a:gd name="T108" fmla="*/ 5216 w 5510"/>
                  <a:gd name="T109" fmla="*/ 412 h 4444"/>
                  <a:gd name="T110" fmla="*/ 5054 w 5510"/>
                  <a:gd name="T111" fmla="*/ 133 h 4444"/>
                  <a:gd name="T112" fmla="*/ 4731 w 5510"/>
                  <a:gd name="T113" fmla="*/ 206 h 4444"/>
                  <a:gd name="T114" fmla="*/ 4408 w 5510"/>
                  <a:gd name="T115" fmla="*/ 368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10" h="4444">
                    <a:moveTo>
                      <a:pt x="4408" y="368"/>
                    </a:moveTo>
                    <a:cubicBezTo>
                      <a:pt x="4305" y="398"/>
                      <a:pt x="4055" y="280"/>
                      <a:pt x="3864" y="280"/>
                    </a:cubicBezTo>
                    <a:cubicBezTo>
                      <a:pt x="3673" y="280"/>
                      <a:pt x="3350" y="354"/>
                      <a:pt x="3247" y="427"/>
                    </a:cubicBezTo>
                    <a:cubicBezTo>
                      <a:pt x="3159" y="486"/>
                      <a:pt x="3144" y="486"/>
                      <a:pt x="2953" y="486"/>
                    </a:cubicBezTo>
                    <a:cubicBezTo>
                      <a:pt x="2762" y="486"/>
                      <a:pt x="2630" y="324"/>
                      <a:pt x="2556" y="280"/>
                    </a:cubicBezTo>
                    <a:cubicBezTo>
                      <a:pt x="2498" y="221"/>
                      <a:pt x="2307" y="295"/>
                      <a:pt x="2248" y="324"/>
                    </a:cubicBezTo>
                    <a:cubicBezTo>
                      <a:pt x="2204" y="368"/>
                      <a:pt x="2116" y="383"/>
                      <a:pt x="1983" y="427"/>
                    </a:cubicBezTo>
                    <a:cubicBezTo>
                      <a:pt x="1851" y="457"/>
                      <a:pt x="1836" y="162"/>
                      <a:pt x="1778" y="118"/>
                    </a:cubicBezTo>
                    <a:cubicBezTo>
                      <a:pt x="1734" y="59"/>
                      <a:pt x="1410" y="0"/>
                      <a:pt x="1337" y="0"/>
                    </a:cubicBezTo>
                    <a:cubicBezTo>
                      <a:pt x="1249" y="0"/>
                      <a:pt x="1072" y="74"/>
                      <a:pt x="999" y="74"/>
                    </a:cubicBezTo>
                    <a:cubicBezTo>
                      <a:pt x="925" y="74"/>
                      <a:pt x="793" y="133"/>
                      <a:pt x="749" y="251"/>
                    </a:cubicBezTo>
                    <a:cubicBezTo>
                      <a:pt x="690" y="368"/>
                      <a:pt x="661" y="457"/>
                      <a:pt x="617" y="515"/>
                    </a:cubicBezTo>
                    <a:cubicBezTo>
                      <a:pt x="588" y="574"/>
                      <a:pt x="529" y="618"/>
                      <a:pt x="514" y="795"/>
                    </a:cubicBezTo>
                    <a:cubicBezTo>
                      <a:pt x="499" y="986"/>
                      <a:pt x="441" y="986"/>
                      <a:pt x="441" y="1104"/>
                    </a:cubicBezTo>
                    <a:cubicBezTo>
                      <a:pt x="426" y="1236"/>
                      <a:pt x="485" y="1251"/>
                      <a:pt x="529" y="1325"/>
                    </a:cubicBezTo>
                    <a:cubicBezTo>
                      <a:pt x="573" y="1398"/>
                      <a:pt x="573" y="1472"/>
                      <a:pt x="499" y="1575"/>
                    </a:cubicBezTo>
                    <a:cubicBezTo>
                      <a:pt x="441" y="1692"/>
                      <a:pt x="470" y="1766"/>
                      <a:pt x="352" y="1840"/>
                    </a:cubicBezTo>
                    <a:cubicBezTo>
                      <a:pt x="235" y="1898"/>
                      <a:pt x="250" y="2060"/>
                      <a:pt x="161" y="2163"/>
                    </a:cubicBezTo>
                    <a:cubicBezTo>
                      <a:pt x="88" y="2252"/>
                      <a:pt x="103" y="2163"/>
                      <a:pt x="59" y="2252"/>
                    </a:cubicBezTo>
                    <a:cubicBezTo>
                      <a:pt x="29" y="2325"/>
                      <a:pt x="14" y="3075"/>
                      <a:pt x="0" y="3429"/>
                    </a:cubicBezTo>
                    <a:cubicBezTo>
                      <a:pt x="161" y="3429"/>
                      <a:pt x="323" y="3443"/>
                      <a:pt x="397" y="3443"/>
                    </a:cubicBezTo>
                    <a:cubicBezTo>
                      <a:pt x="543" y="3443"/>
                      <a:pt x="646" y="3399"/>
                      <a:pt x="837" y="3487"/>
                    </a:cubicBezTo>
                    <a:cubicBezTo>
                      <a:pt x="1014" y="3576"/>
                      <a:pt x="1219" y="3988"/>
                      <a:pt x="1263" y="4105"/>
                    </a:cubicBezTo>
                    <a:cubicBezTo>
                      <a:pt x="1308" y="4208"/>
                      <a:pt x="1366" y="4341"/>
                      <a:pt x="1469" y="4385"/>
                    </a:cubicBezTo>
                    <a:cubicBezTo>
                      <a:pt x="1572" y="4444"/>
                      <a:pt x="1601" y="4341"/>
                      <a:pt x="1631" y="4385"/>
                    </a:cubicBezTo>
                    <a:cubicBezTo>
                      <a:pt x="1660" y="4444"/>
                      <a:pt x="1704" y="4356"/>
                      <a:pt x="1763" y="4370"/>
                    </a:cubicBezTo>
                    <a:cubicBezTo>
                      <a:pt x="1822" y="4370"/>
                      <a:pt x="1866" y="4311"/>
                      <a:pt x="1895" y="4282"/>
                    </a:cubicBezTo>
                    <a:cubicBezTo>
                      <a:pt x="1939" y="4253"/>
                      <a:pt x="2042" y="4238"/>
                      <a:pt x="2160" y="4267"/>
                    </a:cubicBezTo>
                    <a:cubicBezTo>
                      <a:pt x="2263" y="4297"/>
                      <a:pt x="2439" y="4282"/>
                      <a:pt x="2512" y="4267"/>
                    </a:cubicBezTo>
                    <a:cubicBezTo>
                      <a:pt x="2586" y="4253"/>
                      <a:pt x="2512" y="4267"/>
                      <a:pt x="2498" y="4208"/>
                    </a:cubicBezTo>
                    <a:cubicBezTo>
                      <a:pt x="2498" y="4150"/>
                      <a:pt x="2571" y="4238"/>
                      <a:pt x="2630" y="4282"/>
                    </a:cubicBezTo>
                    <a:cubicBezTo>
                      <a:pt x="2659" y="4238"/>
                      <a:pt x="2674" y="4179"/>
                      <a:pt x="2703" y="4135"/>
                    </a:cubicBezTo>
                    <a:cubicBezTo>
                      <a:pt x="2733" y="4047"/>
                      <a:pt x="2806" y="3929"/>
                      <a:pt x="2806" y="3885"/>
                    </a:cubicBezTo>
                    <a:cubicBezTo>
                      <a:pt x="2806" y="3841"/>
                      <a:pt x="2733" y="3811"/>
                      <a:pt x="2821" y="3738"/>
                    </a:cubicBezTo>
                    <a:cubicBezTo>
                      <a:pt x="2894" y="3679"/>
                      <a:pt x="3056" y="3487"/>
                      <a:pt x="3144" y="3458"/>
                    </a:cubicBezTo>
                    <a:cubicBezTo>
                      <a:pt x="3218" y="3429"/>
                      <a:pt x="3218" y="3296"/>
                      <a:pt x="3276" y="3267"/>
                    </a:cubicBezTo>
                    <a:cubicBezTo>
                      <a:pt x="3335" y="3237"/>
                      <a:pt x="3306" y="3208"/>
                      <a:pt x="3379" y="3223"/>
                    </a:cubicBezTo>
                    <a:cubicBezTo>
                      <a:pt x="3467" y="3237"/>
                      <a:pt x="3512" y="3281"/>
                      <a:pt x="3541" y="3237"/>
                    </a:cubicBezTo>
                    <a:cubicBezTo>
                      <a:pt x="3585" y="3193"/>
                      <a:pt x="3600" y="3193"/>
                      <a:pt x="3673" y="3223"/>
                    </a:cubicBezTo>
                    <a:cubicBezTo>
                      <a:pt x="3732" y="3252"/>
                      <a:pt x="3776" y="3326"/>
                      <a:pt x="3776" y="3355"/>
                    </a:cubicBezTo>
                    <a:cubicBezTo>
                      <a:pt x="3776" y="3399"/>
                      <a:pt x="3776" y="3473"/>
                      <a:pt x="3864" y="3443"/>
                    </a:cubicBezTo>
                    <a:cubicBezTo>
                      <a:pt x="3967" y="3414"/>
                      <a:pt x="4040" y="3399"/>
                      <a:pt x="4040" y="3355"/>
                    </a:cubicBezTo>
                    <a:cubicBezTo>
                      <a:pt x="4040" y="3296"/>
                      <a:pt x="4143" y="3208"/>
                      <a:pt x="4143" y="3164"/>
                    </a:cubicBezTo>
                    <a:cubicBezTo>
                      <a:pt x="4143" y="3105"/>
                      <a:pt x="4143" y="3031"/>
                      <a:pt x="4158" y="2973"/>
                    </a:cubicBezTo>
                    <a:cubicBezTo>
                      <a:pt x="4187" y="2914"/>
                      <a:pt x="4349" y="2870"/>
                      <a:pt x="4349" y="2811"/>
                    </a:cubicBezTo>
                    <a:cubicBezTo>
                      <a:pt x="4349" y="2737"/>
                      <a:pt x="4305" y="2590"/>
                      <a:pt x="4378" y="2531"/>
                    </a:cubicBezTo>
                    <a:cubicBezTo>
                      <a:pt x="4452" y="2458"/>
                      <a:pt x="4584" y="2561"/>
                      <a:pt x="4614" y="2413"/>
                    </a:cubicBezTo>
                    <a:cubicBezTo>
                      <a:pt x="4628" y="2266"/>
                      <a:pt x="4599" y="2207"/>
                      <a:pt x="4658" y="2119"/>
                    </a:cubicBezTo>
                    <a:cubicBezTo>
                      <a:pt x="4731" y="2046"/>
                      <a:pt x="4863" y="2016"/>
                      <a:pt x="4863" y="1898"/>
                    </a:cubicBezTo>
                    <a:cubicBezTo>
                      <a:pt x="4863" y="1795"/>
                      <a:pt x="4849" y="1707"/>
                      <a:pt x="4907" y="1648"/>
                    </a:cubicBezTo>
                    <a:cubicBezTo>
                      <a:pt x="4951" y="1589"/>
                      <a:pt x="5069" y="1325"/>
                      <a:pt x="5157" y="1266"/>
                    </a:cubicBezTo>
                    <a:cubicBezTo>
                      <a:pt x="5260" y="1222"/>
                      <a:pt x="5436" y="1163"/>
                      <a:pt x="5436" y="1089"/>
                    </a:cubicBezTo>
                    <a:cubicBezTo>
                      <a:pt x="5436" y="1001"/>
                      <a:pt x="5510" y="824"/>
                      <a:pt x="5436" y="810"/>
                    </a:cubicBezTo>
                    <a:cubicBezTo>
                      <a:pt x="5378" y="795"/>
                      <a:pt x="5289" y="795"/>
                      <a:pt x="5275" y="766"/>
                    </a:cubicBezTo>
                    <a:cubicBezTo>
                      <a:pt x="5275" y="721"/>
                      <a:pt x="5245" y="457"/>
                      <a:pt x="5216" y="412"/>
                    </a:cubicBezTo>
                    <a:cubicBezTo>
                      <a:pt x="5201" y="383"/>
                      <a:pt x="5113" y="265"/>
                      <a:pt x="5054" y="133"/>
                    </a:cubicBezTo>
                    <a:cubicBezTo>
                      <a:pt x="4922" y="162"/>
                      <a:pt x="4790" y="192"/>
                      <a:pt x="4731" y="206"/>
                    </a:cubicBezTo>
                    <a:cubicBezTo>
                      <a:pt x="4628" y="221"/>
                      <a:pt x="4496" y="339"/>
                      <a:pt x="4408" y="36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8" name="Freeform 134"/>
              <p:cNvSpPr>
                <a:spLocks/>
              </p:cNvSpPr>
              <p:nvPr/>
            </p:nvSpPr>
            <p:spPr bwMode="auto">
              <a:xfrm>
                <a:off x="2881" y="1584"/>
                <a:ext cx="587" cy="472"/>
              </a:xfrm>
              <a:custGeom>
                <a:avLst/>
                <a:gdLst>
                  <a:gd name="T0" fmla="*/ 469 w 587"/>
                  <a:gd name="T1" fmla="*/ 39 h 472"/>
                  <a:gd name="T2" fmla="*/ 411 w 587"/>
                  <a:gd name="T3" fmla="*/ 29 h 472"/>
                  <a:gd name="T4" fmla="*/ 346 w 587"/>
                  <a:gd name="T5" fmla="*/ 45 h 472"/>
                  <a:gd name="T6" fmla="*/ 314 w 587"/>
                  <a:gd name="T7" fmla="*/ 51 h 472"/>
                  <a:gd name="T8" fmla="*/ 272 w 587"/>
                  <a:gd name="T9" fmla="*/ 29 h 472"/>
                  <a:gd name="T10" fmla="*/ 239 w 587"/>
                  <a:gd name="T11" fmla="*/ 34 h 472"/>
                  <a:gd name="T12" fmla="*/ 211 w 587"/>
                  <a:gd name="T13" fmla="*/ 45 h 472"/>
                  <a:gd name="T14" fmla="*/ 189 w 587"/>
                  <a:gd name="T15" fmla="*/ 12 h 472"/>
                  <a:gd name="T16" fmla="*/ 142 w 587"/>
                  <a:gd name="T17" fmla="*/ 0 h 472"/>
                  <a:gd name="T18" fmla="*/ 106 w 587"/>
                  <a:gd name="T19" fmla="*/ 8 h 472"/>
                  <a:gd name="T20" fmla="*/ 80 w 587"/>
                  <a:gd name="T21" fmla="*/ 26 h 472"/>
                  <a:gd name="T22" fmla="*/ 66 w 587"/>
                  <a:gd name="T23" fmla="*/ 54 h 472"/>
                  <a:gd name="T24" fmla="*/ 55 w 587"/>
                  <a:gd name="T25" fmla="*/ 84 h 472"/>
                  <a:gd name="T26" fmla="*/ 47 w 587"/>
                  <a:gd name="T27" fmla="*/ 117 h 472"/>
                  <a:gd name="T28" fmla="*/ 56 w 587"/>
                  <a:gd name="T29" fmla="*/ 141 h 472"/>
                  <a:gd name="T30" fmla="*/ 53 w 587"/>
                  <a:gd name="T31" fmla="*/ 167 h 472"/>
                  <a:gd name="T32" fmla="*/ 37 w 587"/>
                  <a:gd name="T33" fmla="*/ 195 h 472"/>
                  <a:gd name="T34" fmla="*/ 17 w 587"/>
                  <a:gd name="T35" fmla="*/ 230 h 472"/>
                  <a:gd name="T36" fmla="*/ 6 w 587"/>
                  <a:gd name="T37" fmla="*/ 239 h 472"/>
                  <a:gd name="T38" fmla="*/ 0 w 587"/>
                  <a:gd name="T39" fmla="*/ 365 h 472"/>
                  <a:gd name="T40" fmla="*/ 42 w 587"/>
                  <a:gd name="T41" fmla="*/ 366 h 472"/>
                  <a:gd name="T42" fmla="*/ 89 w 587"/>
                  <a:gd name="T43" fmla="*/ 371 h 472"/>
                  <a:gd name="T44" fmla="*/ 134 w 587"/>
                  <a:gd name="T45" fmla="*/ 436 h 472"/>
                  <a:gd name="T46" fmla="*/ 156 w 587"/>
                  <a:gd name="T47" fmla="*/ 466 h 472"/>
                  <a:gd name="T48" fmla="*/ 173 w 587"/>
                  <a:gd name="T49" fmla="*/ 466 h 472"/>
                  <a:gd name="T50" fmla="*/ 188 w 587"/>
                  <a:gd name="T51" fmla="*/ 465 h 472"/>
                  <a:gd name="T52" fmla="*/ 202 w 587"/>
                  <a:gd name="T53" fmla="*/ 455 h 472"/>
                  <a:gd name="T54" fmla="*/ 230 w 587"/>
                  <a:gd name="T55" fmla="*/ 454 h 472"/>
                  <a:gd name="T56" fmla="*/ 267 w 587"/>
                  <a:gd name="T57" fmla="*/ 454 h 472"/>
                  <a:gd name="T58" fmla="*/ 266 w 587"/>
                  <a:gd name="T59" fmla="*/ 447 h 472"/>
                  <a:gd name="T60" fmla="*/ 280 w 587"/>
                  <a:gd name="T61" fmla="*/ 455 h 472"/>
                  <a:gd name="T62" fmla="*/ 288 w 587"/>
                  <a:gd name="T63" fmla="*/ 440 h 472"/>
                  <a:gd name="T64" fmla="*/ 299 w 587"/>
                  <a:gd name="T65" fmla="*/ 413 h 472"/>
                  <a:gd name="T66" fmla="*/ 300 w 587"/>
                  <a:gd name="T67" fmla="*/ 397 h 472"/>
                  <a:gd name="T68" fmla="*/ 335 w 587"/>
                  <a:gd name="T69" fmla="*/ 368 h 472"/>
                  <a:gd name="T70" fmla="*/ 349 w 587"/>
                  <a:gd name="T71" fmla="*/ 347 h 472"/>
                  <a:gd name="T72" fmla="*/ 360 w 587"/>
                  <a:gd name="T73" fmla="*/ 343 h 472"/>
                  <a:gd name="T74" fmla="*/ 377 w 587"/>
                  <a:gd name="T75" fmla="*/ 344 h 472"/>
                  <a:gd name="T76" fmla="*/ 391 w 587"/>
                  <a:gd name="T77" fmla="*/ 343 h 472"/>
                  <a:gd name="T78" fmla="*/ 402 w 587"/>
                  <a:gd name="T79" fmla="*/ 357 h 472"/>
                  <a:gd name="T80" fmla="*/ 411 w 587"/>
                  <a:gd name="T81" fmla="*/ 366 h 472"/>
                  <a:gd name="T82" fmla="*/ 430 w 587"/>
                  <a:gd name="T83" fmla="*/ 357 h 472"/>
                  <a:gd name="T84" fmla="*/ 441 w 587"/>
                  <a:gd name="T85" fmla="*/ 336 h 472"/>
                  <a:gd name="T86" fmla="*/ 443 w 587"/>
                  <a:gd name="T87" fmla="*/ 316 h 472"/>
                  <a:gd name="T88" fmla="*/ 463 w 587"/>
                  <a:gd name="T89" fmla="*/ 299 h 472"/>
                  <a:gd name="T90" fmla="*/ 466 w 587"/>
                  <a:gd name="T91" fmla="*/ 269 h 472"/>
                  <a:gd name="T92" fmla="*/ 491 w 587"/>
                  <a:gd name="T93" fmla="*/ 256 h 472"/>
                  <a:gd name="T94" fmla="*/ 496 w 587"/>
                  <a:gd name="T95" fmla="*/ 225 h 472"/>
                  <a:gd name="T96" fmla="*/ 518 w 587"/>
                  <a:gd name="T97" fmla="*/ 202 h 472"/>
                  <a:gd name="T98" fmla="*/ 522 w 587"/>
                  <a:gd name="T99" fmla="*/ 175 h 472"/>
                  <a:gd name="T100" fmla="*/ 549 w 587"/>
                  <a:gd name="T101" fmla="*/ 134 h 472"/>
                  <a:gd name="T102" fmla="*/ 579 w 587"/>
                  <a:gd name="T103" fmla="*/ 116 h 472"/>
                  <a:gd name="T104" fmla="*/ 579 w 587"/>
                  <a:gd name="T105" fmla="*/ 86 h 472"/>
                  <a:gd name="T106" fmla="*/ 562 w 587"/>
                  <a:gd name="T107" fmla="*/ 81 h 472"/>
                  <a:gd name="T108" fmla="*/ 555 w 587"/>
                  <a:gd name="T109" fmla="*/ 43 h 472"/>
                  <a:gd name="T110" fmla="*/ 538 w 587"/>
                  <a:gd name="T111" fmla="*/ 14 h 472"/>
                  <a:gd name="T112" fmla="*/ 504 w 587"/>
                  <a:gd name="T113" fmla="*/ 22 h 472"/>
                  <a:gd name="T114" fmla="*/ 469 w 587"/>
                  <a:gd name="T115" fmla="*/ 3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7" h="472">
                    <a:moveTo>
                      <a:pt x="469" y="39"/>
                    </a:moveTo>
                    <a:cubicBezTo>
                      <a:pt x="458" y="42"/>
                      <a:pt x="432" y="29"/>
                      <a:pt x="411" y="29"/>
                    </a:cubicBezTo>
                    <a:cubicBezTo>
                      <a:pt x="391" y="29"/>
                      <a:pt x="357" y="37"/>
                      <a:pt x="346" y="45"/>
                    </a:cubicBezTo>
                    <a:cubicBezTo>
                      <a:pt x="336" y="51"/>
                      <a:pt x="335" y="51"/>
                      <a:pt x="314" y="51"/>
                    </a:cubicBezTo>
                    <a:cubicBezTo>
                      <a:pt x="294" y="51"/>
                      <a:pt x="280" y="34"/>
                      <a:pt x="272" y="29"/>
                    </a:cubicBezTo>
                    <a:cubicBezTo>
                      <a:pt x="266" y="23"/>
                      <a:pt x="245" y="31"/>
                      <a:pt x="239" y="34"/>
                    </a:cubicBezTo>
                    <a:cubicBezTo>
                      <a:pt x="235" y="39"/>
                      <a:pt x="225" y="40"/>
                      <a:pt x="211" y="45"/>
                    </a:cubicBezTo>
                    <a:cubicBezTo>
                      <a:pt x="197" y="48"/>
                      <a:pt x="195" y="17"/>
                      <a:pt x="189" y="12"/>
                    </a:cubicBezTo>
                    <a:cubicBezTo>
                      <a:pt x="184" y="6"/>
                      <a:pt x="150" y="0"/>
                      <a:pt x="142" y="0"/>
                    </a:cubicBezTo>
                    <a:cubicBezTo>
                      <a:pt x="133" y="0"/>
                      <a:pt x="114" y="8"/>
                      <a:pt x="106" y="8"/>
                    </a:cubicBezTo>
                    <a:cubicBezTo>
                      <a:pt x="98" y="8"/>
                      <a:pt x="84" y="14"/>
                      <a:pt x="80" y="26"/>
                    </a:cubicBezTo>
                    <a:cubicBezTo>
                      <a:pt x="73" y="39"/>
                      <a:pt x="70" y="48"/>
                      <a:pt x="66" y="54"/>
                    </a:cubicBezTo>
                    <a:cubicBezTo>
                      <a:pt x="62" y="61"/>
                      <a:pt x="56" y="65"/>
                      <a:pt x="55" y="84"/>
                    </a:cubicBezTo>
                    <a:cubicBezTo>
                      <a:pt x="53" y="105"/>
                      <a:pt x="47" y="105"/>
                      <a:pt x="47" y="117"/>
                    </a:cubicBezTo>
                    <a:cubicBezTo>
                      <a:pt x="45" y="131"/>
                      <a:pt x="51" y="133"/>
                      <a:pt x="56" y="141"/>
                    </a:cubicBezTo>
                    <a:cubicBezTo>
                      <a:pt x="61" y="148"/>
                      <a:pt x="61" y="156"/>
                      <a:pt x="53" y="167"/>
                    </a:cubicBezTo>
                    <a:cubicBezTo>
                      <a:pt x="47" y="180"/>
                      <a:pt x="50" y="188"/>
                      <a:pt x="37" y="195"/>
                    </a:cubicBezTo>
                    <a:cubicBezTo>
                      <a:pt x="25" y="202"/>
                      <a:pt x="26" y="219"/>
                      <a:pt x="17" y="230"/>
                    </a:cubicBezTo>
                    <a:cubicBezTo>
                      <a:pt x="9" y="239"/>
                      <a:pt x="11" y="230"/>
                      <a:pt x="6" y="239"/>
                    </a:cubicBezTo>
                    <a:cubicBezTo>
                      <a:pt x="3" y="247"/>
                      <a:pt x="1" y="327"/>
                      <a:pt x="0" y="365"/>
                    </a:cubicBezTo>
                    <a:cubicBezTo>
                      <a:pt x="17" y="365"/>
                      <a:pt x="34" y="366"/>
                      <a:pt x="42" y="366"/>
                    </a:cubicBezTo>
                    <a:cubicBezTo>
                      <a:pt x="58" y="366"/>
                      <a:pt x="69" y="361"/>
                      <a:pt x="89" y="371"/>
                    </a:cubicBezTo>
                    <a:cubicBezTo>
                      <a:pt x="108" y="380"/>
                      <a:pt x="130" y="424"/>
                      <a:pt x="134" y="436"/>
                    </a:cubicBezTo>
                    <a:cubicBezTo>
                      <a:pt x="139" y="447"/>
                      <a:pt x="145" y="462"/>
                      <a:pt x="156" y="466"/>
                    </a:cubicBezTo>
                    <a:cubicBezTo>
                      <a:pt x="167" y="472"/>
                      <a:pt x="170" y="462"/>
                      <a:pt x="173" y="466"/>
                    </a:cubicBezTo>
                    <a:cubicBezTo>
                      <a:pt x="177" y="472"/>
                      <a:pt x="181" y="463"/>
                      <a:pt x="188" y="465"/>
                    </a:cubicBezTo>
                    <a:cubicBezTo>
                      <a:pt x="194" y="465"/>
                      <a:pt x="199" y="458"/>
                      <a:pt x="202" y="455"/>
                    </a:cubicBezTo>
                    <a:cubicBezTo>
                      <a:pt x="206" y="452"/>
                      <a:pt x="217" y="451"/>
                      <a:pt x="230" y="454"/>
                    </a:cubicBezTo>
                    <a:cubicBezTo>
                      <a:pt x="241" y="457"/>
                      <a:pt x="260" y="455"/>
                      <a:pt x="267" y="454"/>
                    </a:cubicBezTo>
                    <a:cubicBezTo>
                      <a:pt x="275" y="452"/>
                      <a:pt x="267" y="454"/>
                      <a:pt x="266" y="447"/>
                    </a:cubicBezTo>
                    <a:cubicBezTo>
                      <a:pt x="266" y="441"/>
                      <a:pt x="274" y="451"/>
                      <a:pt x="280" y="455"/>
                    </a:cubicBezTo>
                    <a:cubicBezTo>
                      <a:pt x="283" y="451"/>
                      <a:pt x="285" y="444"/>
                      <a:pt x="288" y="440"/>
                    </a:cubicBezTo>
                    <a:cubicBezTo>
                      <a:pt x="291" y="430"/>
                      <a:pt x="299" y="418"/>
                      <a:pt x="299" y="413"/>
                    </a:cubicBezTo>
                    <a:cubicBezTo>
                      <a:pt x="299" y="408"/>
                      <a:pt x="291" y="405"/>
                      <a:pt x="300" y="397"/>
                    </a:cubicBezTo>
                    <a:cubicBezTo>
                      <a:pt x="308" y="391"/>
                      <a:pt x="325" y="371"/>
                      <a:pt x="335" y="368"/>
                    </a:cubicBezTo>
                    <a:cubicBezTo>
                      <a:pt x="343" y="365"/>
                      <a:pt x="343" y="350"/>
                      <a:pt x="349" y="347"/>
                    </a:cubicBezTo>
                    <a:cubicBezTo>
                      <a:pt x="355" y="344"/>
                      <a:pt x="352" y="341"/>
                      <a:pt x="360" y="343"/>
                    </a:cubicBezTo>
                    <a:cubicBezTo>
                      <a:pt x="369" y="344"/>
                      <a:pt x="374" y="349"/>
                      <a:pt x="377" y="344"/>
                    </a:cubicBezTo>
                    <a:cubicBezTo>
                      <a:pt x="382" y="339"/>
                      <a:pt x="383" y="339"/>
                      <a:pt x="391" y="343"/>
                    </a:cubicBezTo>
                    <a:cubicBezTo>
                      <a:pt x="397" y="346"/>
                      <a:pt x="402" y="354"/>
                      <a:pt x="402" y="357"/>
                    </a:cubicBezTo>
                    <a:cubicBezTo>
                      <a:pt x="402" y="361"/>
                      <a:pt x="402" y="369"/>
                      <a:pt x="411" y="366"/>
                    </a:cubicBezTo>
                    <a:cubicBezTo>
                      <a:pt x="422" y="363"/>
                      <a:pt x="430" y="361"/>
                      <a:pt x="430" y="357"/>
                    </a:cubicBezTo>
                    <a:cubicBezTo>
                      <a:pt x="430" y="350"/>
                      <a:pt x="441" y="341"/>
                      <a:pt x="441" y="336"/>
                    </a:cubicBezTo>
                    <a:cubicBezTo>
                      <a:pt x="441" y="330"/>
                      <a:pt x="441" y="322"/>
                      <a:pt x="443" y="316"/>
                    </a:cubicBezTo>
                    <a:cubicBezTo>
                      <a:pt x="446" y="310"/>
                      <a:pt x="463" y="305"/>
                      <a:pt x="463" y="299"/>
                    </a:cubicBezTo>
                    <a:cubicBezTo>
                      <a:pt x="463" y="291"/>
                      <a:pt x="458" y="275"/>
                      <a:pt x="466" y="269"/>
                    </a:cubicBezTo>
                    <a:cubicBezTo>
                      <a:pt x="474" y="261"/>
                      <a:pt x="488" y="272"/>
                      <a:pt x="491" y="256"/>
                    </a:cubicBezTo>
                    <a:cubicBezTo>
                      <a:pt x="493" y="241"/>
                      <a:pt x="490" y="234"/>
                      <a:pt x="496" y="225"/>
                    </a:cubicBezTo>
                    <a:cubicBezTo>
                      <a:pt x="504" y="217"/>
                      <a:pt x="518" y="214"/>
                      <a:pt x="518" y="202"/>
                    </a:cubicBezTo>
                    <a:cubicBezTo>
                      <a:pt x="518" y="191"/>
                      <a:pt x="516" y="181"/>
                      <a:pt x="522" y="175"/>
                    </a:cubicBezTo>
                    <a:cubicBezTo>
                      <a:pt x="527" y="169"/>
                      <a:pt x="540" y="141"/>
                      <a:pt x="549" y="134"/>
                    </a:cubicBezTo>
                    <a:cubicBezTo>
                      <a:pt x="560" y="130"/>
                      <a:pt x="579" y="123"/>
                      <a:pt x="579" y="116"/>
                    </a:cubicBezTo>
                    <a:cubicBezTo>
                      <a:pt x="579" y="106"/>
                      <a:pt x="587" y="87"/>
                      <a:pt x="579" y="86"/>
                    </a:cubicBezTo>
                    <a:cubicBezTo>
                      <a:pt x="573" y="84"/>
                      <a:pt x="563" y="84"/>
                      <a:pt x="562" y="81"/>
                    </a:cubicBezTo>
                    <a:cubicBezTo>
                      <a:pt x="562" y="76"/>
                      <a:pt x="558" y="48"/>
                      <a:pt x="555" y="43"/>
                    </a:cubicBezTo>
                    <a:cubicBezTo>
                      <a:pt x="554" y="40"/>
                      <a:pt x="544" y="28"/>
                      <a:pt x="538" y="14"/>
                    </a:cubicBezTo>
                    <a:cubicBezTo>
                      <a:pt x="524" y="17"/>
                      <a:pt x="510" y="20"/>
                      <a:pt x="504" y="22"/>
                    </a:cubicBezTo>
                    <a:cubicBezTo>
                      <a:pt x="493" y="23"/>
                      <a:pt x="479" y="36"/>
                      <a:pt x="469" y="3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1" name="Group 138"/>
            <p:cNvGrpSpPr>
              <a:grpSpLocks/>
            </p:cNvGrpSpPr>
            <p:nvPr/>
          </p:nvGrpSpPr>
          <p:grpSpPr bwMode="auto">
            <a:xfrm>
              <a:off x="4313025" y="2674929"/>
              <a:ext cx="1588" cy="1587"/>
              <a:chOff x="2027" y="1663"/>
              <a:chExt cx="1" cy="1"/>
            </a:xfrm>
          </p:grpSpPr>
          <p:sp>
            <p:nvSpPr>
              <p:cNvPr id="385" name="Rectangle 136"/>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6" name="Rectangle 137"/>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2" name="Group 141"/>
            <p:cNvGrpSpPr>
              <a:grpSpLocks/>
            </p:cNvGrpSpPr>
            <p:nvPr/>
          </p:nvGrpSpPr>
          <p:grpSpPr bwMode="auto">
            <a:xfrm>
              <a:off x="4313025" y="2674929"/>
              <a:ext cx="1588" cy="1587"/>
              <a:chOff x="2027" y="1663"/>
              <a:chExt cx="1" cy="1"/>
            </a:xfrm>
          </p:grpSpPr>
          <p:sp>
            <p:nvSpPr>
              <p:cNvPr id="383" name="Rectangle 139"/>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4" name="Rectangle 140"/>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3" name="Group 144"/>
            <p:cNvGrpSpPr>
              <a:grpSpLocks/>
            </p:cNvGrpSpPr>
            <p:nvPr/>
          </p:nvGrpSpPr>
          <p:grpSpPr bwMode="auto">
            <a:xfrm>
              <a:off x="8634208" y="2613017"/>
              <a:ext cx="725489" cy="1120771"/>
              <a:chOff x="4749" y="1624"/>
              <a:chExt cx="457" cy="706"/>
            </a:xfrm>
          </p:grpSpPr>
          <p:sp>
            <p:nvSpPr>
              <p:cNvPr id="381" name="Freeform 142"/>
              <p:cNvSpPr>
                <a:spLocks/>
              </p:cNvSpPr>
              <p:nvPr/>
            </p:nvSpPr>
            <p:spPr bwMode="auto">
              <a:xfrm>
                <a:off x="4749" y="1624"/>
                <a:ext cx="457" cy="706"/>
              </a:xfrm>
              <a:custGeom>
                <a:avLst/>
                <a:gdLst>
                  <a:gd name="T0" fmla="*/ 2132 w 2147"/>
                  <a:gd name="T1" fmla="*/ 51 h 3320"/>
                  <a:gd name="T2" fmla="*/ 2014 w 2147"/>
                  <a:gd name="T3" fmla="*/ 7 h 3320"/>
                  <a:gd name="T4" fmla="*/ 1956 w 2147"/>
                  <a:gd name="T5" fmla="*/ 73 h 3320"/>
                  <a:gd name="T6" fmla="*/ 1772 w 2147"/>
                  <a:gd name="T7" fmla="*/ 132 h 3320"/>
                  <a:gd name="T8" fmla="*/ 1588 w 2147"/>
                  <a:gd name="T9" fmla="*/ 205 h 3320"/>
                  <a:gd name="T10" fmla="*/ 1382 w 2147"/>
                  <a:gd name="T11" fmla="*/ 257 h 3320"/>
                  <a:gd name="T12" fmla="*/ 1206 w 2147"/>
                  <a:gd name="T13" fmla="*/ 330 h 3320"/>
                  <a:gd name="T14" fmla="*/ 993 w 2147"/>
                  <a:gd name="T15" fmla="*/ 345 h 3320"/>
                  <a:gd name="T16" fmla="*/ 772 w 2147"/>
                  <a:gd name="T17" fmla="*/ 448 h 3320"/>
                  <a:gd name="T18" fmla="*/ 559 w 2147"/>
                  <a:gd name="T19" fmla="*/ 389 h 3320"/>
                  <a:gd name="T20" fmla="*/ 390 w 2147"/>
                  <a:gd name="T21" fmla="*/ 228 h 3320"/>
                  <a:gd name="T22" fmla="*/ 287 w 2147"/>
                  <a:gd name="T23" fmla="*/ 418 h 3320"/>
                  <a:gd name="T24" fmla="*/ 507 w 2147"/>
                  <a:gd name="T25" fmla="*/ 727 h 3320"/>
                  <a:gd name="T26" fmla="*/ 706 w 2147"/>
                  <a:gd name="T27" fmla="*/ 837 h 3320"/>
                  <a:gd name="T28" fmla="*/ 1265 w 2147"/>
                  <a:gd name="T29" fmla="*/ 999 h 3320"/>
                  <a:gd name="T30" fmla="*/ 1493 w 2147"/>
                  <a:gd name="T31" fmla="*/ 1006 h 3320"/>
                  <a:gd name="T32" fmla="*/ 1066 w 2147"/>
                  <a:gd name="T33" fmla="*/ 1491 h 3320"/>
                  <a:gd name="T34" fmla="*/ 875 w 2147"/>
                  <a:gd name="T35" fmla="*/ 1770 h 3320"/>
                  <a:gd name="T36" fmla="*/ 610 w 2147"/>
                  <a:gd name="T37" fmla="*/ 1763 h 3320"/>
                  <a:gd name="T38" fmla="*/ 360 w 2147"/>
                  <a:gd name="T39" fmla="*/ 1917 h 3320"/>
                  <a:gd name="T40" fmla="*/ 169 w 2147"/>
                  <a:gd name="T41" fmla="*/ 2005 h 3320"/>
                  <a:gd name="T42" fmla="*/ 0 w 2147"/>
                  <a:gd name="T43" fmla="*/ 2291 h 3320"/>
                  <a:gd name="T44" fmla="*/ 7 w 2147"/>
                  <a:gd name="T45" fmla="*/ 3166 h 3320"/>
                  <a:gd name="T46" fmla="*/ 147 w 2147"/>
                  <a:gd name="T47" fmla="*/ 3320 h 3320"/>
                  <a:gd name="T48" fmla="*/ 155 w 2147"/>
                  <a:gd name="T49" fmla="*/ 3312 h 3320"/>
                  <a:gd name="T50" fmla="*/ 279 w 2147"/>
                  <a:gd name="T51" fmla="*/ 3114 h 3320"/>
                  <a:gd name="T52" fmla="*/ 831 w 2147"/>
                  <a:gd name="T53" fmla="*/ 2527 h 3320"/>
                  <a:gd name="T54" fmla="*/ 1154 w 2147"/>
                  <a:gd name="T55" fmla="*/ 2291 h 3320"/>
                  <a:gd name="T56" fmla="*/ 1647 w 2147"/>
                  <a:gd name="T57" fmla="*/ 1630 h 3320"/>
                  <a:gd name="T58" fmla="*/ 1787 w 2147"/>
                  <a:gd name="T59" fmla="*/ 1278 h 3320"/>
                  <a:gd name="T60" fmla="*/ 1956 w 2147"/>
                  <a:gd name="T61" fmla="*/ 933 h 3320"/>
                  <a:gd name="T62" fmla="*/ 2066 w 2147"/>
                  <a:gd name="T63" fmla="*/ 661 h 3320"/>
                  <a:gd name="T64" fmla="*/ 2110 w 2147"/>
                  <a:gd name="T65" fmla="*/ 441 h 3320"/>
                  <a:gd name="T66" fmla="*/ 2139 w 2147"/>
                  <a:gd name="T67" fmla="*/ 264 h 3320"/>
                  <a:gd name="T68" fmla="*/ 2132 w 2147"/>
                  <a:gd name="T69" fmla="*/ 51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7" h="3320">
                    <a:moveTo>
                      <a:pt x="2132" y="51"/>
                    </a:moveTo>
                    <a:cubicBezTo>
                      <a:pt x="2139" y="14"/>
                      <a:pt x="2081" y="22"/>
                      <a:pt x="2014" y="7"/>
                    </a:cubicBezTo>
                    <a:cubicBezTo>
                      <a:pt x="1956" y="0"/>
                      <a:pt x="1985" y="29"/>
                      <a:pt x="1956" y="73"/>
                    </a:cubicBezTo>
                    <a:cubicBezTo>
                      <a:pt x="1919" y="110"/>
                      <a:pt x="1816" y="95"/>
                      <a:pt x="1772" y="132"/>
                    </a:cubicBezTo>
                    <a:cubicBezTo>
                      <a:pt x="1720" y="169"/>
                      <a:pt x="1640" y="205"/>
                      <a:pt x="1588" y="205"/>
                    </a:cubicBezTo>
                    <a:cubicBezTo>
                      <a:pt x="1537" y="205"/>
                      <a:pt x="1434" y="264"/>
                      <a:pt x="1382" y="257"/>
                    </a:cubicBezTo>
                    <a:cubicBezTo>
                      <a:pt x="1338" y="250"/>
                      <a:pt x="1250" y="286"/>
                      <a:pt x="1206" y="330"/>
                    </a:cubicBezTo>
                    <a:cubicBezTo>
                      <a:pt x="1162" y="374"/>
                      <a:pt x="1037" y="345"/>
                      <a:pt x="993" y="345"/>
                    </a:cubicBezTo>
                    <a:cubicBezTo>
                      <a:pt x="956" y="338"/>
                      <a:pt x="824" y="433"/>
                      <a:pt x="772" y="448"/>
                    </a:cubicBezTo>
                    <a:cubicBezTo>
                      <a:pt x="721" y="470"/>
                      <a:pt x="603" y="426"/>
                      <a:pt x="559" y="389"/>
                    </a:cubicBezTo>
                    <a:cubicBezTo>
                      <a:pt x="529" y="360"/>
                      <a:pt x="456" y="286"/>
                      <a:pt x="390" y="228"/>
                    </a:cubicBezTo>
                    <a:cubicBezTo>
                      <a:pt x="353" y="294"/>
                      <a:pt x="302" y="396"/>
                      <a:pt x="287" y="418"/>
                    </a:cubicBezTo>
                    <a:cubicBezTo>
                      <a:pt x="272" y="463"/>
                      <a:pt x="441" y="661"/>
                      <a:pt x="507" y="727"/>
                    </a:cubicBezTo>
                    <a:cubicBezTo>
                      <a:pt x="581" y="786"/>
                      <a:pt x="625" y="815"/>
                      <a:pt x="706" y="837"/>
                    </a:cubicBezTo>
                    <a:cubicBezTo>
                      <a:pt x="794" y="859"/>
                      <a:pt x="1265" y="999"/>
                      <a:pt x="1265" y="999"/>
                    </a:cubicBezTo>
                    <a:cubicBezTo>
                      <a:pt x="1493" y="1006"/>
                      <a:pt x="1493" y="1006"/>
                      <a:pt x="1493" y="1006"/>
                    </a:cubicBezTo>
                    <a:cubicBezTo>
                      <a:pt x="1493" y="1006"/>
                      <a:pt x="1132" y="1410"/>
                      <a:pt x="1066" y="1491"/>
                    </a:cubicBezTo>
                    <a:cubicBezTo>
                      <a:pt x="1000" y="1572"/>
                      <a:pt x="875" y="1770"/>
                      <a:pt x="875" y="1770"/>
                    </a:cubicBezTo>
                    <a:cubicBezTo>
                      <a:pt x="875" y="1770"/>
                      <a:pt x="676" y="1748"/>
                      <a:pt x="610" y="1763"/>
                    </a:cubicBezTo>
                    <a:cubicBezTo>
                      <a:pt x="537" y="1777"/>
                      <a:pt x="382" y="1917"/>
                      <a:pt x="360" y="1917"/>
                    </a:cubicBezTo>
                    <a:cubicBezTo>
                      <a:pt x="338" y="1924"/>
                      <a:pt x="169" y="2005"/>
                      <a:pt x="169" y="2005"/>
                    </a:cubicBezTo>
                    <a:cubicBezTo>
                      <a:pt x="169" y="2005"/>
                      <a:pt x="22" y="2284"/>
                      <a:pt x="0" y="2291"/>
                    </a:cubicBezTo>
                    <a:cubicBezTo>
                      <a:pt x="7" y="3166"/>
                      <a:pt x="7" y="3166"/>
                      <a:pt x="7" y="3166"/>
                    </a:cubicBezTo>
                    <a:cubicBezTo>
                      <a:pt x="147" y="3320"/>
                      <a:pt x="147" y="3320"/>
                      <a:pt x="147" y="3320"/>
                    </a:cubicBezTo>
                    <a:cubicBezTo>
                      <a:pt x="147" y="3320"/>
                      <a:pt x="155" y="3312"/>
                      <a:pt x="155" y="3312"/>
                    </a:cubicBezTo>
                    <a:cubicBezTo>
                      <a:pt x="221" y="3261"/>
                      <a:pt x="199" y="3173"/>
                      <a:pt x="279" y="3114"/>
                    </a:cubicBezTo>
                    <a:cubicBezTo>
                      <a:pt x="360" y="3055"/>
                      <a:pt x="772" y="2585"/>
                      <a:pt x="831" y="2527"/>
                    </a:cubicBezTo>
                    <a:cubicBezTo>
                      <a:pt x="890" y="2475"/>
                      <a:pt x="1037" y="2380"/>
                      <a:pt x="1154" y="2291"/>
                    </a:cubicBezTo>
                    <a:cubicBezTo>
                      <a:pt x="1272" y="2211"/>
                      <a:pt x="1573" y="1763"/>
                      <a:pt x="1647" y="1630"/>
                    </a:cubicBezTo>
                    <a:cubicBezTo>
                      <a:pt x="1720" y="1498"/>
                      <a:pt x="1787" y="1329"/>
                      <a:pt x="1787" y="1278"/>
                    </a:cubicBezTo>
                    <a:cubicBezTo>
                      <a:pt x="1787" y="1234"/>
                      <a:pt x="1904" y="984"/>
                      <a:pt x="1956" y="933"/>
                    </a:cubicBezTo>
                    <a:cubicBezTo>
                      <a:pt x="2007" y="881"/>
                      <a:pt x="2022" y="734"/>
                      <a:pt x="2066" y="661"/>
                    </a:cubicBezTo>
                    <a:cubicBezTo>
                      <a:pt x="2110" y="595"/>
                      <a:pt x="2110" y="485"/>
                      <a:pt x="2110" y="441"/>
                    </a:cubicBezTo>
                    <a:cubicBezTo>
                      <a:pt x="2110" y="396"/>
                      <a:pt x="2147" y="345"/>
                      <a:pt x="2139" y="264"/>
                    </a:cubicBezTo>
                    <a:cubicBezTo>
                      <a:pt x="2132" y="191"/>
                      <a:pt x="2132" y="88"/>
                      <a:pt x="2132" y="5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2" name="Freeform 143"/>
              <p:cNvSpPr>
                <a:spLocks/>
              </p:cNvSpPr>
              <p:nvPr/>
            </p:nvSpPr>
            <p:spPr bwMode="auto">
              <a:xfrm>
                <a:off x="4749" y="1624"/>
                <a:ext cx="457" cy="706"/>
              </a:xfrm>
              <a:custGeom>
                <a:avLst/>
                <a:gdLst>
                  <a:gd name="T0" fmla="*/ 454 w 457"/>
                  <a:gd name="T1" fmla="*/ 11 h 706"/>
                  <a:gd name="T2" fmla="*/ 429 w 457"/>
                  <a:gd name="T3" fmla="*/ 1 h 706"/>
                  <a:gd name="T4" fmla="*/ 416 w 457"/>
                  <a:gd name="T5" fmla="*/ 15 h 706"/>
                  <a:gd name="T6" fmla="*/ 377 w 457"/>
                  <a:gd name="T7" fmla="*/ 28 h 706"/>
                  <a:gd name="T8" fmla="*/ 338 w 457"/>
                  <a:gd name="T9" fmla="*/ 44 h 706"/>
                  <a:gd name="T10" fmla="*/ 294 w 457"/>
                  <a:gd name="T11" fmla="*/ 55 h 706"/>
                  <a:gd name="T12" fmla="*/ 257 w 457"/>
                  <a:gd name="T13" fmla="*/ 70 h 706"/>
                  <a:gd name="T14" fmla="*/ 211 w 457"/>
                  <a:gd name="T15" fmla="*/ 73 h 706"/>
                  <a:gd name="T16" fmla="*/ 164 w 457"/>
                  <a:gd name="T17" fmla="*/ 95 h 706"/>
                  <a:gd name="T18" fmla="*/ 119 w 457"/>
                  <a:gd name="T19" fmla="*/ 83 h 706"/>
                  <a:gd name="T20" fmla="*/ 83 w 457"/>
                  <a:gd name="T21" fmla="*/ 48 h 706"/>
                  <a:gd name="T22" fmla="*/ 61 w 457"/>
                  <a:gd name="T23" fmla="*/ 89 h 706"/>
                  <a:gd name="T24" fmla="*/ 108 w 457"/>
                  <a:gd name="T25" fmla="*/ 155 h 706"/>
                  <a:gd name="T26" fmla="*/ 150 w 457"/>
                  <a:gd name="T27" fmla="*/ 178 h 706"/>
                  <a:gd name="T28" fmla="*/ 269 w 457"/>
                  <a:gd name="T29" fmla="*/ 212 h 706"/>
                  <a:gd name="T30" fmla="*/ 318 w 457"/>
                  <a:gd name="T31" fmla="*/ 214 h 706"/>
                  <a:gd name="T32" fmla="*/ 227 w 457"/>
                  <a:gd name="T33" fmla="*/ 317 h 706"/>
                  <a:gd name="T34" fmla="*/ 186 w 457"/>
                  <a:gd name="T35" fmla="*/ 377 h 706"/>
                  <a:gd name="T36" fmla="*/ 130 w 457"/>
                  <a:gd name="T37" fmla="*/ 375 h 706"/>
                  <a:gd name="T38" fmla="*/ 76 w 457"/>
                  <a:gd name="T39" fmla="*/ 408 h 706"/>
                  <a:gd name="T40" fmla="*/ 36 w 457"/>
                  <a:gd name="T41" fmla="*/ 427 h 706"/>
                  <a:gd name="T42" fmla="*/ 0 w 457"/>
                  <a:gd name="T43" fmla="*/ 487 h 706"/>
                  <a:gd name="T44" fmla="*/ 1 w 457"/>
                  <a:gd name="T45" fmla="*/ 674 h 706"/>
                  <a:gd name="T46" fmla="*/ 31 w 457"/>
                  <a:gd name="T47" fmla="*/ 706 h 706"/>
                  <a:gd name="T48" fmla="*/ 33 w 457"/>
                  <a:gd name="T49" fmla="*/ 705 h 706"/>
                  <a:gd name="T50" fmla="*/ 59 w 457"/>
                  <a:gd name="T51" fmla="*/ 663 h 706"/>
                  <a:gd name="T52" fmla="*/ 177 w 457"/>
                  <a:gd name="T53" fmla="*/ 538 h 706"/>
                  <a:gd name="T54" fmla="*/ 246 w 457"/>
                  <a:gd name="T55" fmla="*/ 487 h 706"/>
                  <a:gd name="T56" fmla="*/ 351 w 457"/>
                  <a:gd name="T57" fmla="*/ 347 h 706"/>
                  <a:gd name="T58" fmla="*/ 380 w 457"/>
                  <a:gd name="T59" fmla="*/ 272 h 706"/>
                  <a:gd name="T60" fmla="*/ 416 w 457"/>
                  <a:gd name="T61" fmla="*/ 198 h 706"/>
                  <a:gd name="T62" fmla="*/ 440 w 457"/>
                  <a:gd name="T63" fmla="*/ 141 h 706"/>
                  <a:gd name="T64" fmla="*/ 449 w 457"/>
                  <a:gd name="T65" fmla="*/ 94 h 706"/>
                  <a:gd name="T66" fmla="*/ 455 w 457"/>
                  <a:gd name="T67" fmla="*/ 56 h 706"/>
                  <a:gd name="T68" fmla="*/ 454 w 457"/>
                  <a:gd name="T69" fmla="*/ 1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706">
                    <a:moveTo>
                      <a:pt x="454" y="11"/>
                    </a:moveTo>
                    <a:cubicBezTo>
                      <a:pt x="455" y="3"/>
                      <a:pt x="443" y="5"/>
                      <a:pt x="429" y="1"/>
                    </a:cubicBezTo>
                    <a:cubicBezTo>
                      <a:pt x="416" y="0"/>
                      <a:pt x="423" y="6"/>
                      <a:pt x="416" y="15"/>
                    </a:cubicBezTo>
                    <a:cubicBezTo>
                      <a:pt x="409" y="23"/>
                      <a:pt x="387" y="20"/>
                      <a:pt x="377" y="28"/>
                    </a:cubicBezTo>
                    <a:cubicBezTo>
                      <a:pt x="366" y="36"/>
                      <a:pt x="349" y="44"/>
                      <a:pt x="338" y="44"/>
                    </a:cubicBezTo>
                    <a:cubicBezTo>
                      <a:pt x="327" y="44"/>
                      <a:pt x="305" y="56"/>
                      <a:pt x="294" y="55"/>
                    </a:cubicBezTo>
                    <a:cubicBezTo>
                      <a:pt x="285" y="53"/>
                      <a:pt x="266" y="61"/>
                      <a:pt x="257" y="70"/>
                    </a:cubicBezTo>
                    <a:cubicBezTo>
                      <a:pt x="247" y="79"/>
                      <a:pt x="221" y="73"/>
                      <a:pt x="211" y="73"/>
                    </a:cubicBezTo>
                    <a:cubicBezTo>
                      <a:pt x="203" y="72"/>
                      <a:pt x="175" y="92"/>
                      <a:pt x="164" y="95"/>
                    </a:cubicBezTo>
                    <a:cubicBezTo>
                      <a:pt x="153" y="100"/>
                      <a:pt x="128" y="91"/>
                      <a:pt x="119" y="83"/>
                    </a:cubicBezTo>
                    <a:cubicBezTo>
                      <a:pt x="112" y="76"/>
                      <a:pt x="97" y="61"/>
                      <a:pt x="83" y="48"/>
                    </a:cubicBezTo>
                    <a:cubicBezTo>
                      <a:pt x="75" y="62"/>
                      <a:pt x="64" y="84"/>
                      <a:pt x="61" y="89"/>
                    </a:cubicBezTo>
                    <a:cubicBezTo>
                      <a:pt x="58" y="98"/>
                      <a:pt x="94" y="141"/>
                      <a:pt x="108" y="155"/>
                    </a:cubicBezTo>
                    <a:cubicBezTo>
                      <a:pt x="124" y="167"/>
                      <a:pt x="133" y="173"/>
                      <a:pt x="150" y="178"/>
                    </a:cubicBezTo>
                    <a:cubicBezTo>
                      <a:pt x="169" y="183"/>
                      <a:pt x="269" y="212"/>
                      <a:pt x="269" y="212"/>
                    </a:cubicBezTo>
                    <a:cubicBezTo>
                      <a:pt x="318" y="214"/>
                      <a:pt x="318" y="214"/>
                      <a:pt x="318" y="214"/>
                    </a:cubicBezTo>
                    <a:cubicBezTo>
                      <a:pt x="318" y="214"/>
                      <a:pt x="241" y="300"/>
                      <a:pt x="227" y="317"/>
                    </a:cubicBezTo>
                    <a:cubicBezTo>
                      <a:pt x="213" y="334"/>
                      <a:pt x="186" y="377"/>
                      <a:pt x="186" y="377"/>
                    </a:cubicBezTo>
                    <a:cubicBezTo>
                      <a:pt x="186" y="377"/>
                      <a:pt x="144" y="372"/>
                      <a:pt x="130" y="375"/>
                    </a:cubicBezTo>
                    <a:cubicBezTo>
                      <a:pt x="114" y="378"/>
                      <a:pt x="81" y="408"/>
                      <a:pt x="76" y="408"/>
                    </a:cubicBezTo>
                    <a:cubicBezTo>
                      <a:pt x="72" y="409"/>
                      <a:pt x="36" y="427"/>
                      <a:pt x="36" y="427"/>
                    </a:cubicBezTo>
                    <a:cubicBezTo>
                      <a:pt x="36" y="427"/>
                      <a:pt x="4" y="486"/>
                      <a:pt x="0" y="487"/>
                    </a:cubicBezTo>
                    <a:cubicBezTo>
                      <a:pt x="1" y="674"/>
                      <a:pt x="1" y="674"/>
                      <a:pt x="1" y="674"/>
                    </a:cubicBezTo>
                    <a:cubicBezTo>
                      <a:pt x="31" y="706"/>
                      <a:pt x="31" y="706"/>
                      <a:pt x="31" y="706"/>
                    </a:cubicBezTo>
                    <a:cubicBezTo>
                      <a:pt x="31" y="706"/>
                      <a:pt x="33" y="705"/>
                      <a:pt x="33" y="705"/>
                    </a:cubicBezTo>
                    <a:cubicBezTo>
                      <a:pt x="47" y="694"/>
                      <a:pt x="42" y="675"/>
                      <a:pt x="59" y="663"/>
                    </a:cubicBezTo>
                    <a:cubicBezTo>
                      <a:pt x="76" y="650"/>
                      <a:pt x="164" y="550"/>
                      <a:pt x="177" y="538"/>
                    </a:cubicBezTo>
                    <a:cubicBezTo>
                      <a:pt x="189" y="527"/>
                      <a:pt x="221" y="506"/>
                      <a:pt x="246" y="487"/>
                    </a:cubicBezTo>
                    <a:cubicBezTo>
                      <a:pt x="271" y="470"/>
                      <a:pt x="335" y="375"/>
                      <a:pt x="351" y="347"/>
                    </a:cubicBezTo>
                    <a:cubicBezTo>
                      <a:pt x="366" y="319"/>
                      <a:pt x="380" y="283"/>
                      <a:pt x="380" y="272"/>
                    </a:cubicBezTo>
                    <a:cubicBezTo>
                      <a:pt x="380" y="262"/>
                      <a:pt x="405" y="209"/>
                      <a:pt x="416" y="198"/>
                    </a:cubicBezTo>
                    <a:cubicBezTo>
                      <a:pt x="427" y="187"/>
                      <a:pt x="430" y="156"/>
                      <a:pt x="440" y="141"/>
                    </a:cubicBezTo>
                    <a:cubicBezTo>
                      <a:pt x="449" y="126"/>
                      <a:pt x="449" y="103"/>
                      <a:pt x="449" y="94"/>
                    </a:cubicBezTo>
                    <a:cubicBezTo>
                      <a:pt x="449" y="84"/>
                      <a:pt x="457" y="73"/>
                      <a:pt x="455" y="56"/>
                    </a:cubicBezTo>
                    <a:cubicBezTo>
                      <a:pt x="454" y="41"/>
                      <a:pt x="454" y="19"/>
                      <a:pt x="454"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4" name="Group 147"/>
            <p:cNvGrpSpPr>
              <a:grpSpLocks/>
            </p:cNvGrpSpPr>
            <p:nvPr/>
          </p:nvGrpSpPr>
          <p:grpSpPr bwMode="auto">
            <a:xfrm>
              <a:off x="7149893" y="1811332"/>
              <a:ext cx="1233490" cy="1544632"/>
              <a:chOff x="3814" y="1119"/>
              <a:chExt cx="777" cy="973"/>
            </a:xfrm>
            <a:solidFill>
              <a:srgbClr val="70AD47">
                <a:lumMod val="20000"/>
                <a:lumOff val="80000"/>
              </a:srgbClr>
            </a:solidFill>
          </p:grpSpPr>
          <p:sp>
            <p:nvSpPr>
              <p:cNvPr id="379" name="Freeform 145"/>
              <p:cNvSpPr>
                <a:spLocks/>
              </p:cNvSpPr>
              <p:nvPr/>
            </p:nvSpPr>
            <p:spPr bwMode="auto">
              <a:xfrm>
                <a:off x="3814" y="1119"/>
                <a:ext cx="777" cy="973"/>
              </a:xfrm>
              <a:custGeom>
                <a:avLst/>
                <a:gdLst>
                  <a:gd name="T0" fmla="*/ 6184 w 7300"/>
                  <a:gd name="T1" fmla="*/ 8232 h 9143"/>
                  <a:gd name="T2" fmla="*/ 5875 w 7300"/>
                  <a:gd name="T3" fmla="*/ 7658 h 9143"/>
                  <a:gd name="T4" fmla="*/ 5405 w 7300"/>
                  <a:gd name="T5" fmla="*/ 7203 h 9143"/>
                  <a:gd name="T6" fmla="*/ 5185 w 7300"/>
                  <a:gd name="T7" fmla="*/ 6953 h 9143"/>
                  <a:gd name="T8" fmla="*/ 5493 w 7300"/>
                  <a:gd name="T9" fmla="*/ 6850 h 9143"/>
                  <a:gd name="T10" fmla="*/ 5552 w 7300"/>
                  <a:gd name="T11" fmla="*/ 6218 h 9143"/>
                  <a:gd name="T12" fmla="*/ 5640 w 7300"/>
                  <a:gd name="T13" fmla="*/ 5792 h 9143"/>
                  <a:gd name="T14" fmla="*/ 5875 w 7300"/>
                  <a:gd name="T15" fmla="*/ 5762 h 9143"/>
                  <a:gd name="T16" fmla="*/ 6242 w 7300"/>
                  <a:gd name="T17" fmla="*/ 4807 h 9143"/>
                  <a:gd name="T18" fmla="*/ 6463 w 7300"/>
                  <a:gd name="T19" fmla="*/ 4380 h 9143"/>
                  <a:gd name="T20" fmla="*/ 6463 w 7300"/>
                  <a:gd name="T21" fmla="*/ 3645 h 9143"/>
                  <a:gd name="T22" fmla="*/ 6624 w 7300"/>
                  <a:gd name="T23" fmla="*/ 2896 h 9143"/>
                  <a:gd name="T24" fmla="*/ 6903 w 7300"/>
                  <a:gd name="T25" fmla="*/ 2602 h 9143"/>
                  <a:gd name="T26" fmla="*/ 7300 w 7300"/>
                  <a:gd name="T27" fmla="*/ 2322 h 9143"/>
                  <a:gd name="T28" fmla="*/ 6786 w 7300"/>
                  <a:gd name="T29" fmla="*/ 1955 h 9143"/>
                  <a:gd name="T30" fmla="*/ 6448 w 7300"/>
                  <a:gd name="T31" fmla="*/ 808 h 9143"/>
                  <a:gd name="T32" fmla="*/ 6007 w 7300"/>
                  <a:gd name="T33" fmla="*/ 206 h 9143"/>
                  <a:gd name="T34" fmla="*/ 5596 w 7300"/>
                  <a:gd name="T35" fmla="*/ 162 h 9143"/>
                  <a:gd name="T36" fmla="*/ 5332 w 7300"/>
                  <a:gd name="T37" fmla="*/ 411 h 9143"/>
                  <a:gd name="T38" fmla="*/ 5008 w 7300"/>
                  <a:gd name="T39" fmla="*/ 676 h 9143"/>
                  <a:gd name="T40" fmla="*/ 1234 w 7300"/>
                  <a:gd name="T41" fmla="*/ 720 h 9143"/>
                  <a:gd name="T42" fmla="*/ 837 w 7300"/>
                  <a:gd name="T43" fmla="*/ 1631 h 9143"/>
                  <a:gd name="T44" fmla="*/ 734 w 7300"/>
                  <a:gd name="T45" fmla="*/ 3587 h 9143"/>
                  <a:gd name="T46" fmla="*/ 440 w 7300"/>
                  <a:gd name="T47" fmla="*/ 3734 h 9143"/>
                  <a:gd name="T48" fmla="*/ 338 w 7300"/>
                  <a:gd name="T49" fmla="*/ 4013 h 9143"/>
                  <a:gd name="T50" fmla="*/ 220 w 7300"/>
                  <a:gd name="T51" fmla="*/ 4233 h 9143"/>
                  <a:gd name="T52" fmla="*/ 103 w 7300"/>
                  <a:gd name="T53" fmla="*/ 4498 h 9143"/>
                  <a:gd name="T54" fmla="*/ 0 w 7300"/>
                  <a:gd name="T55" fmla="*/ 4895 h 9143"/>
                  <a:gd name="T56" fmla="*/ 205 w 7300"/>
                  <a:gd name="T57" fmla="*/ 5012 h 9143"/>
                  <a:gd name="T58" fmla="*/ 323 w 7300"/>
                  <a:gd name="T59" fmla="*/ 5468 h 9143"/>
                  <a:gd name="T60" fmla="*/ 543 w 7300"/>
                  <a:gd name="T61" fmla="*/ 5909 h 9143"/>
                  <a:gd name="T62" fmla="*/ 808 w 7300"/>
                  <a:gd name="T63" fmla="*/ 6571 h 9143"/>
                  <a:gd name="T64" fmla="*/ 822 w 7300"/>
                  <a:gd name="T65" fmla="*/ 6806 h 9143"/>
                  <a:gd name="T66" fmla="*/ 1087 w 7300"/>
                  <a:gd name="T67" fmla="*/ 7026 h 9143"/>
                  <a:gd name="T68" fmla="*/ 1557 w 7300"/>
                  <a:gd name="T69" fmla="*/ 7276 h 9143"/>
                  <a:gd name="T70" fmla="*/ 1953 w 7300"/>
                  <a:gd name="T71" fmla="*/ 7614 h 9143"/>
                  <a:gd name="T72" fmla="*/ 2130 w 7300"/>
                  <a:gd name="T73" fmla="*/ 7923 h 9143"/>
                  <a:gd name="T74" fmla="*/ 2497 w 7300"/>
                  <a:gd name="T75" fmla="*/ 8291 h 9143"/>
                  <a:gd name="T76" fmla="*/ 3040 w 7300"/>
                  <a:gd name="T77" fmla="*/ 8776 h 9143"/>
                  <a:gd name="T78" fmla="*/ 3422 w 7300"/>
                  <a:gd name="T79" fmla="*/ 8746 h 9143"/>
                  <a:gd name="T80" fmla="*/ 3907 w 7300"/>
                  <a:gd name="T81" fmla="*/ 8937 h 9143"/>
                  <a:gd name="T82" fmla="*/ 4274 w 7300"/>
                  <a:gd name="T83" fmla="*/ 9055 h 9143"/>
                  <a:gd name="T84" fmla="*/ 4612 w 7300"/>
                  <a:gd name="T85" fmla="*/ 9055 h 9143"/>
                  <a:gd name="T86" fmla="*/ 5023 w 7300"/>
                  <a:gd name="T87" fmla="*/ 9011 h 9143"/>
                  <a:gd name="T88" fmla="*/ 5405 w 7300"/>
                  <a:gd name="T89" fmla="*/ 8981 h 9143"/>
                  <a:gd name="T90" fmla="*/ 6448 w 7300"/>
                  <a:gd name="T91" fmla="*/ 8570 h 9143"/>
                  <a:gd name="T92" fmla="*/ 6404 w 7300"/>
                  <a:gd name="T93" fmla="*/ 8246 h 9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00" h="9143">
                    <a:moveTo>
                      <a:pt x="6404" y="8246"/>
                    </a:moveTo>
                    <a:cubicBezTo>
                      <a:pt x="6374" y="8246"/>
                      <a:pt x="6242" y="8261"/>
                      <a:pt x="6184" y="8232"/>
                    </a:cubicBezTo>
                    <a:cubicBezTo>
                      <a:pt x="6139" y="8188"/>
                      <a:pt x="6022" y="8011"/>
                      <a:pt x="5978" y="7908"/>
                    </a:cubicBezTo>
                    <a:cubicBezTo>
                      <a:pt x="5948" y="7805"/>
                      <a:pt x="5978" y="7717"/>
                      <a:pt x="5875" y="7658"/>
                    </a:cubicBezTo>
                    <a:cubicBezTo>
                      <a:pt x="5772" y="7600"/>
                      <a:pt x="5669" y="7526"/>
                      <a:pt x="5625" y="7453"/>
                    </a:cubicBezTo>
                    <a:cubicBezTo>
                      <a:pt x="5581" y="7379"/>
                      <a:pt x="5493" y="7247"/>
                      <a:pt x="5405" y="7203"/>
                    </a:cubicBezTo>
                    <a:cubicBezTo>
                      <a:pt x="5317" y="7173"/>
                      <a:pt x="5082" y="7129"/>
                      <a:pt x="5111" y="7070"/>
                    </a:cubicBezTo>
                    <a:cubicBezTo>
                      <a:pt x="5141" y="7026"/>
                      <a:pt x="5185" y="7026"/>
                      <a:pt x="5185" y="6953"/>
                    </a:cubicBezTo>
                    <a:cubicBezTo>
                      <a:pt x="5185" y="6894"/>
                      <a:pt x="5170" y="6850"/>
                      <a:pt x="5214" y="6850"/>
                    </a:cubicBezTo>
                    <a:cubicBezTo>
                      <a:pt x="5258" y="6850"/>
                      <a:pt x="5420" y="6953"/>
                      <a:pt x="5493" y="6850"/>
                    </a:cubicBezTo>
                    <a:cubicBezTo>
                      <a:pt x="5567" y="6762"/>
                      <a:pt x="5596" y="6791"/>
                      <a:pt x="5581" y="6659"/>
                    </a:cubicBezTo>
                    <a:cubicBezTo>
                      <a:pt x="5567" y="6527"/>
                      <a:pt x="5493" y="6306"/>
                      <a:pt x="5552" y="6218"/>
                    </a:cubicBezTo>
                    <a:cubicBezTo>
                      <a:pt x="5611" y="6144"/>
                      <a:pt x="5640" y="6027"/>
                      <a:pt x="5640" y="5997"/>
                    </a:cubicBezTo>
                    <a:cubicBezTo>
                      <a:pt x="5640" y="5953"/>
                      <a:pt x="5611" y="5821"/>
                      <a:pt x="5640" y="5792"/>
                    </a:cubicBezTo>
                    <a:cubicBezTo>
                      <a:pt x="5684" y="5762"/>
                      <a:pt x="5743" y="5674"/>
                      <a:pt x="5772" y="5718"/>
                    </a:cubicBezTo>
                    <a:cubicBezTo>
                      <a:pt x="5816" y="5762"/>
                      <a:pt x="5846" y="5806"/>
                      <a:pt x="5875" y="5762"/>
                    </a:cubicBezTo>
                    <a:cubicBezTo>
                      <a:pt x="5919" y="5703"/>
                      <a:pt x="5860" y="5453"/>
                      <a:pt x="5978" y="5277"/>
                    </a:cubicBezTo>
                    <a:cubicBezTo>
                      <a:pt x="6081" y="5101"/>
                      <a:pt x="6169" y="4836"/>
                      <a:pt x="6242" y="4807"/>
                    </a:cubicBezTo>
                    <a:cubicBezTo>
                      <a:pt x="6301" y="4763"/>
                      <a:pt x="6419" y="4836"/>
                      <a:pt x="6419" y="4763"/>
                    </a:cubicBezTo>
                    <a:cubicBezTo>
                      <a:pt x="6419" y="4689"/>
                      <a:pt x="6389" y="4498"/>
                      <a:pt x="6463" y="4380"/>
                    </a:cubicBezTo>
                    <a:cubicBezTo>
                      <a:pt x="6521" y="4263"/>
                      <a:pt x="6551" y="4204"/>
                      <a:pt x="6551" y="4072"/>
                    </a:cubicBezTo>
                    <a:cubicBezTo>
                      <a:pt x="6551" y="3939"/>
                      <a:pt x="6404" y="3763"/>
                      <a:pt x="6463" y="3645"/>
                    </a:cubicBezTo>
                    <a:cubicBezTo>
                      <a:pt x="6521" y="3513"/>
                      <a:pt x="6683" y="3248"/>
                      <a:pt x="6654" y="3160"/>
                    </a:cubicBezTo>
                    <a:cubicBezTo>
                      <a:pt x="6624" y="3072"/>
                      <a:pt x="6595" y="2999"/>
                      <a:pt x="6624" y="2896"/>
                    </a:cubicBezTo>
                    <a:cubicBezTo>
                      <a:pt x="6654" y="2778"/>
                      <a:pt x="6742" y="2837"/>
                      <a:pt x="6786" y="2763"/>
                    </a:cubicBezTo>
                    <a:cubicBezTo>
                      <a:pt x="6830" y="2690"/>
                      <a:pt x="6830" y="2631"/>
                      <a:pt x="6903" y="2602"/>
                    </a:cubicBezTo>
                    <a:cubicBezTo>
                      <a:pt x="6962" y="2587"/>
                      <a:pt x="7197" y="2499"/>
                      <a:pt x="7212" y="2455"/>
                    </a:cubicBezTo>
                    <a:cubicBezTo>
                      <a:pt x="7226" y="2425"/>
                      <a:pt x="7241" y="2366"/>
                      <a:pt x="7300" y="2322"/>
                    </a:cubicBezTo>
                    <a:cubicBezTo>
                      <a:pt x="7212" y="2234"/>
                      <a:pt x="7138" y="2161"/>
                      <a:pt x="7079" y="2161"/>
                    </a:cubicBezTo>
                    <a:cubicBezTo>
                      <a:pt x="6991" y="2146"/>
                      <a:pt x="6844" y="1970"/>
                      <a:pt x="6786" y="1955"/>
                    </a:cubicBezTo>
                    <a:cubicBezTo>
                      <a:pt x="6712" y="1925"/>
                      <a:pt x="6551" y="1426"/>
                      <a:pt x="6551" y="1293"/>
                    </a:cubicBezTo>
                    <a:cubicBezTo>
                      <a:pt x="6551" y="1146"/>
                      <a:pt x="6507" y="882"/>
                      <a:pt x="6448" y="808"/>
                    </a:cubicBezTo>
                    <a:cubicBezTo>
                      <a:pt x="6374" y="735"/>
                      <a:pt x="6360" y="485"/>
                      <a:pt x="6316" y="441"/>
                    </a:cubicBezTo>
                    <a:cubicBezTo>
                      <a:pt x="6272" y="411"/>
                      <a:pt x="6081" y="206"/>
                      <a:pt x="6007" y="206"/>
                    </a:cubicBezTo>
                    <a:cubicBezTo>
                      <a:pt x="5934" y="191"/>
                      <a:pt x="5846" y="132"/>
                      <a:pt x="5772" y="0"/>
                    </a:cubicBezTo>
                    <a:cubicBezTo>
                      <a:pt x="5699" y="73"/>
                      <a:pt x="5625" y="162"/>
                      <a:pt x="5596" y="162"/>
                    </a:cubicBezTo>
                    <a:cubicBezTo>
                      <a:pt x="5567" y="162"/>
                      <a:pt x="5478" y="117"/>
                      <a:pt x="5464" y="162"/>
                    </a:cubicBezTo>
                    <a:cubicBezTo>
                      <a:pt x="5464" y="206"/>
                      <a:pt x="5390" y="411"/>
                      <a:pt x="5332" y="411"/>
                    </a:cubicBezTo>
                    <a:cubicBezTo>
                      <a:pt x="5288" y="411"/>
                      <a:pt x="5214" y="367"/>
                      <a:pt x="5185" y="441"/>
                    </a:cubicBezTo>
                    <a:cubicBezTo>
                      <a:pt x="5155" y="514"/>
                      <a:pt x="5111" y="720"/>
                      <a:pt x="5008" y="676"/>
                    </a:cubicBezTo>
                    <a:cubicBezTo>
                      <a:pt x="4891" y="647"/>
                      <a:pt x="4818" y="573"/>
                      <a:pt x="4773" y="573"/>
                    </a:cubicBezTo>
                    <a:cubicBezTo>
                      <a:pt x="4715" y="573"/>
                      <a:pt x="1234" y="720"/>
                      <a:pt x="1234" y="720"/>
                    </a:cubicBezTo>
                    <a:cubicBezTo>
                      <a:pt x="1278" y="1646"/>
                      <a:pt x="1278" y="1646"/>
                      <a:pt x="1278" y="1646"/>
                    </a:cubicBezTo>
                    <a:cubicBezTo>
                      <a:pt x="837" y="1631"/>
                      <a:pt x="837" y="1631"/>
                      <a:pt x="837" y="1631"/>
                    </a:cubicBezTo>
                    <a:cubicBezTo>
                      <a:pt x="896" y="3587"/>
                      <a:pt x="896" y="3587"/>
                      <a:pt x="896" y="3587"/>
                    </a:cubicBezTo>
                    <a:cubicBezTo>
                      <a:pt x="896" y="3587"/>
                      <a:pt x="793" y="3557"/>
                      <a:pt x="734" y="3587"/>
                    </a:cubicBezTo>
                    <a:cubicBezTo>
                      <a:pt x="675" y="3601"/>
                      <a:pt x="558" y="3631"/>
                      <a:pt x="514" y="3631"/>
                    </a:cubicBezTo>
                    <a:cubicBezTo>
                      <a:pt x="455" y="3631"/>
                      <a:pt x="440" y="3704"/>
                      <a:pt x="440" y="3734"/>
                    </a:cubicBezTo>
                    <a:cubicBezTo>
                      <a:pt x="440" y="3763"/>
                      <a:pt x="455" y="3851"/>
                      <a:pt x="411" y="3895"/>
                    </a:cubicBezTo>
                    <a:cubicBezTo>
                      <a:pt x="382" y="3954"/>
                      <a:pt x="352" y="3969"/>
                      <a:pt x="338" y="4013"/>
                    </a:cubicBezTo>
                    <a:cubicBezTo>
                      <a:pt x="308" y="4057"/>
                      <a:pt x="308" y="4086"/>
                      <a:pt x="250" y="4086"/>
                    </a:cubicBezTo>
                    <a:cubicBezTo>
                      <a:pt x="205" y="4101"/>
                      <a:pt x="176" y="4145"/>
                      <a:pt x="220" y="4233"/>
                    </a:cubicBezTo>
                    <a:cubicBezTo>
                      <a:pt x="250" y="4307"/>
                      <a:pt x="250" y="4380"/>
                      <a:pt x="235" y="4395"/>
                    </a:cubicBezTo>
                    <a:cubicBezTo>
                      <a:pt x="205" y="4395"/>
                      <a:pt x="103" y="4439"/>
                      <a:pt x="103" y="4498"/>
                    </a:cubicBezTo>
                    <a:cubicBezTo>
                      <a:pt x="103" y="4542"/>
                      <a:pt x="161" y="4674"/>
                      <a:pt x="147" y="4718"/>
                    </a:cubicBezTo>
                    <a:cubicBezTo>
                      <a:pt x="132" y="4763"/>
                      <a:pt x="0" y="4851"/>
                      <a:pt x="0" y="4895"/>
                    </a:cubicBezTo>
                    <a:cubicBezTo>
                      <a:pt x="0" y="4939"/>
                      <a:pt x="29" y="4998"/>
                      <a:pt x="88" y="4983"/>
                    </a:cubicBezTo>
                    <a:cubicBezTo>
                      <a:pt x="147" y="4983"/>
                      <a:pt x="176" y="4954"/>
                      <a:pt x="205" y="5012"/>
                    </a:cubicBezTo>
                    <a:cubicBezTo>
                      <a:pt x="235" y="5057"/>
                      <a:pt x="264" y="5277"/>
                      <a:pt x="308" y="5306"/>
                    </a:cubicBezTo>
                    <a:cubicBezTo>
                      <a:pt x="352" y="5336"/>
                      <a:pt x="308" y="5395"/>
                      <a:pt x="323" y="5468"/>
                    </a:cubicBezTo>
                    <a:cubicBezTo>
                      <a:pt x="338" y="5556"/>
                      <a:pt x="543" y="5571"/>
                      <a:pt x="514" y="5630"/>
                    </a:cubicBezTo>
                    <a:cubicBezTo>
                      <a:pt x="499" y="5703"/>
                      <a:pt x="455" y="5792"/>
                      <a:pt x="543" y="5909"/>
                    </a:cubicBezTo>
                    <a:cubicBezTo>
                      <a:pt x="646" y="6012"/>
                      <a:pt x="778" y="6174"/>
                      <a:pt x="778" y="6218"/>
                    </a:cubicBezTo>
                    <a:cubicBezTo>
                      <a:pt x="778" y="6277"/>
                      <a:pt x="852" y="6527"/>
                      <a:pt x="808" y="6571"/>
                    </a:cubicBezTo>
                    <a:cubicBezTo>
                      <a:pt x="764" y="6615"/>
                      <a:pt x="749" y="6674"/>
                      <a:pt x="749" y="6674"/>
                    </a:cubicBezTo>
                    <a:cubicBezTo>
                      <a:pt x="749" y="6674"/>
                      <a:pt x="705" y="6791"/>
                      <a:pt x="822" y="6806"/>
                    </a:cubicBezTo>
                    <a:cubicBezTo>
                      <a:pt x="925" y="6821"/>
                      <a:pt x="1101" y="6791"/>
                      <a:pt x="1101" y="6850"/>
                    </a:cubicBezTo>
                    <a:cubicBezTo>
                      <a:pt x="1087" y="6894"/>
                      <a:pt x="999" y="7012"/>
                      <a:pt x="1087" y="7026"/>
                    </a:cubicBezTo>
                    <a:cubicBezTo>
                      <a:pt x="1190" y="7026"/>
                      <a:pt x="1322" y="7026"/>
                      <a:pt x="1395" y="7100"/>
                    </a:cubicBezTo>
                    <a:cubicBezTo>
                      <a:pt x="1469" y="7159"/>
                      <a:pt x="1557" y="7203"/>
                      <a:pt x="1557" y="7276"/>
                    </a:cubicBezTo>
                    <a:cubicBezTo>
                      <a:pt x="1557" y="7350"/>
                      <a:pt x="1542" y="7364"/>
                      <a:pt x="1615" y="7409"/>
                    </a:cubicBezTo>
                    <a:cubicBezTo>
                      <a:pt x="1704" y="7438"/>
                      <a:pt x="1909" y="7541"/>
                      <a:pt x="1953" y="7614"/>
                    </a:cubicBezTo>
                    <a:cubicBezTo>
                      <a:pt x="2012" y="7688"/>
                      <a:pt x="2130" y="7703"/>
                      <a:pt x="2086" y="7776"/>
                    </a:cubicBezTo>
                    <a:cubicBezTo>
                      <a:pt x="2056" y="7835"/>
                      <a:pt x="2027" y="7864"/>
                      <a:pt x="2130" y="7923"/>
                    </a:cubicBezTo>
                    <a:cubicBezTo>
                      <a:pt x="2232" y="7997"/>
                      <a:pt x="2350" y="8129"/>
                      <a:pt x="2394" y="8144"/>
                    </a:cubicBezTo>
                    <a:cubicBezTo>
                      <a:pt x="2453" y="8158"/>
                      <a:pt x="2497" y="8217"/>
                      <a:pt x="2497" y="8291"/>
                    </a:cubicBezTo>
                    <a:cubicBezTo>
                      <a:pt x="2497" y="8379"/>
                      <a:pt x="2600" y="8496"/>
                      <a:pt x="2732" y="8585"/>
                    </a:cubicBezTo>
                    <a:cubicBezTo>
                      <a:pt x="2849" y="8673"/>
                      <a:pt x="2967" y="8834"/>
                      <a:pt x="3040" y="8776"/>
                    </a:cubicBezTo>
                    <a:cubicBezTo>
                      <a:pt x="3128" y="8732"/>
                      <a:pt x="3217" y="8702"/>
                      <a:pt x="3275" y="8702"/>
                    </a:cubicBezTo>
                    <a:cubicBezTo>
                      <a:pt x="3319" y="8717"/>
                      <a:pt x="3363" y="8790"/>
                      <a:pt x="3422" y="8746"/>
                    </a:cubicBezTo>
                    <a:cubicBezTo>
                      <a:pt x="3496" y="8702"/>
                      <a:pt x="3481" y="8570"/>
                      <a:pt x="3584" y="8629"/>
                    </a:cubicBezTo>
                    <a:cubicBezTo>
                      <a:pt x="3687" y="8702"/>
                      <a:pt x="3760" y="8879"/>
                      <a:pt x="3907" y="8937"/>
                    </a:cubicBezTo>
                    <a:cubicBezTo>
                      <a:pt x="4054" y="8981"/>
                      <a:pt x="3995" y="9099"/>
                      <a:pt x="4068" y="9099"/>
                    </a:cubicBezTo>
                    <a:cubicBezTo>
                      <a:pt x="4157" y="9099"/>
                      <a:pt x="4186" y="9099"/>
                      <a:pt x="4274" y="9055"/>
                    </a:cubicBezTo>
                    <a:cubicBezTo>
                      <a:pt x="4362" y="9011"/>
                      <a:pt x="4392" y="9084"/>
                      <a:pt x="4465" y="9070"/>
                    </a:cubicBezTo>
                    <a:cubicBezTo>
                      <a:pt x="4524" y="9055"/>
                      <a:pt x="4524" y="9011"/>
                      <a:pt x="4612" y="9055"/>
                    </a:cubicBezTo>
                    <a:cubicBezTo>
                      <a:pt x="4685" y="9099"/>
                      <a:pt x="4685" y="9143"/>
                      <a:pt x="4773" y="9084"/>
                    </a:cubicBezTo>
                    <a:cubicBezTo>
                      <a:pt x="4862" y="9040"/>
                      <a:pt x="4920" y="9040"/>
                      <a:pt x="5023" y="9011"/>
                    </a:cubicBezTo>
                    <a:cubicBezTo>
                      <a:pt x="5126" y="8996"/>
                      <a:pt x="5155" y="8967"/>
                      <a:pt x="5229" y="8981"/>
                    </a:cubicBezTo>
                    <a:cubicBezTo>
                      <a:pt x="5317" y="9011"/>
                      <a:pt x="5361" y="9040"/>
                      <a:pt x="5405" y="8981"/>
                    </a:cubicBezTo>
                    <a:cubicBezTo>
                      <a:pt x="5449" y="8937"/>
                      <a:pt x="5802" y="8585"/>
                      <a:pt x="5802" y="8585"/>
                    </a:cubicBezTo>
                    <a:cubicBezTo>
                      <a:pt x="6448" y="8570"/>
                      <a:pt x="6448" y="8570"/>
                      <a:pt x="6448" y="8570"/>
                    </a:cubicBezTo>
                    <a:cubicBezTo>
                      <a:pt x="6404" y="8482"/>
                      <a:pt x="6404" y="8482"/>
                      <a:pt x="6404" y="8482"/>
                    </a:cubicBezTo>
                    <a:cubicBezTo>
                      <a:pt x="6404" y="8482"/>
                      <a:pt x="6433" y="8246"/>
                      <a:pt x="6404" y="8246"/>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0" name="Freeform 146"/>
              <p:cNvSpPr>
                <a:spLocks/>
              </p:cNvSpPr>
              <p:nvPr/>
            </p:nvSpPr>
            <p:spPr bwMode="auto">
              <a:xfrm>
                <a:off x="3814" y="1119"/>
                <a:ext cx="777" cy="973"/>
              </a:xfrm>
              <a:custGeom>
                <a:avLst/>
                <a:gdLst>
                  <a:gd name="T0" fmla="*/ 658 w 777"/>
                  <a:gd name="T1" fmla="*/ 876 h 973"/>
                  <a:gd name="T2" fmla="*/ 625 w 777"/>
                  <a:gd name="T3" fmla="*/ 815 h 973"/>
                  <a:gd name="T4" fmla="*/ 575 w 777"/>
                  <a:gd name="T5" fmla="*/ 767 h 973"/>
                  <a:gd name="T6" fmla="*/ 552 w 777"/>
                  <a:gd name="T7" fmla="*/ 740 h 973"/>
                  <a:gd name="T8" fmla="*/ 585 w 777"/>
                  <a:gd name="T9" fmla="*/ 729 h 973"/>
                  <a:gd name="T10" fmla="*/ 591 w 777"/>
                  <a:gd name="T11" fmla="*/ 662 h 973"/>
                  <a:gd name="T12" fmla="*/ 600 w 777"/>
                  <a:gd name="T13" fmla="*/ 616 h 973"/>
                  <a:gd name="T14" fmla="*/ 625 w 777"/>
                  <a:gd name="T15" fmla="*/ 613 h 973"/>
                  <a:gd name="T16" fmla="*/ 664 w 777"/>
                  <a:gd name="T17" fmla="*/ 512 h 973"/>
                  <a:gd name="T18" fmla="*/ 688 w 777"/>
                  <a:gd name="T19" fmla="*/ 466 h 973"/>
                  <a:gd name="T20" fmla="*/ 688 w 777"/>
                  <a:gd name="T21" fmla="*/ 388 h 973"/>
                  <a:gd name="T22" fmla="*/ 705 w 777"/>
                  <a:gd name="T23" fmla="*/ 308 h 973"/>
                  <a:gd name="T24" fmla="*/ 735 w 777"/>
                  <a:gd name="T25" fmla="*/ 277 h 973"/>
                  <a:gd name="T26" fmla="*/ 777 w 777"/>
                  <a:gd name="T27" fmla="*/ 247 h 973"/>
                  <a:gd name="T28" fmla="*/ 722 w 777"/>
                  <a:gd name="T29" fmla="*/ 208 h 973"/>
                  <a:gd name="T30" fmla="*/ 686 w 777"/>
                  <a:gd name="T31" fmla="*/ 86 h 973"/>
                  <a:gd name="T32" fmla="*/ 639 w 777"/>
                  <a:gd name="T33" fmla="*/ 22 h 973"/>
                  <a:gd name="T34" fmla="*/ 596 w 777"/>
                  <a:gd name="T35" fmla="*/ 17 h 973"/>
                  <a:gd name="T36" fmla="*/ 568 w 777"/>
                  <a:gd name="T37" fmla="*/ 44 h 973"/>
                  <a:gd name="T38" fmla="*/ 533 w 777"/>
                  <a:gd name="T39" fmla="*/ 72 h 973"/>
                  <a:gd name="T40" fmla="*/ 131 w 777"/>
                  <a:gd name="T41" fmla="*/ 77 h 973"/>
                  <a:gd name="T42" fmla="*/ 89 w 777"/>
                  <a:gd name="T43" fmla="*/ 174 h 973"/>
                  <a:gd name="T44" fmla="*/ 78 w 777"/>
                  <a:gd name="T45" fmla="*/ 382 h 973"/>
                  <a:gd name="T46" fmla="*/ 47 w 777"/>
                  <a:gd name="T47" fmla="*/ 397 h 973"/>
                  <a:gd name="T48" fmla="*/ 36 w 777"/>
                  <a:gd name="T49" fmla="*/ 427 h 973"/>
                  <a:gd name="T50" fmla="*/ 23 w 777"/>
                  <a:gd name="T51" fmla="*/ 451 h 973"/>
                  <a:gd name="T52" fmla="*/ 11 w 777"/>
                  <a:gd name="T53" fmla="*/ 479 h 973"/>
                  <a:gd name="T54" fmla="*/ 0 w 777"/>
                  <a:gd name="T55" fmla="*/ 521 h 973"/>
                  <a:gd name="T56" fmla="*/ 22 w 777"/>
                  <a:gd name="T57" fmla="*/ 533 h 973"/>
                  <a:gd name="T58" fmla="*/ 34 w 777"/>
                  <a:gd name="T59" fmla="*/ 582 h 973"/>
                  <a:gd name="T60" fmla="*/ 58 w 777"/>
                  <a:gd name="T61" fmla="*/ 629 h 973"/>
                  <a:gd name="T62" fmla="*/ 86 w 777"/>
                  <a:gd name="T63" fmla="*/ 699 h 973"/>
                  <a:gd name="T64" fmla="*/ 87 w 777"/>
                  <a:gd name="T65" fmla="*/ 724 h 973"/>
                  <a:gd name="T66" fmla="*/ 115 w 777"/>
                  <a:gd name="T67" fmla="*/ 748 h 973"/>
                  <a:gd name="T68" fmla="*/ 166 w 777"/>
                  <a:gd name="T69" fmla="*/ 774 h 973"/>
                  <a:gd name="T70" fmla="*/ 208 w 777"/>
                  <a:gd name="T71" fmla="*/ 810 h 973"/>
                  <a:gd name="T72" fmla="*/ 227 w 777"/>
                  <a:gd name="T73" fmla="*/ 843 h 973"/>
                  <a:gd name="T74" fmla="*/ 266 w 777"/>
                  <a:gd name="T75" fmla="*/ 882 h 973"/>
                  <a:gd name="T76" fmla="*/ 323 w 777"/>
                  <a:gd name="T77" fmla="*/ 934 h 973"/>
                  <a:gd name="T78" fmla="*/ 364 w 777"/>
                  <a:gd name="T79" fmla="*/ 931 h 973"/>
                  <a:gd name="T80" fmla="*/ 416 w 777"/>
                  <a:gd name="T81" fmla="*/ 951 h 973"/>
                  <a:gd name="T82" fmla="*/ 455 w 777"/>
                  <a:gd name="T83" fmla="*/ 964 h 973"/>
                  <a:gd name="T84" fmla="*/ 491 w 777"/>
                  <a:gd name="T85" fmla="*/ 964 h 973"/>
                  <a:gd name="T86" fmla="*/ 535 w 777"/>
                  <a:gd name="T87" fmla="*/ 959 h 973"/>
                  <a:gd name="T88" fmla="*/ 575 w 777"/>
                  <a:gd name="T89" fmla="*/ 956 h 973"/>
                  <a:gd name="T90" fmla="*/ 686 w 777"/>
                  <a:gd name="T91" fmla="*/ 912 h 973"/>
                  <a:gd name="T92" fmla="*/ 682 w 777"/>
                  <a:gd name="T93" fmla="*/ 877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7" h="973">
                    <a:moveTo>
                      <a:pt x="682" y="877"/>
                    </a:moveTo>
                    <a:cubicBezTo>
                      <a:pt x="679" y="877"/>
                      <a:pt x="664" y="879"/>
                      <a:pt x="658" y="876"/>
                    </a:cubicBezTo>
                    <a:cubicBezTo>
                      <a:pt x="654" y="871"/>
                      <a:pt x="641" y="852"/>
                      <a:pt x="636" y="842"/>
                    </a:cubicBezTo>
                    <a:cubicBezTo>
                      <a:pt x="633" y="831"/>
                      <a:pt x="636" y="821"/>
                      <a:pt x="625" y="815"/>
                    </a:cubicBezTo>
                    <a:cubicBezTo>
                      <a:pt x="614" y="809"/>
                      <a:pt x="603" y="801"/>
                      <a:pt x="599" y="793"/>
                    </a:cubicBezTo>
                    <a:cubicBezTo>
                      <a:pt x="594" y="785"/>
                      <a:pt x="585" y="771"/>
                      <a:pt x="575" y="767"/>
                    </a:cubicBezTo>
                    <a:cubicBezTo>
                      <a:pt x="566" y="763"/>
                      <a:pt x="541" y="759"/>
                      <a:pt x="544" y="752"/>
                    </a:cubicBezTo>
                    <a:cubicBezTo>
                      <a:pt x="547" y="748"/>
                      <a:pt x="552" y="748"/>
                      <a:pt x="552" y="740"/>
                    </a:cubicBezTo>
                    <a:cubicBezTo>
                      <a:pt x="552" y="734"/>
                      <a:pt x="550" y="729"/>
                      <a:pt x="555" y="729"/>
                    </a:cubicBezTo>
                    <a:cubicBezTo>
                      <a:pt x="560" y="729"/>
                      <a:pt x="577" y="740"/>
                      <a:pt x="585" y="729"/>
                    </a:cubicBezTo>
                    <a:cubicBezTo>
                      <a:pt x="593" y="720"/>
                      <a:pt x="596" y="723"/>
                      <a:pt x="594" y="709"/>
                    </a:cubicBezTo>
                    <a:cubicBezTo>
                      <a:pt x="593" y="695"/>
                      <a:pt x="585" y="671"/>
                      <a:pt x="591" y="662"/>
                    </a:cubicBezTo>
                    <a:cubicBezTo>
                      <a:pt x="597" y="654"/>
                      <a:pt x="600" y="641"/>
                      <a:pt x="600" y="638"/>
                    </a:cubicBezTo>
                    <a:cubicBezTo>
                      <a:pt x="600" y="634"/>
                      <a:pt x="597" y="619"/>
                      <a:pt x="600" y="616"/>
                    </a:cubicBezTo>
                    <a:cubicBezTo>
                      <a:pt x="605" y="613"/>
                      <a:pt x="611" y="604"/>
                      <a:pt x="614" y="609"/>
                    </a:cubicBezTo>
                    <a:cubicBezTo>
                      <a:pt x="619" y="613"/>
                      <a:pt x="622" y="618"/>
                      <a:pt x="625" y="613"/>
                    </a:cubicBezTo>
                    <a:cubicBezTo>
                      <a:pt x="630" y="607"/>
                      <a:pt x="624" y="580"/>
                      <a:pt x="636" y="562"/>
                    </a:cubicBezTo>
                    <a:cubicBezTo>
                      <a:pt x="647" y="543"/>
                      <a:pt x="657" y="515"/>
                      <a:pt x="664" y="512"/>
                    </a:cubicBezTo>
                    <a:cubicBezTo>
                      <a:pt x="671" y="507"/>
                      <a:pt x="683" y="515"/>
                      <a:pt x="683" y="507"/>
                    </a:cubicBezTo>
                    <a:cubicBezTo>
                      <a:pt x="683" y="499"/>
                      <a:pt x="680" y="479"/>
                      <a:pt x="688" y="466"/>
                    </a:cubicBezTo>
                    <a:cubicBezTo>
                      <a:pt x="694" y="454"/>
                      <a:pt x="697" y="447"/>
                      <a:pt x="697" y="433"/>
                    </a:cubicBezTo>
                    <a:cubicBezTo>
                      <a:pt x="697" y="419"/>
                      <a:pt x="682" y="401"/>
                      <a:pt x="688" y="388"/>
                    </a:cubicBezTo>
                    <a:cubicBezTo>
                      <a:pt x="694" y="374"/>
                      <a:pt x="711" y="346"/>
                      <a:pt x="708" y="336"/>
                    </a:cubicBezTo>
                    <a:cubicBezTo>
                      <a:pt x="705" y="327"/>
                      <a:pt x="702" y="319"/>
                      <a:pt x="705" y="308"/>
                    </a:cubicBezTo>
                    <a:cubicBezTo>
                      <a:pt x="708" y="296"/>
                      <a:pt x="718" y="302"/>
                      <a:pt x="722" y="294"/>
                    </a:cubicBezTo>
                    <a:cubicBezTo>
                      <a:pt x="727" y="286"/>
                      <a:pt x="727" y="280"/>
                      <a:pt x="735" y="277"/>
                    </a:cubicBezTo>
                    <a:cubicBezTo>
                      <a:pt x="741" y="275"/>
                      <a:pt x="766" y="266"/>
                      <a:pt x="768" y="261"/>
                    </a:cubicBezTo>
                    <a:cubicBezTo>
                      <a:pt x="769" y="258"/>
                      <a:pt x="771" y="252"/>
                      <a:pt x="777" y="247"/>
                    </a:cubicBezTo>
                    <a:cubicBezTo>
                      <a:pt x="768" y="238"/>
                      <a:pt x="760" y="230"/>
                      <a:pt x="754" y="230"/>
                    </a:cubicBezTo>
                    <a:cubicBezTo>
                      <a:pt x="744" y="228"/>
                      <a:pt x="729" y="210"/>
                      <a:pt x="722" y="208"/>
                    </a:cubicBezTo>
                    <a:cubicBezTo>
                      <a:pt x="715" y="205"/>
                      <a:pt x="697" y="152"/>
                      <a:pt x="697" y="138"/>
                    </a:cubicBezTo>
                    <a:cubicBezTo>
                      <a:pt x="697" y="122"/>
                      <a:pt x="693" y="94"/>
                      <a:pt x="686" y="86"/>
                    </a:cubicBezTo>
                    <a:cubicBezTo>
                      <a:pt x="679" y="78"/>
                      <a:pt x="677" y="52"/>
                      <a:pt x="672" y="47"/>
                    </a:cubicBezTo>
                    <a:cubicBezTo>
                      <a:pt x="668" y="44"/>
                      <a:pt x="647" y="22"/>
                      <a:pt x="639" y="22"/>
                    </a:cubicBezTo>
                    <a:cubicBezTo>
                      <a:pt x="632" y="20"/>
                      <a:pt x="622" y="14"/>
                      <a:pt x="614" y="0"/>
                    </a:cubicBezTo>
                    <a:cubicBezTo>
                      <a:pt x="607" y="8"/>
                      <a:pt x="599" y="17"/>
                      <a:pt x="596" y="17"/>
                    </a:cubicBezTo>
                    <a:cubicBezTo>
                      <a:pt x="593" y="17"/>
                      <a:pt x="583" y="13"/>
                      <a:pt x="582" y="17"/>
                    </a:cubicBezTo>
                    <a:cubicBezTo>
                      <a:pt x="582" y="22"/>
                      <a:pt x="574" y="44"/>
                      <a:pt x="568" y="44"/>
                    </a:cubicBezTo>
                    <a:cubicBezTo>
                      <a:pt x="563" y="44"/>
                      <a:pt x="555" y="39"/>
                      <a:pt x="552" y="47"/>
                    </a:cubicBezTo>
                    <a:cubicBezTo>
                      <a:pt x="549" y="55"/>
                      <a:pt x="544" y="77"/>
                      <a:pt x="533" y="72"/>
                    </a:cubicBezTo>
                    <a:cubicBezTo>
                      <a:pt x="521" y="69"/>
                      <a:pt x="513" y="61"/>
                      <a:pt x="508" y="61"/>
                    </a:cubicBezTo>
                    <a:cubicBezTo>
                      <a:pt x="502" y="61"/>
                      <a:pt x="131" y="77"/>
                      <a:pt x="131" y="77"/>
                    </a:cubicBezTo>
                    <a:cubicBezTo>
                      <a:pt x="136" y="175"/>
                      <a:pt x="136" y="175"/>
                      <a:pt x="136" y="175"/>
                    </a:cubicBezTo>
                    <a:cubicBezTo>
                      <a:pt x="89" y="174"/>
                      <a:pt x="89" y="174"/>
                      <a:pt x="89" y="174"/>
                    </a:cubicBezTo>
                    <a:cubicBezTo>
                      <a:pt x="95" y="382"/>
                      <a:pt x="95" y="382"/>
                      <a:pt x="95" y="382"/>
                    </a:cubicBezTo>
                    <a:cubicBezTo>
                      <a:pt x="95" y="382"/>
                      <a:pt x="84" y="379"/>
                      <a:pt x="78" y="382"/>
                    </a:cubicBezTo>
                    <a:cubicBezTo>
                      <a:pt x="72" y="383"/>
                      <a:pt x="59" y="386"/>
                      <a:pt x="54" y="386"/>
                    </a:cubicBezTo>
                    <a:cubicBezTo>
                      <a:pt x="48" y="386"/>
                      <a:pt x="47" y="394"/>
                      <a:pt x="47" y="397"/>
                    </a:cubicBezTo>
                    <a:cubicBezTo>
                      <a:pt x="47" y="401"/>
                      <a:pt x="48" y="410"/>
                      <a:pt x="43" y="415"/>
                    </a:cubicBezTo>
                    <a:cubicBezTo>
                      <a:pt x="40" y="421"/>
                      <a:pt x="37" y="422"/>
                      <a:pt x="36" y="427"/>
                    </a:cubicBezTo>
                    <a:cubicBezTo>
                      <a:pt x="33" y="432"/>
                      <a:pt x="33" y="435"/>
                      <a:pt x="26" y="435"/>
                    </a:cubicBezTo>
                    <a:cubicBezTo>
                      <a:pt x="22" y="436"/>
                      <a:pt x="18" y="441"/>
                      <a:pt x="23" y="451"/>
                    </a:cubicBezTo>
                    <a:cubicBezTo>
                      <a:pt x="26" y="458"/>
                      <a:pt x="26" y="466"/>
                      <a:pt x="25" y="468"/>
                    </a:cubicBezTo>
                    <a:cubicBezTo>
                      <a:pt x="22" y="468"/>
                      <a:pt x="11" y="472"/>
                      <a:pt x="11" y="479"/>
                    </a:cubicBezTo>
                    <a:cubicBezTo>
                      <a:pt x="11" y="483"/>
                      <a:pt x="17" y="497"/>
                      <a:pt x="15" y="502"/>
                    </a:cubicBezTo>
                    <a:cubicBezTo>
                      <a:pt x="14" y="507"/>
                      <a:pt x="0" y="516"/>
                      <a:pt x="0" y="521"/>
                    </a:cubicBezTo>
                    <a:cubicBezTo>
                      <a:pt x="0" y="526"/>
                      <a:pt x="3" y="532"/>
                      <a:pt x="9" y="530"/>
                    </a:cubicBezTo>
                    <a:cubicBezTo>
                      <a:pt x="15" y="530"/>
                      <a:pt x="18" y="527"/>
                      <a:pt x="22" y="533"/>
                    </a:cubicBezTo>
                    <a:cubicBezTo>
                      <a:pt x="25" y="538"/>
                      <a:pt x="28" y="562"/>
                      <a:pt x="33" y="565"/>
                    </a:cubicBezTo>
                    <a:cubicBezTo>
                      <a:pt x="37" y="568"/>
                      <a:pt x="33" y="574"/>
                      <a:pt x="34" y="582"/>
                    </a:cubicBezTo>
                    <a:cubicBezTo>
                      <a:pt x="36" y="591"/>
                      <a:pt x="58" y="593"/>
                      <a:pt x="54" y="599"/>
                    </a:cubicBezTo>
                    <a:cubicBezTo>
                      <a:pt x="53" y="607"/>
                      <a:pt x="48" y="616"/>
                      <a:pt x="58" y="629"/>
                    </a:cubicBezTo>
                    <a:cubicBezTo>
                      <a:pt x="69" y="640"/>
                      <a:pt x="83" y="657"/>
                      <a:pt x="83" y="662"/>
                    </a:cubicBezTo>
                    <a:cubicBezTo>
                      <a:pt x="83" y="668"/>
                      <a:pt x="90" y="695"/>
                      <a:pt x="86" y="699"/>
                    </a:cubicBezTo>
                    <a:cubicBezTo>
                      <a:pt x="81" y="704"/>
                      <a:pt x="79" y="710"/>
                      <a:pt x="79" y="710"/>
                    </a:cubicBezTo>
                    <a:cubicBezTo>
                      <a:pt x="79" y="710"/>
                      <a:pt x="75" y="723"/>
                      <a:pt x="87" y="724"/>
                    </a:cubicBezTo>
                    <a:cubicBezTo>
                      <a:pt x="98" y="726"/>
                      <a:pt x="117" y="723"/>
                      <a:pt x="117" y="729"/>
                    </a:cubicBezTo>
                    <a:cubicBezTo>
                      <a:pt x="115" y="734"/>
                      <a:pt x="106" y="746"/>
                      <a:pt x="115" y="748"/>
                    </a:cubicBezTo>
                    <a:cubicBezTo>
                      <a:pt x="126" y="748"/>
                      <a:pt x="141" y="748"/>
                      <a:pt x="148" y="756"/>
                    </a:cubicBezTo>
                    <a:cubicBezTo>
                      <a:pt x="156" y="762"/>
                      <a:pt x="166" y="767"/>
                      <a:pt x="166" y="774"/>
                    </a:cubicBezTo>
                    <a:cubicBezTo>
                      <a:pt x="166" y="782"/>
                      <a:pt x="164" y="784"/>
                      <a:pt x="172" y="788"/>
                    </a:cubicBezTo>
                    <a:cubicBezTo>
                      <a:pt x="181" y="792"/>
                      <a:pt x="203" y="802"/>
                      <a:pt x="208" y="810"/>
                    </a:cubicBezTo>
                    <a:cubicBezTo>
                      <a:pt x="214" y="818"/>
                      <a:pt x="227" y="820"/>
                      <a:pt x="222" y="827"/>
                    </a:cubicBezTo>
                    <a:cubicBezTo>
                      <a:pt x="219" y="834"/>
                      <a:pt x="216" y="837"/>
                      <a:pt x="227" y="843"/>
                    </a:cubicBezTo>
                    <a:cubicBezTo>
                      <a:pt x="237" y="851"/>
                      <a:pt x="250" y="865"/>
                      <a:pt x="255" y="867"/>
                    </a:cubicBezTo>
                    <a:cubicBezTo>
                      <a:pt x="261" y="868"/>
                      <a:pt x="266" y="874"/>
                      <a:pt x="266" y="882"/>
                    </a:cubicBezTo>
                    <a:cubicBezTo>
                      <a:pt x="266" y="892"/>
                      <a:pt x="277" y="904"/>
                      <a:pt x="291" y="914"/>
                    </a:cubicBezTo>
                    <a:cubicBezTo>
                      <a:pt x="303" y="923"/>
                      <a:pt x="316" y="940"/>
                      <a:pt x="323" y="934"/>
                    </a:cubicBezTo>
                    <a:cubicBezTo>
                      <a:pt x="333" y="929"/>
                      <a:pt x="342" y="926"/>
                      <a:pt x="349" y="926"/>
                    </a:cubicBezTo>
                    <a:cubicBezTo>
                      <a:pt x="353" y="928"/>
                      <a:pt x="358" y="935"/>
                      <a:pt x="364" y="931"/>
                    </a:cubicBezTo>
                    <a:cubicBezTo>
                      <a:pt x="372" y="926"/>
                      <a:pt x="370" y="912"/>
                      <a:pt x="381" y="918"/>
                    </a:cubicBezTo>
                    <a:cubicBezTo>
                      <a:pt x="392" y="926"/>
                      <a:pt x="400" y="945"/>
                      <a:pt x="416" y="951"/>
                    </a:cubicBezTo>
                    <a:cubicBezTo>
                      <a:pt x="431" y="956"/>
                      <a:pt x="425" y="968"/>
                      <a:pt x="433" y="968"/>
                    </a:cubicBezTo>
                    <a:cubicBezTo>
                      <a:pt x="442" y="968"/>
                      <a:pt x="446" y="968"/>
                      <a:pt x="455" y="964"/>
                    </a:cubicBezTo>
                    <a:cubicBezTo>
                      <a:pt x="464" y="959"/>
                      <a:pt x="467" y="967"/>
                      <a:pt x="475" y="965"/>
                    </a:cubicBezTo>
                    <a:cubicBezTo>
                      <a:pt x="482" y="964"/>
                      <a:pt x="482" y="959"/>
                      <a:pt x="491" y="964"/>
                    </a:cubicBezTo>
                    <a:cubicBezTo>
                      <a:pt x="499" y="968"/>
                      <a:pt x="499" y="973"/>
                      <a:pt x="508" y="967"/>
                    </a:cubicBezTo>
                    <a:cubicBezTo>
                      <a:pt x="518" y="962"/>
                      <a:pt x="524" y="962"/>
                      <a:pt x="535" y="959"/>
                    </a:cubicBezTo>
                    <a:cubicBezTo>
                      <a:pt x="546" y="957"/>
                      <a:pt x="549" y="954"/>
                      <a:pt x="557" y="956"/>
                    </a:cubicBezTo>
                    <a:cubicBezTo>
                      <a:pt x="566" y="959"/>
                      <a:pt x="571" y="962"/>
                      <a:pt x="575" y="956"/>
                    </a:cubicBezTo>
                    <a:cubicBezTo>
                      <a:pt x="580" y="951"/>
                      <a:pt x="618" y="914"/>
                      <a:pt x="618" y="914"/>
                    </a:cubicBezTo>
                    <a:cubicBezTo>
                      <a:pt x="686" y="912"/>
                      <a:pt x="686" y="912"/>
                      <a:pt x="686" y="912"/>
                    </a:cubicBezTo>
                    <a:cubicBezTo>
                      <a:pt x="682" y="903"/>
                      <a:pt x="682" y="903"/>
                      <a:pt x="682" y="903"/>
                    </a:cubicBezTo>
                    <a:cubicBezTo>
                      <a:pt x="682" y="903"/>
                      <a:pt x="685" y="877"/>
                      <a:pt x="682" y="877"/>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5" name="Group 150"/>
            <p:cNvGrpSpPr>
              <a:grpSpLocks/>
            </p:cNvGrpSpPr>
            <p:nvPr/>
          </p:nvGrpSpPr>
          <p:grpSpPr bwMode="auto">
            <a:xfrm>
              <a:off x="4313025" y="2674929"/>
              <a:ext cx="1588" cy="1587"/>
              <a:chOff x="2027" y="1663"/>
              <a:chExt cx="1" cy="1"/>
            </a:xfrm>
          </p:grpSpPr>
          <p:sp>
            <p:nvSpPr>
              <p:cNvPr id="377" name="Rectangle 148"/>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8" name="Rectangle 149"/>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6" name="Group 153"/>
            <p:cNvGrpSpPr>
              <a:grpSpLocks/>
            </p:cNvGrpSpPr>
            <p:nvPr/>
          </p:nvGrpSpPr>
          <p:grpSpPr bwMode="auto">
            <a:xfrm>
              <a:off x="4313025" y="2674929"/>
              <a:ext cx="1588" cy="1587"/>
              <a:chOff x="2027" y="1663"/>
              <a:chExt cx="1" cy="1"/>
            </a:xfrm>
          </p:grpSpPr>
          <p:sp>
            <p:nvSpPr>
              <p:cNvPr id="375" name="Rectangle 151"/>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6" name="Rectangle 152"/>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7" name="Group 156"/>
            <p:cNvGrpSpPr>
              <a:grpSpLocks/>
            </p:cNvGrpSpPr>
            <p:nvPr/>
          </p:nvGrpSpPr>
          <p:grpSpPr bwMode="auto">
            <a:xfrm>
              <a:off x="7300705" y="1173159"/>
              <a:ext cx="819152" cy="749298"/>
              <a:chOff x="3909" y="717"/>
              <a:chExt cx="516" cy="472"/>
            </a:xfrm>
            <a:solidFill>
              <a:srgbClr val="70AD47">
                <a:lumMod val="20000"/>
                <a:lumOff val="80000"/>
              </a:srgbClr>
            </a:solidFill>
          </p:grpSpPr>
          <p:sp>
            <p:nvSpPr>
              <p:cNvPr id="373" name="Freeform 154"/>
              <p:cNvSpPr>
                <a:spLocks/>
              </p:cNvSpPr>
              <p:nvPr/>
            </p:nvSpPr>
            <p:spPr bwMode="auto">
              <a:xfrm>
                <a:off x="3909" y="717"/>
                <a:ext cx="516" cy="472"/>
              </a:xfrm>
              <a:custGeom>
                <a:avLst/>
                <a:gdLst>
                  <a:gd name="T0" fmla="*/ 74 w 4844"/>
                  <a:gd name="T1" fmla="*/ 426 h 4433"/>
                  <a:gd name="T2" fmla="*/ 0 w 4844"/>
                  <a:gd name="T3" fmla="*/ 719 h 4433"/>
                  <a:gd name="T4" fmla="*/ 133 w 4844"/>
                  <a:gd name="T5" fmla="*/ 1160 h 4433"/>
                  <a:gd name="T6" fmla="*/ 309 w 4844"/>
                  <a:gd name="T7" fmla="*/ 4433 h 4433"/>
                  <a:gd name="T8" fmla="*/ 3846 w 4844"/>
                  <a:gd name="T9" fmla="*/ 4287 h 4433"/>
                  <a:gd name="T10" fmla="*/ 4081 w 4844"/>
                  <a:gd name="T11" fmla="*/ 4389 h 4433"/>
                  <a:gd name="T12" fmla="*/ 4257 w 4844"/>
                  <a:gd name="T13" fmla="*/ 4155 h 4433"/>
                  <a:gd name="T14" fmla="*/ 4403 w 4844"/>
                  <a:gd name="T15" fmla="*/ 4125 h 4433"/>
                  <a:gd name="T16" fmla="*/ 4536 w 4844"/>
                  <a:gd name="T17" fmla="*/ 3876 h 4433"/>
                  <a:gd name="T18" fmla="*/ 4668 w 4844"/>
                  <a:gd name="T19" fmla="*/ 3876 h 4433"/>
                  <a:gd name="T20" fmla="*/ 4844 w 4844"/>
                  <a:gd name="T21" fmla="*/ 3714 h 4433"/>
                  <a:gd name="T22" fmla="*/ 4800 w 4844"/>
                  <a:gd name="T23" fmla="*/ 3670 h 4433"/>
                  <a:gd name="T24" fmla="*/ 4814 w 4844"/>
                  <a:gd name="T25" fmla="*/ 3303 h 4433"/>
                  <a:gd name="T26" fmla="*/ 4594 w 4844"/>
                  <a:gd name="T27" fmla="*/ 3127 h 4433"/>
                  <a:gd name="T28" fmla="*/ 3890 w 4844"/>
                  <a:gd name="T29" fmla="*/ 1997 h 4433"/>
                  <a:gd name="T30" fmla="*/ 3772 w 4844"/>
                  <a:gd name="T31" fmla="*/ 1791 h 4433"/>
                  <a:gd name="T32" fmla="*/ 3670 w 4844"/>
                  <a:gd name="T33" fmla="*/ 1571 h 4433"/>
                  <a:gd name="T34" fmla="*/ 3273 w 4844"/>
                  <a:gd name="T35" fmla="*/ 1042 h 4433"/>
                  <a:gd name="T36" fmla="*/ 3112 w 4844"/>
                  <a:gd name="T37" fmla="*/ 837 h 4433"/>
                  <a:gd name="T38" fmla="*/ 3215 w 4844"/>
                  <a:gd name="T39" fmla="*/ 690 h 4433"/>
                  <a:gd name="T40" fmla="*/ 3420 w 4844"/>
                  <a:gd name="T41" fmla="*/ 1042 h 4433"/>
                  <a:gd name="T42" fmla="*/ 3567 w 4844"/>
                  <a:gd name="T43" fmla="*/ 1248 h 4433"/>
                  <a:gd name="T44" fmla="*/ 3919 w 4844"/>
                  <a:gd name="T45" fmla="*/ 1571 h 4433"/>
                  <a:gd name="T46" fmla="*/ 4051 w 4844"/>
                  <a:gd name="T47" fmla="*/ 1483 h 4433"/>
                  <a:gd name="T48" fmla="*/ 4081 w 4844"/>
                  <a:gd name="T49" fmla="*/ 1204 h 4433"/>
                  <a:gd name="T50" fmla="*/ 4154 w 4844"/>
                  <a:gd name="T51" fmla="*/ 896 h 4433"/>
                  <a:gd name="T52" fmla="*/ 3758 w 4844"/>
                  <a:gd name="T53" fmla="*/ 29 h 4433"/>
                  <a:gd name="T54" fmla="*/ 3582 w 4844"/>
                  <a:gd name="T55" fmla="*/ 118 h 4433"/>
                  <a:gd name="T56" fmla="*/ 3303 w 4844"/>
                  <a:gd name="T57" fmla="*/ 118 h 4433"/>
                  <a:gd name="T58" fmla="*/ 3097 w 4844"/>
                  <a:gd name="T59" fmla="*/ 132 h 4433"/>
                  <a:gd name="T60" fmla="*/ 2995 w 4844"/>
                  <a:gd name="T61" fmla="*/ 162 h 4433"/>
                  <a:gd name="T62" fmla="*/ 2848 w 4844"/>
                  <a:gd name="T63" fmla="*/ 88 h 4433"/>
                  <a:gd name="T64" fmla="*/ 2657 w 4844"/>
                  <a:gd name="T65" fmla="*/ 59 h 4433"/>
                  <a:gd name="T66" fmla="*/ 2363 w 4844"/>
                  <a:gd name="T67" fmla="*/ 44 h 4433"/>
                  <a:gd name="T68" fmla="*/ 1806 w 4844"/>
                  <a:gd name="T69" fmla="*/ 323 h 4433"/>
                  <a:gd name="T70" fmla="*/ 1439 w 4844"/>
                  <a:gd name="T71" fmla="*/ 264 h 4433"/>
                  <a:gd name="T72" fmla="*/ 910 w 4844"/>
                  <a:gd name="T73" fmla="*/ 118 h 4433"/>
                  <a:gd name="T74" fmla="*/ 265 w 4844"/>
                  <a:gd name="T75" fmla="*/ 132 h 4433"/>
                  <a:gd name="T76" fmla="*/ 133 w 4844"/>
                  <a:gd name="T77" fmla="*/ 15 h 4433"/>
                  <a:gd name="T78" fmla="*/ 15 w 4844"/>
                  <a:gd name="T79" fmla="*/ 176 h 4433"/>
                  <a:gd name="T80" fmla="*/ 74 w 4844"/>
                  <a:gd name="T81" fmla="*/ 426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4" h="4433">
                    <a:moveTo>
                      <a:pt x="74" y="426"/>
                    </a:moveTo>
                    <a:cubicBezTo>
                      <a:pt x="89" y="470"/>
                      <a:pt x="0" y="646"/>
                      <a:pt x="0" y="719"/>
                    </a:cubicBezTo>
                    <a:cubicBezTo>
                      <a:pt x="0" y="793"/>
                      <a:pt x="133" y="1160"/>
                      <a:pt x="133" y="1160"/>
                    </a:cubicBezTo>
                    <a:cubicBezTo>
                      <a:pt x="309" y="4433"/>
                      <a:pt x="309" y="4433"/>
                      <a:pt x="309" y="4433"/>
                    </a:cubicBezTo>
                    <a:cubicBezTo>
                      <a:pt x="309" y="4433"/>
                      <a:pt x="3787" y="4287"/>
                      <a:pt x="3846" y="4287"/>
                    </a:cubicBezTo>
                    <a:cubicBezTo>
                      <a:pt x="3890" y="4287"/>
                      <a:pt x="3963" y="4360"/>
                      <a:pt x="4081" y="4389"/>
                    </a:cubicBezTo>
                    <a:cubicBezTo>
                      <a:pt x="4183" y="4433"/>
                      <a:pt x="4227" y="4228"/>
                      <a:pt x="4257" y="4155"/>
                    </a:cubicBezTo>
                    <a:cubicBezTo>
                      <a:pt x="4286" y="4081"/>
                      <a:pt x="4359" y="4125"/>
                      <a:pt x="4403" y="4125"/>
                    </a:cubicBezTo>
                    <a:cubicBezTo>
                      <a:pt x="4462" y="4125"/>
                      <a:pt x="4536" y="3920"/>
                      <a:pt x="4536" y="3876"/>
                    </a:cubicBezTo>
                    <a:cubicBezTo>
                      <a:pt x="4550" y="3832"/>
                      <a:pt x="4638" y="3876"/>
                      <a:pt x="4668" y="3876"/>
                    </a:cubicBezTo>
                    <a:cubicBezTo>
                      <a:pt x="4697" y="3876"/>
                      <a:pt x="4770" y="3788"/>
                      <a:pt x="4844" y="3714"/>
                    </a:cubicBezTo>
                    <a:cubicBezTo>
                      <a:pt x="4829" y="3699"/>
                      <a:pt x="4814" y="3685"/>
                      <a:pt x="4800" y="3670"/>
                    </a:cubicBezTo>
                    <a:cubicBezTo>
                      <a:pt x="4712" y="3523"/>
                      <a:pt x="4785" y="3332"/>
                      <a:pt x="4814" y="3303"/>
                    </a:cubicBezTo>
                    <a:cubicBezTo>
                      <a:pt x="4844" y="3274"/>
                      <a:pt x="4653" y="3171"/>
                      <a:pt x="4594" y="3127"/>
                    </a:cubicBezTo>
                    <a:cubicBezTo>
                      <a:pt x="4550" y="3068"/>
                      <a:pt x="3904" y="2099"/>
                      <a:pt x="3890" y="1997"/>
                    </a:cubicBezTo>
                    <a:cubicBezTo>
                      <a:pt x="3875" y="1894"/>
                      <a:pt x="3787" y="1850"/>
                      <a:pt x="3772" y="1791"/>
                    </a:cubicBezTo>
                    <a:cubicBezTo>
                      <a:pt x="3743" y="1718"/>
                      <a:pt x="3772" y="1630"/>
                      <a:pt x="3670" y="1571"/>
                    </a:cubicBezTo>
                    <a:cubicBezTo>
                      <a:pt x="3582" y="1512"/>
                      <a:pt x="3273" y="1101"/>
                      <a:pt x="3273" y="1042"/>
                    </a:cubicBezTo>
                    <a:cubicBezTo>
                      <a:pt x="3273" y="984"/>
                      <a:pt x="3185" y="896"/>
                      <a:pt x="3112" y="837"/>
                    </a:cubicBezTo>
                    <a:cubicBezTo>
                      <a:pt x="3053" y="793"/>
                      <a:pt x="3127" y="763"/>
                      <a:pt x="3215" y="690"/>
                    </a:cubicBezTo>
                    <a:cubicBezTo>
                      <a:pt x="3303" y="631"/>
                      <a:pt x="3332" y="984"/>
                      <a:pt x="3420" y="1042"/>
                    </a:cubicBezTo>
                    <a:cubicBezTo>
                      <a:pt x="3508" y="1101"/>
                      <a:pt x="3508" y="1175"/>
                      <a:pt x="3567" y="1248"/>
                    </a:cubicBezTo>
                    <a:cubicBezTo>
                      <a:pt x="3611" y="1307"/>
                      <a:pt x="3816" y="1497"/>
                      <a:pt x="3919" y="1571"/>
                    </a:cubicBezTo>
                    <a:cubicBezTo>
                      <a:pt x="4022" y="1630"/>
                      <a:pt x="4022" y="1542"/>
                      <a:pt x="4051" y="1483"/>
                    </a:cubicBezTo>
                    <a:cubicBezTo>
                      <a:pt x="4081" y="1439"/>
                      <a:pt x="4022" y="1248"/>
                      <a:pt x="4081" y="1204"/>
                    </a:cubicBezTo>
                    <a:cubicBezTo>
                      <a:pt x="4110" y="1145"/>
                      <a:pt x="4125" y="984"/>
                      <a:pt x="4154" y="896"/>
                    </a:cubicBezTo>
                    <a:cubicBezTo>
                      <a:pt x="3758" y="29"/>
                      <a:pt x="3758" y="29"/>
                      <a:pt x="3758" y="29"/>
                    </a:cubicBezTo>
                    <a:cubicBezTo>
                      <a:pt x="3699" y="59"/>
                      <a:pt x="3640" y="88"/>
                      <a:pt x="3582" y="118"/>
                    </a:cubicBezTo>
                    <a:cubicBezTo>
                      <a:pt x="3450" y="162"/>
                      <a:pt x="3376" y="74"/>
                      <a:pt x="3303" y="118"/>
                    </a:cubicBezTo>
                    <a:cubicBezTo>
                      <a:pt x="3244" y="162"/>
                      <a:pt x="3215" y="191"/>
                      <a:pt x="3097" y="132"/>
                    </a:cubicBezTo>
                    <a:cubicBezTo>
                      <a:pt x="2965" y="74"/>
                      <a:pt x="3039" y="118"/>
                      <a:pt x="2995" y="162"/>
                    </a:cubicBezTo>
                    <a:cubicBezTo>
                      <a:pt x="2936" y="191"/>
                      <a:pt x="2892" y="118"/>
                      <a:pt x="2848" y="88"/>
                    </a:cubicBezTo>
                    <a:cubicBezTo>
                      <a:pt x="2804" y="59"/>
                      <a:pt x="2760" y="0"/>
                      <a:pt x="2657" y="59"/>
                    </a:cubicBezTo>
                    <a:cubicBezTo>
                      <a:pt x="2569" y="118"/>
                      <a:pt x="2496" y="29"/>
                      <a:pt x="2363" y="44"/>
                    </a:cubicBezTo>
                    <a:cubicBezTo>
                      <a:pt x="2231" y="59"/>
                      <a:pt x="1894" y="294"/>
                      <a:pt x="1806" y="323"/>
                    </a:cubicBezTo>
                    <a:cubicBezTo>
                      <a:pt x="1718" y="367"/>
                      <a:pt x="1586" y="294"/>
                      <a:pt x="1439" y="264"/>
                    </a:cubicBezTo>
                    <a:cubicBezTo>
                      <a:pt x="1277" y="220"/>
                      <a:pt x="1013" y="162"/>
                      <a:pt x="910" y="118"/>
                    </a:cubicBezTo>
                    <a:cubicBezTo>
                      <a:pt x="793" y="74"/>
                      <a:pt x="367" y="132"/>
                      <a:pt x="265" y="132"/>
                    </a:cubicBezTo>
                    <a:cubicBezTo>
                      <a:pt x="221" y="132"/>
                      <a:pt x="177" y="74"/>
                      <a:pt x="133" y="15"/>
                    </a:cubicBezTo>
                    <a:cubicBezTo>
                      <a:pt x="89" y="74"/>
                      <a:pt x="30" y="147"/>
                      <a:pt x="15" y="176"/>
                    </a:cubicBezTo>
                    <a:cubicBezTo>
                      <a:pt x="0" y="206"/>
                      <a:pt x="74" y="382"/>
                      <a:pt x="74" y="426"/>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4" name="Freeform 155"/>
              <p:cNvSpPr>
                <a:spLocks/>
              </p:cNvSpPr>
              <p:nvPr/>
            </p:nvSpPr>
            <p:spPr bwMode="auto">
              <a:xfrm>
                <a:off x="3909" y="717"/>
                <a:ext cx="516" cy="472"/>
              </a:xfrm>
              <a:custGeom>
                <a:avLst/>
                <a:gdLst>
                  <a:gd name="T0" fmla="*/ 8 w 516"/>
                  <a:gd name="T1" fmla="*/ 46 h 472"/>
                  <a:gd name="T2" fmla="*/ 0 w 516"/>
                  <a:gd name="T3" fmla="*/ 77 h 472"/>
                  <a:gd name="T4" fmla="*/ 14 w 516"/>
                  <a:gd name="T5" fmla="*/ 124 h 472"/>
                  <a:gd name="T6" fmla="*/ 33 w 516"/>
                  <a:gd name="T7" fmla="*/ 472 h 472"/>
                  <a:gd name="T8" fmla="*/ 410 w 516"/>
                  <a:gd name="T9" fmla="*/ 456 h 472"/>
                  <a:gd name="T10" fmla="*/ 435 w 516"/>
                  <a:gd name="T11" fmla="*/ 467 h 472"/>
                  <a:gd name="T12" fmla="*/ 454 w 516"/>
                  <a:gd name="T13" fmla="*/ 442 h 472"/>
                  <a:gd name="T14" fmla="*/ 469 w 516"/>
                  <a:gd name="T15" fmla="*/ 439 h 472"/>
                  <a:gd name="T16" fmla="*/ 483 w 516"/>
                  <a:gd name="T17" fmla="*/ 413 h 472"/>
                  <a:gd name="T18" fmla="*/ 497 w 516"/>
                  <a:gd name="T19" fmla="*/ 413 h 472"/>
                  <a:gd name="T20" fmla="*/ 516 w 516"/>
                  <a:gd name="T21" fmla="*/ 395 h 472"/>
                  <a:gd name="T22" fmla="*/ 511 w 516"/>
                  <a:gd name="T23" fmla="*/ 391 h 472"/>
                  <a:gd name="T24" fmla="*/ 513 w 516"/>
                  <a:gd name="T25" fmla="*/ 352 h 472"/>
                  <a:gd name="T26" fmla="*/ 489 w 516"/>
                  <a:gd name="T27" fmla="*/ 333 h 472"/>
                  <a:gd name="T28" fmla="*/ 414 w 516"/>
                  <a:gd name="T29" fmla="*/ 213 h 472"/>
                  <a:gd name="T30" fmla="*/ 402 w 516"/>
                  <a:gd name="T31" fmla="*/ 191 h 472"/>
                  <a:gd name="T32" fmla="*/ 391 w 516"/>
                  <a:gd name="T33" fmla="*/ 167 h 472"/>
                  <a:gd name="T34" fmla="*/ 349 w 516"/>
                  <a:gd name="T35" fmla="*/ 111 h 472"/>
                  <a:gd name="T36" fmla="*/ 332 w 516"/>
                  <a:gd name="T37" fmla="*/ 89 h 472"/>
                  <a:gd name="T38" fmla="*/ 343 w 516"/>
                  <a:gd name="T39" fmla="*/ 74 h 472"/>
                  <a:gd name="T40" fmla="*/ 364 w 516"/>
                  <a:gd name="T41" fmla="*/ 111 h 472"/>
                  <a:gd name="T42" fmla="*/ 380 w 516"/>
                  <a:gd name="T43" fmla="*/ 133 h 472"/>
                  <a:gd name="T44" fmla="*/ 418 w 516"/>
                  <a:gd name="T45" fmla="*/ 167 h 472"/>
                  <a:gd name="T46" fmla="*/ 432 w 516"/>
                  <a:gd name="T47" fmla="*/ 158 h 472"/>
                  <a:gd name="T48" fmla="*/ 435 w 516"/>
                  <a:gd name="T49" fmla="*/ 128 h 472"/>
                  <a:gd name="T50" fmla="*/ 443 w 516"/>
                  <a:gd name="T51" fmla="*/ 96 h 472"/>
                  <a:gd name="T52" fmla="*/ 400 w 516"/>
                  <a:gd name="T53" fmla="*/ 3 h 472"/>
                  <a:gd name="T54" fmla="*/ 382 w 516"/>
                  <a:gd name="T55" fmla="*/ 13 h 472"/>
                  <a:gd name="T56" fmla="*/ 352 w 516"/>
                  <a:gd name="T57" fmla="*/ 13 h 472"/>
                  <a:gd name="T58" fmla="*/ 330 w 516"/>
                  <a:gd name="T59" fmla="*/ 14 h 472"/>
                  <a:gd name="T60" fmla="*/ 319 w 516"/>
                  <a:gd name="T61" fmla="*/ 17 h 472"/>
                  <a:gd name="T62" fmla="*/ 303 w 516"/>
                  <a:gd name="T63" fmla="*/ 10 h 472"/>
                  <a:gd name="T64" fmla="*/ 283 w 516"/>
                  <a:gd name="T65" fmla="*/ 7 h 472"/>
                  <a:gd name="T66" fmla="*/ 252 w 516"/>
                  <a:gd name="T67" fmla="*/ 5 h 472"/>
                  <a:gd name="T68" fmla="*/ 192 w 516"/>
                  <a:gd name="T69" fmla="*/ 35 h 472"/>
                  <a:gd name="T70" fmla="*/ 153 w 516"/>
                  <a:gd name="T71" fmla="*/ 28 h 472"/>
                  <a:gd name="T72" fmla="*/ 97 w 516"/>
                  <a:gd name="T73" fmla="*/ 13 h 472"/>
                  <a:gd name="T74" fmla="*/ 28 w 516"/>
                  <a:gd name="T75" fmla="*/ 14 h 472"/>
                  <a:gd name="T76" fmla="*/ 14 w 516"/>
                  <a:gd name="T77" fmla="*/ 2 h 472"/>
                  <a:gd name="T78" fmla="*/ 2 w 516"/>
                  <a:gd name="T79" fmla="*/ 19 h 472"/>
                  <a:gd name="T80" fmla="*/ 8 w 516"/>
                  <a:gd name="T81" fmla="*/ 4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72">
                    <a:moveTo>
                      <a:pt x="8" y="46"/>
                    </a:moveTo>
                    <a:cubicBezTo>
                      <a:pt x="10" y="50"/>
                      <a:pt x="0" y="69"/>
                      <a:pt x="0" y="77"/>
                    </a:cubicBezTo>
                    <a:cubicBezTo>
                      <a:pt x="0" y="85"/>
                      <a:pt x="14" y="124"/>
                      <a:pt x="14" y="124"/>
                    </a:cubicBezTo>
                    <a:cubicBezTo>
                      <a:pt x="33" y="472"/>
                      <a:pt x="33" y="472"/>
                      <a:pt x="33" y="472"/>
                    </a:cubicBezTo>
                    <a:cubicBezTo>
                      <a:pt x="33" y="472"/>
                      <a:pt x="403" y="456"/>
                      <a:pt x="410" y="456"/>
                    </a:cubicBezTo>
                    <a:cubicBezTo>
                      <a:pt x="414" y="456"/>
                      <a:pt x="422" y="464"/>
                      <a:pt x="435" y="467"/>
                    </a:cubicBezTo>
                    <a:cubicBezTo>
                      <a:pt x="446" y="472"/>
                      <a:pt x="450" y="450"/>
                      <a:pt x="454" y="442"/>
                    </a:cubicBezTo>
                    <a:cubicBezTo>
                      <a:pt x="457" y="434"/>
                      <a:pt x="464" y="439"/>
                      <a:pt x="469" y="439"/>
                    </a:cubicBezTo>
                    <a:cubicBezTo>
                      <a:pt x="475" y="439"/>
                      <a:pt x="483" y="417"/>
                      <a:pt x="483" y="413"/>
                    </a:cubicBezTo>
                    <a:cubicBezTo>
                      <a:pt x="485" y="408"/>
                      <a:pt x="494" y="413"/>
                      <a:pt x="497" y="413"/>
                    </a:cubicBezTo>
                    <a:cubicBezTo>
                      <a:pt x="500" y="413"/>
                      <a:pt x="508" y="403"/>
                      <a:pt x="516" y="395"/>
                    </a:cubicBezTo>
                    <a:cubicBezTo>
                      <a:pt x="514" y="394"/>
                      <a:pt x="513" y="392"/>
                      <a:pt x="511" y="391"/>
                    </a:cubicBezTo>
                    <a:cubicBezTo>
                      <a:pt x="502" y="375"/>
                      <a:pt x="510" y="355"/>
                      <a:pt x="513" y="352"/>
                    </a:cubicBezTo>
                    <a:cubicBezTo>
                      <a:pt x="516" y="349"/>
                      <a:pt x="496" y="338"/>
                      <a:pt x="489" y="333"/>
                    </a:cubicBezTo>
                    <a:cubicBezTo>
                      <a:pt x="485" y="327"/>
                      <a:pt x="416" y="224"/>
                      <a:pt x="414" y="213"/>
                    </a:cubicBezTo>
                    <a:cubicBezTo>
                      <a:pt x="413" y="202"/>
                      <a:pt x="403" y="197"/>
                      <a:pt x="402" y="191"/>
                    </a:cubicBezTo>
                    <a:cubicBezTo>
                      <a:pt x="399" y="183"/>
                      <a:pt x="402" y="174"/>
                      <a:pt x="391" y="167"/>
                    </a:cubicBezTo>
                    <a:cubicBezTo>
                      <a:pt x="382" y="161"/>
                      <a:pt x="349" y="117"/>
                      <a:pt x="349" y="111"/>
                    </a:cubicBezTo>
                    <a:cubicBezTo>
                      <a:pt x="349" y="105"/>
                      <a:pt x="339" y="96"/>
                      <a:pt x="332" y="89"/>
                    </a:cubicBezTo>
                    <a:cubicBezTo>
                      <a:pt x="325" y="85"/>
                      <a:pt x="333" y="81"/>
                      <a:pt x="343" y="74"/>
                    </a:cubicBezTo>
                    <a:cubicBezTo>
                      <a:pt x="352" y="67"/>
                      <a:pt x="355" y="105"/>
                      <a:pt x="364" y="111"/>
                    </a:cubicBezTo>
                    <a:cubicBezTo>
                      <a:pt x="374" y="117"/>
                      <a:pt x="374" y="125"/>
                      <a:pt x="380" y="133"/>
                    </a:cubicBezTo>
                    <a:cubicBezTo>
                      <a:pt x="385" y="139"/>
                      <a:pt x="407" y="160"/>
                      <a:pt x="418" y="167"/>
                    </a:cubicBezTo>
                    <a:cubicBezTo>
                      <a:pt x="428" y="174"/>
                      <a:pt x="428" y="164"/>
                      <a:pt x="432" y="158"/>
                    </a:cubicBezTo>
                    <a:cubicBezTo>
                      <a:pt x="435" y="153"/>
                      <a:pt x="428" y="133"/>
                      <a:pt x="435" y="128"/>
                    </a:cubicBezTo>
                    <a:cubicBezTo>
                      <a:pt x="438" y="122"/>
                      <a:pt x="439" y="105"/>
                      <a:pt x="443" y="96"/>
                    </a:cubicBezTo>
                    <a:cubicBezTo>
                      <a:pt x="400" y="3"/>
                      <a:pt x="400" y="3"/>
                      <a:pt x="400" y="3"/>
                    </a:cubicBezTo>
                    <a:cubicBezTo>
                      <a:pt x="394" y="7"/>
                      <a:pt x="388" y="10"/>
                      <a:pt x="382" y="13"/>
                    </a:cubicBezTo>
                    <a:cubicBezTo>
                      <a:pt x="368" y="17"/>
                      <a:pt x="360" y="8"/>
                      <a:pt x="352" y="13"/>
                    </a:cubicBezTo>
                    <a:cubicBezTo>
                      <a:pt x="346" y="17"/>
                      <a:pt x="343" y="21"/>
                      <a:pt x="330" y="14"/>
                    </a:cubicBezTo>
                    <a:cubicBezTo>
                      <a:pt x="316" y="8"/>
                      <a:pt x="324" y="13"/>
                      <a:pt x="319" y="17"/>
                    </a:cubicBezTo>
                    <a:cubicBezTo>
                      <a:pt x="313" y="21"/>
                      <a:pt x="308" y="13"/>
                      <a:pt x="303" y="10"/>
                    </a:cubicBezTo>
                    <a:cubicBezTo>
                      <a:pt x="299" y="7"/>
                      <a:pt x="294" y="0"/>
                      <a:pt x="283" y="7"/>
                    </a:cubicBezTo>
                    <a:cubicBezTo>
                      <a:pt x="274" y="13"/>
                      <a:pt x="266" y="3"/>
                      <a:pt x="252" y="5"/>
                    </a:cubicBezTo>
                    <a:cubicBezTo>
                      <a:pt x="238" y="7"/>
                      <a:pt x="202" y="32"/>
                      <a:pt x="192" y="35"/>
                    </a:cubicBezTo>
                    <a:cubicBezTo>
                      <a:pt x="183" y="39"/>
                      <a:pt x="169" y="32"/>
                      <a:pt x="153" y="28"/>
                    </a:cubicBezTo>
                    <a:cubicBezTo>
                      <a:pt x="136" y="24"/>
                      <a:pt x="108" y="17"/>
                      <a:pt x="97" y="13"/>
                    </a:cubicBezTo>
                    <a:cubicBezTo>
                      <a:pt x="85" y="8"/>
                      <a:pt x="39" y="14"/>
                      <a:pt x="28" y="14"/>
                    </a:cubicBezTo>
                    <a:cubicBezTo>
                      <a:pt x="24" y="14"/>
                      <a:pt x="19" y="8"/>
                      <a:pt x="14" y="2"/>
                    </a:cubicBezTo>
                    <a:cubicBezTo>
                      <a:pt x="10" y="8"/>
                      <a:pt x="3" y="16"/>
                      <a:pt x="2" y="19"/>
                    </a:cubicBezTo>
                    <a:cubicBezTo>
                      <a:pt x="0" y="22"/>
                      <a:pt x="8" y="41"/>
                      <a:pt x="8" y="46"/>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8" name="Group 159"/>
            <p:cNvGrpSpPr>
              <a:grpSpLocks/>
            </p:cNvGrpSpPr>
            <p:nvPr/>
          </p:nvGrpSpPr>
          <p:grpSpPr bwMode="auto">
            <a:xfrm>
              <a:off x="7354681" y="614361"/>
              <a:ext cx="1187452" cy="227012"/>
              <a:chOff x="3943" y="365"/>
              <a:chExt cx="748" cy="143"/>
            </a:xfrm>
          </p:grpSpPr>
          <p:sp>
            <p:nvSpPr>
              <p:cNvPr id="371" name="Freeform 157"/>
              <p:cNvSpPr>
                <a:spLocks/>
              </p:cNvSpPr>
              <p:nvPr/>
            </p:nvSpPr>
            <p:spPr bwMode="auto">
              <a:xfrm>
                <a:off x="3943" y="365"/>
                <a:ext cx="748" cy="143"/>
              </a:xfrm>
              <a:custGeom>
                <a:avLst/>
                <a:gdLst>
                  <a:gd name="T0" fmla="*/ 3910 w 7027"/>
                  <a:gd name="T1" fmla="*/ 1306 h 1350"/>
                  <a:gd name="T2" fmla="*/ 4028 w 7027"/>
                  <a:gd name="T3" fmla="*/ 1100 h 1350"/>
                  <a:gd name="T4" fmla="*/ 4072 w 7027"/>
                  <a:gd name="T5" fmla="*/ 1027 h 1350"/>
                  <a:gd name="T6" fmla="*/ 4028 w 7027"/>
                  <a:gd name="T7" fmla="*/ 792 h 1350"/>
                  <a:gd name="T8" fmla="*/ 4248 w 7027"/>
                  <a:gd name="T9" fmla="*/ 866 h 1350"/>
                  <a:gd name="T10" fmla="*/ 4587 w 7027"/>
                  <a:gd name="T11" fmla="*/ 733 h 1350"/>
                  <a:gd name="T12" fmla="*/ 4836 w 7027"/>
                  <a:gd name="T13" fmla="*/ 807 h 1350"/>
                  <a:gd name="T14" fmla="*/ 5277 w 7027"/>
                  <a:gd name="T15" fmla="*/ 689 h 1350"/>
                  <a:gd name="T16" fmla="*/ 5645 w 7027"/>
                  <a:gd name="T17" fmla="*/ 528 h 1350"/>
                  <a:gd name="T18" fmla="*/ 5924 w 7027"/>
                  <a:gd name="T19" fmla="*/ 513 h 1350"/>
                  <a:gd name="T20" fmla="*/ 6101 w 7027"/>
                  <a:gd name="T21" fmla="*/ 411 h 1350"/>
                  <a:gd name="T22" fmla="*/ 6174 w 7027"/>
                  <a:gd name="T23" fmla="*/ 499 h 1350"/>
                  <a:gd name="T24" fmla="*/ 6306 w 7027"/>
                  <a:gd name="T25" fmla="*/ 381 h 1350"/>
                  <a:gd name="T26" fmla="*/ 6689 w 7027"/>
                  <a:gd name="T27" fmla="*/ 381 h 1350"/>
                  <a:gd name="T28" fmla="*/ 6806 w 7027"/>
                  <a:gd name="T29" fmla="*/ 323 h 1350"/>
                  <a:gd name="T30" fmla="*/ 6836 w 7027"/>
                  <a:gd name="T31" fmla="*/ 425 h 1350"/>
                  <a:gd name="T32" fmla="*/ 7027 w 7027"/>
                  <a:gd name="T33" fmla="*/ 337 h 1350"/>
                  <a:gd name="T34" fmla="*/ 6895 w 7027"/>
                  <a:gd name="T35" fmla="*/ 176 h 1350"/>
                  <a:gd name="T36" fmla="*/ 6747 w 7027"/>
                  <a:gd name="T37" fmla="*/ 0 h 1350"/>
                  <a:gd name="T38" fmla="*/ 88 w 7027"/>
                  <a:gd name="T39" fmla="*/ 0 h 1350"/>
                  <a:gd name="T40" fmla="*/ 206 w 7027"/>
                  <a:gd name="T41" fmla="*/ 191 h 1350"/>
                  <a:gd name="T42" fmla="*/ 250 w 7027"/>
                  <a:gd name="T43" fmla="*/ 352 h 1350"/>
                  <a:gd name="T44" fmla="*/ 44 w 7027"/>
                  <a:gd name="T45" fmla="*/ 469 h 1350"/>
                  <a:gd name="T46" fmla="*/ 426 w 7027"/>
                  <a:gd name="T47" fmla="*/ 528 h 1350"/>
                  <a:gd name="T48" fmla="*/ 235 w 7027"/>
                  <a:gd name="T49" fmla="*/ 601 h 1350"/>
                  <a:gd name="T50" fmla="*/ 338 w 7027"/>
                  <a:gd name="T51" fmla="*/ 660 h 1350"/>
                  <a:gd name="T52" fmla="*/ 485 w 7027"/>
                  <a:gd name="T53" fmla="*/ 807 h 1350"/>
                  <a:gd name="T54" fmla="*/ 573 w 7027"/>
                  <a:gd name="T55" fmla="*/ 954 h 1350"/>
                  <a:gd name="T56" fmla="*/ 750 w 7027"/>
                  <a:gd name="T57" fmla="*/ 939 h 1350"/>
                  <a:gd name="T58" fmla="*/ 779 w 7027"/>
                  <a:gd name="T59" fmla="*/ 1100 h 1350"/>
                  <a:gd name="T60" fmla="*/ 926 w 7027"/>
                  <a:gd name="T61" fmla="*/ 1042 h 1350"/>
                  <a:gd name="T62" fmla="*/ 1029 w 7027"/>
                  <a:gd name="T63" fmla="*/ 1100 h 1350"/>
                  <a:gd name="T64" fmla="*/ 1147 w 7027"/>
                  <a:gd name="T65" fmla="*/ 1042 h 1350"/>
                  <a:gd name="T66" fmla="*/ 1220 w 7027"/>
                  <a:gd name="T67" fmla="*/ 1174 h 1350"/>
                  <a:gd name="T68" fmla="*/ 1367 w 7027"/>
                  <a:gd name="T69" fmla="*/ 1262 h 1350"/>
                  <a:gd name="T70" fmla="*/ 1529 w 7027"/>
                  <a:gd name="T71" fmla="*/ 1247 h 1350"/>
                  <a:gd name="T72" fmla="*/ 1632 w 7027"/>
                  <a:gd name="T73" fmla="*/ 1203 h 1350"/>
                  <a:gd name="T74" fmla="*/ 1749 w 7027"/>
                  <a:gd name="T75" fmla="*/ 939 h 1350"/>
                  <a:gd name="T76" fmla="*/ 2249 w 7027"/>
                  <a:gd name="T77" fmla="*/ 1042 h 1350"/>
                  <a:gd name="T78" fmla="*/ 2543 w 7027"/>
                  <a:gd name="T79" fmla="*/ 1291 h 1350"/>
                  <a:gd name="T80" fmla="*/ 2955 w 7027"/>
                  <a:gd name="T81" fmla="*/ 1188 h 1350"/>
                  <a:gd name="T82" fmla="*/ 3308 w 7027"/>
                  <a:gd name="T83" fmla="*/ 880 h 1350"/>
                  <a:gd name="T84" fmla="*/ 3631 w 7027"/>
                  <a:gd name="T85" fmla="*/ 910 h 1350"/>
                  <a:gd name="T86" fmla="*/ 3749 w 7027"/>
                  <a:gd name="T87" fmla="*/ 792 h 1350"/>
                  <a:gd name="T88" fmla="*/ 3852 w 7027"/>
                  <a:gd name="T89" fmla="*/ 895 h 1350"/>
                  <a:gd name="T90" fmla="*/ 3763 w 7027"/>
                  <a:gd name="T91" fmla="*/ 1071 h 1350"/>
                  <a:gd name="T92" fmla="*/ 3793 w 7027"/>
                  <a:gd name="T93" fmla="*/ 1203 h 1350"/>
                  <a:gd name="T94" fmla="*/ 3793 w 7027"/>
                  <a:gd name="T95" fmla="*/ 1262 h 1350"/>
                  <a:gd name="T96" fmla="*/ 3910 w 7027"/>
                  <a:gd name="T97" fmla="*/ 1306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27" h="1350">
                    <a:moveTo>
                      <a:pt x="3910" y="1306"/>
                    </a:moveTo>
                    <a:cubicBezTo>
                      <a:pt x="3954" y="1232"/>
                      <a:pt x="3969" y="1100"/>
                      <a:pt x="4028" y="1100"/>
                    </a:cubicBezTo>
                    <a:cubicBezTo>
                      <a:pt x="4087" y="1100"/>
                      <a:pt x="4116" y="1115"/>
                      <a:pt x="4072" y="1027"/>
                    </a:cubicBezTo>
                    <a:cubicBezTo>
                      <a:pt x="4028" y="924"/>
                      <a:pt x="3940" y="778"/>
                      <a:pt x="4028" y="792"/>
                    </a:cubicBezTo>
                    <a:cubicBezTo>
                      <a:pt x="4116" y="822"/>
                      <a:pt x="4116" y="880"/>
                      <a:pt x="4248" y="866"/>
                    </a:cubicBezTo>
                    <a:cubicBezTo>
                      <a:pt x="4366" y="836"/>
                      <a:pt x="4484" y="733"/>
                      <a:pt x="4587" y="733"/>
                    </a:cubicBezTo>
                    <a:cubicBezTo>
                      <a:pt x="4689" y="719"/>
                      <a:pt x="4689" y="792"/>
                      <a:pt x="4836" y="807"/>
                    </a:cubicBezTo>
                    <a:cubicBezTo>
                      <a:pt x="4998" y="822"/>
                      <a:pt x="5116" y="778"/>
                      <a:pt x="5277" y="689"/>
                    </a:cubicBezTo>
                    <a:cubicBezTo>
                      <a:pt x="5454" y="616"/>
                      <a:pt x="5483" y="528"/>
                      <a:pt x="5645" y="528"/>
                    </a:cubicBezTo>
                    <a:cubicBezTo>
                      <a:pt x="5807" y="528"/>
                      <a:pt x="5851" y="587"/>
                      <a:pt x="5924" y="513"/>
                    </a:cubicBezTo>
                    <a:cubicBezTo>
                      <a:pt x="6012" y="440"/>
                      <a:pt x="6071" y="367"/>
                      <a:pt x="6101" y="411"/>
                    </a:cubicBezTo>
                    <a:cubicBezTo>
                      <a:pt x="6130" y="455"/>
                      <a:pt x="6159" y="528"/>
                      <a:pt x="6174" y="499"/>
                    </a:cubicBezTo>
                    <a:cubicBezTo>
                      <a:pt x="6189" y="455"/>
                      <a:pt x="6248" y="381"/>
                      <a:pt x="6306" y="381"/>
                    </a:cubicBezTo>
                    <a:cubicBezTo>
                      <a:pt x="6365" y="367"/>
                      <a:pt x="6630" y="411"/>
                      <a:pt x="6689" y="381"/>
                    </a:cubicBezTo>
                    <a:cubicBezTo>
                      <a:pt x="6747" y="337"/>
                      <a:pt x="6806" y="293"/>
                      <a:pt x="6806" y="323"/>
                    </a:cubicBezTo>
                    <a:cubicBezTo>
                      <a:pt x="6806" y="367"/>
                      <a:pt x="6777" y="469"/>
                      <a:pt x="6836" y="425"/>
                    </a:cubicBezTo>
                    <a:cubicBezTo>
                      <a:pt x="6880" y="411"/>
                      <a:pt x="6953" y="367"/>
                      <a:pt x="7027" y="337"/>
                    </a:cubicBezTo>
                    <a:cubicBezTo>
                      <a:pt x="6983" y="279"/>
                      <a:pt x="6895" y="235"/>
                      <a:pt x="6895" y="176"/>
                    </a:cubicBezTo>
                    <a:cubicBezTo>
                      <a:pt x="6880" y="88"/>
                      <a:pt x="6777" y="147"/>
                      <a:pt x="6747" y="0"/>
                    </a:cubicBezTo>
                    <a:cubicBezTo>
                      <a:pt x="88" y="0"/>
                      <a:pt x="88" y="0"/>
                      <a:pt x="88" y="0"/>
                    </a:cubicBezTo>
                    <a:cubicBezTo>
                      <a:pt x="177" y="29"/>
                      <a:pt x="235" y="132"/>
                      <a:pt x="206" y="191"/>
                    </a:cubicBezTo>
                    <a:cubicBezTo>
                      <a:pt x="177" y="264"/>
                      <a:pt x="235" y="235"/>
                      <a:pt x="250" y="352"/>
                    </a:cubicBezTo>
                    <a:cubicBezTo>
                      <a:pt x="279" y="455"/>
                      <a:pt x="88" y="396"/>
                      <a:pt x="44" y="469"/>
                    </a:cubicBezTo>
                    <a:cubicBezTo>
                      <a:pt x="0" y="557"/>
                      <a:pt x="250" y="469"/>
                      <a:pt x="426" y="528"/>
                    </a:cubicBezTo>
                    <a:cubicBezTo>
                      <a:pt x="588" y="572"/>
                      <a:pt x="338" y="572"/>
                      <a:pt x="235" y="601"/>
                    </a:cubicBezTo>
                    <a:cubicBezTo>
                      <a:pt x="132" y="631"/>
                      <a:pt x="279" y="645"/>
                      <a:pt x="338" y="660"/>
                    </a:cubicBezTo>
                    <a:cubicBezTo>
                      <a:pt x="412" y="675"/>
                      <a:pt x="368" y="763"/>
                      <a:pt x="485" y="807"/>
                    </a:cubicBezTo>
                    <a:cubicBezTo>
                      <a:pt x="588" y="866"/>
                      <a:pt x="544" y="895"/>
                      <a:pt x="573" y="954"/>
                    </a:cubicBezTo>
                    <a:cubicBezTo>
                      <a:pt x="588" y="1012"/>
                      <a:pt x="662" y="954"/>
                      <a:pt x="750" y="939"/>
                    </a:cubicBezTo>
                    <a:cubicBezTo>
                      <a:pt x="853" y="939"/>
                      <a:pt x="765" y="998"/>
                      <a:pt x="779" y="1100"/>
                    </a:cubicBezTo>
                    <a:cubicBezTo>
                      <a:pt x="779" y="1218"/>
                      <a:pt x="882" y="1071"/>
                      <a:pt x="926" y="1042"/>
                    </a:cubicBezTo>
                    <a:cubicBezTo>
                      <a:pt x="970" y="1012"/>
                      <a:pt x="985" y="1071"/>
                      <a:pt x="1029" y="1100"/>
                    </a:cubicBezTo>
                    <a:cubicBezTo>
                      <a:pt x="1059" y="1144"/>
                      <a:pt x="1117" y="1071"/>
                      <a:pt x="1147" y="1042"/>
                    </a:cubicBezTo>
                    <a:cubicBezTo>
                      <a:pt x="1191" y="1012"/>
                      <a:pt x="1191" y="1115"/>
                      <a:pt x="1220" y="1174"/>
                    </a:cubicBezTo>
                    <a:cubicBezTo>
                      <a:pt x="1250" y="1247"/>
                      <a:pt x="1294" y="1247"/>
                      <a:pt x="1367" y="1262"/>
                    </a:cubicBezTo>
                    <a:cubicBezTo>
                      <a:pt x="1455" y="1276"/>
                      <a:pt x="1470" y="1291"/>
                      <a:pt x="1529" y="1247"/>
                    </a:cubicBezTo>
                    <a:cubicBezTo>
                      <a:pt x="1602" y="1218"/>
                      <a:pt x="1602" y="1203"/>
                      <a:pt x="1632" y="1203"/>
                    </a:cubicBezTo>
                    <a:cubicBezTo>
                      <a:pt x="1676" y="1203"/>
                      <a:pt x="1720" y="983"/>
                      <a:pt x="1749" y="939"/>
                    </a:cubicBezTo>
                    <a:cubicBezTo>
                      <a:pt x="1779" y="910"/>
                      <a:pt x="2146" y="1012"/>
                      <a:pt x="2249" y="1042"/>
                    </a:cubicBezTo>
                    <a:cubicBezTo>
                      <a:pt x="2352" y="1071"/>
                      <a:pt x="2470" y="1232"/>
                      <a:pt x="2543" y="1291"/>
                    </a:cubicBezTo>
                    <a:cubicBezTo>
                      <a:pt x="2617" y="1350"/>
                      <a:pt x="2881" y="1203"/>
                      <a:pt x="2955" y="1188"/>
                    </a:cubicBezTo>
                    <a:cubicBezTo>
                      <a:pt x="3043" y="1174"/>
                      <a:pt x="3278" y="910"/>
                      <a:pt x="3308" y="880"/>
                    </a:cubicBezTo>
                    <a:cubicBezTo>
                      <a:pt x="3337" y="851"/>
                      <a:pt x="3572" y="910"/>
                      <a:pt x="3631" y="910"/>
                    </a:cubicBezTo>
                    <a:cubicBezTo>
                      <a:pt x="3690" y="910"/>
                      <a:pt x="3690" y="807"/>
                      <a:pt x="3749" y="792"/>
                    </a:cubicBezTo>
                    <a:cubicBezTo>
                      <a:pt x="3807" y="763"/>
                      <a:pt x="3837" y="836"/>
                      <a:pt x="3852" y="895"/>
                    </a:cubicBezTo>
                    <a:cubicBezTo>
                      <a:pt x="3866" y="939"/>
                      <a:pt x="3793" y="1012"/>
                      <a:pt x="3763" y="1071"/>
                    </a:cubicBezTo>
                    <a:cubicBezTo>
                      <a:pt x="3719" y="1115"/>
                      <a:pt x="3763" y="1115"/>
                      <a:pt x="3793" y="1203"/>
                    </a:cubicBezTo>
                    <a:cubicBezTo>
                      <a:pt x="3793" y="1218"/>
                      <a:pt x="3793" y="1232"/>
                      <a:pt x="3793" y="1262"/>
                    </a:cubicBezTo>
                    <a:cubicBezTo>
                      <a:pt x="3852" y="1306"/>
                      <a:pt x="3896" y="1335"/>
                      <a:pt x="3910" y="130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2" name="Freeform 158"/>
              <p:cNvSpPr>
                <a:spLocks/>
              </p:cNvSpPr>
              <p:nvPr/>
            </p:nvSpPr>
            <p:spPr bwMode="auto">
              <a:xfrm>
                <a:off x="3943" y="365"/>
                <a:ext cx="748" cy="143"/>
              </a:xfrm>
              <a:custGeom>
                <a:avLst/>
                <a:gdLst>
                  <a:gd name="T0" fmla="*/ 416 w 748"/>
                  <a:gd name="T1" fmla="*/ 139 h 143"/>
                  <a:gd name="T2" fmla="*/ 429 w 748"/>
                  <a:gd name="T3" fmla="*/ 117 h 143"/>
                  <a:gd name="T4" fmla="*/ 434 w 748"/>
                  <a:gd name="T5" fmla="*/ 109 h 143"/>
                  <a:gd name="T6" fmla="*/ 429 w 748"/>
                  <a:gd name="T7" fmla="*/ 84 h 143"/>
                  <a:gd name="T8" fmla="*/ 452 w 748"/>
                  <a:gd name="T9" fmla="*/ 92 h 143"/>
                  <a:gd name="T10" fmla="*/ 488 w 748"/>
                  <a:gd name="T11" fmla="*/ 78 h 143"/>
                  <a:gd name="T12" fmla="*/ 515 w 748"/>
                  <a:gd name="T13" fmla="*/ 86 h 143"/>
                  <a:gd name="T14" fmla="*/ 562 w 748"/>
                  <a:gd name="T15" fmla="*/ 73 h 143"/>
                  <a:gd name="T16" fmla="*/ 601 w 748"/>
                  <a:gd name="T17" fmla="*/ 56 h 143"/>
                  <a:gd name="T18" fmla="*/ 631 w 748"/>
                  <a:gd name="T19" fmla="*/ 54 h 143"/>
                  <a:gd name="T20" fmla="*/ 650 w 748"/>
                  <a:gd name="T21" fmla="*/ 43 h 143"/>
                  <a:gd name="T22" fmla="*/ 657 w 748"/>
                  <a:gd name="T23" fmla="*/ 53 h 143"/>
                  <a:gd name="T24" fmla="*/ 671 w 748"/>
                  <a:gd name="T25" fmla="*/ 40 h 143"/>
                  <a:gd name="T26" fmla="*/ 712 w 748"/>
                  <a:gd name="T27" fmla="*/ 40 h 143"/>
                  <a:gd name="T28" fmla="*/ 725 w 748"/>
                  <a:gd name="T29" fmla="*/ 34 h 143"/>
                  <a:gd name="T30" fmla="*/ 728 w 748"/>
                  <a:gd name="T31" fmla="*/ 45 h 143"/>
                  <a:gd name="T32" fmla="*/ 748 w 748"/>
                  <a:gd name="T33" fmla="*/ 36 h 143"/>
                  <a:gd name="T34" fmla="*/ 734 w 748"/>
                  <a:gd name="T35" fmla="*/ 18 h 143"/>
                  <a:gd name="T36" fmla="*/ 718 w 748"/>
                  <a:gd name="T37" fmla="*/ 0 h 143"/>
                  <a:gd name="T38" fmla="*/ 9 w 748"/>
                  <a:gd name="T39" fmla="*/ 0 h 143"/>
                  <a:gd name="T40" fmla="*/ 22 w 748"/>
                  <a:gd name="T41" fmla="*/ 20 h 143"/>
                  <a:gd name="T42" fmla="*/ 27 w 748"/>
                  <a:gd name="T43" fmla="*/ 37 h 143"/>
                  <a:gd name="T44" fmla="*/ 5 w 748"/>
                  <a:gd name="T45" fmla="*/ 50 h 143"/>
                  <a:gd name="T46" fmla="*/ 45 w 748"/>
                  <a:gd name="T47" fmla="*/ 56 h 143"/>
                  <a:gd name="T48" fmla="*/ 25 w 748"/>
                  <a:gd name="T49" fmla="*/ 64 h 143"/>
                  <a:gd name="T50" fmla="*/ 36 w 748"/>
                  <a:gd name="T51" fmla="*/ 70 h 143"/>
                  <a:gd name="T52" fmla="*/ 52 w 748"/>
                  <a:gd name="T53" fmla="*/ 86 h 143"/>
                  <a:gd name="T54" fmla="*/ 61 w 748"/>
                  <a:gd name="T55" fmla="*/ 101 h 143"/>
                  <a:gd name="T56" fmla="*/ 80 w 748"/>
                  <a:gd name="T57" fmla="*/ 100 h 143"/>
                  <a:gd name="T58" fmla="*/ 83 w 748"/>
                  <a:gd name="T59" fmla="*/ 117 h 143"/>
                  <a:gd name="T60" fmla="*/ 99 w 748"/>
                  <a:gd name="T61" fmla="*/ 111 h 143"/>
                  <a:gd name="T62" fmla="*/ 109 w 748"/>
                  <a:gd name="T63" fmla="*/ 117 h 143"/>
                  <a:gd name="T64" fmla="*/ 122 w 748"/>
                  <a:gd name="T65" fmla="*/ 111 h 143"/>
                  <a:gd name="T66" fmla="*/ 130 w 748"/>
                  <a:gd name="T67" fmla="*/ 125 h 143"/>
                  <a:gd name="T68" fmla="*/ 145 w 748"/>
                  <a:gd name="T69" fmla="*/ 134 h 143"/>
                  <a:gd name="T70" fmla="*/ 163 w 748"/>
                  <a:gd name="T71" fmla="*/ 132 h 143"/>
                  <a:gd name="T72" fmla="*/ 174 w 748"/>
                  <a:gd name="T73" fmla="*/ 128 h 143"/>
                  <a:gd name="T74" fmla="*/ 186 w 748"/>
                  <a:gd name="T75" fmla="*/ 100 h 143"/>
                  <a:gd name="T76" fmla="*/ 239 w 748"/>
                  <a:gd name="T77" fmla="*/ 111 h 143"/>
                  <a:gd name="T78" fmla="*/ 271 w 748"/>
                  <a:gd name="T79" fmla="*/ 137 h 143"/>
                  <a:gd name="T80" fmla="*/ 315 w 748"/>
                  <a:gd name="T81" fmla="*/ 126 h 143"/>
                  <a:gd name="T82" fmla="*/ 352 w 748"/>
                  <a:gd name="T83" fmla="*/ 93 h 143"/>
                  <a:gd name="T84" fmla="*/ 387 w 748"/>
                  <a:gd name="T85" fmla="*/ 97 h 143"/>
                  <a:gd name="T86" fmla="*/ 399 w 748"/>
                  <a:gd name="T87" fmla="*/ 84 h 143"/>
                  <a:gd name="T88" fmla="*/ 410 w 748"/>
                  <a:gd name="T89" fmla="*/ 95 h 143"/>
                  <a:gd name="T90" fmla="*/ 401 w 748"/>
                  <a:gd name="T91" fmla="*/ 114 h 143"/>
                  <a:gd name="T92" fmla="*/ 404 w 748"/>
                  <a:gd name="T93" fmla="*/ 128 h 143"/>
                  <a:gd name="T94" fmla="*/ 404 w 748"/>
                  <a:gd name="T95" fmla="*/ 134 h 143"/>
                  <a:gd name="T96" fmla="*/ 416 w 748"/>
                  <a:gd name="T97"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8" h="143">
                    <a:moveTo>
                      <a:pt x="416" y="139"/>
                    </a:moveTo>
                    <a:cubicBezTo>
                      <a:pt x="421" y="131"/>
                      <a:pt x="423" y="117"/>
                      <a:pt x="429" y="117"/>
                    </a:cubicBezTo>
                    <a:cubicBezTo>
                      <a:pt x="435" y="117"/>
                      <a:pt x="438" y="118"/>
                      <a:pt x="434" y="109"/>
                    </a:cubicBezTo>
                    <a:cubicBezTo>
                      <a:pt x="429" y="98"/>
                      <a:pt x="420" y="83"/>
                      <a:pt x="429" y="84"/>
                    </a:cubicBezTo>
                    <a:cubicBezTo>
                      <a:pt x="438" y="87"/>
                      <a:pt x="438" y="93"/>
                      <a:pt x="452" y="92"/>
                    </a:cubicBezTo>
                    <a:cubicBezTo>
                      <a:pt x="465" y="89"/>
                      <a:pt x="477" y="78"/>
                      <a:pt x="488" y="78"/>
                    </a:cubicBezTo>
                    <a:cubicBezTo>
                      <a:pt x="499" y="76"/>
                      <a:pt x="499" y="84"/>
                      <a:pt x="515" y="86"/>
                    </a:cubicBezTo>
                    <a:cubicBezTo>
                      <a:pt x="532" y="87"/>
                      <a:pt x="545" y="83"/>
                      <a:pt x="562" y="73"/>
                    </a:cubicBezTo>
                    <a:cubicBezTo>
                      <a:pt x="581" y="65"/>
                      <a:pt x="584" y="56"/>
                      <a:pt x="601" y="56"/>
                    </a:cubicBezTo>
                    <a:cubicBezTo>
                      <a:pt x="618" y="56"/>
                      <a:pt x="623" y="62"/>
                      <a:pt x="631" y="54"/>
                    </a:cubicBezTo>
                    <a:cubicBezTo>
                      <a:pt x="640" y="47"/>
                      <a:pt x="646" y="39"/>
                      <a:pt x="650" y="43"/>
                    </a:cubicBezTo>
                    <a:cubicBezTo>
                      <a:pt x="653" y="48"/>
                      <a:pt x="656" y="56"/>
                      <a:pt x="657" y="53"/>
                    </a:cubicBezTo>
                    <a:cubicBezTo>
                      <a:pt x="659" y="48"/>
                      <a:pt x="665" y="40"/>
                      <a:pt x="671" y="40"/>
                    </a:cubicBezTo>
                    <a:cubicBezTo>
                      <a:pt x="678" y="39"/>
                      <a:pt x="706" y="43"/>
                      <a:pt x="712" y="40"/>
                    </a:cubicBezTo>
                    <a:cubicBezTo>
                      <a:pt x="718" y="36"/>
                      <a:pt x="725" y="31"/>
                      <a:pt x="725" y="34"/>
                    </a:cubicBezTo>
                    <a:cubicBezTo>
                      <a:pt x="725" y="39"/>
                      <a:pt x="722" y="50"/>
                      <a:pt x="728" y="45"/>
                    </a:cubicBezTo>
                    <a:cubicBezTo>
                      <a:pt x="733" y="43"/>
                      <a:pt x="740" y="39"/>
                      <a:pt x="748" y="36"/>
                    </a:cubicBezTo>
                    <a:cubicBezTo>
                      <a:pt x="744" y="29"/>
                      <a:pt x="734" y="25"/>
                      <a:pt x="734" y="18"/>
                    </a:cubicBezTo>
                    <a:cubicBezTo>
                      <a:pt x="733" y="9"/>
                      <a:pt x="722" y="15"/>
                      <a:pt x="718" y="0"/>
                    </a:cubicBezTo>
                    <a:cubicBezTo>
                      <a:pt x="9" y="0"/>
                      <a:pt x="9" y="0"/>
                      <a:pt x="9" y="0"/>
                    </a:cubicBezTo>
                    <a:cubicBezTo>
                      <a:pt x="19" y="3"/>
                      <a:pt x="25" y="14"/>
                      <a:pt x="22" y="20"/>
                    </a:cubicBezTo>
                    <a:cubicBezTo>
                      <a:pt x="19" y="28"/>
                      <a:pt x="25" y="25"/>
                      <a:pt x="27" y="37"/>
                    </a:cubicBezTo>
                    <a:cubicBezTo>
                      <a:pt x="30" y="48"/>
                      <a:pt x="9" y="42"/>
                      <a:pt x="5" y="50"/>
                    </a:cubicBezTo>
                    <a:cubicBezTo>
                      <a:pt x="0" y="59"/>
                      <a:pt x="27" y="50"/>
                      <a:pt x="45" y="56"/>
                    </a:cubicBezTo>
                    <a:cubicBezTo>
                      <a:pt x="63" y="61"/>
                      <a:pt x="36" y="61"/>
                      <a:pt x="25" y="64"/>
                    </a:cubicBezTo>
                    <a:cubicBezTo>
                      <a:pt x="14" y="67"/>
                      <a:pt x="30" y="68"/>
                      <a:pt x="36" y="70"/>
                    </a:cubicBezTo>
                    <a:cubicBezTo>
                      <a:pt x="44" y="72"/>
                      <a:pt x="39" y="81"/>
                      <a:pt x="52" y="86"/>
                    </a:cubicBezTo>
                    <a:cubicBezTo>
                      <a:pt x="63" y="92"/>
                      <a:pt x="58" y="95"/>
                      <a:pt x="61" y="101"/>
                    </a:cubicBezTo>
                    <a:cubicBezTo>
                      <a:pt x="63" y="107"/>
                      <a:pt x="70" y="101"/>
                      <a:pt x="80" y="100"/>
                    </a:cubicBezTo>
                    <a:cubicBezTo>
                      <a:pt x="91" y="100"/>
                      <a:pt x="81" y="106"/>
                      <a:pt x="83" y="117"/>
                    </a:cubicBezTo>
                    <a:cubicBezTo>
                      <a:pt x="83" y="129"/>
                      <a:pt x="94" y="114"/>
                      <a:pt x="99" y="111"/>
                    </a:cubicBezTo>
                    <a:cubicBezTo>
                      <a:pt x="103" y="107"/>
                      <a:pt x="105" y="114"/>
                      <a:pt x="109" y="117"/>
                    </a:cubicBezTo>
                    <a:cubicBezTo>
                      <a:pt x="113" y="121"/>
                      <a:pt x="119" y="114"/>
                      <a:pt x="122" y="111"/>
                    </a:cubicBezTo>
                    <a:cubicBezTo>
                      <a:pt x="127" y="107"/>
                      <a:pt x="127" y="118"/>
                      <a:pt x="130" y="125"/>
                    </a:cubicBezTo>
                    <a:cubicBezTo>
                      <a:pt x="133" y="132"/>
                      <a:pt x="138" y="132"/>
                      <a:pt x="145" y="134"/>
                    </a:cubicBezTo>
                    <a:cubicBezTo>
                      <a:pt x="155" y="136"/>
                      <a:pt x="156" y="137"/>
                      <a:pt x="163" y="132"/>
                    </a:cubicBezTo>
                    <a:cubicBezTo>
                      <a:pt x="171" y="129"/>
                      <a:pt x="171" y="128"/>
                      <a:pt x="174" y="128"/>
                    </a:cubicBezTo>
                    <a:cubicBezTo>
                      <a:pt x="178" y="128"/>
                      <a:pt x="183" y="104"/>
                      <a:pt x="186" y="100"/>
                    </a:cubicBezTo>
                    <a:cubicBezTo>
                      <a:pt x="189" y="97"/>
                      <a:pt x="228" y="107"/>
                      <a:pt x="239" y="111"/>
                    </a:cubicBezTo>
                    <a:cubicBezTo>
                      <a:pt x="250" y="114"/>
                      <a:pt x="263" y="131"/>
                      <a:pt x="271" y="137"/>
                    </a:cubicBezTo>
                    <a:cubicBezTo>
                      <a:pt x="279" y="143"/>
                      <a:pt x="307" y="128"/>
                      <a:pt x="315" y="126"/>
                    </a:cubicBezTo>
                    <a:cubicBezTo>
                      <a:pt x="324" y="125"/>
                      <a:pt x="349" y="97"/>
                      <a:pt x="352" y="93"/>
                    </a:cubicBezTo>
                    <a:cubicBezTo>
                      <a:pt x="355" y="90"/>
                      <a:pt x="380" y="97"/>
                      <a:pt x="387" y="97"/>
                    </a:cubicBezTo>
                    <a:cubicBezTo>
                      <a:pt x="393" y="97"/>
                      <a:pt x="393" y="86"/>
                      <a:pt x="399" y="84"/>
                    </a:cubicBezTo>
                    <a:cubicBezTo>
                      <a:pt x="405" y="81"/>
                      <a:pt x="409" y="89"/>
                      <a:pt x="410" y="95"/>
                    </a:cubicBezTo>
                    <a:cubicBezTo>
                      <a:pt x="412" y="100"/>
                      <a:pt x="404" y="107"/>
                      <a:pt x="401" y="114"/>
                    </a:cubicBezTo>
                    <a:cubicBezTo>
                      <a:pt x="396" y="118"/>
                      <a:pt x="401" y="118"/>
                      <a:pt x="404" y="128"/>
                    </a:cubicBezTo>
                    <a:cubicBezTo>
                      <a:pt x="404" y="129"/>
                      <a:pt x="404" y="131"/>
                      <a:pt x="404" y="134"/>
                    </a:cubicBezTo>
                    <a:cubicBezTo>
                      <a:pt x="410" y="139"/>
                      <a:pt x="415" y="142"/>
                      <a:pt x="416" y="13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9" name="Group 162"/>
            <p:cNvGrpSpPr>
              <a:grpSpLocks/>
            </p:cNvGrpSpPr>
            <p:nvPr/>
          </p:nvGrpSpPr>
          <p:grpSpPr bwMode="auto">
            <a:xfrm>
              <a:off x="8496095" y="614361"/>
              <a:ext cx="1390653" cy="855660"/>
              <a:chOff x="4662" y="365"/>
              <a:chExt cx="876" cy="539"/>
            </a:xfrm>
          </p:grpSpPr>
          <p:sp>
            <p:nvSpPr>
              <p:cNvPr id="369" name="Freeform 160"/>
              <p:cNvSpPr>
                <a:spLocks/>
              </p:cNvSpPr>
              <p:nvPr/>
            </p:nvSpPr>
            <p:spPr bwMode="auto">
              <a:xfrm>
                <a:off x="4662" y="365"/>
                <a:ext cx="876" cy="539"/>
              </a:xfrm>
              <a:custGeom>
                <a:avLst/>
                <a:gdLst>
                  <a:gd name="T0" fmla="*/ 3885 w 4113"/>
                  <a:gd name="T1" fmla="*/ 1673 h 2532"/>
                  <a:gd name="T2" fmla="*/ 3716 w 4113"/>
                  <a:gd name="T3" fmla="*/ 1130 h 2532"/>
                  <a:gd name="T4" fmla="*/ 3489 w 4113"/>
                  <a:gd name="T5" fmla="*/ 1013 h 2532"/>
                  <a:gd name="T6" fmla="*/ 3298 w 4113"/>
                  <a:gd name="T7" fmla="*/ 639 h 2532"/>
                  <a:gd name="T8" fmla="*/ 3276 w 4113"/>
                  <a:gd name="T9" fmla="*/ 536 h 2532"/>
                  <a:gd name="T10" fmla="*/ 3239 w 4113"/>
                  <a:gd name="T11" fmla="*/ 367 h 2532"/>
                  <a:gd name="T12" fmla="*/ 3254 w 4113"/>
                  <a:gd name="T13" fmla="*/ 213 h 2532"/>
                  <a:gd name="T14" fmla="*/ 3195 w 4113"/>
                  <a:gd name="T15" fmla="*/ 0 h 2532"/>
                  <a:gd name="T16" fmla="*/ 1770 w 4113"/>
                  <a:gd name="T17" fmla="*/ 15 h 2532"/>
                  <a:gd name="T18" fmla="*/ 1285 w 4113"/>
                  <a:gd name="T19" fmla="*/ 110 h 2532"/>
                  <a:gd name="T20" fmla="*/ 0 w 4113"/>
                  <a:gd name="T21" fmla="*/ 0 h 2532"/>
                  <a:gd name="T22" fmla="*/ 169 w 4113"/>
                  <a:gd name="T23" fmla="*/ 213 h 2532"/>
                  <a:gd name="T24" fmla="*/ 220 w 4113"/>
                  <a:gd name="T25" fmla="*/ 316 h 2532"/>
                  <a:gd name="T26" fmla="*/ 374 w 4113"/>
                  <a:gd name="T27" fmla="*/ 462 h 2532"/>
                  <a:gd name="T28" fmla="*/ 455 w 4113"/>
                  <a:gd name="T29" fmla="*/ 506 h 2532"/>
                  <a:gd name="T30" fmla="*/ 455 w 4113"/>
                  <a:gd name="T31" fmla="*/ 712 h 2532"/>
                  <a:gd name="T32" fmla="*/ 448 w 4113"/>
                  <a:gd name="T33" fmla="*/ 866 h 2532"/>
                  <a:gd name="T34" fmla="*/ 609 w 4113"/>
                  <a:gd name="T35" fmla="*/ 1079 h 2532"/>
                  <a:gd name="T36" fmla="*/ 815 w 4113"/>
                  <a:gd name="T37" fmla="*/ 1167 h 2532"/>
                  <a:gd name="T38" fmla="*/ 1021 w 4113"/>
                  <a:gd name="T39" fmla="*/ 1350 h 2532"/>
                  <a:gd name="T40" fmla="*/ 1094 w 4113"/>
                  <a:gd name="T41" fmla="*/ 1490 h 2532"/>
                  <a:gd name="T42" fmla="*/ 1234 w 4113"/>
                  <a:gd name="T43" fmla="*/ 1732 h 2532"/>
                  <a:gd name="T44" fmla="*/ 1322 w 4113"/>
                  <a:gd name="T45" fmla="*/ 1593 h 2532"/>
                  <a:gd name="T46" fmla="*/ 1439 w 4113"/>
                  <a:gd name="T47" fmla="*/ 1681 h 2532"/>
                  <a:gd name="T48" fmla="*/ 1675 w 4113"/>
                  <a:gd name="T49" fmla="*/ 1739 h 2532"/>
                  <a:gd name="T50" fmla="*/ 1917 w 4113"/>
                  <a:gd name="T51" fmla="*/ 2099 h 2532"/>
                  <a:gd name="T52" fmla="*/ 2321 w 4113"/>
                  <a:gd name="T53" fmla="*/ 2268 h 2532"/>
                  <a:gd name="T54" fmla="*/ 2527 w 4113"/>
                  <a:gd name="T55" fmla="*/ 2326 h 2532"/>
                  <a:gd name="T56" fmla="*/ 2828 w 4113"/>
                  <a:gd name="T57" fmla="*/ 2246 h 2532"/>
                  <a:gd name="T58" fmla="*/ 3232 w 4113"/>
                  <a:gd name="T59" fmla="*/ 2466 h 2532"/>
                  <a:gd name="T60" fmla="*/ 3489 w 4113"/>
                  <a:gd name="T61" fmla="*/ 2480 h 2532"/>
                  <a:gd name="T62" fmla="*/ 3753 w 4113"/>
                  <a:gd name="T63" fmla="*/ 2488 h 2532"/>
                  <a:gd name="T64" fmla="*/ 3944 w 4113"/>
                  <a:gd name="T65" fmla="*/ 2502 h 2532"/>
                  <a:gd name="T66" fmla="*/ 4113 w 4113"/>
                  <a:gd name="T67" fmla="*/ 176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3" h="2532">
                    <a:moveTo>
                      <a:pt x="4040" y="1710"/>
                    </a:moveTo>
                    <a:cubicBezTo>
                      <a:pt x="3988" y="1688"/>
                      <a:pt x="3930" y="1710"/>
                      <a:pt x="3885" y="1673"/>
                    </a:cubicBezTo>
                    <a:cubicBezTo>
                      <a:pt x="3849" y="1637"/>
                      <a:pt x="3636" y="1409"/>
                      <a:pt x="3636" y="1409"/>
                    </a:cubicBezTo>
                    <a:cubicBezTo>
                      <a:pt x="3636" y="1409"/>
                      <a:pt x="3739" y="1167"/>
                      <a:pt x="3716" y="1130"/>
                    </a:cubicBezTo>
                    <a:cubicBezTo>
                      <a:pt x="3702" y="1094"/>
                      <a:pt x="3658" y="1027"/>
                      <a:pt x="3658" y="1027"/>
                    </a:cubicBezTo>
                    <a:cubicBezTo>
                      <a:pt x="3489" y="1013"/>
                      <a:pt x="3489" y="1013"/>
                      <a:pt x="3489" y="1013"/>
                    </a:cubicBezTo>
                    <a:cubicBezTo>
                      <a:pt x="3423" y="837"/>
                      <a:pt x="3423" y="837"/>
                      <a:pt x="3423" y="837"/>
                    </a:cubicBezTo>
                    <a:cubicBezTo>
                      <a:pt x="3298" y="639"/>
                      <a:pt x="3298" y="639"/>
                      <a:pt x="3298" y="639"/>
                    </a:cubicBezTo>
                    <a:cubicBezTo>
                      <a:pt x="3342" y="536"/>
                      <a:pt x="3342" y="536"/>
                      <a:pt x="3342" y="536"/>
                    </a:cubicBezTo>
                    <a:cubicBezTo>
                      <a:pt x="3276" y="536"/>
                      <a:pt x="3276" y="536"/>
                      <a:pt x="3276" y="536"/>
                    </a:cubicBezTo>
                    <a:cubicBezTo>
                      <a:pt x="3217" y="426"/>
                      <a:pt x="3217" y="426"/>
                      <a:pt x="3217" y="426"/>
                    </a:cubicBezTo>
                    <a:cubicBezTo>
                      <a:pt x="3217" y="426"/>
                      <a:pt x="3268" y="396"/>
                      <a:pt x="3239" y="367"/>
                    </a:cubicBezTo>
                    <a:cubicBezTo>
                      <a:pt x="3217" y="330"/>
                      <a:pt x="3210" y="330"/>
                      <a:pt x="3224" y="316"/>
                    </a:cubicBezTo>
                    <a:cubicBezTo>
                      <a:pt x="3239" y="294"/>
                      <a:pt x="3283" y="286"/>
                      <a:pt x="3254" y="213"/>
                    </a:cubicBezTo>
                    <a:cubicBezTo>
                      <a:pt x="3232" y="147"/>
                      <a:pt x="3239" y="74"/>
                      <a:pt x="3239" y="74"/>
                    </a:cubicBezTo>
                    <a:cubicBezTo>
                      <a:pt x="3239" y="74"/>
                      <a:pt x="3217" y="37"/>
                      <a:pt x="3195" y="0"/>
                    </a:cubicBezTo>
                    <a:cubicBezTo>
                      <a:pt x="1843" y="0"/>
                      <a:pt x="1843" y="0"/>
                      <a:pt x="1843" y="0"/>
                    </a:cubicBezTo>
                    <a:cubicBezTo>
                      <a:pt x="1843" y="0"/>
                      <a:pt x="1807" y="7"/>
                      <a:pt x="1770" y="15"/>
                    </a:cubicBezTo>
                    <a:cubicBezTo>
                      <a:pt x="1726" y="29"/>
                      <a:pt x="1550" y="140"/>
                      <a:pt x="1491" y="140"/>
                    </a:cubicBezTo>
                    <a:cubicBezTo>
                      <a:pt x="1439" y="140"/>
                      <a:pt x="1344" y="140"/>
                      <a:pt x="1285" y="110"/>
                    </a:cubicBezTo>
                    <a:cubicBezTo>
                      <a:pt x="1234" y="81"/>
                      <a:pt x="1131" y="7"/>
                      <a:pt x="1087" y="0"/>
                    </a:cubicBezTo>
                    <a:cubicBezTo>
                      <a:pt x="0" y="0"/>
                      <a:pt x="0" y="0"/>
                      <a:pt x="0" y="0"/>
                    </a:cubicBezTo>
                    <a:cubicBezTo>
                      <a:pt x="14" y="74"/>
                      <a:pt x="66" y="44"/>
                      <a:pt x="73" y="88"/>
                    </a:cubicBezTo>
                    <a:cubicBezTo>
                      <a:pt x="81" y="132"/>
                      <a:pt x="154" y="162"/>
                      <a:pt x="169" y="213"/>
                    </a:cubicBezTo>
                    <a:cubicBezTo>
                      <a:pt x="191" y="272"/>
                      <a:pt x="169" y="257"/>
                      <a:pt x="198" y="257"/>
                    </a:cubicBezTo>
                    <a:cubicBezTo>
                      <a:pt x="228" y="257"/>
                      <a:pt x="213" y="272"/>
                      <a:pt x="220" y="316"/>
                    </a:cubicBezTo>
                    <a:cubicBezTo>
                      <a:pt x="235" y="360"/>
                      <a:pt x="294" y="382"/>
                      <a:pt x="294" y="411"/>
                    </a:cubicBezTo>
                    <a:cubicBezTo>
                      <a:pt x="294" y="433"/>
                      <a:pt x="367" y="455"/>
                      <a:pt x="374" y="462"/>
                    </a:cubicBezTo>
                    <a:cubicBezTo>
                      <a:pt x="389" y="470"/>
                      <a:pt x="426" y="455"/>
                      <a:pt x="477" y="462"/>
                    </a:cubicBezTo>
                    <a:cubicBezTo>
                      <a:pt x="536" y="462"/>
                      <a:pt x="470" y="492"/>
                      <a:pt x="455" y="506"/>
                    </a:cubicBezTo>
                    <a:cubicBezTo>
                      <a:pt x="441" y="521"/>
                      <a:pt x="529" y="587"/>
                      <a:pt x="492" y="624"/>
                    </a:cubicBezTo>
                    <a:cubicBezTo>
                      <a:pt x="455" y="653"/>
                      <a:pt x="455" y="683"/>
                      <a:pt x="455" y="712"/>
                    </a:cubicBezTo>
                    <a:cubicBezTo>
                      <a:pt x="455" y="741"/>
                      <a:pt x="448" y="727"/>
                      <a:pt x="418" y="756"/>
                    </a:cubicBezTo>
                    <a:cubicBezTo>
                      <a:pt x="382" y="785"/>
                      <a:pt x="455" y="844"/>
                      <a:pt x="448" y="866"/>
                    </a:cubicBezTo>
                    <a:cubicBezTo>
                      <a:pt x="441" y="888"/>
                      <a:pt x="558" y="998"/>
                      <a:pt x="595" y="1020"/>
                    </a:cubicBezTo>
                    <a:cubicBezTo>
                      <a:pt x="631" y="1042"/>
                      <a:pt x="609" y="1064"/>
                      <a:pt x="609" y="1079"/>
                    </a:cubicBezTo>
                    <a:cubicBezTo>
                      <a:pt x="609" y="1101"/>
                      <a:pt x="690" y="1123"/>
                      <a:pt x="727" y="1123"/>
                    </a:cubicBezTo>
                    <a:cubicBezTo>
                      <a:pt x="756" y="1123"/>
                      <a:pt x="793" y="1145"/>
                      <a:pt x="815" y="1167"/>
                    </a:cubicBezTo>
                    <a:cubicBezTo>
                      <a:pt x="837" y="1196"/>
                      <a:pt x="867" y="1182"/>
                      <a:pt x="881" y="1182"/>
                    </a:cubicBezTo>
                    <a:cubicBezTo>
                      <a:pt x="896" y="1182"/>
                      <a:pt x="999" y="1270"/>
                      <a:pt x="1021" y="1350"/>
                    </a:cubicBezTo>
                    <a:cubicBezTo>
                      <a:pt x="1050" y="1424"/>
                      <a:pt x="1021" y="1424"/>
                      <a:pt x="1028" y="1490"/>
                    </a:cubicBezTo>
                    <a:cubicBezTo>
                      <a:pt x="1035" y="1548"/>
                      <a:pt x="1072" y="1490"/>
                      <a:pt x="1094" y="1490"/>
                    </a:cubicBezTo>
                    <a:cubicBezTo>
                      <a:pt x="1116" y="1490"/>
                      <a:pt x="1138" y="1593"/>
                      <a:pt x="1168" y="1622"/>
                    </a:cubicBezTo>
                    <a:cubicBezTo>
                      <a:pt x="1190" y="1644"/>
                      <a:pt x="1212" y="1688"/>
                      <a:pt x="1234" y="1732"/>
                    </a:cubicBezTo>
                    <a:cubicBezTo>
                      <a:pt x="1256" y="1732"/>
                      <a:pt x="1271" y="1717"/>
                      <a:pt x="1293" y="1717"/>
                    </a:cubicBezTo>
                    <a:cubicBezTo>
                      <a:pt x="1322" y="1717"/>
                      <a:pt x="1300" y="1622"/>
                      <a:pt x="1322" y="1593"/>
                    </a:cubicBezTo>
                    <a:cubicBezTo>
                      <a:pt x="1351" y="1556"/>
                      <a:pt x="1359" y="1600"/>
                      <a:pt x="1351" y="1629"/>
                    </a:cubicBezTo>
                    <a:cubicBezTo>
                      <a:pt x="1337" y="1659"/>
                      <a:pt x="1417" y="1666"/>
                      <a:pt x="1439" y="1681"/>
                    </a:cubicBezTo>
                    <a:cubicBezTo>
                      <a:pt x="1469" y="1703"/>
                      <a:pt x="1498" y="1629"/>
                      <a:pt x="1506" y="1615"/>
                    </a:cubicBezTo>
                    <a:cubicBezTo>
                      <a:pt x="1520" y="1600"/>
                      <a:pt x="1638" y="1710"/>
                      <a:pt x="1675" y="1739"/>
                    </a:cubicBezTo>
                    <a:cubicBezTo>
                      <a:pt x="1719" y="1776"/>
                      <a:pt x="1711" y="1820"/>
                      <a:pt x="1741" y="1857"/>
                    </a:cubicBezTo>
                    <a:cubicBezTo>
                      <a:pt x="1763" y="1893"/>
                      <a:pt x="1865" y="2018"/>
                      <a:pt x="1917" y="2099"/>
                    </a:cubicBezTo>
                    <a:cubicBezTo>
                      <a:pt x="1968" y="2180"/>
                      <a:pt x="2115" y="2143"/>
                      <a:pt x="2152" y="2158"/>
                    </a:cubicBezTo>
                    <a:cubicBezTo>
                      <a:pt x="2181" y="2165"/>
                      <a:pt x="2262" y="2246"/>
                      <a:pt x="2321" y="2268"/>
                    </a:cubicBezTo>
                    <a:cubicBezTo>
                      <a:pt x="2372" y="2282"/>
                      <a:pt x="2387" y="2304"/>
                      <a:pt x="2416" y="2326"/>
                    </a:cubicBezTo>
                    <a:cubicBezTo>
                      <a:pt x="2453" y="2348"/>
                      <a:pt x="2497" y="2326"/>
                      <a:pt x="2527" y="2326"/>
                    </a:cubicBezTo>
                    <a:cubicBezTo>
                      <a:pt x="2556" y="2326"/>
                      <a:pt x="2637" y="2363"/>
                      <a:pt x="2666" y="2363"/>
                    </a:cubicBezTo>
                    <a:cubicBezTo>
                      <a:pt x="2703" y="2363"/>
                      <a:pt x="2740" y="2297"/>
                      <a:pt x="2828" y="2246"/>
                    </a:cubicBezTo>
                    <a:cubicBezTo>
                      <a:pt x="2923" y="2194"/>
                      <a:pt x="2982" y="2158"/>
                      <a:pt x="3077" y="2202"/>
                    </a:cubicBezTo>
                    <a:cubicBezTo>
                      <a:pt x="3173" y="2246"/>
                      <a:pt x="3202" y="2444"/>
                      <a:pt x="3232" y="2466"/>
                    </a:cubicBezTo>
                    <a:cubicBezTo>
                      <a:pt x="3254" y="2488"/>
                      <a:pt x="3357" y="2495"/>
                      <a:pt x="3401" y="2502"/>
                    </a:cubicBezTo>
                    <a:cubicBezTo>
                      <a:pt x="3437" y="2502"/>
                      <a:pt x="3474" y="2480"/>
                      <a:pt x="3489" y="2480"/>
                    </a:cubicBezTo>
                    <a:cubicBezTo>
                      <a:pt x="3503" y="2480"/>
                      <a:pt x="3570" y="2488"/>
                      <a:pt x="3606" y="2495"/>
                    </a:cubicBezTo>
                    <a:cubicBezTo>
                      <a:pt x="3643" y="2502"/>
                      <a:pt x="3709" y="2488"/>
                      <a:pt x="3753" y="2488"/>
                    </a:cubicBezTo>
                    <a:cubicBezTo>
                      <a:pt x="3790" y="2488"/>
                      <a:pt x="3841" y="2488"/>
                      <a:pt x="3878" y="2466"/>
                    </a:cubicBezTo>
                    <a:cubicBezTo>
                      <a:pt x="3907" y="2451"/>
                      <a:pt x="3907" y="2480"/>
                      <a:pt x="3944" y="2502"/>
                    </a:cubicBezTo>
                    <a:cubicBezTo>
                      <a:pt x="3974" y="2532"/>
                      <a:pt x="4076" y="2502"/>
                      <a:pt x="4113" y="2495"/>
                    </a:cubicBezTo>
                    <a:cubicBezTo>
                      <a:pt x="4113" y="1769"/>
                      <a:pt x="4113" y="1769"/>
                      <a:pt x="4113" y="1769"/>
                    </a:cubicBezTo>
                    <a:cubicBezTo>
                      <a:pt x="4091" y="1747"/>
                      <a:pt x="4069" y="1725"/>
                      <a:pt x="4040" y="171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0" name="Freeform 161"/>
              <p:cNvSpPr>
                <a:spLocks/>
              </p:cNvSpPr>
              <p:nvPr/>
            </p:nvSpPr>
            <p:spPr bwMode="auto">
              <a:xfrm>
                <a:off x="4662" y="365"/>
                <a:ext cx="876" cy="539"/>
              </a:xfrm>
              <a:custGeom>
                <a:avLst/>
                <a:gdLst>
                  <a:gd name="T0" fmla="*/ 827 w 876"/>
                  <a:gd name="T1" fmla="*/ 356 h 539"/>
                  <a:gd name="T2" fmla="*/ 791 w 876"/>
                  <a:gd name="T3" fmla="*/ 240 h 539"/>
                  <a:gd name="T4" fmla="*/ 743 w 876"/>
                  <a:gd name="T5" fmla="*/ 215 h 539"/>
                  <a:gd name="T6" fmla="*/ 702 w 876"/>
                  <a:gd name="T7" fmla="*/ 136 h 539"/>
                  <a:gd name="T8" fmla="*/ 698 w 876"/>
                  <a:gd name="T9" fmla="*/ 114 h 539"/>
                  <a:gd name="T10" fmla="*/ 690 w 876"/>
                  <a:gd name="T11" fmla="*/ 78 h 539"/>
                  <a:gd name="T12" fmla="*/ 693 w 876"/>
                  <a:gd name="T13" fmla="*/ 45 h 539"/>
                  <a:gd name="T14" fmla="*/ 680 w 876"/>
                  <a:gd name="T15" fmla="*/ 0 h 539"/>
                  <a:gd name="T16" fmla="*/ 377 w 876"/>
                  <a:gd name="T17" fmla="*/ 3 h 539"/>
                  <a:gd name="T18" fmla="*/ 274 w 876"/>
                  <a:gd name="T19" fmla="*/ 23 h 539"/>
                  <a:gd name="T20" fmla="*/ 0 w 876"/>
                  <a:gd name="T21" fmla="*/ 0 h 539"/>
                  <a:gd name="T22" fmla="*/ 36 w 876"/>
                  <a:gd name="T23" fmla="*/ 45 h 539"/>
                  <a:gd name="T24" fmla="*/ 47 w 876"/>
                  <a:gd name="T25" fmla="*/ 67 h 539"/>
                  <a:gd name="T26" fmla="*/ 80 w 876"/>
                  <a:gd name="T27" fmla="*/ 98 h 539"/>
                  <a:gd name="T28" fmla="*/ 97 w 876"/>
                  <a:gd name="T29" fmla="*/ 107 h 539"/>
                  <a:gd name="T30" fmla="*/ 97 w 876"/>
                  <a:gd name="T31" fmla="*/ 151 h 539"/>
                  <a:gd name="T32" fmla="*/ 95 w 876"/>
                  <a:gd name="T33" fmla="*/ 184 h 539"/>
                  <a:gd name="T34" fmla="*/ 130 w 876"/>
                  <a:gd name="T35" fmla="*/ 229 h 539"/>
                  <a:gd name="T36" fmla="*/ 173 w 876"/>
                  <a:gd name="T37" fmla="*/ 248 h 539"/>
                  <a:gd name="T38" fmla="*/ 217 w 876"/>
                  <a:gd name="T39" fmla="*/ 287 h 539"/>
                  <a:gd name="T40" fmla="*/ 233 w 876"/>
                  <a:gd name="T41" fmla="*/ 317 h 539"/>
                  <a:gd name="T42" fmla="*/ 263 w 876"/>
                  <a:gd name="T43" fmla="*/ 368 h 539"/>
                  <a:gd name="T44" fmla="*/ 281 w 876"/>
                  <a:gd name="T45" fmla="*/ 339 h 539"/>
                  <a:gd name="T46" fmla="*/ 306 w 876"/>
                  <a:gd name="T47" fmla="*/ 357 h 539"/>
                  <a:gd name="T48" fmla="*/ 357 w 876"/>
                  <a:gd name="T49" fmla="*/ 370 h 539"/>
                  <a:gd name="T50" fmla="*/ 408 w 876"/>
                  <a:gd name="T51" fmla="*/ 446 h 539"/>
                  <a:gd name="T52" fmla="*/ 494 w 876"/>
                  <a:gd name="T53" fmla="*/ 482 h 539"/>
                  <a:gd name="T54" fmla="*/ 538 w 876"/>
                  <a:gd name="T55" fmla="*/ 495 h 539"/>
                  <a:gd name="T56" fmla="*/ 602 w 876"/>
                  <a:gd name="T57" fmla="*/ 478 h 539"/>
                  <a:gd name="T58" fmla="*/ 688 w 876"/>
                  <a:gd name="T59" fmla="*/ 525 h 539"/>
                  <a:gd name="T60" fmla="*/ 743 w 876"/>
                  <a:gd name="T61" fmla="*/ 527 h 539"/>
                  <a:gd name="T62" fmla="*/ 799 w 876"/>
                  <a:gd name="T63" fmla="*/ 529 h 539"/>
                  <a:gd name="T64" fmla="*/ 840 w 876"/>
                  <a:gd name="T65" fmla="*/ 532 h 539"/>
                  <a:gd name="T66" fmla="*/ 876 w 876"/>
                  <a:gd name="T67" fmla="*/ 376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6" h="539">
                    <a:moveTo>
                      <a:pt x="860" y="364"/>
                    </a:moveTo>
                    <a:cubicBezTo>
                      <a:pt x="849" y="359"/>
                      <a:pt x="837" y="364"/>
                      <a:pt x="827" y="356"/>
                    </a:cubicBezTo>
                    <a:cubicBezTo>
                      <a:pt x="820" y="348"/>
                      <a:pt x="774" y="300"/>
                      <a:pt x="774" y="300"/>
                    </a:cubicBezTo>
                    <a:cubicBezTo>
                      <a:pt x="774" y="300"/>
                      <a:pt x="796" y="248"/>
                      <a:pt x="791" y="240"/>
                    </a:cubicBezTo>
                    <a:cubicBezTo>
                      <a:pt x="788" y="233"/>
                      <a:pt x="779" y="218"/>
                      <a:pt x="779" y="218"/>
                    </a:cubicBezTo>
                    <a:cubicBezTo>
                      <a:pt x="743" y="215"/>
                      <a:pt x="743" y="215"/>
                      <a:pt x="743" y="215"/>
                    </a:cubicBezTo>
                    <a:cubicBezTo>
                      <a:pt x="729" y="178"/>
                      <a:pt x="729" y="178"/>
                      <a:pt x="729" y="178"/>
                    </a:cubicBezTo>
                    <a:cubicBezTo>
                      <a:pt x="702" y="136"/>
                      <a:pt x="702" y="136"/>
                      <a:pt x="702" y="136"/>
                    </a:cubicBezTo>
                    <a:cubicBezTo>
                      <a:pt x="712" y="114"/>
                      <a:pt x="712" y="114"/>
                      <a:pt x="712" y="114"/>
                    </a:cubicBezTo>
                    <a:cubicBezTo>
                      <a:pt x="698" y="114"/>
                      <a:pt x="698" y="114"/>
                      <a:pt x="698" y="114"/>
                    </a:cubicBezTo>
                    <a:cubicBezTo>
                      <a:pt x="685" y="90"/>
                      <a:pt x="685" y="90"/>
                      <a:pt x="685" y="90"/>
                    </a:cubicBezTo>
                    <a:cubicBezTo>
                      <a:pt x="685" y="90"/>
                      <a:pt x="696" y="84"/>
                      <a:pt x="690" y="78"/>
                    </a:cubicBezTo>
                    <a:cubicBezTo>
                      <a:pt x="685" y="70"/>
                      <a:pt x="684" y="70"/>
                      <a:pt x="687" y="67"/>
                    </a:cubicBezTo>
                    <a:cubicBezTo>
                      <a:pt x="690" y="62"/>
                      <a:pt x="699" y="61"/>
                      <a:pt x="693" y="45"/>
                    </a:cubicBezTo>
                    <a:cubicBezTo>
                      <a:pt x="688" y="31"/>
                      <a:pt x="690" y="16"/>
                      <a:pt x="690" y="16"/>
                    </a:cubicBezTo>
                    <a:cubicBezTo>
                      <a:pt x="690" y="16"/>
                      <a:pt x="685" y="8"/>
                      <a:pt x="680" y="0"/>
                    </a:cubicBezTo>
                    <a:cubicBezTo>
                      <a:pt x="392" y="0"/>
                      <a:pt x="392" y="0"/>
                      <a:pt x="392" y="0"/>
                    </a:cubicBezTo>
                    <a:cubicBezTo>
                      <a:pt x="392" y="0"/>
                      <a:pt x="385" y="1"/>
                      <a:pt x="377" y="3"/>
                    </a:cubicBezTo>
                    <a:cubicBezTo>
                      <a:pt x="368" y="6"/>
                      <a:pt x="330" y="30"/>
                      <a:pt x="317" y="30"/>
                    </a:cubicBezTo>
                    <a:cubicBezTo>
                      <a:pt x="306" y="30"/>
                      <a:pt x="286" y="30"/>
                      <a:pt x="274" y="23"/>
                    </a:cubicBezTo>
                    <a:cubicBezTo>
                      <a:pt x="263" y="17"/>
                      <a:pt x="241" y="1"/>
                      <a:pt x="231" y="0"/>
                    </a:cubicBezTo>
                    <a:cubicBezTo>
                      <a:pt x="0" y="0"/>
                      <a:pt x="0" y="0"/>
                      <a:pt x="0" y="0"/>
                    </a:cubicBezTo>
                    <a:cubicBezTo>
                      <a:pt x="3" y="16"/>
                      <a:pt x="14" y="9"/>
                      <a:pt x="15" y="18"/>
                    </a:cubicBezTo>
                    <a:cubicBezTo>
                      <a:pt x="17" y="28"/>
                      <a:pt x="33" y="34"/>
                      <a:pt x="36" y="45"/>
                    </a:cubicBezTo>
                    <a:cubicBezTo>
                      <a:pt x="41" y="58"/>
                      <a:pt x="36" y="54"/>
                      <a:pt x="42" y="54"/>
                    </a:cubicBezTo>
                    <a:cubicBezTo>
                      <a:pt x="48" y="54"/>
                      <a:pt x="45" y="58"/>
                      <a:pt x="47" y="67"/>
                    </a:cubicBezTo>
                    <a:cubicBezTo>
                      <a:pt x="50" y="76"/>
                      <a:pt x="62" y="81"/>
                      <a:pt x="62" y="87"/>
                    </a:cubicBezTo>
                    <a:cubicBezTo>
                      <a:pt x="62" y="92"/>
                      <a:pt x="78" y="97"/>
                      <a:pt x="80" y="98"/>
                    </a:cubicBezTo>
                    <a:cubicBezTo>
                      <a:pt x="83" y="100"/>
                      <a:pt x="91" y="97"/>
                      <a:pt x="101" y="98"/>
                    </a:cubicBezTo>
                    <a:cubicBezTo>
                      <a:pt x="114" y="98"/>
                      <a:pt x="100" y="104"/>
                      <a:pt x="97" y="107"/>
                    </a:cubicBezTo>
                    <a:cubicBezTo>
                      <a:pt x="94" y="111"/>
                      <a:pt x="113" y="125"/>
                      <a:pt x="105" y="133"/>
                    </a:cubicBezTo>
                    <a:cubicBezTo>
                      <a:pt x="97" y="139"/>
                      <a:pt x="97" y="145"/>
                      <a:pt x="97" y="151"/>
                    </a:cubicBezTo>
                    <a:cubicBezTo>
                      <a:pt x="97" y="157"/>
                      <a:pt x="95" y="154"/>
                      <a:pt x="89" y="161"/>
                    </a:cubicBezTo>
                    <a:cubicBezTo>
                      <a:pt x="81" y="167"/>
                      <a:pt x="97" y="179"/>
                      <a:pt x="95" y="184"/>
                    </a:cubicBezTo>
                    <a:cubicBezTo>
                      <a:pt x="94" y="189"/>
                      <a:pt x="119" y="212"/>
                      <a:pt x="127" y="217"/>
                    </a:cubicBezTo>
                    <a:cubicBezTo>
                      <a:pt x="134" y="221"/>
                      <a:pt x="130" y="226"/>
                      <a:pt x="130" y="229"/>
                    </a:cubicBezTo>
                    <a:cubicBezTo>
                      <a:pt x="130" y="234"/>
                      <a:pt x="147" y="239"/>
                      <a:pt x="155" y="239"/>
                    </a:cubicBezTo>
                    <a:cubicBezTo>
                      <a:pt x="161" y="239"/>
                      <a:pt x="169" y="243"/>
                      <a:pt x="173" y="248"/>
                    </a:cubicBezTo>
                    <a:cubicBezTo>
                      <a:pt x="178" y="254"/>
                      <a:pt x="185" y="251"/>
                      <a:pt x="188" y="251"/>
                    </a:cubicBezTo>
                    <a:cubicBezTo>
                      <a:pt x="191" y="251"/>
                      <a:pt x="213" y="270"/>
                      <a:pt x="217" y="287"/>
                    </a:cubicBezTo>
                    <a:cubicBezTo>
                      <a:pt x="224" y="303"/>
                      <a:pt x="217" y="303"/>
                      <a:pt x="219" y="317"/>
                    </a:cubicBezTo>
                    <a:cubicBezTo>
                      <a:pt x="220" y="329"/>
                      <a:pt x="228" y="317"/>
                      <a:pt x="233" y="317"/>
                    </a:cubicBezTo>
                    <a:cubicBezTo>
                      <a:pt x="238" y="317"/>
                      <a:pt x="242" y="339"/>
                      <a:pt x="249" y="345"/>
                    </a:cubicBezTo>
                    <a:cubicBezTo>
                      <a:pt x="253" y="350"/>
                      <a:pt x="258" y="359"/>
                      <a:pt x="263" y="368"/>
                    </a:cubicBezTo>
                    <a:cubicBezTo>
                      <a:pt x="267" y="368"/>
                      <a:pt x="271" y="365"/>
                      <a:pt x="275" y="365"/>
                    </a:cubicBezTo>
                    <a:cubicBezTo>
                      <a:pt x="281" y="365"/>
                      <a:pt x="277" y="345"/>
                      <a:pt x="281" y="339"/>
                    </a:cubicBezTo>
                    <a:cubicBezTo>
                      <a:pt x="288" y="331"/>
                      <a:pt x="289" y="340"/>
                      <a:pt x="288" y="346"/>
                    </a:cubicBezTo>
                    <a:cubicBezTo>
                      <a:pt x="285" y="353"/>
                      <a:pt x="302" y="354"/>
                      <a:pt x="306" y="357"/>
                    </a:cubicBezTo>
                    <a:cubicBezTo>
                      <a:pt x="313" y="362"/>
                      <a:pt x="319" y="346"/>
                      <a:pt x="321" y="343"/>
                    </a:cubicBezTo>
                    <a:cubicBezTo>
                      <a:pt x="324" y="340"/>
                      <a:pt x="349" y="364"/>
                      <a:pt x="357" y="370"/>
                    </a:cubicBezTo>
                    <a:cubicBezTo>
                      <a:pt x="366" y="378"/>
                      <a:pt x="364" y="387"/>
                      <a:pt x="371" y="395"/>
                    </a:cubicBezTo>
                    <a:cubicBezTo>
                      <a:pt x="375" y="403"/>
                      <a:pt x="397" y="429"/>
                      <a:pt x="408" y="446"/>
                    </a:cubicBezTo>
                    <a:cubicBezTo>
                      <a:pt x="419" y="464"/>
                      <a:pt x="450" y="456"/>
                      <a:pt x="458" y="459"/>
                    </a:cubicBezTo>
                    <a:cubicBezTo>
                      <a:pt x="464" y="460"/>
                      <a:pt x="482" y="478"/>
                      <a:pt x="494" y="482"/>
                    </a:cubicBezTo>
                    <a:cubicBezTo>
                      <a:pt x="505" y="485"/>
                      <a:pt x="508" y="490"/>
                      <a:pt x="514" y="495"/>
                    </a:cubicBezTo>
                    <a:cubicBezTo>
                      <a:pt x="522" y="499"/>
                      <a:pt x="532" y="495"/>
                      <a:pt x="538" y="495"/>
                    </a:cubicBezTo>
                    <a:cubicBezTo>
                      <a:pt x="544" y="495"/>
                      <a:pt x="562" y="503"/>
                      <a:pt x="568" y="503"/>
                    </a:cubicBezTo>
                    <a:cubicBezTo>
                      <a:pt x="576" y="503"/>
                      <a:pt x="583" y="489"/>
                      <a:pt x="602" y="478"/>
                    </a:cubicBezTo>
                    <a:cubicBezTo>
                      <a:pt x="622" y="467"/>
                      <a:pt x="635" y="459"/>
                      <a:pt x="655" y="468"/>
                    </a:cubicBezTo>
                    <a:cubicBezTo>
                      <a:pt x="676" y="478"/>
                      <a:pt x="682" y="520"/>
                      <a:pt x="688" y="525"/>
                    </a:cubicBezTo>
                    <a:cubicBezTo>
                      <a:pt x="693" y="529"/>
                      <a:pt x="715" y="531"/>
                      <a:pt x="724" y="532"/>
                    </a:cubicBezTo>
                    <a:cubicBezTo>
                      <a:pt x="732" y="532"/>
                      <a:pt x="740" y="527"/>
                      <a:pt x="743" y="527"/>
                    </a:cubicBezTo>
                    <a:cubicBezTo>
                      <a:pt x="746" y="527"/>
                      <a:pt x="760" y="529"/>
                      <a:pt x="768" y="531"/>
                    </a:cubicBezTo>
                    <a:cubicBezTo>
                      <a:pt x="776" y="532"/>
                      <a:pt x="790" y="529"/>
                      <a:pt x="799" y="529"/>
                    </a:cubicBezTo>
                    <a:cubicBezTo>
                      <a:pt x="807" y="529"/>
                      <a:pt x="818" y="529"/>
                      <a:pt x="826" y="525"/>
                    </a:cubicBezTo>
                    <a:cubicBezTo>
                      <a:pt x="832" y="521"/>
                      <a:pt x="832" y="527"/>
                      <a:pt x="840" y="532"/>
                    </a:cubicBezTo>
                    <a:cubicBezTo>
                      <a:pt x="846" y="539"/>
                      <a:pt x="868" y="532"/>
                      <a:pt x="876" y="531"/>
                    </a:cubicBezTo>
                    <a:cubicBezTo>
                      <a:pt x="876" y="376"/>
                      <a:pt x="876" y="376"/>
                      <a:pt x="876" y="376"/>
                    </a:cubicBezTo>
                    <a:cubicBezTo>
                      <a:pt x="871" y="372"/>
                      <a:pt x="867" y="367"/>
                      <a:pt x="860" y="36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0" name="Group 165"/>
            <p:cNvGrpSpPr>
              <a:grpSpLocks/>
            </p:cNvGrpSpPr>
            <p:nvPr/>
          </p:nvGrpSpPr>
          <p:grpSpPr bwMode="auto">
            <a:xfrm>
              <a:off x="9724823" y="1087434"/>
              <a:ext cx="161925" cy="123825"/>
              <a:chOff x="5436" y="663"/>
              <a:chExt cx="102" cy="78"/>
            </a:xfrm>
          </p:grpSpPr>
          <p:sp>
            <p:nvSpPr>
              <p:cNvPr id="367" name="Freeform 163"/>
              <p:cNvSpPr>
                <a:spLocks/>
              </p:cNvSpPr>
              <p:nvPr/>
            </p:nvSpPr>
            <p:spPr bwMode="auto">
              <a:xfrm>
                <a:off x="5436" y="663"/>
                <a:ext cx="102" cy="78"/>
              </a:xfrm>
              <a:custGeom>
                <a:avLst/>
                <a:gdLst>
                  <a:gd name="T0" fmla="*/ 0 w 480"/>
                  <a:gd name="T1" fmla="*/ 0 h 367"/>
                  <a:gd name="T2" fmla="*/ 0 w 480"/>
                  <a:gd name="T3" fmla="*/ 8 h 367"/>
                  <a:gd name="T4" fmla="*/ 251 w 480"/>
                  <a:gd name="T5" fmla="*/ 272 h 367"/>
                  <a:gd name="T6" fmla="*/ 406 w 480"/>
                  <a:gd name="T7" fmla="*/ 308 h 367"/>
                  <a:gd name="T8" fmla="*/ 480 w 480"/>
                  <a:gd name="T9" fmla="*/ 367 h 367"/>
                  <a:gd name="T10" fmla="*/ 480 w 480"/>
                  <a:gd name="T11" fmla="*/ 15 h 367"/>
                  <a:gd name="T12" fmla="*/ 318 w 480"/>
                  <a:gd name="T13" fmla="*/ 59 h 367"/>
                  <a:gd name="T14" fmla="*/ 0 w 480"/>
                  <a:gd name="T15" fmla="*/ 0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367">
                    <a:moveTo>
                      <a:pt x="0" y="0"/>
                    </a:moveTo>
                    <a:cubicBezTo>
                      <a:pt x="0" y="8"/>
                      <a:pt x="0" y="8"/>
                      <a:pt x="0" y="8"/>
                    </a:cubicBezTo>
                    <a:cubicBezTo>
                      <a:pt x="0" y="8"/>
                      <a:pt x="214" y="235"/>
                      <a:pt x="251" y="272"/>
                    </a:cubicBezTo>
                    <a:cubicBezTo>
                      <a:pt x="296" y="308"/>
                      <a:pt x="355" y="286"/>
                      <a:pt x="406" y="308"/>
                    </a:cubicBezTo>
                    <a:cubicBezTo>
                      <a:pt x="436" y="323"/>
                      <a:pt x="458" y="345"/>
                      <a:pt x="480" y="367"/>
                    </a:cubicBezTo>
                    <a:cubicBezTo>
                      <a:pt x="480" y="15"/>
                      <a:pt x="480" y="15"/>
                      <a:pt x="480" y="15"/>
                    </a:cubicBezTo>
                    <a:cubicBezTo>
                      <a:pt x="414" y="30"/>
                      <a:pt x="318" y="59"/>
                      <a:pt x="318" y="59"/>
                    </a:cubicBezTo>
                    <a:lnTo>
                      <a:pt x="0" y="0"/>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8" name="Freeform 164"/>
              <p:cNvSpPr>
                <a:spLocks/>
              </p:cNvSpPr>
              <p:nvPr/>
            </p:nvSpPr>
            <p:spPr bwMode="auto">
              <a:xfrm>
                <a:off x="5436" y="663"/>
                <a:ext cx="102" cy="78"/>
              </a:xfrm>
              <a:custGeom>
                <a:avLst/>
                <a:gdLst>
                  <a:gd name="T0" fmla="*/ 0 w 480"/>
                  <a:gd name="T1" fmla="*/ 0 h 367"/>
                  <a:gd name="T2" fmla="*/ 0 w 480"/>
                  <a:gd name="T3" fmla="*/ 8 h 367"/>
                  <a:gd name="T4" fmla="*/ 251 w 480"/>
                  <a:gd name="T5" fmla="*/ 272 h 367"/>
                  <a:gd name="T6" fmla="*/ 406 w 480"/>
                  <a:gd name="T7" fmla="*/ 308 h 367"/>
                  <a:gd name="T8" fmla="*/ 480 w 480"/>
                  <a:gd name="T9" fmla="*/ 367 h 367"/>
                  <a:gd name="T10" fmla="*/ 480 w 480"/>
                  <a:gd name="T11" fmla="*/ 15 h 367"/>
                  <a:gd name="T12" fmla="*/ 318 w 480"/>
                  <a:gd name="T13" fmla="*/ 59 h 367"/>
                  <a:gd name="T14" fmla="*/ 0 w 480"/>
                  <a:gd name="T15" fmla="*/ 0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367">
                    <a:moveTo>
                      <a:pt x="0" y="0"/>
                    </a:moveTo>
                    <a:cubicBezTo>
                      <a:pt x="0" y="8"/>
                      <a:pt x="0" y="8"/>
                      <a:pt x="0" y="8"/>
                    </a:cubicBezTo>
                    <a:cubicBezTo>
                      <a:pt x="0" y="8"/>
                      <a:pt x="214" y="235"/>
                      <a:pt x="251" y="272"/>
                    </a:cubicBezTo>
                    <a:cubicBezTo>
                      <a:pt x="296" y="308"/>
                      <a:pt x="355" y="286"/>
                      <a:pt x="406" y="308"/>
                    </a:cubicBezTo>
                    <a:cubicBezTo>
                      <a:pt x="436" y="323"/>
                      <a:pt x="458" y="345"/>
                      <a:pt x="480" y="367"/>
                    </a:cubicBezTo>
                    <a:cubicBezTo>
                      <a:pt x="480" y="15"/>
                      <a:pt x="480" y="15"/>
                      <a:pt x="480" y="15"/>
                    </a:cubicBezTo>
                    <a:cubicBezTo>
                      <a:pt x="414" y="30"/>
                      <a:pt x="318" y="59"/>
                      <a:pt x="318" y="59"/>
                    </a:cubicBezTo>
                    <a:lnTo>
                      <a:pt x="0"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1" name="Group 168"/>
            <p:cNvGrpSpPr>
              <a:grpSpLocks/>
            </p:cNvGrpSpPr>
            <p:nvPr/>
          </p:nvGrpSpPr>
          <p:grpSpPr bwMode="auto">
            <a:xfrm>
              <a:off x="9575597" y="614361"/>
              <a:ext cx="131763" cy="44450"/>
              <a:chOff x="5342" y="365"/>
              <a:chExt cx="83" cy="28"/>
            </a:xfrm>
          </p:grpSpPr>
          <p:sp>
            <p:nvSpPr>
              <p:cNvPr id="365" name="Freeform 166"/>
              <p:cNvSpPr>
                <a:spLocks/>
              </p:cNvSpPr>
              <p:nvPr/>
            </p:nvSpPr>
            <p:spPr bwMode="auto">
              <a:xfrm>
                <a:off x="5342" y="365"/>
                <a:ext cx="83" cy="28"/>
              </a:xfrm>
              <a:custGeom>
                <a:avLst/>
                <a:gdLst>
                  <a:gd name="T0" fmla="*/ 222 w 392"/>
                  <a:gd name="T1" fmla="*/ 88 h 132"/>
                  <a:gd name="T2" fmla="*/ 266 w 392"/>
                  <a:gd name="T3" fmla="*/ 103 h 132"/>
                  <a:gd name="T4" fmla="*/ 370 w 392"/>
                  <a:gd name="T5" fmla="*/ 0 h 132"/>
                  <a:gd name="T6" fmla="*/ 0 w 392"/>
                  <a:gd name="T7" fmla="*/ 0 h 132"/>
                  <a:gd name="T8" fmla="*/ 37 w 392"/>
                  <a:gd name="T9" fmla="*/ 59 h 132"/>
                  <a:gd name="T10" fmla="*/ 126 w 392"/>
                  <a:gd name="T11" fmla="*/ 73 h 132"/>
                  <a:gd name="T12" fmla="*/ 222 w 392"/>
                  <a:gd name="T13" fmla="*/ 88 h 132"/>
                </a:gdLst>
                <a:ahLst/>
                <a:cxnLst>
                  <a:cxn ang="0">
                    <a:pos x="T0" y="T1"/>
                  </a:cxn>
                  <a:cxn ang="0">
                    <a:pos x="T2" y="T3"/>
                  </a:cxn>
                  <a:cxn ang="0">
                    <a:pos x="T4" y="T5"/>
                  </a:cxn>
                  <a:cxn ang="0">
                    <a:pos x="T6" y="T7"/>
                  </a:cxn>
                  <a:cxn ang="0">
                    <a:pos x="T8" y="T9"/>
                  </a:cxn>
                  <a:cxn ang="0">
                    <a:pos x="T10" y="T11"/>
                  </a:cxn>
                  <a:cxn ang="0">
                    <a:pos x="T12" y="T13"/>
                  </a:cxn>
                </a:cxnLst>
                <a:rect l="0" t="0" r="r" b="b"/>
                <a:pathLst>
                  <a:path w="392" h="132">
                    <a:moveTo>
                      <a:pt x="222" y="88"/>
                    </a:moveTo>
                    <a:cubicBezTo>
                      <a:pt x="244" y="103"/>
                      <a:pt x="207" y="132"/>
                      <a:pt x="266" y="103"/>
                    </a:cubicBezTo>
                    <a:cubicBezTo>
                      <a:pt x="318" y="81"/>
                      <a:pt x="392" y="66"/>
                      <a:pt x="370" y="0"/>
                    </a:cubicBezTo>
                    <a:cubicBezTo>
                      <a:pt x="0" y="0"/>
                      <a:pt x="0" y="0"/>
                      <a:pt x="0" y="0"/>
                    </a:cubicBezTo>
                    <a:cubicBezTo>
                      <a:pt x="15" y="22"/>
                      <a:pt x="30" y="51"/>
                      <a:pt x="37" y="59"/>
                    </a:cubicBezTo>
                    <a:cubicBezTo>
                      <a:pt x="67" y="66"/>
                      <a:pt x="111" y="73"/>
                      <a:pt x="126" y="73"/>
                    </a:cubicBezTo>
                    <a:cubicBezTo>
                      <a:pt x="148" y="73"/>
                      <a:pt x="200" y="73"/>
                      <a:pt x="222" y="8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6" name="Freeform 167"/>
              <p:cNvSpPr>
                <a:spLocks/>
              </p:cNvSpPr>
              <p:nvPr/>
            </p:nvSpPr>
            <p:spPr bwMode="auto">
              <a:xfrm>
                <a:off x="5342" y="365"/>
                <a:ext cx="83" cy="28"/>
              </a:xfrm>
              <a:custGeom>
                <a:avLst/>
                <a:gdLst>
                  <a:gd name="T0" fmla="*/ 47 w 83"/>
                  <a:gd name="T1" fmla="*/ 18 h 28"/>
                  <a:gd name="T2" fmla="*/ 57 w 83"/>
                  <a:gd name="T3" fmla="*/ 22 h 28"/>
                  <a:gd name="T4" fmla="*/ 79 w 83"/>
                  <a:gd name="T5" fmla="*/ 0 h 28"/>
                  <a:gd name="T6" fmla="*/ 0 w 83"/>
                  <a:gd name="T7" fmla="*/ 0 h 28"/>
                  <a:gd name="T8" fmla="*/ 8 w 83"/>
                  <a:gd name="T9" fmla="*/ 12 h 28"/>
                  <a:gd name="T10" fmla="*/ 27 w 83"/>
                  <a:gd name="T11" fmla="*/ 15 h 28"/>
                  <a:gd name="T12" fmla="*/ 47 w 83"/>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83" h="28">
                    <a:moveTo>
                      <a:pt x="47" y="18"/>
                    </a:moveTo>
                    <a:cubicBezTo>
                      <a:pt x="52" y="22"/>
                      <a:pt x="44" y="28"/>
                      <a:pt x="57" y="22"/>
                    </a:cubicBezTo>
                    <a:cubicBezTo>
                      <a:pt x="68" y="17"/>
                      <a:pt x="83" y="14"/>
                      <a:pt x="79" y="0"/>
                    </a:cubicBezTo>
                    <a:cubicBezTo>
                      <a:pt x="0" y="0"/>
                      <a:pt x="0" y="0"/>
                      <a:pt x="0" y="0"/>
                    </a:cubicBezTo>
                    <a:cubicBezTo>
                      <a:pt x="3" y="4"/>
                      <a:pt x="6" y="11"/>
                      <a:pt x="8" y="12"/>
                    </a:cubicBezTo>
                    <a:cubicBezTo>
                      <a:pt x="14" y="14"/>
                      <a:pt x="24" y="15"/>
                      <a:pt x="27" y="15"/>
                    </a:cubicBezTo>
                    <a:cubicBezTo>
                      <a:pt x="31" y="15"/>
                      <a:pt x="43" y="15"/>
                      <a:pt x="47" y="1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2" name="Group 171"/>
            <p:cNvGrpSpPr>
              <a:grpSpLocks/>
            </p:cNvGrpSpPr>
            <p:nvPr/>
          </p:nvGrpSpPr>
          <p:grpSpPr bwMode="auto">
            <a:xfrm>
              <a:off x="9581947" y="614361"/>
              <a:ext cx="304801" cy="493711"/>
              <a:chOff x="5346" y="365"/>
              <a:chExt cx="192" cy="311"/>
            </a:xfrm>
          </p:grpSpPr>
          <p:sp>
            <p:nvSpPr>
              <p:cNvPr id="363" name="Freeform 169"/>
              <p:cNvSpPr>
                <a:spLocks/>
              </p:cNvSpPr>
              <p:nvPr/>
            </p:nvSpPr>
            <p:spPr bwMode="auto">
              <a:xfrm>
                <a:off x="5346" y="365"/>
                <a:ext cx="192" cy="311"/>
              </a:xfrm>
              <a:custGeom>
                <a:avLst/>
                <a:gdLst>
                  <a:gd name="T0" fmla="*/ 352 w 903"/>
                  <a:gd name="T1" fmla="*/ 0 h 1462"/>
                  <a:gd name="T2" fmla="*/ 250 w 903"/>
                  <a:gd name="T3" fmla="*/ 103 h 1462"/>
                  <a:gd name="T4" fmla="*/ 205 w 903"/>
                  <a:gd name="T5" fmla="*/ 88 h 1462"/>
                  <a:gd name="T6" fmla="*/ 110 w 903"/>
                  <a:gd name="T7" fmla="*/ 74 h 1462"/>
                  <a:gd name="T8" fmla="*/ 22 w 903"/>
                  <a:gd name="T9" fmla="*/ 59 h 1462"/>
                  <a:gd name="T10" fmla="*/ 29 w 903"/>
                  <a:gd name="T11" fmla="*/ 74 h 1462"/>
                  <a:gd name="T12" fmla="*/ 44 w 903"/>
                  <a:gd name="T13" fmla="*/ 213 h 1462"/>
                  <a:gd name="T14" fmla="*/ 14 w 903"/>
                  <a:gd name="T15" fmla="*/ 316 h 1462"/>
                  <a:gd name="T16" fmla="*/ 29 w 903"/>
                  <a:gd name="T17" fmla="*/ 367 h 1462"/>
                  <a:gd name="T18" fmla="*/ 7 w 903"/>
                  <a:gd name="T19" fmla="*/ 426 h 1462"/>
                  <a:gd name="T20" fmla="*/ 66 w 903"/>
                  <a:gd name="T21" fmla="*/ 536 h 1462"/>
                  <a:gd name="T22" fmla="*/ 132 w 903"/>
                  <a:gd name="T23" fmla="*/ 536 h 1462"/>
                  <a:gd name="T24" fmla="*/ 88 w 903"/>
                  <a:gd name="T25" fmla="*/ 639 h 1462"/>
                  <a:gd name="T26" fmla="*/ 213 w 903"/>
                  <a:gd name="T27" fmla="*/ 837 h 1462"/>
                  <a:gd name="T28" fmla="*/ 279 w 903"/>
                  <a:gd name="T29" fmla="*/ 1014 h 1462"/>
                  <a:gd name="T30" fmla="*/ 448 w 903"/>
                  <a:gd name="T31" fmla="*/ 1028 h 1462"/>
                  <a:gd name="T32" fmla="*/ 507 w 903"/>
                  <a:gd name="T33" fmla="*/ 1131 h 1462"/>
                  <a:gd name="T34" fmla="*/ 426 w 903"/>
                  <a:gd name="T35" fmla="*/ 1403 h 1462"/>
                  <a:gd name="T36" fmla="*/ 742 w 903"/>
                  <a:gd name="T37" fmla="*/ 1462 h 1462"/>
                  <a:gd name="T38" fmla="*/ 903 w 903"/>
                  <a:gd name="T39" fmla="*/ 1418 h 1462"/>
                  <a:gd name="T40" fmla="*/ 903 w 903"/>
                  <a:gd name="T41" fmla="*/ 0 h 1462"/>
                  <a:gd name="T42" fmla="*/ 352 w 903"/>
                  <a:gd name="T43"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3" h="1462">
                    <a:moveTo>
                      <a:pt x="352" y="0"/>
                    </a:moveTo>
                    <a:cubicBezTo>
                      <a:pt x="374" y="66"/>
                      <a:pt x="301" y="81"/>
                      <a:pt x="250" y="103"/>
                    </a:cubicBezTo>
                    <a:cubicBezTo>
                      <a:pt x="191" y="132"/>
                      <a:pt x="227" y="103"/>
                      <a:pt x="205" y="88"/>
                    </a:cubicBezTo>
                    <a:cubicBezTo>
                      <a:pt x="183" y="74"/>
                      <a:pt x="132" y="74"/>
                      <a:pt x="110" y="74"/>
                    </a:cubicBezTo>
                    <a:cubicBezTo>
                      <a:pt x="95" y="74"/>
                      <a:pt x="51" y="66"/>
                      <a:pt x="22" y="59"/>
                    </a:cubicBezTo>
                    <a:cubicBezTo>
                      <a:pt x="22" y="66"/>
                      <a:pt x="29" y="74"/>
                      <a:pt x="29" y="74"/>
                    </a:cubicBezTo>
                    <a:cubicBezTo>
                      <a:pt x="29" y="74"/>
                      <a:pt x="22" y="147"/>
                      <a:pt x="44" y="213"/>
                    </a:cubicBezTo>
                    <a:cubicBezTo>
                      <a:pt x="73" y="287"/>
                      <a:pt x="29" y="294"/>
                      <a:pt x="14" y="316"/>
                    </a:cubicBezTo>
                    <a:cubicBezTo>
                      <a:pt x="0" y="331"/>
                      <a:pt x="7" y="331"/>
                      <a:pt x="29" y="367"/>
                    </a:cubicBezTo>
                    <a:cubicBezTo>
                      <a:pt x="59" y="397"/>
                      <a:pt x="7" y="426"/>
                      <a:pt x="7" y="426"/>
                    </a:cubicBezTo>
                    <a:cubicBezTo>
                      <a:pt x="66" y="536"/>
                      <a:pt x="66" y="536"/>
                      <a:pt x="66" y="536"/>
                    </a:cubicBezTo>
                    <a:cubicBezTo>
                      <a:pt x="132" y="536"/>
                      <a:pt x="132" y="536"/>
                      <a:pt x="132" y="536"/>
                    </a:cubicBezTo>
                    <a:cubicBezTo>
                      <a:pt x="88" y="639"/>
                      <a:pt x="88" y="639"/>
                      <a:pt x="88" y="639"/>
                    </a:cubicBezTo>
                    <a:cubicBezTo>
                      <a:pt x="213" y="837"/>
                      <a:pt x="213" y="837"/>
                      <a:pt x="213" y="837"/>
                    </a:cubicBezTo>
                    <a:cubicBezTo>
                      <a:pt x="279" y="1014"/>
                      <a:pt x="279" y="1014"/>
                      <a:pt x="279" y="1014"/>
                    </a:cubicBezTo>
                    <a:cubicBezTo>
                      <a:pt x="448" y="1028"/>
                      <a:pt x="448" y="1028"/>
                      <a:pt x="448" y="1028"/>
                    </a:cubicBezTo>
                    <a:cubicBezTo>
                      <a:pt x="448" y="1028"/>
                      <a:pt x="492" y="1095"/>
                      <a:pt x="507" y="1131"/>
                    </a:cubicBezTo>
                    <a:cubicBezTo>
                      <a:pt x="529" y="1168"/>
                      <a:pt x="440" y="1366"/>
                      <a:pt x="426" y="1403"/>
                    </a:cubicBezTo>
                    <a:cubicBezTo>
                      <a:pt x="742" y="1462"/>
                      <a:pt x="742" y="1462"/>
                      <a:pt x="742" y="1462"/>
                    </a:cubicBezTo>
                    <a:cubicBezTo>
                      <a:pt x="742" y="1462"/>
                      <a:pt x="837" y="1432"/>
                      <a:pt x="903" y="1418"/>
                    </a:cubicBezTo>
                    <a:cubicBezTo>
                      <a:pt x="903" y="0"/>
                      <a:pt x="903" y="0"/>
                      <a:pt x="903" y="0"/>
                    </a:cubicBezTo>
                    <a:lnTo>
                      <a:pt x="352" y="0"/>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4" name="Freeform 170"/>
              <p:cNvSpPr>
                <a:spLocks/>
              </p:cNvSpPr>
              <p:nvPr/>
            </p:nvSpPr>
            <p:spPr bwMode="auto">
              <a:xfrm>
                <a:off x="5346" y="365"/>
                <a:ext cx="192" cy="311"/>
              </a:xfrm>
              <a:custGeom>
                <a:avLst/>
                <a:gdLst>
                  <a:gd name="T0" fmla="*/ 352 w 903"/>
                  <a:gd name="T1" fmla="*/ 0 h 1462"/>
                  <a:gd name="T2" fmla="*/ 250 w 903"/>
                  <a:gd name="T3" fmla="*/ 103 h 1462"/>
                  <a:gd name="T4" fmla="*/ 205 w 903"/>
                  <a:gd name="T5" fmla="*/ 88 h 1462"/>
                  <a:gd name="T6" fmla="*/ 110 w 903"/>
                  <a:gd name="T7" fmla="*/ 74 h 1462"/>
                  <a:gd name="T8" fmla="*/ 22 w 903"/>
                  <a:gd name="T9" fmla="*/ 59 h 1462"/>
                  <a:gd name="T10" fmla="*/ 29 w 903"/>
                  <a:gd name="T11" fmla="*/ 74 h 1462"/>
                  <a:gd name="T12" fmla="*/ 44 w 903"/>
                  <a:gd name="T13" fmla="*/ 213 h 1462"/>
                  <a:gd name="T14" fmla="*/ 14 w 903"/>
                  <a:gd name="T15" fmla="*/ 316 h 1462"/>
                  <a:gd name="T16" fmla="*/ 29 w 903"/>
                  <a:gd name="T17" fmla="*/ 367 h 1462"/>
                  <a:gd name="T18" fmla="*/ 7 w 903"/>
                  <a:gd name="T19" fmla="*/ 426 h 1462"/>
                  <a:gd name="T20" fmla="*/ 66 w 903"/>
                  <a:gd name="T21" fmla="*/ 536 h 1462"/>
                  <a:gd name="T22" fmla="*/ 132 w 903"/>
                  <a:gd name="T23" fmla="*/ 536 h 1462"/>
                  <a:gd name="T24" fmla="*/ 88 w 903"/>
                  <a:gd name="T25" fmla="*/ 639 h 1462"/>
                  <a:gd name="T26" fmla="*/ 213 w 903"/>
                  <a:gd name="T27" fmla="*/ 837 h 1462"/>
                  <a:gd name="T28" fmla="*/ 279 w 903"/>
                  <a:gd name="T29" fmla="*/ 1014 h 1462"/>
                  <a:gd name="T30" fmla="*/ 448 w 903"/>
                  <a:gd name="T31" fmla="*/ 1028 h 1462"/>
                  <a:gd name="T32" fmla="*/ 507 w 903"/>
                  <a:gd name="T33" fmla="*/ 1131 h 1462"/>
                  <a:gd name="T34" fmla="*/ 426 w 903"/>
                  <a:gd name="T35" fmla="*/ 1403 h 1462"/>
                  <a:gd name="T36" fmla="*/ 742 w 903"/>
                  <a:gd name="T37" fmla="*/ 1462 h 1462"/>
                  <a:gd name="T38" fmla="*/ 903 w 903"/>
                  <a:gd name="T39" fmla="*/ 1418 h 1462"/>
                  <a:gd name="T40" fmla="*/ 903 w 903"/>
                  <a:gd name="T41" fmla="*/ 0 h 1462"/>
                  <a:gd name="T42" fmla="*/ 352 w 903"/>
                  <a:gd name="T43"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3" h="1462">
                    <a:moveTo>
                      <a:pt x="352" y="0"/>
                    </a:moveTo>
                    <a:cubicBezTo>
                      <a:pt x="374" y="66"/>
                      <a:pt x="301" y="81"/>
                      <a:pt x="250" y="103"/>
                    </a:cubicBezTo>
                    <a:cubicBezTo>
                      <a:pt x="191" y="132"/>
                      <a:pt x="227" y="103"/>
                      <a:pt x="205" y="88"/>
                    </a:cubicBezTo>
                    <a:cubicBezTo>
                      <a:pt x="183" y="74"/>
                      <a:pt x="132" y="74"/>
                      <a:pt x="110" y="74"/>
                    </a:cubicBezTo>
                    <a:cubicBezTo>
                      <a:pt x="95" y="74"/>
                      <a:pt x="51" y="66"/>
                      <a:pt x="22" y="59"/>
                    </a:cubicBezTo>
                    <a:cubicBezTo>
                      <a:pt x="22" y="66"/>
                      <a:pt x="29" y="74"/>
                      <a:pt x="29" y="74"/>
                    </a:cubicBezTo>
                    <a:cubicBezTo>
                      <a:pt x="29" y="74"/>
                      <a:pt x="22" y="147"/>
                      <a:pt x="44" y="213"/>
                    </a:cubicBezTo>
                    <a:cubicBezTo>
                      <a:pt x="73" y="287"/>
                      <a:pt x="29" y="294"/>
                      <a:pt x="14" y="316"/>
                    </a:cubicBezTo>
                    <a:cubicBezTo>
                      <a:pt x="0" y="331"/>
                      <a:pt x="7" y="331"/>
                      <a:pt x="29" y="367"/>
                    </a:cubicBezTo>
                    <a:cubicBezTo>
                      <a:pt x="59" y="397"/>
                      <a:pt x="7" y="426"/>
                      <a:pt x="7" y="426"/>
                    </a:cubicBezTo>
                    <a:cubicBezTo>
                      <a:pt x="66" y="536"/>
                      <a:pt x="66" y="536"/>
                      <a:pt x="66" y="536"/>
                    </a:cubicBezTo>
                    <a:cubicBezTo>
                      <a:pt x="132" y="536"/>
                      <a:pt x="132" y="536"/>
                      <a:pt x="132" y="536"/>
                    </a:cubicBezTo>
                    <a:cubicBezTo>
                      <a:pt x="88" y="639"/>
                      <a:pt x="88" y="639"/>
                      <a:pt x="88" y="639"/>
                    </a:cubicBezTo>
                    <a:cubicBezTo>
                      <a:pt x="213" y="837"/>
                      <a:pt x="213" y="837"/>
                      <a:pt x="213" y="837"/>
                    </a:cubicBezTo>
                    <a:cubicBezTo>
                      <a:pt x="279" y="1014"/>
                      <a:pt x="279" y="1014"/>
                      <a:pt x="279" y="1014"/>
                    </a:cubicBezTo>
                    <a:cubicBezTo>
                      <a:pt x="448" y="1028"/>
                      <a:pt x="448" y="1028"/>
                      <a:pt x="448" y="1028"/>
                    </a:cubicBezTo>
                    <a:cubicBezTo>
                      <a:pt x="448" y="1028"/>
                      <a:pt x="492" y="1095"/>
                      <a:pt x="507" y="1131"/>
                    </a:cubicBezTo>
                    <a:cubicBezTo>
                      <a:pt x="529" y="1168"/>
                      <a:pt x="440" y="1366"/>
                      <a:pt x="426" y="1403"/>
                    </a:cubicBezTo>
                    <a:cubicBezTo>
                      <a:pt x="742" y="1462"/>
                      <a:pt x="742" y="1462"/>
                      <a:pt x="742" y="1462"/>
                    </a:cubicBezTo>
                    <a:cubicBezTo>
                      <a:pt x="742" y="1462"/>
                      <a:pt x="837" y="1432"/>
                      <a:pt x="903" y="1418"/>
                    </a:cubicBezTo>
                    <a:cubicBezTo>
                      <a:pt x="903" y="0"/>
                      <a:pt x="903" y="0"/>
                      <a:pt x="903" y="0"/>
                    </a:cubicBezTo>
                    <a:lnTo>
                      <a:pt x="35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3" name="Group 174"/>
            <p:cNvGrpSpPr>
              <a:grpSpLocks/>
            </p:cNvGrpSpPr>
            <p:nvPr/>
          </p:nvGrpSpPr>
          <p:grpSpPr bwMode="auto">
            <a:xfrm>
              <a:off x="4313025" y="2674929"/>
              <a:ext cx="1588" cy="1587"/>
              <a:chOff x="2027" y="1663"/>
              <a:chExt cx="1" cy="1"/>
            </a:xfrm>
          </p:grpSpPr>
          <p:sp>
            <p:nvSpPr>
              <p:cNvPr id="361" name="Rectangle 172"/>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2" name="Rectangle 173"/>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4" name="Group 177"/>
            <p:cNvGrpSpPr>
              <a:grpSpLocks/>
            </p:cNvGrpSpPr>
            <p:nvPr/>
          </p:nvGrpSpPr>
          <p:grpSpPr bwMode="auto">
            <a:xfrm>
              <a:off x="5075026" y="614361"/>
              <a:ext cx="171450" cy="106362"/>
              <a:chOff x="2507" y="365"/>
              <a:chExt cx="108" cy="67"/>
            </a:xfrm>
          </p:grpSpPr>
          <p:sp>
            <p:nvSpPr>
              <p:cNvPr id="359" name="Freeform 175"/>
              <p:cNvSpPr>
                <a:spLocks/>
              </p:cNvSpPr>
              <p:nvPr/>
            </p:nvSpPr>
            <p:spPr bwMode="auto">
              <a:xfrm>
                <a:off x="2507" y="365"/>
                <a:ext cx="108" cy="67"/>
              </a:xfrm>
              <a:custGeom>
                <a:avLst/>
                <a:gdLst>
                  <a:gd name="T0" fmla="*/ 1850 w 2026"/>
                  <a:gd name="T1" fmla="*/ 352 h 1260"/>
                  <a:gd name="T2" fmla="*/ 1762 w 2026"/>
                  <a:gd name="T3" fmla="*/ 88 h 1260"/>
                  <a:gd name="T4" fmla="*/ 1703 w 2026"/>
                  <a:gd name="T5" fmla="*/ 0 h 1260"/>
                  <a:gd name="T6" fmla="*/ 558 w 2026"/>
                  <a:gd name="T7" fmla="*/ 0 h 1260"/>
                  <a:gd name="T8" fmla="*/ 558 w 2026"/>
                  <a:gd name="T9" fmla="*/ 29 h 1260"/>
                  <a:gd name="T10" fmla="*/ 528 w 2026"/>
                  <a:gd name="T11" fmla="*/ 528 h 1260"/>
                  <a:gd name="T12" fmla="*/ 264 w 2026"/>
                  <a:gd name="T13" fmla="*/ 1114 h 1260"/>
                  <a:gd name="T14" fmla="*/ 734 w 2026"/>
                  <a:gd name="T15" fmla="*/ 1143 h 1260"/>
                  <a:gd name="T16" fmla="*/ 1233 w 2026"/>
                  <a:gd name="T17" fmla="*/ 1172 h 1260"/>
                  <a:gd name="T18" fmla="*/ 1439 w 2026"/>
                  <a:gd name="T19" fmla="*/ 1084 h 1260"/>
                  <a:gd name="T20" fmla="*/ 1439 w 2026"/>
                  <a:gd name="T21" fmla="*/ 850 h 1260"/>
                  <a:gd name="T22" fmla="*/ 1850 w 2026"/>
                  <a:gd name="T23" fmla="*/ 35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6" h="1260">
                    <a:moveTo>
                      <a:pt x="1850" y="352"/>
                    </a:moveTo>
                    <a:cubicBezTo>
                      <a:pt x="2026" y="264"/>
                      <a:pt x="1850" y="264"/>
                      <a:pt x="1762" y="88"/>
                    </a:cubicBezTo>
                    <a:cubicBezTo>
                      <a:pt x="1733" y="59"/>
                      <a:pt x="1733" y="29"/>
                      <a:pt x="1703" y="0"/>
                    </a:cubicBezTo>
                    <a:cubicBezTo>
                      <a:pt x="558" y="0"/>
                      <a:pt x="558" y="0"/>
                      <a:pt x="558" y="0"/>
                    </a:cubicBezTo>
                    <a:cubicBezTo>
                      <a:pt x="558" y="29"/>
                      <a:pt x="558" y="29"/>
                      <a:pt x="558" y="29"/>
                    </a:cubicBezTo>
                    <a:cubicBezTo>
                      <a:pt x="558" y="176"/>
                      <a:pt x="528" y="381"/>
                      <a:pt x="528" y="528"/>
                    </a:cubicBezTo>
                    <a:cubicBezTo>
                      <a:pt x="528" y="645"/>
                      <a:pt x="0" y="1114"/>
                      <a:pt x="264" y="1114"/>
                    </a:cubicBezTo>
                    <a:cubicBezTo>
                      <a:pt x="499" y="1114"/>
                      <a:pt x="617" y="1084"/>
                      <a:pt x="734" y="1143"/>
                    </a:cubicBezTo>
                    <a:cubicBezTo>
                      <a:pt x="881" y="1202"/>
                      <a:pt x="1087" y="1260"/>
                      <a:pt x="1233" y="1172"/>
                    </a:cubicBezTo>
                    <a:cubicBezTo>
                      <a:pt x="1292" y="1114"/>
                      <a:pt x="1351" y="1084"/>
                      <a:pt x="1439" y="1084"/>
                    </a:cubicBezTo>
                    <a:cubicBezTo>
                      <a:pt x="1439" y="996"/>
                      <a:pt x="1439" y="909"/>
                      <a:pt x="1439" y="850"/>
                    </a:cubicBezTo>
                    <a:cubicBezTo>
                      <a:pt x="1410" y="674"/>
                      <a:pt x="1703" y="469"/>
                      <a:pt x="1850" y="35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0" name="Freeform 176"/>
              <p:cNvSpPr>
                <a:spLocks/>
              </p:cNvSpPr>
              <p:nvPr/>
            </p:nvSpPr>
            <p:spPr bwMode="auto">
              <a:xfrm>
                <a:off x="2507" y="365"/>
                <a:ext cx="108" cy="67"/>
              </a:xfrm>
              <a:custGeom>
                <a:avLst/>
                <a:gdLst>
                  <a:gd name="T0" fmla="*/ 99 w 108"/>
                  <a:gd name="T1" fmla="*/ 18 h 67"/>
                  <a:gd name="T2" fmla="*/ 94 w 108"/>
                  <a:gd name="T3" fmla="*/ 4 h 67"/>
                  <a:gd name="T4" fmla="*/ 91 w 108"/>
                  <a:gd name="T5" fmla="*/ 0 h 67"/>
                  <a:gd name="T6" fmla="*/ 30 w 108"/>
                  <a:gd name="T7" fmla="*/ 0 h 67"/>
                  <a:gd name="T8" fmla="*/ 30 w 108"/>
                  <a:gd name="T9" fmla="*/ 1 h 67"/>
                  <a:gd name="T10" fmla="*/ 28 w 108"/>
                  <a:gd name="T11" fmla="*/ 28 h 67"/>
                  <a:gd name="T12" fmla="*/ 14 w 108"/>
                  <a:gd name="T13" fmla="*/ 59 h 67"/>
                  <a:gd name="T14" fmla="*/ 39 w 108"/>
                  <a:gd name="T15" fmla="*/ 61 h 67"/>
                  <a:gd name="T16" fmla="*/ 66 w 108"/>
                  <a:gd name="T17" fmla="*/ 62 h 67"/>
                  <a:gd name="T18" fmla="*/ 77 w 108"/>
                  <a:gd name="T19" fmla="*/ 57 h 67"/>
                  <a:gd name="T20" fmla="*/ 77 w 108"/>
                  <a:gd name="T21" fmla="*/ 45 h 67"/>
                  <a:gd name="T22" fmla="*/ 99 w 108"/>
                  <a:gd name="T23"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67">
                    <a:moveTo>
                      <a:pt x="99" y="18"/>
                    </a:moveTo>
                    <a:cubicBezTo>
                      <a:pt x="108" y="14"/>
                      <a:pt x="99" y="14"/>
                      <a:pt x="94" y="4"/>
                    </a:cubicBezTo>
                    <a:cubicBezTo>
                      <a:pt x="93" y="3"/>
                      <a:pt x="93" y="1"/>
                      <a:pt x="91" y="0"/>
                    </a:cubicBezTo>
                    <a:cubicBezTo>
                      <a:pt x="30" y="0"/>
                      <a:pt x="30" y="0"/>
                      <a:pt x="30" y="0"/>
                    </a:cubicBezTo>
                    <a:cubicBezTo>
                      <a:pt x="30" y="1"/>
                      <a:pt x="30" y="1"/>
                      <a:pt x="30" y="1"/>
                    </a:cubicBezTo>
                    <a:cubicBezTo>
                      <a:pt x="30" y="9"/>
                      <a:pt x="28" y="20"/>
                      <a:pt x="28" y="28"/>
                    </a:cubicBezTo>
                    <a:cubicBezTo>
                      <a:pt x="28" y="34"/>
                      <a:pt x="0" y="59"/>
                      <a:pt x="14" y="59"/>
                    </a:cubicBezTo>
                    <a:cubicBezTo>
                      <a:pt x="27" y="59"/>
                      <a:pt x="33" y="57"/>
                      <a:pt x="39" y="61"/>
                    </a:cubicBezTo>
                    <a:cubicBezTo>
                      <a:pt x="47" y="64"/>
                      <a:pt x="58" y="67"/>
                      <a:pt x="66" y="62"/>
                    </a:cubicBezTo>
                    <a:cubicBezTo>
                      <a:pt x="69" y="59"/>
                      <a:pt x="72" y="57"/>
                      <a:pt x="77" y="57"/>
                    </a:cubicBezTo>
                    <a:cubicBezTo>
                      <a:pt x="77" y="53"/>
                      <a:pt x="77" y="48"/>
                      <a:pt x="77" y="45"/>
                    </a:cubicBezTo>
                    <a:cubicBezTo>
                      <a:pt x="75" y="36"/>
                      <a:pt x="91" y="25"/>
                      <a:pt x="99" y="1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5" name="Group 180"/>
            <p:cNvGrpSpPr>
              <a:grpSpLocks/>
            </p:cNvGrpSpPr>
            <p:nvPr/>
          </p:nvGrpSpPr>
          <p:grpSpPr bwMode="auto">
            <a:xfrm>
              <a:off x="7996032" y="676273"/>
              <a:ext cx="396876" cy="414336"/>
              <a:chOff x="4347" y="404"/>
              <a:chExt cx="250" cy="261"/>
            </a:xfrm>
          </p:grpSpPr>
          <p:sp>
            <p:nvSpPr>
              <p:cNvPr id="357" name="Freeform 178"/>
              <p:cNvSpPr>
                <a:spLocks/>
              </p:cNvSpPr>
              <p:nvPr/>
            </p:nvSpPr>
            <p:spPr bwMode="auto">
              <a:xfrm>
                <a:off x="4347" y="404"/>
                <a:ext cx="250" cy="261"/>
              </a:xfrm>
              <a:custGeom>
                <a:avLst/>
                <a:gdLst>
                  <a:gd name="T0" fmla="*/ 588 w 2350"/>
                  <a:gd name="T1" fmla="*/ 2442 h 2457"/>
                  <a:gd name="T2" fmla="*/ 1043 w 2350"/>
                  <a:gd name="T3" fmla="*/ 2104 h 2457"/>
                  <a:gd name="T4" fmla="*/ 2130 w 2350"/>
                  <a:gd name="T5" fmla="*/ 1251 h 2457"/>
                  <a:gd name="T6" fmla="*/ 2115 w 2350"/>
                  <a:gd name="T7" fmla="*/ 839 h 2457"/>
                  <a:gd name="T8" fmla="*/ 2042 w 2350"/>
                  <a:gd name="T9" fmla="*/ 530 h 2457"/>
                  <a:gd name="T10" fmla="*/ 2218 w 2350"/>
                  <a:gd name="T11" fmla="*/ 339 h 2457"/>
                  <a:gd name="T12" fmla="*/ 2350 w 2350"/>
                  <a:gd name="T13" fmla="*/ 118 h 2457"/>
                  <a:gd name="T14" fmla="*/ 2306 w 2350"/>
                  <a:gd name="T15" fmla="*/ 45 h 2457"/>
                  <a:gd name="T16" fmla="*/ 2130 w 2350"/>
                  <a:gd name="T17" fmla="*/ 148 h 2457"/>
                  <a:gd name="T18" fmla="*/ 1851 w 2350"/>
                  <a:gd name="T19" fmla="*/ 162 h 2457"/>
                  <a:gd name="T20" fmla="*/ 1484 w 2350"/>
                  <a:gd name="T21" fmla="*/ 324 h 2457"/>
                  <a:gd name="T22" fmla="*/ 1043 w 2350"/>
                  <a:gd name="T23" fmla="*/ 442 h 2457"/>
                  <a:gd name="T24" fmla="*/ 794 w 2350"/>
                  <a:gd name="T25" fmla="*/ 368 h 2457"/>
                  <a:gd name="T26" fmla="*/ 456 w 2350"/>
                  <a:gd name="T27" fmla="*/ 501 h 2457"/>
                  <a:gd name="T28" fmla="*/ 235 w 2350"/>
                  <a:gd name="T29" fmla="*/ 427 h 2457"/>
                  <a:gd name="T30" fmla="*/ 280 w 2350"/>
                  <a:gd name="T31" fmla="*/ 662 h 2457"/>
                  <a:gd name="T32" fmla="*/ 235 w 2350"/>
                  <a:gd name="T33" fmla="*/ 736 h 2457"/>
                  <a:gd name="T34" fmla="*/ 118 w 2350"/>
                  <a:gd name="T35" fmla="*/ 942 h 2457"/>
                  <a:gd name="T36" fmla="*/ 0 w 2350"/>
                  <a:gd name="T37" fmla="*/ 898 h 2457"/>
                  <a:gd name="T38" fmla="*/ 45 w 2350"/>
                  <a:gd name="T39" fmla="*/ 1177 h 2457"/>
                  <a:gd name="T40" fmla="*/ 103 w 2350"/>
                  <a:gd name="T41" fmla="*/ 1457 h 2457"/>
                  <a:gd name="T42" fmla="*/ 118 w 2350"/>
                  <a:gd name="T43" fmla="*/ 1486 h 2457"/>
                  <a:gd name="T44" fmla="*/ 280 w 2350"/>
                  <a:gd name="T45" fmla="*/ 1442 h 2457"/>
                  <a:gd name="T46" fmla="*/ 412 w 2350"/>
                  <a:gd name="T47" fmla="*/ 1604 h 2457"/>
                  <a:gd name="T48" fmla="*/ 324 w 2350"/>
                  <a:gd name="T49" fmla="*/ 1692 h 2457"/>
                  <a:gd name="T50" fmla="*/ 221 w 2350"/>
                  <a:gd name="T51" fmla="*/ 1883 h 2457"/>
                  <a:gd name="T52" fmla="*/ 118 w 2350"/>
                  <a:gd name="T53" fmla="*/ 2060 h 2457"/>
                  <a:gd name="T54" fmla="*/ 133 w 2350"/>
                  <a:gd name="T55" fmla="*/ 2310 h 2457"/>
                  <a:gd name="T56" fmla="*/ 250 w 2350"/>
                  <a:gd name="T57" fmla="*/ 2295 h 2457"/>
                  <a:gd name="T58" fmla="*/ 588 w 2350"/>
                  <a:gd name="T59" fmla="*/ 2442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0" h="2457">
                    <a:moveTo>
                      <a:pt x="588" y="2442"/>
                    </a:moveTo>
                    <a:cubicBezTo>
                      <a:pt x="661" y="2442"/>
                      <a:pt x="867" y="2236"/>
                      <a:pt x="1043" y="2104"/>
                    </a:cubicBezTo>
                    <a:cubicBezTo>
                      <a:pt x="1234" y="1972"/>
                      <a:pt x="2101" y="1324"/>
                      <a:pt x="2130" y="1251"/>
                    </a:cubicBezTo>
                    <a:cubicBezTo>
                      <a:pt x="2174" y="1177"/>
                      <a:pt x="2115" y="971"/>
                      <a:pt x="2115" y="839"/>
                    </a:cubicBezTo>
                    <a:cubicBezTo>
                      <a:pt x="2115" y="707"/>
                      <a:pt x="2057" y="604"/>
                      <a:pt x="2042" y="530"/>
                    </a:cubicBezTo>
                    <a:cubicBezTo>
                      <a:pt x="2027" y="456"/>
                      <a:pt x="2086" y="427"/>
                      <a:pt x="2218" y="339"/>
                    </a:cubicBezTo>
                    <a:cubicBezTo>
                      <a:pt x="2292" y="295"/>
                      <a:pt x="2321" y="206"/>
                      <a:pt x="2350" y="118"/>
                    </a:cubicBezTo>
                    <a:cubicBezTo>
                      <a:pt x="2336" y="103"/>
                      <a:pt x="2321" y="74"/>
                      <a:pt x="2306" y="45"/>
                    </a:cubicBezTo>
                    <a:cubicBezTo>
                      <a:pt x="2277" y="0"/>
                      <a:pt x="2218" y="74"/>
                      <a:pt x="2130" y="148"/>
                    </a:cubicBezTo>
                    <a:cubicBezTo>
                      <a:pt x="2057" y="221"/>
                      <a:pt x="2013" y="162"/>
                      <a:pt x="1851" y="162"/>
                    </a:cubicBezTo>
                    <a:cubicBezTo>
                      <a:pt x="1690" y="162"/>
                      <a:pt x="1660" y="251"/>
                      <a:pt x="1484" y="324"/>
                    </a:cubicBezTo>
                    <a:cubicBezTo>
                      <a:pt x="1322" y="412"/>
                      <a:pt x="1205" y="456"/>
                      <a:pt x="1043" y="442"/>
                    </a:cubicBezTo>
                    <a:cubicBezTo>
                      <a:pt x="896" y="427"/>
                      <a:pt x="896" y="354"/>
                      <a:pt x="794" y="368"/>
                    </a:cubicBezTo>
                    <a:cubicBezTo>
                      <a:pt x="691" y="368"/>
                      <a:pt x="573" y="471"/>
                      <a:pt x="456" y="501"/>
                    </a:cubicBezTo>
                    <a:cubicBezTo>
                      <a:pt x="324" y="515"/>
                      <a:pt x="324" y="456"/>
                      <a:pt x="235" y="427"/>
                    </a:cubicBezTo>
                    <a:cubicBezTo>
                      <a:pt x="147" y="412"/>
                      <a:pt x="235" y="559"/>
                      <a:pt x="280" y="662"/>
                    </a:cubicBezTo>
                    <a:cubicBezTo>
                      <a:pt x="324" y="751"/>
                      <a:pt x="294" y="736"/>
                      <a:pt x="235" y="736"/>
                    </a:cubicBezTo>
                    <a:cubicBezTo>
                      <a:pt x="177" y="736"/>
                      <a:pt x="162" y="868"/>
                      <a:pt x="118" y="942"/>
                    </a:cubicBezTo>
                    <a:cubicBezTo>
                      <a:pt x="103" y="971"/>
                      <a:pt x="59" y="942"/>
                      <a:pt x="0" y="898"/>
                    </a:cubicBezTo>
                    <a:cubicBezTo>
                      <a:pt x="15" y="971"/>
                      <a:pt x="15" y="1074"/>
                      <a:pt x="45" y="1177"/>
                    </a:cubicBezTo>
                    <a:cubicBezTo>
                      <a:pt x="74" y="1295"/>
                      <a:pt x="89" y="1369"/>
                      <a:pt x="103" y="1457"/>
                    </a:cubicBezTo>
                    <a:cubicBezTo>
                      <a:pt x="103" y="1472"/>
                      <a:pt x="103" y="1486"/>
                      <a:pt x="118" y="1486"/>
                    </a:cubicBezTo>
                    <a:cubicBezTo>
                      <a:pt x="177" y="1472"/>
                      <a:pt x="250" y="1442"/>
                      <a:pt x="280" y="1442"/>
                    </a:cubicBezTo>
                    <a:cubicBezTo>
                      <a:pt x="338" y="1442"/>
                      <a:pt x="382" y="1545"/>
                      <a:pt x="412" y="1604"/>
                    </a:cubicBezTo>
                    <a:cubicBezTo>
                      <a:pt x="441" y="1648"/>
                      <a:pt x="382" y="1648"/>
                      <a:pt x="324" y="1692"/>
                    </a:cubicBezTo>
                    <a:cubicBezTo>
                      <a:pt x="265" y="1736"/>
                      <a:pt x="221" y="1810"/>
                      <a:pt x="221" y="1883"/>
                    </a:cubicBezTo>
                    <a:cubicBezTo>
                      <a:pt x="221" y="1972"/>
                      <a:pt x="118" y="2031"/>
                      <a:pt x="118" y="2060"/>
                    </a:cubicBezTo>
                    <a:cubicBezTo>
                      <a:pt x="118" y="2075"/>
                      <a:pt x="118" y="2178"/>
                      <a:pt x="133" y="2310"/>
                    </a:cubicBezTo>
                    <a:cubicBezTo>
                      <a:pt x="177" y="2310"/>
                      <a:pt x="221" y="2295"/>
                      <a:pt x="250" y="2295"/>
                    </a:cubicBezTo>
                    <a:cubicBezTo>
                      <a:pt x="324" y="2281"/>
                      <a:pt x="529" y="2457"/>
                      <a:pt x="588" y="244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8" name="Freeform 179"/>
              <p:cNvSpPr>
                <a:spLocks/>
              </p:cNvSpPr>
              <p:nvPr/>
            </p:nvSpPr>
            <p:spPr bwMode="auto">
              <a:xfrm>
                <a:off x="4347" y="404"/>
                <a:ext cx="250" cy="261"/>
              </a:xfrm>
              <a:custGeom>
                <a:avLst/>
                <a:gdLst>
                  <a:gd name="T0" fmla="*/ 62 w 250"/>
                  <a:gd name="T1" fmla="*/ 260 h 261"/>
                  <a:gd name="T2" fmla="*/ 111 w 250"/>
                  <a:gd name="T3" fmla="*/ 224 h 261"/>
                  <a:gd name="T4" fmla="*/ 227 w 250"/>
                  <a:gd name="T5" fmla="*/ 133 h 261"/>
                  <a:gd name="T6" fmla="*/ 225 w 250"/>
                  <a:gd name="T7" fmla="*/ 89 h 261"/>
                  <a:gd name="T8" fmla="*/ 217 w 250"/>
                  <a:gd name="T9" fmla="*/ 56 h 261"/>
                  <a:gd name="T10" fmla="*/ 236 w 250"/>
                  <a:gd name="T11" fmla="*/ 36 h 261"/>
                  <a:gd name="T12" fmla="*/ 250 w 250"/>
                  <a:gd name="T13" fmla="*/ 12 h 261"/>
                  <a:gd name="T14" fmla="*/ 245 w 250"/>
                  <a:gd name="T15" fmla="*/ 4 h 261"/>
                  <a:gd name="T16" fmla="*/ 227 w 250"/>
                  <a:gd name="T17" fmla="*/ 15 h 261"/>
                  <a:gd name="T18" fmla="*/ 197 w 250"/>
                  <a:gd name="T19" fmla="*/ 17 h 261"/>
                  <a:gd name="T20" fmla="*/ 158 w 250"/>
                  <a:gd name="T21" fmla="*/ 34 h 261"/>
                  <a:gd name="T22" fmla="*/ 111 w 250"/>
                  <a:gd name="T23" fmla="*/ 47 h 261"/>
                  <a:gd name="T24" fmla="*/ 84 w 250"/>
                  <a:gd name="T25" fmla="*/ 39 h 261"/>
                  <a:gd name="T26" fmla="*/ 48 w 250"/>
                  <a:gd name="T27" fmla="*/ 53 h 261"/>
                  <a:gd name="T28" fmla="*/ 25 w 250"/>
                  <a:gd name="T29" fmla="*/ 45 h 261"/>
                  <a:gd name="T30" fmla="*/ 30 w 250"/>
                  <a:gd name="T31" fmla="*/ 70 h 261"/>
                  <a:gd name="T32" fmla="*/ 25 w 250"/>
                  <a:gd name="T33" fmla="*/ 78 h 261"/>
                  <a:gd name="T34" fmla="*/ 12 w 250"/>
                  <a:gd name="T35" fmla="*/ 100 h 261"/>
                  <a:gd name="T36" fmla="*/ 0 w 250"/>
                  <a:gd name="T37" fmla="*/ 95 h 261"/>
                  <a:gd name="T38" fmla="*/ 5 w 250"/>
                  <a:gd name="T39" fmla="*/ 125 h 261"/>
                  <a:gd name="T40" fmla="*/ 11 w 250"/>
                  <a:gd name="T41" fmla="*/ 155 h 261"/>
                  <a:gd name="T42" fmla="*/ 12 w 250"/>
                  <a:gd name="T43" fmla="*/ 158 h 261"/>
                  <a:gd name="T44" fmla="*/ 30 w 250"/>
                  <a:gd name="T45" fmla="*/ 153 h 261"/>
                  <a:gd name="T46" fmla="*/ 44 w 250"/>
                  <a:gd name="T47" fmla="*/ 170 h 261"/>
                  <a:gd name="T48" fmla="*/ 34 w 250"/>
                  <a:gd name="T49" fmla="*/ 180 h 261"/>
                  <a:gd name="T50" fmla="*/ 23 w 250"/>
                  <a:gd name="T51" fmla="*/ 200 h 261"/>
                  <a:gd name="T52" fmla="*/ 12 w 250"/>
                  <a:gd name="T53" fmla="*/ 219 h 261"/>
                  <a:gd name="T54" fmla="*/ 14 w 250"/>
                  <a:gd name="T55" fmla="*/ 245 h 261"/>
                  <a:gd name="T56" fmla="*/ 26 w 250"/>
                  <a:gd name="T57" fmla="*/ 244 h 261"/>
                  <a:gd name="T58" fmla="*/ 62 w 250"/>
                  <a:gd name="T59"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261">
                    <a:moveTo>
                      <a:pt x="62" y="260"/>
                    </a:moveTo>
                    <a:cubicBezTo>
                      <a:pt x="70" y="260"/>
                      <a:pt x="92" y="238"/>
                      <a:pt x="111" y="224"/>
                    </a:cubicBezTo>
                    <a:cubicBezTo>
                      <a:pt x="131" y="210"/>
                      <a:pt x="224" y="141"/>
                      <a:pt x="227" y="133"/>
                    </a:cubicBezTo>
                    <a:cubicBezTo>
                      <a:pt x="231" y="125"/>
                      <a:pt x="225" y="103"/>
                      <a:pt x="225" y="89"/>
                    </a:cubicBezTo>
                    <a:cubicBezTo>
                      <a:pt x="225" y="75"/>
                      <a:pt x="219" y="64"/>
                      <a:pt x="217" y="56"/>
                    </a:cubicBezTo>
                    <a:cubicBezTo>
                      <a:pt x="216" y="48"/>
                      <a:pt x="222" y="45"/>
                      <a:pt x="236" y="36"/>
                    </a:cubicBezTo>
                    <a:cubicBezTo>
                      <a:pt x="244" y="31"/>
                      <a:pt x="247" y="22"/>
                      <a:pt x="250" y="12"/>
                    </a:cubicBezTo>
                    <a:cubicBezTo>
                      <a:pt x="249" y="11"/>
                      <a:pt x="247" y="8"/>
                      <a:pt x="245" y="4"/>
                    </a:cubicBezTo>
                    <a:cubicBezTo>
                      <a:pt x="242" y="0"/>
                      <a:pt x="236" y="8"/>
                      <a:pt x="227" y="15"/>
                    </a:cubicBezTo>
                    <a:cubicBezTo>
                      <a:pt x="219" y="23"/>
                      <a:pt x="214" y="17"/>
                      <a:pt x="197" y="17"/>
                    </a:cubicBezTo>
                    <a:cubicBezTo>
                      <a:pt x="180" y="17"/>
                      <a:pt x="177" y="26"/>
                      <a:pt x="158" y="34"/>
                    </a:cubicBezTo>
                    <a:cubicBezTo>
                      <a:pt x="141" y="44"/>
                      <a:pt x="128" y="48"/>
                      <a:pt x="111" y="47"/>
                    </a:cubicBezTo>
                    <a:cubicBezTo>
                      <a:pt x="95" y="45"/>
                      <a:pt x="95" y="37"/>
                      <a:pt x="84" y="39"/>
                    </a:cubicBezTo>
                    <a:cubicBezTo>
                      <a:pt x="73" y="39"/>
                      <a:pt x="61" y="50"/>
                      <a:pt x="48" y="53"/>
                    </a:cubicBezTo>
                    <a:cubicBezTo>
                      <a:pt x="34" y="54"/>
                      <a:pt x="34" y="48"/>
                      <a:pt x="25" y="45"/>
                    </a:cubicBezTo>
                    <a:cubicBezTo>
                      <a:pt x="16" y="44"/>
                      <a:pt x="25" y="59"/>
                      <a:pt x="30" y="70"/>
                    </a:cubicBezTo>
                    <a:cubicBezTo>
                      <a:pt x="34" y="80"/>
                      <a:pt x="31" y="78"/>
                      <a:pt x="25" y="78"/>
                    </a:cubicBezTo>
                    <a:cubicBezTo>
                      <a:pt x="19" y="78"/>
                      <a:pt x="17" y="92"/>
                      <a:pt x="12" y="100"/>
                    </a:cubicBezTo>
                    <a:cubicBezTo>
                      <a:pt x="11" y="103"/>
                      <a:pt x="6" y="100"/>
                      <a:pt x="0" y="95"/>
                    </a:cubicBezTo>
                    <a:cubicBezTo>
                      <a:pt x="1" y="103"/>
                      <a:pt x="1" y="114"/>
                      <a:pt x="5" y="125"/>
                    </a:cubicBezTo>
                    <a:cubicBezTo>
                      <a:pt x="8" y="137"/>
                      <a:pt x="9" y="145"/>
                      <a:pt x="11" y="155"/>
                    </a:cubicBezTo>
                    <a:cubicBezTo>
                      <a:pt x="11" y="156"/>
                      <a:pt x="11" y="158"/>
                      <a:pt x="12" y="158"/>
                    </a:cubicBezTo>
                    <a:cubicBezTo>
                      <a:pt x="19" y="156"/>
                      <a:pt x="26" y="153"/>
                      <a:pt x="30" y="153"/>
                    </a:cubicBezTo>
                    <a:cubicBezTo>
                      <a:pt x="36" y="153"/>
                      <a:pt x="41" y="164"/>
                      <a:pt x="44" y="170"/>
                    </a:cubicBezTo>
                    <a:cubicBezTo>
                      <a:pt x="47" y="175"/>
                      <a:pt x="41" y="175"/>
                      <a:pt x="34" y="180"/>
                    </a:cubicBezTo>
                    <a:cubicBezTo>
                      <a:pt x="28" y="184"/>
                      <a:pt x="23" y="192"/>
                      <a:pt x="23" y="200"/>
                    </a:cubicBezTo>
                    <a:cubicBezTo>
                      <a:pt x="23" y="210"/>
                      <a:pt x="12" y="216"/>
                      <a:pt x="12" y="219"/>
                    </a:cubicBezTo>
                    <a:cubicBezTo>
                      <a:pt x="12" y="220"/>
                      <a:pt x="12" y="231"/>
                      <a:pt x="14" y="245"/>
                    </a:cubicBezTo>
                    <a:cubicBezTo>
                      <a:pt x="19" y="245"/>
                      <a:pt x="23" y="244"/>
                      <a:pt x="26" y="244"/>
                    </a:cubicBezTo>
                    <a:cubicBezTo>
                      <a:pt x="34" y="242"/>
                      <a:pt x="56" y="261"/>
                      <a:pt x="62" y="26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6" name="Group 183"/>
            <p:cNvGrpSpPr>
              <a:grpSpLocks/>
            </p:cNvGrpSpPr>
            <p:nvPr/>
          </p:nvGrpSpPr>
          <p:grpSpPr bwMode="auto">
            <a:xfrm>
              <a:off x="7937294" y="1027109"/>
              <a:ext cx="87313" cy="298449"/>
              <a:chOff x="4310" y="625"/>
              <a:chExt cx="55" cy="188"/>
            </a:xfrm>
          </p:grpSpPr>
          <p:sp>
            <p:nvSpPr>
              <p:cNvPr id="355" name="Freeform 181"/>
              <p:cNvSpPr>
                <a:spLocks/>
              </p:cNvSpPr>
              <p:nvPr/>
            </p:nvSpPr>
            <p:spPr bwMode="auto">
              <a:xfrm>
                <a:off x="4310" y="625"/>
                <a:ext cx="55" cy="188"/>
              </a:xfrm>
              <a:custGeom>
                <a:avLst/>
                <a:gdLst>
                  <a:gd name="T0" fmla="*/ 237 w 517"/>
                  <a:gd name="T1" fmla="*/ 250 h 1763"/>
                  <a:gd name="T2" fmla="*/ 163 w 517"/>
                  <a:gd name="T3" fmla="*/ 720 h 1763"/>
                  <a:gd name="T4" fmla="*/ 0 w 517"/>
                  <a:gd name="T5" fmla="*/ 896 h 1763"/>
                  <a:gd name="T6" fmla="*/ 399 w 517"/>
                  <a:gd name="T7" fmla="*/ 1763 h 1763"/>
                  <a:gd name="T8" fmla="*/ 414 w 517"/>
                  <a:gd name="T9" fmla="*/ 1719 h 1763"/>
                  <a:gd name="T10" fmla="*/ 414 w 517"/>
                  <a:gd name="T11" fmla="*/ 1719 h 1763"/>
                  <a:gd name="T12" fmla="*/ 488 w 517"/>
                  <a:gd name="T13" fmla="*/ 1102 h 1763"/>
                  <a:gd name="T14" fmla="*/ 473 w 517"/>
                  <a:gd name="T15" fmla="*/ 0 h 1763"/>
                  <a:gd name="T16" fmla="*/ 237 w 517"/>
                  <a:gd name="T17" fmla="*/ 88 h 1763"/>
                  <a:gd name="T18" fmla="*/ 237 w 517"/>
                  <a:gd name="T19" fmla="*/ 25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1763">
                    <a:moveTo>
                      <a:pt x="237" y="250"/>
                    </a:moveTo>
                    <a:cubicBezTo>
                      <a:pt x="222" y="397"/>
                      <a:pt x="192" y="617"/>
                      <a:pt x="163" y="720"/>
                    </a:cubicBezTo>
                    <a:cubicBezTo>
                      <a:pt x="148" y="779"/>
                      <a:pt x="74" y="837"/>
                      <a:pt x="0" y="896"/>
                    </a:cubicBezTo>
                    <a:cubicBezTo>
                      <a:pt x="399" y="1763"/>
                      <a:pt x="399" y="1763"/>
                      <a:pt x="399" y="1763"/>
                    </a:cubicBezTo>
                    <a:cubicBezTo>
                      <a:pt x="399" y="1748"/>
                      <a:pt x="414" y="1734"/>
                      <a:pt x="414" y="1719"/>
                    </a:cubicBezTo>
                    <a:cubicBezTo>
                      <a:pt x="414" y="1719"/>
                      <a:pt x="414" y="1719"/>
                      <a:pt x="414" y="1719"/>
                    </a:cubicBezTo>
                    <a:cubicBezTo>
                      <a:pt x="429" y="1572"/>
                      <a:pt x="458" y="1175"/>
                      <a:pt x="488" y="1102"/>
                    </a:cubicBezTo>
                    <a:cubicBezTo>
                      <a:pt x="517" y="1014"/>
                      <a:pt x="473" y="147"/>
                      <a:pt x="473" y="0"/>
                    </a:cubicBezTo>
                    <a:cubicBezTo>
                      <a:pt x="414" y="29"/>
                      <a:pt x="325" y="59"/>
                      <a:pt x="237" y="88"/>
                    </a:cubicBezTo>
                    <a:cubicBezTo>
                      <a:pt x="237" y="161"/>
                      <a:pt x="237" y="220"/>
                      <a:pt x="237" y="25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6" name="Freeform 182"/>
              <p:cNvSpPr>
                <a:spLocks/>
              </p:cNvSpPr>
              <p:nvPr/>
            </p:nvSpPr>
            <p:spPr bwMode="auto">
              <a:xfrm>
                <a:off x="4310" y="625"/>
                <a:ext cx="55" cy="188"/>
              </a:xfrm>
              <a:custGeom>
                <a:avLst/>
                <a:gdLst>
                  <a:gd name="T0" fmla="*/ 25 w 55"/>
                  <a:gd name="T1" fmla="*/ 27 h 188"/>
                  <a:gd name="T2" fmla="*/ 17 w 55"/>
                  <a:gd name="T3" fmla="*/ 77 h 188"/>
                  <a:gd name="T4" fmla="*/ 0 w 55"/>
                  <a:gd name="T5" fmla="*/ 96 h 188"/>
                  <a:gd name="T6" fmla="*/ 42 w 55"/>
                  <a:gd name="T7" fmla="*/ 188 h 188"/>
                  <a:gd name="T8" fmla="*/ 44 w 55"/>
                  <a:gd name="T9" fmla="*/ 183 h 188"/>
                  <a:gd name="T10" fmla="*/ 44 w 55"/>
                  <a:gd name="T11" fmla="*/ 183 h 188"/>
                  <a:gd name="T12" fmla="*/ 52 w 55"/>
                  <a:gd name="T13" fmla="*/ 118 h 188"/>
                  <a:gd name="T14" fmla="*/ 50 w 55"/>
                  <a:gd name="T15" fmla="*/ 0 h 188"/>
                  <a:gd name="T16" fmla="*/ 25 w 55"/>
                  <a:gd name="T17" fmla="*/ 10 h 188"/>
                  <a:gd name="T18" fmla="*/ 25 w 55"/>
                  <a:gd name="T19" fmla="*/ 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88">
                    <a:moveTo>
                      <a:pt x="25" y="27"/>
                    </a:moveTo>
                    <a:cubicBezTo>
                      <a:pt x="23" y="43"/>
                      <a:pt x="20" y="66"/>
                      <a:pt x="17" y="77"/>
                    </a:cubicBezTo>
                    <a:cubicBezTo>
                      <a:pt x="15" y="83"/>
                      <a:pt x="7" y="89"/>
                      <a:pt x="0" y="96"/>
                    </a:cubicBezTo>
                    <a:cubicBezTo>
                      <a:pt x="42" y="188"/>
                      <a:pt x="42" y="188"/>
                      <a:pt x="42" y="188"/>
                    </a:cubicBezTo>
                    <a:cubicBezTo>
                      <a:pt x="42" y="186"/>
                      <a:pt x="44" y="185"/>
                      <a:pt x="44" y="183"/>
                    </a:cubicBezTo>
                    <a:cubicBezTo>
                      <a:pt x="44" y="183"/>
                      <a:pt x="44" y="183"/>
                      <a:pt x="44" y="183"/>
                    </a:cubicBezTo>
                    <a:cubicBezTo>
                      <a:pt x="45" y="168"/>
                      <a:pt x="48" y="125"/>
                      <a:pt x="52" y="118"/>
                    </a:cubicBezTo>
                    <a:cubicBezTo>
                      <a:pt x="55" y="108"/>
                      <a:pt x="50" y="16"/>
                      <a:pt x="50" y="0"/>
                    </a:cubicBezTo>
                    <a:cubicBezTo>
                      <a:pt x="44" y="4"/>
                      <a:pt x="34" y="7"/>
                      <a:pt x="25" y="10"/>
                    </a:cubicBezTo>
                    <a:cubicBezTo>
                      <a:pt x="25" y="18"/>
                      <a:pt x="25" y="24"/>
                      <a:pt x="25" y="2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7" name="Group 186"/>
            <p:cNvGrpSpPr>
              <a:grpSpLocks/>
            </p:cNvGrpSpPr>
            <p:nvPr/>
          </p:nvGrpSpPr>
          <p:grpSpPr bwMode="auto">
            <a:xfrm>
              <a:off x="7975394" y="919160"/>
              <a:ext cx="95250" cy="123825"/>
              <a:chOff x="4334" y="557"/>
              <a:chExt cx="60" cy="78"/>
            </a:xfrm>
          </p:grpSpPr>
          <p:sp>
            <p:nvSpPr>
              <p:cNvPr id="353" name="Freeform 184"/>
              <p:cNvSpPr>
                <a:spLocks/>
              </p:cNvSpPr>
              <p:nvPr/>
            </p:nvSpPr>
            <p:spPr bwMode="auto">
              <a:xfrm>
                <a:off x="4334" y="557"/>
                <a:ext cx="60" cy="78"/>
              </a:xfrm>
              <a:custGeom>
                <a:avLst/>
                <a:gdLst>
                  <a:gd name="T0" fmla="*/ 530 w 560"/>
                  <a:gd name="T1" fmla="*/ 162 h 734"/>
                  <a:gd name="T2" fmla="*/ 398 w 560"/>
                  <a:gd name="T3" fmla="*/ 0 h 734"/>
                  <a:gd name="T4" fmla="*/ 236 w 560"/>
                  <a:gd name="T5" fmla="*/ 44 h 734"/>
                  <a:gd name="T6" fmla="*/ 103 w 560"/>
                  <a:gd name="T7" fmla="*/ 250 h 734"/>
                  <a:gd name="T8" fmla="*/ 0 w 560"/>
                  <a:gd name="T9" fmla="*/ 734 h 734"/>
                  <a:gd name="T10" fmla="*/ 236 w 560"/>
                  <a:gd name="T11" fmla="*/ 646 h 734"/>
                  <a:gd name="T12" fmla="*/ 236 w 560"/>
                  <a:gd name="T13" fmla="*/ 616 h 734"/>
                  <a:gd name="T14" fmla="*/ 339 w 560"/>
                  <a:gd name="T15" fmla="*/ 440 h 734"/>
                  <a:gd name="T16" fmla="*/ 442 w 560"/>
                  <a:gd name="T17" fmla="*/ 250 h 734"/>
                  <a:gd name="T18" fmla="*/ 530 w 560"/>
                  <a:gd name="T19" fmla="*/ 16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734">
                    <a:moveTo>
                      <a:pt x="530" y="162"/>
                    </a:moveTo>
                    <a:cubicBezTo>
                      <a:pt x="501" y="103"/>
                      <a:pt x="457" y="0"/>
                      <a:pt x="398" y="0"/>
                    </a:cubicBezTo>
                    <a:cubicBezTo>
                      <a:pt x="368" y="0"/>
                      <a:pt x="295" y="30"/>
                      <a:pt x="236" y="44"/>
                    </a:cubicBezTo>
                    <a:cubicBezTo>
                      <a:pt x="236" y="118"/>
                      <a:pt x="206" y="103"/>
                      <a:pt x="103" y="250"/>
                    </a:cubicBezTo>
                    <a:cubicBezTo>
                      <a:pt x="15" y="352"/>
                      <a:pt x="15" y="572"/>
                      <a:pt x="0" y="734"/>
                    </a:cubicBezTo>
                    <a:cubicBezTo>
                      <a:pt x="88" y="704"/>
                      <a:pt x="177" y="675"/>
                      <a:pt x="236" y="646"/>
                    </a:cubicBezTo>
                    <a:cubicBezTo>
                      <a:pt x="236" y="631"/>
                      <a:pt x="236" y="616"/>
                      <a:pt x="236" y="616"/>
                    </a:cubicBezTo>
                    <a:cubicBezTo>
                      <a:pt x="236" y="587"/>
                      <a:pt x="339" y="528"/>
                      <a:pt x="339" y="440"/>
                    </a:cubicBezTo>
                    <a:cubicBezTo>
                      <a:pt x="339" y="367"/>
                      <a:pt x="383" y="294"/>
                      <a:pt x="442" y="250"/>
                    </a:cubicBezTo>
                    <a:cubicBezTo>
                      <a:pt x="501" y="206"/>
                      <a:pt x="560" y="206"/>
                      <a:pt x="530" y="16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4" name="Freeform 185"/>
              <p:cNvSpPr>
                <a:spLocks/>
              </p:cNvSpPr>
              <p:nvPr/>
            </p:nvSpPr>
            <p:spPr bwMode="auto">
              <a:xfrm>
                <a:off x="4334" y="557"/>
                <a:ext cx="60" cy="78"/>
              </a:xfrm>
              <a:custGeom>
                <a:avLst/>
                <a:gdLst>
                  <a:gd name="T0" fmla="*/ 57 w 60"/>
                  <a:gd name="T1" fmla="*/ 17 h 78"/>
                  <a:gd name="T2" fmla="*/ 43 w 60"/>
                  <a:gd name="T3" fmla="*/ 0 h 78"/>
                  <a:gd name="T4" fmla="*/ 26 w 60"/>
                  <a:gd name="T5" fmla="*/ 5 h 78"/>
                  <a:gd name="T6" fmla="*/ 11 w 60"/>
                  <a:gd name="T7" fmla="*/ 27 h 78"/>
                  <a:gd name="T8" fmla="*/ 0 w 60"/>
                  <a:gd name="T9" fmla="*/ 78 h 78"/>
                  <a:gd name="T10" fmla="*/ 26 w 60"/>
                  <a:gd name="T11" fmla="*/ 69 h 78"/>
                  <a:gd name="T12" fmla="*/ 26 w 60"/>
                  <a:gd name="T13" fmla="*/ 65 h 78"/>
                  <a:gd name="T14" fmla="*/ 37 w 60"/>
                  <a:gd name="T15" fmla="*/ 47 h 78"/>
                  <a:gd name="T16" fmla="*/ 48 w 60"/>
                  <a:gd name="T17" fmla="*/ 27 h 78"/>
                  <a:gd name="T18" fmla="*/ 57 w 60"/>
                  <a:gd name="T19"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8">
                    <a:moveTo>
                      <a:pt x="57" y="17"/>
                    </a:moveTo>
                    <a:cubicBezTo>
                      <a:pt x="54" y="11"/>
                      <a:pt x="49" y="0"/>
                      <a:pt x="43" y="0"/>
                    </a:cubicBezTo>
                    <a:cubicBezTo>
                      <a:pt x="40" y="0"/>
                      <a:pt x="32" y="3"/>
                      <a:pt x="26" y="5"/>
                    </a:cubicBezTo>
                    <a:cubicBezTo>
                      <a:pt x="26" y="12"/>
                      <a:pt x="22" y="11"/>
                      <a:pt x="11" y="27"/>
                    </a:cubicBezTo>
                    <a:cubicBezTo>
                      <a:pt x="2" y="37"/>
                      <a:pt x="2" y="61"/>
                      <a:pt x="0" y="78"/>
                    </a:cubicBezTo>
                    <a:cubicBezTo>
                      <a:pt x="10" y="75"/>
                      <a:pt x="19" y="72"/>
                      <a:pt x="26" y="69"/>
                    </a:cubicBezTo>
                    <a:cubicBezTo>
                      <a:pt x="26" y="67"/>
                      <a:pt x="26" y="65"/>
                      <a:pt x="26" y="65"/>
                    </a:cubicBezTo>
                    <a:cubicBezTo>
                      <a:pt x="26" y="62"/>
                      <a:pt x="37" y="56"/>
                      <a:pt x="37" y="47"/>
                    </a:cubicBezTo>
                    <a:cubicBezTo>
                      <a:pt x="37" y="39"/>
                      <a:pt x="41" y="31"/>
                      <a:pt x="48" y="27"/>
                    </a:cubicBezTo>
                    <a:cubicBezTo>
                      <a:pt x="54" y="22"/>
                      <a:pt x="60" y="22"/>
                      <a:pt x="57" y="1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8" name="Group 189"/>
            <p:cNvGrpSpPr>
              <a:grpSpLocks/>
            </p:cNvGrpSpPr>
            <p:nvPr/>
          </p:nvGrpSpPr>
          <p:grpSpPr bwMode="auto">
            <a:xfrm>
              <a:off x="8005557" y="998534"/>
              <a:ext cx="260350" cy="336549"/>
              <a:chOff x="4353" y="607"/>
              <a:chExt cx="164" cy="212"/>
            </a:xfrm>
          </p:grpSpPr>
          <p:sp>
            <p:nvSpPr>
              <p:cNvPr id="351" name="Freeform 187"/>
              <p:cNvSpPr>
                <a:spLocks/>
              </p:cNvSpPr>
              <p:nvPr/>
            </p:nvSpPr>
            <p:spPr bwMode="auto">
              <a:xfrm>
                <a:off x="4353" y="607"/>
                <a:ext cx="164" cy="212"/>
              </a:xfrm>
              <a:custGeom>
                <a:avLst/>
                <a:gdLst>
                  <a:gd name="T0" fmla="*/ 1188 w 1540"/>
                  <a:gd name="T1" fmla="*/ 1309 h 2000"/>
                  <a:gd name="T2" fmla="*/ 778 w 1540"/>
                  <a:gd name="T3" fmla="*/ 971 h 2000"/>
                  <a:gd name="T4" fmla="*/ 1540 w 1540"/>
                  <a:gd name="T5" fmla="*/ 544 h 2000"/>
                  <a:gd name="T6" fmla="*/ 1262 w 1540"/>
                  <a:gd name="T7" fmla="*/ 0 h 2000"/>
                  <a:gd name="T8" fmla="*/ 983 w 1540"/>
                  <a:gd name="T9" fmla="*/ 191 h 2000"/>
                  <a:gd name="T10" fmla="*/ 528 w 1540"/>
                  <a:gd name="T11" fmla="*/ 530 h 2000"/>
                  <a:gd name="T12" fmla="*/ 191 w 1540"/>
                  <a:gd name="T13" fmla="*/ 382 h 2000"/>
                  <a:gd name="T14" fmla="*/ 74 w 1540"/>
                  <a:gd name="T15" fmla="*/ 397 h 2000"/>
                  <a:gd name="T16" fmla="*/ 74 w 1540"/>
                  <a:gd name="T17" fmla="*/ 1280 h 2000"/>
                  <a:gd name="T18" fmla="*/ 0 w 1540"/>
                  <a:gd name="T19" fmla="*/ 1897 h 2000"/>
                  <a:gd name="T20" fmla="*/ 15 w 1540"/>
                  <a:gd name="T21" fmla="*/ 1941 h 2000"/>
                  <a:gd name="T22" fmla="*/ 484 w 1540"/>
                  <a:gd name="T23" fmla="*/ 2000 h 2000"/>
                  <a:gd name="T24" fmla="*/ 1188 w 1540"/>
                  <a:gd name="T25" fmla="*/ 130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0" h="2000">
                    <a:moveTo>
                      <a:pt x="1188" y="1309"/>
                    </a:moveTo>
                    <a:cubicBezTo>
                      <a:pt x="778" y="971"/>
                      <a:pt x="778" y="971"/>
                      <a:pt x="778" y="971"/>
                    </a:cubicBezTo>
                    <a:cubicBezTo>
                      <a:pt x="1540" y="544"/>
                      <a:pt x="1540" y="544"/>
                      <a:pt x="1540" y="544"/>
                    </a:cubicBezTo>
                    <a:cubicBezTo>
                      <a:pt x="1262" y="0"/>
                      <a:pt x="1262" y="0"/>
                      <a:pt x="1262" y="0"/>
                    </a:cubicBezTo>
                    <a:cubicBezTo>
                      <a:pt x="1144" y="88"/>
                      <a:pt x="1042" y="162"/>
                      <a:pt x="983" y="191"/>
                    </a:cubicBezTo>
                    <a:cubicBezTo>
                      <a:pt x="807" y="324"/>
                      <a:pt x="602" y="530"/>
                      <a:pt x="528" y="530"/>
                    </a:cubicBezTo>
                    <a:cubicBezTo>
                      <a:pt x="470" y="544"/>
                      <a:pt x="264" y="368"/>
                      <a:pt x="191" y="382"/>
                    </a:cubicBezTo>
                    <a:cubicBezTo>
                      <a:pt x="162" y="382"/>
                      <a:pt x="118" y="397"/>
                      <a:pt x="74" y="397"/>
                    </a:cubicBezTo>
                    <a:cubicBezTo>
                      <a:pt x="74" y="706"/>
                      <a:pt x="103" y="1206"/>
                      <a:pt x="74" y="1280"/>
                    </a:cubicBezTo>
                    <a:cubicBezTo>
                      <a:pt x="44" y="1353"/>
                      <a:pt x="15" y="1750"/>
                      <a:pt x="0" y="1897"/>
                    </a:cubicBezTo>
                    <a:cubicBezTo>
                      <a:pt x="15" y="1882"/>
                      <a:pt x="15" y="1897"/>
                      <a:pt x="15" y="1941"/>
                    </a:cubicBezTo>
                    <a:cubicBezTo>
                      <a:pt x="484" y="2000"/>
                      <a:pt x="484" y="2000"/>
                      <a:pt x="484" y="2000"/>
                    </a:cubicBezTo>
                    <a:lnTo>
                      <a:pt x="1188" y="1309"/>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2" name="Freeform 188"/>
              <p:cNvSpPr>
                <a:spLocks/>
              </p:cNvSpPr>
              <p:nvPr/>
            </p:nvSpPr>
            <p:spPr bwMode="auto">
              <a:xfrm>
                <a:off x="4353" y="607"/>
                <a:ext cx="164" cy="212"/>
              </a:xfrm>
              <a:custGeom>
                <a:avLst/>
                <a:gdLst>
                  <a:gd name="T0" fmla="*/ 1188 w 1540"/>
                  <a:gd name="T1" fmla="*/ 1309 h 2000"/>
                  <a:gd name="T2" fmla="*/ 778 w 1540"/>
                  <a:gd name="T3" fmla="*/ 971 h 2000"/>
                  <a:gd name="T4" fmla="*/ 1540 w 1540"/>
                  <a:gd name="T5" fmla="*/ 544 h 2000"/>
                  <a:gd name="T6" fmla="*/ 1262 w 1540"/>
                  <a:gd name="T7" fmla="*/ 0 h 2000"/>
                  <a:gd name="T8" fmla="*/ 983 w 1540"/>
                  <a:gd name="T9" fmla="*/ 191 h 2000"/>
                  <a:gd name="T10" fmla="*/ 528 w 1540"/>
                  <a:gd name="T11" fmla="*/ 530 h 2000"/>
                  <a:gd name="T12" fmla="*/ 191 w 1540"/>
                  <a:gd name="T13" fmla="*/ 382 h 2000"/>
                  <a:gd name="T14" fmla="*/ 74 w 1540"/>
                  <a:gd name="T15" fmla="*/ 397 h 2000"/>
                  <a:gd name="T16" fmla="*/ 74 w 1540"/>
                  <a:gd name="T17" fmla="*/ 1280 h 2000"/>
                  <a:gd name="T18" fmla="*/ 0 w 1540"/>
                  <a:gd name="T19" fmla="*/ 1897 h 2000"/>
                  <a:gd name="T20" fmla="*/ 15 w 1540"/>
                  <a:gd name="T21" fmla="*/ 1941 h 2000"/>
                  <a:gd name="T22" fmla="*/ 484 w 1540"/>
                  <a:gd name="T23" fmla="*/ 2000 h 2000"/>
                  <a:gd name="T24" fmla="*/ 1188 w 1540"/>
                  <a:gd name="T25" fmla="*/ 130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0" h="2000">
                    <a:moveTo>
                      <a:pt x="1188" y="1309"/>
                    </a:moveTo>
                    <a:cubicBezTo>
                      <a:pt x="778" y="971"/>
                      <a:pt x="778" y="971"/>
                      <a:pt x="778" y="971"/>
                    </a:cubicBezTo>
                    <a:cubicBezTo>
                      <a:pt x="1540" y="544"/>
                      <a:pt x="1540" y="544"/>
                      <a:pt x="1540" y="544"/>
                    </a:cubicBezTo>
                    <a:cubicBezTo>
                      <a:pt x="1262" y="0"/>
                      <a:pt x="1262" y="0"/>
                      <a:pt x="1262" y="0"/>
                    </a:cubicBezTo>
                    <a:cubicBezTo>
                      <a:pt x="1144" y="88"/>
                      <a:pt x="1042" y="162"/>
                      <a:pt x="983" y="191"/>
                    </a:cubicBezTo>
                    <a:cubicBezTo>
                      <a:pt x="807" y="324"/>
                      <a:pt x="602" y="530"/>
                      <a:pt x="528" y="530"/>
                    </a:cubicBezTo>
                    <a:cubicBezTo>
                      <a:pt x="470" y="544"/>
                      <a:pt x="264" y="368"/>
                      <a:pt x="191" y="382"/>
                    </a:cubicBezTo>
                    <a:cubicBezTo>
                      <a:pt x="162" y="382"/>
                      <a:pt x="118" y="397"/>
                      <a:pt x="74" y="397"/>
                    </a:cubicBezTo>
                    <a:cubicBezTo>
                      <a:pt x="74" y="706"/>
                      <a:pt x="103" y="1206"/>
                      <a:pt x="74" y="1280"/>
                    </a:cubicBezTo>
                    <a:cubicBezTo>
                      <a:pt x="44" y="1353"/>
                      <a:pt x="15" y="1750"/>
                      <a:pt x="0" y="1897"/>
                    </a:cubicBezTo>
                    <a:cubicBezTo>
                      <a:pt x="15" y="1882"/>
                      <a:pt x="15" y="1897"/>
                      <a:pt x="15" y="1941"/>
                    </a:cubicBezTo>
                    <a:cubicBezTo>
                      <a:pt x="484" y="2000"/>
                      <a:pt x="484" y="2000"/>
                      <a:pt x="484" y="2000"/>
                    </a:cubicBezTo>
                    <a:lnTo>
                      <a:pt x="1188" y="1309"/>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9" name="Group 192"/>
            <p:cNvGrpSpPr>
              <a:grpSpLocks/>
            </p:cNvGrpSpPr>
            <p:nvPr/>
          </p:nvGrpSpPr>
          <p:grpSpPr bwMode="auto">
            <a:xfrm>
              <a:off x="8219870" y="663573"/>
              <a:ext cx="692151" cy="620710"/>
              <a:chOff x="4488" y="396"/>
              <a:chExt cx="436" cy="391"/>
            </a:xfrm>
          </p:grpSpPr>
          <p:sp>
            <p:nvSpPr>
              <p:cNvPr id="349" name="Freeform 190"/>
              <p:cNvSpPr>
                <a:spLocks/>
              </p:cNvSpPr>
              <p:nvPr/>
            </p:nvSpPr>
            <p:spPr bwMode="auto">
              <a:xfrm>
                <a:off x="4488" y="396"/>
                <a:ext cx="436" cy="391"/>
              </a:xfrm>
              <a:custGeom>
                <a:avLst/>
                <a:gdLst>
                  <a:gd name="T0" fmla="*/ 1967 w 2048"/>
                  <a:gd name="T1" fmla="*/ 1581 h 1838"/>
                  <a:gd name="T2" fmla="*/ 2011 w 2048"/>
                  <a:gd name="T3" fmla="*/ 1574 h 1838"/>
                  <a:gd name="T4" fmla="*/ 2048 w 2048"/>
                  <a:gd name="T5" fmla="*/ 1588 h 1838"/>
                  <a:gd name="T6" fmla="*/ 1982 w 2048"/>
                  <a:gd name="T7" fmla="*/ 1478 h 1838"/>
                  <a:gd name="T8" fmla="*/ 1909 w 2048"/>
                  <a:gd name="T9" fmla="*/ 1346 h 1838"/>
                  <a:gd name="T10" fmla="*/ 1843 w 2048"/>
                  <a:gd name="T11" fmla="*/ 1346 h 1838"/>
                  <a:gd name="T12" fmla="*/ 1835 w 2048"/>
                  <a:gd name="T13" fmla="*/ 1206 h 1838"/>
                  <a:gd name="T14" fmla="*/ 1696 w 2048"/>
                  <a:gd name="T15" fmla="*/ 1037 h 1838"/>
                  <a:gd name="T16" fmla="*/ 1630 w 2048"/>
                  <a:gd name="T17" fmla="*/ 1022 h 1838"/>
                  <a:gd name="T18" fmla="*/ 1542 w 2048"/>
                  <a:gd name="T19" fmla="*/ 978 h 1838"/>
                  <a:gd name="T20" fmla="*/ 1424 w 2048"/>
                  <a:gd name="T21" fmla="*/ 934 h 1838"/>
                  <a:gd name="T22" fmla="*/ 1409 w 2048"/>
                  <a:gd name="T23" fmla="*/ 875 h 1838"/>
                  <a:gd name="T24" fmla="*/ 1263 w 2048"/>
                  <a:gd name="T25" fmla="*/ 721 h 1838"/>
                  <a:gd name="T26" fmla="*/ 1233 w 2048"/>
                  <a:gd name="T27" fmla="*/ 610 h 1838"/>
                  <a:gd name="T28" fmla="*/ 1270 w 2048"/>
                  <a:gd name="T29" fmla="*/ 566 h 1838"/>
                  <a:gd name="T30" fmla="*/ 1307 w 2048"/>
                  <a:gd name="T31" fmla="*/ 478 h 1838"/>
                  <a:gd name="T32" fmla="*/ 1270 w 2048"/>
                  <a:gd name="T33" fmla="*/ 360 h 1838"/>
                  <a:gd name="T34" fmla="*/ 1292 w 2048"/>
                  <a:gd name="T35" fmla="*/ 316 h 1838"/>
                  <a:gd name="T36" fmla="*/ 1189 w 2048"/>
                  <a:gd name="T37" fmla="*/ 316 h 1838"/>
                  <a:gd name="T38" fmla="*/ 1108 w 2048"/>
                  <a:gd name="T39" fmla="*/ 265 h 1838"/>
                  <a:gd name="T40" fmla="*/ 1035 w 2048"/>
                  <a:gd name="T41" fmla="*/ 169 h 1838"/>
                  <a:gd name="T42" fmla="*/ 1013 w 2048"/>
                  <a:gd name="T43" fmla="*/ 110 h 1838"/>
                  <a:gd name="T44" fmla="*/ 984 w 2048"/>
                  <a:gd name="T45" fmla="*/ 66 h 1838"/>
                  <a:gd name="T46" fmla="*/ 954 w 2048"/>
                  <a:gd name="T47" fmla="*/ 22 h 1838"/>
                  <a:gd name="T48" fmla="*/ 859 w 2048"/>
                  <a:gd name="T49" fmla="*/ 66 h 1838"/>
                  <a:gd name="T50" fmla="*/ 844 w 2048"/>
                  <a:gd name="T51" fmla="*/ 15 h 1838"/>
                  <a:gd name="T52" fmla="*/ 785 w 2048"/>
                  <a:gd name="T53" fmla="*/ 44 h 1838"/>
                  <a:gd name="T54" fmla="*/ 594 w 2048"/>
                  <a:gd name="T55" fmla="*/ 44 h 1838"/>
                  <a:gd name="T56" fmla="*/ 528 w 2048"/>
                  <a:gd name="T57" fmla="*/ 103 h 1838"/>
                  <a:gd name="T58" fmla="*/ 514 w 2048"/>
                  <a:gd name="T59" fmla="*/ 96 h 1838"/>
                  <a:gd name="T60" fmla="*/ 448 w 2048"/>
                  <a:gd name="T61" fmla="*/ 206 h 1838"/>
                  <a:gd name="T62" fmla="*/ 360 w 2048"/>
                  <a:gd name="T63" fmla="*/ 302 h 1838"/>
                  <a:gd name="T64" fmla="*/ 396 w 2048"/>
                  <a:gd name="T65" fmla="*/ 456 h 1838"/>
                  <a:gd name="T66" fmla="*/ 404 w 2048"/>
                  <a:gd name="T67" fmla="*/ 662 h 1838"/>
                  <a:gd name="T68" fmla="*/ 0 w 2048"/>
                  <a:gd name="T69" fmla="*/ 993 h 1838"/>
                  <a:gd name="T70" fmla="*/ 139 w 2048"/>
                  <a:gd name="T71" fmla="*/ 1265 h 1838"/>
                  <a:gd name="T72" fmla="*/ 139 w 2048"/>
                  <a:gd name="T73" fmla="*/ 1272 h 1838"/>
                  <a:gd name="T74" fmla="*/ 404 w 2048"/>
                  <a:gd name="T75" fmla="*/ 1302 h 1838"/>
                  <a:gd name="T76" fmla="*/ 712 w 2048"/>
                  <a:gd name="T77" fmla="*/ 1441 h 1838"/>
                  <a:gd name="T78" fmla="*/ 1343 w 2048"/>
                  <a:gd name="T79" fmla="*/ 1838 h 1838"/>
                  <a:gd name="T80" fmla="*/ 1740 w 2048"/>
                  <a:gd name="T81" fmla="*/ 1831 h 1838"/>
                  <a:gd name="T82" fmla="*/ 1806 w 2048"/>
                  <a:gd name="T83" fmla="*/ 1625 h 1838"/>
                  <a:gd name="T84" fmla="*/ 1967 w 2048"/>
                  <a:gd name="T85" fmla="*/ 1581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8" h="1838">
                    <a:moveTo>
                      <a:pt x="1967" y="1581"/>
                    </a:moveTo>
                    <a:cubicBezTo>
                      <a:pt x="1960" y="1552"/>
                      <a:pt x="1975" y="1552"/>
                      <a:pt x="2011" y="1574"/>
                    </a:cubicBezTo>
                    <a:cubicBezTo>
                      <a:pt x="2026" y="1588"/>
                      <a:pt x="2041" y="1588"/>
                      <a:pt x="2048" y="1588"/>
                    </a:cubicBezTo>
                    <a:cubicBezTo>
                      <a:pt x="2026" y="1544"/>
                      <a:pt x="2004" y="1500"/>
                      <a:pt x="1982" y="1478"/>
                    </a:cubicBezTo>
                    <a:cubicBezTo>
                      <a:pt x="1953" y="1449"/>
                      <a:pt x="1931" y="1346"/>
                      <a:pt x="1909" y="1346"/>
                    </a:cubicBezTo>
                    <a:cubicBezTo>
                      <a:pt x="1887" y="1346"/>
                      <a:pt x="1850" y="1405"/>
                      <a:pt x="1843" y="1346"/>
                    </a:cubicBezTo>
                    <a:cubicBezTo>
                      <a:pt x="1835" y="1280"/>
                      <a:pt x="1865" y="1280"/>
                      <a:pt x="1835" y="1206"/>
                    </a:cubicBezTo>
                    <a:cubicBezTo>
                      <a:pt x="1813" y="1125"/>
                      <a:pt x="1710" y="1037"/>
                      <a:pt x="1696" y="1037"/>
                    </a:cubicBezTo>
                    <a:cubicBezTo>
                      <a:pt x="1681" y="1037"/>
                      <a:pt x="1652" y="1052"/>
                      <a:pt x="1630" y="1022"/>
                    </a:cubicBezTo>
                    <a:cubicBezTo>
                      <a:pt x="1608" y="1000"/>
                      <a:pt x="1571" y="978"/>
                      <a:pt x="1542" y="978"/>
                    </a:cubicBezTo>
                    <a:cubicBezTo>
                      <a:pt x="1505" y="978"/>
                      <a:pt x="1424" y="956"/>
                      <a:pt x="1424" y="934"/>
                    </a:cubicBezTo>
                    <a:cubicBezTo>
                      <a:pt x="1424" y="919"/>
                      <a:pt x="1446" y="897"/>
                      <a:pt x="1409" y="875"/>
                    </a:cubicBezTo>
                    <a:cubicBezTo>
                      <a:pt x="1373" y="853"/>
                      <a:pt x="1255" y="743"/>
                      <a:pt x="1263" y="721"/>
                    </a:cubicBezTo>
                    <a:cubicBezTo>
                      <a:pt x="1270" y="699"/>
                      <a:pt x="1196" y="640"/>
                      <a:pt x="1233" y="610"/>
                    </a:cubicBezTo>
                    <a:cubicBezTo>
                      <a:pt x="1263" y="581"/>
                      <a:pt x="1270" y="596"/>
                      <a:pt x="1270" y="566"/>
                    </a:cubicBezTo>
                    <a:cubicBezTo>
                      <a:pt x="1270" y="537"/>
                      <a:pt x="1270" y="508"/>
                      <a:pt x="1307" y="478"/>
                    </a:cubicBezTo>
                    <a:cubicBezTo>
                      <a:pt x="1343" y="441"/>
                      <a:pt x="1255" y="375"/>
                      <a:pt x="1270" y="360"/>
                    </a:cubicBezTo>
                    <a:cubicBezTo>
                      <a:pt x="1285" y="346"/>
                      <a:pt x="1351" y="316"/>
                      <a:pt x="1292" y="316"/>
                    </a:cubicBezTo>
                    <a:cubicBezTo>
                      <a:pt x="1241" y="309"/>
                      <a:pt x="1204" y="324"/>
                      <a:pt x="1189" y="316"/>
                    </a:cubicBezTo>
                    <a:cubicBezTo>
                      <a:pt x="1182" y="309"/>
                      <a:pt x="1108" y="287"/>
                      <a:pt x="1108" y="265"/>
                    </a:cubicBezTo>
                    <a:cubicBezTo>
                      <a:pt x="1108" y="235"/>
                      <a:pt x="1050" y="213"/>
                      <a:pt x="1035" y="169"/>
                    </a:cubicBezTo>
                    <a:cubicBezTo>
                      <a:pt x="1028" y="125"/>
                      <a:pt x="1042" y="110"/>
                      <a:pt x="1013" y="110"/>
                    </a:cubicBezTo>
                    <a:cubicBezTo>
                      <a:pt x="984" y="110"/>
                      <a:pt x="1006" y="125"/>
                      <a:pt x="984" y="66"/>
                    </a:cubicBezTo>
                    <a:cubicBezTo>
                      <a:pt x="984" y="52"/>
                      <a:pt x="969" y="37"/>
                      <a:pt x="954" y="22"/>
                    </a:cubicBezTo>
                    <a:cubicBezTo>
                      <a:pt x="918" y="37"/>
                      <a:pt x="881" y="59"/>
                      <a:pt x="859" y="66"/>
                    </a:cubicBezTo>
                    <a:cubicBezTo>
                      <a:pt x="829" y="88"/>
                      <a:pt x="844" y="37"/>
                      <a:pt x="844" y="15"/>
                    </a:cubicBezTo>
                    <a:cubicBezTo>
                      <a:pt x="844" y="0"/>
                      <a:pt x="815" y="22"/>
                      <a:pt x="785" y="44"/>
                    </a:cubicBezTo>
                    <a:cubicBezTo>
                      <a:pt x="756" y="59"/>
                      <a:pt x="624" y="37"/>
                      <a:pt x="594" y="44"/>
                    </a:cubicBezTo>
                    <a:cubicBezTo>
                      <a:pt x="565" y="44"/>
                      <a:pt x="536" y="81"/>
                      <a:pt x="528" y="103"/>
                    </a:cubicBezTo>
                    <a:cubicBezTo>
                      <a:pt x="521" y="110"/>
                      <a:pt x="521" y="110"/>
                      <a:pt x="514" y="96"/>
                    </a:cubicBezTo>
                    <a:cubicBezTo>
                      <a:pt x="499" y="140"/>
                      <a:pt x="484" y="184"/>
                      <a:pt x="448" y="206"/>
                    </a:cubicBezTo>
                    <a:cubicBezTo>
                      <a:pt x="382" y="250"/>
                      <a:pt x="352" y="265"/>
                      <a:pt x="360" y="302"/>
                    </a:cubicBezTo>
                    <a:cubicBezTo>
                      <a:pt x="367" y="338"/>
                      <a:pt x="396" y="390"/>
                      <a:pt x="396" y="456"/>
                    </a:cubicBezTo>
                    <a:cubicBezTo>
                      <a:pt x="396" y="522"/>
                      <a:pt x="426" y="625"/>
                      <a:pt x="404" y="662"/>
                    </a:cubicBezTo>
                    <a:cubicBezTo>
                      <a:pt x="396" y="684"/>
                      <a:pt x="161" y="868"/>
                      <a:pt x="0" y="993"/>
                    </a:cubicBezTo>
                    <a:cubicBezTo>
                      <a:pt x="139" y="1265"/>
                      <a:pt x="139" y="1265"/>
                      <a:pt x="139" y="1265"/>
                    </a:cubicBezTo>
                    <a:cubicBezTo>
                      <a:pt x="139" y="1272"/>
                      <a:pt x="139" y="1272"/>
                      <a:pt x="139" y="1272"/>
                    </a:cubicBezTo>
                    <a:cubicBezTo>
                      <a:pt x="220" y="1272"/>
                      <a:pt x="360" y="1280"/>
                      <a:pt x="404" y="1302"/>
                    </a:cubicBezTo>
                    <a:cubicBezTo>
                      <a:pt x="470" y="1338"/>
                      <a:pt x="653" y="1427"/>
                      <a:pt x="712" y="1441"/>
                    </a:cubicBezTo>
                    <a:cubicBezTo>
                      <a:pt x="763" y="1456"/>
                      <a:pt x="1343" y="1838"/>
                      <a:pt x="1343" y="1838"/>
                    </a:cubicBezTo>
                    <a:cubicBezTo>
                      <a:pt x="1740" y="1831"/>
                      <a:pt x="1740" y="1831"/>
                      <a:pt x="1740" y="1831"/>
                    </a:cubicBezTo>
                    <a:cubicBezTo>
                      <a:pt x="1762" y="1780"/>
                      <a:pt x="1806" y="1677"/>
                      <a:pt x="1806" y="1625"/>
                    </a:cubicBezTo>
                    <a:cubicBezTo>
                      <a:pt x="1806" y="1566"/>
                      <a:pt x="1909" y="1574"/>
                      <a:pt x="1967" y="158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0" name="Freeform 191"/>
              <p:cNvSpPr>
                <a:spLocks/>
              </p:cNvSpPr>
              <p:nvPr/>
            </p:nvSpPr>
            <p:spPr bwMode="auto">
              <a:xfrm>
                <a:off x="4488" y="396"/>
                <a:ext cx="436" cy="391"/>
              </a:xfrm>
              <a:custGeom>
                <a:avLst/>
                <a:gdLst>
                  <a:gd name="T0" fmla="*/ 419 w 436"/>
                  <a:gd name="T1" fmla="*/ 336 h 391"/>
                  <a:gd name="T2" fmla="*/ 429 w 436"/>
                  <a:gd name="T3" fmla="*/ 335 h 391"/>
                  <a:gd name="T4" fmla="*/ 436 w 436"/>
                  <a:gd name="T5" fmla="*/ 338 h 391"/>
                  <a:gd name="T6" fmla="*/ 422 w 436"/>
                  <a:gd name="T7" fmla="*/ 314 h 391"/>
                  <a:gd name="T8" fmla="*/ 407 w 436"/>
                  <a:gd name="T9" fmla="*/ 286 h 391"/>
                  <a:gd name="T10" fmla="*/ 393 w 436"/>
                  <a:gd name="T11" fmla="*/ 286 h 391"/>
                  <a:gd name="T12" fmla="*/ 391 w 436"/>
                  <a:gd name="T13" fmla="*/ 256 h 391"/>
                  <a:gd name="T14" fmla="*/ 362 w 436"/>
                  <a:gd name="T15" fmla="*/ 220 h 391"/>
                  <a:gd name="T16" fmla="*/ 347 w 436"/>
                  <a:gd name="T17" fmla="*/ 217 h 391"/>
                  <a:gd name="T18" fmla="*/ 329 w 436"/>
                  <a:gd name="T19" fmla="*/ 208 h 391"/>
                  <a:gd name="T20" fmla="*/ 304 w 436"/>
                  <a:gd name="T21" fmla="*/ 198 h 391"/>
                  <a:gd name="T22" fmla="*/ 300 w 436"/>
                  <a:gd name="T23" fmla="*/ 186 h 391"/>
                  <a:gd name="T24" fmla="*/ 269 w 436"/>
                  <a:gd name="T25" fmla="*/ 153 h 391"/>
                  <a:gd name="T26" fmla="*/ 263 w 436"/>
                  <a:gd name="T27" fmla="*/ 129 h 391"/>
                  <a:gd name="T28" fmla="*/ 271 w 436"/>
                  <a:gd name="T29" fmla="*/ 120 h 391"/>
                  <a:gd name="T30" fmla="*/ 279 w 436"/>
                  <a:gd name="T31" fmla="*/ 101 h 391"/>
                  <a:gd name="T32" fmla="*/ 271 w 436"/>
                  <a:gd name="T33" fmla="*/ 76 h 391"/>
                  <a:gd name="T34" fmla="*/ 275 w 436"/>
                  <a:gd name="T35" fmla="*/ 67 h 391"/>
                  <a:gd name="T36" fmla="*/ 254 w 436"/>
                  <a:gd name="T37" fmla="*/ 67 h 391"/>
                  <a:gd name="T38" fmla="*/ 236 w 436"/>
                  <a:gd name="T39" fmla="*/ 56 h 391"/>
                  <a:gd name="T40" fmla="*/ 221 w 436"/>
                  <a:gd name="T41" fmla="*/ 36 h 391"/>
                  <a:gd name="T42" fmla="*/ 216 w 436"/>
                  <a:gd name="T43" fmla="*/ 23 h 391"/>
                  <a:gd name="T44" fmla="*/ 210 w 436"/>
                  <a:gd name="T45" fmla="*/ 14 h 391"/>
                  <a:gd name="T46" fmla="*/ 203 w 436"/>
                  <a:gd name="T47" fmla="*/ 4 h 391"/>
                  <a:gd name="T48" fmla="*/ 183 w 436"/>
                  <a:gd name="T49" fmla="*/ 14 h 391"/>
                  <a:gd name="T50" fmla="*/ 180 w 436"/>
                  <a:gd name="T51" fmla="*/ 3 h 391"/>
                  <a:gd name="T52" fmla="*/ 167 w 436"/>
                  <a:gd name="T53" fmla="*/ 9 h 391"/>
                  <a:gd name="T54" fmla="*/ 127 w 436"/>
                  <a:gd name="T55" fmla="*/ 9 h 391"/>
                  <a:gd name="T56" fmla="*/ 113 w 436"/>
                  <a:gd name="T57" fmla="*/ 22 h 391"/>
                  <a:gd name="T58" fmla="*/ 110 w 436"/>
                  <a:gd name="T59" fmla="*/ 20 h 391"/>
                  <a:gd name="T60" fmla="*/ 96 w 436"/>
                  <a:gd name="T61" fmla="*/ 43 h 391"/>
                  <a:gd name="T62" fmla="*/ 77 w 436"/>
                  <a:gd name="T63" fmla="*/ 64 h 391"/>
                  <a:gd name="T64" fmla="*/ 85 w 436"/>
                  <a:gd name="T65" fmla="*/ 97 h 391"/>
                  <a:gd name="T66" fmla="*/ 86 w 436"/>
                  <a:gd name="T67" fmla="*/ 140 h 391"/>
                  <a:gd name="T68" fmla="*/ 0 w 436"/>
                  <a:gd name="T69" fmla="*/ 211 h 391"/>
                  <a:gd name="T70" fmla="*/ 30 w 436"/>
                  <a:gd name="T71" fmla="*/ 269 h 391"/>
                  <a:gd name="T72" fmla="*/ 30 w 436"/>
                  <a:gd name="T73" fmla="*/ 270 h 391"/>
                  <a:gd name="T74" fmla="*/ 86 w 436"/>
                  <a:gd name="T75" fmla="*/ 277 h 391"/>
                  <a:gd name="T76" fmla="*/ 152 w 436"/>
                  <a:gd name="T77" fmla="*/ 306 h 391"/>
                  <a:gd name="T78" fmla="*/ 286 w 436"/>
                  <a:gd name="T79" fmla="*/ 391 h 391"/>
                  <a:gd name="T80" fmla="*/ 371 w 436"/>
                  <a:gd name="T81" fmla="*/ 389 h 391"/>
                  <a:gd name="T82" fmla="*/ 385 w 436"/>
                  <a:gd name="T83" fmla="*/ 345 h 391"/>
                  <a:gd name="T84" fmla="*/ 419 w 436"/>
                  <a:gd name="T85" fmla="*/ 33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6" h="391">
                    <a:moveTo>
                      <a:pt x="419" y="336"/>
                    </a:moveTo>
                    <a:cubicBezTo>
                      <a:pt x="418" y="330"/>
                      <a:pt x="421" y="330"/>
                      <a:pt x="429" y="335"/>
                    </a:cubicBezTo>
                    <a:cubicBezTo>
                      <a:pt x="432" y="338"/>
                      <a:pt x="435" y="338"/>
                      <a:pt x="436" y="338"/>
                    </a:cubicBezTo>
                    <a:cubicBezTo>
                      <a:pt x="432" y="328"/>
                      <a:pt x="427" y="319"/>
                      <a:pt x="422" y="314"/>
                    </a:cubicBezTo>
                    <a:cubicBezTo>
                      <a:pt x="416" y="308"/>
                      <a:pt x="412" y="286"/>
                      <a:pt x="407" y="286"/>
                    </a:cubicBezTo>
                    <a:cubicBezTo>
                      <a:pt x="402" y="286"/>
                      <a:pt x="394" y="299"/>
                      <a:pt x="393" y="286"/>
                    </a:cubicBezTo>
                    <a:cubicBezTo>
                      <a:pt x="391" y="272"/>
                      <a:pt x="398" y="272"/>
                      <a:pt x="391" y="256"/>
                    </a:cubicBezTo>
                    <a:cubicBezTo>
                      <a:pt x="386" y="239"/>
                      <a:pt x="365" y="220"/>
                      <a:pt x="362" y="220"/>
                    </a:cubicBezTo>
                    <a:cubicBezTo>
                      <a:pt x="358" y="220"/>
                      <a:pt x="352" y="223"/>
                      <a:pt x="347" y="217"/>
                    </a:cubicBezTo>
                    <a:cubicBezTo>
                      <a:pt x="343" y="212"/>
                      <a:pt x="335" y="208"/>
                      <a:pt x="329" y="208"/>
                    </a:cubicBezTo>
                    <a:cubicBezTo>
                      <a:pt x="321" y="208"/>
                      <a:pt x="304" y="203"/>
                      <a:pt x="304" y="198"/>
                    </a:cubicBezTo>
                    <a:cubicBezTo>
                      <a:pt x="304" y="195"/>
                      <a:pt x="308" y="190"/>
                      <a:pt x="300" y="186"/>
                    </a:cubicBezTo>
                    <a:cubicBezTo>
                      <a:pt x="293" y="181"/>
                      <a:pt x="268" y="158"/>
                      <a:pt x="269" y="153"/>
                    </a:cubicBezTo>
                    <a:cubicBezTo>
                      <a:pt x="271" y="148"/>
                      <a:pt x="255" y="136"/>
                      <a:pt x="263" y="129"/>
                    </a:cubicBezTo>
                    <a:cubicBezTo>
                      <a:pt x="269" y="123"/>
                      <a:pt x="271" y="126"/>
                      <a:pt x="271" y="120"/>
                    </a:cubicBezTo>
                    <a:cubicBezTo>
                      <a:pt x="271" y="114"/>
                      <a:pt x="271" y="108"/>
                      <a:pt x="279" y="101"/>
                    </a:cubicBezTo>
                    <a:cubicBezTo>
                      <a:pt x="286" y="93"/>
                      <a:pt x="268" y="79"/>
                      <a:pt x="271" y="76"/>
                    </a:cubicBezTo>
                    <a:cubicBezTo>
                      <a:pt x="274" y="73"/>
                      <a:pt x="288" y="67"/>
                      <a:pt x="275" y="67"/>
                    </a:cubicBezTo>
                    <a:cubicBezTo>
                      <a:pt x="265" y="65"/>
                      <a:pt x="257" y="69"/>
                      <a:pt x="254" y="67"/>
                    </a:cubicBezTo>
                    <a:cubicBezTo>
                      <a:pt x="252" y="65"/>
                      <a:pt x="236" y="61"/>
                      <a:pt x="236" y="56"/>
                    </a:cubicBezTo>
                    <a:cubicBezTo>
                      <a:pt x="236" y="50"/>
                      <a:pt x="224" y="45"/>
                      <a:pt x="221" y="36"/>
                    </a:cubicBezTo>
                    <a:cubicBezTo>
                      <a:pt x="219" y="26"/>
                      <a:pt x="222" y="23"/>
                      <a:pt x="216" y="23"/>
                    </a:cubicBezTo>
                    <a:cubicBezTo>
                      <a:pt x="210" y="23"/>
                      <a:pt x="215" y="26"/>
                      <a:pt x="210" y="14"/>
                    </a:cubicBezTo>
                    <a:cubicBezTo>
                      <a:pt x="210" y="11"/>
                      <a:pt x="207" y="7"/>
                      <a:pt x="203" y="4"/>
                    </a:cubicBezTo>
                    <a:cubicBezTo>
                      <a:pt x="196" y="7"/>
                      <a:pt x="188" y="12"/>
                      <a:pt x="183" y="14"/>
                    </a:cubicBezTo>
                    <a:cubicBezTo>
                      <a:pt x="177" y="18"/>
                      <a:pt x="180" y="7"/>
                      <a:pt x="180" y="3"/>
                    </a:cubicBezTo>
                    <a:cubicBezTo>
                      <a:pt x="180" y="0"/>
                      <a:pt x="174" y="4"/>
                      <a:pt x="167" y="9"/>
                    </a:cubicBezTo>
                    <a:cubicBezTo>
                      <a:pt x="161" y="12"/>
                      <a:pt x="133" y="7"/>
                      <a:pt x="127" y="9"/>
                    </a:cubicBezTo>
                    <a:cubicBezTo>
                      <a:pt x="121" y="9"/>
                      <a:pt x="114" y="17"/>
                      <a:pt x="113" y="22"/>
                    </a:cubicBezTo>
                    <a:cubicBezTo>
                      <a:pt x="111" y="23"/>
                      <a:pt x="111" y="23"/>
                      <a:pt x="110" y="20"/>
                    </a:cubicBezTo>
                    <a:cubicBezTo>
                      <a:pt x="107" y="29"/>
                      <a:pt x="103" y="39"/>
                      <a:pt x="96" y="43"/>
                    </a:cubicBezTo>
                    <a:cubicBezTo>
                      <a:pt x="82" y="53"/>
                      <a:pt x="75" y="56"/>
                      <a:pt x="77" y="64"/>
                    </a:cubicBezTo>
                    <a:cubicBezTo>
                      <a:pt x="78" y="72"/>
                      <a:pt x="85" y="83"/>
                      <a:pt x="85" y="97"/>
                    </a:cubicBezTo>
                    <a:cubicBezTo>
                      <a:pt x="85" y="111"/>
                      <a:pt x="91" y="133"/>
                      <a:pt x="86" y="140"/>
                    </a:cubicBezTo>
                    <a:cubicBezTo>
                      <a:pt x="85" y="145"/>
                      <a:pt x="35" y="184"/>
                      <a:pt x="0" y="211"/>
                    </a:cubicBezTo>
                    <a:cubicBezTo>
                      <a:pt x="30" y="269"/>
                      <a:pt x="30" y="269"/>
                      <a:pt x="30" y="269"/>
                    </a:cubicBezTo>
                    <a:cubicBezTo>
                      <a:pt x="30" y="270"/>
                      <a:pt x="30" y="270"/>
                      <a:pt x="30" y="270"/>
                    </a:cubicBezTo>
                    <a:cubicBezTo>
                      <a:pt x="47" y="270"/>
                      <a:pt x="77" y="272"/>
                      <a:pt x="86" y="277"/>
                    </a:cubicBezTo>
                    <a:cubicBezTo>
                      <a:pt x="100" y="284"/>
                      <a:pt x="139" y="303"/>
                      <a:pt x="152" y="306"/>
                    </a:cubicBezTo>
                    <a:cubicBezTo>
                      <a:pt x="163" y="309"/>
                      <a:pt x="286" y="391"/>
                      <a:pt x="286" y="391"/>
                    </a:cubicBezTo>
                    <a:cubicBezTo>
                      <a:pt x="371" y="389"/>
                      <a:pt x="371" y="389"/>
                      <a:pt x="371" y="389"/>
                    </a:cubicBezTo>
                    <a:cubicBezTo>
                      <a:pt x="376" y="378"/>
                      <a:pt x="385" y="356"/>
                      <a:pt x="385" y="345"/>
                    </a:cubicBezTo>
                    <a:cubicBezTo>
                      <a:pt x="385" y="333"/>
                      <a:pt x="407" y="335"/>
                      <a:pt x="419" y="33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0" name="Group 195"/>
            <p:cNvGrpSpPr>
              <a:grpSpLocks/>
            </p:cNvGrpSpPr>
            <p:nvPr/>
          </p:nvGrpSpPr>
          <p:grpSpPr bwMode="auto">
            <a:xfrm>
              <a:off x="8808833" y="1192209"/>
              <a:ext cx="127000" cy="120650"/>
              <a:chOff x="4859" y="729"/>
              <a:chExt cx="80" cy="76"/>
            </a:xfrm>
          </p:grpSpPr>
          <p:sp>
            <p:nvSpPr>
              <p:cNvPr id="347" name="Freeform 193"/>
              <p:cNvSpPr>
                <a:spLocks/>
              </p:cNvSpPr>
              <p:nvPr/>
            </p:nvSpPr>
            <p:spPr bwMode="auto">
              <a:xfrm>
                <a:off x="4859" y="729"/>
                <a:ext cx="80" cy="76"/>
              </a:xfrm>
              <a:custGeom>
                <a:avLst/>
                <a:gdLst>
                  <a:gd name="T0" fmla="*/ 272 w 375"/>
                  <a:gd name="T1" fmla="*/ 183 h 358"/>
                  <a:gd name="T2" fmla="*/ 235 w 375"/>
                  <a:gd name="T3" fmla="*/ 44 h 358"/>
                  <a:gd name="T4" fmla="*/ 228 w 375"/>
                  <a:gd name="T5" fmla="*/ 14 h 358"/>
                  <a:gd name="T6" fmla="*/ 66 w 375"/>
                  <a:gd name="T7" fmla="*/ 58 h 358"/>
                  <a:gd name="T8" fmla="*/ 0 w 375"/>
                  <a:gd name="T9" fmla="*/ 263 h 358"/>
                  <a:gd name="T10" fmla="*/ 169 w 375"/>
                  <a:gd name="T11" fmla="*/ 256 h 358"/>
                  <a:gd name="T12" fmla="*/ 235 w 375"/>
                  <a:gd name="T13" fmla="*/ 358 h 358"/>
                  <a:gd name="T14" fmla="*/ 375 w 375"/>
                  <a:gd name="T15" fmla="*/ 329 h 358"/>
                  <a:gd name="T16" fmla="*/ 272 w 375"/>
                  <a:gd name="T17" fmla="*/ 18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58">
                    <a:moveTo>
                      <a:pt x="272" y="183"/>
                    </a:moveTo>
                    <a:cubicBezTo>
                      <a:pt x="242" y="161"/>
                      <a:pt x="257" y="102"/>
                      <a:pt x="235" y="44"/>
                    </a:cubicBezTo>
                    <a:cubicBezTo>
                      <a:pt x="228" y="29"/>
                      <a:pt x="228" y="22"/>
                      <a:pt x="228" y="14"/>
                    </a:cubicBezTo>
                    <a:cubicBezTo>
                      <a:pt x="169" y="7"/>
                      <a:pt x="66" y="0"/>
                      <a:pt x="66" y="58"/>
                    </a:cubicBezTo>
                    <a:cubicBezTo>
                      <a:pt x="66" y="109"/>
                      <a:pt x="22" y="212"/>
                      <a:pt x="0" y="263"/>
                    </a:cubicBezTo>
                    <a:cubicBezTo>
                      <a:pt x="169" y="256"/>
                      <a:pt x="169" y="256"/>
                      <a:pt x="169" y="256"/>
                    </a:cubicBezTo>
                    <a:cubicBezTo>
                      <a:pt x="235" y="358"/>
                      <a:pt x="235" y="358"/>
                      <a:pt x="235" y="358"/>
                    </a:cubicBezTo>
                    <a:cubicBezTo>
                      <a:pt x="375" y="329"/>
                      <a:pt x="375" y="329"/>
                      <a:pt x="375" y="329"/>
                    </a:cubicBezTo>
                    <a:cubicBezTo>
                      <a:pt x="338" y="270"/>
                      <a:pt x="279" y="205"/>
                      <a:pt x="272" y="18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8" name="Freeform 194"/>
              <p:cNvSpPr>
                <a:spLocks/>
              </p:cNvSpPr>
              <p:nvPr/>
            </p:nvSpPr>
            <p:spPr bwMode="auto">
              <a:xfrm>
                <a:off x="4859" y="729"/>
                <a:ext cx="80" cy="76"/>
              </a:xfrm>
              <a:custGeom>
                <a:avLst/>
                <a:gdLst>
                  <a:gd name="T0" fmla="*/ 58 w 80"/>
                  <a:gd name="T1" fmla="*/ 39 h 76"/>
                  <a:gd name="T2" fmla="*/ 50 w 80"/>
                  <a:gd name="T3" fmla="*/ 9 h 76"/>
                  <a:gd name="T4" fmla="*/ 48 w 80"/>
                  <a:gd name="T5" fmla="*/ 3 h 76"/>
                  <a:gd name="T6" fmla="*/ 14 w 80"/>
                  <a:gd name="T7" fmla="*/ 12 h 76"/>
                  <a:gd name="T8" fmla="*/ 0 w 80"/>
                  <a:gd name="T9" fmla="*/ 56 h 76"/>
                  <a:gd name="T10" fmla="*/ 36 w 80"/>
                  <a:gd name="T11" fmla="*/ 55 h 76"/>
                  <a:gd name="T12" fmla="*/ 50 w 80"/>
                  <a:gd name="T13" fmla="*/ 76 h 76"/>
                  <a:gd name="T14" fmla="*/ 80 w 80"/>
                  <a:gd name="T15" fmla="*/ 70 h 76"/>
                  <a:gd name="T16" fmla="*/ 58 w 80"/>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6">
                    <a:moveTo>
                      <a:pt x="58" y="39"/>
                    </a:moveTo>
                    <a:cubicBezTo>
                      <a:pt x="51" y="34"/>
                      <a:pt x="55" y="22"/>
                      <a:pt x="50" y="9"/>
                    </a:cubicBezTo>
                    <a:cubicBezTo>
                      <a:pt x="48" y="6"/>
                      <a:pt x="48" y="5"/>
                      <a:pt x="48" y="3"/>
                    </a:cubicBezTo>
                    <a:cubicBezTo>
                      <a:pt x="36" y="2"/>
                      <a:pt x="14" y="0"/>
                      <a:pt x="14" y="12"/>
                    </a:cubicBezTo>
                    <a:cubicBezTo>
                      <a:pt x="14" y="23"/>
                      <a:pt x="5" y="45"/>
                      <a:pt x="0" y="56"/>
                    </a:cubicBezTo>
                    <a:cubicBezTo>
                      <a:pt x="36" y="55"/>
                      <a:pt x="36" y="55"/>
                      <a:pt x="36" y="55"/>
                    </a:cubicBezTo>
                    <a:cubicBezTo>
                      <a:pt x="50" y="76"/>
                      <a:pt x="50" y="76"/>
                      <a:pt x="50" y="76"/>
                    </a:cubicBezTo>
                    <a:cubicBezTo>
                      <a:pt x="80" y="70"/>
                      <a:pt x="80" y="70"/>
                      <a:pt x="80" y="70"/>
                    </a:cubicBezTo>
                    <a:cubicBezTo>
                      <a:pt x="72" y="58"/>
                      <a:pt x="59" y="44"/>
                      <a:pt x="58" y="3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1" name="Group 198"/>
            <p:cNvGrpSpPr>
              <a:grpSpLocks/>
            </p:cNvGrpSpPr>
            <p:nvPr/>
          </p:nvGrpSpPr>
          <p:grpSpPr bwMode="auto">
            <a:xfrm>
              <a:off x="8000794" y="1092196"/>
              <a:ext cx="1535115" cy="1214434"/>
              <a:chOff x="4350" y="666"/>
              <a:chExt cx="967" cy="765"/>
            </a:xfrm>
          </p:grpSpPr>
          <p:sp>
            <p:nvSpPr>
              <p:cNvPr id="345" name="Freeform 196"/>
              <p:cNvSpPr>
                <a:spLocks/>
              </p:cNvSpPr>
              <p:nvPr/>
            </p:nvSpPr>
            <p:spPr bwMode="auto">
              <a:xfrm>
                <a:off x="4350" y="666"/>
                <a:ext cx="967" cy="765"/>
              </a:xfrm>
              <a:custGeom>
                <a:avLst/>
                <a:gdLst>
                  <a:gd name="T0" fmla="*/ 2136 w 4537"/>
                  <a:gd name="T1" fmla="*/ 3514 h 3595"/>
                  <a:gd name="T2" fmla="*/ 2136 w 4537"/>
                  <a:gd name="T3" fmla="*/ 3374 h 3595"/>
                  <a:gd name="T4" fmla="*/ 2188 w 4537"/>
                  <a:gd name="T5" fmla="*/ 3301 h 3595"/>
                  <a:gd name="T6" fmla="*/ 2298 w 4537"/>
                  <a:gd name="T7" fmla="*/ 3330 h 3595"/>
                  <a:gd name="T8" fmla="*/ 2569 w 4537"/>
                  <a:gd name="T9" fmla="*/ 3315 h 3595"/>
                  <a:gd name="T10" fmla="*/ 2856 w 4537"/>
                  <a:gd name="T11" fmla="*/ 3323 h 3595"/>
                  <a:gd name="T12" fmla="*/ 2973 w 4537"/>
                  <a:gd name="T13" fmla="*/ 3382 h 3595"/>
                  <a:gd name="T14" fmla="*/ 3047 w 4537"/>
                  <a:gd name="T15" fmla="*/ 3293 h 3595"/>
                  <a:gd name="T16" fmla="*/ 3171 w 4537"/>
                  <a:gd name="T17" fmla="*/ 3058 h 3595"/>
                  <a:gd name="T18" fmla="*/ 3377 w 4537"/>
                  <a:gd name="T19" fmla="*/ 2940 h 3595"/>
                  <a:gd name="T20" fmla="*/ 3942 w 4537"/>
                  <a:gd name="T21" fmla="*/ 2786 h 3595"/>
                  <a:gd name="T22" fmla="*/ 4507 w 4537"/>
                  <a:gd name="T23" fmla="*/ 2485 h 3595"/>
                  <a:gd name="T24" fmla="*/ 4537 w 4537"/>
                  <a:gd name="T25" fmla="*/ 1985 h 3595"/>
                  <a:gd name="T26" fmla="*/ 4427 w 4537"/>
                  <a:gd name="T27" fmla="*/ 1845 h 3595"/>
                  <a:gd name="T28" fmla="*/ 3891 w 4537"/>
                  <a:gd name="T29" fmla="*/ 1838 h 3595"/>
                  <a:gd name="T30" fmla="*/ 3627 w 4537"/>
                  <a:gd name="T31" fmla="*/ 1595 h 3595"/>
                  <a:gd name="T32" fmla="*/ 3627 w 4537"/>
                  <a:gd name="T33" fmla="*/ 1573 h 3595"/>
                  <a:gd name="T34" fmla="*/ 3560 w 4537"/>
                  <a:gd name="T35" fmla="*/ 1522 h 3595"/>
                  <a:gd name="T36" fmla="*/ 3575 w 4537"/>
                  <a:gd name="T37" fmla="*/ 1448 h 3595"/>
                  <a:gd name="T38" fmla="*/ 3546 w 4537"/>
                  <a:gd name="T39" fmla="*/ 1272 h 3595"/>
                  <a:gd name="T40" fmla="*/ 3436 w 4537"/>
                  <a:gd name="T41" fmla="*/ 1132 h 3595"/>
                  <a:gd name="T42" fmla="*/ 3392 w 4537"/>
                  <a:gd name="T43" fmla="*/ 1308 h 3595"/>
                  <a:gd name="T44" fmla="*/ 3414 w 4537"/>
                  <a:gd name="T45" fmla="*/ 1419 h 3595"/>
                  <a:gd name="T46" fmla="*/ 3230 w 4537"/>
                  <a:gd name="T47" fmla="*/ 1198 h 3595"/>
                  <a:gd name="T48" fmla="*/ 3245 w 4537"/>
                  <a:gd name="T49" fmla="*/ 1117 h 3595"/>
                  <a:gd name="T50" fmla="*/ 3113 w 4537"/>
                  <a:gd name="T51" fmla="*/ 956 h 3595"/>
                  <a:gd name="T52" fmla="*/ 2988 w 4537"/>
                  <a:gd name="T53" fmla="*/ 867 h 3595"/>
                  <a:gd name="T54" fmla="*/ 2885 w 4537"/>
                  <a:gd name="T55" fmla="*/ 831 h 3595"/>
                  <a:gd name="T56" fmla="*/ 2826 w 4537"/>
                  <a:gd name="T57" fmla="*/ 728 h 3595"/>
                  <a:gd name="T58" fmla="*/ 2760 w 4537"/>
                  <a:gd name="T59" fmla="*/ 625 h 3595"/>
                  <a:gd name="T60" fmla="*/ 2621 w 4537"/>
                  <a:gd name="T61" fmla="*/ 654 h 3595"/>
                  <a:gd name="T62" fmla="*/ 2555 w 4537"/>
                  <a:gd name="T63" fmla="*/ 551 h 3595"/>
                  <a:gd name="T64" fmla="*/ 1990 w 4537"/>
                  <a:gd name="T65" fmla="*/ 566 h 3595"/>
                  <a:gd name="T66" fmla="*/ 1358 w 4537"/>
                  <a:gd name="T67" fmla="*/ 169 h 3595"/>
                  <a:gd name="T68" fmla="*/ 1050 w 4537"/>
                  <a:gd name="T69" fmla="*/ 29 h 3595"/>
                  <a:gd name="T70" fmla="*/ 786 w 4537"/>
                  <a:gd name="T71" fmla="*/ 0 h 3595"/>
                  <a:gd name="T72" fmla="*/ 404 w 4537"/>
                  <a:gd name="T73" fmla="*/ 206 h 3595"/>
                  <a:gd name="T74" fmla="*/ 609 w 4537"/>
                  <a:gd name="T75" fmla="*/ 375 h 3595"/>
                  <a:gd name="T76" fmla="*/ 257 w 4537"/>
                  <a:gd name="T77" fmla="*/ 720 h 3595"/>
                  <a:gd name="T78" fmla="*/ 22 w 4537"/>
                  <a:gd name="T79" fmla="*/ 691 h 3595"/>
                  <a:gd name="T80" fmla="*/ 0 w 4537"/>
                  <a:gd name="T81" fmla="*/ 963 h 3595"/>
                  <a:gd name="T82" fmla="*/ 110 w 4537"/>
                  <a:gd name="T83" fmla="*/ 978 h 3595"/>
                  <a:gd name="T84" fmla="*/ 477 w 4537"/>
                  <a:gd name="T85" fmla="*/ 1404 h 3595"/>
                  <a:gd name="T86" fmla="*/ 529 w 4537"/>
                  <a:gd name="T87" fmla="*/ 1485 h 3595"/>
                  <a:gd name="T88" fmla="*/ 624 w 4537"/>
                  <a:gd name="T89" fmla="*/ 1654 h 3595"/>
                  <a:gd name="T90" fmla="*/ 698 w 4537"/>
                  <a:gd name="T91" fmla="*/ 1779 h 3595"/>
                  <a:gd name="T92" fmla="*/ 918 w 4537"/>
                  <a:gd name="T93" fmla="*/ 1904 h 3595"/>
                  <a:gd name="T94" fmla="*/ 1079 w 4537"/>
                  <a:gd name="T95" fmla="*/ 2176 h 3595"/>
                  <a:gd name="T96" fmla="*/ 1079 w 4537"/>
                  <a:gd name="T97" fmla="*/ 2323 h 3595"/>
                  <a:gd name="T98" fmla="*/ 1145 w 4537"/>
                  <a:gd name="T99" fmla="*/ 2499 h 3595"/>
                  <a:gd name="T100" fmla="*/ 1329 w 4537"/>
                  <a:gd name="T101" fmla="*/ 2691 h 3595"/>
                  <a:gd name="T102" fmla="*/ 1512 w 4537"/>
                  <a:gd name="T103" fmla="*/ 2816 h 3595"/>
                  <a:gd name="T104" fmla="*/ 1689 w 4537"/>
                  <a:gd name="T105" fmla="*/ 3117 h 3595"/>
                  <a:gd name="T106" fmla="*/ 1909 w 4537"/>
                  <a:gd name="T107" fmla="*/ 3323 h 3595"/>
                  <a:gd name="T108" fmla="*/ 1967 w 4537"/>
                  <a:gd name="T109" fmla="*/ 3440 h 3595"/>
                  <a:gd name="T110" fmla="*/ 2056 w 4537"/>
                  <a:gd name="T111" fmla="*/ 3595 h 3595"/>
                  <a:gd name="T112" fmla="*/ 2136 w 4537"/>
                  <a:gd name="T113" fmla="*/ 3514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7" h="3595">
                    <a:moveTo>
                      <a:pt x="2136" y="3514"/>
                    </a:moveTo>
                    <a:cubicBezTo>
                      <a:pt x="2136" y="3492"/>
                      <a:pt x="2122" y="3418"/>
                      <a:pt x="2136" y="3374"/>
                    </a:cubicBezTo>
                    <a:cubicBezTo>
                      <a:pt x="2144" y="3330"/>
                      <a:pt x="2158" y="3286"/>
                      <a:pt x="2188" y="3301"/>
                    </a:cubicBezTo>
                    <a:cubicBezTo>
                      <a:pt x="2210" y="3315"/>
                      <a:pt x="2276" y="3345"/>
                      <a:pt x="2298" y="3330"/>
                    </a:cubicBezTo>
                    <a:cubicBezTo>
                      <a:pt x="2320" y="3308"/>
                      <a:pt x="2496" y="3286"/>
                      <a:pt x="2569" y="3315"/>
                    </a:cubicBezTo>
                    <a:cubicBezTo>
                      <a:pt x="2643" y="3345"/>
                      <a:pt x="2819" y="3345"/>
                      <a:pt x="2856" y="3323"/>
                    </a:cubicBezTo>
                    <a:cubicBezTo>
                      <a:pt x="2885" y="3301"/>
                      <a:pt x="2944" y="3404"/>
                      <a:pt x="2973" y="3382"/>
                    </a:cubicBezTo>
                    <a:cubicBezTo>
                      <a:pt x="3010" y="3360"/>
                      <a:pt x="3039" y="3337"/>
                      <a:pt x="3047" y="3293"/>
                    </a:cubicBezTo>
                    <a:cubicBezTo>
                      <a:pt x="3061" y="3242"/>
                      <a:pt x="3135" y="3110"/>
                      <a:pt x="3171" y="3058"/>
                    </a:cubicBezTo>
                    <a:cubicBezTo>
                      <a:pt x="3208" y="3014"/>
                      <a:pt x="3318" y="2955"/>
                      <a:pt x="3377" y="2940"/>
                    </a:cubicBezTo>
                    <a:cubicBezTo>
                      <a:pt x="3436" y="2933"/>
                      <a:pt x="3766" y="2852"/>
                      <a:pt x="3942" y="2786"/>
                    </a:cubicBezTo>
                    <a:cubicBezTo>
                      <a:pt x="4118" y="2713"/>
                      <a:pt x="4507" y="2485"/>
                      <a:pt x="4507" y="2485"/>
                    </a:cubicBezTo>
                    <a:cubicBezTo>
                      <a:pt x="4537" y="1985"/>
                      <a:pt x="4537" y="1985"/>
                      <a:pt x="4537" y="1985"/>
                    </a:cubicBezTo>
                    <a:cubicBezTo>
                      <a:pt x="4427" y="1845"/>
                      <a:pt x="4427" y="1845"/>
                      <a:pt x="4427" y="1845"/>
                    </a:cubicBezTo>
                    <a:cubicBezTo>
                      <a:pt x="3891" y="1838"/>
                      <a:pt x="3891" y="1838"/>
                      <a:pt x="3891" y="1838"/>
                    </a:cubicBezTo>
                    <a:cubicBezTo>
                      <a:pt x="3891" y="1838"/>
                      <a:pt x="3634" y="1639"/>
                      <a:pt x="3627" y="1595"/>
                    </a:cubicBezTo>
                    <a:cubicBezTo>
                      <a:pt x="3627" y="1588"/>
                      <a:pt x="3627" y="1580"/>
                      <a:pt x="3627" y="1573"/>
                    </a:cubicBezTo>
                    <a:cubicBezTo>
                      <a:pt x="3590" y="1566"/>
                      <a:pt x="3568" y="1536"/>
                      <a:pt x="3560" y="1522"/>
                    </a:cubicBezTo>
                    <a:cubicBezTo>
                      <a:pt x="3553" y="1492"/>
                      <a:pt x="3538" y="1478"/>
                      <a:pt x="3575" y="1448"/>
                    </a:cubicBezTo>
                    <a:cubicBezTo>
                      <a:pt x="3612" y="1419"/>
                      <a:pt x="3546" y="1330"/>
                      <a:pt x="3546" y="1272"/>
                    </a:cubicBezTo>
                    <a:cubicBezTo>
                      <a:pt x="3546" y="1220"/>
                      <a:pt x="3472" y="1132"/>
                      <a:pt x="3436" y="1132"/>
                    </a:cubicBezTo>
                    <a:cubicBezTo>
                      <a:pt x="3399" y="1132"/>
                      <a:pt x="3428" y="1228"/>
                      <a:pt x="3392" y="1308"/>
                    </a:cubicBezTo>
                    <a:cubicBezTo>
                      <a:pt x="3362" y="1397"/>
                      <a:pt x="3436" y="1389"/>
                      <a:pt x="3414" y="1419"/>
                    </a:cubicBezTo>
                    <a:cubicBezTo>
                      <a:pt x="3392" y="1441"/>
                      <a:pt x="3267" y="1250"/>
                      <a:pt x="3230" y="1198"/>
                    </a:cubicBezTo>
                    <a:cubicBezTo>
                      <a:pt x="3201" y="1154"/>
                      <a:pt x="3245" y="1147"/>
                      <a:pt x="3245" y="1117"/>
                    </a:cubicBezTo>
                    <a:cubicBezTo>
                      <a:pt x="3245" y="1088"/>
                      <a:pt x="3164" y="1000"/>
                      <a:pt x="3113" y="956"/>
                    </a:cubicBezTo>
                    <a:cubicBezTo>
                      <a:pt x="3061" y="911"/>
                      <a:pt x="3054" y="948"/>
                      <a:pt x="2988" y="867"/>
                    </a:cubicBezTo>
                    <a:cubicBezTo>
                      <a:pt x="2929" y="786"/>
                      <a:pt x="2929" y="831"/>
                      <a:pt x="2885" y="831"/>
                    </a:cubicBezTo>
                    <a:cubicBezTo>
                      <a:pt x="2834" y="823"/>
                      <a:pt x="2848" y="764"/>
                      <a:pt x="2826" y="728"/>
                    </a:cubicBezTo>
                    <a:cubicBezTo>
                      <a:pt x="2819" y="706"/>
                      <a:pt x="2797" y="669"/>
                      <a:pt x="2760" y="625"/>
                    </a:cubicBezTo>
                    <a:cubicBezTo>
                      <a:pt x="2621" y="654"/>
                      <a:pt x="2621" y="654"/>
                      <a:pt x="2621" y="654"/>
                    </a:cubicBezTo>
                    <a:cubicBezTo>
                      <a:pt x="2555" y="551"/>
                      <a:pt x="2555" y="551"/>
                      <a:pt x="2555" y="551"/>
                    </a:cubicBezTo>
                    <a:cubicBezTo>
                      <a:pt x="1990" y="566"/>
                      <a:pt x="1990" y="566"/>
                      <a:pt x="1990" y="566"/>
                    </a:cubicBezTo>
                    <a:cubicBezTo>
                      <a:pt x="1990" y="566"/>
                      <a:pt x="1410" y="184"/>
                      <a:pt x="1358" y="169"/>
                    </a:cubicBezTo>
                    <a:cubicBezTo>
                      <a:pt x="1299" y="154"/>
                      <a:pt x="1116" y="66"/>
                      <a:pt x="1050" y="29"/>
                    </a:cubicBezTo>
                    <a:cubicBezTo>
                      <a:pt x="1006" y="7"/>
                      <a:pt x="866" y="0"/>
                      <a:pt x="786" y="0"/>
                    </a:cubicBezTo>
                    <a:cubicBezTo>
                      <a:pt x="404" y="206"/>
                      <a:pt x="404" y="206"/>
                      <a:pt x="404" y="206"/>
                    </a:cubicBezTo>
                    <a:cubicBezTo>
                      <a:pt x="609" y="375"/>
                      <a:pt x="609" y="375"/>
                      <a:pt x="609" y="375"/>
                    </a:cubicBezTo>
                    <a:cubicBezTo>
                      <a:pt x="257" y="720"/>
                      <a:pt x="257" y="720"/>
                      <a:pt x="257" y="720"/>
                    </a:cubicBezTo>
                    <a:cubicBezTo>
                      <a:pt x="22" y="691"/>
                      <a:pt x="22" y="691"/>
                      <a:pt x="22" y="691"/>
                    </a:cubicBezTo>
                    <a:cubicBezTo>
                      <a:pt x="22" y="750"/>
                      <a:pt x="0" y="933"/>
                      <a:pt x="0" y="963"/>
                    </a:cubicBezTo>
                    <a:cubicBezTo>
                      <a:pt x="0" y="1000"/>
                      <a:pt x="81" y="948"/>
                      <a:pt x="110" y="978"/>
                    </a:cubicBezTo>
                    <a:cubicBezTo>
                      <a:pt x="147" y="1000"/>
                      <a:pt x="448" y="1375"/>
                      <a:pt x="477" y="1404"/>
                    </a:cubicBezTo>
                    <a:cubicBezTo>
                      <a:pt x="507" y="1441"/>
                      <a:pt x="492" y="1455"/>
                      <a:pt x="529" y="1485"/>
                    </a:cubicBezTo>
                    <a:cubicBezTo>
                      <a:pt x="573" y="1514"/>
                      <a:pt x="602" y="1595"/>
                      <a:pt x="624" y="1654"/>
                    </a:cubicBezTo>
                    <a:cubicBezTo>
                      <a:pt x="646" y="1713"/>
                      <a:pt x="646" y="1720"/>
                      <a:pt x="698" y="1779"/>
                    </a:cubicBezTo>
                    <a:cubicBezTo>
                      <a:pt x="742" y="1830"/>
                      <a:pt x="844" y="1845"/>
                      <a:pt x="918" y="1904"/>
                    </a:cubicBezTo>
                    <a:cubicBezTo>
                      <a:pt x="991" y="1963"/>
                      <a:pt x="1043" y="2110"/>
                      <a:pt x="1079" y="2176"/>
                    </a:cubicBezTo>
                    <a:cubicBezTo>
                      <a:pt x="1109" y="2242"/>
                      <a:pt x="1079" y="2301"/>
                      <a:pt x="1079" y="2323"/>
                    </a:cubicBezTo>
                    <a:cubicBezTo>
                      <a:pt x="1079" y="2352"/>
                      <a:pt x="1101" y="2426"/>
                      <a:pt x="1145" y="2499"/>
                    </a:cubicBezTo>
                    <a:cubicBezTo>
                      <a:pt x="1189" y="2573"/>
                      <a:pt x="1277" y="2691"/>
                      <a:pt x="1329" y="2691"/>
                    </a:cubicBezTo>
                    <a:cubicBezTo>
                      <a:pt x="1380" y="2691"/>
                      <a:pt x="1446" y="2764"/>
                      <a:pt x="1512" y="2816"/>
                    </a:cubicBezTo>
                    <a:cubicBezTo>
                      <a:pt x="1571" y="2860"/>
                      <a:pt x="1644" y="3029"/>
                      <a:pt x="1689" y="3117"/>
                    </a:cubicBezTo>
                    <a:cubicBezTo>
                      <a:pt x="1733" y="3205"/>
                      <a:pt x="1865" y="3308"/>
                      <a:pt x="1909" y="3323"/>
                    </a:cubicBezTo>
                    <a:cubicBezTo>
                      <a:pt x="1953" y="3345"/>
                      <a:pt x="1916" y="3411"/>
                      <a:pt x="1967" y="3440"/>
                    </a:cubicBezTo>
                    <a:cubicBezTo>
                      <a:pt x="2004" y="3470"/>
                      <a:pt x="2041" y="3536"/>
                      <a:pt x="2056" y="3595"/>
                    </a:cubicBezTo>
                    <a:cubicBezTo>
                      <a:pt x="2092" y="3565"/>
                      <a:pt x="2136" y="3529"/>
                      <a:pt x="2136" y="351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6" name="Freeform 197"/>
              <p:cNvSpPr>
                <a:spLocks/>
              </p:cNvSpPr>
              <p:nvPr/>
            </p:nvSpPr>
            <p:spPr bwMode="auto">
              <a:xfrm>
                <a:off x="4350" y="666"/>
                <a:ext cx="967" cy="765"/>
              </a:xfrm>
              <a:custGeom>
                <a:avLst/>
                <a:gdLst>
                  <a:gd name="T0" fmla="*/ 455 w 967"/>
                  <a:gd name="T1" fmla="*/ 748 h 765"/>
                  <a:gd name="T2" fmla="*/ 455 w 967"/>
                  <a:gd name="T3" fmla="*/ 718 h 765"/>
                  <a:gd name="T4" fmla="*/ 467 w 967"/>
                  <a:gd name="T5" fmla="*/ 703 h 765"/>
                  <a:gd name="T6" fmla="*/ 490 w 967"/>
                  <a:gd name="T7" fmla="*/ 709 h 765"/>
                  <a:gd name="T8" fmla="*/ 548 w 967"/>
                  <a:gd name="T9" fmla="*/ 706 h 765"/>
                  <a:gd name="T10" fmla="*/ 609 w 967"/>
                  <a:gd name="T11" fmla="*/ 707 h 765"/>
                  <a:gd name="T12" fmla="*/ 634 w 967"/>
                  <a:gd name="T13" fmla="*/ 720 h 765"/>
                  <a:gd name="T14" fmla="*/ 649 w 967"/>
                  <a:gd name="T15" fmla="*/ 701 h 765"/>
                  <a:gd name="T16" fmla="*/ 676 w 967"/>
                  <a:gd name="T17" fmla="*/ 651 h 765"/>
                  <a:gd name="T18" fmla="*/ 720 w 967"/>
                  <a:gd name="T19" fmla="*/ 626 h 765"/>
                  <a:gd name="T20" fmla="*/ 840 w 967"/>
                  <a:gd name="T21" fmla="*/ 593 h 765"/>
                  <a:gd name="T22" fmla="*/ 960 w 967"/>
                  <a:gd name="T23" fmla="*/ 529 h 765"/>
                  <a:gd name="T24" fmla="*/ 967 w 967"/>
                  <a:gd name="T25" fmla="*/ 423 h 765"/>
                  <a:gd name="T26" fmla="*/ 943 w 967"/>
                  <a:gd name="T27" fmla="*/ 393 h 765"/>
                  <a:gd name="T28" fmla="*/ 829 w 967"/>
                  <a:gd name="T29" fmla="*/ 391 h 765"/>
                  <a:gd name="T30" fmla="*/ 773 w 967"/>
                  <a:gd name="T31" fmla="*/ 340 h 765"/>
                  <a:gd name="T32" fmla="*/ 773 w 967"/>
                  <a:gd name="T33" fmla="*/ 335 h 765"/>
                  <a:gd name="T34" fmla="*/ 759 w 967"/>
                  <a:gd name="T35" fmla="*/ 324 h 765"/>
                  <a:gd name="T36" fmla="*/ 762 w 967"/>
                  <a:gd name="T37" fmla="*/ 308 h 765"/>
                  <a:gd name="T38" fmla="*/ 756 w 967"/>
                  <a:gd name="T39" fmla="*/ 271 h 765"/>
                  <a:gd name="T40" fmla="*/ 732 w 967"/>
                  <a:gd name="T41" fmla="*/ 241 h 765"/>
                  <a:gd name="T42" fmla="*/ 723 w 967"/>
                  <a:gd name="T43" fmla="*/ 279 h 765"/>
                  <a:gd name="T44" fmla="*/ 728 w 967"/>
                  <a:gd name="T45" fmla="*/ 302 h 765"/>
                  <a:gd name="T46" fmla="*/ 688 w 967"/>
                  <a:gd name="T47" fmla="*/ 255 h 765"/>
                  <a:gd name="T48" fmla="*/ 692 w 967"/>
                  <a:gd name="T49" fmla="*/ 238 h 765"/>
                  <a:gd name="T50" fmla="*/ 664 w 967"/>
                  <a:gd name="T51" fmla="*/ 204 h 765"/>
                  <a:gd name="T52" fmla="*/ 637 w 967"/>
                  <a:gd name="T53" fmla="*/ 185 h 765"/>
                  <a:gd name="T54" fmla="*/ 615 w 967"/>
                  <a:gd name="T55" fmla="*/ 177 h 765"/>
                  <a:gd name="T56" fmla="*/ 602 w 967"/>
                  <a:gd name="T57" fmla="*/ 155 h 765"/>
                  <a:gd name="T58" fmla="*/ 588 w 967"/>
                  <a:gd name="T59" fmla="*/ 133 h 765"/>
                  <a:gd name="T60" fmla="*/ 559 w 967"/>
                  <a:gd name="T61" fmla="*/ 139 h 765"/>
                  <a:gd name="T62" fmla="*/ 545 w 967"/>
                  <a:gd name="T63" fmla="*/ 118 h 765"/>
                  <a:gd name="T64" fmla="*/ 424 w 967"/>
                  <a:gd name="T65" fmla="*/ 121 h 765"/>
                  <a:gd name="T66" fmla="*/ 290 w 967"/>
                  <a:gd name="T67" fmla="*/ 36 h 765"/>
                  <a:gd name="T68" fmla="*/ 224 w 967"/>
                  <a:gd name="T69" fmla="*/ 6 h 765"/>
                  <a:gd name="T70" fmla="*/ 168 w 967"/>
                  <a:gd name="T71" fmla="*/ 0 h 765"/>
                  <a:gd name="T72" fmla="*/ 87 w 967"/>
                  <a:gd name="T73" fmla="*/ 44 h 765"/>
                  <a:gd name="T74" fmla="*/ 130 w 967"/>
                  <a:gd name="T75" fmla="*/ 80 h 765"/>
                  <a:gd name="T76" fmla="*/ 55 w 967"/>
                  <a:gd name="T77" fmla="*/ 154 h 765"/>
                  <a:gd name="T78" fmla="*/ 5 w 967"/>
                  <a:gd name="T79" fmla="*/ 147 h 765"/>
                  <a:gd name="T80" fmla="*/ 0 w 967"/>
                  <a:gd name="T81" fmla="*/ 205 h 765"/>
                  <a:gd name="T82" fmla="*/ 24 w 967"/>
                  <a:gd name="T83" fmla="*/ 208 h 765"/>
                  <a:gd name="T84" fmla="*/ 102 w 967"/>
                  <a:gd name="T85" fmla="*/ 299 h 765"/>
                  <a:gd name="T86" fmla="*/ 113 w 967"/>
                  <a:gd name="T87" fmla="*/ 316 h 765"/>
                  <a:gd name="T88" fmla="*/ 133 w 967"/>
                  <a:gd name="T89" fmla="*/ 352 h 765"/>
                  <a:gd name="T90" fmla="*/ 149 w 967"/>
                  <a:gd name="T91" fmla="*/ 379 h 765"/>
                  <a:gd name="T92" fmla="*/ 196 w 967"/>
                  <a:gd name="T93" fmla="*/ 405 h 765"/>
                  <a:gd name="T94" fmla="*/ 230 w 967"/>
                  <a:gd name="T95" fmla="*/ 463 h 765"/>
                  <a:gd name="T96" fmla="*/ 230 w 967"/>
                  <a:gd name="T97" fmla="*/ 495 h 765"/>
                  <a:gd name="T98" fmla="*/ 244 w 967"/>
                  <a:gd name="T99" fmla="*/ 532 h 765"/>
                  <a:gd name="T100" fmla="*/ 284 w 967"/>
                  <a:gd name="T101" fmla="*/ 573 h 765"/>
                  <a:gd name="T102" fmla="*/ 323 w 967"/>
                  <a:gd name="T103" fmla="*/ 600 h 765"/>
                  <a:gd name="T104" fmla="*/ 360 w 967"/>
                  <a:gd name="T105" fmla="*/ 664 h 765"/>
                  <a:gd name="T106" fmla="*/ 407 w 967"/>
                  <a:gd name="T107" fmla="*/ 707 h 765"/>
                  <a:gd name="T108" fmla="*/ 419 w 967"/>
                  <a:gd name="T109" fmla="*/ 732 h 765"/>
                  <a:gd name="T110" fmla="*/ 438 w 967"/>
                  <a:gd name="T111" fmla="*/ 765 h 765"/>
                  <a:gd name="T112" fmla="*/ 455 w 967"/>
                  <a:gd name="T113" fmla="*/ 7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7" h="765">
                    <a:moveTo>
                      <a:pt x="455" y="748"/>
                    </a:moveTo>
                    <a:cubicBezTo>
                      <a:pt x="455" y="743"/>
                      <a:pt x="452" y="728"/>
                      <a:pt x="455" y="718"/>
                    </a:cubicBezTo>
                    <a:cubicBezTo>
                      <a:pt x="457" y="709"/>
                      <a:pt x="460" y="700"/>
                      <a:pt x="467" y="703"/>
                    </a:cubicBezTo>
                    <a:cubicBezTo>
                      <a:pt x="471" y="706"/>
                      <a:pt x="485" y="712"/>
                      <a:pt x="490" y="709"/>
                    </a:cubicBezTo>
                    <a:cubicBezTo>
                      <a:pt x="495" y="704"/>
                      <a:pt x="532" y="700"/>
                      <a:pt x="548" y="706"/>
                    </a:cubicBezTo>
                    <a:cubicBezTo>
                      <a:pt x="563" y="712"/>
                      <a:pt x="601" y="712"/>
                      <a:pt x="609" y="707"/>
                    </a:cubicBezTo>
                    <a:cubicBezTo>
                      <a:pt x="615" y="703"/>
                      <a:pt x="628" y="725"/>
                      <a:pt x="634" y="720"/>
                    </a:cubicBezTo>
                    <a:cubicBezTo>
                      <a:pt x="642" y="715"/>
                      <a:pt x="648" y="710"/>
                      <a:pt x="649" y="701"/>
                    </a:cubicBezTo>
                    <a:cubicBezTo>
                      <a:pt x="652" y="690"/>
                      <a:pt x="668" y="662"/>
                      <a:pt x="676" y="651"/>
                    </a:cubicBezTo>
                    <a:cubicBezTo>
                      <a:pt x="684" y="642"/>
                      <a:pt x="707" y="629"/>
                      <a:pt x="720" y="626"/>
                    </a:cubicBezTo>
                    <a:cubicBezTo>
                      <a:pt x="732" y="624"/>
                      <a:pt x="803" y="607"/>
                      <a:pt x="840" y="593"/>
                    </a:cubicBezTo>
                    <a:cubicBezTo>
                      <a:pt x="878" y="578"/>
                      <a:pt x="960" y="529"/>
                      <a:pt x="960" y="529"/>
                    </a:cubicBezTo>
                    <a:cubicBezTo>
                      <a:pt x="967" y="423"/>
                      <a:pt x="967" y="423"/>
                      <a:pt x="967" y="423"/>
                    </a:cubicBezTo>
                    <a:cubicBezTo>
                      <a:pt x="943" y="393"/>
                      <a:pt x="943" y="393"/>
                      <a:pt x="943" y="393"/>
                    </a:cubicBezTo>
                    <a:cubicBezTo>
                      <a:pt x="829" y="391"/>
                      <a:pt x="829" y="391"/>
                      <a:pt x="829" y="391"/>
                    </a:cubicBezTo>
                    <a:cubicBezTo>
                      <a:pt x="829" y="391"/>
                      <a:pt x="774" y="349"/>
                      <a:pt x="773" y="340"/>
                    </a:cubicBezTo>
                    <a:cubicBezTo>
                      <a:pt x="773" y="338"/>
                      <a:pt x="773" y="337"/>
                      <a:pt x="773" y="335"/>
                    </a:cubicBezTo>
                    <a:cubicBezTo>
                      <a:pt x="765" y="334"/>
                      <a:pt x="760" y="327"/>
                      <a:pt x="759" y="324"/>
                    </a:cubicBezTo>
                    <a:cubicBezTo>
                      <a:pt x="757" y="318"/>
                      <a:pt x="754" y="315"/>
                      <a:pt x="762" y="308"/>
                    </a:cubicBezTo>
                    <a:cubicBezTo>
                      <a:pt x="770" y="302"/>
                      <a:pt x="756" y="283"/>
                      <a:pt x="756" y="271"/>
                    </a:cubicBezTo>
                    <a:cubicBezTo>
                      <a:pt x="756" y="260"/>
                      <a:pt x="740" y="241"/>
                      <a:pt x="732" y="241"/>
                    </a:cubicBezTo>
                    <a:cubicBezTo>
                      <a:pt x="724" y="241"/>
                      <a:pt x="731" y="262"/>
                      <a:pt x="723" y="279"/>
                    </a:cubicBezTo>
                    <a:cubicBezTo>
                      <a:pt x="717" y="298"/>
                      <a:pt x="732" y="296"/>
                      <a:pt x="728" y="302"/>
                    </a:cubicBezTo>
                    <a:cubicBezTo>
                      <a:pt x="723" y="307"/>
                      <a:pt x="696" y="266"/>
                      <a:pt x="688" y="255"/>
                    </a:cubicBezTo>
                    <a:cubicBezTo>
                      <a:pt x="682" y="246"/>
                      <a:pt x="692" y="244"/>
                      <a:pt x="692" y="238"/>
                    </a:cubicBezTo>
                    <a:cubicBezTo>
                      <a:pt x="692" y="232"/>
                      <a:pt x="674" y="213"/>
                      <a:pt x="664" y="204"/>
                    </a:cubicBezTo>
                    <a:cubicBezTo>
                      <a:pt x="652" y="194"/>
                      <a:pt x="651" y="202"/>
                      <a:pt x="637" y="185"/>
                    </a:cubicBezTo>
                    <a:cubicBezTo>
                      <a:pt x="624" y="168"/>
                      <a:pt x="624" y="177"/>
                      <a:pt x="615" y="177"/>
                    </a:cubicBezTo>
                    <a:cubicBezTo>
                      <a:pt x="604" y="175"/>
                      <a:pt x="607" y="163"/>
                      <a:pt x="602" y="155"/>
                    </a:cubicBezTo>
                    <a:cubicBezTo>
                      <a:pt x="601" y="151"/>
                      <a:pt x="596" y="143"/>
                      <a:pt x="588" y="133"/>
                    </a:cubicBezTo>
                    <a:cubicBezTo>
                      <a:pt x="559" y="139"/>
                      <a:pt x="559" y="139"/>
                      <a:pt x="559" y="139"/>
                    </a:cubicBezTo>
                    <a:cubicBezTo>
                      <a:pt x="545" y="118"/>
                      <a:pt x="545" y="118"/>
                      <a:pt x="545" y="118"/>
                    </a:cubicBezTo>
                    <a:cubicBezTo>
                      <a:pt x="424" y="121"/>
                      <a:pt x="424" y="121"/>
                      <a:pt x="424" y="121"/>
                    </a:cubicBezTo>
                    <a:cubicBezTo>
                      <a:pt x="424" y="121"/>
                      <a:pt x="301" y="39"/>
                      <a:pt x="290" y="36"/>
                    </a:cubicBezTo>
                    <a:cubicBezTo>
                      <a:pt x="277" y="33"/>
                      <a:pt x="238" y="14"/>
                      <a:pt x="224" y="6"/>
                    </a:cubicBezTo>
                    <a:cubicBezTo>
                      <a:pt x="215" y="2"/>
                      <a:pt x="185" y="0"/>
                      <a:pt x="168" y="0"/>
                    </a:cubicBezTo>
                    <a:cubicBezTo>
                      <a:pt x="87" y="44"/>
                      <a:pt x="87" y="44"/>
                      <a:pt x="87" y="44"/>
                    </a:cubicBezTo>
                    <a:cubicBezTo>
                      <a:pt x="130" y="80"/>
                      <a:pt x="130" y="80"/>
                      <a:pt x="130" y="80"/>
                    </a:cubicBezTo>
                    <a:cubicBezTo>
                      <a:pt x="55" y="154"/>
                      <a:pt x="55" y="154"/>
                      <a:pt x="55" y="154"/>
                    </a:cubicBezTo>
                    <a:cubicBezTo>
                      <a:pt x="5" y="147"/>
                      <a:pt x="5" y="147"/>
                      <a:pt x="5" y="147"/>
                    </a:cubicBezTo>
                    <a:cubicBezTo>
                      <a:pt x="5" y="160"/>
                      <a:pt x="0" y="199"/>
                      <a:pt x="0" y="205"/>
                    </a:cubicBezTo>
                    <a:cubicBezTo>
                      <a:pt x="0" y="213"/>
                      <a:pt x="18" y="202"/>
                      <a:pt x="24" y="208"/>
                    </a:cubicBezTo>
                    <a:cubicBezTo>
                      <a:pt x="32" y="213"/>
                      <a:pt x="96" y="293"/>
                      <a:pt x="102" y="299"/>
                    </a:cubicBezTo>
                    <a:cubicBezTo>
                      <a:pt x="108" y="307"/>
                      <a:pt x="105" y="310"/>
                      <a:pt x="113" y="316"/>
                    </a:cubicBezTo>
                    <a:cubicBezTo>
                      <a:pt x="123" y="322"/>
                      <a:pt x="129" y="340"/>
                      <a:pt x="133" y="352"/>
                    </a:cubicBezTo>
                    <a:cubicBezTo>
                      <a:pt x="138" y="365"/>
                      <a:pt x="138" y="366"/>
                      <a:pt x="149" y="379"/>
                    </a:cubicBezTo>
                    <a:cubicBezTo>
                      <a:pt x="159" y="390"/>
                      <a:pt x="180" y="393"/>
                      <a:pt x="196" y="405"/>
                    </a:cubicBezTo>
                    <a:cubicBezTo>
                      <a:pt x="212" y="418"/>
                      <a:pt x="223" y="449"/>
                      <a:pt x="230" y="463"/>
                    </a:cubicBezTo>
                    <a:cubicBezTo>
                      <a:pt x="237" y="477"/>
                      <a:pt x="230" y="490"/>
                      <a:pt x="230" y="495"/>
                    </a:cubicBezTo>
                    <a:cubicBezTo>
                      <a:pt x="230" y="501"/>
                      <a:pt x="235" y="517"/>
                      <a:pt x="244" y="532"/>
                    </a:cubicBezTo>
                    <a:cubicBezTo>
                      <a:pt x="254" y="548"/>
                      <a:pt x="272" y="573"/>
                      <a:pt x="284" y="573"/>
                    </a:cubicBezTo>
                    <a:cubicBezTo>
                      <a:pt x="294" y="573"/>
                      <a:pt x="308" y="588"/>
                      <a:pt x="323" y="600"/>
                    </a:cubicBezTo>
                    <a:cubicBezTo>
                      <a:pt x="335" y="609"/>
                      <a:pt x="351" y="645"/>
                      <a:pt x="360" y="664"/>
                    </a:cubicBezTo>
                    <a:cubicBezTo>
                      <a:pt x="370" y="682"/>
                      <a:pt x="398" y="704"/>
                      <a:pt x="407" y="707"/>
                    </a:cubicBezTo>
                    <a:cubicBezTo>
                      <a:pt x="416" y="712"/>
                      <a:pt x="409" y="726"/>
                      <a:pt x="419" y="732"/>
                    </a:cubicBezTo>
                    <a:cubicBezTo>
                      <a:pt x="427" y="739"/>
                      <a:pt x="435" y="753"/>
                      <a:pt x="438" y="765"/>
                    </a:cubicBezTo>
                    <a:cubicBezTo>
                      <a:pt x="446" y="759"/>
                      <a:pt x="455" y="751"/>
                      <a:pt x="455" y="74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2" name="Group 201"/>
            <p:cNvGrpSpPr>
              <a:grpSpLocks/>
            </p:cNvGrpSpPr>
            <p:nvPr/>
          </p:nvGrpSpPr>
          <p:grpSpPr bwMode="auto">
            <a:xfrm>
              <a:off x="9496222" y="1420808"/>
              <a:ext cx="25400" cy="49212"/>
              <a:chOff x="5292" y="873"/>
              <a:chExt cx="16" cy="31"/>
            </a:xfrm>
          </p:grpSpPr>
          <p:sp>
            <p:nvSpPr>
              <p:cNvPr id="343" name="Freeform 199"/>
              <p:cNvSpPr>
                <a:spLocks/>
              </p:cNvSpPr>
              <p:nvPr/>
            </p:nvSpPr>
            <p:spPr bwMode="auto">
              <a:xfrm>
                <a:off x="5292" y="873"/>
                <a:ext cx="16" cy="31"/>
              </a:xfrm>
              <a:custGeom>
                <a:avLst/>
                <a:gdLst>
                  <a:gd name="T0" fmla="*/ 75 w 75"/>
                  <a:gd name="T1" fmla="*/ 80 h 145"/>
                  <a:gd name="T2" fmla="*/ 38 w 75"/>
                  <a:gd name="T3" fmla="*/ 7 h 145"/>
                  <a:gd name="T4" fmla="*/ 0 w 75"/>
                  <a:gd name="T5" fmla="*/ 87 h 145"/>
                  <a:gd name="T6" fmla="*/ 75 w 75"/>
                  <a:gd name="T7" fmla="*/ 145 h 145"/>
                  <a:gd name="T8" fmla="*/ 75 w 75"/>
                  <a:gd name="T9" fmla="*/ 80 h 145"/>
                </a:gdLst>
                <a:ahLst/>
                <a:cxnLst>
                  <a:cxn ang="0">
                    <a:pos x="T0" y="T1"/>
                  </a:cxn>
                  <a:cxn ang="0">
                    <a:pos x="T2" y="T3"/>
                  </a:cxn>
                  <a:cxn ang="0">
                    <a:pos x="T4" y="T5"/>
                  </a:cxn>
                  <a:cxn ang="0">
                    <a:pos x="T6" y="T7"/>
                  </a:cxn>
                  <a:cxn ang="0">
                    <a:pos x="T8" y="T9"/>
                  </a:cxn>
                </a:cxnLst>
                <a:rect l="0" t="0" r="r" b="b"/>
                <a:pathLst>
                  <a:path w="75" h="145">
                    <a:moveTo>
                      <a:pt x="75" y="80"/>
                    </a:moveTo>
                    <a:cubicBezTo>
                      <a:pt x="75" y="43"/>
                      <a:pt x="60" y="0"/>
                      <a:pt x="38" y="7"/>
                    </a:cubicBezTo>
                    <a:cubicBezTo>
                      <a:pt x="15" y="14"/>
                      <a:pt x="8" y="43"/>
                      <a:pt x="0" y="87"/>
                    </a:cubicBezTo>
                    <a:cubicBezTo>
                      <a:pt x="30" y="116"/>
                      <a:pt x="60" y="130"/>
                      <a:pt x="75" y="145"/>
                    </a:cubicBezTo>
                    <a:cubicBezTo>
                      <a:pt x="75" y="116"/>
                      <a:pt x="75" y="94"/>
                      <a:pt x="75" y="8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4" name="Freeform 200"/>
              <p:cNvSpPr>
                <a:spLocks/>
              </p:cNvSpPr>
              <p:nvPr/>
            </p:nvSpPr>
            <p:spPr bwMode="auto">
              <a:xfrm>
                <a:off x="5292" y="873"/>
                <a:ext cx="16" cy="31"/>
              </a:xfrm>
              <a:custGeom>
                <a:avLst/>
                <a:gdLst>
                  <a:gd name="T0" fmla="*/ 16 w 16"/>
                  <a:gd name="T1" fmla="*/ 17 h 31"/>
                  <a:gd name="T2" fmla="*/ 8 w 16"/>
                  <a:gd name="T3" fmla="*/ 1 h 31"/>
                  <a:gd name="T4" fmla="*/ 0 w 16"/>
                  <a:gd name="T5" fmla="*/ 18 h 31"/>
                  <a:gd name="T6" fmla="*/ 16 w 16"/>
                  <a:gd name="T7" fmla="*/ 31 h 31"/>
                  <a:gd name="T8" fmla="*/ 16 w 16"/>
                  <a:gd name="T9" fmla="*/ 17 h 31"/>
                </a:gdLst>
                <a:ahLst/>
                <a:cxnLst>
                  <a:cxn ang="0">
                    <a:pos x="T0" y="T1"/>
                  </a:cxn>
                  <a:cxn ang="0">
                    <a:pos x="T2" y="T3"/>
                  </a:cxn>
                  <a:cxn ang="0">
                    <a:pos x="T4" y="T5"/>
                  </a:cxn>
                  <a:cxn ang="0">
                    <a:pos x="T6" y="T7"/>
                  </a:cxn>
                  <a:cxn ang="0">
                    <a:pos x="T8" y="T9"/>
                  </a:cxn>
                </a:cxnLst>
                <a:rect l="0" t="0" r="r" b="b"/>
                <a:pathLst>
                  <a:path w="16" h="31">
                    <a:moveTo>
                      <a:pt x="16" y="17"/>
                    </a:moveTo>
                    <a:cubicBezTo>
                      <a:pt x="16" y="9"/>
                      <a:pt x="13" y="0"/>
                      <a:pt x="8" y="1"/>
                    </a:cubicBezTo>
                    <a:cubicBezTo>
                      <a:pt x="3" y="3"/>
                      <a:pt x="2" y="9"/>
                      <a:pt x="0" y="18"/>
                    </a:cubicBezTo>
                    <a:cubicBezTo>
                      <a:pt x="6" y="24"/>
                      <a:pt x="13" y="27"/>
                      <a:pt x="16" y="31"/>
                    </a:cubicBezTo>
                    <a:cubicBezTo>
                      <a:pt x="16" y="24"/>
                      <a:pt x="16" y="20"/>
                      <a:pt x="16" y="1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3" name="Group 204"/>
            <p:cNvGrpSpPr>
              <a:grpSpLocks/>
            </p:cNvGrpSpPr>
            <p:nvPr/>
          </p:nvGrpSpPr>
          <p:grpSpPr bwMode="auto">
            <a:xfrm>
              <a:off x="9227934" y="1449383"/>
              <a:ext cx="311151" cy="266699"/>
              <a:chOff x="5123" y="891"/>
              <a:chExt cx="196" cy="168"/>
            </a:xfrm>
          </p:grpSpPr>
          <p:sp>
            <p:nvSpPr>
              <p:cNvPr id="341" name="Freeform 202"/>
              <p:cNvSpPr>
                <a:spLocks/>
              </p:cNvSpPr>
              <p:nvPr/>
            </p:nvSpPr>
            <p:spPr bwMode="auto">
              <a:xfrm>
                <a:off x="5123" y="891"/>
                <a:ext cx="196" cy="168"/>
              </a:xfrm>
              <a:custGeom>
                <a:avLst/>
                <a:gdLst>
                  <a:gd name="T0" fmla="*/ 816 w 919"/>
                  <a:gd name="T1" fmla="*/ 294 h 787"/>
                  <a:gd name="T2" fmla="*/ 867 w 919"/>
                  <a:gd name="T3" fmla="*/ 257 h 787"/>
                  <a:gd name="T4" fmla="*/ 911 w 919"/>
                  <a:gd name="T5" fmla="*/ 184 h 787"/>
                  <a:gd name="T6" fmla="*/ 867 w 919"/>
                  <a:gd name="T7" fmla="*/ 59 h 787"/>
                  <a:gd name="T8" fmla="*/ 794 w 919"/>
                  <a:gd name="T9" fmla="*/ 0 h 787"/>
                  <a:gd name="T10" fmla="*/ 787 w 919"/>
                  <a:gd name="T11" fmla="*/ 22 h 787"/>
                  <a:gd name="T12" fmla="*/ 603 w 919"/>
                  <a:gd name="T13" fmla="*/ 309 h 787"/>
                  <a:gd name="T14" fmla="*/ 485 w 919"/>
                  <a:gd name="T15" fmla="*/ 485 h 787"/>
                  <a:gd name="T16" fmla="*/ 221 w 919"/>
                  <a:gd name="T17" fmla="*/ 515 h 787"/>
                  <a:gd name="T18" fmla="*/ 103 w 919"/>
                  <a:gd name="T19" fmla="*/ 566 h 787"/>
                  <a:gd name="T20" fmla="*/ 23 w 919"/>
                  <a:gd name="T21" fmla="*/ 522 h 787"/>
                  <a:gd name="T22" fmla="*/ 0 w 919"/>
                  <a:gd name="T23" fmla="*/ 515 h 787"/>
                  <a:gd name="T24" fmla="*/ 0 w 919"/>
                  <a:gd name="T25" fmla="*/ 537 h 787"/>
                  <a:gd name="T26" fmla="*/ 265 w 919"/>
                  <a:gd name="T27" fmla="*/ 779 h 787"/>
                  <a:gd name="T28" fmla="*/ 801 w 919"/>
                  <a:gd name="T29" fmla="*/ 787 h 787"/>
                  <a:gd name="T30" fmla="*/ 801 w 919"/>
                  <a:gd name="T31" fmla="*/ 787 h 787"/>
                  <a:gd name="T32" fmla="*/ 816 w 919"/>
                  <a:gd name="T33" fmla="*/ 537 h 787"/>
                  <a:gd name="T34" fmla="*/ 801 w 919"/>
                  <a:gd name="T35" fmla="*/ 463 h 787"/>
                  <a:gd name="T36" fmla="*/ 875 w 919"/>
                  <a:gd name="T37" fmla="*/ 434 h 787"/>
                  <a:gd name="T38" fmla="*/ 816 w 919"/>
                  <a:gd name="T39" fmla="*/ 29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9" h="787">
                    <a:moveTo>
                      <a:pt x="816" y="294"/>
                    </a:moveTo>
                    <a:cubicBezTo>
                      <a:pt x="831" y="221"/>
                      <a:pt x="845" y="235"/>
                      <a:pt x="867" y="257"/>
                    </a:cubicBezTo>
                    <a:cubicBezTo>
                      <a:pt x="882" y="265"/>
                      <a:pt x="897" y="235"/>
                      <a:pt x="911" y="184"/>
                    </a:cubicBezTo>
                    <a:cubicBezTo>
                      <a:pt x="889" y="147"/>
                      <a:pt x="875" y="96"/>
                      <a:pt x="867" y="59"/>
                    </a:cubicBezTo>
                    <a:cubicBezTo>
                      <a:pt x="853" y="44"/>
                      <a:pt x="823" y="30"/>
                      <a:pt x="794" y="0"/>
                    </a:cubicBezTo>
                    <a:cubicBezTo>
                      <a:pt x="794" y="7"/>
                      <a:pt x="787" y="15"/>
                      <a:pt x="787" y="22"/>
                    </a:cubicBezTo>
                    <a:cubicBezTo>
                      <a:pt x="772" y="74"/>
                      <a:pt x="647" y="235"/>
                      <a:pt x="603" y="309"/>
                    </a:cubicBezTo>
                    <a:cubicBezTo>
                      <a:pt x="559" y="382"/>
                      <a:pt x="537" y="449"/>
                      <a:pt x="485" y="485"/>
                    </a:cubicBezTo>
                    <a:cubicBezTo>
                      <a:pt x="434" y="529"/>
                      <a:pt x="272" y="515"/>
                      <a:pt x="221" y="515"/>
                    </a:cubicBezTo>
                    <a:cubicBezTo>
                      <a:pt x="169" y="515"/>
                      <a:pt x="169" y="537"/>
                      <a:pt x="103" y="566"/>
                    </a:cubicBezTo>
                    <a:cubicBezTo>
                      <a:pt x="30" y="588"/>
                      <a:pt x="67" y="522"/>
                      <a:pt x="23" y="522"/>
                    </a:cubicBezTo>
                    <a:cubicBezTo>
                      <a:pt x="15" y="522"/>
                      <a:pt x="8" y="522"/>
                      <a:pt x="0" y="515"/>
                    </a:cubicBezTo>
                    <a:cubicBezTo>
                      <a:pt x="0" y="522"/>
                      <a:pt x="0" y="529"/>
                      <a:pt x="0" y="537"/>
                    </a:cubicBezTo>
                    <a:cubicBezTo>
                      <a:pt x="8" y="581"/>
                      <a:pt x="265" y="779"/>
                      <a:pt x="265" y="779"/>
                    </a:cubicBezTo>
                    <a:cubicBezTo>
                      <a:pt x="801" y="787"/>
                      <a:pt x="801" y="787"/>
                      <a:pt x="801" y="787"/>
                    </a:cubicBezTo>
                    <a:cubicBezTo>
                      <a:pt x="801" y="787"/>
                      <a:pt x="801" y="787"/>
                      <a:pt x="801" y="787"/>
                    </a:cubicBezTo>
                    <a:cubicBezTo>
                      <a:pt x="816" y="713"/>
                      <a:pt x="831" y="574"/>
                      <a:pt x="816" y="537"/>
                    </a:cubicBezTo>
                    <a:cubicBezTo>
                      <a:pt x="787" y="500"/>
                      <a:pt x="779" y="463"/>
                      <a:pt x="801" y="463"/>
                    </a:cubicBezTo>
                    <a:cubicBezTo>
                      <a:pt x="831" y="463"/>
                      <a:pt x="919" y="485"/>
                      <a:pt x="875" y="434"/>
                    </a:cubicBezTo>
                    <a:cubicBezTo>
                      <a:pt x="831" y="390"/>
                      <a:pt x="801" y="368"/>
                      <a:pt x="816" y="29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2" name="Freeform 203"/>
              <p:cNvSpPr>
                <a:spLocks/>
              </p:cNvSpPr>
              <p:nvPr/>
            </p:nvSpPr>
            <p:spPr bwMode="auto">
              <a:xfrm>
                <a:off x="5123" y="891"/>
                <a:ext cx="196" cy="168"/>
              </a:xfrm>
              <a:custGeom>
                <a:avLst/>
                <a:gdLst>
                  <a:gd name="T0" fmla="*/ 174 w 196"/>
                  <a:gd name="T1" fmla="*/ 63 h 168"/>
                  <a:gd name="T2" fmla="*/ 185 w 196"/>
                  <a:gd name="T3" fmla="*/ 55 h 168"/>
                  <a:gd name="T4" fmla="*/ 194 w 196"/>
                  <a:gd name="T5" fmla="*/ 40 h 168"/>
                  <a:gd name="T6" fmla="*/ 185 w 196"/>
                  <a:gd name="T7" fmla="*/ 13 h 168"/>
                  <a:gd name="T8" fmla="*/ 169 w 196"/>
                  <a:gd name="T9" fmla="*/ 0 h 168"/>
                  <a:gd name="T10" fmla="*/ 168 w 196"/>
                  <a:gd name="T11" fmla="*/ 5 h 168"/>
                  <a:gd name="T12" fmla="*/ 129 w 196"/>
                  <a:gd name="T13" fmla="*/ 66 h 168"/>
                  <a:gd name="T14" fmla="*/ 104 w 196"/>
                  <a:gd name="T15" fmla="*/ 104 h 168"/>
                  <a:gd name="T16" fmla="*/ 47 w 196"/>
                  <a:gd name="T17" fmla="*/ 110 h 168"/>
                  <a:gd name="T18" fmla="*/ 22 w 196"/>
                  <a:gd name="T19" fmla="*/ 121 h 168"/>
                  <a:gd name="T20" fmla="*/ 5 w 196"/>
                  <a:gd name="T21" fmla="*/ 112 h 168"/>
                  <a:gd name="T22" fmla="*/ 0 w 196"/>
                  <a:gd name="T23" fmla="*/ 110 h 168"/>
                  <a:gd name="T24" fmla="*/ 0 w 196"/>
                  <a:gd name="T25" fmla="*/ 115 h 168"/>
                  <a:gd name="T26" fmla="*/ 57 w 196"/>
                  <a:gd name="T27" fmla="*/ 166 h 168"/>
                  <a:gd name="T28" fmla="*/ 171 w 196"/>
                  <a:gd name="T29" fmla="*/ 168 h 168"/>
                  <a:gd name="T30" fmla="*/ 171 w 196"/>
                  <a:gd name="T31" fmla="*/ 168 h 168"/>
                  <a:gd name="T32" fmla="*/ 174 w 196"/>
                  <a:gd name="T33" fmla="*/ 115 h 168"/>
                  <a:gd name="T34" fmla="*/ 171 w 196"/>
                  <a:gd name="T35" fmla="*/ 99 h 168"/>
                  <a:gd name="T36" fmla="*/ 187 w 196"/>
                  <a:gd name="T37" fmla="*/ 93 h 168"/>
                  <a:gd name="T38" fmla="*/ 174 w 196"/>
                  <a:gd name="T39" fmla="*/ 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68">
                    <a:moveTo>
                      <a:pt x="174" y="63"/>
                    </a:moveTo>
                    <a:cubicBezTo>
                      <a:pt x="177" y="47"/>
                      <a:pt x="180" y="50"/>
                      <a:pt x="185" y="55"/>
                    </a:cubicBezTo>
                    <a:cubicBezTo>
                      <a:pt x="188" y="57"/>
                      <a:pt x="191" y="50"/>
                      <a:pt x="194" y="40"/>
                    </a:cubicBezTo>
                    <a:cubicBezTo>
                      <a:pt x="190" y="32"/>
                      <a:pt x="187" y="21"/>
                      <a:pt x="185" y="13"/>
                    </a:cubicBezTo>
                    <a:cubicBezTo>
                      <a:pt x="182" y="10"/>
                      <a:pt x="176" y="7"/>
                      <a:pt x="169" y="0"/>
                    </a:cubicBezTo>
                    <a:cubicBezTo>
                      <a:pt x="169" y="2"/>
                      <a:pt x="168" y="4"/>
                      <a:pt x="168" y="5"/>
                    </a:cubicBezTo>
                    <a:cubicBezTo>
                      <a:pt x="165" y="16"/>
                      <a:pt x="138" y="50"/>
                      <a:pt x="129" y="66"/>
                    </a:cubicBezTo>
                    <a:cubicBezTo>
                      <a:pt x="119" y="82"/>
                      <a:pt x="115" y="96"/>
                      <a:pt x="104" y="104"/>
                    </a:cubicBezTo>
                    <a:cubicBezTo>
                      <a:pt x="93" y="113"/>
                      <a:pt x="58" y="110"/>
                      <a:pt x="47" y="110"/>
                    </a:cubicBezTo>
                    <a:cubicBezTo>
                      <a:pt x="36" y="110"/>
                      <a:pt x="36" y="115"/>
                      <a:pt x="22" y="121"/>
                    </a:cubicBezTo>
                    <a:cubicBezTo>
                      <a:pt x="7" y="126"/>
                      <a:pt x="14" y="112"/>
                      <a:pt x="5" y="112"/>
                    </a:cubicBezTo>
                    <a:cubicBezTo>
                      <a:pt x="3" y="112"/>
                      <a:pt x="2" y="112"/>
                      <a:pt x="0" y="110"/>
                    </a:cubicBezTo>
                    <a:cubicBezTo>
                      <a:pt x="0" y="112"/>
                      <a:pt x="0" y="113"/>
                      <a:pt x="0" y="115"/>
                    </a:cubicBezTo>
                    <a:cubicBezTo>
                      <a:pt x="2" y="124"/>
                      <a:pt x="57" y="166"/>
                      <a:pt x="57" y="166"/>
                    </a:cubicBezTo>
                    <a:cubicBezTo>
                      <a:pt x="171" y="168"/>
                      <a:pt x="171" y="168"/>
                      <a:pt x="171" y="168"/>
                    </a:cubicBezTo>
                    <a:cubicBezTo>
                      <a:pt x="171" y="168"/>
                      <a:pt x="171" y="168"/>
                      <a:pt x="171" y="168"/>
                    </a:cubicBezTo>
                    <a:cubicBezTo>
                      <a:pt x="174" y="152"/>
                      <a:pt x="177" y="123"/>
                      <a:pt x="174" y="115"/>
                    </a:cubicBezTo>
                    <a:cubicBezTo>
                      <a:pt x="168" y="107"/>
                      <a:pt x="166" y="99"/>
                      <a:pt x="171" y="99"/>
                    </a:cubicBezTo>
                    <a:cubicBezTo>
                      <a:pt x="177" y="99"/>
                      <a:pt x="196" y="104"/>
                      <a:pt x="187" y="93"/>
                    </a:cubicBezTo>
                    <a:cubicBezTo>
                      <a:pt x="177" y="83"/>
                      <a:pt x="171" y="79"/>
                      <a:pt x="174" y="6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4" name="Group 207"/>
            <p:cNvGrpSpPr>
              <a:grpSpLocks/>
            </p:cNvGrpSpPr>
            <p:nvPr/>
          </p:nvGrpSpPr>
          <p:grpSpPr bwMode="auto">
            <a:xfrm>
              <a:off x="8696121" y="2035168"/>
              <a:ext cx="742951" cy="555623"/>
              <a:chOff x="4788" y="1260"/>
              <a:chExt cx="468" cy="350"/>
            </a:xfrm>
          </p:grpSpPr>
          <p:sp>
            <p:nvSpPr>
              <p:cNvPr id="339" name="Freeform 205"/>
              <p:cNvSpPr>
                <a:spLocks/>
              </p:cNvSpPr>
              <p:nvPr/>
            </p:nvSpPr>
            <p:spPr bwMode="auto">
              <a:xfrm>
                <a:off x="4788" y="1260"/>
                <a:ext cx="468" cy="350"/>
              </a:xfrm>
              <a:custGeom>
                <a:avLst/>
                <a:gdLst>
                  <a:gd name="T0" fmla="*/ 1323 w 2197"/>
                  <a:gd name="T1" fmla="*/ 147 h 1646"/>
                  <a:gd name="T2" fmla="*/ 1117 w 2197"/>
                  <a:gd name="T3" fmla="*/ 264 h 1646"/>
                  <a:gd name="T4" fmla="*/ 992 w 2197"/>
                  <a:gd name="T5" fmla="*/ 500 h 1646"/>
                  <a:gd name="T6" fmla="*/ 919 w 2197"/>
                  <a:gd name="T7" fmla="*/ 588 h 1646"/>
                  <a:gd name="T8" fmla="*/ 801 w 2197"/>
                  <a:gd name="T9" fmla="*/ 529 h 1646"/>
                  <a:gd name="T10" fmla="*/ 515 w 2197"/>
                  <a:gd name="T11" fmla="*/ 522 h 1646"/>
                  <a:gd name="T12" fmla="*/ 243 w 2197"/>
                  <a:gd name="T13" fmla="*/ 536 h 1646"/>
                  <a:gd name="T14" fmla="*/ 133 w 2197"/>
                  <a:gd name="T15" fmla="*/ 507 h 1646"/>
                  <a:gd name="T16" fmla="*/ 81 w 2197"/>
                  <a:gd name="T17" fmla="*/ 581 h 1646"/>
                  <a:gd name="T18" fmla="*/ 81 w 2197"/>
                  <a:gd name="T19" fmla="*/ 720 h 1646"/>
                  <a:gd name="T20" fmla="*/ 0 w 2197"/>
                  <a:gd name="T21" fmla="*/ 801 h 1646"/>
                  <a:gd name="T22" fmla="*/ 8 w 2197"/>
                  <a:gd name="T23" fmla="*/ 830 h 1646"/>
                  <a:gd name="T24" fmla="*/ 30 w 2197"/>
                  <a:gd name="T25" fmla="*/ 992 h 1646"/>
                  <a:gd name="T26" fmla="*/ 52 w 2197"/>
                  <a:gd name="T27" fmla="*/ 1080 h 1646"/>
                  <a:gd name="T28" fmla="*/ 147 w 2197"/>
                  <a:gd name="T29" fmla="*/ 1389 h 1646"/>
                  <a:gd name="T30" fmla="*/ 169 w 2197"/>
                  <a:gd name="T31" fmla="*/ 1492 h 1646"/>
                  <a:gd name="T32" fmla="*/ 221 w 2197"/>
                  <a:gd name="T33" fmla="*/ 1595 h 1646"/>
                  <a:gd name="T34" fmla="*/ 338 w 2197"/>
                  <a:gd name="T35" fmla="*/ 1632 h 1646"/>
                  <a:gd name="T36" fmla="*/ 471 w 2197"/>
                  <a:gd name="T37" fmla="*/ 1580 h 1646"/>
                  <a:gd name="T38" fmla="*/ 559 w 2197"/>
                  <a:gd name="T39" fmla="*/ 1580 h 1646"/>
                  <a:gd name="T40" fmla="*/ 713 w 2197"/>
                  <a:gd name="T41" fmla="*/ 1455 h 1646"/>
                  <a:gd name="T42" fmla="*/ 816 w 2197"/>
                  <a:gd name="T43" fmla="*/ 1426 h 1646"/>
                  <a:gd name="T44" fmla="*/ 1014 w 2197"/>
                  <a:gd name="T45" fmla="*/ 1382 h 1646"/>
                  <a:gd name="T46" fmla="*/ 1161 w 2197"/>
                  <a:gd name="T47" fmla="*/ 1264 h 1646"/>
                  <a:gd name="T48" fmla="*/ 1316 w 2197"/>
                  <a:gd name="T49" fmla="*/ 1257 h 1646"/>
                  <a:gd name="T50" fmla="*/ 1396 w 2197"/>
                  <a:gd name="T51" fmla="*/ 1139 h 1646"/>
                  <a:gd name="T52" fmla="*/ 1573 w 2197"/>
                  <a:gd name="T53" fmla="*/ 1036 h 1646"/>
                  <a:gd name="T54" fmla="*/ 1830 w 2197"/>
                  <a:gd name="T55" fmla="*/ 933 h 1646"/>
                  <a:gd name="T56" fmla="*/ 2021 w 2197"/>
                  <a:gd name="T57" fmla="*/ 838 h 1646"/>
                  <a:gd name="T58" fmla="*/ 2028 w 2197"/>
                  <a:gd name="T59" fmla="*/ 713 h 1646"/>
                  <a:gd name="T60" fmla="*/ 2116 w 2197"/>
                  <a:gd name="T61" fmla="*/ 581 h 1646"/>
                  <a:gd name="T62" fmla="*/ 2197 w 2197"/>
                  <a:gd name="T63" fmla="*/ 544 h 1646"/>
                  <a:gd name="T64" fmla="*/ 1874 w 2197"/>
                  <a:gd name="T65" fmla="*/ 0 h 1646"/>
                  <a:gd name="T66" fmla="*/ 1323 w 2197"/>
                  <a:gd name="T67" fmla="*/ 147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7" h="1646">
                    <a:moveTo>
                      <a:pt x="1323" y="147"/>
                    </a:moveTo>
                    <a:cubicBezTo>
                      <a:pt x="1264" y="162"/>
                      <a:pt x="1154" y="220"/>
                      <a:pt x="1117" y="264"/>
                    </a:cubicBezTo>
                    <a:cubicBezTo>
                      <a:pt x="1080" y="316"/>
                      <a:pt x="1007" y="448"/>
                      <a:pt x="992" y="500"/>
                    </a:cubicBezTo>
                    <a:cubicBezTo>
                      <a:pt x="985" y="544"/>
                      <a:pt x="956" y="566"/>
                      <a:pt x="919" y="588"/>
                    </a:cubicBezTo>
                    <a:cubicBezTo>
                      <a:pt x="889" y="610"/>
                      <a:pt x="831" y="507"/>
                      <a:pt x="801" y="529"/>
                    </a:cubicBezTo>
                    <a:cubicBezTo>
                      <a:pt x="765" y="551"/>
                      <a:pt x="588" y="551"/>
                      <a:pt x="515" y="522"/>
                    </a:cubicBezTo>
                    <a:cubicBezTo>
                      <a:pt x="441" y="492"/>
                      <a:pt x="265" y="514"/>
                      <a:pt x="243" y="536"/>
                    </a:cubicBezTo>
                    <a:cubicBezTo>
                      <a:pt x="221" y="551"/>
                      <a:pt x="155" y="522"/>
                      <a:pt x="133" y="507"/>
                    </a:cubicBezTo>
                    <a:cubicBezTo>
                      <a:pt x="103" y="492"/>
                      <a:pt x="89" y="536"/>
                      <a:pt x="81" y="581"/>
                    </a:cubicBezTo>
                    <a:cubicBezTo>
                      <a:pt x="67" y="625"/>
                      <a:pt x="81" y="698"/>
                      <a:pt x="81" y="720"/>
                    </a:cubicBezTo>
                    <a:cubicBezTo>
                      <a:pt x="81" y="735"/>
                      <a:pt x="37" y="772"/>
                      <a:pt x="0" y="801"/>
                    </a:cubicBezTo>
                    <a:cubicBezTo>
                      <a:pt x="0" y="808"/>
                      <a:pt x="8" y="816"/>
                      <a:pt x="8" y="830"/>
                    </a:cubicBezTo>
                    <a:cubicBezTo>
                      <a:pt x="23" y="897"/>
                      <a:pt x="15" y="963"/>
                      <a:pt x="30" y="992"/>
                    </a:cubicBezTo>
                    <a:cubicBezTo>
                      <a:pt x="52" y="1029"/>
                      <a:pt x="15" y="1051"/>
                      <a:pt x="52" y="1080"/>
                    </a:cubicBezTo>
                    <a:cubicBezTo>
                      <a:pt x="89" y="1110"/>
                      <a:pt x="125" y="1352"/>
                      <a:pt x="147" y="1389"/>
                    </a:cubicBezTo>
                    <a:cubicBezTo>
                      <a:pt x="169" y="1426"/>
                      <a:pt x="169" y="1455"/>
                      <a:pt x="169" y="1492"/>
                    </a:cubicBezTo>
                    <a:cubicBezTo>
                      <a:pt x="169" y="1529"/>
                      <a:pt x="184" y="1558"/>
                      <a:pt x="221" y="1595"/>
                    </a:cubicBezTo>
                    <a:cubicBezTo>
                      <a:pt x="265" y="1639"/>
                      <a:pt x="287" y="1617"/>
                      <a:pt x="338" y="1632"/>
                    </a:cubicBezTo>
                    <a:cubicBezTo>
                      <a:pt x="382" y="1646"/>
                      <a:pt x="434" y="1602"/>
                      <a:pt x="471" y="1580"/>
                    </a:cubicBezTo>
                    <a:cubicBezTo>
                      <a:pt x="515" y="1558"/>
                      <a:pt x="507" y="1580"/>
                      <a:pt x="559" y="1580"/>
                    </a:cubicBezTo>
                    <a:cubicBezTo>
                      <a:pt x="603" y="1580"/>
                      <a:pt x="662" y="1477"/>
                      <a:pt x="713" y="1455"/>
                    </a:cubicBezTo>
                    <a:cubicBezTo>
                      <a:pt x="757" y="1426"/>
                      <a:pt x="757" y="1426"/>
                      <a:pt x="816" y="1426"/>
                    </a:cubicBezTo>
                    <a:cubicBezTo>
                      <a:pt x="875" y="1426"/>
                      <a:pt x="963" y="1404"/>
                      <a:pt x="1014" y="1382"/>
                    </a:cubicBezTo>
                    <a:cubicBezTo>
                      <a:pt x="1066" y="1360"/>
                      <a:pt x="1117" y="1301"/>
                      <a:pt x="1161" y="1264"/>
                    </a:cubicBezTo>
                    <a:cubicBezTo>
                      <a:pt x="1198" y="1227"/>
                      <a:pt x="1235" y="1257"/>
                      <a:pt x="1316" y="1257"/>
                    </a:cubicBezTo>
                    <a:cubicBezTo>
                      <a:pt x="1389" y="1257"/>
                      <a:pt x="1367" y="1205"/>
                      <a:pt x="1396" y="1139"/>
                    </a:cubicBezTo>
                    <a:cubicBezTo>
                      <a:pt x="1426" y="1080"/>
                      <a:pt x="1536" y="1036"/>
                      <a:pt x="1573" y="1036"/>
                    </a:cubicBezTo>
                    <a:cubicBezTo>
                      <a:pt x="1617" y="1036"/>
                      <a:pt x="1800" y="933"/>
                      <a:pt x="1830" y="933"/>
                    </a:cubicBezTo>
                    <a:cubicBezTo>
                      <a:pt x="1867" y="933"/>
                      <a:pt x="1947" y="867"/>
                      <a:pt x="2021" y="838"/>
                    </a:cubicBezTo>
                    <a:cubicBezTo>
                      <a:pt x="2094" y="801"/>
                      <a:pt x="2028" y="757"/>
                      <a:pt x="2028" y="713"/>
                    </a:cubicBezTo>
                    <a:cubicBezTo>
                      <a:pt x="2028" y="661"/>
                      <a:pt x="2065" y="610"/>
                      <a:pt x="2116" y="581"/>
                    </a:cubicBezTo>
                    <a:cubicBezTo>
                      <a:pt x="2138" y="573"/>
                      <a:pt x="2160" y="558"/>
                      <a:pt x="2197" y="544"/>
                    </a:cubicBezTo>
                    <a:cubicBezTo>
                      <a:pt x="2146" y="456"/>
                      <a:pt x="1977" y="169"/>
                      <a:pt x="1874" y="0"/>
                    </a:cubicBezTo>
                    <a:cubicBezTo>
                      <a:pt x="1690" y="66"/>
                      <a:pt x="1382" y="139"/>
                      <a:pt x="1323" y="14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0" name="Freeform 206"/>
              <p:cNvSpPr>
                <a:spLocks/>
              </p:cNvSpPr>
              <p:nvPr/>
            </p:nvSpPr>
            <p:spPr bwMode="auto">
              <a:xfrm>
                <a:off x="4788" y="1260"/>
                <a:ext cx="468" cy="350"/>
              </a:xfrm>
              <a:custGeom>
                <a:avLst/>
                <a:gdLst>
                  <a:gd name="T0" fmla="*/ 282 w 468"/>
                  <a:gd name="T1" fmla="*/ 31 h 350"/>
                  <a:gd name="T2" fmla="*/ 238 w 468"/>
                  <a:gd name="T3" fmla="*/ 56 h 350"/>
                  <a:gd name="T4" fmla="*/ 211 w 468"/>
                  <a:gd name="T5" fmla="*/ 106 h 350"/>
                  <a:gd name="T6" fmla="*/ 195 w 468"/>
                  <a:gd name="T7" fmla="*/ 125 h 350"/>
                  <a:gd name="T8" fmla="*/ 170 w 468"/>
                  <a:gd name="T9" fmla="*/ 113 h 350"/>
                  <a:gd name="T10" fmla="*/ 109 w 468"/>
                  <a:gd name="T11" fmla="*/ 111 h 350"/>
                  <a:gd name="T12" fmla="*/ 52 w 468"/>
                  <a:gd name="T13" fmla="*/ 114 h 350"/>
                  <a:gd name="T14" fmla="*/ 28 w 468"/>
                  <a:gd name="T15" fmla="*/ 108 h 350"/>
                  <a:gd name="T16" fmla="*/ 17 w 468"/>
                  <a:gd name="T17" fmla="*/ 124 h 350"/>
                  <a:gd name="T18" fmla="*/ 17 w 468"/>
                  <a:gd name="T19" fmla="*/ 153 h 350"/>
                  <a:gd name="T20" fmla="*/ 0 w 468"/>
                  <a:gd name="T21" fmla="*/ 170 h 350"/>
                  <a:gd name="T22" fmla="*/ 1 w 468"/>
                  <a:gd name="T23" fmla="*/ 177 h 350"/>
                  <a:gd name="T24" fmla="*/ 6 w 468"/>
                  <a:gd name="T25" fmla="*/ 211 h 350"/>
                  <a:gd name="T26" fmla="*/ 11 w 468"/>
                  <a:gd name="T27" fmla="*/ 230 h 350"/>
                  <a:gd name="T28" fmla="*/ 31 w 468"/>
                  <a:gd name="T29" fmla="*/ 296 h 350"/>
                  <a:gd name="T30" fmla="*/ 36 w 468"/>
                  <a:gd name="T31" fmla="*/ 317 h 350"/>
                  <a:gd name="T32" fmla="*/ 47 w 468"/>
                  <a:gd name="T33" fmla="*/ 339 h 350"/>
                  <a:gd name="T34" fmla="*/ 72 w 468"/>
                  <a:gd name="T35" fmla="*/ 347 h 350"/>
                  <a:gd name="T36" fmla="*/ 100 w 468"/>
                  <a:gd name="T37" fmla="*/ 336 h 350"/>
                  <a:gd name="T38" fmla="*/ 119 w 468"/>
                  <a:gd name="T39" fmla="*/ 336 h 350"/>
                  <a:gd name="T40" fmla="*/ 152 w 468"/>
                  <a:gd name="T41" fmla="*/ 310 h 350"/>
                  <a:gd name="T42" fmla="*/ 174 w 468"/>
                  <a:gd name="T43" fmla="*/ 303 h 350"/>
                  <a:gd name="T44" fmla="*/ 216 w 468"/>
                  <a:gd name="T45" fmla="*/ 294 h 350"/>
                  <a:gd name="T46" fmla="*/ 247 w 468"/>
                  <a:gd name="T47" fmla="*/ 269 h 350"/>
                  <a:gd name="T48" fmla="*/ 280 w 468"/>
                  <a:gd name="T49" fmla="*/ 267 h 350"/>
                  <a:gd name="T50" fmla="*/ 297 w 468"/>
                  <a:gd name="T51" fmla="*/ 242 h 350"/>
                  <a:gd name="T52" fmla="*/ 335 w 468"/>
                  <a:gd name="T53" fmla="*/ 220 h 350"/>
                  <a:gd name="T54" fmla="*/ 390 w 468"/>
                  <a:gd name="T55" fmla="*/ 199 h 350"/>
                  <a:gd name="T56" fmla="*/ 430 w 468"/>
                  <a:gd name="T57" fmla="*/ 178 h 350"/>
                  <a:gd name="T58" fmla="*/ 432 w 468"/>
                  <a:gd name="T59" fmla="*/ 152 h 350"/>
                  <a:gd name="T60" fmla="*/ 450 w 468"/>
                  <a:gd name="T61" fmla="*/ 124 h 350"/>
                  <a:gd name="T62" fmla="*/ 468 w 468"/>
                  <a:gd name="T63" fmla="*/ 116 h 350"/>
                  <a:gd name="T64" fmla="*/ 399 w 468"/>
                  <a:gd name="T65" fmla="*/ 0 h 350"/>
                  <a:gd name="T66" fmla="*/ 282 w 468"/>
                  <a:gd name="T67" fmla="*/ 3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8" h="350">
                    <a:moveTo>
                      <a:pt x="282" y="31"/>
                    </a:moveTo>
                    <a:cubicBezTo>
                      <a:pt x="269" y="34"/>
                      <a:pt x="246" y="47"/>
                      <a:pt x="238" y="56"/>
                    </a:cubicBezTo>
                    <a:cubicBezTo>
                      <a:pt x="230" y="67"/>
                      <a:pt x="214" y="95"/>
                      <a:pt x="211" y="106"/>
                    </a:cubicBezTo>
                    <a:cubicBezTo>
                      <a:pt x="210" y="116"/>
                      <a:pt x="203" y="120"/>
                      <a:pt x="195" y="125"/>
                    </a:cubicBezTo>
                    <a:cubicBezTo>
                      <a:pt x="189" y="130"/>
                      <a:pt x="177" y="108"/>
                      <a:pt x="170" y="113"/>
                    </a:cubicBezTo>
                    <a:cubicBezTo>
                      <a:pt x="163" y="117"/>
                      <a:pt x="125" y="117"/>
                      <a:pt x="109" y="111"/>
                    </a:cubicBezTo>
                    <a:cubicBezTo>
                      <a:pt x="94" y="105"/>
                      <a:pt x="56" y="109"/>
                      <a:pt x="52" y="114"/>
                    </a:cubicBezTo>
                    <a:cubicBezTo>
                      <a:pt x="47" y="117"/>
                      <a:pt x="33" y="111"/>
                      <a:pt x="28" y="108"/>
                    </a:cubicBezTo>
                    <a:cubicBezTo>
                      <a:pt x="22" y="105"/>
                      <a:pt x="19" y="114"/>
                      <a:pt x="17" y="124"/>
                    </a:cubicBezTo>
                    <a:cubicBezTo>
                      <a:pt x="14" y="133"/>
                      <a:pt x="17" y="149"/>
                      <a:pt x="17" y="153"/>
                    </a:cubicBezTo>
                    <a:cubicBezTo>
                      <a:pt x="17" y="156"/>
                      <a:pt x="8" y="164"/>
                      <a:pt x="0" y="170"/>
                    </a:cubicBezTo>
                    <a:cubicBezTo>
                      <a:pt x="0" y="172"/>
                      <a:pt x="1" y="174"/>
                      <a:pt x="1" y="177"/>
                    </a:cubicBezTo>
                    <a:cubicBezTo>
                      <a:pt x="5" y="191"/>
                      <a:pt x="3" y="205"/>
                      <a:pt x="6" y="211"/>
                    </a:cubicBezTo>
                    <a:cubicBezTo>
                      <a:pt x="11" y="219"/>
                      <a:pt x="3" y="224"/>
                      <a:pt x="11" y="230"/>
                    </a:cubicBezTo>
                    <a:cubicBezTo>
                      <a:pt x="19" y="236"/>
                      <a:pt x="26" y="288"/>
                      <a:pt x="31" y="296"/>
                    </a:cubicBezTo>
                    <a:cubicBezTo>
                      <a:pt x="36" y="303"/>
                      <a:pt x="36" y="310"/>
                      <a:pt x="36" y="317"/>
                    </a:cubicBezTo>
                    <a:cubicBezTo>
                      <a:pt x="36" y="325"/>
                      <a:pt x="39" y="332"/>
                      <a:pt x="47" y="339"/>
                    </a:cubicBezTo>
                    <a:cubicBezTo>
                      <a:pt x="56" y="349"/>
                      <a:pt x="61" y="344"/>
                      <a:pt x="72" y="347"/>
                    </a:cubicBezTo>
                    <a:cubicBezTo>
                      <a:pt x="81" y="350"/>
                      <a:pt x="92" y="341"/>
                      <a:pt x="100" y="336"/>
                    </a:cubicBezTo>
                    <a:cubicBezTo>
                      <a:pt x="109" y="332"/>
                      <a:pt x="108" y="336"/>
                      <a:pt x="119" y="336"/>
                    </a:cubicBezTo>
                    <a:cubicBezTo>
                      <a:pt x="128" y="336"/>
                      <a:pt x="141" y="314"/>
                      <a:pt x="152" y="310"/>
                    </a:cubicBezTo>
                    <a:cubicBezTo>
                      <a:pt x="161" y="303"/>
                      <a:pt x="161" y="303"/>
                      <a:pt x="174" y="303"/>
                    </a:cubicBezTo>
                    <a:cubicBezTo>
                      <a:pt x="186" y="303"/>
                      <a:pt x="205" y="299"/>
                      <a:pt x="216" y="294"/>
                    </a:cubicBezTo>
                    <a:cubicBezTo>
                      <a:pt x="227" y="289"/>
                      <a:pt x="238" y="277"/>
                      <a:pt x="247" y="269"/>
                    </a:cubicBezTo>
                    <a:cubicBezTo>
                      <a:pt x="255" y="261"/>
                      <a:pt x="263" y="267"/>
                      <a:pt x="280" y="267"/>
                    </a:cubicBezTo>
                    <a:cubicBezTo>
                      <a:pt x="296" y="267"/>
                      <a:pt x="291" y="256"/>
                      <a:pt x="297" y="242"/>
                    </a:cubicBezTo>
                    <a:cubicBezTo>
                      <a:pt x="303" y="230"/>
                      <a:pt x="327" y="220"/>
                      <a:pt x="335" y="220"/>
                    </a:cubicBezTo>
                    <a:cubicBezTo>
                      <a:pt x="344" y="220"/>
                      <a:pt x="383" y="199"/>
                      <a:pt x="390" y="199"/>
                    </a:cubicBezTo>
                    <a:cubicBezTo>
                      <a:pt x="397" y="199"/>
                      <a:pt x="414" y="184"/>
                      <a:pt x="430" y="178"/>
                    </a:cubicBezTo>
                    <a:cubicBezTo>
                      <a:pt x="446" y="170"/>
                      <a:pt x="432" y="161"/>
                      <a:pt x="432" y="152"/>
                    </a:cubicBezTo>
                    <a:cubicBezTo>
                      <a:pt x="432" y="141"/>
                      <a:pt x="440" y="130"/>
                      <a:pt x="450" y="124"/>
                    </a:cubicBezTo>
                    <a:cubicBezTo>
                      <a:pt x="455" y="122"/>
                      <a:pt x="460" y="119"/>
                      <a:pt x="468" y="116"/>
                    </a:cubicBezTo>
                    <a:cubicBezTo>
                      <a:pt x="457" y="97"/>
                      <a:pt x="421" y="36"/>
                      <a:pt x="399" y="0"/>
                    </a:cubicBezTo>
                    <a:cubicBezTo>
                      <a:pt x="360" y="14"/>
                      <a:pt x="294" y="30"/>
                      <a:pt x="282" y="3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5" name="Group 210"/>
            <p:cNvGrpSpPr>
              <a:grpSpLocks/>
            </p:cNvGrpSpPr>
            <p:nvPr/>
          </p:nvGrpSpPr>
          <p:grpSpPr bwMode="auto">
            <a:xfrm>
              <a:off x="9329534" y="1511295"/>
              <a:ext cx="496888" cy="708023"/>
              <a:chOff x="5187" y="930"/>
              <a:chExt cx="313" cy="446"/>
            </a:xfrm>
          </p:grpSpPr>
          <p:sp>
            <p:nvSpPr>
              <p:cNvPr id="337" name="Freeform 208"/>
              <p:cNvSpPr>
                <a:spLocks/>
              </p:cNvSpPr>
              <p:nvPr/>
            </p:nvSpPr>
            <p:spPr bwMode="auto">
              <a:xfrm>
                <a:off x="5187" y="930"/>
                <a:ext cx="313" cy="446"/>
              </a:xfrm>
              <a:custGeom>
                <a:avLst/>
                <a:gdLst>
                  <a:gd name="T0" fmla="*/ 1401 w 1467"/>
                  <a:gd name="T1" fmla="*/ 530 h 2095"/>
                  <a:gd name="T2" fmla="*/ 1188 w 1467"/>
                  <a:gd name="T3" fmla="*/ 324 h 2095"/>
                  <a:gd name="T4" fmla="*/ 895 w 1467"/>
                  <a:gd name="T5" fmla="*/ 265 h 2095"/>
                  <a:gd name="T6" fmla="*/ 646 w 1467"/>
                  <a:gd name="T7" fmla="*/ 67 h 2095"/>
                  <a:gd name="T8" fmla="*/ 609 w 1467"/>
                  <a:gd name="T9" fmla="*/ 0 h 2095"/>
                  <a:gd name="T10" fmla="*/ 565 w 1467"/>
                  <a:gd name="T11" fmla="*/ 74 h 2095"/>
                  <a:gd name="T12" fmla="*/ 514 w 1467"/>
                  <a:gd name="T13" fmla="*/ 111 h 2095"/>
                  <a:gd name="T14" fmla="*/ 572 w 1467"/>
                  <a:gd name="T15" fmla="*/ 250 h 2095"/>
                  <a:gd name="T16" fmla="*/ 499 w 1467"/>
                  <a:gd name="T17" fmla="*/ 280 h 2095"/>
                  <a:gd name="T18" fmla="*/ 514 w 1467"/>
                  <a:gd name="T19" fmla="*/ 353 h 2095"/>
                  <a:gd name="T20" fmla="*/ 499 w 1467"/>
                  <a:gd name="T21" fmla="*/ 603 h 2095"/>
                  <a:gd name="T22" fmla="*/ 609 w 1467"/>
                  <a:gd name="T23" fmla="*/ 743 h 2095"/>
                  <a:gd name="T24" fmla="*/ 580 w 1467"/>
                  <a:gd name="T25" fmla="*/ 1243 h 2095"/>
                  <a:gd name="T26" fmla="*/ 15 w 1467"/>
                  <a:gd name="T27" fmla="*/ 1544 h 2095"/>
                  <a:gd name="T28" fmla="*/ 0 w 1467"/>
                  <a:gd name="T29" fmla="*/ 1552 h 2095"/>
                  <a:gd name="T30" fmla="*/ 323 w 1467"/>
                  <a:gd name="T31" fmla="*/ 2095 h 2095"/>
                  <a:gd name="T32" fmla="*/ 543 w 1467"/>
                  <a:gd name="T33" fmla="*/ 1993 h 2095"/>
                  <a:gd name="T34" fmla="*/ 712 w 1467"/>
                  <a:gd name="T35" fmla="*/ 1948 h 2095"/>
                  <a:gd name="T36" fmla="*/ 748 w 1467"/>
                  <a:gd name="T37" fmla="*/ 1860 h 2095"/>
                  <a:gd name="T38" fmla="*/ 770 w 1467"/>
                  <a:gd name="T39" fmla="*/ 1765 h 2095"/>
                  <a:gd name="T40" fmla="*/ 961 w 1467"/>
                  <a:gd name="T41" fmla="*/ 1721 h 2095"/>
                  <a:gd name="T42" fmla="*/ 1012 w 1467"/>
                  <a:gd name="T43" fmla="*/ 1537 h 2095"/>
                  <a:gd name="T44" fmla="*/ 1210 w 1467"/>
                  <a:gd name="T45" fmla="*/ 1434 h 2095"/>
                  <a:gd name="T46" fmla="*/ 1174 w 1467"/>
                  <a:gd name="T47" fmla="*/ 1316 h 2095"/>
                  <a:gd name="T48" fmla="*/ 1188 w 1467"/>
                  <a:gd name="T49" fmla="*/ 1074 h 2095"/>
                  <a:gd name="T50" fmla="*/ 1269 w 1467"/>
                  <a:gd name="T51" fmla="*/ 1081 h 2095"/>
                  <a:gd name="T52" fmla="*/ 1335 w 1467"/>
                  <a:gd name="T53" fmla="*/ 912 h 2095"/>
                  <a:gd name="T54" fmla="*/ 1401 w 1467"/>
                  <a:gd name="T55" fmla="*/ 794 h 2095"/>
                  <a:gd name="T56" fmla="*/ 1460 w 1467"/>
                  <a:gd name="T57" fmla="*/ 552 h 2095"/>
                  <a:gd name="T58" fmla="*/ 1401 w 1467"/>
                  <a:gd name="T59" fmla="*/ 530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2095">
                    <a:moveTo>
                      <a:pt x="1401" y="530"/>
                    </a:moveTo>
                    <a:cubicBezTo>
                      <a:pt x="1357" y="530"/>
                      <a:pt x="1203" y="353"/>
                      <a:pt x="1188" y="324"/>
                    </a:cubicBezTo>
                    <a:cubicBezTo>
                      <a:pt x="1174" y="295"/>
                      <a:pt x="1012" y="280"/>
                      <a:pt x="895" y="265"/>
                    </a:cubicBezTo>
                    <a:cubicBezTo>
                      <a:pt x="778" y="258"/>
                      <a:pt x="704" y="140"/>
                      <a:pt x="646" y="67"/>
                    </a:cubicBezTo>
                    <a:cubicBezTo>
                      <a:pt x="631" y="45"/>
                      <a:pt x="616" y="30"/>
                      <a:pt x="609" y="0"/>
                    </a:cubicBezTo>
                    <a:cubicBezTo>
                      <a:pt x="594" y="52"/>
                      <a:pt x="580" y="81"/>
                      <a:pt x="565" y="74"/>
                    </a:cubicBezTo>
                    <a:cubicBezTo>
                      <a:pt x="543" y="52"/>
                      <a:pt x="528" y="37"/>
                      <a:pt x="514" y="111"/>
                    </a:cubicBezTo>
                    <a:cubicBezTo>
                      <a:pt x="499" y="184"/>
                      <a:pt x="528" y="206"/>
                      <a:pt x="572" y="250"/>
                    </a:cubicBezTo>
                    <a:cubicBezTo>
                      <a:pt x="616" y="302"/>
                      <a:pt x="528" y="280"/>
                      <a:pt x="499" y="280"/>
                    </a:cubicBezTo>
                    <a:cubicBezTo>
                      <a:pt x="477" y="280"/>
                      <a:pt x="484" y="317"/>
                      <a:pt x="514" y="353"/>
                    </a:cubicBezTo>
                    <a:cubicBezTo>
                      <a:pt x="528" y="390"/>
                      <a:pt x="514" y="530"/>
                      <a:pt x="499" y="603"/>
                    </a:cubicBezTo>
                    <a:cubicBezTo>
                      <a:pt x="609" y="743"/>
                      <a:pt x="609" y="743"/>
                      <a:pt x="609" y="743"/>
                    </a:cubicBezTo>
                    <a:cubicBezTo>
                      <a:pt x="580" y="1243"/>
                      <a:pt x="580" y="1243"/>
                      <a:pt x="580" y="1243"/>
                    </a:cubicBezTo>
                    <a:cubicBezTo>
                      <a:pt x="580" y="1243"/>
                      <a:pt x="191" y="1471"/>
                      <a:pt x="15" y="1544"/>
                    </a:cubicBezTo>
                    <a:cubicBezTo>
                      <a:pt x="15" y="1544"/>
                      <a:pt x="8" y="1544"/>
                      <a:pt x="0" y="1552"/>
                    </a:cubicBezTo>
                    <a:cubicBezTo>
                      <a:pt x="103" y="1721"/>
                      <a:pt x="272" y="2007"/>
                      <a:pt x="323" y="2095"/>
                    </a:cubicBezTo>
                    <a:cubicBezTo>
                      <a:pt x="404" y="2066"/>
                      <a:pt x="514" y="2022"/>
                      <a:pt x="543" y="1993"/>
                    </a:cubicBezTo>
                    <a:cubicBezTo>
                      <a:pt x="580" y="1948"/>
                      <a:pt x="690" y="1971"/>
                      <a:pt x="712" y="1948"/>
                    </a:cubicBezTo>
                    <a:cubicBezTo>
                      <a:pt x="734" y="1926"/>
                      <a:pt x="748" y="1897"/>
                      <a:pt x="748" y="1860"/>
                    </a:cubicBezTo>
                    <a:cubicBezTo>
                      <a:pt x="748" y="1831"/>
                      <a:pt x="748" y="1809"/>
                      <a:pt x="770" y="1765"/>
                    </a:cubicBezTo>
                    <a:cubicBezTo>
                      <a:pt x="785" y="1721"/>
                      <a:pt x="932" y="1721"/>
                      <a:pt x="961" y="1721"/>
                    </a:cubicBezTo>
                    <a:cubicBezTo>
                      <a:pt x="990" y="1721"/>
                      <a:pt x="983" y="1581"/>
                      <a:pt x="1012" y="1537"/>
                    </a:cubicBezTo>
                    <a:cubicBezTo>
                      <a:pt x="1034" y="1485"/>
                      <a:pt x="1188" y="1434"/>
                      <a:pt x="1210" y="1434"/>
                    </a:cubicBezTo>
                    <a:cubicBezTo>
                      <a:pt x="1232" y="1434"/>
                      <a:pt x="1203" y="1375"/>
                      <a:pt x="1174" y="1316"/>
                    </a:cubicBezTo>
                    <a:cubicBezTo>
                      <a:pt x="1137" y="1265"/>
                      <a:pt x="1174" y="1110"/>
                      <a:pt x="1188" y="1074"/>
                    </a:cubicBezTo>
                    <a:cubicBezTo>
                      <a:pt x="1203" y="1044"/>
                      <a:pt x="1232" y="1081"/>
                      <a:pt x="1269" y="1081"/>
                    </a:cubicBezTo>
                    <a:cubicBezTo>
                      <a:pt x="1306" y="1088"/>
                      <a:pt x="1306" y="1000"/>
                      <a:pt x="1335" y="912"/>
                    </a:cubicBezTo>
                    <a:cubicBezTo>
                      <a:pt x="1357" y="824"/>
                      <a:pt x="1372" y="838"/>
                      <a:pt x="1401" y="794"/>
                    </a:cubicBezTo>
                    <a:cubicBezTo>
                      <a:pt x="1430" y="758"/>
                      <a:pt x="1460" y="574"/>
                      <a:pt x="1460" y="552"/>
                    </a:cubicBezTo>
                    <a:cubicBezTo>
                      <a:pt x="1467" y="522"/>
                      <a:pt x="1438" y="530"/>
                      <a:pt x="1401" y="53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8" name="Freeform 209"/>
              <p:cNvSpPr>
                <a:spLocks/>
              </p:cNvSpPr>
              <p:nvPr/>
            </p:nvSpPr>
            <p:spPr bwMode="auto">
              <a:xfrm>
                <a:off x="5187" y="930"/>
                <a:ext cx="313" cy="446"/>
              </a:xfrm>
              <a:custGeom>
                <a:avLst/>
                <a:gdLst>
                  <a:gd name="T0" fmla="*/ 299 w 313"/>
                  <a:gd name="T1" fmla="*/ 113 h 446"/>
                  <a:gd name="T2" fmla="*/ 253 w 313"/>
                  <a:gd name="T3" fmla="*/ 69 h 446"/>
                  <a:gd name="T4" fmla="*/ 191 w 313"/>
                  <a:gd name="T5" fmla="*/ 57 h 446"/>
                  <a:gd name="T6" fmla="*/ 138 w 313"/>
                  <a:gd name="T7" fmla="*/ 15 h 446"/>
                  <a:gd name="T8" fmla="*/ 130 w 313"/>
                  <a:gd name="T9" fmla="*/ 0 h 446"/>
                  <a:gd name="T10" fmla="*/ 120 w 313"/>
                  <a:gd name="T11" fmla="*/ 16 h 446"/>
                  <a:gd name="T12" fmla="*/ 110 w 313"/>
                  <a:gd name="T13" fmla="*/ 24 h 446"/>
                  <a:gd name="T14" fmla="*/ 122 w 313"/>
                  <a:gd name="T15" fmla="*/ 54 h 446"/>
                  <a:gd name="T16" fmla="*/ 106 w 313"/>
                  <a:gd name="T17" fmla="*/ 60 h 446"/>
                  <a:gd name="T18" fmla="*/ 110 w 313"/>
                  <a:gd name="T19" fmla="*/ 75 h 446"/>
                  <a:gd name="T20" fmla="*/ 106 w 313"/>
                  <a:gd name="T21" fmla="*/ 129 h 446"/>
                  <a:gd name="T22" fmla="*/ 130 w 313"/>
                  <a:gd name="T23" fmla="*/ 158 h 446"/>
                  <a:gd name="T24" fmla="*/ 124 w 313"/>
                  <a:gd name="T25" fmla="*/ 265 h 446"/>
                  <a:gd name="T26" fmla="*/ 3 w 313"/>
                  <a:gd name="T27" fmla="*/ 329 h 446"/>
                  <a:gd name="T28" fmla="*/ 0 w 313"/>
                  <a:gd name="T29" fmla="*/ 331 h 446"/>
                  <a:gd name="T30" fmla="*/ 69 w 313"/>
                  <a:gd name="T31" fmla="*/ 446 h 446"/>
                  <a:gd name="T32" fmla="*/ 116 w 313"/>
                  <a:gd name="T33" fmla="*/ 424 h 446"/>
                  <a:gd name="T34" fmla="*/ 152 w 313"/>
                  <a:gd name="T35" fmla="*/ 415 h 446"/>
                  <a:gd name="T36" fmla="*/ 159 w 313"/>
                  <a:gd name="T37" fmla="*/ 396 h 446"/>
                  <a:gd name="T38" fmla="*/ 164 w 313"/>
                  <a:gd name="T39" fmla="*/ 376 h 446"/>
                  <a:gd name="T40" fmla="*/ 205 w 313"/>
                  <a:gd name="T41" fmla="*/ 367 h 446"/>
                  <a:gd name="T42" fmla="*/ 216 w 313"/>
                  <a:gd name="T43" fmla="*/ 327 h 446"/>
                  <a:gd name="T44" fmla="*/ 258 w 313"/>
                  <a:gd name="T45" fmla="*/ 306 h 446"/>
                  <a:gd name="T46" fmla="*/ 250 w 313"/>
                  <a:gd name="T47" fmla="*/ 280 h 446"/>
                  <a:gd name="T48" fmla="*/ 253 w 313"/>
                  <a:gd name="T49" fmla="*/ 229 h 446"/>
                  <a:gd name="T50" fmla="*/ 270 w 313"/>
                  <a:gd name="T51" fmla="*/ 230 h 446"/>
                  <a:gd name="T52" fmla="*/ 284 w 313"/>
                  <a:gd name="T53" fmla="*/ 194 h 446"/>
                  <a:gd name="T54" fmla="*/ 299 w 313"/>
                  <a:gd name="T55" fmla="*/ 169 h 446"/>
                  <a:gd name="T56" fmla="*/ 311 w 313"/>
                  <a:gd name="T57" fmla="*/ 118 h 446"/>
                  <a:gd name="T58" fmla="*/ 299 w 313"/>
                  <a:gd name="T59" fmla="*/ 11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3" h="446">
                    <a:moveTo>
                      <a:pt x="299" y="113"/>
                    </a:moveTo>
                    <a:cubicBezTo>
                      <a:pt x="289" y="113"/>
                      <a:pt x="256" y="75"/>
                      <a:pt x="253" y="69"/>
                    </a:cubicBezTo>
                    <a:cubicBezTo>
                      <a:pt x="250" y="63"/>
                      <a:pt x="216" y="60"/>
                      <a:pt x="191" y="57"/>
                    </a:cubicBezTo>
                    <a:cubicBezTo>
                      <a:pt x="166" y="55"/>
                      <a:pt x="150" y="30"/>
                      <a:pt x="138" y="15"/>
                    </a:cubicBezTo>
                    <a:cubicBezTo>
                      <a:pt x="135" y="10"/>
                      <a:pt x="131" y="7"/>
                      <a:pt x="130" y="0"/>
                    </a:cubicBezTo>
                    <a:cubicBezTo>
                      <a:pt x="127" y="11"/>
                      <a:pt x="124" y="18"/>
                      <a:pt x="120" y="16"/>
                    </a:cubicBezTo>
                    <a:cubicBezTo>
                      <a:pt x="116" y="11"/>
                      <a:pt x="113" y="8"/>
                      <a:pt x="110" y="24"/>
                    </a:cubicBezTo>
                    <a:cubicBezTo>
                      <a:pt x="106" y="40"/>
                      <a:pt x="113" y="44"/>
                      <a:pt x="122" y="54"/>
                    </a:cubicBezTo>
                    <a:cubicBezTo>
                      <a:pt x="131" y="65"/>
                      <a:pt x="113" y="60"/>
                      <a:pt x="106" y="60"/>
                    </a:cubicBezTo>
                    <a:cubicBezTo>
                      <a:pt x="102" y="60"/>
                      <a:pt x="103" y="68"/>
                      <a:pt x="110" y="75"/>
                    </a:cubicBezTo>
                    <a:cubicBezTo>
                      <a:pt x="113" y="83"/>
                      <a:pt x="110" y="113"/>
                      <a:pt x="106" y="129"/>
                    </a:cubicBezTo>
                    <a:cubicBezTo>
                      <a:pt x="130" y="158"/>
                      <a:pt x="130" y="158"/>
                      <a:pt x="130" y="158"/>
                    </a:cubicBezTo>
                    <a:cubicBezTo>
                      <a:pt x="124" y="265"/>
                      <a:pt x="124" y="265"/>
                      <a:pt x="124" y="265"/>
                    </a:cubicBezTo>
                    <a:cubicBezTo>
                      <a:pt x="124" y="265"/>
                      <a:pt x="41" y="313"/>
                      <a:pt x="3" y="329"/>
                    </a:cubicBezTo>
                    <a:cubicBezTo>
                      <a:pt x="3" y="329"/>
                      <a:pt x="2" y="329"/>
                      <a:pt x="0" y="331"/>
                    </a:cubicBezTo>
                    <a:cubicBezTo>
                      <a:pt x="22" y="367"/>
                      <a:pt x="58" y="427"/>
                      <a:pt x="69" y="446"/>
                    </a:cubicBezTo>
                    <a:cubicBezTo>
                      <a:pt x="86" y="440"/>
                      <a:pt x="110" y="431"/>
                      <a:pt x="116" y="424"/>
                    </a:cubicBezTo>
                    <a:cubicBezTo>
                      <a:pt x="124" y="415"/>
                      <a:pt x="147" y="420"/>
                      <a:pt x="152" y="415"/>
                    </a:cubicBezTo>
                    <a:cubicBezTo>
                      <a:pt x="156" y="410"/>
                      <a:pt x="159" y="404"/>
                      <a:pt x="159" y="396"/>
                    </a:cubicBezTo>
                    <a:cubicBezTo>
                      <a:pt x="159" y="390"/>
                      <a:pt x="159" y="385"/>
                      <a:pt x="164" y="376"/>
                    </a:cubicBezTo>
                    <a:cubicBezTo>
                      <a:pt x="167" y="367"/>
                      <a:pt x="199" y="367"/>
                      <a:pt x="205" y="367"/>
                    </a:cubicBezTo>
                    <a:cubicBezTo>
                      <a:pt x="211" y="367"/>
                      <a:pt x="209" y="337"/>
                      <a:pt x="216" y="327"/>
                    </a:cubicBezTo>
                    <a:cubicBezTo>
                      <a:pt x="220" y="316"/>
                      <a:pt x="253" y="306"/>
                      <a:pt x="258" y="306"/>
                    </a:cubicBezTo>
                    <a:cubicBezTo>
                      <a:pt x="263" y="306"/>
                      <a:pt x="256" y="293"/>
                      <a:pt x="250" y="280"/>
                    </a:cubicBezTo>
                    <a:cubicBezTo>
                      <a:pt x="242" y="270"/>
                      <a:pt x="250" y="237"/>
                      <a:pt x="253" y="229"/>
                    </a:cubicBezTo>
                    <a:cubicBezTo>
                      <a:pt x="256" y="223"/>
                      <a:pt x="263" y="230"/>
                      <a:pt x="270" y="230"/>
                    </a:cubicBezTo>
                    <a:cubicBezTo>
                      <a:pt x="278" y="232"/>
                      <a:pt x="278" y="213"/>
                      <a:pt x="284" y="194"/>
                    </a:cubicBezTo>
                    <a:cubicBezTo>
                      <a:pt x="289" y="176"/>
                      <a:pt x="292" y="179"/>
                      <a:pt x="299" y="169"/>
                    </a:cubicBezTo>
                    <a:cubicBezTo>
                      <a:pt x="305" y="162"/>
                      <a:pt x="311" y="123"/>
                      <a:pt x="311" y="118"/>
                    </a:cubicBezTo>
                    <a:cubicBezTo>
                      <a:pt x="313" y="111"/>
                      <a:pt x="306" y="113"/>
                      <a:pt x="299" y="11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6" name="Group 213"/>
            <p:cNvGrpSpPr>
              <a:grpSpLocks/>
            </p:cNvGrpSpPr>
            <p:nvPr/>
          </p:nvGrpSpPr>
          <p:grpSpPr bwMode="auto">
            <a:xfrm>
              <a:off x="7786481" y="4443398"/>
              <a:ext cx="808039" cy="1265233"/>
              <a:chOff x="4215" y="2777"/>
              <a:chExt cx="509" cy="797"/>
            </a:xfrm>
            <a:solidFill>
              <a:srgbClr val="70AD47">
                <a:lumMod val="20000"/>
                <a:lumOff val="80000"/>
              </a:srgbClr>
            </a:solidFill>
          </p:grpSpPr>
          <p:sp>
            <p:nvSpPr>
              <p:cNvPr id="335" name="Freeform 211"/>
              <p:cNvSpPr>
                <a:spLocks/>
              </p:cNvSpPr>
              <p:nvPr/>
            </p:nvSpPr>
            <p:spPr bwMode="auto">
              <a:xfrm>
                <a:off x="4215" y="2777"/>
                <a:ext cx="509" cy="797"/>
              </a:xfrm>
              <a:custGeom>
                <a:avLst/>
                <a:gdLst>
                  <a:gd name="T0" fmla="*/ 3675 w 4777"/>
                  <a:gd name="T1" fmla="*/ 338 h 7490"/>
                  <a:gd name="T2" fmla="*/ 3131 w 4777"/>
                  <a:gd name="T3" fmla="*/ 499 h 7490"/>
                  <a:gd name="T4" fmla="*/ 2602 w 4777"/>
                  <a:gd name="T5" fmla="*/ 455 h 7490"/>
                  <a:gd name="T6" fmla="*/ 2146 w 4777"/>
                  <a:gd name="T7" fmla="*/ 573 h 7490"/>
                  <a:gd name="T8" fmla="*/ 2073 w 4777"/>
                  <a:gd name="T9" fmla="*/ 925 h 7490"/>
                  <a:gd name="T10" fmla="*/ 2205 w 4777"/>
                  <a:gd name="T11" fmla="*/ 1483 h 7490"/>
                  <a:gd name="T12" fmla="*/ 2587 w 4777"/>
                  <a:gd name="T13" fmla="*/ 2086 h 7490"/>
                  <a:gd name="T14" fmla="*/ 2279 w 4777"/>
                  <a:gd name="T15" fmla="*/ 2688 h 7490"/>
                  <a:gd name="T16" fmla="*/ 1941 w 4777"/>
                  <a:gd name="T17" fmla="*/ 2776 h 7490"/>
                  <a:gd name="T18" fmla="*/ 1941 w 4777"/>
                  <a:gd name="T19" fmla="*/ 2218 h 7490"/>
                  <a:gd name="T20" fmla="*/ 1544 w 4777"/>
                  <a:gd name="T21" fmla="*/ 1821 h 7490"/>
                  <a:gd name="T22" fmla="*/ 15 w 4777"/>
                  <a:gd name="T23" fmla="*/ 2086 h 7490"/>
                  <a:gd name="T24" fmla="*/ 103 w 4777"/>
                  <a:gd name="T25" fmla="*/ 2511 h 7490"/>
                  <a:gd name="T26" fmla="*/ 794 w 4777"/>
                  <a:gd name="T27" fmla="*/ 2717 h 7490"/>
                  <a:gd name="T28" fmla="*/ 1176 w 4777"/>
                  <a:gd name="T29" fmla="*/ 2908 h 7490"/>
                  <a:gd name="T30" fmla="*/ 1117 w 4777"/>
                  <a:gd name="T31" fmla="*/ 3775 h 7490"/>
                  <a:gd name="T32" fmla="*/ 1088 w 4777"/>
                  <a:gd name="T33" fmla="*/ 4054 h 7490"/>
                  <a:gd name="T34" fmla="*/ 1059 w 4777"/>
                  <a:gd name="T35" fmla="*/ 4494 h 7490"/>
                  <a:gd name="T36" fmla="*/ 794 w 4777"/>
                  <a:gd name="T37" fmla="*/ 4993 h 7490"/>
                  <a:gd name="T38" fmla="*/ 779 w 4777"/>
                  <a:gd name="T39" fmla="*/ 5008 h 7490"/>
                  <a:gd name="T40" fmla="*/ 765 w 4777"/>
                  <a:gd name="T41" fmla="*/ 5023 h 7490"/>
                  <a:gd name="T42" fmla="*/ 735 w 4777"/>
                  <a:gd name="T43" fmla="*/ 5052 h 7490"/>
                  <a:gd name="T44" fmla="*/ 706 w 4777"/>
                  <a:gd name="T45" fmla="*/ 5082 h 7490"/>
                  <a:gd name="T46" fmla="*/ 632 w 4777"/>
                  <a:gd name="T47" fmla="*/ 5155 h 7490"/>
                  <a:gd name="T48" fmla="*/ 588 w 4777"/>
                  <a:gd name="T49" fmla="*/ 5199 h 7490"/>
                  <a:gd name="T50" fmla="*/ 544 w 4777"/>
                  <a:gd name="T51" fmla="*/ 5243 h 7490"/>
                  <a:gd name="T52" fmla="*/ 500 w 4777"/>
                  <a:gd name="T53" fmla="*/ 5287 h 7490"/>
                  <a:gd name="T54" fmla="*/ 324 w 4777"/>
                  <a:gd name="T55" fmla="*/ 5449 h 7490"/>
                  <a:gd name="T56" fmla="*/ 515 w 4777"/>
                  <a:gd name="T57" fmla="*/ 6418 h 7490"/>
                  <a:gd name="T58" fmla="*/ 515 w 4777"/>
                  <a:gd name="T59" fmla="*/ 7182 h 7490"/>
                  <a:gd name="T60" fmla="*/ 809 w 4777"/>
                  <a:gd name="T61" fmla="*/ 7490 h 7490"/>
                  <a:gd name="T62" fmla="*/ 794 w 4777"/>
                  <a:gd name="T63" fmla="*/ 7050 h 7490"/>
                  <a:gd name="T64" fmla="*/ 1720 w 4777"/>
                  <a:gd name="T65" fmla="*/ 6506 h 7490"/>
                  <a:gd name="T66" fmla="*/ 2043 w 4777"/>
                  <a:gd name="T67" fmla="*/ 6110 h 7490"/>
                  <a:gd name="T68" fmla="*/ 2132 w 4777"/>
                  <a:gd name="T69" fmla="*/ 5610 h 7490"/>
                  <a:gd name="T70" fmla="*/ 2043 w 4777"/>
                  <a:gd name="T71" fmla="*/ 5126 h 7490"/>
                  <a:gd name="T72" fmla="*/ 1867 w 4777"/>
                  <a:gd name="T73" fmla="*/ 4509 h 7490"/>
                  <a:gd name="T74" fmla="*/ 2073 w 4777"/>
                  <a:gd name="T75" fmla="*/ 4230 h 7490"/>
                  <a:gd name="T76" fmla="*/ 2646 w 4777"/>
                  <a:gd name="T77" fmla="*/ 3789 h 7490"/>
                  <a:gd name="T78" fmla="*/ 3954 w 4777"/>
                  <a:gd name="T79" fmla="*/ 2952 h 7490"/>
                  <a:gd name="T80" fmla="*/ 4483 w 4777"/>
                  <a:gd name="T81" fmla="*/ 2409 h 7490"/>
                  <a:gd name="T82" fmla="*/ 4718 w 4777"/>
                  <a:gd name="T83" fmla="*/ 1880 h 7490"/>
                  <a:gd name="T84" fmla="*/ 4689 w 4777"/>
                  <a:gd name="T85" fmla="*/ 1322 h 7490"/>
                  <a:gd name="T86" fmla="*/ 4718 w 4777"/>
                  <a:gd name="T87" fmla="*/ 940 h 7490"/>
                  <a:gd name="T88" fmla="*/ 4733 w 4777"/>
                  <a:gd name="T89" fmla="*/ 206 h 7490"/>
                  <a:gd name="T90" fmla="*/ 4704 w 4777"/>
                  <a:gd name="T91" fmla="*/ 0 h 7490"/>
                  <a:gd name="T92" fmla="*/ 3866 w 4777"/>
                  <a:gd name="T93" fmla="*/ 397 h 7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7" h="7490">
                    <a:moveTo>
                      <a:pt x="3866" y="397"/>
                    </a:moveTo>
                    <a:cubicBezTo>
                      <a:pt x="3792" y="455"/>
                      <a:pt x="3822" y="397"/>
                      <a:pt x="3675" y="338"/>
                    </a:cubicBezTo>
                    <a:cubicBezTo>
                      <a:pt x="3543" y="294"/>
                      <a:pt x="3410" y="514"/>
                      <a:pt x="3337" y="588"/>
                    </a:cubicBezTo>
                    <a:cubicBezTo>
                      <a:pt x="3263" y="661"/>
                      <a:pt x="3205" y="514"/>
                      <a:pt x="3131" y="499"/>
                    </a:cubicBezTo>
                    <a:cubicBezTo>
                      <a:pt x="3058" y="499"/>
                      <a:pt x="2969" y="588"/>
                      <a:pt x="2866" y="588"/>
                    </a:cubicBezTo>
                    <a:cubicBezTo>
                      <a:pt x="2749" y="588"/>
                      <a:pt x="2646" y="499"/>
                      <a:pt x="2602" y="455"/>
                    </a:cubicBezTo>
                    <a:cubicBezTo>
                      <a:pt x="2558" y="426"/>
                      <a:pt x="2411" y="499"/>
                      <a:pt x="2323" y="499"/>
                    </a:cubicBezTo>
                    <a:cubicBezTo>
                      <a:pt x="2279" y="499"/>
                      <a:pt x="2220" y="529"/>
                      <a:pt x="2146" y="573"/>
                    </a:cubicBezTo>
                    <a:cubicBezTo>
                      <a:pt x="2146" y="617"/>
                      <a:pt x="2132" y="646"/>
                      <a:pt x="2117" y="676"/>
                    </a:cubicBezTo>
                    <a:cubicBezTo>
                      <a:pt x="2073" y="749"/>
                      <a:pt x="2043" y="867"/>
                      <a:pt x="2073" y="925"/>
                    </a:cubicBezTo>
                    <a:cubicBezTo>
                      <a:pt x="2117" y="984"/>
                      <a:pt x="2117" y="1131"/>
                      <a:pt x="2117" y="1248"/>
                    </a:cubicBezTo>
                    <a:cubicBezTo>
                      <a:pt x="2117" y="1337"/>
                      <a:pt x="2161" y="1410"/>
                      <a:pt x="2205" y="1483"/>
                    </a:cubicBezTo>
                    <a:cubicBezTo>
                      <a:pt x="2279" y="1557"/>
                      <a:pt x="2352" y="1660"/>
                      <a:pt x="2396" y="1718"/>
                    </a:cubicBezTo>
                    <a:cubicBezTo>
                      <a:pt x="2484" y="1807"/>
                      <a:pt x="2587" y="1997"/>
                      <a:pt x="2587" y="2086"/>
                    </a:cubicBezTo>
                    <a:cubicBezTo>
                      <a:pt x="2587" y="2174"/>
                      <a:pt x="2587" y="2541"/>
                      <a:pt x="2484" y="2556"/>
                    </a:cubicBezTo>
                    <a:cubicBezTo>
                      <a:pt x="2381" y="2570"/>
                      <a:pt x="2323" y="2570"/>
                      <a:pt x="2279" y="2688"/>
                    </a:cubicBezTo>
                    <a:cubicBezTo>
                      <a:pt x="2249" y="2805"/>
                      <a:pt x="2279" y="2937"/>
                      <a:pt x="2220" y="2923"/>
                    </a:cubicBezTo>
                    <a:cubicBezTo>
                      <a:pt x="2176" y="2893"/>
                      <a:pt x="2014" y="2864"/>
                      <a:pt x="1941" y="2776"/>
                    </a:cubicBezTo>
                    <a:cubicBezTo>
                      <a:pt x="1867" y="2673"/>
                      <a:pt x="1749" y="2570"/>
                      <a:pt x="1808" y="2482"/>
                    </a:cubicBezTo>
                    <a:cubicBezTo>
                      <a:pt x="1882" y="2409"/>
                      <a:pt x="1941" y="2277"/>
                      <a:pt x="1941" y="2218"/>
                    </a:cubicBezTo>
                    <a:cubicBezTo>
                      <a:pt x="1941" y="2144"/>
                      <a:pt x="2014" y="1851"/>
                      <a:pt x="1911" y="1836"/>
                    </a:cubicBezTo>
                    <a:cubicBezTo>
                      <a:pt x="1808" y="1821"/>
                      <a:pt x="1647" y="1924"/>
                      <a:pt x="1544" y="1821"/>
                    </a:cubicBezTo>
                    <a:cubicBezTo>
                      <a:pt x="1441" y="1718"/>
                      <a:pt x="1367" y="1616"/>
                      <a:pt x="1367" y="1616"/>
                    </a:cubicBezTo>
                    <a:cubicBezTo>
                      <a:pt x="1367" y="1616"/>
                      <a:pt x="0" y="2056"/>
                      <a:pt x="15" y="2086"/>
                    </a:cubicBezTo>
                    <a:cubicBezTo>
                      <a:pt x="30" y="2115"/>
                      <a:pt x="74" y="2247"/>
                      <a:pt x="74" y="2277"/>
                    </a:cubicBezTo>
                    <a:cubicBezTo>
                      <a:pt x="74" y="2321"/>
                      <a:pt x="30" y="2511"/>
                      <a:pt x="103" y="2511"/>
                    </a:cubicBezTo>
                    <a:cubicBezTo>
                      <a:pt x="162" y="2511"/>
                      <a:pt x="383" y="2511"/>
                      <a:pt x="471" y="2556"/>
                    </a:cubicBezTo>
                    <a:cubicBezTo>
                      <a:pt x="574" y="2600"/>
                      <a:pt x="691" y="2717"/>
                      <a:pt x="794" y="2717"/>
                    </a:cubicBezTo>
                    <a:cubicBezTo>
                      <a:pt x="882" y="2732"/>
                      <a:pt x="1015" y="2776"/>
                      <a:pt x="1044" y="2820"/>
                    </a:cubicBezTo>
                    <a:cubicBezTo>
                      <a:pt x="1088" y="2849"/>
                      <a:pt x="1176" y="2864"/>
                      <a:pt x="1176" y="2908"/>
                    </a:cubicBezTo>
                    <a:cubicBezTo>
                      <a:pt x="1176" y="2952"/>
                      <a:pt x="1191" y="3260"/>
                      <a:pt x="1176" y="3290"/>
                    </a:cubicBezTo>
                    <a:cubicBezTo>
                      <a:pt x="1162" y="3334"/>
                      <a:pt x="1162" y="3745"/>
                      <a:pt x="1117" y="3775"/>
                    </a:cubicBezTo>
                    <a:cubicBezTo>
                      <a:pt x="1059" y="3804"/>
                      <a:pt x="1029" y="3892"/>
                      <a:pt x="1059" y="3921"/>
                    </a:cubicBezTo>
                    <a:cubicBezTo>
                      <a:pt x="1103" y="3951"/>
                      <a:pt x="1117" y="4039"/>
                      <a:pt x="1088" y="4054"/>
                    </a:cubicBezTo>
                    <a:cubicBezTo>
                      <a:pt x="1073" y="4083"/>
                      <a:pt x="1029" y="4127"/>
                      <a:pt x="1088" y="4200"/>
                    </a:cubicBezTo>
                    <a:cubicBezTo>
                      <a:pt x="1162" y="4274"/>
                      <a:pt x="1147" y="4406"/>
                      <a:pt x="1059" y="4494"/>
                    </a:cubicBezTo>
                    <a:cubicBezTo>
                      <a:pt x="956" y="4597"/>
                      <a:pt x="926" y="4597"/>
                      <a:pt x="897" y="4656"/>
                    </a:cubicBezTo>
                    <a:cubicBezTo>
                      <a:pt x="882" y="4729"/>
                      <a:pt x="853" y="4949"/>
                      <a:pt x="794" y="4993"/>
                    </a:cubicBezTo>
                    <a:cubicBezTo>
                      <a:pt x="794" y="4993"/>
                      <a:pt x="794" y="4993"/>
                      <a:pt x="794" y="4993"/>
                    </a:cubicBezTo>
                    <a:cubicBezTo>
                      <a:pt x="794" y="4993"/>
                      <a:pt x="779" y="4993"/>
                      <a:pt x="779" y="5008"/>
                    </a:cubicBezTo>
                    <a:cubicBezTo>
                      <a:pt x="779" y="5008"/>
                      <a:pt x="779" y="5008"/>
                      <a:pt x="765" y="5023"/>
                    </a:cubicBezTo>
                    <a:cubicBezTo>
                      <a:pt x="765" y="5023"/>
                      <a:pt x="765" y="5023"/>
                      <a:pt x="765" y="5023"/>
                    </a:cubicBezTo>
                    <a:cubicBezTo>
                      <a:pt x="750" y="5023"/>
                      <a:pt x="750" y="5038"/>
                      <a:pt x="735" y="5038"/>
                    </a:cubicBezTo>
                    <a:cubicBezTo>
                      <a:pt x="735" y="5038"/>
                      <a:pt x="735" y="5038"/>
                      <a:pt x="735" y="5052"/>
                    </a:cubicBezTo>
                    <a:cubicBezTo>
                      <a:pt x="735" y="5052"/>
                      <a:pt x="721" y="5067"/>
                      <a:pt x="706" y="5067"/>
                    </a:cubicBezTo>
                    <a:cubicBezTo>
                      <a:pt x="706" y="5082"/>
                      <a:pt x="706" y="5082"/>
                      <a:pt x="706" y="5082"/>
                    </a:cubicBezTo>
                    <a:cubicBezTo>
                      <a:pt x="677" y="5096"/>
                      <a:pt x="662" y="5126"/>
                      <a:pt x="632" y="5155"/>
                    </a:cubicBezTo>
                    <a:cubicBezTo>
                      <a:pt x="632" y="5155"/>
                      <a:pt x="632" y="5155"/>
                      <a:pt x="632" y="5155"/>
                    </a:cubicBezTo>
                    <a:cubicBezTo>
                      <a:pt x="618" y="5170"/>
                      <a:pt x="603" y="5184"/>
                      <a:pt x="588" y="5184"/>
                    </a:cubicBezTo>
                    <a:cubicBezTo>
                      <a:pt x="588" y="5199"/>
                      <a:pt x="588" y="5199"/>
                      <a:pt x="588" y="5199"/>
                    </a:cubicBezTo>
                    <a:cubicBezTo>
                      <a:pt x="574" y="5214"/>
                      <a:pt x="559" y="5214"/>
                      <a:pt x="544" y="5228"/>
                    </a:cubicBezTo>
                    <a:cubicBezTo>
                      <a:pt x="544" y="5228"/>
                      <a:pt x="544" y="5243"/>
                      <a:pt x="544" y="5243"/>
                    </a:cubicBezTo>
                    <a:cubicBezTo>
                      <a:pt x="530" y="5258"/>
                      <a:pt x="515" y="5258"/>
                      <a:pt x="515" y="5273"/>
                    </a:cubicBezTo>
                    <a:cubicBezTo>
                      <a:pt x="500" y="5273"/>
                      <a:pt x="500" y="5273"/>
                      <a:pt x="500" y="5287"/>
                    </a:cubicBezTo>
                    <a:cubicBezTo>
                      <a:pt x="485" y="5287"/>
                      <a:pt x="471" y="5302"/>
                      <a:pt x="456" y="5317"/>
                    </a:cubicBezTo>
                    <a:cubicBezTo>
                      <a:pt x="383" y="5390"/>
                      <a:pt x="324" y="5449"/>
                      <a:pt x="324" y="5449"/>
                    </a:cubicBezTo>
                    <a:cubicBezTo>
                      <a:pt x="324" y="5449"/>
                      <a:pt x="368" y="5757"/>
                      <a:pt x="383" y="5860"/>
                    </a:cubicBezTo>
                    <a:cubicBezTo>
                      <a:pt x="412" y="5977"/>
                      <a:pt x="530" y="6256"/>
                      <a:pt x="515" y="6418"/>
                    </a:cubicBezTo>
                    <a:cubicBezTo>
                      <a:pt x="515" y="6580"/>
                      <a:pt x="441" y="7050"/>
                      <a:pt x="441" y="7050"/>
                    </a:cubicBezTo>
                    <a:cubicBezTo>
                      <a:pt x="441" y="7050"/>
                      <a:pt x="515" y="7108"/>
                      <a:pt x="515" y="7182"/>
                    </a:cubicBezTo>
                    <a:cubicBezTo>
                      <a:pt x="515" y="7240"/>
                      <a:pt x="515" y="7446"/>
                      <a:pt x="515" y="7446"/>
                    </a:cubicBezTo>
                    <a:cubicBezTo>
                      <a:pt x="515" y="7446"/>
                      <a:pt x="662" y="7475"/>
                      <a:pt x="809" y="7490"/>
                    </a:cubicBezTo>
                    <a:cubicBezTo>
                      <a:pt x="838" y="7373"/>
                      <a:pt x="853" y="7285"/>
                      <a:pt x="853" y="7270"/>
                    </a:cubicBezTo>
                    <a:cubicBezTo>
                      <a:pt x="853" y="7211"/>
                      <a:pt x="838" y="7108"/>
                      <a:pt x="794" y="7050"/>
                    </a:cubicBezTo>
                    <a:cubicBezTo>
                      <a:pt x="750" y="6991"/>
                      <a:pt x="824" y="6903"/>
                      <a:pt x="941" y="6815"/>
                    </a:cubicBezTo>
                    <a:cubicBezTo>
                      <a:pt x="1059" y="6726"/>
                      <a:pt x="1588" y="6550"/>
                      <a:pt x="1720" y="6506"/>
                    </a:cubicBezTo>
                    <a:cubicBezTo>
                      <a:pt x="1852" y="6462"/>
                      <a:pt x="1999" y="6301"/>
                      <a:pt x="2073" y="6227"/>
                    </a:cubicBezTo>
                    <a:cubicBezTo>
                      <a:pt x="2146" y="6139"/>
                      <a:pt x="2102" y="6139"/>
                      <a:pt x="2043" y="6110"/>
                    </a:cubicBezTo>
                    <a:cubicBezTo>
                      <a:pt x="1985" y="6080"/>
                      <a:pt x="2132" y="5816"/>
                      <a:pt x="2146" y="5757"/>
                    </a:cubicBezTo>
                    <a:cubicBezTo>
                      <a:pt x="2146" y="5713"/>
                      <a:pt x="2132" y="5669"/>
                      <a:pt x="2132" y="5610"/>
                    </a:cubicBezTo>
                    <a:cubicBezTo>
                      <a:pt x="2132" y="5537"/>
                      <a:pt x="2176" y="5419"/>
                      <a:pt x="2117" y="5419"/>
                    </a:cubicBezTo>
                    <a:cubicBezTo>
                      <a:pt x="2043" y="5419"/>
                      <a:pt x="2058" y="5214"/>
                      <a:pt x="2043" y="5126"/>
                    </a:cubicBezTo>
                    <a:cubicBezTo>
                      <a:pt x="2043" y="5038"/>
                      <a:pt x="1999" y="4847"/>
                      <a:pt x="1970" y="4729"/>
                    </a:cubicBezTo>
                    <a:cubicBezTo>
                      <a:pt x="1941" y="4612"/>
                      <a:pt x="1823" y="4582"/>
                      <a:pt x="1867" y="4509"/>
                    </a:cubicBezTo>
                    <a:cubicBezTo>
                      <a:pt x="1911" y="4435"/>
                      <a:pt x="1896" y="4377"/>
                      <a:pt x="1896" y="4259"/>
                    </a:cubicBezTo>
                    <a:cubicBezTo>
                      <a:pt x="1882" y="4127"/>
                      <a:pt x="1999" y="4230"/>
                      <a:pt x="2073" y="4230"/>
                    </a:cubicBezTo>
                    <a:cubicBezTo>
                      <a:pt x="2146" y="4230"/>
                      <a:pt x="2337" y="3980"/>
                      <a:pt x="2396" y="3921"/>
                    </a:cubicBezTo>
                    <a:cubicBezTo>
                      <a:pt x="2455" y="3863"/>
                      <a:pt x="2587" y="3819"/>
                      <a:pt x="2646" y="3789"/>
                    </a:cubicBezTo>
                    <a:cubicBezTo>
                      <a:pt x="2705" y="3760"/>
                      <a:pt x="2969" y="3451"/>
                      <a:pt x="3087" y="3319"/>
                    </a:cubicBezTo>
                    <a:cubicBezTo>
                      <a:pt x="3219" y="3187"/>
                      <a:pt x="3925" y="3011"/>
                      <a:pt x="3954" y="2952"/>
                    </a:cubicBezTo>
                    <a:cubicBezTo>
                      <a:pt x="3998" y="2908"/>
                      <a:pt x="4248" y="2791"/>
                      <a:pt x="4277" y="2702"/>
                    </a:cubicBezTo>
                    <a:cubicBezTo>
                      <a:pt x="4322" y="2614"/>
                      <a:pt x="4351" y="2511"/>
                      <a:pt x="4483" y="2409"/>
                    </a:cubicBezTo>
                    <a:cubicBezTo>
                      <a:pt x="4615" y="2306"/>
                      <a:pt x="4674" y="2159"/>
                      <a:pt x="4704" y="2086"/>
                    </a:cubicBezTo>
                    <a:cubicBezTo>
                      <a:pt x="4748" y="2012"/>
                      <a:pt x="4689" y="1909"/>
                      <a:pt x="4718" y="1880"/>
                    </a:cubicBezTo>
                    <a:cubicBezTo>
                      <a:pt x="4762" y="1851"/>
                      <a:pt x="4748" y="1777"/>
                      <a:pt x="4674" y="1689"/>
                    </a:cubicBezTo>
                    <a:cubicBezTo>
                      <a:pt x="4601" y="1601"/>
                      <a:pt x="4689" y="1425"/>
                      <a:pt x="4689" y="1322"/>
                    </a:cubicBezTo>
                    <a:cubicBezTo>
                      <a:pt x="4689" y="1234"/>
                      <a:pt x="4660" y="1131"/>
                      <a:pt x="4660" y="1102"/>
                    </a:cubicBezTo>
                    <a:cubicBezTo>
                      <a:pt x="4660" y="1072"/>
                      <a:pt x="4718" y="1013"/>
                      <a:pt x="4718" y="940"/>
                    </a:cubicBezTo>
                    <a:cubicBezTo>
                      <a:pt x="4718" y="852"/>
                      <a:pt x="4704" y="720"/>
                      <a:pt x="4689" y="617"/>
                    </a:cubicBezTo>
                    <a:cubicBezTo>
                      <a:pt x="4674" y="514"/>
                      <a:pt x="4704" y="309"/>
                      <a:pt x="4733" y="206"/>
                    </a:cubicBezTo>
                    <a:cubicBezTo>
                      <a:pt x="4777" y="103"/>
                      <a:pt x="4777" y="44"/>
                      <a:pt x="4733" y="44"/>
                    </a:cubicBezTo>
                    <a:cubicBezTo>
                      <a:pt x="4718" y="44"/>
                      <a:pt x="4704" y="15"/>
                      <a:pt x="4704" y="0"/>
                    </a:cubicBezTo>
                    <a:cubicBezTo>
                      <a:pt x="4542" y="103"/>
                      <a:pt x="4248" y="264"/>
                      <a:pt x="4175" y="294"/>
                    </a:cubicBezTo>
                    <a:cubicBezTo>
                      <a:pt x="4072" y="338"/>
                      <a:pt x="3925" y="338"/>
                      <a:pt x="3866" y="397"/>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6" name="Freeform 212"/>
              <p:cNvSpPr>
                <a:spLocks/>
              </p:cNvSpPr>
              <p:nvPr/>
            </p:nvSpPr>
            <p:spPr bwMode="auto">
              <a:xfrm>
                <a:off x="4215" y="2777"/>
                <a:ext cx="509" cy="797"/>
              </a:xfrm>
              <a:custGeom>
                <a:avLst/>
                <a:gdLst>
                  <a:gd name="T0" fmla="*/ 391 w 509"/>
                  <a:gd name="T1" fmla="*/ 36 h 797"/>
                  <a:gd name="T2" fmla="*/ 333 w 509"/>
                  <a:gd name="T3" fmla="*/ 53 h 797"/>
                  <a:gd name="T4" fmla="*/ 277 w 509"/>
                  <a:gd name="T5" fmla="*/ 49 h 797"/>
                  <a:gd name="T6" fmla="*/ 228 w 509"/>
                  <a:gd name="T7" fmla="*/ 61 h 797"/>
                  <a:gd name="T8" fmla="*/ 221 w 509"/>
                  <a:gd name="T9" fmla="*/ 99 h 797"/>
                  <a:gd name="T10" fmla="*/ 235 w 509"/>
                  <a:gd name="T11" fmla="*/ 158 h 797"/>
                  <a:gd name="T12" fmla="*/ 275 w 509"/>
                  <a:gd name="T13" fmla="*/ 222 h 797"/>
                  <a:gd name="T14" fmla="*/ 243 w 509"/>
                  <a:gd name="T15" fmla="*/ 286 h 797"/>
                  <a:gd name="T16" fmla="*/ 207 w 509"/>
                  <a:gd name="T17" fmla="*/ 295 h 797"/>
                  <a:gd name="T18" fmla="*/ 207 w 509"/>
                  <a:gd name="T19" fmla="*/ 236 h 797"/>
                  <a:gd name="T20" fmla="*/ 164 w 509"/>
                  <a:gd name="T21" fmla="*/ 194 h 797"/>
                  <a:gd name="T22" fmla="*/ 1 w 509"/>
                  <a:gd name="T23" fmla="*/ 222 h 797"/>
                  <a:gd name="T24" fmla="*/ 11 w 509"/>
                  <a:gd name="T25" fmla="*/ 267 h 797"/>
                  <a:gd name="T26" fmla="*/ 84 w 509"/>
                  <a:gd name="T27" fmla="*/ 289 h 797"/>
                  <a:gd name="T28" fmla="*/ 125 w 509"/>
                  <a:gd name="T29" fmla="*/ 310 h 797"/>
                  <a:gd name="T30" fmla="*/ 119 w 509"/>
                  <a:gd name="T31" fmla="*/ 402 h 797"/>
                  <a:gd name="T32" fmla="*/ 116 w 509"/>
                  <a:gd name="T33" fmla="*/ 431 h 797"/>
                  <a:gd name="T34" fmla="*/ 113 w 509"/>
                  <a:gd name="T35" fmla="*/ 478 h 797"/>
                  <a:gd name="T36" fmla="*/ 84 w 509"/>
                  <a:gd name="T37" fmla="*/ 531 h 797"/>
                  <a:gd name="T38" fmla="*/ 83 w 509"/>
                  <a:gd name="T39" fmla="*/ 533 h 797"/>
                  <a:gd name="T40" fmla="*/ 81 w 509"/>
                  <a:gd name="T41" fmla="*/ 535 h 797"/>
                  <a:gd name="T42" fmla="*/ 78 w 509"/>
                  <a:gd name="T43" fmla="*/ 538 h 797"/>
                  <a:gd name="T44" fmla="*/ 75 w 509"/>
                  <a:gd name="T45" fmla="*/ 541 h 797"/>
                  <a:gd name="T46" fmla="*/ 67 w 509"/>
                  <a:gd name="T47" fmla="*/ 549 h 797"/>
                  <a:gd name="T48" fmla="*/ 62 w 509"/>
                  <a:gd name="T49" fmla="*/ 553 h 797"/>
                  <a:gd name="T50" fmla="*/ 58 w 509"/>
                  <a:gd name="T51" fmla="*/ 558 h 797"/>
                  <a:gd name="T52" fmla="*/ 53 w 509"/>
                  <a:gd name="T53" fmla="*/ 563 h 797"/>
                  <a:gd name="T54" fmla="*/ 34 w 509"/>
                  <a:gd name="T55" fmla="*/ 580 h 797"/>
                  <a:gd name="T56" fmla="*/ 55 w 509"/>
                  <a:gd name="T57" fmla="*/ 683 h 797"/>
                  <a:gd name="T58" fmla="*/ 55 w 509"/>
                  <a:gd name="T59" fmla="*/ 764 h 797"/>
                  <a:gd name="T60" fmla="*/ 86 w 509"/>
                  <a:gd name="T61" fmla="*/ 797 h 797"/>
                  <a:gd name="T62" fmla="*/ 84 w 509"/>
                  <a:gd name="T63" fmla="*/ 750 h 797"/>
                  <a:gd name="T64" fmla="*/ 183 w 509"/>
                  <a:gd name="T65" fmla="*/ 692 h 797"/>
                  <a:gd name="T66" fmla="*/ 217 w 509"/>
                  <a:gd name="T67" fmla="*/ 650 h 797"/>
                  <a:gd name="T68" fmla="*/ 227 w 509"/>
                  <a:gd name="T69" fmla="*/ 597 h 797"/>
                  <a:gd name="T70" fmla="*/ 217 w 509"/>
                  <a:gd name="T71" fmla="*/ 546 h 797"/>
                  <a:gd name="T72" fmla="*/ 199 w 509"/>
                  <a:gd name="T73" fmla="*/ 480 h 797"/>
                  <a:gd name="T74" fmla="*/ 221 w 509"/>
                  <a:gd name="T75" fmla="*/ 450 h 797"/>
                  <a:gd name="T76" fmla="*/ 282 w 509"/>
                  <a:gd name="T77" fmla="*/ 403 h 797"/>
                  <a:gd name="T78" fmla="*/ 421 w 509"/>
                  <a:gd name="T79" fmla="*/ 314 h 797"/>
                  <a:gd name="T80" fmla="*/ 477 w 509"/>
                  <a:gd name="T81" fmla="*/ 256 h 797"/>
                  <a:gd name="T82" fmla="*/ 502 w 509"/>
                  <a:gd name="T83" fmla="*/ 200 h 797"/>
                  <a:gd name="T84" fmla="*/ 499 w 509"/>
                  <a:gd name="T85" fmla="*/ 141 h 797"/>
                  <a:gd name="T86" fmla="*/ 502 w 509"/>
                  <a:gd name="T87" fmla="*/ 100 h 797"/>
                  <a:gd name="T88" fmla="*/ 504 w 509"/>
                  <a:gd name="T89" fmla="*/ 22 h 797"/>
                  <a:gd name="T90" fmla="*/ 501 w 509"/>
                  <a:gd name="T91" fmla="*/ 0 h 797"/>
                  <a:gd name="T92" fmla="*/ 412 w 509"/>
                  <a:gd name="T93" fmla="*/ 4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9" h="797">
                    <a:moveTo>
                      <a:pt x="412" y="42"/>
                    </a:moveTo>
                    <a:cubicBezTo>
                      <a:pt x="404" y="49"/>
                      <a:pt x="407" y="42"/>
                      <a:pt x="391" y="36"/>
                    </a:cubicBezTo>
                    <a:cubicBezTo>
                      <a:pt x="377" y="31"/>
                      <a:pt x="363" y="55"/>
                      <a:pt x="355" y="63"/>
                    </a:cubicBezTo>
                    <a:cubicBezTo>
                      <a:pt x="347" y="70"/>
                      <a:pt x="341" y="55"/>
                      <a:pt x="333" y="53"/>
                    </a:cubicBezTo>
                    <a:cubicBezTo>
                      <a:pt x="325" y="53"/>
                      <a:pt x="316" y="63"/>
                      <a:pt x="305" y="63"/>
                    </a:cubicBezTo>
                    <a:cubicBezTo>
                      <a:pt x="293" y="63"/>
                      <a:pt x="282" y="53"/>
                      <a:pt x="277" y="49"/>
                    </a:cubicBezTo>
                    <a:cubicBezTo>
                      <a:pt x="272" y="45"/>
                      <a:pt x="257" y="53"/>
                      <a:pt x="247" y="53"/>
                    </a:cubicBezTo>
                    <a:cubicBezTo>
                      <a:pt x="243" y="53"/>
                      <a:pt x="236" y="56"/>
                      <a:pt x="228" y="61"/>
                    </a:cubicBezTo>
                    <a:cubicBezTo>
                      <a:pt x="228" y="66"/>
                      <a:pt x="227" y="69"/>
                      <a:pt x="225" y="72"/>
                    </a:cubicBezTo>
                    <a:cubicBezTo>
                      <a:pt x="221" y="80"/>
                      <a:pt x="217" y="92"/>
                      <a:pt x="221" y="99"/>
                    </a:cubicBezTo>
                    <a:cubicBezTo>
                      <a:pt x="225" y="105"/>
                      <a:pt x="225" y="120"/>
                      <a:pt x="225" y="133"/>
                    </a:cubicBezTo>
                    <a:cubicBezTo>
                      <a:pt x="225" y="142"/>
                      <a:pt x="230" y="150"/>
                      <a:pt x="235" y="158"/>
                    </a:cubicBezTo>
                    <a:cubicBezTo>
                      <a:pt x="243" y="166"/>
                      <a:pt x="250" y="177"/>
                      <a:pt x="255" y="183"/>
                    </a:cubicBezTo>
                    <a:cubicBezTo>
                      <a:pt x="264" y="192"/>
                      <a:pt x="275" y="213"/>
                      <a:pt x="275" y="222"/>
                    </a:cubicBezTo>
                    <a:cubicBezTo>
                      <a:pt x="275" y="231"/>
                      <a:pt x="275" y="270"/>
                      <a:pt x="264" y="272"/>
                    </a:cubicBezTo>
                    <a:cubicBezTo>
                      <a:pt x="253" y="274"/>
                      <a:pt x="247" y="274"/>
                      <a:pt x="243" y="286"/>
                    </a:cubicBezTo>
                    <a:cubicBezTo>
                      <a:pt x="239" y="299"/>
                      <a:pt x="243" y="313"/>
                      <a:pt x="236" y="311"/>
                    </a:cubicBezTo>
                    <a:cubicBezTo>
                      <a:pt x="232" y="308"/>
                      <a:pt x="214" y="305"/>
                      <a:pt x="207" y="295"/>
                    </a:cubicBezTo>
                    <a:cubicBezTo>
                      <a:pt x="199" y="285"/>
                      <a:pt x="186" y="274"/>
                      <a:pt x="192" y="264"/>
                    </a:cubicBezTo>
                    <a:cubicBezTo>
                      <a:pt x="200" y="256"/>
                      <a:pt x="207" y="242"/>
                      <a:pt x="207" y="236"/>
                    </a:cubicBezTo>
                    <a:cubicBezTo>
                      <a:pt x="207" y="228"/>
                      <a:pt x="214" y="197"/>
                      <a:pt x="203" y="195"/>
                    </a:cubicBezTo>
                    <a:cubicBezTo>
                      <a:pt x="192" y="194"/>
                      <a:pt x="175" y="205"/>
                      <a:pt x="164" y="194"/>
                    </a:cubicBezTo>
                    <a:cubicBezTo>
                      <a:pt x="153" y="183"/>
                      <a:pt x="145" y="172"/>
                      <a:pt x="145" y="172"/>
                    </a:cubicBezTo>
                    <a:cubicBezTo>
                      <a:pt x="145" y="172"/>
                      <a:pt x="0" y="219"/>
                      <a:pt x="1" y="222"/>
                    </a:cubicBezTo>
                    <a:cubicBezTo>
                      <a:pt x="3" y="225"/>
                      <a:pt x="8" y="239"/>
                      <a:pt x="8" y="242"/>
                    </a:cubicBezTo>
                    <a:cubicBezTo>
                      <a:pt x="8" y="247"/>
                      <a:pt x="3" y="267"/>
                      <a:pt x="11" y="267"/>
                    </a:cubicBezTo>
                    <a:cubicBezTo>
                      <a:pt x="17" y="267"/>
                      <a:pt x="41" y="267"/>
                      <a:pt x="50" y="272"/>
                    </a:cubicBezTo>
                    <a:cubicBezTo>
                      <a:pt x="61" y="277"/>
                      <a:pt x="73" y="289"/>
                      <a:pt x="84" y="289"/>
                    </a:cubicBezTo>
                    <a:cubicBezTo>
                      <a:pt x="94" y="291"/>
                      <a:pt x="108" y="295"/>
                      <a:pt x="111" y="300"/>
                    </a:cubicBezTo>
                    <a:cubicBezTo>
                      <a:pt x="116" y="303"/>
                      <a:pt x="125" y="305"/>
                      <a:pt x="125" y="310"/>
                    </a:cubicBezTo>
                    <a:cubicBezTo>
                      <a:pt x="125" y="314"/>
                      <a:pt x="127" y="347"/>
                      <a:pt x="125" y="350"/>
                    </a:cubicBezTo>
                    <a:cubicBezTo>
                      <a:pt x="124" y="355"/>
                      <a:pt x="124" y="399"/>
                      <a:pt x="119" y="402"/>
                    </a:cubicBezTo>
                    <a:cubicBezTo>
                      <a:pt x="113" y="405"/>
                      <a:pt x="109" y="414"/>
                      <a:pt x="113" y="417"/>
                    </a:cubicBezTo>
                    <a:cubicBezTo>
                      <a:pt x="117" y="421"/>
                      <a:pt x="119" y="430"/>
                      <a:pt x="116" y="431"/>
                    </a:cubicBezTo>
                    <a:cubicBezTo>
                      <a:pt x="114" y="435"/>
                      <a:pt x="109" y="439"/>
                      <a:pt x="116" y="447"/>
                    </a:cubicBezTo>
                    <a:cubicBezTo>
                      <a:pt x="124" y="455"/>
                      <a:pt x="122" y="469"/>
                      <a:pt x="113" y="478"/>
                    </a:cubicBezTo>
                    <a:cubicBezTo>
                      <a:pt x="102" y="489"/>
                      <a:pt x="98" y="489"/>
                      <a:pt x="95" y="496"/>
                    </a:cubicBezTo>
                    <a:cubicBezTo>
                      <a:pt x="94" y="503"/>
                      <a:pt x="91" y="527"/>
                      <a:pt x="84" y="531"/>
                    </a:cubicBezTo>
                    <a:cubicBezTo>
                      <a:pt x="84" y="531"/>
                      <a:pt x="84" y="531"/>
                      <a:pt x="84" y="531"/>
                    </a:cubicBezTo>
                    <a:cubicBezTo>
                      <a:pt x="84" y="531"/>
                      <a:pt x="83" y="531"/>
                      <a:pt x="83" y="533"/>
                    </a:cubicBezTo>
                    <a:cubicBezTo>
                      <a:pt x="83" y="533"/>
                      <a:pt x="83" y="533"/>
                      <a:pt x="81" y="535"/>
                    </a:cubicBezTo>
                    <a:cubicBezTo>
                      <a:pt x="81" y="535"/>
                      <a:pt x="81" y="535"/>
                      <a:pt x="81" y="535"/>
                    </a:cubicBezTo>
                    <a:cubicBezTo>
                      <a:pt x="80" y="535"/>
                      <a:pt x="80" y="536"/>
                      <a:pt x="78" y="536"/>
                    </a:cubicBezTo>
                    <a:cubicBezTo>
                      <a:pt x="78" y="536"/>
                      <a:pt x="78" y="536"/>
                      <a:pt x="78" y="538"/>
                    </a:cubicBezTo>
                    <a:cubicBezTo>
                      <a:pt x="78" y="538"/>
                      <a:pt x="77" y="539"/>
                      <a:pt x="75" y="539"/>
                    </a:cubicBezTo>
                    <a:cubicBezTo>
                      <a:pt x="75" y="541"/>
                      <a:pt x="75" y="541"/>
                      <a:pt x="75" y="541"/>
                    </a:cubicBezTo>
                    <a:cubicBezTo>
                      <a:pt x="72" y="542"/>
                      <a:pt x="70" y="546"/>
                      <a:pt x="67" y="549"/>
                    </a:cubicBezTo>
                    <a:cubicBezTo>
                      <a:pt x="67" y="549"/>
                      <a:pt x="67" y="549"/>
                      <a:pt x="67" y="549"/>
                    </a:cubicBezTo>
                    <a:cubicBezTo>
                      <a:pt x="66" y="550"/>
                      <a:pt x="64" y="552"/>
                      <a:pt x="62" y="552"/>
                    </a:cubicBezTo>
                    <a:cubicBezTo>
                      <a:pt x="62" y="553"/>
                      <a:pt x="62" y="553"/>
                      <a:pt x="62" y="553"/>
                    </a:cubicBezTo>
                    <a:cubicBezTo>
                      <a:pt x="61" y="555"/>
                      <a:pt x="59" y="555"/>
                      <a:pt x="58" y="556"/>
                    </a:cubicBezTo>
                    <a:cubicBezTo>
                      <a:pt x="58" y="556"/>
                      <a:pt x="58" y="558"/>
                      <a:pt x="58" y="558"/>
                    </a:cubicBezTo>
                    <a:cubicBezTo>
                      <a:pt x="56" y="560"/>
                      <a:pt x="55" y="560"/>
                      <a:pt x="55" y="561"/>
                    </a:cubicBezTo>
                    <a:cubicBezTo>
                      <a:pt x="53" y="561"/>
                      <a:pt x="53" y="561"/>
                      <a:pt x="53" y="563"/>
                    </a:cubicBezTo>
                    <a:cubicBezTo>
                      <a:pt x="51" y="563"/>
                      <a:pt x="50" y="564"/>
                      <a:pt x="48" y="566"/>
                    </a:cubicBezTo>
                    <a:cubicBezTo>
                      <a:pt x="41" y="574"/>
                      <a:pt x="34" y="580"/>
                      <a:pt x="34" y="580"/>
                    </a:cubicBezTo>
                    <a:cubicBezTo>
                      <a:pt x="34" y="580"/>
                      <a:pt x="39" y="613"/>
                      <a:pt x="41" y="624"/>
                    </a:cubicBezTo>
                    <a:cubicBezTo>
                      <a:pt x="44" y="636"/>
                      <a:pt x="56" y="666"/>
                      <a:pt x="55" y="683"/>
                    </a:cubicBezTo>
                    <a:cubicBezTo>
                      <a:pt x="55" y="700"/>
                      <a:pt x="47" y="750"/>
                      <a:pt x="47" y="750"/>
                    </a:cubicBezTo>
                    <a:cubicBezTo>
                      <a:pt x="47" y="750"/>
                      <a:pt x="55" y="756"/>
                      <a:pt x="55" y="764"/>
                    </a:cubicBezTo>
                    <a:cubicBezTo>
                      <a:pt x="55" y="770"/>
                      <a:pt x="55" y="792"/>
                      <a:pt x="55" y="792"/>
                    </a:cubicBezTo>
                    <a:cubicBezTo>
                      <a:pt x="55" y="792"/>
                      <a:pt x="70" y="795"/>
                      <a:pt x="86" y="797"/>
                    </a:cubicBezTo>
                    <a:cubicBezTo>
                      <a:pt x="89" y="785"/>
                      <a:pt x="91" y="775"/>
                      <a:pt x="91" y="774"/>
                    </a:cubicBezTo>
                    <a:cubicBezTo>
                      <a:pt x="91" y="767"/>
                      <a:pt x="89" y="756"/>
                      <a:pt x="84" y="750"/>
                    </a:cubicBezTo>
                    <a:cubicBezTo>
                      <a:pt x="80" y="744"/>
                      <a:pt x="88" y="735"/>
                      <a:pt x="100" y="725"/>
                    </a:cubicBezTo>
                    <a:cubicBezTo>
                      <a:pt x="113" y="716"/>
                      <a:pt x="169" y="697"/>
                      <a:pt x="183" y="692"/>
                    </a:cubicBezTo>
                    <a:cubicBezTo>
                      <a:pt x="197" y="688"/>
                      <a:pt x="213" y="671"/>
                      <a:pt x="221" y="663"/>
                    </a:cubicBezTo>
                    <a:cubicBezTo>
                      <a:pt x="228" y="653"/>
                      <a:pt x="224" y="653"/>
                      <a:pt x="217" y="650"/>
                    </a:cubicBezTo>
                    <a:cubicBezTo>
                      <a:pt x="211" y="647"/>
                      <a:pt x="227" y="619"/>
                      <a:pt x="228" y="613"/>
                    </a:cubicBezTo>
                    <a:cubicBezTo>
                      <a:pt x="228" y="608"/>
                      <a:pt x="227" y="603"/>
                      <a:pt x="227" y="597"/>
                    </a:cubicBezTo>
                    <a:cubicBezTo>
                      <a:pt x="227" y="589"/>
                      <a:pt x="232" y="577"/>
                      <a:pt x="225" y="577"/>
                    </a:cubicBezTo>
                    <a:cubicBezTo>
                      <a:pt x="217" y="577"/>
                      <a:pt x="219" y="555"/>
                      <a:pt x="217" y="546"/>
                    </a:cubicBezTo>
                    <a:cubicBezTo>
                      <a:pt x="217" y="536"/>
                      <a:pt x="213" y="516"/>
                      <a:pt x="210" y="503"/>
                    </a:cubicBezTo>
                    <a:cubicBezTo>
                      <a:pt x="207" y="491"/>
                      <a:pt x="194" y="488"/>
                      <a:pt x="199" y="480"/>
                    </a:cubicBezTo>
                    <a:cubicBezTo>
                      <a:pt x="203" y="472"/>
                      <a:pt x="202" y="466"/>
                      <a:pt x="202" y="453"/>
                    </a:cubicBezTo>
                    <a:cubicBezTo>
                      <a:pt x="200" y="439"/>
                      <a:pt x="213" y="450"/>
                      <a:pt x="221" y="450"/>
                    </a:cubicBezTo>
                    <a:cubicBezTo>
                      <a:pt x="228" y="450"/>
                      <a:pt x="249" y="424"/>
                      <a:pt x="255" y="417"/>
                    </a:cubicBezTo>
                    <a:cubicBezTo>
                      <a:pt x="261" y="411"/>
                      <a:pt x="275" y="406"/>
                      <a:pt x="282" y="403"/>
                    </a:cubicBezTo>
                    <a:cubicBezTo>
                      <a:pt x="288" y="400"/>
                      <a:pt x="316" y="367"/>
                      <a:pt x="329" y="353"/>
                    </a:cubicBezTo>
                    <a:cubicBezTo>
                      <a:pt x="343" y="339"/>
                      <a:pt x="418" y="321"/>
                      <a:pt x="421" y="314"/>
                    </a:cubicBezTo>
                    <a:cubicBezTo>
                      <a:pt x="426" y="310"/>
                      <a:pt x="452" y="297"/>
                      <a:pt x="455" y="288"/>
                    </a:cubicBezTo>
                    <a:cubicBezTo>
                      <a:pt x="460" y="278"/>
                      <a:pt x="463" y="267"/>
                      <a:pt x="477" y="256"/>
                    </a:cubicBezTo>
                    <a:cubicBezTo>
                      <a:pt x="491" y="245"/>
                      <a:pt x="498" y="230"/>
                      <a:pt x="501" y="222"/>
                    </a:cubicBezTo>
                    <a:cubicBezTo>
                      <a:pt x="505" y="214"/>
                      <a:pt x="499" y="203"/>
                      <a:pt x="502" y="200"/>
                    </a:cubicBezTo>
                    <a:cubicBezTo>
                      <a:pt x="507" y="197"/>
                      <a:pt x="505" y="189"/>
                      <a:pt x="498" y="180"/>
                    </a:cubicBezTo>
                    <a:cubicBezTo>
                      <a:pt x="490" y="170"/>
                      <a:pt x="499" y="152"/>
                      <a:pt x="499" y="141"/>
                    </a:cubicBezTo>
                    <a:cubicBezTo>
                      <a:pt x="499" y="131"/>
                      <a:pt x="496" y="120"/>
                      <a:pt x="496" y="117"/>
                    </a:cubicBezTo>
                    <a:cubicBezTo>
                      <a:pt x="496" y="114"/>
                      <a:pt x="502" y="108"/>
                      <a:pt x="502" y="100"/>
                    </a:cubicBezTo>
                    <a:cubicBezTo>
                      <a:pt x="502" y="91"/>
                      <a:pt x="501" y="77"/>
                      <a:pt x="499" y="66"/>
                    </a:cubicBezTo>
                    <a:cubicBezTo>
                      <a:pt x="498" y="55"/>
                      <a:pt x="501" y="33"/>
                      <a:pt x="504" y="22"/>
                    </a:cubicBezTo>
                    <a:cubicBezTo>
                      <a:pt x="509" y="11"/>
                      <a:pt x="509" y="5"/>
                      <a:pt x="504" y="5"/>
                    </a:cubicBezTo>
                    <a:cubicBezTo>
                      <a:pt x="502" y="5"/>
                      <a:pt x="501" y="2"/>
                      <a:pt x="501" y="0"/>
                    </a:cubicBezTo>
                    <a:cubicBezTo>
                      <a:pt x="484" y="11"/>
                      <a:pt x="452" y="28"/>
                      <a:pt x="444" y="31"/>
                    </a:cubicBezTo>
                    <a:cubicBezTo>
                      <a:pt x="433" y="36"/>
                      <a:pt x="418" y="36"/>
                      <a:pt x="412" y="42"/>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7" name="Group 216"/>
            <p:cNvGrpSpPr>
              <a:grpSpLocks/>
            </p:cNvGrpSpPr>
            <p:nvPr/>
          </p:nvGrpSpPr>
          <p:grpSpPr bwMode="auto">
            <a:xfrm>
              <a:off x="8227807" y="2193918"/>
              <a:ext cx="528639" cy="419099"/>
              <a:chOff x="4493" y="1360"/>
              <a:chExt cx="333" cy="264"/>
            </a:xfrm>
          </p:grpSpPr>
          <p:sp>
            <p:nvSpPr>
              <p:cNvPr id="333" name="Freeform 214"/>
              <p:cNvSpPr>
                <a:spLocks/>
              </p:cNvSpPr>
              <p:nvPr/>
            </p:nvSpPr>
            <p:spPr bwMode="auto">
              <a:xfrm>
                <a:off x="4493" y="1360"/>
                <a:ext cx="333" cy="264"/>
              </a:xfrm>
              <a:custGeom>
                <a:avLst/>
                <a:gdLst>
                  <a:gd name="T0" fmla="*/ 213 w 1566"/>
                  <a:gd name="T1" fmla="*/ 833 h 1239"/>
                  <a:gd name="T2" fmla="*/ 294 w 1566"/>
                  <a:gd name="T3" fmla="*/ 892 h 1239"/>
                  <a:gd name="T4" fmla="*/ 382 w 1566"/>
                  <a:gd name="T5" fmla="*/ 738 h 1239"/>
                  <a:gd name="T6" fmla="*/ 485 w 1566"/>
                  <a:gd name="T7" fmla="*/ 819 h 1239"/>
                  <a:gd name="T8" fmla="*/ 618 w 1566"/>
                  <a:gd name="T9" fmla="*/ 774 h 1239"/>
                  <a:gd name="T10" fmla="*/ 706 w 1566"/>
                  <a:gd name="T11" fmla="*/ 804 h 1239"/>
                  <a:gd name="T12" fmla="*/ 927 w 1566"/>
                  <a:gd name="T13" fmla="*/ 833 h 1239"/>
                  <a:gd name="T14" fmla="*/ 1125 w 1566"/>
                  <a:gd name="T15" fmla="*/ 996 h 1239"/>
                  <a:gd name="T16" fmla="*/ 1272 w 1566"/>
                  <a:gd name="T17" fmla="*/ 1084 h 1239"/>
                  <a:gd name="T18" fmla="*/ 1316 w 1566"/>
                  <a:gd name="T19" fmla="*/ 1150 h 1239"/>
                  <a:gd name="T20" fmla="*/ 1383 w 1566"/>
                  <a:gd name="T21" fmla="*/ 1239 h 1239"/>
                  <a:gd name="T22" fmla="*/ 1405 w 1566"/>
                  <a:gd name="T23" fmla="*/ 1217 h 1239"/>
                  <a:gd name="T24" fmla="*/ 1486 w 1566"/>
                  <a:gd name="T25" fmla="*/ 1217 h 1239"/>
                  <a:gd name="T26" fmla="*/ 1566 w 1566"/>
                  <a:gd name="T27" fmla="*/ 1165 h 1239"/>
                  <a:gd name="T28" fmla="*/ 1486 w 1566"/>
                  <a:gd name="T29" fmla="*/ 1143 h 1239"/>
                  <a:gd name="T30" fmla="*/ 1383 w 1566"/>
                  <a:gd name="T31" fmla="*/ 1055 h 1239"/>
                  <a:gd name="T32" fmla="*/ 1243 w 1566"/>
                  <a:gd name="T33" fmla="*/ 914 h 1239"/>
                  <a:gd name="T34" fmla="*/ 1110 w 1566"/>
                  <a:gd name="T35" fmla="*/ 797 h 1239"/>
                  <a:gd name="T36" fmla="*/ 993 w 1566"/>
                  <a:gd name="T37" fmla="*/ 738 h 1239"/>
                  <a:gd name="T38" fmla="*/ 875 w 1566"/>
                  <a:gd name="T39" fmla="*/ 686 h 1239"/>
                  <a:gd name="T40" fmla="*/ 757 w 1566"/>
                  <a:gd name="T41" fmla="*/ 598 h 1239"/>
                  <a:gd name="T42" fmla="*/ 625 w 1566"/>
                  <a:gd name="T43" fmla="*/ 428 h 1239"/>
                  <a:gd name="T44" fmla="*/ 529 w 1566"/>
                  <a:gd name="T45" fmla="*/ 118 h 1239"/>
                  <a:gd name="T46" fmla="*/ 448 w 1566"/>
                  <a:gd name="T47" fmla="*/ 0 h 1239"/>
                  <a:gd name="T48" fmla="*/ 404 w 1566"/>
                  <a:gd name="T49" fmla="*/ 67 h 1239"/>
                  <a:gd name="T50" fmla="*/ 250 w 1566"/>
                  <a:gd name="T51" fmla="*/ 141 h 1239"/>
                  <a:gd name="T52" fmla="*/ 191 w 1566"/>
                  <a:gd name="T53" fmla="*/ 222 h 1239"/>
                  <a:gd name="T54" fmla="*/ 110 w 1566"/>
                  <a:gd name="T55" fmla="*/ 288 h 1239"/>
                  <a:gd name="T56" fmla="*/ 125 w 1566"/>
                  <a:gd name="T57" fmla="*/ 421 h 1239"/>
                  <a:gd name="T58" fmla="*/ 29 w 1566"/>
                  <a:gd name="T59" fmla="*/ 664 h 1239"/>
                  <a:gd name="T60" fmla="*/ 73 w 1566"/>
                  <a:gd name="T61" fmla="*/ 878 h 1239"/>
                  <a:gd name="T62" fmla="*/ 162 w 1566"/>
                  <a:gd name="T63" fmla="*/ 870 h 1239"/>
                  <a:gd name="T64" fmla="*/ 213 w 1566"/>
                  <a:gd name="T65" fmla="*/ 83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6" h="1239">
                    <a:moveTo>
                      <a:pt x="213" y="833"/>
                    </a:moveTo>
                    <a:cubicBezTo>
                      <a:pt x="243" y="856"/>
                      <a:pt x="265" y="914"/>
                      <a:pt x="294" y="892"/>
                    </a:cubicBezTo>
                    <a:cubicBezTo>
                      <a:pt x="316" y="870"/>
                      <a:pt x="345" y="723"/>
                      <a:pt x="382" y="738"/>
                    </a:cubicBezTo>
                    <a:cubicBezTo>
                      <a:pt x="419" y="760"/>
                      <a:pt x="456" y="819"/>
                      <a:pt x="485" y="819"/>
                    </a:cubicBezTo>
                    <a:cubicBezTo>
                      <a:pt x="522" y="819"/>
                      <a:pt x="588" y="760"/>
                      <a:pt x="618" y="774"/>
                    </a:cubicBezTo>
                    <a:cubicBezTo>
                      <a:pt x="640" y="789"/>
                      <a:pt x="676" y="804"/>
                      <a:pt x="706" y="804"/>
                    </a:cubicBezTo>
                    <a:cubicBezTo>
                      <a:pt x="743" y="797"/>
                      <a:pt x="860" y="811"/>
                      <a:pt x="927" y="833"/>
                    </a:cubicBezTo>
                    <a:cubicBezTo>
                      <a:pt x="985" y="856"/>
                      <a:pt x="1088" y="959"/>
                      <a:pt x="1125" y="996"/>
                    </a:cubicBezTo>
                    <a:cubicBezTo>
                      <a:pt x="1162" y="1025"/>
                      <a:pt x="1272" y="1062"/>
                      <a:pt x="1272" y="1084"/>
                    </a:cubicBezTo>
                    <a:cubicBezTo>
                      <a:pt x="1272" y="1099"/>
                      <a:pt x="1272" y="1128"/>
                      <a:pt x="1316" y="1150"/>
                    </a:cubicBezTo>
                    <a:cubicBezTo>
                      <a:pt x="1338" y="1158"/>
                      <a:pt x="1368" y="1202"/>
                      <a:pt x="1383" y="1239"/>
                    </a:cubicBezTo>
                    <a:cubicBezTo>
                      <a:pt x="1390" y="1231"/>
                      <a:pt x="1397" y="1224"/>
                      <a:pt x="1405" y="1217"/>
                    </a:cubicBezTo>
                    <a:cubicBezTo>
                      <a:pt x="1434" y="1202"/>
                      <a:pt x="1478" y="1239"/>
                      <a:pt x="1486" y="1217"/>
                    </a:cubicBezTo>
                    <a:cubicBezTo>
                      <a:pt x="1493" y="1195"/>
                      <a:pt x="1530" y="1172"/>
                      <a:pt x="1566" y="1165"/>
                    </a:cubicBezTo>
                    <a:cubicBezTo>
                      <a:pt x="1552" y="1158"/>
                      <a:pt x="1508" y="1150"/>
                      <a:pt x="1486" y="1143"/>
                    </a:cubicBezTo>
                    <a:cubicBezTo>
                      <a:pt x="1449" y="1136"/>
                      <a:pt x="1427" y="1062"/>
                      <a:pt x="1383" y="1055"/>
                    </a:cubicBezTo>
                    <a:cubicBezTo>
                      <a:pt x="1331" y="1040"/>
                      <a:pt x="1294" y="929"/>
                      <a:pt x="1243" y="914"/>
                    </a:cubicBezTo>
                    <a:cubicBezTo>
                      <a:pt x="1191" y="900"/>
                      <a:pt x="1155" y="870"/>
                      <a:pt x="1110" y="797"/>
                    </a:cubicBezTo>
                    <a:cubicBezTo>
                      <a:pt x="1066" y="723"/>
                      <a:pt x="1030" y="723"/>
                      <a:pt x="993" y="738"/>
                    </a:cubicBezTo>
                    <a:cubicBezTo>
                      <a:pt x="956" y="745"/>
                      <a:pt x="934" y="686"/>
                      <a:pt x="875" y="686"/>
                    </a:cubicBezTo>
                    <a:cubicBezTo>
                      <a:pt x="816" y="686"/>
                      <a:pt x="846" y="620"/>
                      <a:pt x="757" y="598"/>
                    </a:cubicBezTo>
                    <a:cubicBezTo>
                      <a:pt x="669" y="575"/>
                      <a:pt x="647" y="472"/>
                      <a:pt x="625" y="428"/>
                    </a:cubicBezTo>
                    <a:cubicBezTo>
                      <a:pt x="610" y="376"/>
                      <a:pt x="544" y="163"/>
                      <a:pt x="529" y="118"/>
                    </a:cubicBezTo>
                    <a:cubicBezTo>
                      <a:pt x="522" y="96"/>
                      <a:pt x="485" y="45"/>
                      <a:pt x="448" y="0"/>
                    </a:cubicBezTo>
                    <a:cubicBezTo>
                      <a:pt x="419" y="23"/>
                      <a:pt x="412" y="52"/>
                      <a:pt x="404" y="67"/>
                    </a:cubicBezTo>
                    <a:cubicBezTo>
                      <a:pt x="397" y="89"/>
                      <a:pt x="279" y="133"/>
                      <a:pt x="250" y="141"/>
                    </a:cubicBezTo>
                    <a:cubicBezTo>
                      <a:pt x="213" y="155"/>
                      <a:pt x="213" y="185"/>
                      <a:pt x="191" y="222"/>
                    </a:cubicBezTo>
                    <a:cubicBezTo>
                      <a:pt x="169" y="258"/>
                      <a:pt x="125" y="229"/>
                      <a:pt x="110" y="288"/>
                    </a:cubicBezTo>
                    <a:cubicBezTo>
                      <a:pt x="95" y="340"/>
                      <a:pt x="110" y="376"/>
                      <a:pt x="125" y="421"/>
                    </a:cubicBezTo>
                    <a:cubicBezTo>
                      <a:pt x="140" y="465"/>
                      <a:pt x="59" y="598"/>
                      <a:pt x="29" y="664"/>
                    </a:cubicBezTo>
                    <a:cubicBezTo>
                      <a:pt x="0" y="723"/>
                      <a:pt x="66" y="811"/>
                      <a:pt x="73" y="878"/>
                    </a:cubicBezTo>
                    <a:cubicBezTo>
                      <a:pt x="162" y="870"/>
                      <a:pt x="162" y="870"/>
                      <a:pt x="162" y="870"/>
                    </a:cubicBezTo>
                    <a:cubicBezTo>
                      <a:pt x="162" y="870"/>
                      <a:pt x="191" y="804"/>
                      <a:pt x="213" y="83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4" name="Freeform 215"/>
              <p:cNvSpPr>
                <a:spLocks/>
              </p:cNvSpPr>
              <p:nvPr/>
            </p:nvSpPr>
            <p:spPr bwMode="auto">
              <a:xfrm>
                <a:off x="4493" y="1360"/>
                <a:ext cx="333" cy="264"/>
              </a:xfrm>
              <a:custGeom>
                <a:avLst/>
                <a:gdLst>
                  <a:gd name="T0" fmla="*/ 45 w 333"/>
                  <a:gd name="T1" fmla="*/ 177 h 264"/>
                  <a:gd name="T2" fmla="*/ 62 w 333"/>
                  <a:gd name="T3" fmla="*/ 190 h 264"/>
                  <a:gd name="T4" fmla="*/ 81 w 333"/>
                  <a:gd name="T5" fmla="*/ 157 h 264"/>
                  <a:gd name="T6" fmla="*/ 103 w 333"/>
                  <a:gd name="T7" fmla="*/ 175 h 264"/>
                  <a:gd name="T8" fmla="*/ 131 w 333"/>
                  <a:gd name="T9" fmla="*/ 165 h 264"/>
                  <a:gd name="T10" fmla="*/ 150 w 333"/>
                  <a:gd name="T11" fmla="*/ 171 h 264"/>
                  <a:gd name="T12" fmla="*/ 197 w 333"/>
                  <a:gd name="T13" fmla="*/ 177 h 264"/>
                  <a:gd name="T14" fmla="*/ 239 w 333"/>
                  <a:gd name="T15" fmla="*/ 212 h 264"/>
                  <a:gd name="T16" fmla="*/ 270 w 333"/>
                  <a:gd name="T17" fmla="*/ 231 h 264"/>
                  <a:gd name="T18" fmla="*/ 280 w 333"/>
                  <a:gd name="T19" fmla="*/ 245 h 264"/>
                  <a:gd name="T20" fmla="*/ 294 w 333"/>
                  <a:gd name="T21" fmla="*/ 264 h 264"/>
                  <a:gd name="T22" fmla="*/ 299 w 333"/>
                  <a:gd name="T23" fmla="*/ 259 h 264"/>
                  <a:gd name="T24" fmla="*/ 316 w 333"/>
                  <a:gd name="T25" fmla="*/ 259 h 264"/>
                  <a:gd name="T26" fmla="*/ 333 w 333"/>
                  <a:gd name="T27" fmla="*/ 248 h 264"/>
                  <a:gd name="T28" fmla="*/ 316 w 333"/>
                  <a:gd name="T29" fmla="*/ 243 h 264"/>
                  <a:gd name="T30" fmla="*/ 294 w 333"/>
                  <a:gd name="T31" fmla="*/ 225 h 264"/>
                  <a:gd name="T32" fmla="*/ 264 w 333"/>
                  <a:gd name="T33" fmla="*/ 195 h 264"/>
                  <a:gd name="T34" fmla="*/ 236 w 333"/>
                  <a:gd name="T35" fmla="*/ 170 h 264"/>
                  <a:gd name="T36" fmla="*/ 211 w 333"/>
                  <a:gd name="T37" fmla="*/ 157 h 264"/>
                  <a:gd name="T38" fmla="*/ 186 w 333"/>
                  <a:gd name="T39" fmla="*/ 146 h 264"/>
                  <a:gd name="T40" fmla="*/ 161 w 333"/>
                  <a:gd name="T41" fmla="*/ 127 h 264"/>
                  <a:gd name="T42" fmla="*/ 133 w 333"/>
                  <a:gd name="T43" fmla="*/ 91 h 264"/>
                  <a:gd name="T44" fmla="*/ 112 w 333"/>
                  <a:gd name="T45" fmla="*/ 25 h 264"/>
                  <a:gd name="T46" fmla="*/ 95 w 333"/>
                  <a:gd name="T47" fmla="*/ 0 h 264"/>
                  <a:gd name="T48" fmla="*/ 86 w 333"/>
                  <a:gd name="T49" fmla="*/ 14 h 264"/>
                  <a:gd name="T50" fmla="*/ 53 w 333"/>
                  <a:gd name="T51" fmla="*/ 30 h 264"/>
                  <a:gd name="T52" fmla="*/ 40 w 333"/>
                  <a:gd name="T53" fmla="*/ 47 h 264"/>
                  <a:gd name="T54" fmla="*/ 23 w 333"/>
                  <a:gd name="T55" fmla="*/ 62 h 264"/>
                  <a:gd name="T56" fmla="*/ 26 w 333"/>
                  <a:gd name="T57" fmla="*/ 90 h 264"/>
                  <a:gd name="T58" fmla="*/ 6 w 333"/>
                  <a:gd name="T59" fmla="*/ 142 h 264"/>
                  <a:gd name="T60" fmla="*/ 15 w 333"/>
                  <a:gd name="T61" fmla="*/ 187 h 264"/>
                  <a:gd name="T62" fmla="*/ 34 w 333"/>
                  <a:gd name="T63" fmla="*/ 185 h 264"/>
                  <a:gd name="T64" fmla="*/ 45 w 333"/>
                  <a:gd name="T65" fmla="*/ 17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264">
                    <a:moveTo>
                      <a:pt x="45" y="177"/>
                    </a:moveTo>
                    <a:cubicBezTo>
                      <a:pt x="51" y="182"/>
                      <a:pt x="56" y="195"/>
                      <a:pt x="62" y="190"/>
                    </a:cubicBezTo>
                    <a:cubicBezTo>
                      <a:pt x="67" y="185"/>
                      <a:pt x="73" y="154"/>
                      <a:pt x="81" y="157"/>
                    </a:cubicBezTo>
                    <a:cubicBezTo>
                      <a:pt x="89" y="162"/>
                      <a:pt x="97" y="175"/>
                      <a:pt x="103" y="175"/>
                    </a:cubicBezTo>
                    <a:cubicBezTo>
                      <a:pt x="111" y="175"/>
                      <a:pt x="125" y="162"/>
                      <a:pt x="131" y="165"/>
                    </a:cubicBezTo>
                    <a:cubicBezTo>
                      <a:pt x="136" y="168"/>
                      <a:pt x="144" y="171"/>
                      <a:pt x="150" y="171"/>
                    </a:cubicBezTo>
                    <a:cubicBezTo>
                      <a:pt x="158" y="170"/>
                      <a:pt x="183" y="173"/>
                      <a:pt x="197" y="177"/>
                    </a:cubicBezTo>
                    <a:cubicBezTo>
                      <a:pt x="209" y="182"/>
                      <a:pt x="231" y="204"/>
                      <a:pt x="239" y="212"/>
                    </a:cubicBezTo>
                    <a:cubicBezTo>
                      <a:pt x="247" y="218"/>
                      <a:pt x="270" y="226"/>
                      <a:pt x="270" y="231"/>
                    </a:cubicBezTo>
                    <a:cubicBezTo>
                      <a:pt x="270" y="234"/>
                      <a:pt x="270" y="240"/>
                      <a:pt x="280" y="245"/>
                    </a:cubicBezTo>
                    <a:cubicBezTo>
                      <a:pt x="285" y="247"/>
                      <a:pt x="291" y="256"/>
                      <a:pt x="294" y="264"/>
                    </a:cubicBezTo>
                    <a:cubicBezTo>
                      <a:pt x="296" y="262"/>
                      <a:pt x="297" y="261"/>
                      <a:pt x="299" y="259"/>
                    </a:cubicBezTo>
                    <a:cubicBezTo>
                      <a:pt x="305" y="256"/>
                      <a:pt x="314" y="264"/>
                      <a:pt x="316" y="259"/>
                    </a:cubicBezTo>
                    <a:cubicBezTo>
                      <a:pt x="318" y="255"/>
                      <a:pt x="325" y="250"/>
                      <a:pt x="333" y="248"/>
                    </a:cubicBezTo>
                    <a:cubicBezTo>
                      <a:pt x="330" y="247"/>
                      <a:pt x="321" y="245"/>
                      <a:pt x="316" y="243"/>
                    </a:cubicBezTo>
                    <a:cubicBezTo>
                      <a:pt x="308" y="242"/>
                      <a:pt x="303" y="226"/>
                      <a:pt x="294" y="225"/>
                    </a:cubicBezTo>
                    <a:cubicBezTo>
                      <a:pt x="283" y="222"/>
                      <a:pt x="275" y="198"/>
                      <a:pt x="264" y="195"/>
                    </a:cubicBezTo>
                    <a:cubicBezTo>
                      <a:pt x="253" y="192"/>
                      <a:pt x="246" y="185"/>
                      <a:pt x="236" y="170"/>
                    </a:cubicBezTo>
                    <a:cubicBezTo>
                      <a:pt x="227" y="154"/>
                      <a:pt x="219" y="154"/>
                      <a:pt x="211" y="157"/>
                    </a:cubicBezTo>
                    <a:cubicBezTo>
                      <a:pt x="203" y="159"/>
                      <a:pt x="198" y="146"/>
                      <a:pt x="186" y="146"/>
                    </a:cubicBezTo>
                    <a:cubicBezTo>
                      <a:pt x="173" y="146"/>
                      <a:pt x="180" y="132"/>
                      <a:pt x="161" y="127"/>
                    </a:cubicBezTo>
                    <a:cubicBezTo>
                      <a:pt x="142" y="123"/>
                      <a:pt x="137" y="101"/>
                      <a:pt x="133" y="91"/>
                    </a:cubicBezTo>
                    <a:cubicBezTo>
                      <a:pt x="129" y="80"/>
                      <a:pt x="115" y="35"/>
                      <a:pt x="112" y="25"/>
                    </a:cubicBezTo>
                    <a:cubicBezTo>
                      <a:pt x="111" y="21"/>
                      <a:pt x="103" y="10"/>
                      <a:pt x="95" y="0"/>
                    </a:cubicBezTo>
                    <a:cubicBezTo>
                      <a:pt x="89" y="5"/>
                      <a:pt x="87" y="11"/>
                      <a:pt x="86" y="14"/>
                    </a:cubicBezTo>
                    <a:cubicBezTo>
                      <a:pt x="84" y="19"/>
                      <a:pt x="59" y="29"/>
                      <a:pt x="53" y="30"/>
                    </a:cubicBezTo>
                    <a:cubicBezTo>
                      <a:pt x="45" y="33"/>
                      <a:pt x="45" y="40"/>
                      <a:pt x="40" y="47"/>
                    </a:cubicBezTo>
                    <a:cubicBezTo>
                      <a:pt x="36" y="55"/>
                      <a:pt x="26" y="49"/>
                      <a:pt x="23" y="62"/>
                    </a:cubicBezTo>
                    <a:cubicBezTo>
                      <a:pt x="20" y="73"/>
                      <a:pt x="23" y="80"/>
                      <a:pt x="26" y="90"/>
                    </a:cubicBezTo>
                    <a:cubicBezTo>
                      <a:pt x="29" y="99"/>
                      <a:pt x="12" y="127"/>
                      <a:pt x="6" y="142"/>
                    </a:cubicBezTo>
                    <a:cubicBezTo>
                      <a:pt x="0" y="154"/>
                      <a:pt x="14" y="173"/>
                      <a:pt x="15" y="187"/>
                    </a:cubicBezTo>
                    <a:cubicBezTo>
                      <a:pt x="34" y="185"/>
                      <a:pt x="34" y="185"/>
                      <a:pt x="34" y="185"/>
                    </a:cubicBezTo>
                    <a:cubicBezTo>
                      <a:pt x="34" y="185"/>
                      <a:pt x="40" y="171"/>
                      <a:pt x="45" y="17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8" name="Group 219"/>
            <p:cNvGrpSpPr>
              <a:grpSpLocks/>
            </p:cNvGrpSpPr>
            <p:nvPr/>
          </p:nvGrpSpPr>
          <p:grpSpPr bwMode="auto">
            <a:xfrm>
              <a:off x="8650083" y="2587617"/>
              <a:ext cx="123825" cy="149225"/>
              <a:chOff x="4759" y="1608"/>
              <a:chExt cx="78" cy="94"/>
            </a:xfrm>
          </p:grpSpPr>
          <p:sp>
            <p:nvSpPr>
              <p:cNvPr id="331" name="Freeform 217"/>
              <p:cNvSpPr>
                <a:spLocks/>
              </p:cNvSpPr>
              <p:nvPr/>
            </p:nvSpPr>
            <p:spPr bwMode="auto">
              <a:xfrm>
                <a:off x="4759" y="1608"/>
                <a:ext cx="78" cy="94"/>
              </a:xfrm>
              <a:custGeom>
                <a:avLst/>
                <a:gdLst>
                  <a:gd name="T0" fmla="*/ 234 w 366"/>
                  <a:gd name="T1" fmla="*/ 51 h 440"/>
                  <a:gd name="T2" fmla="*/ 154 w 366"/>
                  <a:gd name="T3" fmla="*/ 51 h 440"/>
                  <a:gd name="T4" fmla="*/ 58 w 366"/>
                  <a:gd name="T5" fmla="*/ 190 h 440"/>
                  <a:gd name="T6" fmla="*/ 29 w 366"/>
                  <a:gd name="T7" fmla="*/ 286 h 440"/>
                  <a:gd name="T8" fmla="*/ 36 w 366"/>
                  <a:gd name="T9" fmla="*/ 425 h 440"/>
                  <a:gd name="T10" fmla="*/ 220 w 366"/>
                  <a:gd name="T11" fmla="*/ 410 h 440"/>
                  <a:gd name="T12" fmla="*/ 271 w 366"/>
                  <a:gd name="T13" fmla="*/ 440 h 440"/>
                  <a:gd name="T14" fmla="*/ 344 w 366"/>
                  <a:gd name="T15" fmla="*/ 300 h 440"/>
                  <a:gd name="T16" fmla="*/ 286 w 366"/>
                  <a:gd name="T17" fmla="*/ 256 h 440"/>
                  <a:gd name="T18" fmla="*/ 271 w 366"/>
                  <a:gd name="T19" fmla="*/ 212 h 440"/>
                  <a:gd name="T20" fmla="*/ 352 w 366"/>
                  <a:gd name="T21" fmla="*/ 95 h 440"/>
                  <a:gd name="T22" fmla="*/ 315 w 366"/>
                  <a:gd name="T23" fmla="*/ 7 h 440"/>
                  <a:gd name="T24" fmla="*/ 315 w 366"/>
                  <a:gd name="T25" fmla="*/ 0 h 440"/>
                  <a:gd name="T26" fmla="*/ 234 w 366"/>
                  <a:gd name="T27"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40">
                    <a:moveTo>
                      <a:pt x="234" y="51"/>
                    </a:moveTo>
                    <a:cubicBezTo>
                      <a:pt x="227" y="73"/>
                      <a:pt x="183" y="36"/>
                      <a:pt x="154" y="51"/>
                    </a:cubicBezTo>
                    <a:cubicBezTo>
                      <a:pt x="124" y="66"/>
                      <a:pt x="88" y="168"/>
                      <a:pt x="58" y="190"/>
                    </a:cubicBezTo>
                    <a:cubicBezTo>
                      <a:pt x="22" y="212"/>
                      <a:pt x="29" y="234"/>
                      <a:pt x="29" y="286"/>
                    </a:cubicBezTo>
                    <a:cubicBezTo>
                      <a:pt x="29" y="330"/>
                      <a:pt x="0" y="440"/>
                      <a:pt x="36" y="425"/>
                    </a:cubicBezTo>
                    <a:cubicBezTo>
                      <a:pt x="73" y="410"/>
                      <a:pt x="176" y="388"/>
                      <a:pt x="220" y="410"/>
                    </a:cubicBezTo>
                    <a:cubicBezTo>
                      <a:pt x="234" y="425"/>
                      <a:pt x="256" y="432"/>
                      <a:pt x="271" y="440"/>
                    </a:cubicBezTo>
                    <a:cubicBezTo>
                      <a:pt x="293" y="403"/>
                      <a:pt x="322" y="344"/>
                      <a:pt x="344" y="300"/>
                    </a:cubicBezTo>
                    <a:cubicBezTo>
                      <a:pt x="322" y="286"/>
                      <a:pt x="300" y="271"/>
                      <a:pt x="286" y="256"/>
                    </a:cubicBezTo>
                    <a:cubicBezTo>
                      <a:pt x="227" y="212"/>
                      <a:pt x="234" y="242"/>
                      <a:pt x="271" y="212"/>
                    </a:cubicBezTo>
                    <a:cubicBezTo>
                      <a:pt x="300" y="183"/>
                      <a:pt x="366" y="146"/>
                      <a:pt x="352" y="95"/>
                    </a:cubicBezTo>
                    <a:cubicBezTo>
                      <a:pt x="330" y="44"/>
                      <a:pt x="308" y="14"/>
                      <a:pt x="315" y="7"/>
                    </a:cubicBezTo>
                    <a:cubicBezTo>
                      <a:pt x="315" y="0"/>
                      <a:pt x="315" y="0"/>
                      <a:pt x="315" y="0"/>
                    </a:cubicBezTo>
                    <a:cubicBezTo>
                      <a:pt x="278" y="7"/>
                      <a:pt x="242" y="29"/>
                      <a:pt x="234" y="5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2" name="Freeform 218"/>
              <p:cNvSpPr>
                <a:spLocks/>
              </p:cNvSpPr>
              <p:nvPr/>
            </p:nvSpPr>
            <p:spPr bwMode="auto">
              <a:xfrm>
                <a:off x="4759" y="1608"/>
                <a:ext cx="78" cy="94"/>
              </a:xfrm>
              <a:custGeom>
                <a:avLst/>
                <a:gdLst>
                  <a:gd name="T0" fmla="*/ 50 w 78"/>
                  <a:gd name="T1" fmla="*/ 11 h 94"/>
                  <a:gd name="T2" fmla="*/ 33 w 78"/>
                  <a:gd name="T3" fmla="*/ 11 h 94"/>
                  <a:gd name="T4" fmla="*/ 12 w 78"/>
                  <a:gd name="T5" fmla="*/ 40 h 94"/>
                  <a:gd name="T6" fmla="*/ 6 w 78"/>
                  <a:gd name="T7" fmla="*/ 61 h 94"/>
                  <a:gd name="T8" fmla="*/ 7 w 78"/>
                  <a:gd name="T9" fmla="*/ 90 h 94"/>
                  <a:gd name="T10" fmla="*/ 47 w 78"/>
                  <a:gd name="T11" fmla="*/ 87 h 94"/>
                  <a:gd name="T12" fmla="*/ 58 w 78"/>
                  <a:gd name="T13" fmla="*/ 94 h 94"/>
                  <a:gd name="T14" fmla="*/ 73 w 78"/>
                  <a:gd name="T15" fmla="*/ 64 h 94"/>
                  <a:gd name="T16" fmla="*/ 61 w 78"/>
                  <a:gd name="T17" fmla="*/ 54 h 94"/>
                  <a:gd name="T18" fmla="*/ 58 w 78"/>
                  <a:gd name="T19" fmla="*/ 45 h 94"/>
                  <a:gd name="T20" fmla="*/ 75 w 78"/>
                  <a:gd name="T21" fmla="*/ 20 h 94"/>
                  <a:gd name="T22" fmla="*/ 67 w 78"/>
                  <a:gd name="T23" fmla="*/ 1 h 94"/>
                  <a:gd name="T24" fmla="*/ 67 w 78"/>
                  <a:gd name="T25" fmla="*/ 0 h 94"/>
                  <a:gd name="T26" fmla="*/ 50 w 78"/>
                  <a:gd name="T27"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94">
                    <a:moveTo>
                      <a:pt x="50" y="11"/>
                    </a:moveTo>
                    <a:cubicBezTo>
                      <a:pt x="48" y="15"/>
                      <a:pt x="39" y="8"/>
                      <a:pt x="33" y="11"/>
                    </a:cubicBezTo>
                    <a:cubicBezTo>
                      <a:pt x="26" y="14"/>
                      <a:pt x="19" y="36"/>
                      <a:pt x="12" y="40"/>
                    </a:cubicBezTo>
                    <a:cubicBezTo>
                      <a:pt x="4" y="45"/>
                      <a:pt x="6" y="50"/>
                      <a:pt x="6" y="61"/>
                    </a:cubicBezTo>
                    <a:cubicBezTo>
                      <a:pt x="6" y="70"/>
                      <a:pt x="0" y="94"/>
                      <a:pt x="7" y="90"/>
                    </a:cubicBezTo>
                    <a:cubicBezTo>
                      <a:pt x="15" y="87"/>
                      <a:pt x="37" y="82"/>
                      <a:pt x="47" y="87"/>
                    </a:cubicBezTo>
                    <a:cubicBezTo>
                      <a:pt x="50" y="90"/>
                      <a:pt x="54" y="92"/>
                      <a:pt x="58" y="94"/>
                    </a:cubicBezTo>
                    <a:cubicBezTo>
                      <a:pt x="62" y="86"/>
                      <a:pt x="68" y="73"/>
                      <a:pt x="73" y="64"/>
                    </a:cubicBezTo>
                    <a:cubicBezTo>
                      <a:pt x="68" y="61"/>
                      <a:pt x="64" y="58"/>
                      <a:pt x="61" y="54"/>
                    </a:cubicBezTo>
                    <a:cubicBezTo>
                      <a:pt x="48" y="45"/>
                      <a:pt x="50" y="51"/>
                      <a:pt x="58" y="45"/>
                    </a:cubicBezTo>
                    <a:cubicBezTo>
                      <a:pt x="64" y="39"/>
                      <a:pt x="78" y="31"/>
                      <a:pt x="75" y="20"/>
                    </a:cubicBezTo>
                    <a:cubicBezTo>
                      <a:pt x="70" y="9"/>
                      <a:pt x="65" y="3"/>
                      <a:pt x="67" y="1"/>
                    </a:cubicBezTo>
                    <a:cubicBezTo>
                      <a:pt x="67" y="0"/>
                      <a:pt x="67" y="0"/>
                      <a:pt x="67" y="0"/>
                    </a:cubicBezTo>
                    <a:cubicBezTo>
                      <a:pt x="59" y="1"/>
                      <a:pt x="51" y="6"/>
                      <a:pt x="50"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9" name="Group 222"/>
            <p:cNvGrpSpPr>
              <a:grpSpLocks/>
            </p:cNvGrpSpPr>
            <p:nvPr/>
          </p:nvGrpSpPr>
          <p:grpSpPr bwMode="auto">
            <a:xfrm>
              <a:off x="6376779" y="4949809"/>
              <a:ext cx="1025527" cy="901697"/>
              <a:chOff x="3327" y="3096"/>
              <a:chExt cx="646" cy="568"/>
            </a:xfrm>
            <a:solidFill>
              <a:srgbClr val="70AD47">
                <a:lumMod val="20000"/>
                <a:lumOff val="80000"/>
              </a:srgbClr>
            </a:solidFill>
          </p:grpSpPr>
          <p:sp>
            <p:nvSpPr>
              <p:cNvPr id="329" name="Freeform 220"/>
              <p:cNvSpPr>
                <a:spLocks/>
              </p:cNvSpPr>
              <p:nvPr/>
            </p:nvSpPr>
            <p:spPr bwMode="auto">
              <a:xfrm>
                <a:off x="3327" y="3096"/>
                <a:ext cx="646" cy="568"/>
              </a:xfrm>
              <a:custGeom>
                <a:avLst/>
                <a:gdLst>
                  <a:gd name="T0" fmla="*/ 4113 w 6066"/>
                  <a:gd name="T1" fmla="*/ 2277 h 5333"/>
                  <a:gd name="T2" fmla="*/ 4113 w 6066"/>
                  <a:gd name="T3" fmla="*/ 588 h 5333"/>
                  <a:gd name="T4" fmla="*/ 4451 w 6066"/>
                  <a:gd name="T5" fmla="*/ 588 h 5333"/>
                  <a:gd name="T6" fmla="*/ 5185 w 6066"/>
                  <a:gd name="T7" fmla="*/ 441 h 5333"/>
                  <a:gd name="T8" fmla="*/ 5376 w 6066"/>
                  <a:gd name="T9" fmla="*/ 632 h 5333"/>
                  <a:gd name="T10" fmla="*/ 5670 w 6066"/>
                  <a:gd name="T11" fmla="*/ 441 h 5333"/>
                  <a:gd name="T12" fmla="*/ 5831 w 6066"/>
                  <a:gd name="T13" fmla="*/ 441 h 5333"/>
                  <a:gd name="T14" fmla="*/ 6066 w 6066"/>
                  <a:gd name="T15" fmla="*/ 367 h 5333"/>
                  <a:gd name="T16" fmla="*/ 5861 w 6066"/>
                  <a:gd name="T17" fmla="*/ 206 h 5333"/>
                  <a:gd name="T18" fmla="*/ 4480 w 6066"/>
                  <a:gd name="T19" fmla="*/ 397 h 5333"/>
                  <a:gd name="T20" fmla="*/ 3276 w 6066"/>
                  <a:gd name="T21" fmla="*/ 397 h 5333"/>
                  <a:gd name="T22" fmla="*/ 3026 w 6066"/>
                  <a:gd name="T23" fmla="*/ 162 h 5333"/>
                  <a:gd name="T24" fmla="*/ 1057 w 6066"/>
                  <a:gd name="T25" fmla="*/ 162 h 5333"/>
                  <a:gd name="T26" fmla="*/ 778 w 6066"/>
                  <a:gd name="T27" fmla="*/ 0 h 5333"/>
                  <a:gd name="T28" fmla="*/ 411 w 6066"/>
                  <a:gd name="T29" fmla="*/ 88 h 5333"/>
                  <a:gd name="T30" fmla="*/ 132 w 6066"/>
                  <a:gd name="T31" fmla="*/ 59 h 5333"/>
                  <a:gd name="T32" fmla="*/ 0 w 6066"/>
                  <a:gd name="T33" fmla="*/ 132 h 5333"/>
                  <a:gd name="T34" fmla="*/ 14 w 6066"/>
                  <a:gd name="T35" fmla="*/ 397 h 5333"/>
                  <a:gd name="T36" fmla="*/ 279 w 6066"/>
                  <a:gd name="T37" fmla="*/ 794 h 5333"/>
                  <a:gd name="T38" fmla="*/ 529 w 6066"/>
                  <a:gd name="T39" fmla="*/ 1205 h 5333"/>
                  <a:gd name="T40" fmla="*/ 984 w 6066"/>
                  <a:gd name="T41" fmla="*/ 2057 h 5333"/>
                  <a:gd name="T42" fmla="*/ 1263 w 6066"/>
                  <a:gd name="T43" fmla="*/ 2454 h 5333"/>
                  <a:gd name="T44" fmla="*/ 1278 w 6066"/>
                  <a:gd name="T45" fmla="*/ 3159 h 5333"/>
                  <a:gd name="T46" fmla="*/ 1395 w 6066"/>
                  <a:gd name="T47" fmla="*/ 3497 h 5333"/>
                  <a:gd name="T48" fmla="*/ 1425 w 6066"/>
                  <a:gd name="T49" fmla="*/ 3747 h 5333"/>
                  <a:gd name="T50" fmla="*/ 1513 w 6066"/>
                  <a:gd name="T51" fmla="*/ 4143 h 5333"/>
                  <a:gd name="T52" fmla="*/ 1733 w 6066"/>
                  <a:gd name="T53" fmla="*/ 4760 h 5333"/>
                  <a:gd name="T54" fmla="*/ 2115 w 6066"/>
                  <a:gd name="T55" fmla="*/ 5187 h 5333"/>
                  <a:gd name="T56" fmla="*/ 2277 w 6066"/>
                  <a:gd name="T57" fmla="*/ 5113 h 5333"/>
                  <a:gd name="T58" fmla="*/ 2379 w 6066"/>
                  <a:gd name="T59" fmla="*/ 4922 h 5333"/>
                  <a:gd name="T60" fmla="*/ 2541 w 6066"/>
                  <a:gd name="T61" fmla="*/ 5157 h 5333"/>
                  <a:gd name="T62" fmla="*/ 2659 w 6066"/>
                  <a:gd name="T63" fmla="*/ 5275 h 5333"/>
                  <a:gd name="T64" fmla="*/ 3055 w 6066"/>
                  <a:gd name="T65" fmla="*/ 5275 h 5333"/>
                  <a:gd name="T66" fmla="*/ 3276 w 6066"/>
                  <a:gd name="T67" fmla="*/ 5304 h 5333"/>
                  <a:gd name="T68" fmla="*/ 3408 w 6066"/>
                  <a:gd name="T69" fmla="*/ 5216 h 5333"/>
                  <a:gd name="T70" fmla="*/ 3672 w 6066"/>
                  <a:gd name="T71" fmla="*/ 5113 h 5333"/>
                  <a:gd name="T72" fmla="*/ 3672 w 6066"/>
                  <a:gd name="T73" fmla="*/ 3512 h 5333"/>
                  <a:gd name="T74" fmla="*/ 3672 w 6066"/>
                  <a:gd name="T75" fmla="*/ 2277 h 5333"/>
                  <a:gd name="T76" fmla="*/ 4113 w 6066"/>
                  <a:gd name="T77" fmla="*/ 2277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66" h="5333">
                    <a:moveTo>
                      <a:pt x="4113" y="2277"/>
                    </a:moveTo>
                    <a:cubicBezTo>
                      <a:pt x="4113" y="588"/>
                      <a:pt x="4113" y="588"/>
                      <a:pt x="4113" y="588"/>
                    </a:cubicBezTo>
                    <a:cubicBezTo>
                      <a:pt x="4451" y="588"/>
                      <a:pt x="4451" y="588"/>
                      <a:pt x="4451" y="588"/>
                    </a:cubicBezTo>
                    <a:cubicBezTo>
                      <a:pt x="5185" y="441"/>
                      <a:pt x="5185" y="441"/>
                      <a:pt x="5185" y="441"/>
                    </a:cubicBezTo>
                    <a:cubicBezTo>
                      <a:pt x="5376" y="632"/>
                      <a:pt x="5376" y="632"/>
                      <a:pt x="5376" y="632"/>
                    </a:cubicBezTo>
                    <a:cubicBezTo>
                      <a:pt x="5376" y="632"/>
                      <a:pt x="5596" y="441"/>
                      <a:pt x="5670" y="441"/>
                    </a:cubicBezTo>
                    <a:cubicBezTo>
                      <a:pt x="5743" y="441"/>
                      <a:pt x="5787" y="500"/>
                      <a:pt x="5831" y="441"/>
                    </a:cubicBezTo>
                    <a:cubicBezTo>
                      <a:pt x="5861" y="397"/>
                      <a:pt x="6066" y="367"/>
                      <a:pt x="6066" y="367"/>
                    </a:cubicBezTo>
                    <a:cubicBezTo>
                      <a:pt x="6066" y="367"/>
                      <a:pt x="5934" y="206"/>
                      <a:pt x="5861" y="206"/>
                    </a:cubicBezTo>
                    <a:cubicBezTo>
                      <a:pt x="5787" y="206"/>
                      <a:pt x="4568" y="397"/>
                      <a:pt x="4480" y="397"/>
                    </a:cubicBezTo>
                    <a:cubicBezTo>
                      <a:pt x="4407" y="412"/>
                      <a:pt x="3408" y="397"/>
                      <a:pt x="3276" y="397"/>
                    </a:cubicBezTo>
                    <a:cubicBezTo>
                      <a:pt x="3143" y="397"/>
                      <a:pt x="3026" y="162"/>
                      <a:pt x="3026" y="162"/>
                    </a:cubicBezTo>
                    <a:cubicBezTo>
                      <a:pt x="1057" y="162"/>
                      <a:pt x="1057" y="162"/>
                      <a:pt x="1057" y="162"/>
                    </a:cubicBezTo>
                    <a:cubicBezTo>
                      <a:pt x="1057" y="162"/>
                      <a:pt x="852" y="0"/>
                      <a:pt x="778" y="0"/>
                    </a:cubicBezTo>
                    <a:cubicBezTo>
                      <a:pt x="720" y="0"/>
                      <a:pt x="485" y="88"/>
                      <a:pt x="411" y="88"/>
                    </a:cubicBezTo>
                    <a:cubicBezTo>
                      <a:pt x="323" y="103"/>
                      <a:pt x="161" y="30"/>
                      <a:pt x="132" y="59"/>
                    </a:cubicBezTo>
                    <a:cubicBezTo>
                      <a:pt x="117" y="59"/>
                      <a:pt x="73" y="103"/>
                      <a:pt x="0" y="132"/>
                    </a:cubicBezTo>
                    <a:cubicBezTo>
                      <a:pt x="14" y="265"/>
                      <a:pt x="14" y="382"/>
                      <a:pt x="14" y="397"/>
                    </a:cubicBezTo>
                    <a:cubicBezTo>
                      <a:pt x="44" y="485"/>
                      <a:pt x="147" y="676"/>
                      <a:pt x="279" y="794"/>
                    </a:cubicBezTo>
                    <a:cubicBezTo>
                      <a:pt x="396" y="896"/>
                      <a:pt x="411" y="1029"/>
                      <a:pt x="529" y="1205"/>
                    </a:cubicBezTo>
                    <a:cubicBezTo>
                      <a:pt x="646" y="1367"/>
                      <a:pt x="911" y="1910"/>
                      <a:pt x="984" y="2057"/>
                    </a:cubicBezTo>
                    <a:cubicBezTo>
                      <a:pt x="1057" y="2204"/>
                      <a:pt x="1204" y="2351"/>
                      <a:pt x="1263" y="2454"/>
                    </a:cubicBezTo>
                    <a:cubicBezTo>
                      <a:pt x="1322" y="2557"/>
                      <a:pt x="1278" y="3041"/>
                      <a:pt x="1278" y="3159"/>
                    </a:cubicBezTo>
                    <a:cubicBezTo>
                      <a:pt x="1278" y="3262"/>
                      <a:pt x="1322" y="3365"/>
                      <a:pt x="1395" y="3497"/>
                    </a:cubicBezTo>
                    <a:cubicBezTo>
                      <a:pt x="1483" y="3629"/>
                      <a:pt x="1454" y="3644"/>
                      <a:pt x="1425" y="3747"/>
                    </a:cubicBezTo>
                    <a:cubicBezTo>
                      <a:pt x="1410" y="3850"/>
                      <a:pt x="1469" y="3982"/>
                      <a:pt x="1513" y="4143"/>
                    </a:cubicBezTo>
                    <a:cubicBezTo>
                      <a:pt x="1557" y="4320"/>
                      <a:pt x="1630" y="4555"/>
                      <a:pt x="1733" y="4760"/>
                    </a:cubicBezTo>
                    <a:cubicBezTo>
                      <a:pt x="1807" y="4907"/>
                      <a:pt x="1983" y="5069"/>
                      <a:pt x="2115" y="5187"/>
                    </a:cubicBezTo>
                    <a:cubicBezTo>
                      <a:pt x="2203" y="5142"/>
                      <a:pt x="2277" y="5113"/>
                      <a:pt x="2277" y="5113"/>
                    </a:cubicBezTo>
                    <a:cubicBezTo>
                      <a:pt x="2277" y="5113"/>
                      <a:pt x="2335" y="4951"/>
                      <a:pt x="2379" y="4922"/>
                    </a:cubicBezTo>
                    <a:cubicBezTo>
                      <a:pt x="2409" y="4893"/>
                      <a:pt x="2541" y="5084"/>
                      <a:pt x="2541" y="5157"/>
                    </a:cubicBezTo>
                    <a:cubicBezTo>
                      <a:pt x="2541" y="5231"/>
                      <a:pt x="2659" y="5275"/>
                      <a:pt x="2659" y="5275"/>
                    </a:cubicBezTo>
                    <a:cubicBezTo>
                      <a:pt x="3055" y="5275"/>
                      <a:pt x="3055" y="5275"/>
                      <a:pt x="3055" y="5275"/>
                    </a:cubicBezTo>
                    <a:cubicBezTo>
                      <a:pt x="3055" y="5275"/>
                      <a:pt x="3202" y="5275"/>
                      <a:pt x="3276" y="5304"/>
                    </a:cubicBezTo>
                    <a:cubicBezTo>
                      <a:pt x="3349" y="5333"/>
                      <a:pt x="3334" y="5275"/>
                      <a:pt x="3408" y="5216"/>
                    </a:cubicBezTo>
                    <a:cubicBezTo>
                      <a:pt x="3481" y="5172"/>
                      <a:pt x="3672" y="5113"/>
                      <a:pt x="3672" y="5113"/>
                    </a:cubicBezTo>
                    <a:cubicBezTo>
                      <a:pt x="3672" y="3512"/>
                      <a:pt x="3672" y="3512"/>
                      <a:pt x="3672" y="3512"/>
                    </a:cubicBezTo>
                    <a:cubicBezTo>
                      <a:pt x="3672" y="2277"/>
                      <a:pt x="3672" y="2277"/>
                      <a:pt x="3672" y="2277"/>
                    </a:cubicBezTo>
                    <a:lnTo>
                      <a:pt x="4113" y="2277"/>
                    </a:lnTo>
                    <a:close/>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0" name="Freeform 221"/>
              <p:cNvSpPr>
                <a:spLocks/>
              </p:cNvSpPr>
              <p:nvPr/>
            </p:nvSpPr>
            <p:spPr bwMode="auto">
              <a:xfrm>
                <a:off x="3327" y="3096"/>
                <a:ext cx="646" cy="568"/>
              </a:xfrm>
              <a:custGeom>
                <a:avLst/>
                <a:gdLst>
                  <a:gd name="T0" fmla="*/ 4113 w 6066"/>
                  <a:gd name="T1" fmla="*/ 2277 h 5333"/>
                  <a:gd name="T2" fmla="*/ 4113 w 6066"/>
                  <a:gd name="T3" fmla="*/ 588 h 5333"/>
                  <a:gd name="T4" fmla="*/ 4451 w 6066"/>
                  <a:gd name="T5" fmla="*/ 588 h 5333"/>
                  <a:gd name="T6" fmla="*/ 5185 w 6066"/>
                  <a:gd name="T7" fmla="*/ 441 h 5333"/>
                  <a:gd name="T8" fmla="*/ 5376 w 6066"/>
                  <a:gd name="T9" fmla="*/ 632 h 5333"/>
                  <a:gd name="T10" fmla="*/ 5670 w 6066"/>
                  <a:gd name="T11" fmla="*/ 441 h 5333"/>
                  <a:gd name="T12" fmla="*/ 5831 w 6066"/>
                  <a:gd name="T13" fmla="*/ 441 h 5333"/>
                  <a:gd name="T14" fmla="*/ 6066 w 6066"/>
                  <a:gd name="T15" fmla="*/ 367 h 5333"/>
                  <a:gd name="T16" fmla="*/ 5861 w 6066"/>
                  <a:gd name="T17" fmla="*/ 206 h 5333"/>
                  <a:gd name="T18" fmla="*/ 4480 w 6066"/>
                  <a:gd name="T19" fmla="*/ 397 h 5333"/>
                  <a:gd name="T20" fmla="*/ 3276 w 6066"/>
                  <a:gd name="T21" fmla="*/ 397 h 5333"/>
                  <a:gd name="T22" fmla="*/ 3026 w 6066"/>
                  <a:gd name="T23" fmla="*/ 162 h 5333"/>
                  <a:gd name="T24" fmla="*/ 1057 w 6066"/>
                  <a:gd name="T25" fmla="*/ 162 h 5333"/>
                  <a:gd name="T26" fmla="*/ 778 w 6066"/>
                  <a:gd name="T27" fmla="*/ 0 h 5333"/>
                  <a:gd name="T28" fmla="*/ 411 w 6066"/>
                  <a:gd name="T29" fmla="*/ 88 h 5333"/>
                  <a:gd name="T30" fmla="*/ 132 w 6066"/>
                  <a:gd name="T31" fmla="*/ 59 h 5333"/>
                  <a:gd name="T32" fmla="*/ 0 w 6066"/>
                  <a:gd name="T33" fmla="*/ 132 h 5333"/>
                  <a:gd name="T34" fmla="*/ 14 w 6066"/>
                  <a:gd name="T35" fmla="*/ 397 h 5333"/>
                  <a:gd name="T36" fmla="*/ 279 w 6066"/>
                  <a:gd name="T37" fmla="*/ 794 h 5333"/>
                  <a:gd name="T38" fmla="*/ 529 w 6066"/>
                  <a:gd name="T39" fmla="*/ 1205 h 5333"/>
                  <a:gd name="T40" fmla="*/ 984 w 6066"/>
                  <a:gd name="T41" fmla="*/ 2057 h 5333"/>
                  <a:gd name="T42" fmla="*/ 1263 w 6066"/>
                  <a:gd name="T43" fmla="*/ 2454 h 5333"/>
                  <a:gd name="T44" fmla="*/ 1278 w 6066"/>
                  <a:gd name="T45" fmla="*/ 3159 h 5333"/>
                  <a:gd name="T46" fmla="*/ 1395 w 6066"/>
                  <a:gd name="T47" fmla="*/ 3497 h 5333"/>
                  <a:gd name="T48" fmla="*/ 1425 w 6066"/>
                  <a:gd name="T49" fmla="*/ 3747 h 5333"/>
                  <a:gd name="T50" fmla="*/ 1513 w 6066"/>
                  <a:gd name="T51" fmla="*/ 4143 h 5333"/>
                  <a:gd name="T52" fmla="*/ 1733 w 6066"/>
                  <a:gd name="T53" fmla="*/ 4760 h 5333"/>
                  <a:gd name="T54" fmla="*/ 2115 w 6066"/>
                  <a:gd name="T55" fmla="*/ 5187 h 5333"/>
                  <a:gd name="T56" fmla="*/ 2277 w 6066"/>
                  <a:gd name="T57" fmla="*/ 5113 h 5333"/>
                  <a:gd name="T58" fmla="*/ 2379 w 6066"/>
                  <a:gd name="T59" fmla="*/ 4922 h 5333"/>
                  <a:gd name="T60" fmla="*/ 2541 w 6066"/>
                  <a:gd name="T61" fmla="*/ 5157 h 5333"/>
                  <a:gd name="T62" fmla="*/ 2659 w 6066"/>
                  <a:gd name="T63" fmla="*/ 5275 h 5333"/>
                  <a:gd name="T64" fmla="*/ 3055 w 6066"/>
                  <a:gd name="T65" fmla="*/ 5275 h 5333"/>
                  <a:gd name="T66" fmla="*/ 3276 w 6066"/>
                  <a:gd name="T67" fmla="*/ 5304 h 5333"/>
                  <a:gd name="T68" fmla="*/ 3408 w 6066"/>
                  <a:gd name="T69" fmla="*/ 5216 h 5333"/>
                  <a:gd name="T70" fmla="*/ 3672 w 6066"/>
                  <a:gd name="T71" fmla="*/ 5113 h 5333"/>
                  <a:gd name="T72" fmla="*/ 3672 w 6066"/>
                  <a:gd name="T73" fmla="*/ 3512 h 5333"/>
                  <a:gd name="T74" fmla="*/ 3672 w 6066"/>
                  <a:gd name="T75" fmla="*/ 2277 h 5333"/>
                  <a:gd name="T76" fmla="*/ 4113 w 6066"/>
                  <a:gd name="T77" fmla="*/ 2277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66" h="5333">
                    <a:moveTo>
                      <a:pt x="4113" y="2277"/>
                    </a:moveTo>
                    <a:cubicBezTo>
                      <a:pt x="4113" y="588"/>
                      <a:pt x="4113" y="588"/>
                      <a:pt x="4113" y="588"/>
                    </a:cubicBezTo>
                    <a:cubicBezTo>
                      <a:pt x="4451" y="588"/>
                      <a:pt x="4451" y="588"/>
                      <a:pt x="4451" y="588"/>
                    </a:cubicBezTo>
                    <a:cubicBezTo>
                      <a:pt x="5185" y="441"/>
                      <a:pt x="5185" y="441"/>
                      <a:pt x="5185" y="441"/>
                    </a:cubicBezTo>
                    <a:cubicBezTo>
                      <a:pt x="5376" y="632"/>
                      <a:pt x="5376" y="632"/>
                      <a:pt x="5376" y="632"/>
                    </a:cubicBezTo>
                    <a:cubicBezTo>
                      <a:pt x="5376" y="632"/>
                      <a:pt x="5596" y="441"/>
                      <a:pt x="5670" y="441"/>
                    </a:cubicBezTo>
                    <a:cubicBezTo>
                      <a:pt x="5743" y="441"/>
                      <a:pt x="5787" y="500"/>
                      <a:pt x="5831" y="441"/>
                    </a:cubicBezTo>
                    <a:cubicBezTo>
                      <a:pt x="5861" y="397"/>
                      <a:pt x="6066" y="367"/>
                      <a:pt x="6066" y="367"/>
                    </a:cubicBezTo>
                    <a:cubicBezTo>
                      <a:pt x="6066" y="367"/>
                      <a:pt x="5934" y="206"/>
                      <a:pt x="5861" y="206"/>
                    </a:cubicBezTo>
                    <a:cubicBezTo>
                      <a:pt x="5787" y="206"/>
                      <a:pt x="4568" y="397"/>
                      <a:pt x="4480" y="397"/>
                    </a:cubicBezTo>
                    <a:cubicBezTo>
                      <a:pt x="4407" y="412"/>
                      <a:pt x="3408" y="397"/>
                      <a:pt x="3276" y="397"/>
                    </a:cubicBezTo>
                    <a:cubicBezTo>
                      <a:pt x="3143" y="397"/>
                      <a:pt x="3026" y="162"/>
                      <a:pt x="3026" y="162"/>
                    </a:cubicBezTo>
                    <a:cubicBezTo>
                      <a:pt x="1057" y="162"/>
                      <a:pt x="1057" y="162"/>
                      <a:pt x="1057" y="162"/>
                    </a:cubicBezTo>
                    <a:cubicBezTo>
                      <a:pt x="1057" y="162"/>
                      <a:pt x="852" y="0"/>
                      <a:pt x="778" y="0"/>
                    </a:cubicBezTo>
                    <a:cubicBezTo>
                      <a:pt x="720" y="0"/>
                      <a:pt x="485" y="88"/>
                      <a:pt x="411" y="88"/>
                    </a:cubicBezTo>
                    <a:cubicBezTo>
                      <a:pt x="323" y="103"/>
                      <a:pt x="161" y="30"/>
                      <a:pt x="132" y="59"/>
                    </a:cubicBezTo>
                    <a:cubicBezTo>
                      <a:pt x="117" y="59"/>
                      <a:pt x="73" y="103"/>
                      <a:pt x="0" y="132"/>
                    </a:cubicBezTo>
                    <a:cubicBezTo>
                      <a:pt x="14" y="265"/>
                      <a:pt x="14" y="382"/>
                      <a:pt x="14" y="397"/>
                    </a:cubicBezTo>
                    <a:cubicBezTo>
                      <a:pt x="44" y="485"/>
                      <a:pt x="147" y="676"/>
                      <a:pt x="279" y="794"/>
                    </a:cubicBezTo>
                    <a:cubicBezTo>
                      <a:pt x="396" y="896"/>
                      <a:pt x="411" y="1029"/>
                      <a:pt x="529" y="1205"/>
                    </a:cubicBezTo>
                    <a:cubicBezTo>
                      <a:pt x="646" y="1367"/>
                      <a:pt x="911" y="1910"/>
                      <a:pt x="984" y="2057"/>
                    </a:cubicBezTo>
                    <a:cubicBezTo>
                      <a:pt x="1057" y="2204"/>
                      <a:pt x="1204" y="2351"/>
                      <a:pt x="1263" y="2454"/>
                    </a:cubicBezTo>
                    <a:cubicBezTo>
                      <a:pt x="1322" y="2557"/>
                      <a:pt x="1278" y="3041"/>
                      <a:pt x="1278" y="3159"/>
                    </a:cubicBezTo>
                    <a:cubicBezTo>
                      <a:pt x="1278" y="3262"/>
                      <a:pt x="1322" y="3365"/>
                      <a:pt x="1395" y="3497"/>
                    </a:cubicBezTo>
                    <a:cubicBezTo>
                      <a:pt x="1483" y="3629"/>
                      <a:pt x="1454" y="3644"/>
                      <a:pt x="1425" y="3747"/>
                    </a:cubicBezTo>
                    <a:cubicBezTo>
                      <a:pt x="1410" y="3850"/>
                      <a:pt x="1469" y="3982"/>
                      <a:pt x="1513" y="4143"/>
                    </a:cubicBezTo>
                    <a:cubicBezTo>
                      <a:pt x="1557" y="4320"/>
                      <a:pt x="1630" y="4555"/>
                      <a:pt x="1733" y="4760"/>
                    </a:cubicBezTo>
                    <a:cubicBezTo>
                      <a:pt x="1807" y="4907"/>
                      <a:pt x="1983" y="5069"/>
                      <a:pt x="2115" y="5187"/>
                    </a:cubicBezTo>
                    <a:cubicBezTo>
                      <a:pt x="2203" y="5142"/>
                      <a:pt x="2277" y="5113"/>
                      <a:pt x="2277" y="5113"/>
                    </a:cubicBezTo>
                    <a:cubicBezTo>
                      <a:pt x="2277" y="5113"/>
                      <a:pt x="2335" y="4951"/>
                      <a:pt x="2379" y="4922"/>
                    </a:cubicBezTo>
                    <a:cubicBezTo>
                      <a:pt x="2409" y="4893"/>
                      <a:pt x="2541" y="5084"/>
                      <a:pt x="2541" y="5157"/>
                    </a:cubicBezTo>
                    <a:cubicBezTo>
                      <a:pt x="2541" y="5231"/>
                      <a:pt x="2659" y="5275"/>
                      <a:pt x="2659" y="5275"/>
                    </a:cubicBezTo>
                    <a:cubicBezTo>
                      <a:pt x="3055" y="5275"/>
                      <a:pt x="3055" y="5275"/>
                      <a:pt x="3055" y="5275"/>
                    </a:cubicBezTo>
                    <a:cubicBezTo>
                      <a:pt x="3055" y="5275"/>
                      <a:pt x="3202" y="5275"/>
                      <a:pt x="3276" y="5304"/>
                    </a:cubicBezTo>
                    <a:cubicBezTo>
                      <a:pt x="3349" y="5333"/>
                      <a:pt x="3334" y="5275"/>
                      <a:pt x="3408" y="5216"/>
                    </a:cubicBezTo>
                    <a:cubicBezTo>
                      <a:pt x="3481" y="5172"/>
                      <a:pt x="3672" y="5113"/>
                      <a:pt x="3672" y="5113"/>
                    </a:cubicBezTo>
                    <a:cubicBezTo>
                      <a:pt x="3672" y="3512"/>
                      <a:pt x="3672" y="3512"/>
                      <a:pt x="3672" y="3512"/>
                    </a:cubicBezTo>
                    <a:cubicBezTo>
                      <a:pt x="3672" y="2277"/>
                      <a:pt x="3672" y="2277"/>
                      <a:pt x="3672" y="2277"/>
                    </a:cubicBezTo>
                    <a:lnTo>
                      <a:pt x="4113" y="2277"/>
                    </a:lnTo>
                    <a:close/>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0" name="Group 225"/>
            <p:cNvGrpSpPr>
              <a:grpSpLocks/>
            </p:cNvGrpSpPr>
            <p:nvPr/>
          </p:nvGrpSpPr>
          <p:grpSpPr bwMode="auto">
            <a:xfrm>
              <a:off x="6376779" y="4092562"/>
              <a:ext cx="946152" cy="927097"/>
              <a:chOff x="3327" y="2556"/>
              <a:chExt cx="596" cy="584"/>
            </a:xfrm>
          </p:grpSpPr>
          <p:sp>
            <p:nvSpPr>
              <p:cNvPr id="327" name="Freeform 223"/>
              <p:cNvSpPr>
                <a:spLocks/>
              </p:cNvSpPr>
              <p:nvPr/>
            </p:nvSpPr>
            <p:spPr bwMode="auto">
              <a:xfrm>
                <a:off x="3327" y="2556"/>
                <a:ext cx="596" cy="584"/>
              </a:xfrm>
              <a:custGeom>
                <a:avLst/>
                <a:gdLst>
                  <a:gd name="T0" fmla="*/ 5432 w 5593"/>
                  <a:gd name="T1" fmla="*/ 2335 h 5493"/>
                  <a:gd name="T2" fmla="*/ 5285 w 5593"/>
                  <a:gd name="T3" fmla="*/ 2321 h 5493"/>
                  <a:gd name="T4" fmla="*/ 5167 w 5593"/>
                  <a:gd name="T5" fmla="*/ 2379 h 5493"/>
                  <a:gd name="T6" fmla="*/ 4903 w 5593"/>
                  <a:gd name="T7" fmla="*/ 2365 h 5493"/>
                  <a:gd name="T8" fmla="*/ 4786 w 5593"/>
                  <a:gd name="T9" fmla="*/ 2423 h 5493"/>
                  <a:gd name="T10" fmla="*/ 4742 w 5593"/>
                  <a:gd name="T11" fmla="*/ 2291 h 5493"/>
                  <a:gd name="T12" fmla="*/ 4771 w 5593"/>
                  <a:gd name="T13" fmla="*/ 1997 h 5493"/>
                  <a:gd name="T14" fmla="*/ 4536 w 5593"/>
                  <a:gd name="T15" fmla="*/ 1630 h 5493"/>
                  <a:gd name="T16" fmla="*/ 4610 w 5593"/>
                  <a:gd name="T17" fmla="*/ 1175 h 5493"/>
                  <a:gd name="T18" fmla="*/ 4565 w 5593"/>
                  <a:gd name="T19" fmla="*/ 881 h 5493"/>
                  <a:gd name="T20" fmla="*/ 4580 w 5593"/>
                  <a:gd name="T21" fmla="*/ 646 h 5493"/>
                  <a:gd name="T22" fmla="*/ 4022 w 5593"/>
                  <a:gd name="T23" fmla="*/ 646 h 5493"/>
                  <a:gd name="T24" fmla="*/ 4022 w 5593"/>
                  <a:gd name="T25" fmla="*/ 499 h 5493"/>
                  <a:gd name="T26" fmla="*/ 3597 w 5593"/>
                  <a:gd name="T27" fmla="*/ 514 h 5493"/>
                  <a:gd name="T28" fmla="*/ 3450 w 5593"/>
                  <a:gd name="T29" fmla="*/ 837 h 5493"/>
                  <a:gd name="T30" fmla="*/ 3391 w 5593"/>
                  <a:gd name="T31" fmla="*/ 999 h 5493"/>
                  <a:gd name="T32" fmla="*/ 3053 w 5593"/>
                  <a:gd name="T33" fmla="*/ 969 h 5493"/>
                  <a:gd name="T34" fmla="*/ 2804 w 5593"/>
                  <a:gd name="T35" fmla="*/ 1043 h 5493"/>
                  <a:gd name="T36" fmla="*/ 2745 w 5593"/>
                  <a:gd name="T37" fmla="*/ 984 h 5493"/>
                  <a:gd name="T38" fmla="*/ 2628 w 5593"/>
                  <a:gd name="T39" fmla="*/ 984 h 5493"/>
                  <a:gd name="T40" fmla="*/ 2319 w 5593"/>
                  <a:gd name="T41" fmla="*/ 587 h 5493"/>
                  <a:gd name="T42" fmla="*/ 2261 w 5593"/>
                  <a:gd name="T43" fmla="*/ 294 h 5493"/>
                  <a:gd name="T44" fmla="*/ 2099 w 5593"/>
                  <a:gd name="T45" fmla="*/ 29 h 5493"/>
                  <a:gd name="T46" fmla="*/ 528 w 5593"/>
                  <a:gd name="T47" fmla="*/ 29 h 5493"/>
                  <a:gd name="T48" fmla="*/ 249 w 5593"/>
                  <a:gd name="T49" fmla="*/ 117 h 5493"/>
                  <a:gd name="T50" fmla="*/ 323 w 5593"/>
                  <a:gd name="T51" fmla="*/ 426 h 5493"/>
                  <a:gd name="T52" fmla="*/ 543 w 5593"/>
                  <a:gd name="T53" fmla="*/ 793 h 5493"/>
                  <a:gd name="T54" fmla="*/ 660 w 5593"/>
                  <a:gd name="T55" fmla="*/ 1263 h 5493"/>
                  <a:gd name="T56" fmla="*/ 543 w 5593"/>
                  <a:gd name="T57" fmla="*/ 1513 h 5493"/>
                  <a:gd name="T58" fmla="*/ 910 w 5593"/>
                  <a:gd name="T59" fmla="*/ 2365 h 5493"/>
                  <a:gd name="T60" fmla="*/ 793 w 5593"/>
                  <a:gd name="T61" fmla="*/ 2981 h 5493"/>
                  <a:gd name="T62" fmla="*/ 543 w 5593"/>
                  <a:gd name="T63" fmla="*/ 3143 h 5493"/>
                  <a:gd name="T64" fmla="*/ 323 w 5593"/>
                  <a:gd name="T65" fmla="*/ 3510 h 5493"/>
                  <a:gd name="T66" fmla="*/ 249 w 5593"/>
                  <a:gd name="T67" fmla="*/ 3877 h 5493"/>
                  <a:gd name="T68" fmla="*/ 44 w 5593"/>
                  <a:gd name="T69" fmla="*/ 4494 h 5493"/>
                  <a:gd name="T70" fmla="*/ 0 w 5593"/>
                  <a:gd name="T71" fmla="*/ 5214 h 5493"/>
                  <a:gd name="T72" fmla="*/ 132 w 5593"/>
                  <a:gd name="T73" fmla="*/ 5141 h 5493"/>
                  <a:gd name="T74" fmla="*/ 411 w 5593"/>
                  <a:gd name="T75" fmla="*/ 5170 h 5493"/>
                  <a:gd name="T76" fmla="*/ 778 w 5593"/>
                  <a:gd name="T77" fmla="*/ 5082 h 5493"/>
                  <a:gd name="T78" fmla="*/ 1057 w 5593"/>
                  <a:gd name="T79" fmla="*/ 5243 h 5493"/>
                  <a:gd name="T80" fmla="*/ 3024 w 5593"/>
                  <a:gd name="T81" fmla="*/ 5243 h 5493"/>
                  <a:gd name="T82" fmla="*/ 3274 w 5593"/>
                  <a:gd name="T83" fmla="*/ 5478 h 5493"/>
                  <a:gd name="T84" fmla="*/ 4477 w 5593"/>
                  <a:gd name="T85" fmla="*/ 5478 h 5493"/>
                  <a:gd name="T86" fmla="*/ 5285 w 5593"/>
                  <a:gd name="T87" fmla="*/ 5376 h 5493"/>
                  <a:gd name="T88" fmla="*/ 4624 w 5593"/>
                  <a:gd name="T89" fmla="*/ 4597 h 5493"/>
                  <a:gd name="T90" fmla="*/ 4624 w 5593"/>
                  <a:gd name="T91" fmla="*/ 3275 h 5493"/>
                  <a:gd name="T92" fmla="*/ 5520 w 5593"/>
                  <a:gd name="T93" fmla="*/ 3275 h 5493"/>
                  <a:gd name="T94" fmla="*/ 5520 w 5593"/>
                  <a:gd name="T95" fmla="*/ 3099 h 5493"/>
                  <a:gd name="T96" fmla="*/ 5564 w 5593"/>
                  <a:gd name="T97" fmla="*/ 2967 h 5493"/>
                  <a:gd name="T98" fmla="*/ 5520 w 5593"/>
                  <a:gd name="T99" fmla="*/ 2820 h 5493"/>
                  <a:gd name="T100" fmla="*/ 5578 w 5593"/>
                  <a:gd name="T101" fmla="*/ 2658 h 5493"/>
                  <a:gd name="T102" fmla="*/ 5593 w 5593"/>
                  <a:gd name="T103" fmla="*/ 2497 h 5493"/>
                  <a:gd name="T104" fmla="*/ 5578 w 5593"/>
                  <a:gd name="T105" fmla="*/ 2365 h 5493"/>
                  <a:gd name="T106" fmla="*/ 5432 w 5593"/>
                  <a:gd name="T107" fmla="*/ 2335 h 5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3" h="5493">
                    <a:moveTo>
                      <a:pt x="5432" y="2335"/>
                    </a:moveTo>
                    <a:cubicBezTo>
                      <a:pt x="5402" y="2350"/>
                      <a:pt x="5329" y="2306"/>
                      <a:pt x="5285" y="2321"/>
                    </a:cubicBezTo>
                    <a:cubicBezTo>
                      <a:pt x="5226" y="2335"/>
                      <a:pt x="5211" y="2379"/>
                      <a:pt x="5167" y="2379"/>
                    </a:cubicBezTo>
                    <a:cubicBezTo>
                      <a:pt x="5123" y="2379"/>
                      <a:pt x="4947" y="2321"/>
                      <a:pt x="4903" y="2365"/>
                    </a:cubicBezTo>
                    <a:cubicBezTo>
                      <a:pt x="4874" y="2409"/>
                      <a:pt x="4815" y="2467"/>
                      <a:pt x="4786" y="2423"/>
                    </a:cubicBezTo>
                    <a:cubicBezTo>
                      <a:pt x="4756" y="2394"/>
                      <a:pt x="4698" y="2350"/>
                      <a:pt x="4742" y="2291"/>
                    </a:cubicBezTo>
                    <a:cubicBezTo>
                      <a:pt x="4771" y="2218"/>
                      <a:pt x="4815" y="2071"/>
                      <a:pt x="4771" y="1997"/>
                    </a:cubicBezTo>
                    <a:cubicBezTo>
                      <a:pt x="4712" y="1924"/>
                      <a:pt x="4477" y="1718"/>
                      <a:pt x="4536" y="1630"/>
                    </a:cubicBezTo>
                    <a:cubicBezTo>
                      <a:pt x="4580" y="1557"/>
                      <a:pt x="4639" y="1278"/>
                      <a:pt x="4610" y="1175"/>
                    </a:cubicBezTo>
                    <a:cubicBezTo>
                      <a:pt x="4580" y="1072"/>
                      <a:pt x="4536" y="969"/>
                      <a:pt x="4565" y="881"/>
                    </a:cubicBezTo>
                    <a:cubicBezTo>
                      <a:pt x="4580" y="808"/>
                      <a:pt x="4639" y="646"/>
                      <a:pt x="4580" y="646"/>
                    </a:cubicBezTo>
                    <a:cubicBezTo>
                      <a:pt x="4521" y="646"/>
                      <a:pt x="4081" y="646"/>
                      <a:pt x="4022" y="646"/>
                    </a:cubicBezTo>
                    <a:cubicBezTo>
                      <a:pt x="3964" y="646"/>
                      <a:pt x="4081" y="499"/>
                      <a:pt x="4022" y="499"/>
                    </a:cubicBezTo>
                    <a:cubicBezTo>
                      <a:pt x="3949" y="499"/>
                      <a:pt x="3641" y="514"/>
                      <a:pt x="3597" y="514"/>
                    </a:cubicBezTo>
                    <a:cubicBezTo>
                      <a:pt x="3553" y="514"/>
                      <a:pt x="3464" y="764"/>
                      <a:pt x="3450" y="837"/>
                    </a:cubicBezTo>
                    <a:cubicBezTo>
                      <a:pt x="3450" y="910"/>
                      <a:pt x="3479" y="999"/>
                      <a:pt x="3391" y="999"/>
                    </a:cubicBezTo>
                    <a:cubicBezTo>
                      <a:pt x="3303" y="999"/>
                      <a:pt x="3141" y="955"/>
                      <a:pt x="3053" y="969"/>
                    </a:cubicBezTo>
                    <a:cubicBezTo>
                      <a:pt x="2965" y="984"/>
                      <a:pt x="2848" y="1057"/>
                      <a:pt x="2804" y="1043"/>
                    </a:cubicBezTo>
                    <a:cubicBezTo>
                      <a:pt x="2774" y="1013"/>
                      <a:pt x="2774" y="969"/>
                      <a:pt x="2745" y="984"/>
                    </a:cubicBezTo>
                    <a:cubicBezTo>
                      <a:pt x="2701" y="984"/>
                      <a:pt x="2672" y="1043"/>
                      <a:pt x="2628" y="984"/>
                    </a:cubicBezTo>
                    <a:cubicBezTo>
                      <a:pt x="2569" y="940"/>
                      <a:pt x="2319" y="646"/>
                      <a:pt x="2319" y="587"/>
                    </a:cubicBezTo>
                    <a:cubicBezTo>
                      <a:pt x="2319" y="514"/>
                      <a:pt x="2261" y="367"/>
                      <a:pt x="2261" y="294"/>
                    </a:cubicBezTo>
                    <a:cubicBezTo>
                      <a:pt x="2261" y="235"/>
                      <a:pt x="2217" y="59"/>
                      <a:pt x="2099" y="29"/>
                    </a:cubicBezTo>
                    <a:cubicBezTo>
                      <a:pt x="1982" y="0"/>
                      <a:pt x="616" y="29"/>
                      <a:pt x="528" y="29"/>
                    </a:cubicBezTo>
                    <a:cubicBezTo>
                      <a:pt x="470" y="29"/>
                      <a:pt x="337" y="88"/>
                      <a:pt x="249" y="117"/>
                    </a:cubicBezTo>
                    <a:cubicBezTo>
                      <a:pt x="293" y="235"/>
                      <a:pt x="249" y="308"/>
                      <a:pt x="323" y="426"/>
                    </a:cubicBezTo>
                    <a:cubicBezTo>
                      <a:pt x="411" y="573"/>
                      <a:pt x="440" y="602"/>
                      <a:pt x="543" y="793"/>
                    </a:cubicBezTo>
                    <a:cubicBezTo>
                      <a:pt x="646" y="969"/>
                      <a:pt x="660" y="1131"/>
                      <a:pt x="660" y="1263"/>
                    </a:cubicBezTo>
                    <a:cubicBezTo>
                      <a:pt x="660" y="1395"/>
                      <a:pt x="587" y="1395"/>
                      <a:pt x="543" y="1513"/>
                    </a:cubicBezTo>
                    <a:cubicBezTo>
                      <a:pt x="514" y="1645"/>
                      <a:pt x="895" y="2232"/>
                      <a:pt x="910" y="2365"/>
                    </a:cubicBezTo>
                    <a:cubicBezTo>
                      <a:pt x="910" y="2497"/>
                      <a:pt x="851" y="2864"/>
                      <a:pt x="793" y="2981"/>
                    </a:cubicBezTo>
                    <a:cubicBezTo>
                      <a:pt x="734" y="3099"/>
                      <a:pt x="602" y="3055"/>
                      <a:pt x="543" y="3143"/>
                    </a:cubicBezTo>
                    <a:cubicBezTo>
                      <a:pt x="484" y="3246"/>
                      <a:pt x="352" y="3422"/>
                      <a:pt x="323" y="3510"/>
                    </a:cubicBezTo>
                    <a:cubicBezTo>
                      <a:pt x="279" y="3613"/>
                      <a:pt x="249" y="3657"/>
                      <a:pt x="249" y="3877"/>
                    </a:cubicBezTo>
                    <a:cubicBezTo>
                      <a:pt x="264" y="4083"/>
                      <a:pt x="103" y="4392"/>
                      <a:pt x="44" y="4494"/>
                    </a:cubicBezTo>
                    <a:cubicBezTo>
                      <a:pt x="0" y="4553"/>
                      <a:pt x="0" y="4935"/>
                      <a:pt x="0" y="5214"/>
                    </a:cubicBezTo>
                    <a:cubicBezTo>
                      <a:pt x="73" y="5185"/>
                      <a:pt x="117" y="5141"/>
                      <a:pt x="132" y="5141"/>
                    </a:cubicBezTo>
                    <a:cubicBezTo>
                      <a:pt x="161" y="5111"/>
                      <a:pt x="323" y="5185"/>
                      <a:pt x="411" y="5170"/>
                    </a:cubicBezTo>
                    <a:cubicBezTo>
                      <a:pt x="484" y="5170"/>
                      <a:pt x="719" y="5082"/>
                      <a:pt x="778" y="5082"/>
                    </a:cubicBezTo>
                    <a:cubicBezTo>
                      <a:pt x="851" y="5082"/>
                      <a:pt x="1057" y="5243"/>
                      <a:pt x="1057" y="5243"/>
                    </a:cubicBezTo>
                    <a:cubicBezTo>
                      <a:pt x="3024" y="5243"/>
                      <a:pt x="3024" y="5243"/>
                      <a:pt x="3024" y="5243"/>
                    </a:cubicBezTo>
                    <a:cubicBezTo>
                      <a:pt x="3024" y="5243"/>
                      <a:pt x="3141" y="5478"/>
                      <a:pt x="3274" y="5478"/>
                    </a:cubicBezTo>
                    <a:cubicBezTo>
                      <a:pt x="3406" y="5478"/>
                      <a:pt x="4404" y="5493"/>
                      <a:pt x="4477" y="5478"/>
                    </a:cubicBezTo>
                    <a:cubicBezTo>
                      <a:pt x="4521" y="5478"/>
                      <a:pt x="4918" y="5420"/>
                      <a:pt x="5285" y="5376"/>
                    </a:cubicBezTo>
                    <a:cubicBezTo>
                      <a:pt x="5094" y="5214"/>
                      <a:pt x="4624" y="4817"/>
                      <a:pt x="4624" y="4597"/>
                    </a:cubicBezTo>
                    <a:cubicBezTo>
                      <a:pt x="4624" y="4318"/>
                      <a:pt x="4624" y="3275"/>
                      <a:pt x="4624" y="3275"/>
                    </a:cubicBezTo>
                    <a:cubicBezTo>
                      <a:pt x="5520" y="3275"/>
                      <a:pt x="5520" y="3275"/>
                      <a:pt x="5520" y="3275"/>
                    </a:cubicBezTo>
                    <a:cubicBezTo>
                      <a:pt x="5520" y="3275"/>
                      <a:pt x="5520" y="3158"/>
                      <a:pt x="5520" y="3099"/>
                    </a:cubicBezTo>
                    <a:cubicBezTo>
                      <a:pt x="5534" y="3055"/>
                      <a:pt x="5578" y="2996"/>
                      <a:pt x="5564" y="2967"/>
                    </a:cubicBezTo>
                    <a:cubicBezTo>
                      <a:pt x="5534" y="2923"/>
                      <a:pt x="5520" y="2879"/>
                      <a:pt x="5520" y="2820"/>
                    </a:cubicBezTo>
                    <a:cubicBezTo>
                      <a:pt x="5534" y="2746"/>
                      <a:pt x="5593" y="2732"/>
                      <a:pt x="5578" y="2658"/>
                    </a:cubicBezTo>
                    <a:cubicBezTo>
                      <a:pt x="5564" y="2585"/>
                      <a:pt x="5593" y="2585"/>
                      <a:pt x="5593" y="2497"/>
                    </a:cubicBezTo>
                    <a:cubicBezTo>
                      <a:pt x="5593" y="2438"/>
                      <a:pt x="5578" y="2394"/>
                      <a:pt x="5578" y="2365"/>
                    </a:cubicBezTo>
                    <a:cubicBezTo>
                      <a:pt x="5534" y="2350"/>
                      <a:pt x="5461" y="2335"/>
                      <a:pt x="5432" y="233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8" name="Freeform 224"/>
              <p:cNvSpPr>
                <a:spLocks/>
              </p:cNvSpPr>
              <p:nvPr/>
            </p:nvSpPr>
            <p:spPr bwMode="auto">
              <a:xfrm>
                <a:off x="3327" y="2556"/>
                <a:ext cx="596" cy="584"/>
              </a:xfrm>
              <a:custGeom>
                <a:avLst/>
                <a:gdLst>
                  <a:gd name="T0" fmla="*/ 579 w 596"/>
                  <a:gd name="T1" fmla="*/ 248 h 584"/>
                  <a:gd name="T2" fmla="*/ 563 w 596"/>
                  <a:gd name="T3" fmla="*/ 246 h 584"/>
                  <a:gd name="T4" fmla="*/ 550 w 596"/>
                  <a:gd name="T5" fmla="*/ 253 h 584"/>
                  <a:gd name="T6" fmla="*/ 522 w 596"/>
                  <a:gd name="T7" fmla="*/ 251 h 584"/>
                  <a:gd name="T8" fmla="*/ 510 w 596"/>
                  <a:gd name="T9" fmla="*/ 257 h 584"/>
                  <a:gd name="T10" fmla="*/ 505 w 596"/>
                  <a:gd name="T11" fmla="*/ 243 h 584"/>
                  <a:gd name="T12" fmla="*/ 508 w 596"/>
                  <a:gd name="T13" fmla="*/ 212 h 584"/>
                  <a:gd name="T14" fmla="*/ 483 w 596"/>
                  <a:gd name="T15" fmla="*/ 173 h 584"/>
                  <a:gd name="T16" fmla="*/ 491 w 596"/>
                  <a:gd name="T17" fmla="*/ 125 h 584"/>
                  <a:gd name="T18" fmla="*/ 486 w 596"/>
                  <a:gd name="T19" fmla="*/ 93 h 584"/>
                  <a:gd name="T20" fmla="*/ 488 w 596"/>
                  <a:gd name="T21" fmla="*/ 68 h 584"/>
                  <a:gd name="T22" fmla="*/ 428 w 596"/>
                  <a:gd name="T23" fmla="*/ 68 h 584"/>
                  <a:gd name="T24" fmla="*/ 428 w 596"/>
                  <a:gd name="T25" fmla="*/ 53 h 584"/>
                  <a:gd name="T26" fmla="*/ 383 w 596"/>
                  <a:gd name="T27" fmla="*/ 54 h 584"/>
                  <a:gd name="T28" fmla="*/ 367 w 596"/>
                  <a:gd name="T29" fmla="*/ 89 h 584"/>
                  <a:gd name="T30" fmla="*/ 361 w 596"/>
                  <a:gd name="T31" fmla="*/ 106 h 584"/>
                  <a:gd name="T32" fmla="*/ 325 w 596"/>
                  <a:gd name="T33" fmla="*/ 103 h 584"/>
                  <a:gd name="T34" fmla="*/ 299 w 596"/>
                  <a:gd name="T35" fmla="*/ 110 h 584"/>
                  <a:gd name="T36" fmla="*/ 292 w 596"/>
                  <a:gd name="T37" fmla="*/ 104 h 584"/>
                  <a:gd name="T38" fmla="*/ 280 w 596"/>
                  <a:gd name="T39" fmla="*/ 104 h 584"/>
                  <a:gd name="T40" fmla="*/ 247 w 596"/>
                  <a:gd name="T41" fmla="*/ 62 h 584"/>
                  <a:gd name="T42" fmla="*/ 241 w 596"/>
                  <a:gd name="T43" fmla="*/ 31 h 584"/>
                  <a:gd name="T44" fmla="*/ 224 w 596"/>
                  <a:gd name="T45" fmla="*/ 3 h 584"/>
                  <a:gd name="T46" fmla="*/ 56 w 596"/>
                  <a:gd name="T47" fmla="*/ 3 h 584"/>
                  <a:gd name="T48" fmla="*/ 27 w 596"/>
                  <a:gd name="T49" fmla="*/ 12 h 584"/>
                  <a:gd name="T50" fmla="*/ 34 w 596"/>
                  <a:gd name="T51" fmla="*/ 45 h 584"/>
                  <a:gd name="T52" fmla="*/ 58 w 596"/>
                  <a:gd name="T53" fmla="*/ 84 h 584"/>
                  <a:gd name="T54" fmla="*/ 70 w 596"/>
                  <a:gd name="T55" fmla="*/ 134 h 584"/>
                  <a:gd name="T56" fmla="*/ 58 w 596"/>
                  <a:gd name="T57" fmla="*/ 160 h 584"/>
                  <a:gd name="T58" fmla="*/ 97 w 596"/>
                  <a:gd name="T59" fmla="*/ 251 h 584"/>
                  <a:gd name="T60" fmla="*/ 84 w 596"/>
                  <a:gd name="T61" fmla="*/ 317 h 584"/>
                  <a:gd name="T62" fmla="*/ 58 w 596"/>
                  <a:gd name="T63" fmla="*/ 334 h 584"/>
                  <a:gd name="T64" fmla="*/ 34 w 596"/>
                  <a:gd name="T65" fmla="*/ 373 h 584"/>
                  <a:gd name="T66" fmla="*/ 27 w 596"/>
                  <a:gd name="T67" fmla="*/ 412 h 584"/>
                  <a:gd name="T68" fmla="*/ 5 w 596"/>
                  <a:gd name="T69" fmla="*/ 478 h 584"/>
                  <a:gd name="T70" fmla="*/ 0 w 596"/>
                  <a:gd name="T71" fmla="*/ 554 h 584"/>
                  <a:gd name="T72" fmla="*/ 14 w 596"/>
                  <a:gd name="T73" fmla="*/ 547 h 584"/>
                  <a:gd name="T74" fmla="*/ 44 w 596"/>
                  <a:gd name="T75" fmla="*/ 550 h 584"/>
                  <a:gd name="T76" fmla="*/ 83 w 596"/>
                  <a:gd name="T77" fmla="*/ 540 h 584"/>
                  <a:gd name="T78" fmla="*/ 113 w 596"/>
                  <a:gd name="T79" fmla="*/ 557 h 584"/>
                  <a:gd name="T80" fmla="*/ 322 w 596"/>
                  <a:gd name="T81" fmla="*/ 557 h 584"/>
                  <a:gd name="T82" fmla="*/ 349 w 596"/>
                  <a:gd name="T83" fmla="*/ 582 h 584"/>
                  <a:gd name="T84" fmla="*/ 477 w 596"/>
                  <a:gd name="T85" fmla="*/ 582 h 584"/>
                  <a:gd name="T86" fmla="*/ 563 w 596"/>
                  <a:gd name="T87" fmla="*/ 572 h 584"/>
                  <a:gd name="T88" fmla="*/ 492 w 596"/>
                  <a:gd name="T89" fmla="*/ 489 h 584"/>
                  <a:gd name="T90" fmla="*/ 492 w 596"/>
                  <a:gd name="T91" fmla="*/ 348 h 584"/>
                  <a:gd name="T92" fmla="*/ 588 w 596"/>
                  <a:gd name="T93" fmla="*/ 348 h 584"/>
                  <a:gd name="T94" fmla="*/ 588 w 596"/>
                  <a:gd name="T95" fmla="*/ 329 h 584"/>
                  <a:gd name="T96" fmla="*/ 593 w 596"/>
                  <a:gd name="T97" fmla="*/ 315 h 584"/>
                  <a:gd name="T98" fmla="*/ 588 w 596"/>
                  <a:gd name="T99" fmla="*/ 300 h 584"/>
                  <a:gd name="T100" fmla="*/ 594 w 596"/>
                  <a:gd name="T101" fmla="*/ 282 h 584"/>
                  <a:gd name="T102" fmla="*/ 596 w 596"/>
                  <a:gd name="T103" fmla="*/ 265 h 584"/>
                  <a:gd name="T104" fmla="*/ 594 w 596"/>
                  <a:gd name="T105" fmla="*/ 251 h 584"/>
                  <a:gd name="T106" fmla="*/ 579 w 596"/>
                  <a:gd name="T107" fmla="*/ 2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6" h="584">
                    <a:moveTo>
                      <a:pt x="579" y="248"/>
                    </a:moveTo>
                    <a:cubicBezTo>
                      <a:pt x="575" y="250"/>
                      <a:pt x="568" y="245"/>
                      <a:pt x="563" y="246"/>
                    </a:cubicBezTo>
                    <a:cubicBezTo>
                      <a:pt x="557" y="248"/>
                      <a:pt x="555" y="253"/>
                      <a:pt x="550" y="253"/>
                    </a:cubicBezTo>
                    <a:cubicBezTo>
                      <a:pt x="546" y="253"/>
                      <a:pt x="527" y="246"/>
                      <a:pt x="522" y="251"/>
                    </a:cubicBezTo>
                    <a:cubicBezTo>
                      <a:pt x="519" y="256"/>
                      <a:pt x="513" y="262"/>
                      <a:pt x="510" y="257"/>
                    </a:cubicBezTo>
                    <a:cubicBezTo>
                      <a:pt x="507" y="254"/>
                      <a:pt x="500" y="250"/>
                      <a:pt x="505" y="243"/>
                    </a:cubicBezTo>
                    <a:cubicBezTo>
                      <a:pt x="508" y="236"/>
                      <a:pt x="513" y="220"/>
                      <a:pt x="508" y="212"/>
                    </a:cubicBezTo>
                    <a:cubicBezTo>
                      <a:pt x="502" y="204"/>
                      <a:pt x="477" y="182"/>
                      <a:pt x="483" y="173"/>
                    </a:cubicBezTo>
                    <a:cubicBezTo>
                      <a:pt x="488" y="165"/>
                      <a:pt x="494" y="135"/>
                      <a:pt x="491" y="125"/>
                    </a:cubicBezTo>
                    <a:cubicBezTo>
                      <a:pt x="488" y="114"/>
                      <a:pt x="483" y="103"/>
                      <a:pt x="486" y="93"/>
                    </a:cubicBezTo>
                    <a:cubicBezTo>
                      <a:pt x="488" y="85"/>
                      <a:pt x="494" y="68"/>
                      <a:pt x="488" y="68"/>
                    </a:cubicBezTo>
                    <a:cubicBezTo>
                      <a:pt x="482" y="68"/>
                      <a:pt x="435" y="68"/>
                      <a:pt x="428" y="68"/>
                    </a:cubicBezTo>
                    <a:cubicBezTo>
                      <a:pt x="422" y="68"/>
                      <a:pt x="435" y="53"/>
                      <a:pt x="428" y="53"/>
                    </a:cubicBezTo>
                    <a:cubicBezTo>
                      <a:pt x="421" y="53"/>
                      <a:pt x="388" y="54"/>
                      <a:pt x="383" y="54"/>
                    </a:cubicBezTo>
                    <a:cubicBezTo>
                      <a:pt x="378" y="54"/>
                      <a:pt x="369" y="81"/>
                      <a:pt x="367" y="89"/>
                    </a:cubicBezTo>
                    <a:cubicBezTo>
                      <a:pt x="367" y="96"/>
                      <a:pt x="371" y="106"/>
                      <a:pt x="361" y="106"/>
                    </a:cubicBezTo>
                    <a:cubicBezTo>
                      <a:pt x="352" y="106"/>
                      <a:pt x="335" y="101"/>
                      <a:pt x="325" y="103"/>
                    </a:cubicBezTo>
                    <a:cubicBezTo>
                      <a:pt x="316" y="104"/>
                      <a:pt x="303" y="112"/>
                      <a:pt x="299" y="110"/>
                    </a:cubicBezTo>
                    <a:cubicBezTo>
                      <a:pt x="295" y="107"/>
                      <a:pt x="295" y="103"/>
                      <a:pt x="292" y="104"/>
                    </a:cubicBezTo>
                    <a:cubicBezTo>
                      <a:pt x="288" y="104"/>
                      <a:pt x="285" y="110"/>
                      <a:pt x="280" y="104"/>
                    </a:cubicBezTo>
                    <a:cubicBezTo>
                      <a:pt x="274" y="100"/>
                      <a:pt x="247" y="68"/>
                      <a:pt x="247" y="62"/>
                    </a:cubicBezTo>
                    <a:cubicBezTo>
                      <a:pt x="247" y="54"/>
                      <a:pt x="241" y="39"/>
                      <a:pt x="241" y="31"/>
                    </a:cubicBezTo>
                    <a:cubicBezTo>
                      <a:pt x="241" y="25"/>
                      <a:pt x="236" y="6"/>
                      <a:pt x="224" y="3"/>
                    </a:cubicBezTo>
                    <a:cubicBezTo>
                      <a:pt x="211" y="0"/>
                      <a:pt x="66" y="3"/>
                      <a:pt x="56" y="3"/>
                    </a:cubicBezTo>
                    <a:cubicBezTo>
                      <a:pt x="50" y="3"/>
                      <a:pt x="36" y="9"/>
                      <a:pt x="27" y="12"/>
                    </a:cubicBezTo>
                    <a:cubicBezTo>
                      <a:pt x="31" y="25"/>
                      <a:pt x="27" y="32"/>
                      <a:pt x="34" y="45"/>
                    </a:cubicBezTo>
                    <a:cubicBezTo>
                      <a:pt x="44" y="60"/>
                      <a:pt x="47" y="64"/>
                      <a:pt x="58" y="84"/>
                    </a:cubicBezTo>
                    <a:cubicBezTo>
                      <a:pt x="69" y="103"/>
                      <a:pt x="70" y="120"/>
                      <a:pt x="70" y="134"/>
                    </a:cubicBezTo>
                    <a:cubicBezTo>
                      <a:pt x="70" y="148"/>
                      <a:pt x="63" y="148"/>
                      <a:pt x="58" y="160"/>
                    </a:cubicBezTo>
                    <a:cubicBezTo>
                      <a:pt x="55" y="175"/>
                      <a:pt x="95" y="237"/>
                      <a:pt x="97" y="251"/>
                    </a:cubicBezTo>
                    <a:cubicBezTo>
                      <a:pt x="97" y="265"/>
                      <a:pt x="91" y="304"/>
                      <a:pt x="84" y="317"/>
                    </a:cubicBezTo>
                    <a:cubicBezTo>
                      <a:pt x="78" y="329"/>
                      <a:pt x="64" y="325"/>
                      <a:pt x="58" y="334"/>
                    </a:cubicBezTo>
                    <a:cubicBezTo>
                      <a:pt x="52" y="345"/>
                      <a:pt x="38" y="364"/>
                      <a:pt x="34" y="373"/>
                    </a:cubicBezTo>
                    <a:cubicBezTo>
                      <a:pt x="30" y="384"/>
                      <a:pt x="27" y="389"/>
                      <a:pt x="27" y="412"/>
                    </a:cubicBezTo>
                    <a:cubicBezTo>
                      <a:pt x="28" y="434"/>
                      <a:pt x="11" y="467"/>
                      <a:pt x="5" y="478"/>
                    </a:cubicBezTo>
                    <a:cubicBezTo>
                      <a:pt x="0" y="484"/>
                      <a:pt x="0" y="525"/>
                      <a:pt x="0" y="554"/>
                    </a:cubicBezTo>
                    <a:cubicBezTo>
                      <a:pt x="8" y="551"/>
                      <a:pt x="12" y="547"/>
                      <a:pt x="14" y="547"/>
                    </a:cubicBezTo>
                    <a:cubicBezTo>
                      <a:pt x="17" y="543"/>
                      <a:pt x="34" y="551"/>
                      <a:pt x="44" y="550"/>
                    </a:cubicBezTo>
                    <a:cubicBezTo>
                      <a:pt x="52" y="550"/>
                      <a:pt x="77" y="540"/>
                      <a:pt x="83" y="540"/>
                    </a:cubicBezTo>
                    <a:cubicBezTo>
                      <a:pt x="91" y="540"/>
                      <a:pt x="113" y="557"/>
                      <a:pt x="113" y="557"/>
                    </a:cubicBezTo>
                    <a:cubicBezTo>
                      <a:pt x="322" y="557"/>
                      <a:pt x="322" y="557"/>
                      <a:pt x="322" y="557"/>
                    </a:cubicBezTo>
                    <a:cubicBezTo>
                      <a:pt x="322" y="557"/>
                      <a:pt x="335" y="582"/>
                      <a:pt x="349" y="582"/>
                    </a:cubicBezTo>
                    <a:cubicBezTo>
                      <a:pt x="363" y="582"/>
                      <a:pt x="469" y="584"/>
                      <a:pt x="477" y="582"/>
                    </a:cubicBezTo>
                    <a:cubicBezTo>
                      <a:pt x="482" y="582"/>
                      <a:pt x="524" y="576"/>
                      <a:pt x="563" y="572"/>
                    </a:cubicBezTo>
                    <a:cubicBezTo>
                      <a:pt x="543" y="554"/>
                      <a:pt x="492" y="512"/>
                      <a:pt x="492" y="489"/>
                    </a:cubicBezTo>
                    <a:cubicBezTo>
                      <a:pt x="492" y="459"/>
                      <a:pt x="492" y="348"/>
                      <a:pt x="492" y="348"/>
                    </a:cubicBezTo>
                    <a:cubicBezTo>
                      <a:pt x="588" y="348"/>
                      <a:pt x="588" y="348"/>
                      <a:pt x="588" y="348"/>
                    </a:cubicBezTo>
                    <a:cubicBezTo>
                      <a:pt x="588" y="348"/>
                      <a:pt x="588" y="336"/>
                      <a:pt x="588" y="329"/>
                    </a:cubicBezTo>
                    <a:cubicBezTo>
                      <a:pt x="589" y="325"/>
                      <a:pt x="594" y="318"/>
                      <a:pt x="593" y="315"/>
                    </a:cubicBezTo>
                    <a:cubicBezTo>
                      <a:pt x="589" y="311"/>
                      <a:pt x="588" y="306"/>
                      <a:pt x="588" y="300"/>
                    </a:cubicBezTo>
                    <a:cubicBezTo>
                      <a:pt x="589" y="292"/>
                      <a:pt x="596" y="290"/>
                      <a:pt x="594" y="282"/>
                    </a:cubicBezTo>
                    <a:cubicBezTo>
                      <a:pt x="593" y="275"/>
                      <a:pt x="596" y="275"/>
                      <a:pt x="596" y="265"/>
                    </a:cubicBezTo>
                    <a:cubicBezTo>
                      <a:pt x="596" y="259"/>
                      <a:pt x="594" y="254"/>
                      <a:pt x="594" y="251"/>
                    </a:cubicBezTo>
                    <a:cubicBezTo>
                      <a:pt x="589" y="250"/>
                      <a:pt x="582" y="248"/>
                      <a:pt x="579" y="24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1" name="Group 228"/>
            <p:cNvGrpSpPr>
              <a:grpSpLocks/>
            </p:cNvGrpSpPr>
            <p:nvPr/>
          </p:nvGrpSpPr>
          <p:grpSpPr bwMode="auto">
            <a:xfrm>
              <a:off x="7756319" y="3694100"/>
              <a:ext cx="825502" cy="852485"/>
              <a:chOff x="4196" y="2305"/>
              <a:chExt cx="520" cy="537"/>
            </a:xfrm>
            <a:solidFill>
              <a:srgbClr val="70AD47">
                <a:lumMod val="20000"/>
                <a:lumOff val="80000"/>
              </a:srgbClr>
            </a:solidFill>
          </p:grpSpPr>
          <p:sp>
            <p:nvSpPr>
              <p:cNvPr id="325" name="Freeform 226"/>
              <p:cNvSpPr>
                <a:spLocks/>
              </p:cNvSpPr>
              <p:nvPr/>
            </p:nvSpPr>
            <p:spPr bwMode="auto">
              <a:xfrm>
                <a:off x="4196" y="2305"/>
                <a:ext cx="520" cy="537"/>
              </a:xfrm>
              <a:custGeom>
                <a:avLst/>
                <a:gdLst>
                  <a:gd name="T0" fmla="*/ 4571 w 4880"/>
                  <a:gd name="T1" fmla="*/ 4008 h 5050"/>
                  <a:gd name="T2" fmla="*/ 4424 w 4880"/>
                  <a:gd name="T3" fmla="*/ 3259 h 5050"/>
                  <a:gd name="T4" fmla="*/ 4498 w 4880"/>
                  <a:gd name="T5" fmla="*/ 2731 h 5050"/>
                  <a:gd name="T6" fmla="*/ 4262 w 4880"/>
                  <a:gd name="T7" fmla="*/ 2129 h 5050"/>
                  <a:gd name="T8" fmla="*/ 3689 w 4880"/>
                  <a:gd name="T9" fmla="*/ 1116 h 5050"/>
                  <a:gd name="T10" fmla="*/ 2058 w 4880"/>
                  <a:gd name="T11" fmla="*/ 15 h 5050"/>
                  <a:gd name="T12" fmla="*/ 1764 w 4880"/>
                  <a:gd name="T13" fmla="*/ 485 h 5050"/>
                  <a:gd name="T14" fmla="*/ 1720 w 4880"/>
                  <a:gd name="T15" fmla="*/ 719 h 5050"/>
                  <a:gd name="T16" fmla="*/ 1470 w 4880"/>
                  <a:gd name="T17" fmla="*/ 705 h 5050"/>
                  <a:gd name="T18" fmla="*/ 1117 w 4880"/>
                  <a:gd name="T19" fmla="*/ 705 h 5050"/>
                  <a:gd name="T20" fmla="*/ 999 w 4880"/>
                  <a:gd name="T21" fmla="*/ 690 h 5050"/>
                  <a:gd name="T22" fmla="*/ 985 w 4880"/>
                  <a:gd name="T23" fmla="*/ 397 h 5050"/>
                  <a:gd name="T24" fmla="*/ 1043 w 4880"/>
                  <a:gd name="T25" fmla="*/ 29 h 5050"/>
                  <a:gd name="T26" fmla="*/ 544 w 4880"/>
                  <a:gd name="T27" fmla="*/ 15 h 5050"/>
                  <a:gd name="T28" fmla="*/ 382 w 4880"/>
                  <a:gd name="T29" fmla="*/ 44 h 5050"/>
                  <a:gd name="T30" fmla="*/ 588 w 4880"/>
                  <a:gd name="T31" fmla="*/ 397 h 5050"/>
                  <a:gd name="T32" fmla="*/ 426 w 4880"/>
                  <a:gd name="T33" fmla="*/ 837 h 5050"/>
                  <a:gd name="T34" fmla="*/ 558 w 4880"/>
                  <a:gd name="T35" fmla="*/ 1116 h 5050"/>
                  <a:gd name="T36" fmla="*/ 206 w 4880"/>
                  <a:gd name="T37" fmla="*/ 1542 h 5050"/>
                  <a:gd name="T38" fmla="*/ 15 w 4880"/>
                  <a:gd name="T39" fmla="*/ 1791 h 5050"/>
                  <a:gd name="T40" fmla="*/ 117 w 4880"/>
                  <a:gd name="T41" fmla="*/ 2114 h 5050"/>
                  <a:gd name="T42" fmla="*/ 73 w 4880"/>
                  <a:gd name="T43" fmla="*/ 2466 h 5050"/>
                  <a:gd name="T44" fmla="*/ 426 w 4880"/>
                  <a:gd name="T45" fmla="*/ 2745 h 5050"/>
                  <a:gd name="T46" fmla="*/ 691 w 4880"/>
                  <a:gd name="T47" fmla="*/ 3479 h 5050"/>
                  <a:gd name="T48" fmla="*/ 896 w 4880"/>
                  <a:gd name="T49" fmla="*/ 3567 h 5050"/>
                  <a:gd name="T50" fmla="*/ 1602 w 4880"/>
                  <a:gd name="T51" fmla="*/ 3920 h 5050"/>
                  <a:gd name="T52" fmla="*/ 2146 w 4880"/>
                  <a:gd name="T53" fmla="*/ 4081 h 5050"/>
                  <a:gd name="T54" fmla="*/ 2293 w 4880"/>
                  <a:gd name="T55" fmla="*/ 4815 h 5050"/>
                  <a:gd name="T56" fmla="*/ 2499 w 4880"/>
                  <a:gd name="T57" fmla="*/ 4889 h 5050"/>
                  <a:gd name="T58" fmla="*/ 3042 w 4880"/>
                  <a:gd name="T59" fmla="*/ 4977 h 5050"/>
                  <a:gd name="T60" fmla="*/ 3513 w 4880"/>
                  <a:gd name="T61" fmla="*/ 4977 h 5050"/>
                  <a:gd name="T62" fmla="*/ 4042 w 4880"/>
                  <a:gd name="T63" fmla="*/ 4786 h 5050"/>
                  <a:gd name="T64" fmla="*/ 4880 w 4880"/>
                  <a:gd name="T65" fmla="*/ 4390 h 5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80" h="5050">
                    <a:moveTo>
                      <a:pt x="4748" y="4228"/>
                    </a:moveTo>
                    <a:cubicBezTo>
                      <a:pt x="4645" y="4184"/>
                      <a:pt x="4571" y="4125"/>
                      <a:pt x="4571" y="4008"/>
                    </a:cubicBezTo>
                    <a:cubicBezTo>
                      <a:pt x="4571" y="3890"/>
                      <a:pt x="4380" y="3582"/>
                      <a:pt x="4380" y="3479"/>
                    </a:cubicBezTo>
                    <a:cubicBezTo>
                      <a:pt x="4365" y="3391"/>
                      <a:pt x="4380" y="3318"/>
                      <a:pt x="4424" y="3259"/>
                    </a:cubicBezTo>
                    <a:cubicBezTo>
                      <a:pt x="4468" y="3200"/>
                      <a:pt x="4380" y="3127"/>
                      <a:pt x="4365" y="3068"/>
                    </a:cubicBezTo>
                    <a:cubicBezTo>
                      <a:pt x="4351" y="2995"/>
                      <a:pt x="4454" y="2804"/>
                      <a:pt x="4498" y="2731"/>
                    </a:cubicBezTo>
                    <a:cubicBezTo>
                      <a:pt x="4542" y="2657"/>
                      <a:pt x="4395" y="2599"/>
                      <a:pt x="4292" y="2525"/>
                    </a:cubicBezTo>
                    <a:cubicBezTo>
                      <a:pt x="4189" y="2437"/>
                      <a:pt x="4218" y="2202"/>
                      <a:pt x="4262" y="2129"/>
                    </a:cubicBezTo>
                    <a:cubicBezTo>
                      <a:pt x="4292" y="2070"/>
                      <a:pt x="4321" y="1820"/>
                      <a:pt x="4424" y="1703"/>
                    </a:cubicBezTo>
                    <a:cubicBezTo>
                      <a:pt x="3689" y="1116"/>
                      <a:pt x="3689" y="1116"/>
                      <a:pt x="3689" y="1116"/>
                    </a:cubicBezTo>
                    <a:cubicBezTo>
                      <a:pt x="3704" y="940"/>
                      <a:pt x="3704" y="940"/>
                      <a:pt x="3704" y="940"/>
                    </a:cubicBezTo>
                    <a:cubicBezTo>
                      <a:pt x="2058" y="15"/>
                      <a:pt x="2058" y="15"/>
                      <a:pt x="2058" y="15"/>
                    </a:cubicBezTo>
                    <a:cubicBezTo>
                      <a:pt x="1999" y="103"/>
                      <a:pt x="1837" y="294"/>
                      <a:pt x="1822" y="338"/>
                    </a:cubicBezTo>
                    <a:cubicBezTo>
                      <a:pt x="1778" y="382"/>
                      <a:pt x="1690" y="485"/>
                      <a:pt x="1764" y="485"/>
                    </a:cubicBezTo>
                    <a:cubicBezTo>
                      <a:pt x="1837" y="485"/>
                      <a:pt x="2014" y="411"/>
                      <a:pt x="1955" y="485"/>
                    </a:cubicBezTo>
                    <a:cubicBezTo>
                      <a:pt x="1911" y="573"/>
                      <a:pt x="1793" y="764"/>
                      <a:pt x="1720" y="719"/>
                    </a:cubicBezTo>
                    <a:cubicBezTo>
                      <a:pt x="1661" y="675"/>
                      <a:pt x="1602" y="631"/>
                      <a:pt x="1573" y="661"/>
                    </a:cubicBezTo>
                    <a:cubicBezTo>
                      <a:pt x="1558" y="690"/>
                      <a:pt x="1573" y="749"/>
                      <a:pt x="1470" y="705"/>
                    </a:cubicBezTo>
                    <a:cubicBezTo>
                      <a:pt x="1381" y="675"/>
                      <a:pt x="1293" y="617"/>
                      <a:pt x="1249" y="631"/>
                    </a:cubicBezTo>
                    <a:cubicBezTo>
                      <a:pt x="1190" y="631"/>
                      <a:pt x="1146" y="661"/>
                      <a:pt x="1117" y="705"/>
                    </a:cubicBezTo>
                    <a:cubicBezTo>
                      <a:pt x="1088" y="749"/>
                      <a:pt x="1058" y="822"/>
                      <a:pt x="1029" y="808"/>
                    </a:cubicBezTo>
                    <a:cubicBezTo>
                      <a:pt x="999" y="778"/>
                      <a:pt x="1014" y="734"/>
                      <a:pt x="999" y="690"/>
                    </a:cubicBezTo>
                    <a:cubicBezTo>
                      <a:pt x="999" y="631"/>
                      <a:pt x="970" y="573"/>
                      <a:pt x="999" y="514"/>
                    </a:cubicBezTo>
                    <a:cubicBezTo>
                      <a:pt x="1014" y="470"/>
                      <a:pt x="1014" y="455"/>
                      <a:pt x="985" y="397"/>
                    </a:cubicBezTo>
                    <a:cubicBezTo>
                      <a:pt x="955" y="352"/>
                      <a:pt x="926" y="323"/>
                      <a:pt x="970" y="264"/>
                    </a:cubicBezTo>
                    <a:cubicBezTo>
                      <a:pt x="1029" y="206"/>
                      <a:pt x="1102" y="118"/>
                      <a:pt x="1043" y="29"/>
                    </a:cubicBezTo>
                    <a:cubicBezTo>
                      <a:pt x="1043" y="15"/>
                      <a:pt x="1043" y="0"/>
                      <a:pt x="1029" y="0"/>
                    </a:cubicBezTo>
                    <a:cubicBezTo>
                      <a:pt x="544" y="15"/>
                      <a:pt x="544" y="15"/>
                      <a:pt x="544" y="15"/>
                    </a:cubicBezTo>
                    <a:cubicBezTo>
                      <a:pt x="382" y="44"/>
                      <a:pt x="382" y="44"/>
                      <a:pt x="382" y="44"/>
                    </a:cubicBezTo>
                    <a:cubicBezTo>
                      <a:pt x="382" y="44"/>
                      <a:pt x="382" y="44"/>
                      <a:pt x="382" y="44"/>
                    </a:cubicBezTo>
                    <a:cubicBezTo>
                      <a:pt x="411" y="103"/>
                      <a:pt x="500" y="162"/>
                      <a:pt x="529" y="235"/>
                    </a:cubicBezTo>
                    <a:cubicBezTo>
                      <a:pt x="573" y="338"/>
                      <a:pt x="558" y="352"/>
                      <a:pt x="588" y="397"/>
                    </a:cubicBezTo>
                    <a:cubicBezTo>
                      <a:pt x="602" y="441"/>
                      <a:pt x="573" y="602"/>
                      <a:pt x="514" y="631"/>
                    </a:cubicBezTo>
                    <a:cubicBezTo>
                      <a:pt x="455" y="661"/>
                      <a:pt x="441" y="764"/>
                      <a:pt x="426" y="837"/>
                    </a:cubicBezTo>
                    <a:cubicBezTo>
                      <a:pt x="411" y="910"/>
                      <a:pt x="470" y="896"/>
                      <a:pt x="529" y="910"/>
                    </a:cubicBezTo>
                    <a:cubicBezTo>
                      <a:pt x="588" y="940"/>
                      <a:pt x="573" y="1057"/>
                      <a:pt x="558" y="1116"/>
                    </a:cubicBezTo>
                    <a:cubicBezTo>
                      <a:pt x="558" y="1160"/>
                      <a:pt x="426" y="1204"/>
                      <a:pt x="367" y="1277"/>
                    </a:cubicBezTo>
                    <a:cubicBezTo>
                      <a:pt x="308" y="1336"/>
                      <a:pt x="250" y="1424"/>
                      <a:pt x="206" y="1542"/>
                    </a:cubicBezTo>
                    <a:cubicBezTo>
                      <a:pt x="161" y="1630"/>
                      <a:pt x="88" y="1600"/>
                      <a:pt x="15" y="1615"/>
                    </a:cubicBezTo>
                    <a:cubicBezTo>
                      <a:pt x="15" y="1703"/>
                      <a:pt x="0" y="1762"/>
                      <a:pt x="15" y="1791"/>
                    </a:cubicBezTo>
                    <a:cubicBezTo>
                      <a:pt x="44" y="1835"/>
                      <a:pt x="88" y="1865"/>
                      <a:pt x="88" y="1938"/>
                    </a:cubicBezTo>
                    <a:cubicBezTo>
                      <a:pt x="88" y="1997"/>
                      <a:pt x="88" y="2070"/>
                      <a:pt x="117" y="2114"/>
                    </a:cubicBezTo>
                    <a:cubicBezTo>
                      <a:pt x="132" y="2158"/>
                      <a:pt x="191" y="2261"/>
                      <a:pt x="147" y="2290"/>
                    </a:cubicBezTo>
                    <a:cubicBezTo>
                      <a:pt x="88" y="2334"/>
                      <a:pt x="44" y="2378"/>
                      <a:pt x="73" y="2466"/>
                    </a:cubicBezTo>
                    <a:cubicBezTo>
                      <a:pt x="103" y="2540"/>
                      <a:pt x="103" y="2554"/>
                      <a:pt x="191" y="2569"/>
                    </a:cubicBezTo>
                    <a:cubicBezTo>
                      <a:pt x="279" y="2569"/>
                      <a:pt x="426" y="2613"/>
                      <a:pt x="426" y="2745"/>
                    </a:cubicBezTo>
                    <a:cubicBezTo>
                      <a:pt x="426" y="2863"/>
                      <a:pt x="426" y="3010"/>
                      <a:pt x="485" y="3083"/>
                    </a:cubicBezTo>
                    <a:cubicBezTo>
                      <a:pt x="544" y="3171"/>
                      <a:pt x="705" y="3406"/>
                      <a:pt x="691" y="3479"/>
                    </a:cubicBezTo>
                    <a:cubicBezTo>
                      <a:pt x="691" y="3494"/>
                      <a:pt x="691" y="3494"/>
                      <a:pt x="691" y="3494"/>
                    </a:cubicBezTo>
                    <a:cubicBezTo>
                      <a:pt x="764" y="3509"/>
                      <a:pt x="852" y="3523"/>
                      <a:pt x="896" y="3567"/>
                    </a:cubicBezTo>
                    <a:cubicBezTo>
                      <a:pt x="970" y="3656"/>
                      <a:pt x="1264" y="3744"/>
                      <a:pt x="1337" y="3788"/>
                    </a:cubicBezTo>
                    <a:cubicBezTo>
                      <a:pt x="1411" y="3832"/>
                      <a:pt x="1499" y="3920"/>
                      <a:pt x="1602" y="3920"/>
                    </a:cubicBezTo>
                    <a:cubicBezTo>
                      <a:pt x="1675" y="3920"/>
                      <a:pt x="1867" y="3949"/>
                      <a:pt x="1955" y="3993"/>
                    </a:cubicBezTo>
                    <a:cubicBezTo>
                      <a:pt x="2014" y="3934"/>
                      <a:pt x="2087" y="3993"/>
                      <a:pt x="2146" y="4081"/>
                    </a:cubicBezTo>
                    <a:cubicBezTo>
                      <a:pt x="2219" y="4184"/>
                      <a:pt x="2234" y="4331"/>
                      <a:pt x="2234" y="4463"/>
                    </a:cubicBezTo>
                    <a:cubicBezTo>
                      <a:pt x="2219" y="4595"/>
                      <a:pt x="2278" y="4727"/>
                      <a:pt x="2293" y="4815"/>
                    </a:cubicBezTo>
                    <a:cubicBezTo>
                      <a:pt x="2308" y="4874"/>
                      <a:pt x="2322" y="4918"/>
                      <a:pt x="2322" y="4962"/>
                    </a:cubicBezTo>
                    <a:cubicBezTo>
                      <a:pt x="2396" y="4918"/>
                      <a:pt x="2455" y="4889"/>
                      <a:pt x="2499" y="4889"/>
                    </a:cubicBezTo>
                    <a:cubicBezTo>
                      <a:pt x="2587" y="4889"/>
                      <a:pt x="2734" y="4815"/>
                      <a:pt x="2778" y="4845"/>
                    </a:cubicBezTo>
                    <a:cubicBezTo>
                      <a:pt x="2822" y="4889"/>
                      <a:pt x="2925" y="4977"/>
                      <a:pt x="3042" y="4977"/>
                    </a:cubicBezTo>
                    <a:cubicBezTo>
                      <a:pt x="3145" y="4977"/>
                      <a:pt x="3234" y="4889"/>
                      <a:pt x="3307" y="4889"/>
                    </a:cubicBezTo>
                    <a:cubicBezTo>
                      <a:pt x="3381" y="4903"/>
                      <a:pt x="3439" y="5050"/>
                      <a:pt x="3513" y="4977"/>
                    </a:cubicBezTo>
                    <a:cubicBezTo>
                      <a:pt x="3586" y="4903"/>
                      <a:pt x="3719" y="4683"/>
                      <a:pt x="3851" y="4727"/>
                    </a:cubicBezTo>
                    <a:cubicBezTo>
                      <a:pt x="3998" y="4786"/>
                      <a:pt x="3968" y="4845"/>
                      <a:pt x="4042" y="4786"/>
                    </a:cubicBezTo>
                    <a:cubicBezTo>
                      <a:pt x="4101" y="4727"/>
                      <a:pt x="4248" y="4727"/>
                      <a:pt x="4351" y="4683"/>
                    </a:cubicBezTo>
                    <a:cubicBezTo>
                      <a:pt x="4424" y="4654"/>
                      <a:pt x="4718" y="4492"/>
                      <a:pt x="4880" y="4390"/>
                    </a:cubicBezTo>
                    <a:cubicBezTo>
                      <a:pt x="4850" y="4345"/>
                      <a:pt x="4806" y="4272"/>
                      <a:pt x="4748" y="4228"/>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6" name="Freeform 227"/>
              <p:cNvSpPr>
                <a:spLocks/>
              </p:cNvSpPr>
              <p:nvPr/>
            </p:nvSpPr>
            <p:spPr bwMode="auto">
              <a:xfrm>
                <a:off x="4196" y="2305"/>
                <a:ext cx="520" cy="537"/>
              </a:xfrm>
              <a:custGeom>
                <a:avLst/>
                <a:gdLst>
                  <a:gd name="T0" fmla="*/ 487 w 520"/>
                  <a:gd name="T1" fmla="*/ 426 h 537"/>
                  <a:gd name="T2" fmla="*/ 471 w 520"/>
                  <a:gd name="T3" fmla="*/ 346 h 537"/>
                  <a:gd name="T4" fmla="*/ 479 w 520"/>
                  <a:gd name="T5" fmla="*/ 290 h 537"/>
                  <a:gd name="T6" fmla="*/ 454 w 520"/>
                  <a:gd name="T7" fmla="*/ 226 h 537"/>
                  <a:gd name="T8" fmla="*/ 393 w 520"/>
                  <a:gd name="T9" fmla="*/ 118 h 537"/>
                  <a:gd name="T10" fmla="*/ 219 w 520"/>
                  <a:gd name="T11" fmla="*/ 1 h 537"/>
                  <a:gd name="T12" fmla="*/ 188 w 520"/>
                  <a:gd name="T13" fmla="*/ 51 h 537"/>
                  <a:gd name="T14" fmla="*/ 183 w 520"/>
                  <a:gd name="T15" fmla="*/ 76 h 537"/>
                  <a:gd name="T16" fmla="*/ 157 w 520"/>
                  <a:gd name="T17" fmla="*/ 75 h 537"/>
                  <a:gd name="T18" fmla="*/ 119 w 520"/>
                  <a:gd name="T19" fmla="*/ 75 h 537"/>
                  <a:gd name="T20" fmla="*/ 106 w 520"/>
                  <a:gd name="T21" fmla="*/ 73 h 537"/>
                  <a:gd name="T22" fmla="*/ 105 w 520"/>
                  <a:gd name="T23" fmla="*/ 42 h 537"/>
                  <a:gd name="T24" fmla="*/ 111 w 520"/>
                  <a:gd name="T25" fmla="*/ 3 h 537"/>
                  <a:gd name="T26" fmla="*/ 58 w 520"/>
                  <a:gd name="T27" fmla="*/ 1 h 537"/>
                  <a:gd name="T28" fmla="*/ 41 w 520"/>
                  <a:gd name="T29" fmla="*/ 4 h 537"/>
                  <a:gd name="T30" fmla="*/ 63 w 520"/>
                  <a:gd name="T31" fmla="*/ 42 h 537"/>
                  <a:gd name="T32" fmla="*/ 45 w 520"/>
                  <a:gd name="T33" fmla="*/ 89 h 537"/>
                  <a:gd name="T34" fmla="*/ 59 w 520"/>
                  <a:gd name="T35" fmla="*/ 118 h 537"/>
                  <a:gd name="T36" fmla="*/ 22 w 520"/>
                  <a:gd name="T37" fmla="*/ 164 h 537"/>
                  <a:gd name="T38" fmla="*/ 2 w 520"/>
                  <a:gd name="T39" fmla="*/ 190 h 537"/>
                  <a:gd name="T40" fmla="*/ 13 w 520"/>
                  <a:gd name="T41" fmla="*/ 225 h 537"/>
                  <a:gd name="T42" fmla="*/ 8 w 520"/>
                  <a:gd name="T43" fmla="*/ 262 h 537"/>
                  <a:gd name="T44" fmla="*/ 45 w 520"/>
                  <a:gd name="T45" fmla="*/ 292 h 537"/>
                  <a:gd name="T46" fmla="*/ 74 w 520"/>
                  <a:gd name="T47" fmla="*/ 370 h 537"/>
                  <a:gd name="T48" fmla="*/ 95 w 520"/>
                  <a:gd name="T49" fmla="*/ 379 h 537"/>
                  <a:gd name="T50" fmla="*/ 171 w 520"/>
                  <a:gd name="T51" fmla="*/ 417 h 537"/>
                  <a:gd name="T52" fmla="*/ 229 w 520"/>
                  <a:gd name="T53" fmla="*/ 434 h 537"/>
                  <a:gd name="T54" fmla="*/ 244 w 520"/>
                  <a:gd name="T55" fmla="*/ 512 h 537"/>
                  <a:gd name="T56" fmla="*/ 266 w 520"/>
                  <a:gd name="T57" fmla="*/ 520 h 537"/>
                  <a:gd name="T58" fmla="*/ 324 w 520"/>
                  <a:gd name="T59" fmla="*/ 529 h 537"/>
                  <a:gd name="T60" fmla="*/ 374 w 520"/>
                  <a:gd name="T61" fmla="*/ 529 h 537"/>
                  <a:gd name="T62" fmla="*/ 431 w 520"/>
                  <a:gd name="T63" fmla="*/ 509 h 537"/>
                  <a:gd name="T64" fmla="*/ 520 w 520"/>
                  <a:gd name="T65" fmla="*/ 4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537">
                    <a:moveTo>
                      <a:pt x="506" y="450"/>
                    </a:moveTo>
                    <a:cubicBezTo>
                      <a:pt x="495" y="445"/>
                      <a:pt x="487" y="439"/>
                      <a:pt x="487" y="426"/>
                    </a:cubicBezTo>
                    <a:cubicBezTo>
                      <a:pt x="487" y="414"/>
                      <a:pt x="467" y="381"/>
                      <a:pt x="467" y="370"/>
                    </a:cubicBezTo>
                    <a:cubicBezTo>
                      <a:pt x="465" y="361"/>
                      <a:pt x="467" y="353"/>
                      <a:pt x="471" y="346"/>
                    </a:cubicBezTo>
                    <a:cubicBezTo>
                      <a:pt x="476" y="340"/>
                      <a:pt x="467" y="332"/>
                      <a:pt x="465" y="326"/>
                    </a:cubicBezTo>
                    <a:cubicBezTo>
                      <a:pt x="463" y="318"/>
                      <a:pt x="474" y="298"/>
                      <a:pt x="479" y="290"/>
                    </a:cubicBezTo>
                    <a:cubicBezTo>
                      <a:pt x="484" y="282"/>
                      <a:pt x="468" y="276"/>
                      <a:pt x="457" y="268"/>
                    </a:cubicBezTo>
                    <a:cubicBezTo>
                      <a:pt x="446" y="259"/>
                      <a:pt x="449" y="234"/>
                      <a:pt x="454" y="226"/>
                    </a:cubicBezTo>
                    <a:cubicBezTo>
                      <a:pt x="457" y="220"/>
                      <a:pt x="460" y="193"/>
                      <a:pt x="471" y="181"/>
                    </a:cubicBezTo>
                    <a:cubicBezTo>
                      <a:pt x="393" y="118"/>
                      <a:pt x="393" y="118"/>
                      <a:pt x="393" y="118"/>
                    </a:cubicBezTo>
                    <a:cubicBezTo>
                      <a:pt x="395" y="100"/>
                      <a:pt x="395" y="100"/>
                      <a:pt x="395" y="100"/>
                    </a:cubicBezTo>
                    <a:cubicBezTo>
                      <a:pt x="219" y="1"/>
                      <a:pt x="219" y="1"/>
                      <a:pt x="219" y="1"/>
                    </a:cubicBezTo>
                    <a:cubicBezTo>
                      <a:pt x="213" y="11"/>
                      <a:pt x="196" y="31"/>
                      <a:pt x="194" y="36"/>
                    </a:cubicBezTo>
                    <a:cubicBezTo>
                      <a:pt x="189" y="40"/>
                      <a:pt x="180" y="51"/>
                      <a:pt x="188" y="51"/>
                    </a:cubicBezTo>
                    <a:cubicBezTo>
                      <a:pt x="196" y="51"/>
                      <a:pt x="215" y="43"/>
                      <a:pt x="208" y="51"/>
                    </a:cubicBezTo>
                    <a:cubicBezTo>
                      <a:pt x="204" y="61"/>
                      <a:pt x="191" y="81"/>
                      <a:pt x="183" y="76"/>
                    </a:cubicBezTo>
                    <a:cubicBezTo>
                      <a:pt x="177" y="72"/>
                      <a:pt x="171" y="67"/>
                      <a:pt x="168" y="70"/>
                    </a:cubicBezTo>
                    <a:cubicBezTo>
                      <a:pt x="166" y="73"/>
                      <a:pt x="168" y="79"/>
                      <a:pt x="157" y="75"/>
                    </a:cubicBezTo>
                    <a:cubicBezTo>
                      <a:pt x="147" y="72"/>
                      <a:pt x="138" y="65"/>
                      <a:pt x="133" y="67"/>
                    </a:cubicBezTo>
                    <a:cubicBezTo>
                      <a:pt x="127" y="67"/>
                      <a:pt x="122" y="70"/>
                      <a:pt x="119" y="75"/>
                    </a:cubicBezTo>
                    <a:cubicBezTo>
                      <a:pt x="116" y="79"/>
                      <a:pt x="113" y="87"/>
                      <a:pt x="110" y="86"/>
                    </a:cubicBezTo>
                    <a:cubicBezTo>
                      <a:pt x="106" y="83"/>
                      <a:pt x="108" y="78"/>
                      <a:pt x="106" y="73"/>
                    </a:cubicBezTo>
                    <a:cubicBezTo>
                      <a:pt x="106" y="67"/>
                      <a:pt x="103" y="61"/>
                      <a:pt x="106" y="54"/>
                    </a:cubicBezTo>
                    <a:cubicBezTo>
                      <a:pt x="108" y="50"/>
                      <a:pt x="108" y="48"/>
                      <a:pt x="105" y="42"/>
                    </a:cubicBezTo>
                    <a:cubicBezTo>
                      <a:pt x="102" y="37"/>
                      <a:pt x="99" y="34"/>
                      <a:pt x="103" y="28"/>
                    </a:cubicBezTo>
                    <a:cubicBezTo>
                      <a:pt x="110" y="22"/>
                      <a:pt x="117" y="12"/>
                      <a:pt x="111" y="3"/>
                    </a:cubicBezTo>
                    <a:cubicBezTo>
                      <a:pt x="111" y="1"/>
                      <a:pt x="111" y="0"/>
                      <a:pt x="110" y="0"/>
                    </a:cubicBezTo>
                    <a:cubicBezTo>
                      <a:pt x="58" y="1"/>
                      <a:pt x="58" y="1"/>
                      <a:pt x="58" y="1"/>
                    </a:cubicBezTo>
                    <a:cubicBezTo>
                      <a:pt x="41" y="4"/>
                      <a:pt x="41" y="4"/>
                      <a:pt x="41" y="4"/>
                    </a:cubicBezTo>
                    <a:cubicBezTo>
                      <a:pt x="41" y="4"/>
                      <a:pt x="41" y="4"/>
                      <a:pt x="41" y="4"/>
                    </a:cubicBezTo>
                    <a:cubicBezTo>
                      <a:pt x="44" y="11"/>
                      <a:pt x="53" y="17"/>
                      <a:pt x="56" y="25"/>
                    </a:cubicBezTo>
                    <a:cubicBezTo>
                      <a:pt x="61" y="36"/>
                      <a:pt x="59" y="37"/>
                      <a:pt x="63" y="42"/>
                    </a:cubicBezTo>
                    <a:cubicBezTo>
                      <a:pt x="64" y="47"/>
                      <a:pt x="61" y="64"/>
                      <a:pt x="55" y="67"/>
                    </a:cubicBezTo>
                    <a:cubicBezTo>
                      <a:pt x="49" y="70"/>
                      <a:pt x="47" y="81"/>
                      <a:pt x="45" y="89"/>
                    </a:cubicBezTo>
                    <a:cubicBezTo>
                      <a:pt x="44" y="97"/>
                      <a:pt x="50" y="95"/>
                      <a:pt x="56" y="97"/>
                    </a:cubicBezTo>
                    <a:cubicBezTo>
                      <a:pt x="63" y="100"/>
                      <a:pt x="61" y="112"/>
                      <a:pt x="59" y="118"/>
                    </a:cubicBezTo>
                    <a:cubicBezTo>
                      <a:pt x="59" y="123"/>
                      <a:pt x="45" y="128"/>
                      <a:pt x="39" y="136"/>
                    </a:cubicBezTo>
                    <a:cubicBezTo>
                      <a:pt x="33" y="142"/>
                      <a:pt x="27" y="151"/>
                      <a:pt x="22" y="164"/>
                    </a:cubicBezTo>
                    <a:cubicBezTo>
                      <a:pt x="17" y="173"/>
                      <a:pt x="9" y="170"/>
                      <a:pt x="2" y="172"/>
                    </a:cubicBezTo>
                    <a:cubicBezTo>
                      <a:pt x="2" y="181"/>
                      <a:pt x="0" y="187"/>
                      <a:pt x="2" y="190"/>
                    </a:cubicBezTo>
                    <a:cubicBezTo>
                      <a:pt x="5" y="195"/>
                      <a:pt x="9" y="198"/>
                      <a:pt x="9" y="206"/>
                    </a:cubicBezTo>
                    <a:cubicBezTo>
                      <a:pt x="9" y="212"/>
                      <a:pt x="9" y="220"/>
                      <a:pt x="13" y="225"/>
                    </a:cubicBezTo>
                    <a:cubicBezTo>
                      <a:pt x="14" y="229"/>
                      <a:pt x="20" y="240"/>
                      <a:pt x="16" y="243"/>
                    </a:cubicBezTo>
                    <a:cubicBezTo>
                      <a:pt x="9" y="248"/>
                      <a:pt x="5" y="253"/>
                      <a:pt x="8" y="262"/>
                    </a:cubicBezTo>
                    <a:cubicBezTo>
                      <a:pt x="11" y="270"/>
                      <a:pt x="11" y="271"/>
                      <a:pt x="20" y="273"/>
                    </a:cubicBezTo>
                    <a:cubicBezTo>
                      <a:pt x="30" y="273"/>
                      <a:pt x="45" y="278"/>
                      <a:pt x="45" y="292"/>
                    </a:cubicBezTo>
                    <a:cubicBezTo>
                      <a:pt x="45" y="304"/>
                      <a:pt x="45" y="320"/>
                      <a:pt x="52" y="328"/>
                    </a:cubicBezTo>
                    <a:cubicBezTo>
                      <a:pt x="58" y="337"/>
                      <a:pt x="75" y="362"/>
                      <a:pt x="74" y="370"/>
                    </a:cubicBezTo>
                    <a:cubicBezTo>
                      <a:pt x="74" y="371"/>
                      <a:pt x="74" y="371"/>
                      <a:pt x="74" y="371"/>
                    </a:cubicBezTo>
                    <a:cubicBezTo>
                      <a:pt x="81" y="373"/>
                      <a:pt x="91" y="375"/>
                      <a:pt x="95" y="379"/>
                    </a:cubicBezTo>
                    <a:cubicBezTo>
                      <a:pt x="103" y="389"/>
                      <a:pt x="135" y="398"/>
                      <a:pt x="142" y="403"/>
                    </a:cubicBezTo>
                    <a:cubicBezTo>
                      <a:pt x="150" y="407"/>
                      <a:pt x="160" y="417"/>
                      <a:pt x="171" y="417"/>
                    </a:cubicBezTo>
                    <a:cubicBezTo>
                      <a:pt x="178" y="417"/>
                      <a:pt x="199" y="420"/>
                      <a:pt x="208" y="425"/>
                    </a:cubicBezTo>
                    <a:cubicBezTo>
                      <a:pt x="215" y="418"/>
                      <a:pt x="222" y="425"/>
                      <a:pt x="229" y="434"/>
                    </a:cubicBezTo>
                    <a:cubicBezTo>
                      <a:pt x="236" y="445"/>
                      <a:pt x="238" y="461"/>
                      <a:pt x="238" y="475"/>
                    </a:cubicBezTo>
                    <a:cubicBezTo>
                      <a:pt x="236" y="489"/>
                      <a:pt x="243" y="503"/>
                      <a:pt x="244" y="512"/>
                    </a:cubicBezTo>
                    <a:cubicBezTo>
                      <a:pt x="246" y="518"/>
                      <a:pt x="247" y="523"/>
                      <a:pt x="247" y="528"/>
                    </a:cubicBezTo>
                    <a:cubicBezTo>
                      <a:pt x="255" y="523"/>
                      <a:pt x="262" y="520"/>
                      <a:pt x="266" y="520"/>
                    </a:cubicBezTo>
                    <a:cubicBezTo>
                      <a:pt x="276" y="520"/>
                      <a:pt x="291" y="512"/>
                      <a:pt x="296" y="515"/>
                    </a:cubicBezTo>
                    <a:cubicBezTo>
                      <a:pt x="301" y="520"/>
                      <a:pt x="312" y="529"/>
                      <a:pt x="324" y="529"/>
                    </a:cubicBezTo>
                    <a:cubicBezTo>
                      <a:pt x="335" y="529"/>
                      <a:pt x="344" y="520"/>
                      <a:pt x="352" y="520"/>
                    </a:cubicBezTo>
                    <a:cubicBezTo>
                      <a:pt x="360" y="521"/>
                      <a:pt x="366" y="537"/>
                      <a:pt x="374" y="529"/>
                    </a:cubicBezTo>
                    <a:cubicBezTo>
                      <a:pt x="382" y="521"/>
                      <a:pt x="396" y="498"/>
                      <a:pt x="410" y="503"/>
                    </a:cubicBezTo>
                    <a:cubicBezTo>
                      <a:pt x="426" y="509"/>
                      <a:pt x="423" y="515"/>
                      <a:pt x="431" y="509"/>
                    </a:cubicBezTo>
                    <a:cubicBezTo>
                      <a:pt x="437" y="503"/>
                      <a:pt x="452" y="503"/>
                      <a:pt x="463" y="498"/>
                    </a:cubicBezTo>
                    <a:cubicBezTo>
                      <a:pt x="471" y="495"/>
                      <a:pt x="503" y="478"/>
                      <a:pt x="520" y="467"/>
                    </a:cubicBezTo>
                    <a:cubicBezTo>
                      <a:pt x="517" y="462"/>
                      <a:pt x="512" y="454"/>
                      <a:pt x="506" y="450"/>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2" name="Group 231"/>
            <p:cNvGrpSpPr>
              <a:grpSpLocks/>
            </p:cNvGrpSpPr>
            <p:nvPr/>
          </p:nvGrpSpPr>
          <p:grpSpPr bwMode="auto">
            <a:xfrm>
              <a:off x="7705519" y="3708388"/>
              <a:ext cx="150813" cy="144462"/>
              <a:chOff x="4164" y="2314"/>
              <a:chExt cx="95" cy="91"/>
            </a:xfrm>
            <a:solidFill>
              <a:srgbClr val="70AD47">
                <a:lumMod val="20000"/>
                <a:lumOff val="80000"/>
              </a:srgbClr>
            </a:solidFill>
          </p:grpSpPr>
          <p:sp>
            <p:nvSpPr>
              <p:cNvPr id="323" name="Freeform 229"/>
              <p:cNvSpPr>
                <a:spLocks/>
              </p:cNvSpPr>
              <p:nvPr/>
            </p:nvSpPr>
            <p:spPr bwMode="auto">
              <a:xfrm>
                <a:off x="4164" y="2314"/>
                <a:ext cx="95" cy="91"/>
              </a:xfrm>
              <a:custGeom>
                <a:avLst/>
                <a:gdLst>
                  <a:gd name="T0" fmla="*/ 205 w 893"/>
                  <a:gd name="T1" fmla="*/ 792 h 850"/>
                  <a:gd name="T2" fmla="*/ 410 w 893"/>
                  <a:gd name="T3" fmla="*/ 806 h 850"/>
                  <a:gd name="T4" fmla="*/ 468 w 893"/>
                  <a:gd name="T5" fmla="*/ 616 h 850"/>
                  <a:gd name="T6" fmla="*/ 600 w 893"/>
                  <a:gd name="T7" fmla="*/ 586 h 850"/>
                  <a:gd name="T8" fmla="*/ 761 w 893"/>
                  <a:gd name="T9" fmla="*/ 630 h 850"/>
                  <a:gd name="T10" fmla="*/ 805 w 893"/>
                  <a:gd name="T11" fmla="*/ 586 h 850"/>
                  <a:gd name="T12" fmla="*/ 878 w 893"/>
                  <a:gd name="T13" fmla="*/ 352 h 850"/>
                  <a:gd name="T14" fmla="*/ 820 w 893"/>
                  <a:gd name="T15" fmla="*/ 191 h 850"/>
                  <a:gd name="T16" fmla="*/ 673 w 893"/>
                  <a:gd name="T17" fmla="*/ 0 h 850"/>
                  <a:gd name="T18" fmla="*/ 468 w 893"/>
                  <a:gd name="T19" fmla="*/ 147 h 850"/>
                  <a:gd name="T20" fmla="*/ 395 w 893"/>
                  <a:gd name="T21" fmla="*/ 117 h 850"/>
                  <a:gd name="T22" fmla="*/ 366 w 893"/>
                  <a:gd name="T23" fmla="*/ 117 h 850"/>
                  <a:gd name="T24" fmla="*/ 366 w 893"/>
                  <a:gd name="T25" fmla="*/ 117 h 850"/>
                  <a:gd name="T26" fmla="*/ 351 w 893"/>
                  <a:gd name="T27" fmla="*/ 132 h 850"/>
                  <a:gd name="T28" fmla="*/ 337 w 893"/>
                  <a:gd name="T29" fmla="*/ 132 h 850"/>
                  <a:gd name="T30" fmla="*/ 322 w 893"/>
                  <a:gd name="T31" fmla="*/ 132 h 850"/>
                  <a:gd name="T32" fmla="*/ 307 w 893"/>
                  <a:gd name="T33" fmla="*/ 147 h 850"/>
                  <a:gd name="T34" fmla="*/ 293 w 893"/>
                  <a:gd name="T35" fmla="*/ 147 h 850"/>
                  <a:gd name="T36" fmla="*/ 161 w 893"/>
                  <a:gd name="T37" fmla="*/ 264 h 850"/>
                  <a:gd name="T38" fmla="*/ 73 w 893"/>
                  <a:gd name="T39" fmla="*/ 557 h 850"/>
                  <a:gd name="T40" fmla="*/ 0 w 893"/>
                  <a:gd name="T41" fmla="*/ 689 h 850"/>
                  <a:gd name="T42" fmla="*/ 29 w 893"/>
                  <a:gd name="T43" fmla="*/ 792 h 850"/>
                  <a:gd name="T44" fmla="*/ 205 w 893"/>
                  <a:gd name="T45" fmla="*/ 79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3" h="850">
                    <a:moveTo>
                      <a:pt x="205" y="792"/>
                    </a:moveTo>
                    <a:cubicBezTo>
                      <a:pt x="249" y="850"/>
                      <a:pt x="366" y="806"/>
                      <a:pt x="410" y="806"/>
                    </a:cubicBezTo>
                    <a:cubicBezTo>
                      <a:pt x="439" y="792"/>
                      <a:pt x="468" y="660"/>
                      <a:pt x="468" y="616"/>
                    </a:cubicBezTo>
                    <a:cubicBezTo>
                      <a:pt x="483" y="557"/>
                      <a:pt x="556" y="586"/>
                      <a:pt x="600" y="586"/>
                    </a:cubicBezTo>
                    <a:cubicBezTo>
                      <a:pt x="630" y="586"/>
                      <a:pt x="703" y="601"/>
                      <a:pt x="761" y="630"/>
                    </a:cubicBezTo>
                    <a:cubicBezTo>
                      <a:pt x="776" y="616"/>
                      <a:pt x="791" y="601"/>
                      <a:pt x="805" y="586"/>
                    </a:cubicBezTo>
                    <a:cubicBezTo>
                      <a:pt x="864" y="557"/>
                      <a:pt x="893" y="396"/>
                      <a:pt x="878" y="352"/>
                    </a:cubicBezTo>
                    <a:cubicBezTo>
                      <a:pt x="849" y="308"/>
                      <a:pt x="864" y="293"/>
                      <a:pt x="820" y="191"/>
                    </a:cubicBezTo>
                    <a:cubicBezTo>
                      <a:pt x="791" y="117"/>
                      <a:pt x="703" y="59"/>
                      <a:pt x="673" y="0"/>
                    </a:cubicBezTo>
                    <a:cubicBezTo>
                      <a:pt x="644" y="15"/>
                      <a:pt x="498" y="147"/>
                      <a:pt x="468" y="147"/>
                    </a:cubicBezTo>
                    <a:cubicBezTo>
                      <a:pt x="439" y="147"/>
                      <a:pt x="439" y="117"/>
                      <a:pt x="395" y="117"/>
                    </a:cubicBezTo>
                    <a:cubicBezTo>
                      <a:pt x="381" y="117"/>
                      <a:pt x="381" y="117"/>
                      <a:pt x="366" y="117"/>
                    </a:cubicBezTo>
                    <a:cubicBezTo>
                      <a:pt x="366" y="117"/>
                      <a:pt x="366" y="117"/>
                      <a:pt x="366" y="117"/>
                    </a:cubicBezTo>
                    <a:cubicBezTo>
                      <a:pt x="351" y="117"/>
                      <a:pt x="351" y="117"/>
                      <a:pt x="351" y="132"/>
                    </a:cubicBezTo>
                    <a:cubicBezTo>
                      <a:pt x="337" y="132"/>
                      <a:pt x="337" y="132"/>
                      <a:pt x="337" y="132"/>
                    </a:cubicBezTo>
                    <a:cubicBezTo>
                      <a:pt x="322" y="132"/>
                      <a:pt x="322" y="132"/>
                      <a:pt x="322" y="132"/>
                    </a:cubicBezTo>
                    <a:cubicBezTo>
                      <a:pt x="307" y="147"/>
                      <a:pt x="307" y="147"/>
                      <a:pt x="307" y="147"/>
                    </a:cubicBezTo>
                    <a:cubicBezTo>
                      <a:pt x="293" y="147"/>
                      <a:pt x="293" y="147"/>
                      <a:pt x="293" y="147"/>
                    </a:cubicBezTo>
                    <a:cubicBezTo>
                      <a:pt x="234" y="176"/>
                      <a:pt x="176" y="220"/>
                      <a:pt x="161" y="264"/>
                    </a:cubicBezTo>
                    <a:cubicBezTo>
                      <a:pt x="117" y="337"/>
                      <a:pt x="117" y="542"/>
                      <a:pt x="73" y="557"/>
                    </a:cubicBezTo>
                    <a:cubicBezTo>
                      <a:pt x="29" y="572"/>
                      <a:pt x="0" y="616"/>
                      <a:pt x="0" y="689"/>
                    </a:cubicBezTo>
                    <a:cubicBezTo>
                      <a:pt x="0" y="718"/>
                      <a:pt x="14" y="762"/>
                      <a:pt x="29" y="792"/>
                    </a:cubicBezTo>
                    <a:cubicBezTo>
                      <a:pt x="102" y="733"/>
                      <a:pt x="176" y="748"/>
                      <a:pt x="205" y="792"/>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4" name="Freeform 230"/>
              <p:cNvSpPr>
                <a:spLocks/>
              </p:cNvSpPr>
              <p:nvPr/>
            </p:nvSpPr>
            <p:spPr bwMode="auto">
              <a:xfrm>
                <a:off x="4164" y="2314"/>
                <a:ext cx="95" cy="91"/>
              </a:xfrm>
              <a:custGeom>
                <a:avLst/>
                <a:gdLst>
                  <a:gd name="T0" fmla="*/ 22 w 95"/>
                  <a:gd name="T1" fmla="*/ 85 h 91"/>
                  <a:gd name="T2" fmla="*/ 44 w 95"/>
                  <a:gd name="T3" fmla="*/ 86 h 91"/>
                  <a:gd name="T4" fmla="*/ 50 w 95"/>
                  <a:gd name="T5" fmla="*/ 66 h 91"/>
                  <a:gd name="T6" fmla="*/ 64 w 95"/>
                  <a:gd name="T7" fmla="*/ 63 h 91"/>
                  <a:gd name="T8" fmla="*/ 81 w 95"/>
                  <a:gd name="T9" fmla="*/ 67 h 91"/>
                  <a:gd name="T10" fmla="*/ 86 w 95"/>
                  <a:gd name="T11" fmla="*/ 63 h 91"/>
                  <a:gd name="T12" fmla="*/ 94 w 95"/>
                  <a:gd name="T13" fmla="*/ 38 h 91"/>
                  <a:gd name="T14" fmla="*/ 87 w 95"/>
                  <a:gd name="T15" fmla="*/ 21 h 91"/>
                  <a:gd name="T16" fmla="*/ 72 w 95"/>
                  <a:gd name="T17" fmla="*/ 0 h 91"/>
                  <a:gd name="T18" fmla="*/ 50 w 95"/>
                  <a:gd name="T19" fmla="*/ 16 h 91"/>
                  <a:gd name="T20" fmla="*/ 42 w 95"/>
                  <a:gd name="T21" fmla="*/ 13 h 91"/>
                  <a:gd name="T22" fmla="*/ 39 w 95"/>
                  <a:gd name="T23" fmla="*/ 13 h 91"/>
                  <a:gd name="T24" fmla="*/ 39 w 95"/>
                  <a:gd name="T25" fmla="*/ 13 h 91"/>
                  <a:gd name="T26" fmla="*/ 37 w 95"/>
                  <a:gd name="T27" fmla="*/ 14 h 91"/>
                  <a:gd name="T28" fmla="*/ 36 w 95"/>
                  <a:gd name="T29" fmla="*/ 14 h 91"/>
                  <a:gd name="T30" fmla="*/ 34 w 95"/>
                  <a:gd name="T31" fmla="*/ 14 h 91"/>
                  <a:gd name="T32" fmla="*/ 33 w 95"/>
                  <a:gd name="T33" fmla="*/ 16 h 91"/>
                  <a:gd name="T34" fmla="*/ 31 w 95"/>
                  <a:gd name="T35" fmla="*/ 16 h 91"/>
                  <a:gd name="T36" fmla="*/ 17 w 95"/>
                  <a:gd name="T37" fmla="*/ 28 h 91"/>
                  <a:gd name="T38" fmla="*/ 8 w 95"/>
                  <a:gd name="T39" fmla="*/ 60 h 91"/>
                  <a:gd name="T40" fmla="*/ 0 w 95"/>
                  <a:gd name="T41" fmla="*/ 74 h 91"/>
                  <a:gd name="T42" fmla="*/ 3 w 95"/>
                  <a:gd name="T43" fmla="*/ 85 h 91"/>
                  <a:gd name="T44" fmla="*/ 22 w 95"/>
                  <a:gd name="T45" fmla="*/ 8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91">
                    <a:moveTo>
                      <a:pt x="22" y="85"/>
                    </a:moveTo>
                    <a:cubicBezTo>
                      <a:pt x="27" y="91"/>
                      <a:pt x="39" y="86"/>
                      <a:pt x="44" y="86"/>
                    </a:cubicBezTo>
                    <a:cubicBezTo>
                      <a:pt x="47" y="85"/>
                      <a:pt x="50" y="71"/>
                      <a:pt x="50" y="66"/>
                    </a:cubicBezTo>
                    <a:cubicBezTo>
                      <a:pt x="52" y="60"/>
                      <a:pt x="59" y="63"/>
                      <a:pt x="64" y="63"/>
                    </a:cubicBezTo>
                    <a:cubicBezTo>
                      <a:pt x="67" y="63"/>
                      <a:pt x="75" y="64"/>
                      <a:pt x="81" y="67"/>
                    </a:cubicBezTo>
                    <a:cubicBezTo>
                      <a:pt x="83" y="66"/>
                      <a:pt x="84" y="64"/>
                      <a:pt x="86" y="63"/>
                    </a:cubicBezTo>
                    <a:cubicBezTo>
                      <a:pt x="92" y="60"/>
                      <a:pt x="95" y="42"/>
                      <a:pt x="94" y="38"/>
                    </a:cubicBezTo>
                    <a:cubicBezTo>
                      <a:pt x="91" y="33"/>
                      <a:pt x="92" y="31"/>
                      <a:pt x="87" y="21"/>
                    </a:cubicBezTo>
                    <a:cubicBezTo>
                      <a:pt x="84" y="13"/>
                      <a:pt x="75" y="7"/>
                      <a:pt x="72" y="0"/>
                    </a:cubicBezTo>
                    <a:cubicBezTo>
                      <a:pt x="69" y="2"/>
                      <a:pt x="53" y="16"/>
                      <a:pt x="50" y="16"/>
                    </a:cubicBezTo>
                    <a:cubicBezTo>
                      <a:pt x="47" y="16"/>
                      <a:pt x="47" y="13"/>
                      <a:pt x="42" y="13"/>
                    </a:cubicBezTo>
                    <a:cubicBezTo>
                      <a:pt x="41" y="13"/>
                      <a:pt x="41" y="13"/>
                      <a:pt x="39" y="13"/>
                    </a:cubicBezTo>
                    <a:cubicBezTo>
                      <a:pt x="39" y="13"/>
                      <a:pt x="39" y="13"/>
                      <a:pt x="39" y="13"/>
                    </a:cubicBezTo>
                    <a:cubicBezTo>
                      <a:pt x="37" y="13"/>
                      <a:pt x="37" y="13"/>
                      <a:pt x="37" y="14"/>
                    </a:cubicBezTo>
                    <a:cubicBezTo>
                      <a:pt x="36" y="14"/>
                      <a:pt x="36" y="14"/>
                      <a:pt x="36" y="14"/>
                    </a:cubicBezTo>
                    <a:cubicBezTo>
                      <a:pt x="34" y="14"/>
                      <a:pt x="34" y="14"/>
                      <a:pt x="34" y="14"/>
                    </a:cubicBezTo>
                    <a:cubicBezTo>
                      <a:pt x="33" y="16"/>
                      <a:pt x="33" y="16"/>
                      <a:pt x="33" y="16"/>
                    </a:cubicBezTo>
                    <a:cubicBezTo>
                      <a:pt x="31" y="16"/>
                      <a:pt x="31" y="16"/>
                      <a:pt x="31" y="16"/>
                    </a:cubicBezTo>
                    <a:cubicBezTo>
                      <a:pt x="25" y="19"/>
                      <a:pt x="19" y="24"/>
                      <a:pt x="17" y="28"/>
                    </a:cubicBezTo>
                    <a:cubicBezTo>
                      <a:pt x="13" y="36"/>
                      <a:pt x="13" y="58"/>
                      <a:pt x="8" y="60"/>
                    </a:cubicBezTo>
                    <a:cubicBezTo>
                      <a:pt x="3" y="61"/>
                      <a:pt x="0" y="66"/>
                      <a:pt x="0" y="74"/>
                    </a:cubicBezTo>
                    <a:cubicBezTo>
                      <a:pt x="0" y="77"/>
                      <a:pt x="2" y="81"/>
                      <a:pt x="3" y="85"/>
                    </a:cubicBezTo>
                    <a:cubicBezTo>
                      <a:pt x="11" y="78"/>
                      <a:pt x="19" y="80"/>
                      <a:pt x="22" y="8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3" name="Group 234"/>
            <p:cNvGrpSpPr>
              <a:grpSpLocks/>
            </p:cNvGrpSpPr>
            <p:nvPr/>
          </p:nvGrpSpPr>
          <p:grpSpPr bwMode="auto">
            <a:xfrm>
              <a:off x="7710281" y="3803638"/>
              <a:ext cx="144463" cy="173037"/>
              <a:chOff x="4167" y="2374"/>
              <a:chExt cx="91" cy="109"/>
            </a:xfrm>
          </p:grpSpPr>
          <p:sp>
            <p:nvSpPr>
              <p:cNvPr id="321" name="Freeform 232"/>
              <p:cNvSpPr>
                <a:spLocks/>
              </p:cNvSpPr>
              <p:nvPr/>
            </p:nvSpPr>
            <p:spPr bwMode="auto">
              <a:xfrm>
                <a:off x="4167" y="2374"/>
                <a:ext cx="91" cy="109"/>
              </a:xfrm>
              <a:custGeom>
                <a:avLst/>
                <a:gdLst>
                  <a:gd name="T0" fmla="*/ 801 w 860"/>
                  <a:gd name="T1" fmla="*/ 307 h 1023"/>
                  <a:gd name="T2" fmla="*/ 697 w 860"/>
                  <a:gd name="T3" fmla="*/ 234 h 1023"/>
                  <a:gd name="T4" fmla="*/ 742 w 860"/>
                  <a:gd name="T5" fmla="*/ 73 h 1023"/>
                  <a:gd name="T6" fmla="*/ 578 w 860"/>
                  <a:gd name="T7" fmla="*/ 29 h 1023"/>
                  <a:gd name="T8" fmla="*/ 445 w 860"/>
                  <a:gd name="T9" fmla="*/ 59 h 1023"/>
                  <a:gd name="T10" fmla="*/ 386 w 860"/>
                  <a:gd name="T11" fmla="*/ 249 h 1023"/>
                  <a:gd name="T12" fmla="*/ 178 w 860"/>
                  <a:gd name="T13" fmla="*/ 234 h 1023"/>
                  <a:gd name="T14" fmla="*/ 0 w 860"/>
                  <a:gd name="T15" fmla="*/ 234 h 1023"/>
                  <a:gd name="T16" fmla="*/ 89 w 860"/>
                  <a:gd name="T17" fmla="*/ 395 h 1023"/>
                  <a:gd name="T18" fmla="*/ 148 w 860"/>
                  <a:gd name="T19" fmla="*/ 673 h 1023"/>
                  <a:gd name="T20" fmla="*/ 282 w 860"/>
                  <a:gd name="T21" fmla="*/ 994 h 1023"/>
                  <a:gd name="T22" fmla="*/ 282 w 860"/>
                  <a:gd name="T23" fmla="*/ 1009 h 1023"/>
                  <a:gd name="T24" fmla="*/ 475 w 860"/>
                  <a:gd name="T25" fmla="*/ 936 h 1023"/>
                  <a:gd name="T26" fmla="*/ 638 w 860"/>
                  <a:gd name="T27" fmla="*/ 673 h 1023"/>
                  <a:gd name="T28" fmla="*/ 830 w 860"/>
                  <a:gd name="T29" fmla="*/ 512 h 1023"/>
                  <a:gd name="T30" fmla="*/ 801 w 860"/>
                  <a:gd name="T31" fmla="*/ 307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 h="1023">
                    <a:moveTo>
                      <a:pt x="801" y="307"/>
                    </a:moveTo>
                    <a:cubicBezTo>
                      <a:pt x="742" y="293"/>
                      <a:pt x="682" y="307"/>
                      <a:pt x="697" y="234"/>
                    </a:cubicBezTo>
                    <a:cubicBezTo>
                      <a:pt x="712" y="190"/>
                      <a:pt x="727" y="117"/>
                      <a:pt x="742" y="73"/>
                    </a:cubicBezTo>
                    <a:cubicBezTo>
                      <a:pt x="682" y="44"/>
                      <a:pt x="608" y="29"/>
                      <a:pt x="578" y="29"/>
                    </a:cubicBezTo>
                    <a:cubicBezTo>
                      <a:pt x="534" y="29"/>
                      <a:pt x="460" y="0"/>
                      <a:pt x="445" y="59"/>
                    </a:cubicBezTo>
                    <a:cubicBezTo>
                      <a:pt x="445" y="102"/>
                      <a:pt x="415" y="234"/>
                      <a:pt x="386" y="249"/>
                    </a:cubicBezTo>
                    <a:cubicBezTo>
                      <a:pt x="341" y="249"/>
                      <a:pt x="223" y="293"/>
                      <a:pt x="178" y="234"/>
                    </a:cubicBezTo>
                    <a:cubicBezTo>
                      <a:pt x="148" y="190"/>
                      <a:pt x="74" y="176"/>
                      <a:pt x="0" y="234"/>
                    </a:cubicBezTo>
                    <a:cubicBezTo>
                      <a:pt x="30" y="293"/>
                      <a:pt x="59" y="336"/>
                      <a:pt x="89" y="395"/>
                    </a:cubicBezTo>
                    <a:cubicBezTo>
                      <a:pt x="119" y="453"/>
                      <a:pt x="134" y="570"/>
                      <a:pt x="148" y="673"/>
                    </a:cubicBezTo>
                    <a:cubicBezTo>
                      <a:pt x="163" y="731"/>
                      <a:pt x="297" y="907"/>
                      <a:pt x="282" y="994"/>
                    </a:cubicBezTo>
                    <a:cubicBezTo>
                      <a:pt x="282" y="994"/>
                      <a:pt x="282" y="994"/>
                      <a:pt x="282" y="1009"/>
                    </a:cubicBezTo>
                    <a:cubicBezTo>
                      <a:pt x="356" y="994"/>
                      <a:pt x="430" y="1023"/>
                      <a:pt x="475" y="936"/>
                    </a:cubicBezTo>
                    <a:cubicBezTo>
                      <a:pt x="519" y="819"/>
                      <a:pt x="578" y="731"/>
                      <a:pt x="638" y="673"/>
                    </a:cubicBezTo>
                    <a:cubicBezTo>
                      <a:pt x="697" y="600"/>
                      <a:pt x="830" y="556"/>
                      <a:pt x="830" y="512"/>
                    </a:cubicBezTo>
                    <a:cubicBezTo>
                      <a:pt x="845" y="453"/>
                      <a:pt x="860" y="336"/>
                      <a:pt x="801" y="30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2" name="Freeform 233"/>
              <p:cNvSpPr>
                <a:spLocks/>
              </p:cNvSpPr>
              <p:nvPr/>
            </p:nvSpPr>
            <p:spPr bwMode="auto">
              <a:xfrm>
                <a:off x="4167" y="2374"/>
                <a:ext cx="91" cy="109"/>
              </a:xfrm>
              <a:custGeom>
                <a:avLst/>
                <a:gdLst>
                  <a:gd name="T0" fmla="*/ 85 w 91"/>
                  <a:gd name="T1" fmla="*/ 33 h 109"/>
                  <a:gd name="T2" fmla="*/ 74 w 91"/>
                  <a:gd name="T3" fmla="*/ 25 h 109"/>
                  <a:gd name="T4" fmla="*/ 79 w 91"/>
                  <a:gd name="T5" fmla="*/ 8 h 109"/>
                  <a:gd name="T6" fmla="*/ 61 w 91"/>
                  <a:gd name="T7" fmla="*/ 3 h 109"/>
                  <a:gd name="T8" fmla="*/ 47 w 91"/>
                  <a:gd name="T9" fmla="*/ 6 h 109"/>
                  <a:gd name="T10" fmla="*/ 41 w 91"/>
                  <a:gd name="T11" fmla="*/ 26 h 109"/>
                  <a:gd name="T12" fmla="*/ 19 w 91"/>
                  <a:gd name="T13" fmla="*/ 25 h 109"/>
                  <a:gd name="T14" fmla="*/ 0 w 91"/>
                  <a:gd name="T15" fmla="*/ 25 h 109"/>
                  <a:gd name="T16" fmla="*/ 9 w 91"/>
                  <a:gd name="T17" fmla="*/ 42 h 109"/>
                  <a:gd name="T18" fmla="*/ 15 w 91"/>
                  <a:gd name="T19" fmla="*/ 71 h 109"/>
                  <a:gd name="T20" fmla="*/ 30 w 91"/>
                  <a:gd name="T21" fmla="*/ 106 h 109"/>
                  <a:gd name="T22" fmla="*/ 30 w 91"/>
                  <a:gd name="T23" fmla="*/ 107 h 109"/>
                  <a:gd name="T24" fmla="*/ 50 w 91"/>
                  <a:gd name="T25" fmla="*/ 99 h 109"/>
                  <a:gd name="T26" fmla="*/ 67 w 91"/>
                  <a:gd name="T27" fmla="*/ 71 h 109"/>
                  <a:gd name="T28" fmla="*/ 88 w 91"/>
                  <a:gd name="T29" fmla="*/ 54 h 109"/>
                  <a:gd name="T30" fmla="*/ 85 w 91"/>
                  <a:gd name="T3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09">
                    <a:moveTo>
                      <a:pt x="85" y="33"/>
                    </a:moveTo>
                    <a:cubicBezTo>
                      <a:pt x="79" y="31"/>
                      <a:pt x="72" y="33"/>
                      <a:pt x="74" y="25"/>
                    </a:cubicBezTo>
                    <a:cubicBezTo>
                      <a:pt x="75" y="20"/>
                      <a:pt x="77" y="12"/>
                      <a:pt x="79" y="8"/>
                    </a:cubicBezTo>
                    <a:cubicBezTo>
                      <a:pt x="72" y="5"/>
                      <a:pt x="64" y="3"/>
                      <a:pt x="61" y="3"/>
                    </a:cubicBezTo>
                    <a:cubicBezTo>
                      <a:pt x="56" y="3"/>
                      <a:pt x="49" y="0"/>
                      <a:pt x="47" y="6"/>
                    </a:cubicBezTo>
                    <a:cubicBezTo>
                      <a:pt x="47" y="11"/>
                      <a:pt x="44" y="25"/>
                      <a:pt x="41" y="26"/>
                    </a:cubicBezTo>
                    <a:cubicBezTo>
                      <a:pt x="36" y="26"/>
                      <a:pt x="23" y="31"/>
                      <a:pt x="19" y="25"/>
                    </a:cubicBezTo>
                    <a:cubicBezTo>
                      <a:pt x="15" y="20"/>
                      <a:pt x="7" y="19"/>
                      <a:pt x="0" y="25"/>
                    </a:cubicBezTo>
                    <a:cubicBezTo>
                      <a:pt x="3" y="31"/>
                      <a:pt x="6" y="36"/>
                      <a:pt x="9" y="42"/>
                    </a:cubicBezTo>
                    <a:cubicBezTo>
                      <a:pt x="12" y="48"/>
                      <a:pt x="14" y="61"/>
                      <a:pt x="15" y="71"/>
                    </a:cubicBezTo>
                    <a:cubicBezTo>
                      <a:pt x="17" y="78"/>
                      <a:pt x="31" y="96"/>
                      <a:pt x="30" y="106"/>
                    </a:cubicBezTo>
                    <a:cubicBezTo>
                      <a:pt x="30" y="106"/>
                      <a:pt x="30" y="106"/>
                      <a:pt x="30" y="107"/>
                    </a:cubicBezTo>
                    <a:cubicBezTo>
                      <a:pt x="37" y="106"/>
                      <a:pt x="45" y="109"/>
                      <a:pt x="50" y="99"/>
                    </a:cubicBezTo>
                    <a:cubicBezTo>
                      <a:pt x="55" y="87"/>
                      <a:pt x="61" y="78"/>
                      <a:pt x="67" y="71"/>
                    </a:cubicBezTo>
                    <a:cubicBezTo>
                      <a:pt x="74" y="64"/>
                      <a:pt x="88" y="59"/>
                      <a:pt x="88" y="54"/>
                    </a:cubicBezTo>
                    <a:cubicBezTo>
                      <a:pt x="90" y="48"/>
                      <a:pt x="91" y="36"/>
                      <a:pt x="85" y="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4" name="Group 237"/>
            <p:cNvGrpSpPr>
              <a:grpSpLocks/>
            </p:cNvGrpSpPr>
            <p:nvPr/>
          </p:nvGrpSpPr>
          <p:grpSpPr bwMode="auto">
            <a:xfrm>
              <a:off x="4306675" y="1403345"/>
              <a:ext cx="658814" cy="501648"/>
              <a:chOff x="2023" y="862"/>
              <a:chExt cx="415" cy="316"/>
            </a:xfrm>
          </p:grpSpPr>
          <p:sp>
            <p:nvSpPr>
              <p:cNvPr id="319" name="Freeform 235"/>
              <p:cNvSpPr>
                <a:spLocks/>
              </p:cNvSpPr>
              <p:nvPr/>
            </p:nvSpPr>
            <p:spPr bwMode="auto">
              <a:xfrm>
                <a:off x="2023" y="862"/>
                <a:ext cx="415" cy="316"/>
              </a:xfrm>
              <a:custGeom>
                <a:avLst/>
                <a:gdLst>
                  <a:gd name="T0" fmla="*/ 3702 w 7787"/>
                  <a:gd name="T1" fmla="*/ 793 h 5933"/>
                  <a:gd name="T2" fmla="*/ 2821 w 7787"/>
                  <a:gd name="T3" fmla="*/ 1322 h 5933"/>
                  <a:gd name="T4" fmla="*/ 2351 w 7787"/>
                  <a:gd name="T5" fmla="*/ 2526 h 5933"/>
                  <a:gd name="T6" fmla="*/ 1528 w 7787"/>
                  <a:gd name="T7" fmla="*/ 3172 h 5933"/>
                  <a:gd name="T8" fmla="*/ 1322 w 7787"/>
                  <a:gd name="T9" fmla="*/ 3436 h 5933"/>
                  <a:gd name="T10" fmla="*/ 940 w 7787"/>
                  <a:gd name="T11" fmla="*/ 3936 h 5933"/>
                  <a:gd name="T12" fmla="*/ 441 w 7787"/>
                  <a:gd name="T13" fmla="*/ 4729 h 5933"/>
                  <a:gd name="T14" fmla="*/ 0 w 7787"/>
                  <a:gd name="T15" fmla="*/ 5669 h 5933"/>
                  <a:gd name="T16" fmla="*/ 0 w 7787"/>
                  <a:gd name="T17" fmla="*/ 5698 h 5933"/>
                  <a:gd name="T18" fmla="*/ 3262 w 7787"/>
                  <a:gd name="T19" fmla="*/ 5933 h 5933"/>
                  <a:gd name="T20" fmla="*/ 3438 w 7787"/>
                  <a:gd name="T21" fmla="*/ 4464 h 5933"/>
                  <a:gd name="T22" fmla="*/ 4437 w 7787"/>
                  <a:gd name="T23" fmla="*/ 3995 h 5933"/>
                  <a:gd name="T24" fmla="*/ 4848 w 7787"/>
                  <a:gd name="T25" fmla="*/ 1615 h 5933"/>
                  <a:gd name="T26" fmla="*/ 7522 w 7787"/>
                  <a:gd name="T27" fmla="*/ 1821 h 5933"/>
                  <a:gd name="T28" fmla="*/ 7787 w 7787"/>
                  <a:gd name="T29" fmla="*/ 294 h 5933"/>
                  <a:gd name="T30" fmla="*/ 4173 w 7787"/>
                  <a:gd name="T31" fmla="*/ 0 h 5933"/>
                  <a:gd name="T32" fmla="*/ 3702 w 7787"/>
                  <a:gd name="T33" fmla="*/ 793 h 5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87" h="5933">
                    <a:moveTo>
                      <a:pt x="3702" y="793"/>
                    </a:moveTo>
                    <a:cubicBezTo>
                      <a:pt x="3556" y="940"/>
                      <a:pt x="2997" y="1057"/>
                      <a:pt x="2821" y="1322"/>
                    </a:cubicBezTo>
                    <a:cubicBezTo>
                      <a:pt x="2674" y="1557"/>
                      <a:pt x="2586" y="2203"/>
                      <a:pt x="2351" y="2526"/>
                    </a:cubicBezTo>
                    <a:cubicBezTo>
                      <a:pt x="2086" y="2849"/>
                      <a:pt x="1734" y="3055"/>
                      <a:pt x="1528" y="3172"/>
                    </a:cubicBezTo>
                    <a:cubicBezTo>
                      <a:pt x="1322" y="3319"/>
                      <a:pt x="1322" y="3290"/>
                      <a:pt x="1322" y="3436"/>
                    </a:cubicBezTo>
                    <a:cubicBezTo>
                      <a:pt x="1293" y="3613"/>
                      <a:pt x="1058" y="3789"/>
                      <a:pt x="940" y="3936"/>
                    </a:cubicBezTo>
                    <a:cubicBezTo>
                      <a:pt x="852" y="4083"/>
                      <a:pt x="676" y="4494"/>
                      <a:pt x="441" y="4729"/>
                    </a:cubicBezTo>
                    <a:cubicBezTo>
                      <a:pt x="176" y="4934"/>
                      <a:pt x="30" y="5346"/>
                      <a:pt x="0" y="5669"/>
                    </a:cubicBezTo>
                    <a:cubicBezTo>
                      <a:pt x="0" y="5669"/>
                      <a:pt x="0" y="5669"/>
                      <a:pt x="0" y="5698"/>
                    </a:cubicBezTo>
                    <a:cubicBezTo>
                      <a:pt x="3262" y="5933"/>
                      <a:pt x="3262" y="5933"/>
                      <a:pt x="3262" y="5933"/>
                    </a:cubicBezTo>
                    <a:cubicBezTo>
                      <a:pt x="3438" y="4464"/>
                      <a:pt x="3438" y="4464"/>
                      <a:pt x="3438" y="4464"/>
                    </a:cubicBezTo>
                    <a:cubicBezTo>
                      <a:pt x="3702" y="4200"/>
                      <a:pt x="4437" y="3995"/>
                      <a:pt x="4437" y="3995"/>
                    </a:cubicBezTo>
                    <a:cubicBezTo>
                      <a:pt x="4848" y="1615"/>
                      <a:pt x="4848" y="1615"/>
                      <a:pt x="4848" y="1615"/>
                    </a:cubicBezTo>
                    <a:cubicBezTo>
                      <a:pt x="7522" y="1821"/>
                      <a:pt x="7522" y="1821"/>
                      <a:pt x="7522" y="1821"/>
                    </a:cubicBezTo>
                    <a:cubicBezTo>
                      <a:pt x="7787" y="294"/>
                      <a:pt x="7787" y="294"/>
                      <a:pt x="7787" y="294"/>
                    </a:cubicBezTo>
                    <a:cubicBezTo>
                      <a:pt x="4173" y="0"/>
                      <a:pt x="4173" y="0"/>
                      <a:pt x="4173" y="0"/>
                    </a:cubicBezTo>
                    <a:cubicBezTo>
                      <a:pt x="3967" y="294"/>
                      <a:pt x="3761" y="705"/>
                      <a:pt x="3702" y="79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0" name="Freeform 236"/>
              <p:cNvSpPr>
                <a:spLocks/>
              </p:cNvSpPr>
              <p:nvPr/>
            </p:nvSpPr>
            <p:spPr bwMode="auto">
              <a:xfrm>
                <a:off x="2023" y="862"/>
                <a:ext cx="415" cy="316"/>
              </a:xfrm>
              <a:custGeom>
                <a:avLst/>
                <a:gdLst>
                  <a:gd name="T0" fmla="*/ 198 w 415"/>
                  <a:gd name="T1" fmla="*/ 42 h 316"/>
                  <a:gd name="T2" fmla="*/ 151 w 415"/>
                  <a:gd name="T3" fmla="*/ 70 h 316"/>
                  <a:gd name="T4" fmla="*/ 126 w 415"/>
                  <a:gd name="T5" fmla="*/ 134 h 316"/>
                  <a:gd name="T6" fmla="*/ 82 w 415"/>
                  <a:gd name="T7" fmla="*/ 169 h 316"/>
                  <a:gd name="T8" fmla="*/ 71 w 415"/>
                  <a:gd name="T9" fmla="*/ 183 h 316"/>
                  <a:gd name="T10" fmla="*/ 50 w 415"/>
                  <a:gd name="T11" fmla="*/ 209 h 316"/>
                  <a:gd name="T12" fmla="*/ 24 w 415"/>
                  <a:gd name="T13" fmla="*/ 252 h 316"/>
                  <a:gd name="T14" fmla="*/ 0 w 415"/>
                  <a:gd name="T15" fmla="*/ 302 h 316"/>
                  <a:gd name="T16" fmla="*/ 0 w 415"/>
                  <a:gd name="T17" fmla="*/ 303 h 316"/>
                  <a:gd name="T18" fmla="*/ 174 w 415"/>
                  <a:gd name="T19" fmla="*/ 316 h 316"/>
                  <a:gd name="T20" fmla="*/ 184 w 415"/>
                  <a:gd name="T21" fmla="*/ 237 h 316"/>
                  <a:gd name="T22" fmla="*/ 237 w 415"/>
                  <a:gd name="T23" fmla="*/ 212 h 316"/>
                  <a:gd name="T24" fmla="*/ 259 w 415"/>
                  <a:gd name="T25" fmla="*/ 86 h 316"/>
                  <a:gd name="T26" fmla="*/ 401 w 415"/>
                  <a:gd name="T27" fmla="*/ 97 h 316"/>
                  <a:gd name="T28" fmla="*/ 415 w 415"/>
                  <a:gd name="T29" fmla="*/ 16 h 316"/>
                  <a:gd name="T30" fmla="*/ 223 w 415"/>
                  <a:gd name="T31" fmla="*/ 0 h 316"/>
                  <a:gd name="T32" fmla="*/ 198 w 415"/>
                  <a:gd name="T33" fmla="*/ 4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316">
                    <a:moveTo>
                      <a:pt x="198" y="42"/>
                    </a:moveTo>
                    <a:cubicBezTo>
                      <a:pt x="190" y="50"/>
                      <a:pt x="160" y="56"/>
                      <a:pt x="151" y="70"/>
                    </a:cubicBezTo>
                    <a:cubicBezTo>
                      <a:pt x="143" y="83"/>
                      <a:pt x="138" y="117"/>
                      <a:pt x="126" y="134"/>
                    </a:cubicBezTo>
                    <a:cubicBezTo>
                      <a:pt x="112" y="152"/>
                      <a:pt x="93" y="162"/>
                      <a:pt x="82" y="169"/>
                    </a:cubicBezTo>
                    <a:cubicBezTo>
                      <a:pt x="71" y="177"/>
                      <a:pt x="71" y="175"/>
                      <a:pt x="71" y="183"/>
                    </a:cubicBezTo>
                    <a:cubicBezTo>
                      <a:pt x="69" y="192"/>
                      <a:pt x="57" y="202"/>
                      <a:pt x="50" y="209"/>
                    </a:cubicBezTo>
                    <a:cubicBezTo>
                      <a:pt x="46" y="217"/>
                      <a:pt x="36" y="239"/>
                      <a:pt x="24" y="252"/>
                    </a:cubicBezTo>
                    <a:cubicBezTo>
                      <a:pt x="10" y="262"/>
                      <a:pt x="2" y="284"/>
                      <a:pt x="0" y="302"/>
                    </a:cubicBezTo>
                    <a:cubicBezTo>
                      <a:pt x="0" y="302"/>
                      <a:pt x="0" y="302"/>
                      <a:pt x="0" y="303"/>
                    </a:cubicBezTo>
                    <a:cubicBezTo>
                      <a:pt x="174" y="316"/>
                      <a:pt x="174" y="316"/>
                      <a:pt x="174" y="316"/>
                    </a:cubicBezTo>
                    <a:cubicBezTo>
                      <a:pt x="184" y="237"/>
                      <a:pt x="184" y="237"/>
                      <a:pt x="184" y="237"/>
                    </a:cubicBezTo>
                    <a:cubicBezTo>
                      <a:pt x="198" y="223"/>
                      <a:pt x="237" y="212"/>
                      <a:pt x="237" y="212"/>
                    </a:cubicBezTo>
                    <a:cubicBezTo>
                      <a:pt x="259" y="86"/>
                      <a:pt x="259" y="86"/>
                      <a:pt x="259" y="86"/>
                    </a:cubicBezTo>
                    <a:cubicBezTo>
                      <a:pt x="401" y="97"/>
                      <a:pt x="401" y="97"/>
                      <a:pt x="401" y="97"/>
                    </a:cubicBezTo>
                    <a:cubicBezTo>
                      <a:pt x="415" y="16"/>
                      <a:pt x="415" y="16"/>
                      <a:pt x="415" y="16"/>
                    </a:cubicBezTo>
                    <a:cubicBezTo>
                      <a:pt x="223" y="0"/>
                      <a:pt x="223" y="0"/>
                      <a:pt x="223" y="0"/>
                    </a:cubicBezTo>
                    <a:cubicBezTo>
                      <a:pt x="212" y="16"/>
                      <a:pt x="201" y="37"/>
                      <a:pt x="198" y="4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5" name="Group 240"/>
            <p:cNvGrpSpPr>
              <a:grpSpLocks/>
            </p:cNvGrpSpPr>
            <p:nvPr/>
          </p:nvGrpSpPr>
          <p:grpSpPr bwMode="auto">
            <a:xfrm>
              <a:off x="6221203" y="1077909"/>
              <a:ext cx="1139827" cy="1038222"/>
              <a:chOff x="3229" y="657"/>
              <a:chExt cx="718" cy="654"/>
            </a:xfrm>
          </p:grpSpPr>
          <p:sp>
            <p:nvSpPr>
              <p:cNvPr id="317" name="Freeform 238"/>
              <p:cNvSpPr>
                <a:spLocks/>
              </p:cNvSpPr>
              <p:nvPr/>
            </p:nvSpPr>
            <p:spPr bwMode="auto">
              <a:xfrm>
                <a:off x="3229" y="657"/>
                <a:ext cx="718" cy="654"/>
              </a:xfrm>
              <a:custGeom>
                <a:avLst/>
                <a:gdLst>
                  <a:gd name="T0" fmla="*/ 6737 w 6737"/>
                  <a:gd name="T1" fmla="*/ 5934 h 6140"/>
                  <a:gd name="T2" fmla="*/ 6693 w 6737"/>
                  <a:gd name="T3" fmla="*/ 5009 h 6140"/>
                  <a:gd name="T4" fmla="*/ 6516 w 6737"/>
                  <a:gd name="T5" fmla="*/ 1733 h 6140"/>
                  <a:gd name="T6" fmla="*/ 6384 w 6737"/>
                  <a:gd name="T7" fmla="*/ 1292 h 6140"/>
                  <a:gd name="T8" fmla="*/ 6457 w 6737"/>
                  <a:gd name="T9" fmla="*/ 999 h 6140"/>
                  <a:gd name="T10" fmla="*/ 6398 w 6737"/>
                  <a:gd name="T11" fmla="*/ 749 h 6140"/>
                  <a:gd name="T12" fmla="*/ 6516 w 6737"/>
                  <a:gd name="T13" fmla="*/ 587 h 6140"/>
                  <a:gd name="T14" fmla="*/ 6428 w 6737"/>
                  <a:gd name="T15" fmla="*/ 499 h 6140"/>
                  <a:gd name="T16" fmla="*/ 5884 w 6737"/>
                  <a:gd name="T17" fmla="*/ 396 h 6140"/>
                  <a:gd name="T18" fmla="*/ 5678 w 6737"/>
                  <a:gd name="T19" fmla="*/ 294 h 6140"/>
                  <a:gd name="T20" fmla="*/ 5501 w 6737"/>
                  <a:gd name="T21" fmla="*/ 161 h 6140"/>
                  <a:gd name="T22" fmla="*/ 4913 w 6737"/>
                  <a:gd name="T23" fmla="*/ 161 h 6140"/>
                  <a:gd name="T24" fmla="*/ 4442 w 6737"/>
                  <a:gd name="T25" fmla="*/ 455 h 6140"/>
                  <a:gd name="T26" fmla="*/ 4516 w 6737"/>
                  <a:gd name="T27" fmla="*/ 940 h 6140"/>
                  <a:gd name="T28" fmla="*/ 4060 w 6737"/>
                  <a:gd name="T29" fmla="*/ 1263 h 6140"/>
                  <a:gd name="T30" fmla="*/ 3530 w 6737"/>
                  <a:gd name="T31" fmla="*/ 969 h 6140"/>
                  <a:gd name="T32" fmla="*/ 2854 w 6737"/>
                  <a:gd name="T33" fmla="*/ 852 h 6140"/>
                  <a:gd name="T34" fmla="*/ 2545 w 6737"/>
                  <a:gd name="T35" fmla="*/ 485 h 6140"/>
                  <a:gd name="T36" fmla="*/ 2339 w 6737"/>
                  <a:gd name="T37" fmla="*/ 338 h 6140"/>
                  <a:gd name="T38" fmla="*/ 2045 w 6737"/>
                  <a:gd name="T39" fmla="*/ 191 h 6140"/>
                  <a:gd name="T40" fmla="*/ 1530 w 6737"/>
                  <a:gd name="T41" fmla="*/ 191 h 6140"/>
                  <a:gd name="T42" fmla="*/ 1030 w 6737"/>
                  <a:gd name="T43" fmla="*/ 0 h 6140"/>
                  <a:gd name="T44" fmla="*/ 1030 w 6737"/>
                  <a:gd name="T45" fmla="*/ 279 h 6140"/>
                  <a:gd name="T46" fmla="*/ 794 w 6737"/>
                  <a:gd name="T47" fmla="*/ 440 h 6140"/>
                  <a:gd name="T48" fmla="*/ 441 w 6737"/>
                  <a:gd name="T49" fmla="*/ 720 h 6140"/>
                  <a:gd name="T50" fmla="*/ 471 w 6737"/>
                  <a:gd name="T51" fmla="*/ 940 h 6140"/>
                  <a:gd name="T52" fmla="*/ 368 w 6737"/>
                  <a:gd name="T53" fmla="*/ 1131 h 6140"/>
                  <a:gd name="T54" fmla="*/ 103 w 6737"/>
                  <a:gd name="T55" fmla="*/ 1322 h 6140"/>
                  <a:gd name="T56" fmla="*/ 265 w 6737"/>
                  <a:gd name="T57" fmla="*/ 1762 h 6140"/>
                  <a:gd name="T58" fmla="*/ 250 w 6737"/>
                  <a:gd name="T59" fmla="*/ 2144 h 6140"/>
                  <a:gd name="T60" fmla="*/ 265 w 6737"/>
                  <a:gd name="T61" fmla="*/ 2335 h 6140"/>
                  <a:gd name="T62" fmla="*/ 191 w 6737"/>
                  <a:gd name="T63" fmla="*/ 2512 h 6140"/>
                  <a:gd name="T64" fmla="*/ 235 w 6737"/>
                  <a:gd name="T65" fmla="*/ 2879 h 6140"/>
                  <a:gd name="T66" fmla="*/ 30 w 6737"/>
                  <a:gd name="T67" fmla="*/ 3070 h 6140"/>
                  <a:gd name="T68" fmla="*/ 235 w 6737"/>
                  <a:gd name="T69" fmla="*/ 3555 h 6140"/>
                  <a:gd name="T70" fmla="*/ 353 w 6737"/>
                  <a:gd name="T71" fmla="*/ 3790 h 6140"/>
                  <a:gd name="T72" fmla="*/ 544 w 6737"/>
                  <a:gd name="T73" fmla="*/ 3848 h 6140"/>
                  <a:gd name="T74" fmla="*/ 868 w 6737"/>
                  <a:gd name="T75" fmla="*/ 4010 h 6140"/>
                  <a:gd name="T76" fmla="*/ 1044 w 6737"/>
                  <a:gd name="T77" fmla="*/ 4348 h 6140"/>
                  <a:gd name="T78" fmla="*/ 1750 w 6737"/>
                  <a:gd name="T79" fmla="*/ 4495 h 6140"/>
                  <a:gd name="T80" fmla="*/ 2001 w 6737"/>
                  <a:gd name="T81" fmla="*/ 4759 h 6140"/>
                  <a:gd name="T82" fmla="*/ 2839 w 6737"/>
                  <a:gd name="T83" fmla="*/ 4392 h 6140"/>
                  <a:gd name="T84" fmla="*/ 6296 w 6737"/>
                  <a:gd name="T85" fmla="*/ 6140 h 6140"/>
                  <a:gd name="T86" fmla="*/ 6296 w 6737"/>
                  <a:gd name="T87" fmla="*/ 5919 h 6140"/>
                  <a:gd name="T88" fmla="*/ 6737 w 6737"/>
                  <a:gd name="T89" fmla="*/ 5934 h 6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37" h="6140">
                    <a:moveTo>
                      <a:pt x="6737" y="5934"/>
                    </a:moveTo>
                    <a:cubicBezTo>
                      <a:pt x="6693" y="5009"/>
                      <a:pt x="6693" y="5009"/>
                      <a:pt x="6693" y="5009"/>
                    </a:cubicBezTo>
                    <a:cubicBezTo>
                      <a:pt x="6516" y="1733"/>
                      <a:pt x="6516" y="1733"/>
                      <a:pt x="6516" y="1733"/>
                    </a:cubicBezTo>
                    <a:cubicBezTo>
                      <a:pt x="6516" y="1733"/>
                      <a:pt x="6384" y="1366"/>
                      <a:pt x="6384" y="1292"/>
                    </a:cubicBezTo>
                    <a:cubicBezTo>
                      <a:pt x="6384" y="1219"/>
                      <a:pt x="6472" y="1043"/>
                      <a:pt x="6457" y="999"/>
                    </a:cubicBezTo>
                    <a:cubicBezTo>
                      <a:pt x="6457" y="955"/>
                      <a:pt x="6384" y="778"/>
                      <a:pt x="6398" y="749"/>
                    </a:cubicBezTo>
                    <a:cubicBezTo>
                      <a:pt x="6413" y="720"/>
                      <a:pt x="6472" y="646"/>
                      <a:pt x="6516" y="587"/>
                    </a:cubicBezTo>
                    <a:cubicBezTo>
                      <a:pt x="6501" y="543"/>
                      <a:pt x="6472" y="514"/>
                      <a:pt x="6428" y="499"/>
                    </a:cubicBezTo>
                    <a:cubicBezTo>
                      <a:pt x="6340" y="455"/>
                      <a:pt x="6016" y="426"/>
                      <a:pt x="5884" y="396"/>
                    </a:cubicBezTo>
                    <a:cubicBezTo>
                      <a:pt x="5751" y="382"/>
                      <a:pt x="5678" y="367"/>
                      <a:pt x="5678" y="294"/>
                    </a:cubicBezTo>
                    <a:cubicBezTo>
                      <a:pt x="5678" y="235"/>
                      <a:pt x="5604" y="191"/>
                      <a:pt x="5501" y="161"/>
                    </a:cubicBezTo>
                    <a:cubicBezTo>
                      <a:pt x="5398" y="132"/>
                      <a:pt x="5060" y="103"/>
                      <a:pt x="4913" y="161"/>
                    </a:cubicBezTo>
                    <a:cubicBezTo>
                      <a:pt x="4751" y="235"/>
                      <a:pt x="4619" y="220"/>
                      <a:pt x="4442" y="455"/>
                    </a:cubicBezTo>
                    <a:cubicBezTo>
                      <a:pt x="4280" y="675"/>
                      <a:pt x="4516" y="866"/>
                      <a:pt x="4516" y="940"/>
                    </a:cubicBezTo>
                    <a:cubicBezTo>
                      <a:pt x="4516" y="1028"/>
                      <a:pt x="4177" y="1263"/>
                      <a:pt x="4060" y="1263"/>
                    </a:cubicBezTo>
                    <a:cubicBezTo>
                      <a:pt x="3942" y="1263"/>
                      <a:pt x="3780" y="1160"/>
                      <a:pt x="3530" y="969"/>
                    </a:cubicBezTo>
                    <a:cubicBezTo>
                      <a:pt x="3295" y="793"/>
                      <a:pt x="3015" y="881"/>
                      <a:pt x="2854" y="852"/>
                    </a:cubicBezTo>
                    <a:cubicBezTo>
                      <a:pt x="2677" y="822"/>
                      <a:pt x="2574" y="587"/>
                      <a:pt x="2545" y="485"/>
                    </a:cubicBezTo>
                    <a:cubicBezTo>
                      <a:pt x="2515" y="396"/>
                      <a:pt x="2457" y="352"/>
                      <a:pt x="2339" y="338"/>
                    </a:cubicBezTo>
                    <a:cubicBezTo>
                      <a:pt x="2236" y="323"/>
                      <a:pt x="2133" y="279"/>
                      <a:pt x="2045" y="191"/>
                    </a:cubicBezTo>
                    <a:cubicBezTo>
                      <a:pt x="1956" y="117"/>
                      <a:pt x="1633" y="117"/>
                      <a:pt x="1530" y="191"/>
                    </a:cubicBezTo>
                    <a:cubicBezTo>
                      <a:pt x="1456" y="250"/>
                      <a:pt x="1206" y="88"/>
                      <a:pt x="1030" y="0"/>
                    </a:cubicBezTo>
                    <a:cubicBezTo>
                      <a:pt x="1015" y="103"/>
                      <a:pt x="1030" y="220"/>
                      <a:pt x="1030" y="279"/>
                    </a:cubicBezTo>
                    <a:cubicBezTo>
                      <a:pt x="1030" y="352"/>
                      <a:pt x="839" y="396"/>
                      <a:pt x="794" y="440"/>
                    </a:cubicBezTo>
                    <a:cubicBezTo>
                      <a:pt x="750" y="470"/>
                      <a:pt x="544" y="617"/>
                      <a:pt x="441" y="720"/>
                    </a:cubicBezTo>
                    <a:cubicBezTo>
                      <a:pt x="353" y="808"/>
                      <a:pt x="441" y="778"/>
                      <a:pt x="471" y="940"/>
                    </a:cubicBezTo>
                    <a:cubicBezTo>
                      <a:pt x="500" y="1087"/>
                      <a:pt x="397" y="1072"/>
                      <a:pt x="368" y="1131"/>
                    </a:cubicBezTo>
                    <a:cubicBezTo>
                      <a:pt x="324" y="1204"/>
                      <a:pt x="177" y="1263"/>
                      <a:pt x="103" y="1322"/>
                    </a:cubicBezTo>
                    <a:cubicBezTo>
                      <a:pt x="44" y="1395"/>
                      <a:pt x="235" y="1660"/>
                      <a:pt x="265" y="1762"/>
                    </a:cubicBezTo>
                    <a:cubicBezTo>
                      <a:pt x="309" y="1880"/>
                      <a:pt x="250" y="2071"/>
                      <a:pt x="250" y="2144"/>
                    </a:cubicBezTo>
                    <a:cubicBezTo>
                      <a:pt x="250" y="2218"/>
                      <a:pt x="265" y="2247"/>
                      <a:pt x="265" y="2335"/>
                    </a:cubicBezTo>
                    <a:cubicBezTo>
                      <a:pt x="265" y="2409"/>
                      <a:pt x="206" y="2453"/>
                      <a:pt x="191" y="2512"/>
                    </a:cubicBezTo>
                    <a:cubicBezTo>
                      <a:pt x="177" y="2556"/>
                      <a:pt x="221" y="2791"/>
                      <a:pt x="235" y="2879"/>
                    </a:cubicBezTo>
                    <a:cubicBezTo>
                      <a:pt x="235" y="2952"/>
                      <a:pt x="59" y="3011"/>
                      <a:pt x="30" y="3070"/>
                    </a:cubicBezTo>
                    <a:cubicBezTo>
                      <a:pt x="0" y="3143"/>
                      <a:pt x="235" y="3452"/>
                      <a:pt x="235" y="3555"/>
                    </a:cubicBezTo>
                    <a:cubicBezTo>
                      <a:pt x="235" y="3672"/>
                      <a:pt x="265" y="3716"/>
                      <a:pt x="353" y="3790"/>
                    </a:cubicBezTo>
                    <a:cubicBezTo>
                      <a:pt x="427" y="3848"/>
                      <a:pt x="412" y="3848"/>
                      <a:pt x="544" y="3848"/>
                    </a:cubicBezTo>
                    <a:cubicBezTo>
                      <a:pt x="662" y="3848"/>
                      <a:pt x="780" y="3951"/>
                      <a:pt x="868" y="4010"/>
                    </a:cubicBezTo>
                    <a:cubicBezTo>
                      <a:pt x="971" y="4054"/>
                      <a:pt x="1044" y="4348"/>
                      <a:pt x="1044" y="4348"/>
                    </a:cubicBezTo>
                    <a:cubicBezTo>
                      <a:pt x="1044" y="4348"/>
                      <a:pt x="1677" y="4451"/>
                      <a:pt x="1750" y="4495"/>
                    </a:cubicBezTo>
                    <a:cubicBezTo>
                      <a:pt x="1824" y="4553"/>
                      <a:pt x="2001" y="4759"/>
                      <a:pt x="2001" y="4759"/>
                    </a:cubicBezTo>
                    <a:cubicBezTo>
                      <a:pt x="2839" y="4392"/>
                      <a:pt x="2839" y="4392"/>
                      <a:pt x="2839" y="4392"/>
                    </a:cubicBezTo>
                    <a:cubicBezTo>
                      <a:pt x="6296" y="6140"/>
                      <a:pt x="6296" y="6140"/>
                      <a:pt x="6296" y="6140"/>
                    </a:cubicBezTo>
                    <a:cubicBezTo>
                      <a:pt x="6296" y="5919"/>
                      <a:pt x="6296" y="5919"/>
                      <a:pt x="6296" y="5919"/>
                    </a:cubicBezTo>
                    <a:lnTo>
                      <a:pt x="6737" y="5934"/>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8" name="Freeform 239"/>
              <p:cNvSpPr>
                <a:spLocks/>
              </p:cNvSpPr>
              <p:nvPr/>
            </p:nvSpPr>
            <p:spPr bwMode="auto">
              <a:xfrm>
                <a:off x="3229" y="657"/>
                <a:ext cx="718" cy="654"/>
              </a:xfrm>
              <a:custGeom>
                <a:avLst/>
                <a:gdLst>
                  <a:gd name="T0" fmla="*/ 6737 w 6737"/>
                  <a:gd name="T1" fmla="*/ 5934 h 6140"/>
                  <a:gd name="T2" fmla="*/ 6693 w 6737"/>
                  <a:gd name="T3" fmla="*/ 5009 h 6140"/>
                  <a:gd name="T4" fmla="*/ 6516 w 6737"/>
                  <a:gd name="T5" fmla="*/ 1733 h 6140"/>
                  <a:gd name="T6" fmla="*/ 6384 w 6737"/>
                  <a:gd name="T7" fmla="*/ 1292 h 6140"/>
                  <a:gd name="T8" fmla="*/ 6457 w 6737"/>
                  <a:gd name="T9" fmla="*/ 999 h 6140"/>
                  <a:gd name="T10" fmla="*/ 6398 w 6737"/>
                  <a:gd name="T11" fmla="*/ 749 h 6140"/>
                  <a:gd name="T12" fmla="*/ 6516 w 6737"/>
                  <a:gd name="T13" fmla="*/ 587 h 6140"/>
                  <a:gd name="T14" fmla="*/ 6428 w 6737"/>
                  <a:gd name="T15" fmla="*/ 499 h 6140"/>
                  <a:gd name="T16" fmla="*/ 5884 w 6737"/>
                  <a:gd name="T17" fmla="*/ 396 h 6140"/>
                  <a:gd name="T18" fmla="*/ 5678 w 6737"/>
                  <a:gd name="T19" fmla="*/ 294 h 6140"/>
                  <a:gd name="T20" fmla="*/ 5501 w 6737"/>
                  <a:gd name="T21" fmla="*/ 161 h 6140"/>
                  <a:gd name="T22" fmla="*/ 4913 w 6737"/>
                  <a:gd name="T23" fmla="*/ 161 h 6140"/>
                  <a:gd name="T24" fmla="*/ 4442 w 6737"/>
                  <a:gd name="T25" fmla="*/ 455 h 6140"/>
                  <a:gd name="T26" fmla="*/ 4516 w 6737"/>
                  <a:gd name="T27" fmla="*/ 940 h 6140"/>
                  <a:gd name="T28" fmla="*/ 4060 w 6737"/>
                  <a:gd name="T29" fmla="*/ 1263 h 6140"/>
                  <a:gd name="T30" fmla="*/ 3530 w 6737"/>
                  <a:gd name="T31" fmla="*/ 969 h 6140"/>
                  <a:gd name="T32" fmla="*/ 2854 w 6737"/>
                  <a:gd name="T33" fmla="*/ 852 h 6140"/>
                  <a:gd name="T34" fmla="*/ 2545 w 6737"/>
                  <a:gd name="T35" fmla="*/ 485 h 6140"/>
                  <a:gd name="T36" fmla="*/ 2339 w 6737"/>
                  <a:gd name="T37" fmla="*/ 338 h 6140"/>
                  <a:gd name="T38" fmla="*/ 2045 w 6737"/>
                  <a:gd name="T39" fmla="*/ 191 h 6140"/>
                  <a:gd name="T40" fmla="*/ 1530 w 6737"/>
                  <a:gd name="T41" fmla="*/ 191 h 6140"/>
                  <a:gd name="T42" fmla="*/ 1030 w 6737"/>
                  <a:gd name="T43" fmla="*/ 0 h 6140"/>
                  <a:gd name="T44" fmla="*/ 1030 w 6737"/>
                  <a:gd name="T45" fmla="*/ 279 h 6140"/>
                  <a:gd name="T46" fmla="*/ 794 w 6737"/>
                  <a:gd name="T47" fmla="*/ 440 h 6140"/>
                  <a:gd name="T48" fmla="*/ 441 w 6737"/>
                  <a:gd name="T49" fmla="*/ 720 h 6140"/>
                  <a:gd name="T50" fmla="*/ 471 w 6737"/>
                  <a:gd name="T51" fmla="*/ 940 h 6140"/>
                  <a:gd name="T52" fmla="*/ 368 w 6737"/>
                  <a:gd name="T53" fmla="*/ 1131 h 6140"/>
                  <a:gd name="T54" fmla="*/ 103 w 6737"/>
                  <a:gd name="T55" fmla="*/ 1322 h 6140"/>
                  <a:gd name="T56" fmla="*/ 265 w 6737"/>
                  <a:gd name="T57" fmla="*/ 1762 h 6140"/>
                  <a:gd name="T58" fmla="*/ 250 w 6737"/>
                  <a:gd name="T59" fmla="*/ 2144 h 6140"/>
                  <a:gd name="T60" fmla="*/ 265 w 6737"/>
                  <a:gd name="T61" fmla="*/ 2335 h 6140"/>
                  <a:gd name="T62" fmla="*/ 191 w 6737"/>
                  <a:gd name="T63" fmla="*/ 2512 h 6140"/>
                  <a:gd name="T64" fmla="*/ 235 w 6737"/>
                  <a:gd name="T65" fmla="*/ 2879 h 6140"/>
                  <a:gd name="T66" fmla="*/ 30 w 6737"/>
                  <a:gd name="T67" fmla="*/ 3070 h 6140"/>
                  <a:gd name="T68" fmla="*/ 235 w 6737"/>
                  <a:gd name="T69" fmla="*/ 3555 h 6140"/>
                  <a:gd name="T70" fmla="*/ 353 w 6737"/>
                  <a:gd name="T71" fmla="*/ 3790 h 6140"/>
                  <a:gd name="T72" fmla="*/ 544 w 6737"/>
                  <a:gd name="T73" fmla="*/ 3848 h 6140"/>
                  <a:gd name="T74" fmla="*/ 868 w 6737"/>
                  <a:gd name="T75" fmla="*/ 4010 h 6140"/>
                  <a:gd name="T76" fmla="*/ 1044 w 6737"/>
                  <a:gd name="T77" fmla="*/ 4348 h 6140"/>
                  <a:gd name="T78" fmla="*/ 1750 w 6737"/>
                  <a:gd name="T79" fmla="*/ 4495 h 6140"/>
                  <a:gd name="T80" fmla="*/ 2001 w 6737"/>
                  <a:gd name="T81" fmla="*/ 4759 h 6140"/>
                  <a:gd name="T82" fmla="*/ 2839 w 6737"/>
                  <a:gd name="T83" fmla="*/ 4392 h 6140"/>
                  <a:gd name="T84" fmla="*/ 6296 w 6737"/>
                  <a:gd name="T85" fmla="*/ 6140 h 6140"/>
                  <a:gd name="T86" fmla="*/ 6296 w 6737"/>
                  <a:gd name="T87" fmla="*/ 5919 h 6140"/>
                  <a:gd name="T88" fmla="*/ 6737 w 6737"/>
                  <a:gd name="T89" fmla="*/ 5934 h 6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37" h="6140">
                    <a:moveTo>
                      <a:pt x="6737" y="5934"/>
                    </a:moveTo>
                    <a:cubicBezTo>
                      <a:pt x="6693" y="5009"/>
                      <a:pt x="6693" y="5009"/>
                      <a:pt x="6693" y="5009"/>
                    </a:cubicBezTo>
                    <a:cubicBezTo>
                      <a:pt x="6516" y="1733"/>
                      <a:pt x="6516" y="1733"/>
                      <a:pt x="6516" y="1733"/>
                    </a:cubicBezTo>
                    <a:cubicBezTo>
                      <a:pt x="6516" y="1733"/>
                      <a:pt x="6384" y="1366"/>
                      <a:pt x="6384" y="1292"/>
                    </a:cubicBezTo>
                    <a:cubicBezTo>
                      <a:pt x="6384" y="1219"/>
                      <a:pt x="6472" y="1043"/>
                      <a:pt x="6457" y="999"/>
                    </a:cubicBezTo>
                    <a:cubicBezTo>
                      <a:pt x="6457" y="955"/>
                      <a:pt x="6384" y="778"/>
                      <a:pt x="6398" y="749"/>
                    </a:cubicBezTo>
                    <a:cubicBezTo>
                      <a:pt x="6413" y="720"/>
                      <a:pt x="6472" y="646"/>
                      <a:pt x="6516" y="587"/>
                    </a:cubicBezTo>
                    <a:cubicBezTo>
                      <a:pt x="6501" y="543"/>
                      <a:pt x="6472" y="514"/>
                      <a:pt x="6428" y="499"/>
                    </a:cubicBezTo>
                    <a:cubicBezTo>
                      <a:pt x="6340" y="455"/>
                      <a:pt x="6016" y="426"/>
                      <a:pt x="5884" y="396"/>
                    </a:cubicBezTo>
                    <a:cubicBezTo>
                      <a:pt x="5751" y="382"/>
                      <a:pt x="5678" y="367"/>
                      <a:pt x="5678" y="294"/>
                    </a:cubicBezTo>
                    <a:cubicBezTo>
                      <a:pt x="5678" y="235"/>
                      <a:pt x="5604" y="191"/>
                      <a:pt x="5501" y="161"/>
                    </a:cubicBezTo>
                    <a:cubicBezTo>
                      <a:pt x="5398" y="132"/>
                      <a:pt x="5060" y="103"/>
                      <a:pt x="4913" y="161"/>
                    </a:cubicBezTo>
                    <a:cubicBezTo>
                      <a:pt x="4751" y="235"/>
                      <a:pt x="4619" y="220"/>
                      <a:pt x="4442" y="455"/>
                    </a:cubicBezTo>
                    <a:cubicBezTo>
                      <a:pt x="4280" y="675"/>
                      <a:pt x="4516" y="866"/>
                      <a:pt x="4516" y="940"/>
                    </a:cubicBezTo>
                    <a:cubicBezTo>
                      <a:pt x="4516" y="1028"/>
                      <a:pt x="4177" y="1263"/>
                      <a:pt x="4060" y="1263"/>
                    </a:cubicBezTo>
                    <a:cubicBezTo>
                      <a:pt x="3942" y="1263"/>
                      <a:pt x="3780" y="1160"/>
                      <a:pt x="3530" y="969"/>
                    </a:cubicBezTo>
                    <a:cubicBezTo>
                      <a:pt x="3295" y="793"/>
                      <a:pt x="3015" y="881"/>
                      <a:pt x="2854" y="852"/>
                    </a:cubicBezTo>
                    <a:cubicBezTo>
                      <a:pt x="2677" y="822"/>
                      <a:pt x="2574" y="587"/>
                      <a:pt x="2545" y="485"/>
                    </a:cubicBezTo>
                    <a:cubicBezTo>
                      <a:pt x="2515" y="396"/>
                      <a:pt x="2457" y="352"/>
                      <a:pt x="2339" y="338"/>
                    </a:cubicBezTo>
                    <a:cubicBezTo>
                      <a:pt x="2236" y="323"/>
                      <a:pt x="2133" y="279"/>
                      <a:pt x="2045" y="191"/>
                    </a:cubicBezTo>
                    <a:cubicBezTo>
                      <a:pt x="1956" y="117"/>
                      <a:pt x="1633" y="117"/>
                      <a:pt x="1530" y="191"/>
                    </a:cubicBezTo>
                    <a:cubicBezTo>
                      <a:pt x="1456" y="250"/>
                      <a:pt x="1206" y="88"/>
                      <a:pt x="1030" y="0"/>
                    </a:cubicBezTo>
                    <a:cubicBezTo>
                      <a:pt x="1015" y="103"/>
                      <a:pt x="1030" y="220"/>
                      <a:pt x="1030" y="279"/>
                    </a:cubicBezTo>
                    <a:cubicBezTo>
                      <a:pt x="1030" y="352"/>
                      <a:pt x="839" y="396"/>
                      <a:pt x="794" y="440"/>
                    </a:cubicBezTo>
                    <a:cubicBezTo>
                      <a:pt x="750" y="470"/>
                      <a:pt x="544" y="617"/>
                      <a:pt x="441" y="720"/>
                    </a:cubicBezTo>
                    <a:cubicBezTo>
                      <a:pt x="353" y="808"/>
                      <a:pt x="441" y="778"/>
                      <a:pt x="471" y="940"/>
                    </a:cubicBezTo>
                    <a:cubicBezTo>
                      <a:pt x="500" y="1087"/>
                      <a:pt x="397" y="1072"/>
                      <a:pt x="368" y="1131"/>
                    </a:cubicBezTo>
                    <a:cubicBezTo>
                      <a:pt x="324" y="1204"/>
                      <a:pt x="177" y="1263"/>
                      <a:pt x="103" y="1322"/>
                    </a:cubicBezTo>
                    <a:cubicBezTo>
                      <a:pt x="44" y="1395"/>
                      <a:pt x="235" y="1660"/>
                      <a:pt x="265" y="1762"/>
                    </a:cubicBezTo>
                    <a:cubicBezTo>
                      <a:pt x="309" y="1880"/>
                      <a:pt x="250" y="2071"/>
                      <a:pt x="250" y="2144"/>
                    </a:cubicBezTo>
                    <a:cubicBezTo>
                      <a:pt x="250" y="2218"/>
                      <a:pt x="265" y="2247"/>
                      <a:pt x="265" y="2335"/>
                    </a:cubicBezTo>
                    <a:cubicBezTo>
                      <a:pt x="265" y="2409"/>
                      <a:pt x="206" y="2453"/>
                      <a:pt x="191" y="2512"/>
                    </a:cubicBezTo>
                    <a:cubicBezTo>
                      <a:pt x="177" y="2556"/>
                      <a:pt x="221" y="2791"/>
                      <a:pt x="235" y="2879"/>
                    </a:cubicBezTo>
                    <a:cubicBezTo>
                      <a:pt x="235" y="2952"/>
                      <a:pt x="59" y="3011"/>
                      <a:pt x="30" y="3070"/>
                    </a:cubicBezTo>
                    <a:cubicBezTo>
                      <a:pt x="0" y="3143"/>
                      <a:pt x="235" y="3452"/>
                      <a:pt x="235" y="3555"/>
                    </a:cubicBezTo>
                    <a:cubicBezTo>
                      <a:pt x="235" y="3672"/>
                      <a:pt x="265" y="3716"/>
                      <a:pt x="353" y="3790"/>
                    </a:cubicBezTo>
                    <a:cubicBezTo>
                      <a:pt x="427" y="3848"/>
                      <a:pt x="412" y="3848"/>
                      <a:pt x="544" y="3848"/>
                    </a:cubicBezTo>
                    <a:cubicBezTo>
                      <a:pt x="662" y="3848"/>
                      <a:pt x="780" y="3951"/>
                      <a:pt x="868" y="4010"/>
                    </a:cubicBezTo>
                    <a:cubicBezTo>
                      <a:pt x="971" y="4054"/>
                      <a:pt x="1044" y="4348"/>
                      <a:pt x="1044" y="4348"/>
                    </a:cubicBezTo>
                    <a:cubicBezTo>
                      <a:pt x="1044" y="4348"/>
                      <a:pt x="1677" y="4451"/>
                      <a:pt x="1750" y="4495"/>
                    </a:cubicBezTo>
                    <a:cubicBezTo>
                      <a:pt x="1824" y="4553"/>
                      <a:pt x="2001" y="4759"/>
                      <a:pt x="2001" y="4759"/>
                    </a:cubicBezTo>
                    <a:cubicBezTo>
                      <a:pt x="2839" y="4392"/>
                      <a:pt x="2839" y="4392"/>
                      <a:pt x="2839" y="4392"/>
                    </a:cubicBezTo>
                    <a:cubicBezTo>
                      <a:pt x="6296" y="6140"/>
                      <a:pt x="6296" y="6140"/>
                      <a:pt x="6296" y="6140"/>
                    </a:cubicBezTo>
                    <a:cubicBezTo>
                      <a:pt x="6296" y="5919"/>
                      <a:pt x="6296" y="5919"/>
                      <a:pt x="6296" y="5919"/>
                    </a:cubicBezTo>
                    <a:lnTo>
                      <a:pt x="6737" y="5934"/>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6" name="Group 243"/>
            <p:cNvGrpSpPr>
              <a:grpSpLocks/>
            </p:cNvGrpSpPr>
            <p:nvPr/>
          </p:nvGrpSpPr>
          <p:grpSpPr bwMode="auto">
            <a:xfrm>
              <a:off x="6118016" y="757235"/>
              <a:ext cx="279401" cy="536573"/>
              <a:chOff x="3164" y="455"/>
              <a:chExt cx="176" cy="338"/>
            </a:xfrm>
          </p:grpSpPr>
          <p:sp>
            <p:nvSpPr>
              <p:cNvPr id="315" name="Freeform 241"/>
              <p:cNvSpPr>
                <a:spLocks/>
              </p:cNvSpPr>
              <p:nvPr/>
            </p:nvSpPr>
            <p:spPr bwMode="auto">
              <a:xfrm>
                <a:off x="3164" y="455"/>
                <a:ext cx="176" cy="338"/>
              </a:xfrm>
              <a:custGeom>
                <a:avLst/>
                <a:gdLst>
                  <a:gd name="T0" fmla="*/ 427 w 1650"/>
                  <a:gd name="T1" fmla="*/ 353 h 3177"/>
                  <a:gd name="T2" fmla="*/ 427 w 1650"/>
                  <a:gd name="T3" fmla="*/ 545 h 3177"/>
                  <a:gd name="T4" fmla="*/ 339 w 1650"/>
                  <a:gd name="T5" fmla="*/ 1192 h 3177"/>
                  <a:gd name="T6" fmla="*/ 59 w 1650"/>
                  <a:gd name="T7" fmla="*/ 1471 h 3177"/>
                  <a:gd name="T8" fmla="*/ 103 w 1650"/>
                  <a:gd name="T9" fmla="*/ 1721 h 3177"/>
                  <a:gd name="T10" fmla="*/ 250 w 1650"/>
                  <a:gd name="T11" fmla="*/ 1868 h 3177"/>
                  <a:gd name="T12" fmla="*/ 368 w 1650"/>
                  <a:gd name="T13" fmla="*/ 2133 h 3177"/>
                  <a:gd name="T14" fmla="*/ 619 w 1650"/>
                  <a:gd name="T15" fmla="*/ 2368 h 3177"/>
                  <a:gd name="T16" fmla="*/ 781 w 1650"/>
                  <a:gd name="T17" fmla="*/ 3177 h 3177"/>
                  <a:gd name="T18" fmla="*/ 987 w 1650"/>
                  <a:gd name="T19" fmla="*/ 3030 h 3177"/>
                  <a:gd name="T20" fmla="*/ 1090 w 1650"/>
                  <a:gd name="T21" fmla="*/ 2839 h 3177"/>
                  <a:gd name="T22" fmla="*/ 1061 w 1650"/>
                  <a:gd name="T23" fmla="*/ 2618 h 3177"/>
                  <a:gd name="T24" fmla="*/ 1414 w 1650"/>
                  <a:gd name="T25" fmla="*/ 2339 h 3177"/>
                  <a:gd name="T26" fmla="*/ 1650 w 1650"/>
                  <a:gd name="T27" fmla="*/ 2177 h 3177"/>
                  <a:gd name="T28" fmla="*/ 1650 w 1650"/>
                  <a:gd name="T29" fmla="*/ 1898 h 3177"/>
                  <a:gd name="T30" fmla="*/ 1576 w 1650"/>
                  <a:gd name="T31" fmla="*/ 1854 h 3177"/>
                  <a:gd name="T32" fmla="*/ 1429 w 1650"/>
                  <a:gd name="T33" fmla="*/ 1589 h 3177"/>
                  <a:gd name="T34" fmla="*/ 1370 w 1650"/>
                  <a:gd name="T35" fmla="*/ 1706 h 3177"/>
                  <a:gd name="T36" fmla="*/ 1090 w 1650"/>
                  <a:gd name="T37" fmla="*/ 1486 h 3177"/>
                  <a:gd name="T38" fmla="*/ 1164 w 1650"/>
                  <a:gd name="T39" fmla="*/ 1309 h 3177"/>
                  <a:gd name="T40" fmla="*/ 1502 w 1650"/>
                  <a:gd name="T41" fmla="*/ 942 h 3177"/>
                  <a:gd name="T42" fmla="*/ 1340 w 1650"/>
                  <a:gd name="T43" fmla="*/ 633 h 3177"/>
                  <a:gd name="T44" fmla="*/ 1385 w 1650"/>
                  <a:gd name="T45" fmla="*/ 383 h 3177"/>
                  <a:gd name="T46" fmla="*/ 1502 w 1650"/>
                  <a:gd name="T47" fmla="*/ 133 h 3177"/>
                  <a:gd name="T48" fmla="*/ 1237 w 1650"/>
                  <a:gd name="T49" fmla="*/ 250 h 3177"/>
                  <a:gd name="T50" fmla="*/ 1105 w 1650"/>
                  <a:gd name="T51" fmla="*/ 45 h 3177"/>
                  <a:gd name="T52" fmla="*/ 574 w 1650"/>
                  <a:gd name="T53" fmla="*/ 177 h 3177"/>
                  <a:gd name="T54" fmla="*/ 427 w 1650"/>
                  <a:gd name="T55" fmla="*/ 353 h 3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0" h="3177">
                    <a:moveTo>
                      <a:pt x="427" y="353"/>
                    </a:moveTo>
                    <a:cubicBezTo>
                      <a:pt x="368" y="412"/>
                      <a:pt x="486" y="456"/>
                      <a:pt x="427" y="545"/>
                    </a:cubicBezTo>
                    <a:cubicBezTo>
                      <a:pt x="368" y="618"/>
                      <a:pt x="412" y="1059"/>
                      <a:pt x="339" y="1192"/>
                    </a:cubicBezTo>
                    <a:cubicBezTo>
                      <a:pt x="250" y="1324"/>
                      <a:pt x="132" y="1398"/>
                      <a:pt x="59" y="1471"/>
                    </a:cubicBezTo>
                    <a:cubicBezTo>
                      <a:pt x="0" y="1559"/>
                      <a:pt x="44" y="1604"/>
                      <a:pt x="103" y="1721"/>
                    </a:cubicBezTo>
                    <a:cubicBezTo>
                      <a:pt x="162" y="1824"/>
                      <a:pt x="206" y="1809"/>
                      <a:pt x="250" y="1868"/>
                    </a:cubicBezTo>
                    <a:cubicBezTo>
                      <a:pt x="294" y="1912"/>
                      <a:pt x="353" y="2045"/>
                      <a:pt x="368" y="2133"/>
                    </a:cubicBezTo>
                    <a:cubicBezTo>
                      <a:pt x="368" y="2221"/>
                      <a:pt x="589" y="2309"/>
                      <a:pt x="619" y="2368"/>
                    </a:cubicBezTo>
                    <a:cubicBezTo>
                      <a:pt x="633" y="2398"/>
                      <a:pt x="736" y="2957"/>
                      <a:pt x="781" y="3177"/>
                    </a:cubicBezTo>
                    <a:cubicBezTo>
                      <a:pt x="854" y="3133"/>
                      <a:pt x="943" y="3089"/>
                      <a:pt x="987" y="3030"/>
                    </a:cubicBezTo>
                    <a:cubicBezTo>
                      <a:pt x="1016" y="2971"/>
                      <a:pt x="1119" y="2986"/>
                      <a:pt x="1090" y="2839"/>
                    </a:cubicBezTo>
                    <a:cubicBezTo>
                      <a:pt x="1061" y="2677"/>
                      <a:pt x="972" y="2707"/>
                      <a:pt x="1061" y="2618"/>
                    </a:cubicBezTo>
                    <a:cubicBezTo>
                      <a:pt x="1164" y="2515"/>
                      <a:pt x="1370" y="2368"/>
                      <a:pt x="1414" y="2339"/>
                    </a:cubicBezTo>
                    <a:cubicBezTo>
                      <a:pt x="1458" y="2295"/>
                      <a:pt x="1650" y="2251"/>
                      <a:pt x="1650" y="2177"/>
                    </a:cubicBezTo>
                    <a:cubicBezTo>
                      <a:pt x="1650" y="2118"/>
                      <a:pt x="1635" y="2001"/>
                      <a:pt x="1650" y="1898"/>
                    </a:cubicBezTo>
                    <a:cubicBezTo>
                      <a:pt x="1620" y="1883"/>
                      <a:pt x="1606" y="1868"/>
                      <a:pt x="1576" y="1854"/>
                    </a:cubicBezTo>
                    <a:cubicBezTo>
                      <a:pt x="1399" y="1780"/>
                      <a:pt x="1502" y="1706"/>
                      <a:pt x="1429" y="1589"/>
                    </a:cubicBezTo>
                    <a:cubicBezTo>
                      <a:pt x="1370" y="1471"/>
                      <a:pt x="1399" y="1618"/>
                      <a:pt x="1370" y="1706"/>
                    </a:cubicBezTo>
                    <a:cubicBezTo>
                      <a:pt x="1326" y="1795"/>
                      <a:pt x="1134" y="1559"/>
                      <a:pt x="1090" y="1486"/>
                    </a:cubicBezTo>
                    <a:cubicBezTo>
                      <a:pt x="1031" y="1412"/>
                      <a:pt x="1105" y="1339"/>
                      <a:pt x="1164" y="1309"/>
                    </a:cubicBezTo>
                    <a:cubicBezTo>
                      <a:pt x="1208" y="1280"/>
                      <a:pt x="1429" y="1001"/>
                      <a:pt x="1502" y="942"/>
                    </a:cubicBezTo>
                    <a:cubicBezTo>
                      <a:pt x="1576" y="898"/>
                      <a:pt x="1458" y="736"/>
                      <a:pt x="1340" y="633"/>
                    </a:cubicBezTo>
                    <a:cubicBezTo>
                      <a:pt x="1208" y="545"/>
                      <a:pt x="1311" y="442"/>
                      <a:pt x="1385" y="383"/>
                    </a:cubicBezTo>
                    <a:cubicBezTo>
                      <a:pt x="1458" y="324"/>
                      <a:pt x="1502" y="192"/>
                      <a:pt x="1502" y="133"/>
                    </a:cubicBezTo>
                    <a:cubicBezTo>
                      <a:pt x="1502" y="59"/>
                      <a:pt x="1340" y="250"/>
                      <a:pt x="1237" y="250"/>
                    </a:cubicBezTo>
                    <a:cubicBezTo>
                      <a:pt x="1149" y="250"/>
                      <a:pt x="1208" y="103"/>
                      <a:pt x="1105" y="45"/>
                    </a:cubicBezTo>
                    <a:cubicBezTo>
                      <a:pt x="1016" y="0"/>
                      <a:pt x="722" y="118"/>
                      <a:pt x="574" y="177"/>
                    </a:cubicBezTo>
                    <a:cubicBezTo>
                      <a:pt x="530" y="250"/>
                      <a:pt x="471" y="324"/>
                      <a:pt x="427" y="35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6" name="Freeform 242"/>
              <p:cNvSpPr>
                <a:spLocks/>
              </p:cNvSpPr>
              <p:nvPr/>
            </p:nvSpPr>
            <p:spPr bwMode="auto">
              <a:xfrm>
                <a:off x="3164" y="455"/>
                <a:ext cx="176" cy="338"/>
              </a:xfrm>
              <a:custGeom>
                <a:avLst/>
                <a:gdLst>
                  <a:gd name="T0" fmla="*/ 46 w 176"/>
                  <a:gd name="T1" fmla="*/ 37 h 338"/>
                  <a:gd name="T2" fmla="*/ 46 w 176"/>
                  <a:gd name="T3" fmla="*/ 58 h 338"/>
                  <a:gd name="T4" fmla="*/ 36 w 176"/>
                  <a:gd name="T5" fmla="*/ 127 h 338"/>
                  <a:gd name="T6" fmla="*/ 6 w 176"/>
                  <a:gd name="T7" fmla="*/ 156 h 338"/>
                  <a:gd name="T8" fmla="*/ 11 w 176"/>
                  <a:gd name="T9" fmla="*/ 183 h 338"/>
                  <a:gd name="T10" fmla="*/ 27 w 176"/>
                  <a:gd name="T11" fmla="*/ 199 h 338"/>
                  <a:gd name="T12" fmla="*/ 39 w 176"/>
                  <a:gd name="T13" fmla="*/ 227 h 338"/>
                  <a:gd name="T14" fmla="*/ 66 w 176"/>
                  <a:gd name="T15" fmla="*/ 252 h 338"/>
                  <a:gd name="T16" fmla="*/ 83 w 176"/>
                  <a:gd name="T17" fmla="*/ 338 h 338"/>
                  <a:gd name="T18" fmla="*/ 105 w 176"/>
                  <a:gd name="T19" fmla="*/ 322 h 338"/>
                  <a:gd name="T20" fmla="*/ 116 w 176"/>
                  <a:gd name="T21" fmla="*/ 302 h 338"/>
                  <a:gd name="T22" fmla="*/ 113 w 176"/>
                  <a:gd name="T23" fmla="*/ 278 h 338"/>
                  <a:gd name="T24" fmla="*/ 151 w 176"/>
                  <a:gd name="T25" fmla="*/ 249 h 338"/>
                  <a:gd name="T26" fmla="*/ 176 w 176"/>
                  <a:gd name="T27" fmla="*/ 231 h 338"/>
                  <a:gd name="T28" fmla="*/ 176 w 176"/>
                  <a:gd name="T29" fmla="*/ 202 h 338"/>
                  <a:gd name="T30" fmla="*/ 168 w 176"/>
                  <a:gd name="T31" fmla="*/ 197 h 338"/>
                  <a:gd name="T32" fmla="*/ 152 w 176"/>
                  <a:gd name="T33" fmla="*/ 169 h 338"/>
                  <a:gd name="T34" fmla="*/ 146 w 176"/>
                  <a:gd name="T35" fmla="*/ 181 h 338"/>
                  <a:gd name="T36" fmla="*/ 116 w 176"/>
                  <a:gd name="T37" fmla="*/ 158 h 338"/>
                  <a:gd name="T38" fmla="*/ 124 w 176"/>
                  <a:gd name="T39" fmla="*/ 139 h 338"/>
                  <a:gd name="T40" fmla="*/ 160 w 176"/>
                  <a:gd name="T41" fmla="*/ 100 h 338"/>
                  <a:gd name="T42" fmla="*/ 143 w 176"/>
                  <a:gd name="T43" fmla="*/ 67 h 338"/>
                  <a:gd name="T44" fmla="*/ 148 w 176"/>
                  <a:gd name="T45" fmla="*/ 41 h 338"/>
                  <a:gd name="T46" fmla="*/ 160 w 176"/>
                  <a:gd name="T47" fmla="*/ 14 h 338"/>
                  <a:gd name="T48" fmla="*/ 132 w 176"/>
                  <a:gd name="T49" fmla="*/ 26 h 338"/>
                  <a:gd name="T50" fmla="*/ 118 w 176"/>
                  <a:gd name="T51" fmla="*/ 5 h 338"/>
                  <a:gd name="T52" fmla="*/ 61 w 176"/>
                  <a:gd name="T53" fmla="*/ 19 h 338"/>
                  <a:gd name="T54" fmla="*/ 46 w 176"/>
                  <a:gd name="T55" fmla="*/ 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338">
                    <a:moveTo>
                      <a:pt x="46" y="37"/>
                    </a:moveTo>
                    <a:cubicBezTo>
                      <a:pt x="39" y="44"/>
                      <a:pt x="52" y="48"/>
                      <a:pt x="46" y="58"/>
                    </a:cubicBezTo>
                    <a:cubicBezTo>
                      <a:pt x="39" y="66"/>
                      <a:pt x="44" y="112"/>
                      <a:pt x="36" y="127"/>
                    </a:cubicBezTo>
                    <a:cubicBezTo>
                      <a:pt x="27" y="141"/>
                      <a:pt x="14" y="149"/>
                      <a:pt x="6" y="156"/>
                    </a:cubicBezTo>
                    <a:cubicBezTo>
                      <a:pt x="0" y="166"/>
                      <a:pt x="5" y="170"/>
                      <a:pt x="11" y="183"/>
                    </a:cubicBezTo>
                    <a:cubicBezTo>
                      <a:pt x="17" y="194"/>
                      <a:pt x="22" y="192"/>
                      <a:pt x="27" y="199"/>
                    </a:cubicBezTo>
                    <a:cubicBezTo>
                      <a:pt x="31" y="203"/>
                      <a:pt x="38" y="217"/>
                      <a:pt x="39" y="227"/>
                    </a:cubicBezTo>
                    <a:cubicBezTo>
                      <a:pt x="39" y="236"/>
                      <a:pt x="63" y="245"/>
                      <a:pt x="66" y="252"/>
                    </a:cubicBezTo>
                    <a:cubicBezTo>
                      <a:pt x="67" y="255"/>
                      <a:pt x="78" y="314"/>
                      <a:pt x="83" y="338"/>
                    </a:cubicBezTo>
                    <a:cubicBezTo>
                      <a:pt x="91" y="333"/>
                      <a:pt x="101" y="328"/>
                      <a:pt x="105" y="322"/>
                    </a:cubicBezTo>
                    <a:cubicBezTo>
                      <a:pt x="108" y="316"/>
                      <a:pt x="119" y="317"/>
                      <a:pt x="116" y="302"/>
                    </a:cubicBezTo>
                    <a:cubicBezTo>
                      <a:pt x="113" y="285"/>
                      <a:pt x="104" y="288"/>
                      <a:pt x="113" y="278"/>
                    </a:cubicBezTo>
                    <a:cubicBezTo>
                      <a:pt x="124" y="267"/>
                      <a:pt x="146" y="252"/>
                      <a:pt x="151" y="249"/>
                    </a:cubicBezTo>
                    <a:cubicBezTo>
                      <a:pt x="155" y="244"/>
                      <a:pt x="176" y="239"/>
                      <a:pt x="176" y="231"/>
                    </a:cubicBezTo>
                    <a:cubicBezTo>
                      <a:pt x="176" y="225"/>
                      <a:pt x="174" y="213"/>
                      <a:pt x="176" y="202"/>
                    </a:cubicBezTo>
                    <a:cubicBezTo>
                      <a:pt x="173" y="200"/>
                      <a:pt x="171" y="199"/>
                      <a:pt x="168" y="197"/>
                    </a:cubicBezTo>
                    <a:cubicBezTo>
                      <a:pt x="149" y="189"/>
                      <a:pt x="160" y="181"/>
                      <a:pt x="152" y="169"/>
                    </a:cubicBezTo>
                    <a:cubicBezTo>
                      <a:pt x="146" y="156"/>
                      <a:pt x="149" y="172"/>
                      <a:pt x="146" y="181"/>
                    </a:cubicBezTo>
                    <a:cubicBezTo>
                      <a:pt x="141" y="191"/>
                      <a:pt x="121" y="166"/>
                      <a:pt x="116" y="158"/>
                    </a:cubicBezTo>
                    <a:cubicBezTo>
                      <a:pt x="110" y="150"/>
                      <a:pt x="118" y="142"/>
                      <a:pt x="124" y="139"/>
                    </a:cubicBezTo>
                    <a:cubicBezTo>
                      <a:pt x="129" y="136"/>
                      <a:pt x="152" y="106"/>
                      <a:pt x="160" y="100"/>
                    </a:cubicBezTo>
                    <a:cubicBezTo>
                      <a:pt x="168" y="95"/>
                      <a:pt x="155" y="78"/>
                      <a:pt x="143" y="67"/>
                    </a:cubicBezTo>
                    <a:cubicBezTo>
                      <a:pt x="129" y="58"/>
                      <a:pt x="140" y="47"/>
                      <a:pt x="148" y="41"/>
                    </a:cubicBezTo>
                    <a:cubicBezTo>
                      <a:pt x="155" y="34"/>
                      <a:pt x="160" y="20"/>
                      <a:pt x="160" y="14"/>
                    </a:cubicBezTo>
                    <a:cubicBezTo>
                      <a:pt x="160" y="6"/>
                      <a:pt x="143" y="26"/>
                      <a:pt x="132" y="26"/>
                    </a:cubicBezTo>
                    <a:cubicBezTo>
                      <a:pt x="122" y="26"/>
                      <a:pt x="129" y="11"/>
                      <a:pt x="118" y="5"/>
                    </a:cubicBezTo>
                    <a:cubicBezTo>
                      <a:pt x="108" y="0"/>
                      <a:pt x="77" y="12"/>
                      <a:pt x="61" y="19"/>
                    </a:cubicBezTo>
                    <a:cubicBezTo>
                      <a:pt x="57" y="26"/>
                      <a:pt x="50" y="34"/>
                      <a:pt x="46" y="3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7" name="Group 246"/>
            <p:cNvGrpSpPr>
              <a:grpSpLocks/>
            </p:cNvGrpSpPr>
            <p:nvPr/>
          </p:nvGrpSpPr>
          <p:grpSpPr bwMode="auto">
            <a:xfrm>
              <a:off x="4959138" y="766760"/>
              <a:ext cx="1439865" cy="1377946"/>
              <a:chOff x="2434" y="461"/>
              <a:chExt cx="907" cy="868"/>
            </a:xfrm>
          </p:grpSpPr>
          <p:sp>
            <p:nvSpPr>
              <p:cNvPr id="313" name="Freeform 244"/>
              <p:cNvSpPr>
                <a:spLocks/>
              </p:cNvSpPr>
              <p:nvPr/>
            </p:nvSpPr>
            <p:spPr bwMode="auto">
              <a:xfrm>
                <a:off x="2434" y="461"/>
                <a:ext cx="907" cy="868"/>
              </a:xfrm>
              <a:custGeom>
                <a:avLst/>
                <a:gdLst>
                  <a:gd name="T0" fmla="*/ 8347 w 8523"/>
                  <a:gd name="T1" fmla="*/ 5860 h 8166"/>
                  <a:gd name="T2" fmla="*/ 8023 w 8523"/>
                  <a:gd name="T3" fmla="*/ 5699 h 8166"/>
                  <a:gd name="T4" fmla="*/ 7832 w 8523"/>
                  <a:gd name="T5" fmla="*/ 5640 h 8166"/>
                  <a:gd name="T6" fmla="*/ 7715 w 8523"/>
                  <a:gd name="T7" fmla="*/ 5405 h 8166"/>
                  <a:gd name="T8" fmla="*/ 7509 w 8523"/>
                  <a:gd name="T9" fmla="*/ 4920 h 8166"/>
                  <a:gd name="T10" fmla="*/ 7715 w 8523"/>
                  <a:gd name="T11" fmla="*/ 4729 h 8166"/>
                  <a:gd name="T12" fmla="*/ 7671 w 8523"/>
                  <a:gd name="T13" fmla="*/ 4362 h 8166"/>
                  <a:gd name="T14" fmla="*/ 7744 w 8523"/>
                  <a:gd name="T15" fmla="*/ 4186 h 8166"/>
                  <a:gd name="T16" fmla="*/ 7730 w 8523"/>
                  <a:gd name="T17" fmla="*/ 3995 h 8166"/>
                  <a:gd name="T18" fmla="*/ 7744 w 8523"/>
                  <a:gd name="T19" fmla="*/ 3613 h 8166"/>
                  <a:gd name="T20" fmla="*/ 7583 w 8523"/>
                  <a:gd name="T21" fmla="*/ 3172 h 8166"/>
                  <a:gd name="T22" fmla="*/ 7641 w 8523"/>
                  <a:gd name="T23" fmla="*/ 3128 h 8166"/>
                  <a:gd name="T24" fmla="*/ 7480 w 8523"/>
                  <a:gd name="T25" fmla="*/ 2321 h 8166"/>
                  <a:gd name="T26" fmla="*/ 7230 w 8523"/>
                  <a:gd name="T27" fmla="*/ 2086 h 8166"/>
                  <a:gd name="T28" fmla="*/ 7112 w 8523"/>
                  <a:gd name="T29" fmla="*/ 1821 h 8166"/>
                  <a:gd name="T30" fmla="*/ 6965 w 8523"/>
                  <a:gd name="T31" fmla="*/ 1674 h 8166"/>
                  <a:gd name="T32" fmla="*/ 6921 w 8523"/>
                  <a:gd name="T33" fmla="*/ 1425 h 8166"/>
                  <a:gd name="T34" fmla="*/ 7201 w 8523"/>
                  <a:gd name="T35" fmla="*/ 1145 h 8166"/>
                  <a:gd name="T36" fmla="*/ 7289 w 8523"/>
                  <a:gd name="T37" fmla="*/ 499 h 8166"/>
                  <a:gd name="T38" fmla="*/ 7289 w 8523"/>
                  <a:gd name="T39" fmla="*/ 308 h 8166"/>
                  <a:gd name="T40" fmla="*/ 7436 w 8523"/>
                  <a:gd name="T41" fmla="*/ 132 h 8166"/>
                  <a:gd name="T42" fmla="*/ 7406 w 8523"/>
                  <a:gd name="T43" fmla="*/ 147 h 8166"/>
                  <a:gd name="T44" fmla="*/ 7039 w 8523"/>
                  <a:gd name="T45" fmla="*/ 103 h 8166"/>
                  <a:gd name="T46" fmla="*/ 6877 w 8523"/>
                  <a:gd name="T47" fmla="*/ 161 h 8166"/>
                  <a:gd name="T48" fmla="*/ 6613 w 8523"/>
                  <a:gd name="T49" fmla="*/ 88 h 8166"/>
                  <a:gd name="T50" fmla="*/ 6289 w 8523"/>
                  <a:gd name="T51" fmla="*/ 176 h 8166"/>
                  <a:gd name="T52" fmla="*/ 6025 w 8523"/>
                  <a:gd name="T53" fmla="*/ 103 h 8166"/>
                  <a:gd name="T54" fmla="*/ 5378 w 8523"/>
                  <a:gd name="T55" fmla="*/ 147 h 8166"/>
                  <a:gd name="T56" fmla="*/ 4599 w 8523"/>
                  <a:gd name="T57" fmla="*/ 235 h 8166"/>
                  <a:gd name="T58" fmla="*/ 4056 w 8523"/>
                  <a:gd name="T59" fmla="*/ 455 h 8166"/>
                  <a:gd name="T60" fmla="*/ 3806 w 8523"/>
                  <a:gd name="T61" fmla="*/ 499 h 8166"/>
                  <a:gd name="T62" fmla="*/ 3527 w 8523"/>
                  <a:gd name="T63" fmla="*/ 646 h 8166"/>
                  <a:gd name="T64" fmla="*/ 3218 w 8523"/>
                  <a:gd name="T65" fmla="*/ 764 h 8166"/>
                  <a:gd name="T66" fmla="*/ 3292 w 8523"/>
                  <a:gd name="T67" fmla="*/ 984 h 8166"/>
                  <a:gd name="T68" fmla="*/ 3277 w 8523"/>
                  <a:gd name="T69" fmla="*/ 1777 h 8166"/>
                  <a:gd name="T70" fmla="*/ 3365 w 8523"/>
                  <a:gd name="T71" fmla="*/ 1939 h 8166"/>
                  <a:gd name="T72" fmla="*/ 3262 w 8523"/>
                  <a:gd name="T73" fmla="*/ 2115 h 8166"/>
                  <a:gd name="T74" fmla="*/ 2807 w 8523"/>
                  <a:gd name="T75" fmla="*/ 2041 h 8166"/>
                  <a:gd name="T76" fmla="*/ 2571 w 8523"/>
                  <a:gd name="T77" fmla="*/ 2232 h 8166"/>
                  <a:gd name="T78" fmla="*/ 2336 w 8523"/>
                  <a:gd name="T79" fmla="*/ 2306 h 8166"/>
                  <a:gd name="T80" fmla="*/ 2322 w 8523"/>
                  <a:gd name="T81" fmla="*/ 2556 h 8166"/>
                  <a:gd name="T82" fmla="*/ 1954 w 8523"/>
                  <a:gd name="T83" fmla="*/ 2688 h 8166"/>
                  <a:gd name="T84" fmla="*/ 1749 w 8523"/>
                  <a:gd name="T85" fmla="*/ 2732 h 8166"/>
                  <a:gd name="T86" fmla="*/ 1499 w 8523"/>
                  <a:gd name="T87" fmla="*/ 3040 h 8166"/>
                  <a:gd name="T88" fmla="*/ 1146 w 8523"/>
                  <a:gd name="T89" fmla="*/ 3011 h 8166"/>
                  <a:gd name="T90" fmla="*/ 1014 w 8523"/>
                  <a:gd name="T91" fmla="*/ 3158 h 8166"/>
                  <a:gd name="T92" fmla="*/ 764 w 8523"/>
                  <a:gd name="T93" fmla="*/ 3114 h 8166"/>
                  <a:gd name="T94" fmla="*/ 117 w 8523"/>
                  <a:gd name="T95" fmla="*/ 3496 h 8166"/>
                  <a:gd name="T96" fmla="*/ 0 w 8523"/>
                  <a:gd name="T97" fmla="*/ 4113 h 8166"/>
                  <a:gd name="T98" fmla="*/ 3821 w 8523"/>
                  <a:gd name="T99" fmla="*/ 7182 h 8166"/>
                  <a:gd name="T100" fmla="*/ 3835 w 8523"/>
                  <a:gd name="T101" fmla="*/ 7329 h 8166"/>
                  <a:gd name="T102" fmla="*/ 4056 w 8523"/>
                  <a:gd name="T103" fmla="*/ 7550 h 8166"/>
                  <a:gd name="T104" fmla="*/ 4306 w 8523"/>
                  <a:gd name="T105" fmla="*/ 7608 h 8166"/>
                  <a:gd name="T106" fmla="*/ 4482 w 8523"/>
                  <a:gd name="T107" fmla="*/ 7682 h 8166"/>
                  <a:gd name="T108" fmla="*/ 4702 w 8523"/>
                  <a:gd name="T109" fmla="*/ 7902 h 8166"/>
                  <a:gd name="T110" fmla="*/ 4629 w 8523"/>
                  <a:gd name="T111" fmla="*/ 8137 h 8166"/>
                  <a:gd name="T112" fmla="*/ 5804 w 8523"/>
                  <a:gd name="T113" fmla="*/ 8020 h 8166"/>
                  <a:gd name="T114" fmla="*/ 6539 w 8523"/>
                  <a:gd name="T115" fmla="*/ 7388 h 8166"/>
                  <a:gd name="T116" fmla="*/ 8523 w 8523"/>
                  <a:gd name="T117" fmla="*/ 6198 h 8166"/>
                  <a:gd name="T118" fmla="*/ 8347 w 8523"/>
                  <a:gd name="T119" fmla="*/ 5860 h 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23" h="8166">
                    <a:moveTo>
                      <a:pt x="8347" y="5860"/>
                    </a:moveTo>
                    <a:cubicBezTo>
                      <a:pt x="8259" y="5802"/>
                      <a:pt x="8141" y="5699"/>
                      <a:pt x="8023" y="5699"/>
                    </a:cubicBezTo>
                    <a:cubicBezTo>
                      <a:pt x="7891" y="5699"/>
                      <a:pt x="7906" y="5699"/>
                      <a:pt x="7832" y="5640"/>
                    </a:cubicBezTo>
                    <a:cubicBezTo>
                      <a:pt x="7744" y="5567"/>
                      <a:pt x="7715" y="5523"/>
                      <a:pt x="7715" y="5405"/>
                    </a:cubicBezTo>
                    <a:cubicBezTo>
                      <a:pt x="7715" y="5302"/>
                      <a:pt x="7480" y="4994"/>
                      <a:pt x="7509" y="4920"/>
                    </a:cubicBezTo>
                    <a:cubicBezTo>
                      <a:pt x="7539" y="4862"/>
                      <a:pt x="7715" y="4803"/>
                      <a:pt x="7715" y="4729"/>
                    </a:cubicBezTo>
                    <a:cubicBezTo>
                      <a:pt x="7700" y="4641"/>
                      <a:pt x="7656" y="4406"/>
                      <a:pt x="7671" y="4362"/>
                    </a:cubicBezTo>
                    <a:cubicBezTo>
                      <a:pt x="7685" y="4303"/>
                      <a:pt x="7744" y="4259"/>
                      <a:pt x="7744" y="4186"/>
                    </a:cubicBezTo>
                    <a:cubicBezTo>
                      <a:pt x="7744" y="4098"/>
                      <a:pt x="7730" y="4068"/>
                      <a:pt x="7730" y="3995"/>
                    </a:cubicBezTo>
                    <a:cubicBezTo>
                      <a:pt x="7730" y="3922"/>
                      <a:pt x="7788" y="3731"/>
                      <a:pt x="7744" y="3613"/>
                    </a:cubicBezTo>
                    <a:cubicBezTo>
                      <a:pt x="7715" y="3510"/>
                      <a:pt x="7524" y="3246"/>
                      <a:pt x="7583" y="3172"/>
                    </a:cubicBezTo>
                    <a:cubicBezTo>
                      <a:pt x="7597" y="3158"/>
                      <a:pt x="7612" y="3143"/>
                      <a:pt x="7641" y="3128"/>
                    </a:cubicBezTo>
                    <a:cubicBezTo>
                      <a:pt x="7597" y="2908"/>
                      <a:pt x="7494" y="2350"/>
                      <a:pt x="7480" y="2321"/>
                    </a:cubicBezTo>
                    <a:cubicBezTo>
                      <a:pt x="7450" y="2262"/>
                      <a:pt x="7230" y="2174"/>
                      <a:pt x="7230" y="2086"/>
                    </a:cubicBezTo>
                    <a:cubicBezTo>
                      <a:pt x="7215" y="1997"/>
                      <a:pt x="7156" y="1865"/>
                      <a:pt x="7112" y="1821"/>
                    </a:cubicBezTo>
                    <a:cubicBezTo>
                      <a:pt x="7068" y="1762"/>
                      <a:pt x="7024" y="1777"/>
                      <a:pt x="6965" y="1674"/>
                    </a:cubicBezTo>
                    <a:cubicBezTo>
                      <a:pt x="6907" y="1557"/>
                      <a:pt x="6863" y="1513"/>
                      <a:pt x="6921" y="1425"/>
                    </a:cubicBezTo>
                    <a:cubicBezTo>
                      <a:pt x="6995" y="1351"/>
                      <a:pt x="7112" y="1278"/>
                      <a:pt x="7201" y="1145"/>
                    </a:cubicBezTo>
                    <a:cubicBezTo>
                      <a:pt x="7274" y="1013"/>
                      <a:pt x="7230" y="573"/>
                      <a:pt x="7289" y="499"/>
                    </a:cubicBezTo>
                    <a:cubicBezTo>
                      <a:pt x="7348" y="411"/>
                      <a:pt x="7230" y="367"/>
                      <a:pt x="7289" y="308"/>
                    </a:cubicBezTo>
                    <a:cubicBezTo>
                      <a:pt x="7333" y="279"/>
                      <a:pt x="7392" y="205"/>
                      <a:pt x="7436" y="132"/>
                    </a:cubicBezTo>
                    <a:cubicBezTo>
                      <a:pt x="7421" y="132"/>
                      <a:pt x="7421" y="147"/>
                      <a:pt x="7406" y="147"/>
                    </a:cubicBezTo>
                    <a:cubicBezTo>
                      <a:pt x="7289" y="191"/>
                      <a:pt x="7142" y="147"/>
                      <a:pt x="7039" y="103"/>
                    </a:cubicBezTo>
                    <a:cubicBezTo>
                      <a:pt x="6921" y="59"/>
                      <a:pt x="6965" y="103"/>
                      <a:pt x="6877" y="161"/>
                    </a:cubicBezTo>
                    <a:cubicBezTo>
                      <a:pt x="6774" y="220"/>
                      <a:pt x="6745" y="132"/>
                      <a:pt x="6613" y="88"/>
                    </a:cubicBezTo>
                    <a:cubicBezTo>
                      <a:pt x="6466" y="44"/>
                      <a:pt x="6407" y="147"/>
                      <a:pt x="6289" y="176"/>
                    </a:cubicBezTo>
                    <a:cubicBezTo>
                      <a:pt x="6157" y="220"/>
                      <a:pt x="6201" y="205"/>
                      <a:pt x="6025" y="103"/>
                    </a:cubicBezTo>
                    <a:cubicBezTo>
                      <a:pt x="5834" y="0"/>
                      <a:pt x="5496" y="88"/>
                      <a:pt x="5378" y="147"/>
                    </a:cubicBezTo>
                    <a:cubicBezTo>
                      <a:pt x="5275" y="220"/>
                      <a:pt x="4732" y="220"/>
                      <a:pt x="4599" y="235"/>
                    </a:cubicBezTo>
                    <a:cubicBezTo>
                      <a:pt x="4453" y="235"/>
                      <a:pt x="4173" y="485"/>
                      <a:pt x="4056" y="455"/>
                    </a:cubicBezTo>
                    <a:cubicBezTo>
                      <a:pt x="3953" y="440"/>
                      <a:pt x="3894" y="485"/>
                      <a:pt x="3806" y="499"/>
                    </a:cubicBezTo>
                    <a:cubicBezTo>
                      <a:pt x="3718" y="514"/>
                      <a:pt x="3615" y="573"/>
                      <a:pt x="3527" y="646"/>
                    </a:cubicBezTo>
                    <a:cubicBezTo>
                      <a:pt x="3453" y="705"/>
                      <a:pt x="3336" y="764"/>
                      <a:pt x="3218" y="764"/>
                    </a:cubicBezTo>
                    <a:cubicBezTo>
                      <a:pt x="3262" y="866"/>
                      <a:pt x="3292" y="925"/>
                      <a:pt x="3292" y="984"/>
                    </a:cubicBezTo>
                    <a:cubicBezTo>
                      <a:pt x="3292" y="1057"/>
                      <a:pt x="3203" y="1689"/>
                      <a:pt x="3277" y="1777"/>
                    </a:cubicBezTo>
                    <a:cubicBezTo>
                      <a:pt x="3350" y="1851"/>
                      <a:pt x="3365" y="1880"/>
                      <a:pt x="3365" y="1939"/>
                    </a:cubicBezTo>
                    <a:cubicBezTo>
                      <a:pt x="3365" y="1997"/>
                      <a:pt x="3380" y="2144"/>
                      <a:pt x="3262" y="2115"/>
                    </a:cubicBezTo>
                    <a:cubicBezTo>
                      <a:pt x="3145" y="2071"/>
                      <a:pt x="2880" y="2027"/>
                      <a:pt x="2807" y="2041"/>
                    </a:cubicBezTo>
                    <a:cubicBezTo>
                      <a:pt x="2733" y="2056"/>
                      <a:pt x="2704" y="2188"/>
                      <a:pt x="2571" y="2232"/>
                    </a:cubicBezTo>
                    <a:cubicBezTo>
                      <a:pt x="2454" y="2276"/>
                      <a:pt x="2336" y="2232"/>
                      <a:pt x="2336" y="2306"/>
                    </a:cubicBezTo>
                    <a:cubicBezTo>
                      <a:pt x="2336" y="2365"/>
                      <a:pt x="2395" y="2556"/>
                      <a:pt x="2322" y="2556"/>
                    </a:cubicBezTo>
                    <a:cubicBezTo>
                      <a:pt x="2248" y="2556"/>
                      <a:pt x="1998" y="2688"/>
                      <a:pt x="1954" y="2688"/>
                    </a:cubicBezTo>
                    <a:cubicBezTo>
                      <a:pt x="1910" y="2688"/>
                      <a:pt x="1807" y="2673"/>
                      <a:pt x="1749" y="2732"/>
                    </a:cubicBezTo>
                    <a:cubicBezTo>
                      <a:pt x="1704" y="2791"/>
                      <a:pt x="1631" y="3055"/>
                      <a:pt x="1499" y="3040"/>
                    </a:cubicBezTo>
                    <a:cubicBezTo>
                      <a:pt x="1366" y="3026"/>
                      <a:pt x="1190" y="2982"/>
                      <a:pt x="1146" y="3011"/>
                    </a:cubicBezTo>
                    <a:cubicBezTo>
                      <a:pt x="1102" y="3040"/>
                      <a:pt x="1102" y="3158"/>
                      <a:pt x="1014" y="3158"/>
                    </a:cubicBezTo>
                    <a:cubicBezTo>
                      <a:pt x="940" y="3158"/>
                      <a:pt x="793" y="3099"/>
                      <a:pt x="764" y="3114"/>
                    </a:cubicBezTo>
                    <a:cubicBezTo>
                      <a:pt x="720" y="3143"/>
                      <a:pt x="117" y="3496"/>
                      <a:pt x="117" y="3496"/>
                    </a:cubicBezTo>
                    <a:cubicBezTo>
                      <a:pt x="0" y="4113"/>
                      <a:pt x="0" y="4113"/>
                      <a:pt x="0" y="4113"/>
                    </a:cubicBezTo>
                    <a:cubicBezTo>
                      <a:pt x="3821" y="7182"/>
                      <a:pt x="3821" y="7182"/>
                      <a:pt x="3821" y="7182"/>
                    </a:cubicBezTo>
                    <a:cubicBezTo>
                      <a:pt x="3835" y="7329"/>
                      <a:pt x="3835" y="7329"/>
                      <a:pt x="3835" y="7329"/>
                    </a:cubicBezTo>
                    <a:cubicBezTo>
                      <a:pt x="3835" y="7329"/>
                      <a:pt x="4012" y="7550"/>
                      <a:pt x="4056" y="7550"/>
                    </a:cubicBezTo>
                    <a:cubicBezTo>
                      <a:pt x="4100" y="7550"/>
                      <a:pt x="4261" y="7550"/>
                      <a:pt x="4306" y="7608"/>
                    </a:cubicBezTo>
                    <a:cubicBezTo>
                      <a:pt x="4335" y="7652"/>
                      <a:pt x="4306" y="7623"/>
                      <a:pt x="4482" y="7682"/>
                    </a:cubicBezTo>
                    <a:cubicBezTo>
                      <a:pt x="4644" y="7741"/>
                      <a:pt x="4732" y="7829"/>
                      <a:pt x="4702" y="7902"/>
                    </a:cubicBezTo>
                    <a:cubicBezTo>
                      <a:pt x="4673" y="7961"/>
                      <a:pt x="4570" y="8108"/>
                      <a:pt x="4629" y="8137"/>
                    </a:cubicBezTo>
                    <a:cubicBezTo>
                      <a:pt x="4673" y="8166"/>
                      <a:pt x="5804" y="8020"/>
                      <a:pt x="5804" y="8020"/>
                    </a:cubicBezTo>
                    <a:cubicBezTo>
                      <a:pt x="6539" y="7388"/>
                      <a:pt x="6539" y="7388"/>
                      <a:pt x="6539" y="7388"/>
                    </a:cubicBezTo>
                    <a:cubicBezTo>
                      <a:pt x="8523" y="6198"/>
                      <a:pt x="8523" y="6198"/>
                      <a:pt x="8523" y="6198"/>
                    </a:cubicBezTo>
                    <a:cubicBezTo>
                      <a:pt x="8523" y="6198"/>
                      <a:pt x="8450" y="5904"/>
                      <a:pt x="8347" y="586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4" name="Freeform 245"/>
              <p:cNvSpPr>
                <a:spLocks/>
              </p:cNvSpPr>
              <p:nvPr/>
            </p:nvSpPr>
            <p:spPr bwMode="auto">
              <a:xfrm>
                <a:off x="2434" y="461"/>
                <a:ext cx="907" cy="868"/>
              </a:xfrm>
              <a:custGeom>
                <a:avLst/>
                <a:gdLst>
                  <a:gd name="T0" fmla="*/ 888 w 907"/>
                  <a:gd name="T1" fmla="*/ 623 h 868"/>
                  <a:gd name="T2" fmla="*/ 854 w 907"/>
                  <a:gd name="T3" fmla="*/ 606 h 868"/>
                  <a:gd name="T4" fmla="*/ 834 w 907"/>
                  <a:gd name="T5" fmla="*/ 600 h 868"/>
                  <a:gd name="T6" fmla="*/ 821 w 907"/>
                  <a:gd name="T7" fmla="*/ 575 h 868"/>
                  <a:gd name="T8" fmla="*/ 799 w 907"/>
                  <a:gd name="T9" fmla="*/ 523 h 868"/>
                  <a:gd name="T10" fmla="*/ 821 w 907"/>
                  <a:gd name="T11" fmla="*/ 503 h 868"/>
                  <a:gd name="T12" fmla="*/ 816 w 907"/>
                  <a:gd name="T13" fmla="*/ 464 h 868"/>
                  <a:gd name="T14" fmla="*/ 824 w 907"/>
                  <a:gd name="T15" fmla="*/ 445 h 868"/>
                  <a:gd name="T16" fmla="*/ 823 w 907"/>
                  <a:gd name="T17" fmla="*/ 425 h 868"/>
                  <a:gd name="T18" fmla="*/ 824 w 907"/>
                  <a:gd name="T19" fmla="*/ 384 h 868"/>
                  <a:gd name="T20" fmla="*/ 807 w 907"/>
                  <a:gd name="T21" fmla="*/ 337 h 868"/>
                  <a:gd name="T22" fmla="*/ 813 w 907"/>
                  <a:gd name="T23" fmla="*/ 332 h 868"/>
                  <a:gd name="T24" fmla="*/ 796 w 907"/>
                  <a:gd name="T25" fmla="*/ 246 h 868"/>
                  <a:gd name="T26" fmla="*/ 769 w 907"/>
                  <a:gd name="T27" fmla="*/ 221 h 868"/>
                  <a:gd name="T28" fmla="*/ 757 w 907"/>
                  <a:gd name="T29" fmla="*/ 193 h 868"/>
                  <a:gd name="T30" fmla="*/ 741 w 907"/>
                  <a:gd name="T31" fmla="*/ 178 h 868"/>
                  <a:gd name="T32" fmla="*/ 737 w 907"/>
                  <a:gd name="T33" fmla="*/ 151 h 868"/>
                  <a:gd name="T34" fmla="*/ 766 w 907"/>
                  <a:gd name="T35" fmla="*/ 121 h 868"/>
                  <a:gd name="T36" fmla="*/ 776 w 907"/>
                  <a:gd name="T37" fmla="*/ 53 h 868"/>
                  <a:gd name="T38" fmla="*/ 776 w 907"/>
                  <a:gd name="T39" fmla="*/ 32 h 868"/>
                  <a:gd name="T40" fmla="*/ 791 w 907"/>
                  <a:gd name="T41" fmla="*/ 14 h 868"/>
                  <a:gd name="T42" fmla="*/ 788 w 907"/>
                  <a:gd name="T43" fmla="*/ 15 h 868"/>
                  <a:gd name="T44" fmla="*/ 749 w 907"/>
                  <a:gd name="T45" fmla="*/ 10 h 868"/>
                  <a:gd name="T46" fmla="*/ 732 w 907"/>
                  <a:gd name="T47" fmla="*/ 17 h 868"/>
                  <a:gd name="T48" fmla="*/ 704 w 907"/>
                  <a:gd name="T49" fmla="*/ 9 h 868"/>
                  <a:gd name="T50" fmla="*/ 669 w 907"/>
                  <a:gd name="T51" fmla="*/ 18 h 868"/>
                  <a:gd name="T52" fmla="*/ 641 w 907"/>
                  <a:gd name="T53" fmla="*/ 10 h 868"/>
                  <a:gd name="T54" fmla="*/ 572 w 907"/>
                  <a:gd name="T55" fmla="*/ 15 h 868"/>
                  <a:gd name="T56" fmla="*/ 489 w 907"/>
                  <a:gd name="T57" fmla="*/ 25 h 868"/>
                  <a:gd name="T58" fmla="*/ 431 w 907"/>
                  <a:gd name="T59" fmla="*/ 48 h 868"/>
                  <a:gd name="T60" fmla="*/ 405 w 907"/>
                  <a:gd name="T61" fmla="*/ 53 h 868"/>
                  <a:gd name="T62" fmla="*/ 375 w 907"/>
                  <a:gd name="T63" fmla="*/ 68 h 868"/>
                  <a:gd name="T64" fmla="*/ 342 w 907"/>
                  <a:gd name="T65" fmla="*/ 81 h 868"/>
                  <a:gd name="T66" fmla="*/ 350 w 907"/>
                  <a:gd name="T67" fmla="*/ 104 h 868"/>
                  <a:gd name="T68" fmla="*/ 348 w 907"/>
                  <a:gd name="T69" fmla="*/ 189 h 868"/>
                  <a:gd name="T70" fmla="*/ 358 w 907"/>
                  <a:gd name="T71" fmla="*/ 206 h 868"/>
                  <a:gd name="T72" fmla="*/ 347 w 907"/>
                  <a:gd name="T73" fmla="*/ 225 h 868"/>
                  <a:gd name="T74" fmla="*/ 298 w 907"/>
                  <a:gd name="T75" fmla="*/ 217 h 868"/>
                  <a:gd name="T76" fmla="*/ 273 w 907"/>
                  <a:gd name="T77" fmla="*/ 237 h 868"/>
                  <a:gd name="T78" fmla="*/ 248 w 907"/>
                  <a:gd name="T79" fmla="*/ 245 h 868"/>
                  <a:gd name="T80" fmla="*/ 247 w 907"/>
                  <a:gd name="T81" fmla="*/ 271 h 868"/>
                  <a:gd name="T82" fmla="*/ 208 w 907"/>
                  <a:gd name="T83" fmla="*/ 286 h 868"/>
                  <a:gd name="T84" fmla="*/ 186 w 907"/>
                  <a:gd name="T85" fmla="*/ 290 h 868"/>
                  <a:gd name="T86" fmla="*/ 159 w 907"/>
                  <a:gd name="T87" fmla="*/ 323 h 868"/>
                  <a:gd name="T88" fmla="*/ 122 w 907"/>
                  <a:gd name="T89" fmla="*/ 320 h 868"/>
                  <a:gd name="T90" fmla="*/ 107 w 907"/>
                  <a:gd name="T91" fmla="*/ 336 h 868"/>
                  <a:gd name="T92" fmla="*/ 81 w 907"/>
                  <a:gd name="T93" fmla="*/ 331 h 868"/>
                  <a:gd name="T94" fmla="*/ 12 w 907"/>
                  <a:gd name="T95" fmla="*/ 371 h 868"/>
                  <a:gd name="T96" fmla="*/ 0 w 907"/>
                  <a:gd name="T97" fmla="*/ 437 h 868"/>
                  <a:gd name="T98" fmla="*/ 406 w 907"/>
                  <a:gd name="T99" fmla="*/ 764 h 868"/>
                  <a:gd name="T100" fmla="*/ 408 w 907"/>
                  <a:gd name="T101" fmla="*/ 779 h 868"/>
                  <a:gd name="T102" fmla="*/ 431 w 907"/>
                  <a:gd name="T103" fmla="*/ 803 h 868"/>
                  <a:gd name="T104" fmla="*/ 458 w 907"/>
                  <a:gd name="T105" fmla="*/ 809 h 868"/>
                  <a:gd name="T106" fmla="*/ 477 w 907"/>
                  <a:gd name="T107" fmla="*/ 817 h 868"/>
                  <a:gd name="T108" fmla="*/ 500 w 907"/>
                  <a:gd name="T109" fmla="*/ 840 h 868"/>
                  <a:gd name="T110" fmla="*/ 492 w 907"/>
                  <a:gd name="T111" fmla="*/ 865 h 868"/>
                  <a:gd name="T112" fmla="*/ 618 w 907"/>
                  <a:gd name="T113" fmla="*/ 853 h 868"/>
                  <a:gd name="T114" fmla="*/ 696 w 907"/>
                  <a:gd name="T115" fmla="*/ 786 h 868"/>
                  <a:gd name="T116" fmla="*/ 907 w 907"/>
                  <a:gd name="T117" fmla="*/ 659 h 868"/>
                  <a:gd name="T118" fmla="*/ 888 w 907"/>
                  <a:gd name="T119" fmla="*/ 6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7" h="868">
                    <a:moveTo>
                      <a:pt x="888" y="623"/>
                    </a:moveTo>
                    <a:cubicBezTo>
                      <a:pt x="879" y="617"/>
                      <a:pt x="867" y="606"/>
                      <a:pt x="854" y="606"/>
                    </a:cubicBezTo>
                    <a:cubicBezTo>
                      <a:pt x="840" y="606"/>
                      <a:pt x="841" y="606"/>
                      <a:pt x="834" y="600"/>
                    </a:cubicBezTo>
                    <a:cubicBezTo>
                      <a:pt x="824" y="592"/>
                      <a:pt x="821" y="587"/>
                      <a:pt x="821" y="575"/>
                    </a:cubicBezTo>
                    <a:cubicBezTo>
                      <a:pt x="821" y="564"/>
                      <a:pt x="796" y="531"/>
                      <a:pt x="799" y="523"/>
                    </a:cubicBezTo>
                    <a:cubicBezTo>
                      <a:pt x="802" y="517"/>
                      <a:pt x="821" y="511"/>
                      <a:pt x="821" y="503"/>
                    </a:cubicBezTo>
                    <a:cubicBezTo>
                      <a:pt x="820" y="493"/>
                      <a:pt x="815" y="468"/>
                      <a:pt x="816" y="464"/>
                    </a:cubicBezTo>
                    <a:cubicBezTo>
                      <a:pt x="818" y="457"/>
                      <a:pt x="824" y="453"/>
                      <a:pt x="824" y="445"/>
                    </a:cubicBezTo>
                    <a:cubicBezTo>
                      <a:pt x="824" y="436"/>
                      <a:pt x="823" y="432"/>
                      <a:pt x="823" y="425"/>
                    </a:cubicBezTo>
                    <a:cubicBezTo>
                      <a:pt x="823" y="417"/>
                      <a:pt x="829" y="396"/>
                      <a:pt x="824" y="384"/>
                    </a:cubicBezTo>
                    <a:cubicBezTo>
                      <a:pt x="821" y="373"/>
                      <a:pt x="801" y="345"/>
                      <a:pt x="807" y="337"/>
                    </a:cubicBezTo>
                    <a:cubicBezTo>
                      <a:pt x="809" y="336"/>
                      <a:pt x="810" y="334"/>
                      <a:pt x="813" y="332"/>
                    </a:cubicBezTo>
                    <a:cubicBezTo>
                      <a:pt x="809" y="309"/>
                      <a:pt x="798" y="250"/>
                      <a:pt x="796" y="246"/>
                    </a:cubicBezTo>
                    <a:cubicBezTo>
                      <a:pt x="793" y="240"/>
                      <a:pt x="769" y="231"/>
                      <a:pt x="769" y="221"/>
                    </a:cubicBezTo>
                    <a:cubicBezTo>
                      <a:pt x="768" y="212"/>
                      <a:pt x="762" y="198"/>
                      <a:pt x="757" y="193"/>
                    </a:cubicBezTo>
                    <a:cubicBezTo>
                      <a:pt x="752" y="187"/>
                      <a:pt x="748" y="189"/>
                      <a:pt x="741" y="178"/>
                    </a:cubicBezTo>
                    <a:cubicBezTo>
                      <a:pt x="735" y="165"/>
                      <a:pt x="730" y="160"/>
                      <a:pt x="737" y="151"/>
                    </a:cubicBezTo>
                    <a:cubicBezTo>
                      <a:pt x="744" y="143"/>
                      <a:pt x="757" y="135"/>
                      <a:pt x="766" y="121"/>
                    </a:cubicBezTo>
                    <a:cubicBezTo>
                      <a:pt x="774" y="107"/>
                      <a:pt x="769" y="60"/>
                      <a:pt x="776" y="53"/>
                    </a:cubicBezTo>
                    <a:cubicBezTo>
                      <a:pt x="782" y="43"/>
                      <a:pt x="769" y="39"/>
                      <a:pt x="776" y="32"/>
                    </a:cubicBezTo>
                    <a:cubicBezTo>
                      <a:pt x="780" y="29"/>
                      <a:pt x="787" y="21"/>
                      <a:pt x="791" y="14"/>
                    </a:cubicBezTo>
                    <a:cubicBezTo>
                      <a:pt x="790" y="14"/>
                      <a:pt x="790" y="15"/>
                      <a:pt x="788" y="15"/>
                    </a:cubicBezTo>
                    <a:cubicBezTo>
                      <a:pt x="776" y="20"/>
                      <a:pt x="760" y="15"/>
                      <a:pt x="749" y="10"/>
                    </a:cubicBezTo>
                    <a:cubicBezTo>
                      <a:pt x="737" y="6"/>
                      <a:pt x="741" y="10"/>
                      <a:pt x="732" y="17"/>
                    </a:cubicBezTo>
                    <a:cubicBezTo>
                      <a:pt x="721" y="23"/>
                      <a:pt x="718" y="14"/>
                      <a:pt x="704" y="9"/>
                    </a:cubicBezTo>
                    <a:cubicBezTo>
                      <a:pt x="688" y="4"/>
                      <a:pt x="682" y="15"/>
                      <a:pt x="669" y="18"/>
                    </a:cubicBezTo>
                    <a:cubicBezTo>
                      <a:pt x="655" y="23"/>
                      <a:pt x="660" y="21"/>
                      <a:pt x="641" y="10"/>
                    </a:cubicBezTo>
                    <a:cubicBezTo>
                      <a:pt x="621" y="0"/>
                      <a:pt x="585" y="9"/>
                      <a:pt x="572" y="15"/>
                    </a:cubicBezTo>
                    <a:cubicBezTo>
                      <a:pt x="561" y="23"/>
                      <a:pt x="503" y="23"/>
                      <a:pt x="489" y="25"/>
                    </a:cubicBezTo>
                    <a:cubicBezTo>
                      <a:pt x="474" y="25"/>
                      <a:pt x="444" y="51"/>
                      <a:pt x="431" y="48"/>
                    </a:cubicBezTo>
                    <a:cubicBezTo>
                      <a:pt x="420" y="46"/>
                      <a:pt x="414" y="51"/>
                      <a:pt x="405" y="53"/>
                    </a:cubicBezTo>
                    <a:cubicBezTo>
                      <a:pt x="395" y="54"/>
                      <a:pt x="384" y="60"/>
                      <a:pt x="375" y="68"/>
                    </a:cubicBezTo>
                    <a:cubicBezTo>
                      <a:pt x="367" y="75"/>
                      <a:pt x="355" y="81"/>
                      <a:pt x="342" y="81"/>
                    </a:cubicBezTo>
                    <a:cubicBezTo>
                      <a:pt x="347" y="92"/>
                      <a:pt x="350" y="98"/>
                      <a:pt x="350" y="104"/>
                    </a:cubicBezTo>
                    <a:cubicBezTo>
                      <a:pt x="350" y="112"/>
                      <a:pt x="341" y="179"/>
                      <a:pt x="348" y="189"/>
                    </a:cubicBezTo>
                    <a:cubicBezTo>
                      <a:pt x="356" y="196"/>
                      <a:pt x="358" y="200"/>
                      <a:pt x="358" y="206"/>
                    </a:cubicBezTo>
                    <a:cubicBezTo>
                      <a:pt x="358" y="212"/>
                      <a:pt x="359" y="228"/>
                      <a:pt x="347" y="225"/>
                    </a:cubicBezTo>
                    <a:cubicBezTo>
                      <a:pt x="334" y="220"/>
                      <a:pt x="306" y="215"/>
                      <a:pt x="298" y="217"/>
                    </a:cubicBezTo>
                    <a:cubicBezTo>
                      <a:pt x="291" y="218"/>
                      <a:pt x="287" y="232"/>
                      <a:pt x="273" y="237"/>
                    </a:cubicBezTo>
                    <a:cubicBezTo>
                      <a:pt x="261" y="242"/>
                      <a:pt x="248" y="237"/>
                      <a:pt x="248" y="245"/>
                    </a:cubicBezTo>
                    <a:cubicBezTo>
                      <a:pt x="248" y="251"/>
                      <a:pt x="255" y="271"/>
                      <a:pt x="247" y="271"/>
                    </a:cubicBezTo>
                    <a:cubicBezTo>
                      <a:pt x="239" y="271"/>
                      <a:pt x="212" y="286"/>
                      <a:pt x="208" y="286"/>
                    </a:cubicBezTo>
                    <a:cubicBezTo>
                      <a:pt x="203" y="286"/>
                      <a:pt x="192" y="284"/>
                      <a:pt x="186" y="290"/>
                    </a:cubicBezTo>
                    <a:cubicBezTo>
                      <a:pt x="181" y="296"/>
                      <a:pt x="173" y="325"/>
                      <a:pt x="159" y="323"/>
                    </a:cubicBezTo>
                    <a:cubicBezTo>
                      <a:pt x="145" y="321"/>
                      <a:pt x="126" y="317"/>
                      <a:pt x="122" y="320"/>
                    </a:cubicBezTo>
                    <a:cubicBezTo>
                      <a:pt x="117" y="323"/>
                      <a:pt x="117" y="336"/>
                      <a:pt x="107" y="336"/>
                    </a:cubicBezTo>
                    <a:cubicBezTo>
                      <a:pt x="100" y="336"/>
                      <a:pt x="84" y="329"/>
                      <a:pt x="81" y="331"/>
                    </a:cubicBezTo>
                    <a:cubicBezTo>
                      <a:pt x="76" y="334"/>
                      <a:pt x="12" y="371"/>
                      <a:pt x="12" y="371"/>
                    </a:cubicBezTo>
                    <a:cubicBezTo>
                      <a:pt x="0" y="437"/>
                      <a:pt x="0" y="437"/>
                      <a:pt x="0" y="437"/>
                    </a:cubicBezTo>
                    <a:cubicBezTo>
                      <a:pt x="406" y="764"/>
                      <a:pt x="406" y="764"/>
                      <a:pt x="406" y="764"/>
                    </a:cubicBezTo>
                    <a:cubicBezTo>
                      <a:pt x="408" y="779"/>
                      <a:pt x="408" y="779"/>
                      <a:pt x="408" y="779"/>
                    </a:cubicBezTo>
                    <a:cubicBezTo>
                      <a:pt x="408" y="779"/>
                      <a:pt x="427" y="803"/>
                      <a:pt x="431" y="803"/>
                    </a:cubicBezTo>
                    <a:cubicBezTo>
                      <a:pt x="436" y="803"/>
                      <a:pt x="453" y="803"/>
                      <a:pt x="458" y="809"/>
                    </a:cubicBezTo>
                    <a:cubicBezTo>
                      <a:pt x="461" y="814"/>
                      <a:pt x="458" y="811"/>
                      <a:pt x="477" y="817"/>
                    </a:cubicBezTo>
                    <a:cubicBezTo>
                      <a:pt x="494" y="823"/>
                      <a:pt x="503" y="833"/>
                      <a:pt x="500" y="840"/>
                    </a:cubicBezTo>
                    <a:cubicBezTo>
                      <a:pt x="497" y="847"/>
                      <a:pt x="486" y="862"/>
                      <a:pt x="492" y="865"/>
                    </a:cubicBezTo>
                    <a:cubicBezTo>
                      <a:pt x="497" y="868"/>
                      <a:pt x="618" y="853"/>
                      <a:pt x="618" y="853"/>
                    </a:cubicBezTo>
                    <a:cubicBezTo>
                      <a:pt x="696" y="786"/>
                      <a:pt x="696" y="786"/>
                      <a:pt x="696" y="786"/>
                    </a:cubicBezTo>
                    <a:cubicBezTo>
                      <a:pt x="907" y="659"/>
                      <a:pt x="907" y="659"/>
                      <a:pt x="907" y="659"/>
                    </a:cubicBezTo>
                    <a:cubicBezTo>
                      <a:pt x="907" y="659"/>
                      <a:pt x="899" y="628"/>
                      <a:pt x="888" y="6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8" name="Group 249"/>
            <p:cNvGrpSpPr>
              <a:grpSpLocks/>
            </p:cNvGrpSpPr>
            <p:nvPr/>
          </p:nvGrpSpPr>
          <p:grpSpPr bwMode="auto">
            <a:xfrm>
              <a:off x="4313025" y="2674929"/>
              <a:ext cx="1588" cy="1587"/>
              <a:chOff x="2027" y="1663"/>
              <a:chExt cx="1" cy="1"/>
            </a:xfrm>
          </p:grpSpPr>
          <p:sp>
            <p:nvSpPr>
              <p:cNvPr id="311" name="Rectangle 247"/>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2" name="Rectangle 248"/>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9" name="Group 252"/>
            <p:cNvGrpSpPr>
              <a:grpSpLocks/>
            </p:cNvGrpSpPr>
            <p:nvPr/>
          </p:nvGrpSpPr>
          <p:grpSpPr bwMode="auto">
            <a:xfrm>
              <a:off x="6125953" y="3455976"/>
              <a:ext cx="473076" cy="471486"/>
              <a:chOff x="3169" y="2155"/>
              <a:chExt cx="298" cy="297"/>
            </a:xfrm>
          </p:grpSpPr>
          <p:sp>
            <p:nvSpPr>
              <p:cNvPr id="309" name="Freeform 250"/>
              <p:cNvSpPr>
                <a:spLocks/>
              </p:cNvSpPr>
              <p:nvPr/>
            </p:nvSpPr>
            <p:spPr bwMode="auto">
              <a:xfrm>
                <a:off x="3169" y="2155"/>
                <a:ext cx="298" cy="297"/>
              </a:xfrm>
              <a:custGeom>
                <a:avLst/>
                <a:gdLst>
                  <a:gd name="T0" fmla="*/ 1424 w 2790"/>
                  <a:gd name="T1" fmla="*/ 2629 h 2790"/>
                  <a:gd name="T2" fmla="*/ 1439 w 2790"/>
                  <a:gd name="T3" fmla="*/ 2482 h 2790"/>
                  <a:gd name="T4" fmla="*/ 1351 w 2790"/>
                  <a:gd name="T5" fmla="*/ 2364 h 2790"/>
                  <a:gd name="T6" fmla="*/ 1365 w 2790"/>
                  <a:gd name="T7" fmla="*/ 2203 h 2790"/>
                  <a:gd name="T8" fmla="*/ 1644 w 2790"/>
                  <a:gd name="T9" fmla="*/ 2173 h 2790"/>
                  <a:gd name="T10" fmla="*/ 1762 w 2790"/>
                  <a:gd name="T11" fmla="*/ 2041 h 2790"/>
                  <a:gd name="T12" fmla="*/ 1821 w 2790"/>
                  <a:gd name="T13" fmla="*/ 1938 h 2790"/>
                  <a:gd name="T14" fmla="*/ 1938 w 2790"/>
                  <a:gd name="T15" fmla="*/ 2027 h 2790"/>
                  <a:gd name="T16" fmla="*/ 2144 w 2790"/>
                  <a:gd name="T17" fmla="*/ 2173 h 2790"/>
                  <a:gd name="T18" fmla="*/ 2320 w 2790"/>
                  <a:gd name="T19" fmla="*/ 2027 h 2790"/>
                  <a:gd name="T20" fmla="*/ 2437 w 2790"/>
                  <a:gd name="T21" fmla="*/ 2144 h 2790"/>
                  <a:gd name="T22" fmla="*/ 2628 w 2790"/>
                  <a:gd name="T23" fmla="*/ 1792 h 2790"/>
                  <a:gd name="T24" fmla="*/ 2672 w 2790"/>
                  <a:gd name="T25" fmla="*/ 1380 h 2790"/>
                  <a:gd name="T26" fmla="*/ 2408 w 2790"/>
                  <a:gd name="T27" fmla="*/ 1131 h 2790"/>
                  <a:gd name="T28" fmla="*/ 2437 w 2790"/>
                  <a:gd name="T29" fmla="*/ 881 h 2790"/>
                  <a:gd name="T30" fmla="*/ 2643 w 2790"/>
                  <a:gd name="T31" fmla="*/ 690 h 2790"/>
                  <a:gd name="T32" fmla="*/ 2511 w 2790"/>
                  <a:gd name="T33" fmla="*/ 411 h 2790"/>
                  <a:gd name="T34" fmla="*/ 2100 w 2790"/>
                  <a:gd name="T35" fmla="*/ 455 h 2790"/>
                  <a:gd name="T36" fmla="*/ 2129 w 2790"/>
                  <a:gd name="T37" fmla="*/ 74 h 2790"/>
                  <a:gd name="T38" fmla="*/ 1189 w 2790"/>
                  <a:gd name="T39" fmla="*/ 0 h 2790"/>
                  <a:gd name="T40" fmla="*/ 1189 w 2790"/>
                  <a:gd name="T41" fmla="*/ 573 h 2790"/>
                  <a:gd name="T42" fmla="*/ 426 w 2790"/>
                  <a:gd name="T43" fmla="*/ 573 h 2790"/>
                  <a:gd name="T44" fmla="*/ 411 w 2790"/>
                  <a:gd name="T45" fmla="*/ 734 h 2790"/>
                  <a:gd name="T46" fmla="*/ 279 w 2790"/>
                  <a:gd name="T47" fmla="*/ 969 h 2790"/>
                  <a:gd name="T48" fmla="*/ 205 w 2790"/>
                  <a:gd name="T49" fmla="*/ 1307 h 2790"/>
                  <a:gd name="T50" fmla="*/ 73 w 2790"/>
                  <a:gd name="T51" fmla="*/ 1351 h 2790"/>
                  <a:gd name="T52" fmla="*/ 103 w 2790"/>
                  <a:gd name="T53" fmla="*/ 1586 h 2790"/>
                  <a:gd name="T54" fmla="*/ 367 w 2790"/>
                  <a:gd name="T55" fmla="*/ 1792 h 2790"/>
                  <a:gd name="T56" fmla="*/ 249 w 2790"/>
                  <a:gd name="T57" fmla="*/ 1821 h 2790"/>
                  <a:gd name="T58" fmla="*/ 440 w 2790"/>
                  <a:gd name="T59" fmla="*/ 2100 h 2790"/>
                  <a:gd name="T60" fmla="*/ 602 w 2790"/>
                  <a:gd name="T61" fmla="*/ 2217 h 2790"/>
                  <a:gd name="T62" fmla="*/ 705 w 2790"/>
                  <a:gd name="T63" fmla="*/ 2423 h 2790"/>
                  <a:gd name="T64" fmla="*/ 984 w 2790"/>
                  <a:gd name="T65" fmla="*/ 2731 h 2790"/>
                  <a:gd name="T66" fmla="*/ 1042 w 2790"/>
                  <a:gd name="T67" fmla="*/ 2790 h 2790"/>
                  <a:gd name="T68" fmla="*/ 1277 w 2790"/>
                  <a:gd name="T69" fmla="*/ 2761 h 2790"/>
                  <a:gd name="T70" fmla="*/ 1424 w 2790"/>
                  <a:gd name="T71" fmla="*/ 2629 h 2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0" h="2790">
                    <a:moveTo>
                      <a:pt x="1424" y="2629"/>
                    </a:moveTo>
                    <a:cubicBezTo>
                      <a:pt x="1424" y="2541"/>
                      <a:pt x="1483" y="2541"/>
                      <a:pt x="1439" y="2482"/>
                    </a:cubicBezTo>
                    <a:cubicBezTo>
                      <a:pt x="1380" y="2408"/>
                      <a:pt x="1351" y="2467"/>
                      <a:pt x="1351" y="2364"/>
                    </a:cubicBezTo>
                    <a:cubicBezTo>
                      <a:pt x="1351" y="2276"/>
                      <a:pt x="1321" y="2203"/>
                      <a:pt x="1365" y="2203"/>
                    </a:cubicBezTo>
                    <a:cubicBezTo>
                      <a:pt x="1409" y="2203"/>
                      <a:pt x="1586" y="2188"/>
                      <a:pt x="1644" y="2173"/>
                    </a:cubicBezTo>
                    <a:cubicBezTo>
                      <a:pt x="1718" y="2173"/>
                      <a:pt x="1762" y="2085"/>
                      <a:pt x="1762" y="2041"/>
                    </a:cubicBezTo>
                    <a:cubicBezTo>
                      <a:pt x="1762" y="2012"/>
                      <a:pt x="1777" y="1938"/>
                      <a:pt x="1821" y="1938"/>
                    </a:cubicBezTo>
                    <a:cubicBezTo>
                      <a:pt x="1865" y="1938"/>
                      <a:pt x="1894" y="1938"/>
                      <a:pt x="1938" y="2027"/>
                    </a:cubicBezTo>
                    <a:cubicBezTo>
                      <a:pt x="1997" y="2129"/>
                      <a:pt x="2085" y="2232"/>
                      <a:pt x="2144" y="2173"/>
                    </a:cubicBezTo>
                    <a:cubicBezTo>
                      <a:pt x="2202" y="2129"/>
                      <a:pt x="2276" y="1968"/>
                      <a:pt x="2320" y="2027"/>
                    </a:cubicBezTo>
                    <a:cubicBezTo>
                      <a:pt x="2364" y="2100"/>
                      <a:pt x="2379" y="2188"/>
                      <a:pt x="2437" y="2144"/>
                    </a:cubicBezTo>
                    <a:cubicBezTo>
                      <a:pt x="2511" y="2085"/>
                      <a:pt x="2584" y="1953"/>
                      <a:pt x="2628" y="1792"/>
                    </a:cubicBezTo>
                    <a:cubicBezTo>
                      <a:pt x="2672" y="1630"/>
                      <a:pt x="2790" y="1513"/>
                      <a:pt x="2672" y="1380"/>
                    </a:cubicBezTo>
                    <a:cubicBezTo>
                      <a:pt x="2555" y="1263"/>
                      <a:pt x="2423" y="1204"/>
                      <a:pt x="2408" y="1131"/>
                    </a:cubicBezTo>
                    <a:cubicBezTo>
                      <a:pt x="2379" y="1057"/>
                      <a:pt x="2335" y="984"/>
                      <a:pt x="2437" y="881"/>
                    </a:cubicBezTo>
                    <a:cubicBezTo>
                      <a:pt x="2555" y="764"/>
                      <a:pt x="2672" y="808"/>
                      <a:pt x="2643" y="690"/>
                    </a:cubicBezTo>
                    <a:cubicBezTo>
                      <a:pt x="2614" y="573"/>
                      <a:pt x="2570" y="411"/>
                      <a:pt x="2511" y="411"/>
                    </a:cubicBezTo>
                    <a:cubicBezTo>
                      <a:pt x="2437" y="411"/>
                      <a:pt x="2158" y="558"/>
                      <a:pt x="2100" y="455"/>
                    </a:cubicBezTo>
                    <a:cubicBezTo>
                      <a:pt x="2070" y="382"/>
                      <a:pt x="2056" y="206"/>
                      <a:pt x="2129" y="74"/>
                    </a:cubicBezTo>
                    <a:cubicBezTo>
                      <a:pt x="1688" y="44"/>
                      <a:pt x="1189" y="0"/>
                      <a:pt x="1189" y="0"/>
                    </a:cubicBezTo>
                    <a:cubicBezTo>
                      <a:pt x="1189" y="573"/>
                      <a:pt x="1189" y="573"/>
                      <a:pt x="1189" y="573"/>
                    </a:cubicBezTo>
                    <a:cubicBezTo>
                      <a:pt x="426" y="573"/>
                      <a:pt x="426" y="573"/>
                      <a:pt x="426" y="573"/>
                    </a:cubicBezTo>
                    <a:cubicBezTo>
                      <a:pt x="440" y="617"/>
                      <a:pt x="411" y="661"/>
                      <a:pt x="411" y="734"/>
                    </a:cubicBezTo>
                    <a:cubicBezTo>
                      <a:pt x="426" y="837"/>
                      <a:pt x="279" y="867"/>
                      <a:pt x="279" y="969"/>
                    </a:cubicBezTo>
                    <a:cubicBezTo>
                      <a:pt x="293" y="1057"/>
                      <a:pt x="249" y="1219"/>
                      <a:pt x="205" y="1307"/>
                    </a:cubicBezTo>
                    <a:cubicBezTo>
                      <a:pt x="161" y="1395"/>
                      <a:pt x="132" y="1351"/>
                      <a:pt x="73" y="1351"/>
                    </a:cubicBezTo>
                    <a:cubicBezTo>
                      <a:pt x="0" y="1351"/>
                      <a:pt x="44" y="1513"/>
                      <a:pt x="103" y="1586"/>
                    </a:cubicBezTo>
                    <a:cubicBezTo>
                      <a:pt x="161" y="1674"/>
                      <a:pt x="279" y="1733"/>
                      <a:pt x="367" y="1792"/>
                    </a:cubicBezTo>
                    <a:cubicBezTo>
                      <a:pt x="455" y="1865"/>
                      <a:pt x="279" y="1792"/>
                      <a:pt x="249" y="1821"/>
                    </a:cubicBezTo>
                    <a:cubicBezTo>
                      <a:pt x="205" y="1836"/>
                      <a:pt x="352" y="1983"/>
                      <a:pt x="440" y="2100"/>
                    </a:cubicBezTo>
                    <a:cubicBezTo>
                      <a:pt x="514" y="2217"/>
                      <a:pt x="528" y="2188"/>
                      <a:pt x="602" y="2217"/>
                    </a:cubicBezTo>
                    <a:cubicBezTo>
                      <a:pt x="661" y="2262"/>
                      <a:pt x="602" y="2335"/>
                      <a:pt x="705" y="2423"/>
                    </a:cubicBezTo>
                    <a:cubicBezTo>
                      <a:pt x="822" y="2496"/>
                      <a:pt x="866" y="2585"/>
                      <a:pt x="984" y="2731"/>
                    </a:cubicBezTo>
                    <a:cubicBezTo>
                      <a:pt x="998" y="2761"/>
                      <a:pt x="1013" y="2775"/>
                      <a:pt x="1042" y="2790"/>
                    </a:cubicBezTo>
                    <a:cubicBezTo>
                      <a:pt x="1130" y="2790"/>
                      <a:pt x="1248" y="2775"/>
                      <a:pt x="1277" y="2761"/>
                    </a:cubicBezTo>
                    <a:cubicBezTo>
                      <a:pt x="1351" y="2731"/>
                      <a:pt x="1424" y="2702"/>
                      <a:pt x="1424" y="262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0" name="Freeform 251"/>
              <p:cNvSpPr>
                <a:spLocks/>
              </p:cNvSpPr>
              <p:nvPr/>
            </p:nvSpPr>
            <p:spPr bwMode="auto">
              <a:xfrm>
                <a:off x="3169" y="2155"/>
                <a:ext cx="298" cy="297"/>
              </a:xfrm>
              <a:custGeom>
                <a:avLst/>
                <a:gdLst>
                  <a:gd name="T0" fmla="*/ 152 w 298"/>
                  <a:gd name="T1" fmla="*/ 279 h 297"/>
                  <a:gd name="T2" fmla="*/ 154 w 298"/>
                  <a:gd name="T3" fmla="*/ 264 h 297"/>
                  <a:gd name="T4" fmla="*/ 144 w 298"/>
                  <a:gd name="T5" fmla="*/ 251 h 297"/>
                  <a:gd name="T6" fmla="*/ 146 w 298"/>
                  <a:gd name="T7" fmla="*/ 234 h 297"/>
                  <a:gd name="T8" fmla="*/ 175 w 298"/>
                  <a:gd name="T9" fmla="*/ 231 h 297"/>
                  <a:gd name="T10" fmla="*/ 188 w 298"/>
                  <a:gd name="T11" fmla="*/ 217 h 297"/>
                  <a:gd name="T12" fmla="*/ 194 w 298"/>
                  <a:gd name="T13" fmla="*/ 206 h 297"/>
                  <a:gd name="T14" fmla="*/ 207 w 298"/>
                  <a:gd name="T15" fmla="*/ 215 h 297"/>
                  <a:gd name="T16" fmla="*/ 229 w 298"/>
                  <a:gd name="T17" fmla="*/ 231 h 297"/>
                  <a:gd name="T18" fmla="*/ 247 w 298"/>
                  <a:gd name="T19" fmla="*/ 215 h 297"/>
                  <a:gd name="T20" fmla="*/ 260 w 298"/>
                  <a:gd name="T21" fmla="*/ 228 h 297"/>
                  <a:gd name="T22" fmla="*/ 280 w 298"/>
                  <a:gd name="T23" fmla="*/ 190 h 297"/>
                  <a:gd name="T24" fmla="*/ 285 w 298"/>
                  <a:gd name="T25" fmla="*/ 147 h 297"/>
                  <a:gd name="T26" fmla="*/ 257 w 298"/>
                  <a:gd name="T27" fmla="*/ 120 h 297"/>
                  <a:gd name="T28" fmla="*/ 260 w 298"/>
                  <a:gd name="T29" fmla="*/ 93 h 297"/>
                  <a:gd name="T30" fmla="*/ 282 w 298"/>
                  <a:gd name="T31" fmla="*/ 73 h 297"/>
                  <a:gd name="T32" fmla="*/ 268 w 298"/>
                  <a:gd name="T33" fmla="*/ 43 h 297"/>
                  <a:gd name="T34" fmla="*/ 224 w 298"/>
                  <a:gd name="T35" fmla="*/ 48 h 297"/>
                  <a:gd name="T36" fmla="*/ 227 w 298"/>
                  <a:gd name="T37" fmla="*/ 8 h 297"/>
                  <a:gd name="T38" fmla="*/ 127 w 298"/>
                  <a:gd name="T39" fmla="*/ 0 h 297"/>
                  <a:gd name="T40" fmla="*/ 127 w 298"/>
                  <a:gd name="T41" fmla="*/ 61 h 297"/>
                  <a:gd name="T42" fmla="*/ 46 w 298"/>
                  <a:gd name="T43" fmla="*/ 61 h 297"/>
                  <a:gd name="T44" fmla="*/ 44 w 298"/>
                  <a:gd name="T45" fmla="*/ 78 h 297"/>
                  <a:gd name="T46" fmla="*/ 30 w 298"/>
                  <a:gd name="T47" fmla="*/ 103 h 297"/>
                  <a:gd name="T48" fmla="*/ 22 w 298"/>
                  <a:gd name="T49" fmla="*/ 139 h 297"/>
                  <a:gd name="T50" fmla="*/ 8 w 298"/>
                  <a:gd name="T51" fmla="*/ 143 h 297"/>
                  <a:gd name="T52" fmla="*/ 11 w 298"/>
                  <a:gd name="T53" fmla="*/ 168 h 297"/>
                  <a:gd name="T54" fmla="*/ 39 w 298"/>
                  <a:gd name="T55" fmla="*/ 190 h 297"/>
                  <a:gd name="T56" fmla="*/ 27 w 298"/>
                  <a:gd name="T57" fmla="*/ 193 h 297"/>
                  <a:gd name="T58" fmla="*/ 47 w 298"/>
                  <a:gd name="T59" fmla="*/ 223 h 297"/>
                  <a:gd name="T60" fmla="*/ 65 w 298"/>
                  <a:gd name="T61" fmla="*/ 236 h 297"/>
                  <a:gd name="T62" fmla="*/ 75 w 298"/>
                  <a:gd name="T63" fmla="*/ 258 h 297"/>
                  <a:gd name="T64" fmla="*/ 105 w 298"/>
                  <a:gd name="T65" fmla="*/ 290 h 297"/>
                  <a:gd name="T66" fmla="*/ 111 w 298"/>
                  <a:gd name="T67" fmla="*/ 297 h 297"/>
                  <a:gd name="T68" fmla="*/ 136 w 298"/>
                  <a:gd name="T69" fmla="*/ 293 h 297"/>
                  <a:gd name="T70" fmla="*/ 152 w 298"/>
                  <a:gd name="T71" fmla="*/ 27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97">
                    <a:moveTo>
                      <a:pt x="152" y="279"/>
                    </a:moveTo>
                    <a:cubicBezTo>
                      <a:pt x="152" y="270"/>
                      <a:pt x="158" y="270"/>
                      <a:pt x="154" y="264"/>
                    </a:cubicBezTo>
                    <a:cubicBezTo>
                      <a:pt x="147" y="256"/>
                      <a:pt x="144" y="262"/>
                      <a:pt x="144" y="251"/>
                    </a:cubicBezTo>
                    <a:cubicBezTo>
                      <a:pt x="144" y="242"/>
                      <a:pt x="141" y="234"/>
                      <a:pt x="146" y="234"/>
                    </a:cubicBezTo>
                    <a:cubicBezTo>
                      <a:pt x="150" y="234"/>
                      <a:pt x="169" y="233"/>
                      <a:pt x="175" y="231"/>
                    </a:cubicBezTo>
                    <a:cubicBezTo>
                      <a:pt x="183" y="231"/>
                      <a:pt x="188" y="222"/>
                      <a:pt x="188" y="217"/>
                    </a:cubicBezTo>
                    <a:cubicBezTo>
                      <a:pt x="188" y="214"/>
                      <a:pt x="190" y="206"/>
                      <a:pt x="194" y="206"/>
                    </a:cubicBezTo>
                    <a:cubicBezTo>
                      <a:pt x="199" y="206"/>
                      <a:pt x="202" y="206"/>
                      <a:pt x="207" y="215"/>
                    </a:cubicBezTo>
                    <a:cubicBezTo>
                      <a:pt x="213" y="226"/>
                      <a:pt x="222" y="237"/>
                      <a:pt x="229" y="231"/>
                    </a:cubicBezTo>
                    <a:cubicBezTo>
                      <a:pt x="235" y="226"/>
                      <a:pt x="243" y="209"/>
                      <a:pt x="247" y="215"/>
                    </a:cubicBezTo>
                    <a:cubicBezTo>
                      <a:pt x="252" y="223"/>
                      <a:pt x="254" y="233"/>
                      <a:pt x="260" y="228"/>
                    </a:cubicBezTo>
                    <a:cubicBezTo>
                      <a:pt x="268" y="222"/>
                      <a:pt x="276" y="208"/>
                      <a:pt x="280" y="190"/>
                    </a:cubicBezTo>
                    <a:cubicBezTo>
                      <a:pt x="285" y="173"/>
                      <a:pt x="298" y="161"/>
                      <a:pt x="285" y="147"/>
                    </a:cubicBezTo>
                    <a:cubicBezTo>
                      <a:pt x="273" y="134"/>
                      <a:pt x="258" y="128"/>
                      <a:pt x="257" y="120"/>
                    </a:cubicBezTo>
                    <a:cubicBezTo>
                      <a:pt x="254" y="112"/>
                      <a:pt x="249" y="104"/>
                      <a:pt x="260" y="93"/>
                    </a:cubicBezTo>
                    <a:cubicBezTo>
                      <a:pt x="273" y="81"/>
                      <a:pt x="285" y="86"/>
                      <a:pt x="282" y="73"/>
                    </a:cubicBezTo>
                    <a:cubicBezTo>
                      <a:pt x="279" y="61"/>
                      <a:pt x="274" y="43"/>
                      <a:pt x="268" y="43"/>
                    </a:cubicBezTo>
                    <a:cubicBezTo>
                      <a:pt x="260" y="43"/>
                      <a:pt x="230" y="59"/>
                      <a:pt x="224" y="48"/>
                    </a:cubicBezTo>
                    <a:cubicBezTo>
                      <a:pt x="221" y="40"/>
                      <a:pt x="219" y="22"/>
                      <a:pt x="227" y="8"/>
                    </a:cubicBezTo>
                    <a:cubicBezTo>
                      <a:pt x="180" y="4"/>
                      <a:pt x="127" y="0"/>
                      <a:pt x="127" y="0"/>
                    </a:cubicBezTo>
                    <a:cubicBezTo>
                      <a:pt x="127" y="61"/>
                      <a:pt x="127" y="61"/>
                      <a:pt x="127" y="61"/>
                    </a:cubicBezTo>
                    <a:cubicBezTo>
                      <a:pt x="46" y="61"/>
                      <a:pt x="46" y="61"/>
                      <a:pt x="46" y="61"/>
                    </a:cubicBezTo>
                    <a:cubicBezTo>
                      <a:pt x="47" y="65"/>
                      <a:pt x="44" y="70"/>
                      <a:pt x="44" y="78"/>
                    </a:cubicBezTo>
                    <a:cubicBezTo>
                      <a:pt x="46" y="89"/>
                      <a:pt x="30" y="92"/>
                      <a:pt x="30" y="103"/>
                    </a:cubicBezTo>
                    <a:cubicBezTo>
                      <a:pt x="32" y="112"/>
                      <a:pt x="27" y="129"/>
                      <a:pt x="22" y="139"/>
                    </a:cubicBezTo>
                    <a:cubicBezTo>
                      <a:pt x="18" y="148"/>
                      <a:pt x="14" y="143"/>
                      <a:pt x="8" y="143"/>
                    </a:cubicBezTo>
                    <a:cubicBezTo>
                      <a:pt x="0" y="143"/>
                      <a:pt x="5" y="161"/>
                      <a:pt x="11" y="168"/>
                    </a:cubicBezTo>
                    <a:cubicBezTo>
                      <a:pt x="18" y="178"/>
                      <a:pt x="30" y="184"/>
                      <a:pt x="39" y="190"/>
                    </a:cubicBezTo>
                    <a:cubicBezTo>
                      <a:pt x="49" y="198"/>
                      <a:pt x="30" y="190"/>
                      <a:pt x="27" y="193"/>
                    </a:cubicBezTo>
                    <a:cubicBezTo>
                      <a:pt x="22" y="195"/>
                      <a:pt x="38" y="211"/>
                      <a:pt x="47" y="223"/>
                    </a:cubicBezTo>
                    <a:cubicBezTo>
                      <a:pt x="55" y="236"/>
                      <a:pt x="57" y="233"/>
                      <a:pt x="65" y="236"/>
                    </a:cubicBezTo>
                    <a:cubicBezTo>
                      <a:pt x="71" y="240"/>
                      <a:pt x="65" y="248"/>
                      <a:pt x="75" y="258"/>
                    </a:cubicBezTo>
                    <a:cubicBezTo>
                      <a:pt x="88" y="265"/>
                      <a:pt x="93" y="275"/>
                      <a:pt x="105" y="290"/>
                    </a:cubicBezTo>
                    <a:cubicBezTo>
                      <a:pt x="107" y="293"/>
                      <a:pt x="108" y="295"/>
                      <a:pt x="111" y="297"/>
                    </a:cubicBezTo>
                    <a:cubicBezTo>
                      <a:pt x="121" y="297"/>
                      <a:pt x="133" y="295"/>
                      <a:pt x="136" y="293"/>
                    </a:cubicBezTo>
                    <a:cubicBezTo>
                      <a:pt x="144" y="290"/>
                      <a:pt x="152" y="287"/>
                      <a:pt x="152" y="27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0" name="Group 255"/>
            <p:cNvGrpSpPr>
              <a:grpSpLocks/>
            </p:cNvGrpSpPr>
            <p:nvPr/>
          </p:nvGrpSpPr>
          <p:grpSpPr bwMode="auto">
            <a:xfrm>
              <a:off x="6302166" y="3341677"/>
              <a:ext cx="595314" cy="682623"/>
              <a:chOff x="3280" y="2083"/>
              <a:chExt cx="375" cy="430"/>
            </a:xfrm>
          </p:grpSpPr>
          <p:sp>
            <p:nvSpPr>
              <p:cNvPr id="307" name="Freeform 253"/>
              <p:cNvSpPr>
                <a:spLocks/>
              </p:cNvSpPr>
              <p:nvPr/>
            </p:nvSpPr>
            <p:spPr bwMode="auto">
              <a:xfrm>
                <a:off x="3280" y="2083"/>
                <a:ext cx="375" cy="430"/>
              </a:xfrm>
              <a:custGeom>
                <a:avLst/>
                <a:gdLst>
                  <a:gd name="T0" fmla="*/ 3347 w 3523"/>
                  <a:gd name="T1" fmla="*/ 89 h 4044"/>
                  <a:gd name="T2" fmla="*/ 3009 w 3523"/>
                  <a:gd name="T3" fmla="*/ 15 h 4044"/>
                  <a:gd name="T4" fmla="*/ 2657 w 3523"/>
                  <a:gd name="T5" fmla="*/ 133 h 4044"/>
                  <a:gd name="T6" fmla="*/ 2540 w 3523"/>
                  <a:gd name="T7" fmla="*/ 471 h 4044"/>
                  <a:gd name="T8" fmla="*/ 2393 w 3523"/>
                  <a:gd name="T9" fmla="*/ 750 h 4044"/>
                  <a:gd name="T10" fmla="*/ 2378 w 3523"/>
                  <a:gd name="T11" fmla="*/ 912 h 4044"/>
                  <a:gd name="T12" fmla="*/ 2217 w 3523"/>
                  <a:gd name="T13" fmla="*/ 883 h 4044"/>
                  <a:gd name="T14" fmla="*/ 1703 w 3523"/>
                  <a:gd name="T15" fmla="*/ 780 h 4044"/>
                  <a:gd name="T16" fmla="*/ 1086 w 3523"/>
                  <a:gd name="T17" fmla="*/ 750 h 4044"/>
                  <a:gd name="T18" fmla="*/ 1057 w 3523"/>
                  <a:gd name="T19" fmla="*/ 1133 h 4044"/>
                  <a:gd name="T20" fmla="*/ 1468 w 3523"/>
                  <a:gd name="T21" fmla="*/ 1088 h 4044"/>
                  <a:gd name="T22" fmla="*/ 1600 w 3523"/>
                  <a:gd name="T23" fmla="*/ 1368 h 4044"/>
                  <a:gd name="T24" fmla="*/ 1394 w 3523"/>
                  <a:gd name="T25" fmla="*/ 1559 h 4044"/>
                  <a:gd name="T26" fmla="*/ 1365 w 3523"/>
                  <a:gd name="T27" fmla="*/ 1809 h 4044"/>
                  <a:gd name="T28" fmla="*/ 1629 w 3523"/>
                  <a:gd name="T29" fmla="*/ 2059 h 4044"/>
                  <a:gd name="T30" fmla="*/ 1585 w 3523"/>
                  <a:gd name="T31" fmla="*/ 2471 h 4044"/>
                  <a:gd name="T32" fmla="*/ 1394 w 3523"/>
                  <a:gd name="T33" fmla="*/ 2823 h 4044"/>
                  <a:gd name="T34" fmla="*/ 1277 w 3523"/>
                  <a:gd name="T35" fmla="*/ 2706 h 4044"/>
                  <a:gd name="T36" fmla="*/ 1101 w 3523"/>
                  <a:gd name="T37" fmla="*/ 2853 h 4044"/>
                  <a:gd name="T38" fmla="*/ 895 w 3523"/>
                  <a:gd name="T39" fmla="*/ 2706 h 4044"/>
                  <a:gd name="T40" fmla="*/ 778 w 3523"/>
                  <a:gd name="T41" fmla="*/ 2618 h 4044"/>
                  <a:gd name="T42" fmla="*/ 719 w 3523"/>
                  <a:gd name="T43" fmla="*/ 2721 h 4044"/>
                  <a:gd name="T44" fmla="*/ 602 w 3523"/>
                  <a:gd name="T45" fmla="*/ 2853 h 4044"/>
                  <a:gd name="T46" fmla="*/ 323 w 3523"/>
                  <a:gd name="T47" fmla="*/ 2882 h 4044"/>
                  <a:gd name="T48" fmla="*/ 308 w 3523"/>
                  <a:gd name="T49" fmla="*/ 3044 h 4044"/>
                  <a:gd name="T50" fmla="*/ 396 w 3523"/>
                  <a:gd name="T51" fmla="*/ 3162 h 4044"/>
                  <a:gd name="T52" fmla="*/ 381 w 3523"/>
                  <a:gd name="T53" fmla="*/ 3309 h 4044"/>
                  <a:gd name="T54" fmla="*/ 235 w 3523"/>
                  <a:gd name="T55" fmla="*/ 3441 h 4044"/>
                  <a:gd name="T56" fmla="*/ 0 w 3523"/>
                  <a:gd name="T57" fmla="*/ 3470 h 4044"/>
                  <a:gd name="T58" fmla="*/ 352 w 3523"/>
                  <a:gd name="T59" fmla="*/ 3809 h 4044"/>
                  <a:gd name="T60" fmla="*/ 470 w 3523"/>
                  <a:gd name="T61" fmla="*/ 4044 h 4044"/>
                  <a:gd name="T62" fmla="*/ 646 w 3523"/>
                  <a:gd name="T63" fmla="*/ 3853 h 4044"/>
                  <a:gd name="T64" fmla="*/ 851 w 3523"/>
                  <a:gd name="T65" fmla="*/ 3779 h 4044"/>
                  <a:gd name="T66" fmla="*/ 969 w 3523"/>
                  <a:gd name="T67" fmla="*/ 3882 h 4044"/>
                  <a:gd name="T68" fmla="*/ 1057 w 3523"/>
                  <a:gd name="T69" fmla="*/ 3926 h 4044"/>
                  <a:gd name="T70" fmla="*/ 1130 w 3523"/>
                  <a:gd name="T71" fmla="*/ 4000 h 4044"/>
                  <a:gd name="T72" fmla="*/ 1306 w 3523"/>
                  <a:gd name="T73" fmla="*/ 3867 h 4044"/>
                  <a:gd name="T74" fmla="*/ 1438 w 3523"/>
                  <a:gd name="T75" fmla="*/ 3779 h 4044"/>
                  <a:gd name="T76" fmla="*/ 1615 w 3523"/>
                  <a:gd name="T77" fmla="*/ 3779 h 4044"/>
                  <a:gd name="T78" fmla="*/ 1659 w 3523"/>
                  <a:gd name="T79" fmla="*/ 4000 h 4044"/>
                  <a:gd name="T80" fmla="*/ 1806 w 3523"/>
                  <a:gd name="T81" fmla="*/ 3926 h 4044"/>
                  <a:gd name="T82" fmla="*/ 2173 w 3523"/>
                  <a:gd name="T83" fmla="*/ 3588 h 4044"/>
                  <a:gd name="T84" fmla="*/ 2437 w 3523"/>
                  <a:gd name="T85" fmla="*/ 3235 h 4044"/>
                  <a:gd name="T86" fmla="*/ 2393 w 3523"/>
                  <a:gd name="T87" fmla="*/ 2735 h 4044"/>
                  <a:gd name="T88" fmla="*/ 2642 w 3523"/>
                  <a:gd name="T89" fmla="*/ 2456 h 4044"/>
                  <a:gd name="T90" fmla="*/ 2848 w 3523"/>
                  <a:gd name="T91" fmla="*/ 2221 h 4044"/>
                  <a:gd name="T92" fmla="*/ 3112 w 3523"/>
                  <a:gd name="T93" fmla="*/ 1956 h 4044"/>
                  <a:gd name="T94" fmla="*/ 3215 w 3523"/>
                  <a:gd name="T95" fmla="*/ 1530 h 4044"/>
                  <a:gd name="T96" fmla="*/ 3215 w 3523"/>
                  <a:gd name="T97" fmla="*/ 1236 h 4044"/>
                  <a:gd name="T98" fmla="*/ 3303 w 3523"/>
                  <a:gd name="T99" fmla="*/ 1000 h 4044"/>
                  <a:gd name="T100" fmla="*/ 3303 w 3523"/>
                  <a:gd name="T101" fmla="*/ 706 h 4044"/>
                  <a:gd name="T102" fmla="*/ 3523 w 3523"/>
                  <a:gd name="T103" fmla="*/ 280 h 4044"/>
                  <a:gd name="T104" fmla="*/ 3523 w 3523"/>
                  <a:gd name="T105" fmla="*/ 45 h 4044"/>
                  <a:gd name="T106" fmla="*/ 3347 w 3523"/>
                  <a:gd name="T107" fmla="*/ 89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3" h="4044">
                    <a:moveTo>
                      <a:pt x="3347" y="89"/>
                    </a:moveTo>
                    <a:cubicBezTo>
                      <a:pt x="3303" y="118"/>
                      <a:pt x="3068" y="0"/>
                      <a:pt x="3009" y="15"/>
                    </a:cubicBezTo>
                    <a:cubicBezTo>
                      <a:pt x="2965" y="30"/>
                      <a:pt x="2745" y="103"/>
                      <a:pt x="2657" y="133"/>
                    </a:cubicBezTo>
                    <a:cubicBezTo>
                      <a:pt x="2554" y="177"/>
                      <a:pt x="2540" y="324"/>
                      <a:pt x="2540" y="471"/>
                    </a:cubicBezTo>
                    <a:cubicBezTo>
                      <a:pt x="2540" y="618"/>
                      <a:pt x="2437" y="662"/>
                      <a:pt x="2393" y="750"/>
                    </a:cubicBezTo>
                    <a:cubicBezTo>
                      <a:pt x="2349" y="824"/>
                      <a:pt x="2378" y="839"/>
                      <a:pt x="2378" y="912"/>
                    </a:cubicBezTo>
                    <a:cubicBezTo>
                      <a:pt x="2378" y="971"/>
                      <a:pt x="2319" y="927"/>
                      <a:pt x="2217" y="883"/>
                    </a:cubicBezTo>
                    <a:cubicBezTo>
                      <a:pt x="2128" y="839"/>
                      <a:pt x="1850" y="780"/>
                      <a:pt x="1703" y="780"/>
                    </a:cubicBezTo>
                    <a:cubicBezTo>
                      <a:pt x="1644" y="780"/>
                      <a:pt x="1380" y="765"/>
                      <a:pt x="1086" y="750"/>
                    </a:cubicBezTo>
                    <a:cubicBezTo>
                      <a:pt x="1013" y="883"/>
                      <a:pt x="1027" y="1059"/>
                      <a:pt x="1057" y="1133"/>
                    </a:cubicBezTo>
                    <a:cubicBezTo>
                      <a:pt x="1116" y="1236"/>
                      <a:pt x="1394" y="1088"/>
                      <a:pt x="1468" y="1088"/>
                    </a:cubicBezTo>
                    <a:cubicBezTo>
                      <a:pt x="1527" y="1088"/>
                      <a:pt x="1571" y="1250"/>
                      <a:pt x="1600" y="1368"/>
                    </a:cubicBezTo>
                    <a:cubicBezTo>
                      <a:pt x="1629" y="1485"/>
                      <a:pt x="1512" y="1441"/>
                      <a:pt x="1394" y="1559"/>
                    </a:cubicBezTo>
                    <a:cubicBezTo>
                      <a:pt x="1292" y="1662"/>
                      <a:pt x="1336" y="1735"/>
                      <a:pt x="1365" y="1809"/>
                    </a:cubicBezTo>
                    <a:cubicBezTo>
                      <a:pt x="1380" y="1882"/>
                      <a:pt x="1512" y="1941"/>
                      <a:pt x="1629" y="2059"/>
                    </a:cubicBezTo>
                    <a:cubicBezTo>
                      <a:pt x="1747" y="2191"/>
                      <a:pt x="1629" y="2309"/>
                      <a:pt x="1585" y="2471"/>
                    </a:cubicBezTo>
                    <a:cubicBezTo>
                      <a:pt x="1541" y="2632"/>
                      <a:pt x="1468" y="2765"/>
                      <a:pt x="1394" y="2823"/>
                    </a:cubicBezTo>
                    <a:cubicBezTo>
                      <a:pt x="1336" y="2868"/>
                      <a:pt x="1321" y="2779"/>
                      <a:pt x="1277" y="2706"/>
                    </a:cubicBezTo>
                    <a:cubicBezTo>
                      <a:pt x="1233" y="2647"/>
                      <a:pt x="1160" y="2809"/>
                      <a:pt x="1101" y="2853"/>
                    </a:cubicBezTo>
                    <a:cubicBezTo>
                      <a:pt x="1042" y="2912"/>
                      <a:pt x="954" y="2809"/>
                      <a:pt x="895" y="2706"/>
                    </a:cubicBezTo>
                    <a:cubicBezTo>
                      <a:pt x="851" y="2618"/>
                      <a:pt x="822" y="2618"/>
                      <a:pt x="778" y="2618"/>
                    </a:cubicBezTo>
                    <a:cubicBezTo>
                      <a:pt x="734" y="2618"/>
                      <a:pt x="719" y="2691"/>
                      <a:pt x="719" y="2721"/>
                    </a:cubicBezTo>
                    <a:cubicBezTo>
                      <a:pt x="719" y="2765"/>
                      <a:pt x="675" y="2853"/>
                      <a:pt x="602" y="2853"/>
                    </a:cubicBezTo>
                    <a:cubicBezTo>
                      <a:pt x="543" y="2868"/>
                      <a:pt x="367" y="2882"/>
                      <a:pt x="323" y="2882"/>
                    </a:cubicBezTo>
                    <a:cubicBezTo>
                      <a:pt x="279" y="2882"/>
                      <a:pt x="308" y="2956"/>
                      <a:pt x="308" y="3044"/>
                    </a:cubicBezTo>
                    <a:cubicBezTo>
                      <a:pt x="308" y="3147"/>
                      <a:pt x="337" y="3088"/>
                      <a:pt x="396" y="3162"/>
                    </a:cubicBezTo>
                    <a:cubicBezTo>
                      <a:pt x="440" y="3220"/>
                      <a:pt x="381" y="3220"/>
                      <a:pt x="381" y="3309"/>
                    </a:cubicBezTo>
                    <a:cubicBezTo>
                      <a:pt x="381" y="3382"/>
                      <a:pt x="308" y="3412"/>
                      <a:pt x="235" y="3441"/>
                    </a:cubicBezTo>
                    <a:cubicBezTo>
                      <a:pt x="205" y="3456"/>
                      <a:pt x="88" y="3470"/>
                      <a:pt x="0" y="3470"/>
                    </a:cubicBezTo>
                    <a:cubicBezTo>
                      <a:pt x="117" y="3603"/>
                      <a:pt x="279" y="3706"/>
                      <a:pt x="352" y="3809"/>
                    </a:cubicBezTo>
                    <a:cubicBezTo>
                      <a:pt x="411" y="3882"/>
                      <a:pt x="440" y="3970"/>
                      <a:pt x="470" y="4044"/>
                    </a:cubicBezTo>
                    <a:cubicBezTo>
                      <a:pt x="528" y="3970"/>
                      <a:pt x="616" y="3853"/>
                      <a:pt x="646" y="3853"/>
                    </a:cubicBezTo>
                    <a:cubicBezTo>
                      <a:pt x="675" y="3838"/>
                      <a:pt x="793" y="3779"/>
                      <a:pt x="851" y="3779"/>
                    </a:cubicBezTo>
                    <a:cubicBezTo>
                      <a:pt x="895" y="3779"/>
                      <a:pt x="983" y="3853"/>
                      <a:pt x="969" y="3882"/>
                    </a:cubicBezTo>
                    <a:cubicBezTo>
                      <a:pt x="1013" y="3897"/>
                      <a:pt x="1042" y="3911"/>
                      <a:pt x="1057" y="3926"/>
                    </a:cubicBezTo>
                    <a:cubicBezTo>
                      <a:pt x="1057" y="3970"/>
                      <a:pt x="1086" y="4044"/>
                      <a:pt x="1130" y="4000"/>
                    </a:cubicBezTo>
                    <a:cubicBezTo>
                      <a:pt x="1160" y="3956"/>
                      <a:pt x="1306" y="3911"/>
                      <a:pt x="1306" y="3867"/>
                    </a:cubicBezTo>
                    <a:cubicBezTo>
                      <a:pt x="1321" y="3823"/>
                      <a:pt x="1380" y="3794"/>
                      <a:pt x="1438" y="3779"/>
                    </a:cubicBezTo>
                    <a:cubicBezTo>
                      <a:pt x="1512" y="3750"/>
                      <a:pt x="1615" y="3706"/>
                      <a:pt x="1615" y="3779"/>
                    </a:cubicBezTo>
                    <a:cubicBezTo>
                      <a:pt x="1615" y="3838"/>
                      <a:pt x="1600" y="4000"/>
                      <a:pt x="1659" y="4000"/>
                    </a:cubicBezTo>
                    <a:cubicBezTo>
                      <a:pt x="1717" y="4000"/>
                      <a:pt x="1776" y="4000"/>
                      <a:pt x="1806" y="3926"/>
                    </a:cubicBezTo>
                    <a:cubicBezTo>
                      <a:pt x="1820" y="3867"/>
                      <a:pt x="2084" y="3617"/>
                      <a:pt x="2173" y="3588"/>
                    </a:cubicBezTo>
                    <a:cubicBezTo>
                      <a:pt x="2261" y="3573"/>
                      <a:pt x="2437" y="3338"/>
                      <a:pt x="2437" y="3235"/>
                    </a:cubicBezTo>
                    <a:cubicBezTo>
                      <a:pt x="2437" y="3118"/>
                      <a:pt x="2363" y="2794"/>
                      <a:pt x="2393" y="2735"/>
                    </a:cubicBezTo>
                    <a:cubicBezTo>
                      <a:pt x="2407" y="2676"/>
                      <a:pt x="2613" y="2529"/>
                      <a:pt x="2642" y="2456"/>
                    </a:cubicBezTo>
                    <a:cubicBezTo>
                      <a:pt x="2672" y="2382"/>
                      <a:pt x="2730" y="2279"/>
                      <a:pt x="2848" y="2221"/>
                    </a:cubicBezTo>
                    <a:cubicBezTo>
                      <a:pt x="2965" y="2177"/>
                      <a:pt x="3097" y="2059"/>
                      <a:pt x="3112" y="1956"/>
                    </a:cubicBezTo>
                    <a:cubicBezTo>
                      <a:pt x="3112" y="1853"/>
                      <a:pt x="3200" y="1603"/>
                      <a:pt x="3215" y="1530"/>
                    </a:cubicBezTo>
                    <a:cubicBezTo>
                      <a:pt x="3215" y="1441"/>
                      <a:pt x="3200" y="1324"/>
                      <a:pt x="3215" y="1236"/>
                    </a:cubicBezTo>
                    <a:cubicBezTo>
                      <a:pt x="3230" y="1133"/>
                      <a:pt x="3303" y="1000"/>
                      <a:pt x="3303" y="1000"/>
                    </a:cubicBezTo>
                    <a:cubicBezTo>
                      <a:pt x="3303" y="706"/>
                      <a:pt x="3303" y="706"/>
                      <a:pt x="3303" y="706"/>
                    </a:cubicBezTo>
                    <a:cubicBezTo>
                      <a:pt x="3523" y="280"/>
                      <a:pt x="3523" y="280"/>
                      <a:pt x="3523" y="280"/>
                    </a:cubicBezTo>
                    <a:cubicBezTo>
                      <a:pt x="3523" y="280"/>
                      <a:pt x="3523" y="177"/>
                      <a:pt x="3523" y="45"/>
                    </a:cubicBezTo>
                    <a:cubicBezTo>
                      <a:pt x="3450" y="45"/>
                      <a:pt x="3376" y="74"/>
                      <a:pt x="3347" y="8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8" name="Freeform 254"/>
              <p:cNvSpPr>
                <a:spLocks/>
              </p:cNvSpPr>
              <p:nvPr/>
            </p:nvSpPr>
            <p:spPr bwMode="auto">
              <a:xfrm>
                <a:off x="3280" y="2083"/>
                <a:ext cx="375" cy="430"/>
              </a:xfrm>
              <a:custGeom>
                <a:avLst/>
                <a:gdLst>
                  <a:gd name="T0" fmla="*/ 357 w 375"/>
                  <a:gd name="T1" fmla="*/ 9 h 430"/>
                  <a:gd name="T2" fmla="*/ 321 w 375"/>
                  <a:gd name="T3" fmla="*/ 1 h 430"/>
                  <a:gd name="T4" fmla="*/ 283 w 375"/>
                  <a:gd name="T5" fmla="*/ 14 h 430"/>
                  <a:gd name="T6" fmla="*/ 271 w 375"/>
                  <a:gd name="T7" fmla="*/ 50 h 430"/>
                  <a:gd name="T8" fmla="*/ 255 w 375"/>
                  <a:gd name="T9" fmla="*/ 79 h 430"/>
                  <a:gd name="T10" fmla="*/ 253 w 375"/>
                  <a:gd name="T11" fmla="*/ 97 h 430"/>
                  <a:gd name="T12" fmla="*/ 236 w 375"/>
                  <a:gd name="T13" fmla="*/ 94 h 430"/>
                  <a:gd name="T14" fmla="*/ 182 w 375"/>
                  <a:gd name="T15" fmla="*/ 83 h 430"/>
                  <a:gd name="T16" fmla="*/ 116 w 375"/>
                  <a:gd name="T17" fmla="*/ 79 h 430"/>
                  <a:gd name="T18" fmla="*/ 113 w 375"/>
                  <a:gd name="T19" fmla="*/ 120 h 430"/>
                  <a:gd name="T20" fmla="*/ 157 w 375"/>
                  <a:gd name="T21" fmla="*/ 115 h 430"/>
                  <a:gd name="T22" fmla="*/ 171 w 375"/>
                  <a:gd name="T23" fmla="*/ 145 h 430"/>
                  <a:gd name="T24" fmla="*/ 149 w 375"/>
                  <a:gd name="T25" fmla="*/ 166 h 430"/>
                  <a:gd name="T26" fmla="*/ 146 w 375"/>
                  <a:gd name="T27" fmla="*/ 192 h 430"/>
                  <a:gd name="T28" fmla="*/ 174 w 375"/>
                  <a:gd name="T29" fmla="*/ 219 h 430"/>
                  <a:gd name="T30" fmla="*/ 169 w 375"/>
                  <a:gd name="T31" fmla="*/ 263 h 430"/>
                  <a:gd name="T32" fmla="*/ 149 w 375"/>
                  <a:gd name="T33" fmla="*/ 300 h 430"/>
                  <a:gd name="T34" fmla="*/ 136 w 375"/>
                  <a:gd name="T35" fmla="*/ 288 h 430"/>
                  <a:gd name="T36" fmla="*/ 117 w 375"/>
                  <a:gd name="T37" fmla="*/ 303 h 430"/>
                  <a:gd name="T38" fmla="*/ 95 w 375"/>
                  <a:gd name="T39" fmla="*/ 288 h 430"/>
                  <a:gd name="T40" fmla="*/ 83 w 375"/>
                  <a:gd name="T41" fmla="*/ 278 h 430"/>
                  <a:gd name="T42" fmla="*/ 77 w 375"/>
                  <a:gd name="T43" fmla="*/ 289 h 430"/>
                  <a:gd name="T44" fmla="*/ 64 w 375"/>
                  <a:gd name="T45" fmla="*/ 303 h 430"/>
                  <a:gd name="T46" fmla="*/ 35 w 375"/>
                  <a:gd name="T47" fmla="*/ 306 h 430"/>
                  <a:gd name="T48" fmla="*/ 33 w 375"/>
                  <a:gd name="T49" fmla="*/ 324 h 430"/>
                  <a:gd name="T50" fmla="*/ 42 w 375"/>
                  <a:gd name="T51" fmla="*/ 336 h 430"/>
                  <a:gd name="T52" fmla="*/ 41 w 375"/>
                  <a:gd name="T53" fmla="*/ 352 h 430"/>
                  <a:gd name="T54" fmla="*/ 25 w 375"/>
                  <a:gd name="T55" fmla="*/ 366 h 430"/>
                  <a:gd name="T56" fmla="*/ 0 w 375"/>
                  <a:gd name="T57" fmla="*/ 369 h 430"/>
                  <a:gd name="T58" fmla="*/ 38 w 375"/>
                  <a:gd name="T59" fmla="*/ 405 h 430"/>
                  <a:gd name="T60" fmla="*/ 50 w 375"/>
                  <a:gd name="T61" fmla="*/ 430 h 430"/>
                  <a:gd name="T62" fmla="*/ 69 w 375"/>
                  <a:gd name="T63" fmla="*/ 410 h 430"/>
                  <a:gd name="T64" fmla="*/ 91 w 375"/>
                  <a:gd name="T65" fmla="*/ 402 h 430"/>
                  <a:gd name="T66" fmla="*/ 103 w 375"/>
                  <a:gd name="T67" fmla="*/ 413 h 430"/>
                  <a:gd name="T68" fmla="*/ 113 w 375"/>
                  <a:gd name="T69" fmla="*/ 417 h 430"/>
                  <a:gd name="T70" fmla="*/ 121 w 375"/>
                  <a:gd name="T71" fmla="*/ 425 h 430"/>
                  <a:gd name="T72" fmla="*/ 139 w 375"/>
                  <a:gd name="T73" fmla="*/ 411 h 430"/>
                  <a:gd name="T74" fmla="*/ 153 w 375"/>
                  <a:gd name="T75" fmla="*/ 402 h 430"/>
                  <a:gd name="T76" fmla="*/ 172 w 375"/>
                  <a:gd name="T77" fmla="*/ 402 h 430"/>
                  <a:gd name="T78" fmla="*/ 177 w 375"/>
                  <a:gd name="T79" fmla="*/ 425 h 430"/>
                  <a:gd name="T80" fmla="*/ 193 w 375"/>
                  <a:gd name="T81" fmla="*/ 417 h 430"/>
                  <a:gd name="T82" fmla="*/ 232 w 375"/>
                  <a:gd name="T83" fmla="*/ 381 h 430"/>
                  <a:gd name="T84" fmla="*/ 260 w 375"/>
                  <a:gd name="T85" fmla="*/ 344 h 430"/>
                  <a:gd name="T86" fmla="*/ 255 w 375"/>
                  <a:gd name="T87" fmla="*/ 291 h 430"/>
                  <a:gd name="T88" fmla="*/ 282 w 375"/>
                  <a:gd name="T89" fmla="*/ 261 h 430"/>
                  <a:gd name="T90" fmla="*/ 303 w 375"/>
                  <a:gd name="T91" fmla="*/ 236 h 430"/>
                  <a:gd name="T92" fmla="*/ 332 w 375"/>
                  <a:gd name="T93" fmla="*/ 208 h 430"/>
                  <a:gd name="T94" fmla="*/ 343 w 375"/>
                  <a:gd name="T95" fmla="*/ 162 h 430"/>
                  <a:gd name="T96" fmla="*/ 343 w 375"/>
                  <a:gd name="T97" fmla="*/ 131 h 430"/>
                  <a:gd name="T98" fmla="*/ 352 w 375"/>
                  <a:gd name="T99" fmla="*/ 106 h 430"/>
                  <a:gd name="T100" fmla="*/ 352 w 375"/>
                  <a:gd name="T101" fmla="*/ 75 h 430"/>
                  <a:gd name="T102" fmla="*/ 375 w 375"/>
                  <a:gd name="T103" fmla="*/ 29 h 430"/>
                  <a:gd name="T104" fmla="*/ 375 w 375"/>
                  <a:gd name="T105" fmla="*/ 4 h 430"/>
                  <a:gd name="T106" fmla="*/ 357 w 375"/>
                  <a:gd name="T107" fmla="*/ 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430">
                    <a:moveTo>
                      <a:pt x="357" y="9"/>
                    </a:moveTo>
                    <a:cubicBezTo>
                      <a:pt x="352" y="12"/>
                      <a:pt x="327" y="0"/>
                      <a:pt x="321" y="1"/>
                    </a:cubicBezTo>
                    <a:cubicBezTo>
                      <a:pt x="316" y="3"/>
                      <a:pt x="293" y="11"/>
                      <a:pt x="283" y="14"/>
                    </a:cubicBezTo>
                    <a:cubicBezTo>
                      <a:pt x="272" y="19"/>
                      <a:pt x="271" y="34"/>
                      <a:pt x="271" y="50"/>
                    </a:cubicBezTo>
                    <a:cubicBezTo>
                      <a:pt x="271" y="65"/>
                      <a:pt x="260" y="70"/>
                      <a:pt x="255" y="79"/>
                    </a:cubicBezTo>
                    <a:cubicBezTo>
                      <a:pt x="250" y="87"/>
                      <a:pt x="253" y="89"/>
                      <a:pt x="253" y="97"/>
                    </a:cubicBezTo>
                    <a:cubicBezTo>
                      <a:pt x="253" y="103"/>
                      <a:pt x="247" y="98"/>
                      <a:pt x="236" y="94"/>
                    </a:cubicBezTo>
                    <a:cubicBezTo>
                      <a:pt x="227" y="89"/>
                      <a:pt x="197" y="83"/>
                      <a:pt x="182" y="83"/>
                    </a:cubicBezTo>
                    <a:cubicBezTo>
                      <a:pt x="175" y="83"/>
                      <a:pt x="147" y="81"/>
                      <a:pt x="116" y="79"/>
                    </a:cubicBezTo>
                    <a:cubicBezTo>
                      <a:pt x="108" y="94"/>
                      <a:pt x="110" y="112"/>
                      <a:pt x="113" y="120"/>
                    </a:cubicBezTo>
                    <a:cubicBezTo>
                      <a:pt x="119" y="131"/>
                      <a:pt x="149" y="115"/>
                      <a:pt x="157" y="115"/>
                    </a:cubicBezTo>
                    <a:cubicBezTo>
                      <a:pt x="163" y="115"/>
                      <a:pt x="167" y="133"/>
                      <a:pt x="171" y="145"/>
                    </a:cubicBezTo>
                    <a:cubicBezTo>
                      <a:pt x="174" y="158"/>
                      <a:pt x="161" y="153"/>
                      <a:pt x="149" y="166"/>
                    </a:cubicBezTo>
                    <a:cubicBezTo>
                      <a:pt x="138" y="177"/>
                      <a:pt x="142" y="184"/>
                      <a:pt x="146" y="192"/>
                    </a:cubicBezTo>
                    <a:cubicBezTo>
                      <a:pt x="147" y="200"/>
                      <a:pt x="161" y="206"/>
                      <a:pt x="174" y="219"/>
                    </a:cubicBezTo>
                    <a:cubicBezTo>
                      <a:pt x="186" y="233"/>
                      <a:pt x="174" y="245"/>
                      <a:pt x="169" y="263"/>
                    </a:cubicBezTo>
                    <a:cubicBezTo>
                      <a:pt x="164" y="280"/>
                      <a:pt x="157" y="294"/>
                      <a:pt x="149" y="300"/>
                    </a:cubicBezTo>
                    <a:cubicBezTo>
                      <a:pt x="142" y="305"/>
                      <a:pt x="141" y="295"/>
                      <a:pt x="136" y="288"/>
                    </a:cubicBezTo>
                    <a:cubicBezTo>
                      <a:pt x="131" y="281"/>
                      <a:pt x="124" y="299"/>
                      <a:pt x="117" y="303"/>
                    </a:cubicBezTo>
                    <a:cubicBezTo>
                      <a:pt x="111" y="310"/>
                      <a:pt x="102" y="299"/>
                      <a:pt x="95" y="288"/>
                    </a:cubicBezTo>
                    <a:cubicBezTo>
                      <a:pt x="91" y="278"/>
                      <a:pt x="88" y="278"/>
                      <a:pt x="83" y="278"/>
                    </a:cubicBezTo>
                    <a:cubicBezTo>
                      <a:pt x="78" y="278"/>
                      <a:pt x="77" y="286"/>
                      <a:pt x="77" y="289"/>
                    </a:cubicBezTo>
                    <a:cubicBezTo>
                      <a:pt x="77" y="294"/>
                      <a:pt x="72" y="303"/>
                      <a:pt x="64" y="303"/>
                    </a:cubicBezTo>
                    <a:cubicBezTo>
                      <a:pt x="58" y="305"/>
                      <a:pt x="39" y="306"/>
                      <a:pt x="35" y="306"/>
                    </a:cubicBezTo>
                    <a:cubicBezTo>
                      <a:pt x="30" y="306"/>
                      <a:pt x="33" y="314"/>
                      <a:pt x="33" y="324"/>
                    </a:cubicBezTo>
                    <a:cubicBezTo>
                      <a:pt x="33" y="335"/>
                      <a:pt x="36" y="328"/>
                      <a:pt x="42" y="336"/>
                    </a:cubicBezTo>
                    <a:cubicBezTo>
                      <a:pt x="47" y="342"/>
                      <a:pt x="41" y="342"/>
                      <a:pt x="41" y="352"/>
                    </a:cubicBezTo>
                    <a:cubicBezTo>
                      <a:pt x="41" y="360"/>
                      <a:pt x="33" y="363"/>
                      <a:pt x="25" y="366"/>
                    </a:cubicBezTo>
                    <a:cubicBezTo>
                      <a:pt x="22" y="367"/>
                      <a:pt x="10" y="369"/>
                      <a:pt x="0" y="369"/>
                    </a:cubicBezTo>
                    <a:cubicBezTo>
                      <a:pt x="13" y="383"/>
                      <a:pt x="30" y="394"/>
                      <a:pt x="38" y="405"/>
                    </a:cubicBezTo>
                    <a:cubicBezTo>
                      <a:pt x="44" y="413"/>
                      <a:pt x="47" y="422"/>
                      <a:pt x="50" y="430"/>
                    </a:cubicBezTo>
                    <a:cubicBezTo>
                      <a:pt x="56" y="422"/>
                      <a:pt x="66" y="410"/>
                      <a:pt x="69" y="410"/>
                    </a:cubicBezTo>
                    <a:cubicBezTo>
                      <a:pt x="72" y="408"/>
                      <a:pt x="85" y="402"/>
                      <a:pt x="91" y="402"/>
                    </a:cubicBezTo>
                    <a:cubicBezTo>
                      <a:pt x="95" y="402"/>
                      <a:pt x="105" y="410"/>
                      <a:pt x="103" y="413"/>
                    </a:cubicBezTo>
                    <a:cubicBezTo>
                      <a:pt x="108" y="414"/>
                      <a:pt x="111" y="416"/>
                      <a:pt x="113" y="417"/>
                    </a:cubicBezTo>
                    <a:cubicBezTo>
                      <a:pt x="113" y="422"/>
                      <a:pt x="116" y="430"/>
                      <a:pt x="121" y="425"/>
                    </a:cubicBezTo>
                    <a:cubicBezTo>
                      <a:pt x="124" y="421"/>
                      <a:pt x="139" y="416"/>
                      <a:pt x="139" y="411"/>
                    </a:cubicBezTo>
                    <a:cubicBezTo>
                      <a:pt x="141" y="406"/>
                      <a:pt x="147" y="403"/>
                      <a:pt x="153" y="402"/>
                    </a:cubicBezTo>
                    <a:cubicBezTo>
                      <a:pt x="161" y="399"/>
                      <a:pt x="172" y="394"/>
                      <a:pt x="172" y="402"/>
                    </a:cubicBezTo>
                    <a:cubicBezTo>
                      <a:pt x="172" y="408"/>
                      <a:pt x="171" y="425"/>
                      <a:pt x="177" y="425"/>
                    </a:cubicBezTo>
                    <a:cubicBezTo>
                      <a:pt x="183" y="425"/>
                      <a:pt x="189" y="425"/>
                      <a:pt x="193" y="417"/>
                    </a:cubicBezTo>
                    <a:cubicBezTo>
                      <a:pt x="194" y="411"/>
                      <a:pt x="222" y="385"/>
                      <a:pt x="232" y="381"/>
                    </a:cubicBezTo>
                    <a:cubicBezTo>
                      <a:pt x="241" y="380"/>
                      <a:pt x="260" y="355"/>
                      <a:pt x="260" y="344"/>
                    </a:cubicBezTo>
                    <a:cubicBezTo>
                      <a:pt x="260" y="331"/>
                      <a:pt x="252" y="297"/>
                      <a:pt x="255" y="291"/>
                    </a:cubicBezTo>
                    <a:cubicBezTo>
                      <a:pt x="257" y="284"/>
                      <a:pt x="278" y="269"/>
                      <a:pt x="282" y="261"/>
                    </a:cubicBezTo>
                    <a:cubicBezTo>
                      <a:pt x="285" y="253"/>
                      <a:pt x="291" y="242"/>
                      <a:pt x="303" y="236"/>
                    </a:cubicBezTo>
                    <a:cubicBezTo>
                      <a:pt x="316" y="231"/>
                      <a:pt x="330" y="219"/>
                      <a:pt x="332" y="208"/>
                    </a:cubicBezTo>
                    <a:cubicBezTo>
                      <a:pt x="332" y="197"/>
                      <a:pt x="341" y="170"/>
                      <a:pt x="343" y="162"/>
                    </a:cubicBezTo>
                    <a:cubicBezTo>
                      <a:pt x="343" y="153"/>
                      <a:pt x="341" y="141"/>
                      <a:pt x="343" y="131"/>
                    </a:cubicBezTo>
                    <a:cubicBezTo>
                      <a:pt x="344" y="120"/>
                      <a:pt x="352" y="106"/>
                      <a:pt x="352" y="106"/>
                    </a:cubicBezTo>
                    <a:cubicBezTo>
                      <a:pt x="352" y="75"/>
                      <a:pt x="352" y="75"/>
                      <a:pt x="352" y="75"/>
                    </a:cubicBezTo>
                    <a:cubicBezTo>
                      <a:pt x="375" y="29"/>
                      <a:pt x="375" y="29"/>
                      <a:pt x="375" y="29"/>
                    </a:cubicBezTo>
                    <a:cubicBezTo>
                      <a:pt x="375" y="29"/>
                      <a:pt x="375" y="19"/>
                      <a:pt x="375" y="4"/>
                    </a:cubicBezTo>
                    <a:cubicBezTo>
                      <a:pt x="368" y="4"/>
                      <a:pt x="360" y="8"/>
                      <a:pt x="357" y="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1" name="Group 258"/>
            <p:cNvGrpSpPr>
              <a:grpSpLocks/>
            </p:cNvGrpSpPr>
            <p:nvPr/>
          </p:nvGrpSpPr>
          <p:grpSpPr bwMode="auto">
            <a:xfrm>
              <a:off x="6560929" y="2779703"/>
              <a:ext cx="1014414" cy="679448"/>
              <a:chOff x="3443" y="1729"/>
              <a:chExt cx="639" cy="428"/>
            </a:xfrm>
          </p:grpSpPr>
          <p:sp>
            <p:nvSpPr>
              <p:cNvPr id="305" name="Freeform 256"/>
              <p:cNvSpPr>
                <a:spLocks/>
              </p:cNvSpPr>
              <p:nvPr/>
            </p:nvSpPr>
            <p:spPr bwMode="auto">
              <a:xfrm>
                <a:off x="3443" y="1729"/>
                <a:ext cx="639" cy="428"/>
              </a:xfrm>
              <a:custGeom>
                <a:avLst/>
                <a:gdLst>
                  <a:gd name="T0" fmla="*/ 5948 w 6007"/>
                  <a:gd name="T1" fmla="*/ 2501 h 4017"/>
                  <a:gd name="T2" fmla="*/ 5846 w 6007"/>
                  <a:gd name="T3" fmla="*/ 2354 h 4017"/>
                  <a:gd name="T4" fmla="*/ 5581 w 6007"/>
                  <a:gd name="T5" fmla="*/ 2134 h 4017"/>
                  <a:gd name="T6" fmla="*/ 5537 w 6007"/>
                  <a:gd name="T7" fmla="*/ 1986 h 4017"/>
                  <a:gd name="T8" fmla="*/ 5405 w 6007"/>
                  <a:gd name="T9" fmla="*/ 1825 h 4017"/>
                  <a:gd name="T10" fmla="*/ 5067 w 6007"/>
                  <a:gd name="T11" fmla="*/ 1619 h 4017"/>
                  <a:gd name="T12" fmla="*/ 5008 w 6007"/>
                  <a:gd name="T13" fmla="*/ 1486 h 4017"/>
                  <a:gd name="T14" fmla="*/ 4847 w 6007"/>
                  <a:gd name="T15" fmla="*/ 1310 h 4017"/>
                  <a:gd name="T16" fmla="*/ 4539 w 6007"/>
                  <a:gd name="T17" fmla="*/ 1236 h 4017"/>
                  <a:gd name="T18" fmla="*/ 4553 w 6007"/>
                  <a:gd name="T19" fmla="*/ 1059 h 4017"/>
                  <a:gd name="T20" fmla="*/ 4274 w 6007"/>
                  <a:gd name="T21" fmla="*/ 1015 h 4017"/>
                  <a:gd name="T22" fmla="*/ 4201 w 6007"/>
                  <a:gd name="T23" fmla="*/ 883 h 4017"/>
                  <a:gd name="T24" fmla="*/ 4259 w 6007"/>
                  <a:gd name="T25" fmla="*/ 780 h 4017"/>
                  <a:gd name="T26" fmla="*/ 4230 w 6007"/>
                  <a:gd name="T27" fmla="*/ 427 h 4017"/>
                  <a:gd name="T28" fmla="*/ 3995 w 6007"/>
                  <a:gd name="T29" fmla="*/ 118 h 4017"/>
                  <a:gd name="T30" fmla="*/ 3951 w 6007"/>
                  <a:gd name="T31" fmla="*/ 0 h 4017"/>
                  <a:gd name="T32" fmla="*/ 3775 w 6007"/>
                  <a:gd name="T33" fmla="*/ 0 h 4017"/>
                  <a:gd name="T34" fmla="*/ 3466 w 6007"/>
                  <a:gd name="T35" fmla="*/ 133 h 4017"/>
                  <a:gd name="T36" fmla="*/ 3378 w 6007"/>
                  <a:gd name="T37" fmla="*/ 309 h 4017"/>
                  <a:gd name="T38" fmla="*/ 2761 w 6007"/>
                  <a:gd name="T39" fmla="*/ 824 h 4017"/>
                  <a:gd name="T40" fmla="*/ 2130 w 6007"/>
                  <a:gd name="T41" fmla="*/ 956 h 4017"/>
                  <a:gd name="T42" fmla="*/ 2203 w 6007"/>
                  <a:gd name="T43" fmla="*/ 1104 h 4017"/>
                  <a:gd name="T44" fmla="*/ 2042 w 6007"/>
                  <a:gd name="T45" fmla="*/ 1339 h 4017"/>
                  <a:gd name="T46" fmla="*/ 1616 w 6007"/>
                  <a:gd name="T47" fmla="*/ 1339 h 4017"/>
                  <a:gd name="T48" fmla="*/ 1234 w 6007"/>
                  <a:gd name="T49" fmla="*/ 1560 h 4017"/>
                  <a:gd name="T50" fmla="*/ 1014 w 6007"/>
                  <a:gd name="T51" fmla="*/ 1457 h 4017"/>
                  <a:gd name="T52" fmla="*/ 735 w 6007"/>
                  <a:gd name="T53" fmla="*/ 1604 h 4017"/>
                  <a:gd name="T54" fmla="*/ 573 w 6007"/>
                  <a:gd name="T55" fmla="*/ 1545 h 4017"/>
                  <a:gd name="T56" fmla="*/ 426 w 6007"/>
                  <a:gd name="T57" fmla="*/ 1766 h 4017"/>
                  <a:gd name="T58" fmla="*/ 118 w 6007"/>
                  <a:gd name="T59" fmla="*/ 2207 h 4017"/>
                  <a:gd name="T60" fmla="*/ 133 w 6007"/>
                  <a:gd name="T61" fmla="*/ 2340 h 4017"/>
                  <a:gd name="T62" fmla="*/ 162 w 6007"/>
                  <a:gd name="T63" fmla="*/ 2634 h 4017"/>
                  <a:gd name="T64" fmla="*/ 265 w 6007"/>
                  <a:gd name="T65" fmla="*/ 2957 h 4017"/>
                  <a:gd name="T66" fmla="*/ 368 w 6007"/>
                  <a:gd name="T67" fmla="*/ 3178 h 4017"/>
                  <a:gd name="T68" fmla="*/ 632 w 6007"/>
                  <a:gd name="T69" fmla="*/ 3546 h 4017"/>
                  <a:gd name="T70" fmla="*/ 852 w 6007"/>
                  <a:gd name="T71" fmla="*/ 3678 h 4017"/>
                  <a:gd name="T72" fmla="*/ 911 w 6007"/>
                  <a:gd name="T73" fmla="*/ 4017 h 4017"/>
                  <a:gd name="T74" fmla="*/ 1014 w 6007"/>
                  <a:gd name="T75" fmla="*/ 3796 h 4017"/>
                  <a:gd name="T76" fmla="*/ 1131 w 6007"/>
                  <a:gd name="T77" fmla="*/ 3458 h 4017"/>
                  <a:gd name="T78" fmla="*/ 1484 w 6007"/>
                  <a:gd name="T79" fmla="*/ 3340 h 4017"/>
                  <a:gd name="T80" fmla="*/ 1822 w 6007"/>
                  <a:gd name="T81" fmla="*/ 3414 h 4017"/>
                  <a:gd name="T82" fmla="*/ 1998 w 6007"/>
                  <a:gd name="T83" fmla="*/ 3369 h 4017"/>
                  <a:gd name="T84" fmla="*/ 2027 w 6007"/>
                  <a:gd name="T85" fmla="*/ 3016 h 4017"/>
                  <a:gd name="T86" fmla="*/ 2394 w 6007"/>
                  <a:gd name="T87" fmla="*/ 2663 h 4017"/>
                  <a:gd name="T88" fmla="*/ 2806 w 6007"/>
                  <a:gd name="T89" fmla="*/ 2899 h 4017"/>
                  <a:gd name="T90" fmla="*/ 2996 w 6007"/>
                  <a:gd name="T91" fmla="*/ 3046 h 4017"/>
                  <a:gd name="T92" fmla="*/ 3569 w 6007"/>
                  <a:gd name="T93" fmla="*/ 3090 h 4017"/>
                  <a:gd name="T94" fmla="*/ 3775 w 6007"/>
                  <a:gd name="T95" fmla="*/ 3105 h 4017"/>
                  <a:gd name="T96" fmla="*/ 3995 w 6007"/>
                  <a:gd name="T97" fmla="*/ 2840 h 4017"/>
                  <a:gd name="T98" fmla="*/ 4259 w 6007"/>
                  <a:gd name="T99" fmla="*/ 2869 h 4017"/>
                  <a:gd name="T100" fmla="*/ 4715 w 6007"/>
                  <a:gd name="T101" fmla="*/ 2678 h 4017"/>
                  <a:gd name="T102" fmla="*/ 4906 w 6007"/>
                  <a:gd name="T103" fmla="*/ 2737 h 4017"/>
                  <a:gd name="T104" fmla="*/ 5155 w 6007"/>
                  <a:gd name="T105" fmla="*/ 2560 h 4017"/>
                  <a:gd name="T106" fmla="*/ 5552 w 6007"/>
                  <a:gd name="T107" fmla="*/ 2634 h 4017"/>
                  <a:gd name="T108" fmla="*/ 5787 w 6007"/>
                  <a:gd name="T109" fmla="*/ 2663 h 4017"/>
                  <a:gd name="T110" fmla="*/ 6007 w 6007"/>
                  <a:gd name="T111" fmla="*/ 2619 h 4017"/>
                  <a:gd name="T112" fmla="*/ 5948 w 6007"/>
                  <a:gd name="T113" fmla="*/ 2501 h 4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7" h="4017">
                    <a:moveTo>
                      <a:pt x="5948" y="2501"/>
                    </a:moveTo>
                    <a:cubicBezTo>
                      <a:pt x="5948" y="2428"/>
                      <a:pt x="5904" y="2369"/>
                      <a:pt x="5846" y="2354"/>
                    </a:cubicBezTo>
                    <a:cubicBezTo>
                      <a:pt x="5802" y="2340"/>
                      <a:pt x="5684" y="2207"/>
                      <a:pt x="5581" y="2134"/>
                    </a:cubicBezTo>
                    <a:cubicBezTo>
                      <a:pt x="5478" y="2075"/>
                      <a:pt x="5508" y="2045"/>
                      <a:pt x="5537" y="1986"/>
                    </a:cubicBezTo>
                    <a:cubicBezTo>
                      <a:pt x="5581" y="1913"/>
                      <a:pt x="5464" y="1898"/>
                      <a:pt x="5405" y="1825"/>
                    </a:cubicBezTo>
                    <a:cubicBezTo>
                      <a:pt x="5361" y="1751"/>
                      <a:pt x="5155" y="1648"/>
                      <a:pt x="5067" y="1619"/>
                    </a:cubicBezTo>
                    <a:cubicBezTo>
                      <a:pt x="4994" y="1574"/>
                      <a:pt x="5008" y="1560"/>
                      <a:pt x="5008" y="1486"/>
                    </a:cubicBezTo>
                    <a:cubicBezTo>
                      <a:pt x="5008" y="1413"/>
                      <a:pt x="4920" y="1368"/>
                      <a:pt x="4847" y="1310"/>
                    </a:cubicBezTo>
                    <a:cubicBezTo>
                      <a:pt x="4773" y="1236"/>
                      <a:pt x="4641" y="1236"/>
                      <a:pt x="4539" y="1236"/>
                    </a:cubicBezTo>
                    <a:cubicBezTo>
                      <a:pt x="4450" y="1221"/>
                      <a:pt x="4539" y="1104"/>
                      <a:pt x="4553" y="1059"/>
                    </a:cubicBezTo>
                    <a:cubicBezTo>
                      <a:pt x="4553" y="1001"/>
                      <a:pt x="4377" y="1030"/>
                      <a:pt x="4274" y="1015"/>
                    </a:cubicBezTo>
                    <a:cubicBezTo>
                      <a:pt x="4157" y="1001"/>
                      <a:pt x="4201" y="883"/>
                      <a:pt x="4201" y="883"/>
                    </a:cubicBezTo>
                    <a:cubicBezTo>
                      <a:pt x="4201" y="883"/>
                      <a:pt x="4215" y="824"/>
                      <a:pt x="4259" y="780"/>
                    </a:cubicBezTo>
                    <a:cubicBezTo>
                      <a:pt x="4304" y="736"/>
                      <a:pt x="4230" y="486"/>
                      <a:pt x="4230" y="427"/>
                    </a:cubicBezTo>
                    <a:cubicBezTo>
                      <a:pt x="4230" y="383"/>
                      <a:pt x="4098" y="221"/>
                      <a:pt x="3995" y="118"/>
                    </a:cubicBezTo>
                    <a:cubicBezTo>
                      <a:pt x="3966" y="74"/>
                      <a:pt x="3951" y="30"/>
                      <a:pt x="3951" y="0"/>
                    </a:cubicBezTo>
                    <a:cubicBezTo>
                      <a:pt x="3878" y="0"/>
                      <a:pt x="3804" y="0"/>
                      <a:pt x="3775" y="0"/>
                    </a:cubicBezTo>
                    <a:cubicBezTo>
                      <a:pt x="3687" y="0"/>
                      <a:pt x="3525" y="103"/>
                      <a:pt x="3466" y="133"/>
                    </a:cubicBezTo>
                    <a:cubicBezTo>
                      <a:pt x="3408" y="162"/>
                      <a:pt x="3378" y="221"/>
                      <a:pt x="3378" y="309"/>
                    </a:cubicBezTo>
                    <a:cubicBezTo>
                      <a:pt x="3378" y="383"/>
                      <a:pt x="2996" y="692"/>
                      <a:pt x="2761" y="824"/>
                    </a:cubicBezTo>
                    <a:cubicBezTo>
                      <a:pt x="2541" y="956"/>
                      <a:pt x="2233" y="883"/>
                      <a:pt x="2130" y="956"/>
                    </a:cubicBezTo>
                    <a:cubicBezTo>
                      <a:pt x="2042" y="1015"/>
                      <a:pt x="2101" y="1015"/>
                      <a:pt x="2203" y="1104"/>
                    </a:cubicBezTo>
                    <a:cubicBezTo>
                      <a:pt x="2292" y="1177"/>
                      <a:pt x="2086" y="1280"/>
                      <a:pt x="2042" y="1339"/>
                    </a:cubicBezTo>
                    <a:cubicBezTo>
                      <a:pt x="1998" y="1383"/>
                      <a:pt x="1778" y="1339"/>
                      <a:pt x="1616" y="1339"/>
                    </a:cubicBezTo>
                    <a:cubicBezTo>
                      <a:pt x="1454" y="1339"/>
                      <a:pt x="1293" y="1501"/>
                      <a:pt x="1234" y="1560"/>
                    </a:cubicBezTo>
                    <a:cubicBezTo>
                      <a:pt x="1161" y="1619"/>
                      <a:pt x="1073" y="1501"/>
                      <a:pt x="1014" y="1457"/>
                    </a:cubicBezTo>
                    <a:cubicBezTo>
                      <a:pt x="970" y="1413"/>
                      <a:pt x="779" y="1574"/>
                      <a:pt x="735" y="1604"/>
                    </a:cubicBezTo>
                    <a:cubicBezTo>
                      <a:pt x="720" y="1619"/>
                      <a:pt x="647" y="1589"/>
                      <a:pt x="573" y="1545"/>
                    </a:cubicBezTo>
                    <a:cubicBezTo>
                      <a:pt x="573" y="1633"/>
                      <a:pt x="456" y="1707"/>
                      <a:pt x="426" y="1766"/>
                    </a:cubicBezTo>
                    <a:cubicBezTo>
                      <a:pt x="397" y="1825"/>
                      <a:pt x="221" y="2148"/>
                      <a:pt x="118" y="2207"/>
                    </a:cubicBezTo>
                    <a:cubicBezTo>
                      <a:pt x="0" y="2281"/>
                      <a:pt x="89" y="2310"/>
                      <a:pt x="133" y="2340"/>
                    </a:cubicBezTo>
                    <a:cubicBezTo>
                      <a:pt x="162" y="2384"/>
                      <a:pt x="147" y="2516"/>
                      <a:pt x="162" y="2634"/>
                    </a:cubicBezTo>
                    <a:cubicBezTo>
                      <a:pt x="162" y="2766"/>
                      <a:pt x="177" y="2869"/>
                      <a:pt x="265" y="2957"/>
                    </a:cubicBezTo>
                    <a:cubicBezTo>
                      <a:pt x="338" y="3060"/>
                      <a:pt x="368" y="3105"/>
                      <a:pt x="368" y="3178"/>
                    </a:cubicBezTo>
                    <a:cubicBezTo>
                      <a:pt x="368" y="3266"/>
                      <a:pt x="559" y="3458"/>
                      <a:pt x="632" y="3546"/>
                    </a:cubicBezTo>
                    <a:cubicBezTo>
                      <a:pt x="691" y="3620"/>
                      <a:pt x="823" y="3561"/>
                      <a:pt x="852" y="3678"/>
                    </a:cubicBezTo>
                    <a:cubicBezTo>
                      <a:pt x="867" y="3752"/>
                      <a:pt x="896" y="3899"/>
                      <a:pt x="911" y="4017"/>
                    </a:cubicBezTo>
                    <a:cubicBezTo>
                      <a:pt x="955" y="3958"/>
                      <a:pt x="1014" y="3914"/>
                      <a:pt x="1014" y="3796"/>
                    </a:cubicBezTo>
                    <a:cubicBezTo>
                      <a:pt x="1014" y="3649"/>
                      <a:pt x="1029" y="3502"/>
                      <a:pt x="1131" y="3458"/>
                    </a:cubicBezTo>
                    <a:cubicBezTo>
                      <a:pt x="1219" y="3428"/>
                      <a:pt x="1440" y="3355"/>
                      <a:pt x="1484" y="3340"/>
                    </a:cubicBezTo>
                    <a:cubicBezTo>
                      <a:pt x="1543" y="3325"/>
                      <a:pt x="1778" y="3443"/>
                      <a:pt x="1822" y="3414"/>
                    </a:cubicBezTo>
                    <a:cubicBezTo>
                      <a:pt x="1851" y="3399"/>
                      <a:pt x="1924" y="3369"/>
                      <a:pt x="1998" y="3369"/>
                    </a:cubicBezTo>
                    <a:cubicBezTo>
                      <a:pt x="2012" y="3222"/>
                      <a:pt x="2012" y="3075"/>
                      <a:pt x="2027" y="3016"/>
                    </a:cubicBezTo>
                    <a:cubicBezTo>
                      <a:pt x="2042" y="2928"/>
                      <a:pt x="2306" y="2663"/>
                      <a:pt x="2394" y="2663"/>
                    </a:cubicBezTo>
                    <a:cubicBezTo>
                      <a:pt x="2468" y="2663"/>
                      <a:pt x="2791" y="2810"/>
                      <a:pt x="2806" y="2899"/>
                    </a:cubicBezTo>
                    <a:cubicBezTo>
                      <a:pt x="2835" y="2987"/>
                      <a:pt x="2908" y="3046"/>
                      <a:pt x="2996" y="3046"/>
                    </a:cubicBezTo>
                    <a:cubicBezTo>
                      <a:pt x="3085" y="3046"/>
                      <a:pt x="3466" y="3075"/>
                      <a:pt x="3569" y="3090"/>
                    </a:cubicBezTo>
                    <a:cubicBezTo>
                      <a:pt x="3672" y="3105"/>
                      <a:pt x="3701" y="3163"/>
                      <a:pt x="3775" y="3105"/>
                    </a:cubicBezTo>
                    <a:cubicBezTo>
                      <a:pt x="3834" y="3046"/>
                      <a:pt x="3892" y="2840"/>
                      <a:pt x="3995" y="2840"/>
                    </a:cubicBezTo>
                    <a:cubicBezTo>
                      <a:pt x="4098" y="2840"/>
                      <a:pt x="4201" y="2899"/>
                      <a:pt x="4259" y="2869"/>
                    </a:cubicBezTo>
                    <a:cubicBezTo>
                      <a:pt x="4318" y="2825"/>
                      <a:pt x="4627" y="2648"/>
                      <a:pt x="4715" y="2678"/>
                    </a:cubicBezTo>
                    <a:cubicBezTo>
                      <a:pt x="4788" y="2707"/>
                      <a:pt x="4773" y="2751"/>
                      <a:pt x="4906" y="2737"/>
                    </a:cubicBezTo>
                    <a:cubicBezTo>
                      <a:pt x="5038" y="2737"/>
                      <a:pt x="5053" y="2545"/>
                      <a:pt x="5155" y="2560"/>
                    </a:cubicBezTo>
                    <a:cubicBezTo>
                      <a:pt x="5243" y="2575"/>
                      <a:pt x="5508" y="2634"/>
                      <a:pt x="5552" y="2634"/>
                    </a:cubicBezTo>
                    <a:cubicBezTo>
                      <a:pt x="5596" y="2634"/>
                      <a:pt x="5728" y="2693"/>
                      <a:pt x="5787" y="2663"/>
                    </a:cubicBezTo>
                    <a:cubicBezTo>
                      <a:pt x="5816" y="2648"/>
                      <a:pt x="5919" y="2634"/>
                      <a:pt x="6007" y="2619"/>
                    </a:cubicBezTo>
                    <a:cubicBezTo>
                      <a:pt x="5978" y="2590"/>
                      <a:pt x="5948" y="2545"/>
                      <a:pt x="5948" y="250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6" name="Freeform 257"/>
              <p:cNvSpPr>
                <a:spLocks/>
              </p:cNvSpPr>
              <p:nvPr/>
            </p:nvSpPr>
            <p:spPr bwMode="auto">
              <a:xfrm>
                <a:off x="3443" y="1729"/>
                <a:ext cx="639" cy="428"/>
              </a:xfrm>
              <a:custGeom>
                <a:avLst/>
                <a:gdLst>
                  <a:gd name="T0" fmla="*/ 633 w 639"/>
                  <a:gd name="T1" fmla="*/ 266 h 428"/>
                  <a:gd name="T2" fmla="*/ 622 w 639"/>
                  <a:gd name="T3" fmla="*/ 251 h 428"/>
                  <a:gd name="T4" fmla="*/ 594 w 639"/>
                  <a:gd name="T5" fmla="*/ 227 h 428"/>
                  <a:gd name="T6" fmla="*/ 589 w 639"/>
                  <a:gd name="T7" fmla="*/ 211 h 428"/>
                  <a:gd name="T8" fmla="*/ 575 w 639"/>
                  <a:gd name="T9" fmla="*/ 194 h 428"/>
                  <a:gd name="T10" fmla="*/ 539 w 639"/>
                  <a:gd name="T11" fmla="*/ 172 h 428"/>
                  <a:gd name="T12" fmla="*/ 533 w 639"/>
                  <a:gd name="T13" fmla="*/ 158 h 428"/>
                  <a:gd name="T14" fmla="*/ 516 w 639"/>
                  <a:gd name="T15" fmla="*/ 139 h 428"/>
                  <a:gd name="T16" fmla="*/ 483 w 639"/>
                  <a:gd name="T17" fmla="*/ 132 h 428"/>
                  <a:gd name="T18" fmla="*/ 485 w 639"/>
                  <a:gd name="T19" fmla="*/ 113 h 428"/>
                  <a:gd name="T20" fmla="*/ 455 w 639"/>
                  <a:gd name="T21" fmla="*/ 108 h 428"/>
                  <a:gd name="T22" fmla="*/ 447 w 639"/>
                  <a:gd name="T23" fmla="*/ 94 h 428"/>
                  <a:gd name="T24" fmla="*/ 453 w 639"/>
                  <a:gd name="T25" fmla="*/ 83 h 428"/>
                  <a:gd name="T26" fmla="*/ 450 w 639"/>
                  <a:gd name="T27" fmla="*/ 46 h 428"/>
                  <a:gd name="T28" fmla="*/ 425 w 639"/>
                  <a:gd name="T29" fmla="*/ 13 h 428"/>
                  <a:gd name="T30" fmla="*/ 420 w 639"/>
                  <a:gd name="T31" fmla="*/ 0 h 428"/>
                  <a:gd name="T32" fmla="*/ 402 w 639"/>
                  <a:gd name="T33" fmla="*/ 0 h 428"/>
                  <a:gd name="T34" fmla="*/ 369 w 639"/>
                  <a:gd name="T35" fmla="*/ 14 h 428"/>
                  <a:gd name="T36" fmla="*/ 359 w 639"/>
                  <a:gd name="T37" fmla="*/ 33 h 428"/>
                  <a:gd name="T38" fmla="*/ 294 w 639"/>
                  <a:gd name="T39" fmla="*/ 88 h 428"/>
                  <a:gd name="T40" fmla="*/ 227 w 639"/>
                  <a:gd name="T41" fmla="*/ 102 h 428"/>
                  <a:gd name="T42" fmla="*/ 234 w 639"/>
                  <a:gd name="T43" fmla="*/ 118 h 428"/>
                  <a:gd name="T44" fmla="*/ 217 w 639"/>
                  <a:gd name="T45" fmla="*/ 143 h 428"/>
                  <a:gd name="T46" fmla="*/ 172 w 639"/>
                  <a:gd name="T47" fmla="*/ 143 h 428"/>
                  <a:gd name="T48" fmla="*/ 131 w 639"/>
                  <a:gd name="T49" fmla="*/ 166 h 428"/>
                  <a:gd name="T50" fmla="*/ 108 w 639"/>
                  <a:gd name="T51" fmla="*/ 155 h 428"/>
                  <a:gd name="T52" fmla="*/ 78 w 639"/>
                  <a:gd name="T53" fmla="*/ 171 h 428"/>
                  <a:gd name="T54" fmla="*/ 61 w 639"/>
                  <a:gd name="T55" fmla="*/ 164 h 428"/>
                  <a:gd name="T56" fmla="*/ 45 w 639"/>
                  <a:gd name="T57" fmla="*/ 188 h 428"/>
                  <a:gd name="T58" fmla="*/ 12 w 639"/>
                  <a:gd name="T59" fmla="*/ 235 h 428"/>
                  <a:gd name="T60" fmla="*/ 14 w 639"/>
                  <a:gd name="T61" fmla="*/ 249 h 428"/>
                  <a:gd name="T62" fmla="*/ 17 w 639"/>
                  <a:gd name="T63" fmla="*/ 280 h 428"/>
                  <a:gd name="T64" fmla="*/ 28 w 639"/>
                  <a:gd name="T65" fmla="*/ 315 h 428"/>
                  <a:gd name="T66" fmla="*/ 39 w 639"/>
                  <a:gd name="T67" fmla="*/ 338 h 428"/>
                  <a:gd name="T68" fmla="*/ 67 w 639"/>
                  <a:gd name="T69" fmla="*/ 377 h 428"/>
                  <a:gd name="T70" fmla="*/ 90 w 639"/>
                  <a:gd name="T71" fmla="*/ 391 h 428"/>
                  <a:gd name="T72" fmla="*/ 97 w 639"/>
                  <a:gd name="T73" fmla="*/ 428 h 428"/>
                  <a:gd name="T74" fmla="*/ 108 w 639"/>
                  <a:gd name="T75" fmla="*/ 404 h 428"/>
                  <a:gd name="T76" fmla="*/ 120 w 639"/>
                  <a:gd name="T77" fmla="*/ 368 h 428"/>
                  <a:gd name="T78" fmla="*/ 158 w 639"/>
                  <a:gd name="T79" fmla="*/ 355 h 428"/>
                  <a:gd name="T80" fmla="*/ 194 w 639"/>
                  <a:gd name="T81" fmla="*/ 363 h 428"/>
                  <a:gd name="T82" fmla="*/ 212 w 639"/>
                  <a:gd name="T83" fmla="*/ 359 h 428"/>
                  <a:gd name="T84" fmla="*/ 216 w 639"/>
                  <a:gd name="T85" fmla="*/ 321 h 428"/>
                  <a:gd name="T86" fmla="*/ 255 w 639"/>
                  <a:gd name="T87" fmla="*/ 283 h 428"/>
                  <a:gd name="T88" fmla="*/ 299 w 639"/>
                  <a:gd name="T89" fmla="*/ 309 h 428"/>
                  <a:gd name="T90" fmla="*/ 319 w 639"/>
                  <a:gd name="T91" fmla="*/ 324 h 428"/>
                  <a:gd name="T92" fmla="*/ 380 w 639"/>
                  <a:gd name="T93" fmla="*/ 329 h 428"/>
                  <a:gd name="T94" fmla="*/ 402 w 639"/>
                  <a:gd name="T95" fmla="*/ 330 h 428"/>
                  <a:gd name="T96" fmla="*/ 425 w 639"/>
                  <a:gd name="T97" fmla="*/ 302 h 428"/>
                  <a:gd name="T98" fmla="*/ 453 w 639"/>
                  <a:gd name="T99" fmla="*/ 305 h 428"/>
                  <a:gd name="T100" fmla="*/ 502 w 639"/>
                  <a:gd name="T101" fmla="*/ 285 h 428"/>
                  <a:gd name="T102" fmla="*/ 522 w 639"/>
                  <a:gd name="T103" fmla="*/ 291 h 428"/>
                  <a:gd name="T104" fmla="*/ 549 w 639"/>
                  <a:gd name="T105" fmla="*/ 272 h 428"/>
                  <a:gd name="T106" fmla="*/ 591 w 639"/>
                  <a:gd name="T107" fmla="*/ 280 h 428"/>
                  <a:gd name="T108" fmla="*/ 616 w 639"/>
                  <a:gd name="T109" fmla="*/ 283 h 428"/>
                  <a:gd name="T110" fmla="*/ 639 w 639"/>
                  <a:gd name="T111" fmla="*/ 279 h 428"/>
                  <a:gd name="T112" fmla="*/ 633 w 639"/>
                  <a:gd name="T113" fmla="*/ 26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428">
                    <a:moveTo>
                      <a:pt x="633" y="266"/>
                    </a:moveTo>
                    <a:cubicBezTo>
                      <a:pt x="633" y="258"/>
                      <a:pt x="628" y="252"/>
                      <a:pt x="622" y="251"/>
                    </a:cubicBezTo>
                    <a:cubicBezTo>
                      <a:pt x="618" y="249"/>
                      <a:pt x="605" y="235"/>
                      <a:pt x="594" y="227"/>
                    </a:cubicBezTo>
                    <a:cubicBezTo>
                      <a:pt x="583" y="221"/>
                      <a:pt x="586" y="218"/>
                      <a:pt x="589" y="211"/>
                    </a:cubicBezTo>
                    <a:cubicBezTo>
                      <a:pt x="594" y="204"/>
                      <a:pt x="582" y="202"/>
                      <a:pt x="575" y="194"/>
                    </a:cubicBezTo>
                    <a:cubicBezTo>
                      <a:pt x="571" y="186"/>
                      <a:pt x="549" y="175"/>
                      <a:pt x="539" y="172"/>
                    </a:cubicBezTo>
                    <a:cubicBezTo>
                      <a:pt x="532" y="168"/>
                      <a:pt x="533" y="166"/>
                      <a:pt x="533" y="158"/>
                    </a:cubicBezTo>
                    <a:cubicBezTo>
                      <a:pt x="533" y="150"/>
                      <a:pt x="524" y="146"/>
                      <a:pt x="516" y="139"/>
                    </a:cubicBezTo>
                    <a:cubicBezTo>
                      <a:pt x="508" y="132"/>
                      <a:pt x="494" y="132"/>
                      <a:pt x="483" y="132"/>
                    </a:cubicBezTo>
                    <a:cubicBezTo>
                      <a:pt x="474" y="130"/>
                      <a:pt x="483" y="118"/>
                      <a:pt x="485" y="113"/>
                    </a:cubicBezTo>
                    <a:cubicBezTo>
                      <a:pt x="485" y="107"/>
                      <a:pt x="466" y="110"/>
                      <a:pt x="455" y="108"/>
                    </a:cubicBezTo>
                    <a:cubicBezTo>
                      <a:pt x="442" y="107"/>
                      <a:pt x="447" y="94"/>
                      <a:pt x="447" y="94"/>
                    </a:cubicBezTo>
                    <a:cubicBezTo>
                      <a:pt x="447" y="94"/>
                      <a:pt x="449" y="88"/>
                      <a:pt x="453" y="83"/>
                    </a:cubicBezTo>
                    <a:cubicBezTo>
                      <a:pt x="458" y="78"/>
                      <a:pt x="450" y="52"/>
                      <a:pt x="450" y="46"/>
                    </a:cubicBezTo>
                    <a:cubicBezTo>
                      <a:pt x="450" y="41"/>
                      <a:pt x="436" y="24"/>
                      <a:pt x="425" y="13"/>
                    </a:cubicBezTo>
                    <a:cubicBezTo>
                      <a:pt x="422" y="8"/>
                      <a:pt x="420" y="3"/>
                      <a:pt x="420" y="0"/>
                    </a:cubicBezTo>
                    <a:cubicBezTo>
                      <a:pt x="413" y="0"/>
                      <a:pt x="405" y="0"/>
                      <a:pt x="402" y="0"/>
                    </a:cubicBezTo>
                    <a:cubicBezTo>
                      <a:pt x="392" y="0"/>
                      <a:pt x="375" y="11"/>
                      <a:pt x="369" y="14"/>
                    </a:cubicBezTo>
                    <a:cubicBezTo>
                      <a:pt x="363" y="17"/>
                      <a:pt x="359" y="24"/>
                      <a:pt x="359" y="33"/>
                    </a:cubicBezTo>
                    <a:cubicBezTo>
                      <a:pt x="359" y="41"/>
                      <a:pt x="319" y="74"/>
                      <a:pt x="294" y="88"/>
                    </a:cubicBezTo>
                    <a:cubicBezTo>
                      <a:pt x="270" y="102"/>
                      <a:pt x="237" y="94"/>
                      <a:pt x="227" y="102"/>
                    </a:cubicBezTo>
                    <a:cubicBezTo>
                      <a:pt x="217" y="108"/>
                      <a:pt x="223" y="108"/>
                      <a:pt x="234" y="118"/>
                    </a:cubicBezTo>
                    <a:cubicBezTo>
                      <a:pt x="244" y="125"/>
                      <a:pt x="222" y="136"/>
                      <a:pt x="217" y="143"/>
                    </a:cubicBezTo>
                    <a:cubicBezTo>
                      <a:pt x="212" y="147"/>
                      <a:pt x="189" y="143"/>
                      <a:pt x="172" y="143"/>
                    </a:cubicBezTo>
                    <a:cubicBezTo>
                      <a:pt x="155" y="143"/>
                      <a:pt x="137" y="160"/>
                      <a:pt x="131" y="166"/>
                    </a:cubicBezTo>
                    <a:cubicBezTo>
                      <a:pt x="123" y="172"/>
                      <a:pt x="114" y="160"/>
                      <a:pt x="108" y="155"/>
                    </a:cubicBezTo>
                    <a:cubicBezTo>
                      <a:pt x="103" y="150"/>
                      <a:pt x="83" y="168"/>
                      <a:pt x="78" y="171"/>
                    </a:cubicBezTo>
                    <a:cubicBezTo>
                      <a:pt x="76" y="172"/>
                      <a:pt x="69" y="169"/>
                      <a:pt x="61" y="164"/>
                    </a:cubicBezTo>
                    <a:cubicBezTo>
                      <a:pt x="61" y="174"/>
                      <a:pt x="48" y="182"/>
                      <a:pt x="45" y="188"/>
                    </a:cubicBezTo>
                    <a:cubicBezTo>
                      <a:pt x="42" y="194"/>
                      <a:pt x="23" y="229"/>
                      <a:pt x="12" y="235"/>
                    </a:cubicBezTo>
                    <a:cubicBezTo>
                      <a:pt x="0" y="243"/>
                      <a:pt x="9" y="246"/>
                      <a:pt x="14" y="249"/>
                    </a:cubicBezTo>
                    <a:cubicBezTo>
                      <a:pt x="17" y="254"/>
                      <a:pt x="15" y="268"/>
                      <a:pt x="17" y="280"/>
                    </a:cubicBezTo>
                    <a:cubicBezTo>
                      <a:pt x="17" y="294"/>
                      <a:pt x="19" y="305"/>
                      <a:pt x="28" y="315"/>
                    </a:cubicBezTo>
                    <a:cubicBezTo>
                      <a:pt x="36" y="326"/>
                      <a:pt x="39" y="330"/>
                      <a:pt x="39" y="338"/>
                    </a:cubicBezTo>
                    <a:cubicBezTo>
                      <a:pt x="39" y="348"/>
                      <a:pt x="59" y="368"/>
                      <a:pt x="67" y="377"/>
                    </a:cubicBezTo>
                    <a:cubicBezTo>
                      <a:pt x="73" y="385"/>
                      <a:pt x="87" y="379"/>
                      <a:pt x="90" y="391"/>
                    </a:cubicBezTo>
                    <a:cubicBezTo>
                      <a:pt x="92" y="399"/>
                      <a:pt x="95" y="415"/>
                      <a:pt x="97" y="428"/>
                    </a:cubicBezTo>
                    <a:cubicBezTo>
                      <a:pt x="101" y="421"/>
                      <a:pt x="108" y="417"/>
                      <a:pt x="108" y="404"/>
                    </a:cubicBezTo>
                    <a:cubicBezTo>
                      <a:pt x="108" y="388"/>
                      <a:pt x="109" y="373"/>
                      <a:pt x="120" y="368"/>
                    </a:cubicBezTo>
                    <a:cubicBezTo>
                      <a:pt x="130" y="365"/>
                      <a:pt x="153" y="357"/>
                      <a:pt x="158" y="355"/>
                    </a:cubicBezTo>
                    <a:cubicBezTo>
                      <a:pt x="164" y="354"/>
                      <a:pt x="189" y="366"/>
                      <a:pt x="194" y="363"/>
                    </a:cubicBezTo>
                    <a:cubicBezTo>
                      <a:pt x="197" y="362"/>
                      <a:pt x="205" y="359"/>
                      <a:pt x="212" y="359"/>
                    </a:cubicBezTo>
                    <a:cubicBezTo>
                      <a:pt x="214" y="343"/>
                      <a:pt x="214" y="327"/>
                      <a:pt x="216" y="321"/>
                    </a:cubicBezTo>
                    <a:cubicBezTo>
                      <a:pt x="217" y="312"/>
                      <a:pt x="245" y="283"/>
                      <a:pt x="255" y="283"/>
                    </a:cubicBezTo>
                    <a:cubicBezTo>
                      <a:pt x="263" y="283"/>
                      <a:pt x="297" y="299"/>
                      <a:pt x="299" y="309"/>
                    </a:cubicBezTo>
                    <a:cubicBezTo>
                      <a:pt x="302" y="318"/>
                      <a:pt x="309" y="324"/>
                      <a:pt x="319" y="324"/>
                    </a:cubicBezTo>
                    <a:cubicBezTo>
                      <a:pt x="328" y="324"/>
                      <a:pt x="369" y="327"/>
                      <a:pt x="380" y="329"/>
                    </a:cubicBezTo>
                    <a:cubicBezTo>
                      <a:pt x="391" y="330"/>
                      <a:pt x="394" y="337"/>
                      <a:pt x="402" y="330"/>
                    </a:cubicBezTo>
                    <a:cubicBezTo>
                      <a:pt x="408" y="324"/>
                      <a:pt x="414" y="302"/>
                      <a:pt x="425" y="302"/>
                    </a:cubicBezTo>
                    <a:cubicBezTo>
                      <a:pt x="436" y="302"/>
                      <a:pt x="447" y="309"/>
                      <a:pt x="453" y="305"/>
                    </a:cubicBezTo>
                    <a:cubicBezTo>
                      <a:pt x="460" y="301"/>
                      <a:pt x="492" y="282"/>
                      <a:pt x="502" y="285"/>
                    </a:cubicBezTo>
                    <a:cubicBezTo>
                      <a:pt x="510" y="288"/>
                      <a:pt x="508" y="293"/>
                      <a:pt x="522" y="291"/>
                    </a:cubicBezTo>
                    <a:cubicBezTo>
                      <a:pt x="536" y="291"/>
                      <a:pt x="538" y="271"/>
                      <a:pt x="549" y="272"/>
                    </a:cubicBezTo>
                    <a:cubicBezTo>
                      <a:pt x="558" y="274"/>
                      <a:pt x="586" y="280"/>
                      <a:pt x="591" y="280"/>
                    </a:cubicBezTo>
                    <a:cubicBezTo>
                      <a:pt x="596" y="280"/>
                      <a:pt x="610" y="287"/>
                      <a:pt x="616" y="283"/>
                    </a:cubicBezTo>
                    <a:cubicBezTo>
                      <a:pt x="619" y="282"/>
                      <a:pt x="630" y="280"/>
                      <a:pt x="639" y="279"/>
                    </a:cubicBezTo>
                    <a:cubicBezTo>
                      <a:pt x="636" y="276"/>
                      <a:pt x="633" y="271"/>
                      <a:pt x="633" y="26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2" name="Group 261"/>
            <p:cNvGrpSpPr>
              <a:grpSpLocks/>
            </p:cNvGrpSpPr>
            <p:nvPr/>
          </p:nvGrpSpPr>
          <p:grpSpPr bwMode="auto">
            <a:xfrm>
              <a:off x="6505366" y="1819269"/>
              <a:ext cx="790577" cy="1233483"/>
              <a:chOff x="3408" y="1124"/>
              <a:chExt cx="498" cy="777"/>
            </a:xfrm>
          </p:grpSpPr>
          <p:sp>
            <p:nvSpPr>
              <p:cNvPr id="303" name="Freeform 259"/>
              <p:cNvSpPr>
                <a:spLocks/>
              </p:cNvSpPr>
              <p:nvPr/>
            </p:nvSpPr>
            <p:spPr bwMode="auto">
              <a:xfrm>
                <a:off x="3408" y="1124"/>
                <a:ext cx="498" cy="777"/>
              </a:xfrm>
              <a:custGeom>
                <a:avLst/>
                <a:gdLst>
                  <a:gd name="T0" fmla="*/ 1059 w 4676"/>
                  <a:gd name="T1" fmla="*/ 7285 h 7300"/>
                  <a:gd name="T2" fmla="*/ 1338 w 4676"/>
                  <a:gd name="T3" fmla="*/ 7138 h 7300"/>
                  <a:gd name="T4" fmla="*/ 1559 w 4676"/>
                  <a:gd name="T5" fmla="*/ 7241 h 7300"/>
                  <a:gd name="T6" fmla="*/ 1941 w 4676"/>
                  <a:gd name="T7" fmla="*/ 7021 h 7300"/>
                  <a:gd name="T8" fmla="*/ 2368 w 4676"/>
                  <a:gd name="T9" fmla="*/ 7021 h 7300"/>
                  <a:gd name="T10" fmla="*/ 2529 w 4676"/>
                  <a:gd name="T11" fmla="*/ 6786 h 7300"/>
                  <a:gd name="T12" fmla="*/ 2456 w 4676"/>
                  <a:gd name="T13" fmla="*/ 6639 h 7300"/>
                  <a:gd name="T14" fmla="*/ 3088 w 4676"/>
                  <a:gd name="T15" fmla="*/ 6507 h 7300"/>
                  <a:gd name="T16" fmla="*/ 3706 w 4676"/>
                  <a:gd name="T17" fmla="*/ 5993 h 7300"/>
                  <a:gd name="T18" fmla="*/ 3794 w 4676"/>
                  <a:gd name="T19" fmla="*/ 5816 h 7300"/>
                  <a:gd name="T20" fmla="*/ 4103 w 4676"/>
                  <a:gd name="T21" fmla="*/ 5684 h 7300"/>
                  <a:gd name="T22" fmla="*/ 4279 w 4676"/>
                  <a:gd name="T23" fmla="*/ 5684 h 7300"/>
                  <a:gd name="T24" fmla="*/ 4294 w 4676"/>
                  <a:gd name="T25" fmla="*/ 5523 h 7300"/>
                  <a:gd name="T26" fmla="*/ 4103 w 4676"/>
                  <a:gd name="T27" fmla="*/ 5361 h 7300"/>
                  <a:gd name="T28" fmla="*/ 4088 w 4676"/>
                  <a:gd name="T29" fmla="*/ 5199 h 7300"/>
                  <a:gd name="T30" fmla="*/ 3985 w 4676"/>
                  <a:gd name="T31" fmla="*/ 4906 h 7300"/>
                  <a:gd name="T32" fmla="*/ 3868 w 4676"/>
                  <a:gd name="T33" fmla="*/ 4876 h 7300"/>
                  <a:gd name="T34" fmla="*/ 3779 w 4676"/>
                  <a:gd name="T35" fmla="*/ 4788 h 7300"/>
                  <a:gd name="T36" fmla="*/ 3926 w 4676"/>
                  <a:gd name="T37" fmla="*/ 4612 h 7300"/>
                  <a:gd name="T38" fmla="*/ 3882 w 4676"/>
                  <a:gd name="T39" fmla="*/ 4392 h 7300"/>
                  <a:gd name="T40" fmla="*/ 4015 w 4676"/>
                  <a:gd name="T41" fmla="*/ 4289 h 7300"/>
                  <a:gd name="T42" fmla="*/ 4000 w 4676"/>
                  <a:gd name="T43" fmla="*/ 4127 h 7300"/>
                  <a:gd name="T44" fmla="*/ 4029 w 4676"/>
                  <a:gd name="T45" fmla="*/ 3980 h 7300"/>
                  <a:gd name="T46" fmla="*/ 4118 w 4676"/>
                  <a:gd name="T47" fmla="*/ 3907 h 7300"/>
                  <a:gd name="T48" fmla="*/ 4191 w 4676"/>
                  <a:gd name="T49" fmla="*/ 3789 h 7300"/>
                  <a:gd name="T50" fmla="*/ 4221 w 4676"/>
                  <a:gd name="T51" fmla="*/ 3628 h 7300"/>
                  <a:gd name="T52" fmla="*/ 4294 w 4676"/>
                  <a:gd name="T53" fmla="*/ 3525 h 7300"/>
                  <a:gd name="T54" fmla="*/ 4515 w 4676"/>
                  <a:gd name="T55" fmla="*/ 3481 h 7300"/>
                  <a:gd name="T56" fmla="*/ 4676 w 4676"/>
                  <a:gd name="T57" fmla="*/ 3481 h 7300"/>
                  <a:gd name="T58" fmla="*/ 4618 w 4676"/>
                  <a:gd name="T59" fmla="*/ 1748 h 7300"/>
                  <a:gd name="T60" fmla="*/ 1162 w 4676"/>
                  <a:gd name="T61" fmla="*/ 0 h 7300"/>
                  <a:gd name="T62" fmla="*/ 662 w 4676"/>
                  <a:gd name="T63" fmla="*/ 220 h 7300"/>
                  <a:gd name="T64" fmla="*/ 735 w 4676"/>
                  <a:gd name="T65" fmla="*/ 808 h 7300"/>
                  <a:gd name="T66" fmla="*/ 941 w 4676"/>
                  <a:gd name="T67" fmla="*/ 1204 h 7300"/>
                  <a:gd name="T68" fmla="*/ 1132 w 4676"/>
                  <a:gd name="T69" fmla="*/ 1410 h 7300"/>
                  <a:gd name="T70" fmla="*/ 1029 w 4676"/>
                  <a:gd name="T71" fmla="*/ 1527 h 7300"/>
                  <a:gd name="T72" fmla="*/ 882 w 4676"/>
                  <a:gd name="T73" fmla="*/ 2967 h 7300"/>
                  <a:gd name="T74" fmla="*/ 147 w 4676"/>
                  <a:gd name="T75" fmla="*/ 3804 h 7300"/>
                  <a:gd name="T76" fmla="*/ 0 w 4676"/>
                  <a:gd name="T77" fmla="*/ 4171 h 7300"/>
                  <a:gd name="T78" fmla="*/ 250 w 4676"/>
                  <a:gd name="T79" fmla="*/ 4700 h 7300"/>
                  <a:gd name="T80" fmla="*/ 441 w 4676"/>
                  <a:gd name="T81" fmla="*/ 4744 h 7300"/>
                  <a:gd name="T82" fmla="*/ 617 w 4676"/>
                  <a:gd name="T83" fmla="*/ 4964 h 7300"/>
                  <a:gd name="T84" fmla="*/ 691 w 4676"/>
                  <a:gd name="T85" fmla="*/ 5537 h 7300"/>
                  <a:gd name="T86" fmla="*/ 912 w 4676"/>
                  <a:gd name="T87" fmla="*/ 6139 h 7300"/>
                  <a:gd name="T88" fmla="*/ 765 w 4676"/>
                  <a:gd name="T89" fmla="*/ 6169 h 7300"/>
                  <a:gd name="T90" fmla="*/ 470 w 4676"/>
                  <a:gd name="T91" fmla="*/ 6139 h 7300"/>
                  <a:gd name="T92" fmla="*/ 235 w 4676"/>
                  <a:gd name="T93" fmla="*/ 6272 h 7300"/>
                  <a:gd name="T94" fmla="*/ 691 w 4676"/>
                  <a:gd name="T95" fmla="*/ 6771 h 7300"/>
                  <a:gd name="T96" fmla="*/ 897 w 4676"/>
                  <a:gd name="T97" fmla="*/ 7212 h 7300"/>
                  <a:gd name="T98" fmla="*/ 897 w 4676"/>
                  <a:gd name="T99" fmla="*/ 7226 h 7300"/>
                  <a:gd name="T100" fmla="*/ 1059 w 4676"/>
                  <a:gd name="T101" fmla="*/ 7285 h 7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6" h="7300">
                    <a:moveTo>
                      <a:pt x="1059" y="7285"/>
                    </a:moveTo>
                    <a:cubicBezTo>
                      <a:pt x="1103" y="7256"/>
                      <a:pt x="1294" y="7094"/>
                      <a:pt x="1338" y="7138"/>
                    </a:cubicBezTo>
                    <a:cubicBezTo>
                      <a:pt x="1397" y="7182"/>
                      <a:pt x="1485" y="7300"/>
                      <a:pt x="1559" y="7241"/>
                    </a:cubicBezTo>
                    <a:cubicBezTo>
                      <a:pt x="1618" y="7182"/>
                      <a:pt x="1779" y="7021"/>
                      <a:pt x="1941" y="7021"/>
                    </a:cubicBezTo>
                    <a:cubicBezTo>
                      <a:pt x="2103" y="7021"/>
                      <a:pt x="2323" y="7065"/>
                      <a:pt x="2368" y="7021"/>
                    </a:cubicBezTo>
                    <a:cubicBezTo>
                      <a:pt x="2412" y="6962"/>
                      <a:pt x="2618" y="6859"/>
                      <a:pt x="2529" y="6786"/>
                    </a:cubicBezTo>
                    <a:cubicBezTo>
                      <a:pt x="2426" y="6698"/>
                      <a:pt x="2368" y="6698"/>
                      <a:pt x="2456" y="6639"/>
                    </a:cubicBezTo>
                    <a:cubicBezTo>
                      <a:pt x="2559" y="6565"/>
                      <a:pt x="2868" y="6639"/>
                      <a:pt x="3088" y="6507"/>
                    </a:cubicBezTo>
                    <a:cubicBezTo>
                      <a:pt x="3323" y="6374"/>
                      <a:pt x="3706" y="6066"/>
                      <a:pt x="3706" y="5993"/>
                    </a:cubicBezTo>
                    <a:cubicBezTo>
                      <a:pt x="3706" y="5904"/>
                      <a:pt x="3735" y="5846"/>
                      <a:pt x="3794" y="5816"/>
                    </a:cubicBezTo>
                    <a:cubicBezTo>
                      <a:pt x="3853" y="5787"/>
                      <a:pt x="4015" y="5684"/>
                      <a:pt x="4103" y="5684"/>
                    </a:cubicBezTo>
                    <a:cubicBezTo>
                      <a:pt x="4132" y="5684"/>
                      <a:pt x="4206" y="5684"/>
                      <a:pt x="4279" y="5684"/>
                    </a:cubicBezTo>
                    <a:cubicBezTo>
                      <a:pt x="4265" y="5625"/>
                      <a:pt x="4279" y="5567"/>
                      <a:pt x="4294" y="5523"/>
                    </a:cubicBezTo>
                    <a:cubicBezTo>
                      <a:pt x="4324" y="5464"/>
                      <a:pt x="4118" y="5449"/>
                      <a:pt x="4103" y="5361"/>
                    </a:cubicBezTo>
                    <a:cubicBezTo>
                      <a:pt x="4088" y="5288"/>
                      <a:pt x="4132" y="5229"/>
                      <a:pt x="4088" y="5199"/>
                    </a:cubicBezTo>
                    <a:cubicBezTo>
                      <a:pt x="4044" y="5170"/>
                      <a:pt x="4015" y="4950"/>
                      <a:pt x="3985" y="4906"/>
                    </a:cubicBezTo>
                    <a:cubicBezTo>
                      <a:pt x="3956" y="4847"/>
                      <a:pt x="3926" y="4876"/>
                      <a:pt x="3868" y="4876"/>
                    </a:cubicBezTo>
                    <a:cubicBezTo>
                      <a:pt x="3809" y="4891"/>
                      <a:pt x="3779" y="4832"/>
                      <a:pt x="3779" y="4788"/>
                    </a:cubicBezTo>
                    <a:cubicBezTo>
                      <a:pt x="3779" y="4744"/>
                      <a:pt x="3912" y="4656"/>
                      <a:pt x="3926" y="4612"/>
                    </a:cubicBezTo>
                    <a:cubicBezTo>
                      <a:pt x="3941" y="4568"/>
                      <a:pt x="3882" y="4436"/>
                      <a:pt x="3882" y="4392"/>
                    </a:cubicBezTo>
                    <a:cubicBezTo>
                      <a:pt x="3882" y="4333"/>
                      <a:pt x="3985" y="4289"/>
                      <a:pt x="4015" y="4289"/>
                    </a:cubicBezTo>
                    <a:cubicBezTo>
                      <a:pt x="4029" y="4274"/>
                      <a:pt x="4029" y="4201"/>
                      <a:pt x="4000" y="4127"/>
                    </a:cubicBezTo>
                    <a:cubicBezTo>
                      <a:pt x="3956" y="4039"/>
                      <a:pt x="3985" y="3995"/>
                      <a:pt x="4029" y="3980"/>
                    </a:cubicBezTo>
                    <a:cubicBezTo>
                      <a:pt x="4088" y="3980"/>
                      <a:pt x="4088" y="3951"/>
                      <a:pt x="4118" y="3907"/>
                    </a:cubicBezTo>
                    <a:cubicBezTo>
                      <a:pt x="4132" y="3863"/>
                      <a:pt x="4162" y="3848"/>
                      <a:pt x="4191" y="3789"/>
                    </a:cubicBezTo>
                    <a:cubicBezTo>
                      <a:pt x="4235" y="3745"/>
                      <a:pt x="4221" y="3657"/>
                      <a:pt x="4221" y="3628"/>
                    </a:cubicBezTo>
                    <a:cubicBezTo>
                      <a:pt x="4221" y="3598"/>
                      <a:pt x="4235" y="3525"/>
                      <a:pt x="4294" y="3525"/>
                    </a:cubicBezTo>
                    <a:cubicBezTo>
                      <a:pt x="4338" y="3525"/>
                      <a:pt x="4456" y="3496"/>
                      <a:pt x="4515" y="3481"/>
                    </a:cubicBezTo>
                    <a:cubicBezTo>
                      <a:pt x="4574" y="3452"/>
                      <a:pt x="4676" y="3481"/>
                      <a:pt x="4676" y="3481"/>
                    </a:cubicBezTo>
                    <a:cubicBezTo>
                      <a:pt x="4618" y="1748"/>
                      <a:pt x="4618" y="1748"/>
                      <a:pt x="4618" y="1748"/>
                    </a:cubicBezTo>
                    <a:cubicBezTo>
                      <a:pt x="1162" y="0"/>
                      <a:pt x="1162" y="0"/>
                      <a:pt x="1162" y="0"/>
                    </a:cubicBezTo>
                    <a:cubicBezTo>
                      <a:pt x="662" y="220"/>
                      <a:pt x="662" y="220"/>
                      <a:pt x="662" y="220"/>
                    </a:cubicBezTo>
                    <a:cubicBezTo>
                      <a:pt x="706" y="440"/>
                      <a:pt x="735" y="764"/>
                      <a:pt x="735" y="808"/>
                    </a:cubicBezTo>
                    <a:cubicBezTo>
                      <a:pt x="735" y="866"/>
                      <a:pt x="941" y="1131"/>
                      <a:pt x="941" y="1204"/>
                    </a:cubicBezTo>
                    <a:cubicBezTo>
                      <a:pt x="941" y="1263"/>
                      <a:pt x="1088" y="1380"/>
                      <a:pt x="1132" y="1410"/>
                    </a:cubicBezTo>
                    <a:cubicBezTo>
                      <a:pt x="1162" y="1454"/>
                      <a:pt x="1088" y="1469"/>
                      <a:pt x="1029" y="1527"/>
                    </a:cubicBezTo>
                    <a:cubicBezTo>
                      <a:pt x="970" y="1571"/>
                      <a:pt x="882" y="2967"/>
                      <a:pt x="882" y="2967"/>
                    </a:cubicBezTo>
                    <a:cubicBezTo>
                      <a:pt x="882" y="2967"/>
                      <a:pt x="176" y="3760"/>
                      <a:pt x="147" y="3804"/>
                    </a:cubicBezTo>
                    <a:cubicBezTo>
                      <a:pt x="103" y="3863"/>
                      <a:pt x="0" y="4039"/>
                      <a:pt x="0" y="4171"/>
                    </a:cubicBezTo>
                    <a:cubicBezTo>
                      <a:pt x="0" y="4289"/>
                      <a:pt x="176" y="4597"/>
                      <a:pt x="250" y="4700"/>
                    </a:cubicBezTo>
                    <a:cubicBezTo>
                      <a:pt x="323" y="4700"/>
                      <a:pt x="412" y="4715"/>
                      <a:pt x="441" y="4744"/>
                    </a:cubicBezTo>
                    <a:cubicBezTo>
                      <a:pt x="485" y="4773"/>
                      <a:pt x="588" y="4935"/>
                      <a:pt x="617" y="4964"/>
                    </a:cubicBezTo>
                    <a:cubicBezTo>
                      <a:pt x="647" y="5008"/>
                      <a:pt x="691" y="5273"/>
                      <a:pt x="691" y="5537"/>
                    </a:cubicBezTo>
                    <a:cubicBezTo>
                      <a:pt x="691" y="5787"/>
                      <a:pt x="867" y="6037"/>
                      <a:pt x="912" y="6139"/>
                    </a:cubicBezTo>
                    <a:cubicBezTo>
                      <a:pt x="956" y="6242"/>
                      <a:pt x="853" y="6154"/>
                      <a:pt x="765" y="6169"/>
                    </a:cubicBezTo>
                    <a:cubicBezTo>
                      <a:pt x="662" y="6184"/>
                      <a:pt x="617" y="6169"/>
                      <a:pt x="470" y="6139"/>
                    </a:cubicBezTo>
                    <a:cubicBezTo>
                      <a:pt x="323" y="6110"/>
                      <a:pt x="294" y="6213"/>
                      <a:pt x="235" y="6272"/>
                    </a:cubicBezTo>
                    <a:cubicBezTo>
                      <a:pt x="176" y="6345"/>
                      <a:pt x="588" y="6698"/>
                      <a:pt x="691" y="6771"/>
                    </a:cubicBezTo>
                    <a:cubicBezTo>
                      <a:pt x="809" y="6859"/>
                      <a:pt x="867" y="7124"/>
                      <a:pt x="897" y="7212"/>
                    </a:cubicBezTo>
                    <a:cubicBezTo>
                      <a:pt x="897" y="7226"/>
                      <a:pt x="897" y="7226"/>
                      <a:pt x="897" y="7226"/>
                    </a:cubicBezTo>
                    <a:cubicBezTo>
                      <a:pt x="970" y="7270"/>
                      <a:pt x="1044" y="7300"/>
                      <a:pt x="1059" y="728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4" name="Freeform 260"/>
              <p:cNvSpPr>
                <a:spLocks/>
              </p:cNvSpPr>
              <p:nvPr/>
            </p:nvSpPr>
            <p:spPr bwMode="auto">
              <a:xfrm>
                <a:off x="3408" y="1124"/>
                <a:ext cx="498" cy="777"/>
              </a:xfrm>
              <a:custGeom>
                <a:avLst/>
                <a:gdLst>
                  <a:gd name="T0" fmla="*/ 113 w 498"/>
                  <a:gd name="T1" fmla="*/ 776 h 777"/>
                  <a:gd name="T2" fmla="*/ 142 w 498"/>
                  <a:gd name="T3" fmla="*/ 760 h 777"/>
                  <a:gd name="T4" fmla="*/ 166 w 498"/>
                  <a:gd name="T5" fmla="*/ 771 h 777"/>
                  <a:gd name="T6" fmla="*/ 207 w 498"/>
                  <a:gd name="T7" fmla="*/ 747 h 777"/>
                  <a:gd name="T8" fmla="*/ 252 w 498"/>
                  <a:gd name="T9" fmla="*/ 747 h 777"/>
                  <a:gd name="T10" fmla="*/ 269 w 498"/>
                  <a:gd name="T11" fmla="*/ 722 h 777"/>
                  <a:gd name="T12" fmla="*/ 262 w 498"/>
                  <a:gd name="T13" fmla="*/ 707 h 777"/>
                  <a:gd name="T14" fmla="*/ 329 w 498"/>
                  <a:gd name="T15" fmla="*/ 693 h 777"/>
                  <a:gd name="T16" fmla="*/ 395 w 498"/>
                  <a:gd name="T17" fmla="*/ 638 h 777"/>
                  <a:gd name="T18" fmla="*/ 404 w 498"/>
                  <a:gd name="T19" fmla="*/ 619 h 777"/>
                  <a:gd name="T20" fmla="*/ 437 w 498"/>
                  <a:gd name="T21" fmla="*/ 605 h 777"/>
                  <a:gd name="T22" fmla="*/ 456 w 498"/>
                  <a:gd name="T23" fmla="*/ 605 h 777"/>
                  <a:gd name="T24" fmla="*/ 457 w 498"/>
                  <a:gd name="T25" fmla="*/ 588 h 777"/>
                  <a:gd name="T26" fmla="*/ 437 w 498"/>
                  <a:gd name="T27" fmla="*/ 571 h 777"/>
                  <a:gd name="T28" fmla="*/ 435 w 498"/>
                  <a:gd name="T29" fmla="*/ 554 h 777"/>
                  <a:gd name="T30" fmla="*/ 424 w 498"/>
                  <a:gd name="T31" fmla="*/ 522 h 777"/>
                  <a:gd name="T32" fmla="*/ 412 w 498"/>
                  <a:gd name="T33" fmla="*/ 519 h 777"/>
                  <a:gd name="T34" fmla="*/ 402 w 498"/>
                  <a:gd name="T35" fmla="*/ 510 h 777"/>
                  <a:gd name="T36" fmla="*/ 418 w 498"/>
                  <a:gd name="T37" fmla="*/ 491 h 777"/>
                  <a:gd name="T38" fmla="*/ 413 w 498"/>
                  <a:gd name="T39" fmla="*/ 468 h 777"/>
                  <a:gd name="T40" fmla="*/ 428 w 498"/>
                  <a:gd name="T41" fmla="*/ 457 h 777"/>
                  <a:gd name="T42" fmla="*/ 426 w 498"/>
                  <a:gd name="T43" fmla="*/ 440 h 777"/>
                  <a:gd name="T44" fmla="*/ 429 w 498"/>
                  <a:gd name="T45" fmla="*/ 424 h 777"/>
                  <a:gd name="T46" fmla="*/ 439 w 498"/>
                  <a:gd name="T47" fmla="*/ 416 h 777"/>
                  <a:gd name="T48" fmla="*/ 446 w 498"/>
                  <a:gd name="T49" fmla="*/ 404 h 777"/>
                  <a:gd name="T50" fmla="*/ 449 w 498"/>
                  <a:gd name="T51" fmla="*/ 386 h 777"/>
                  <a:gd name="T52" fmla="*/ 457 w 498"/>
                  <a:gd name="T53" fmla="*/ 376 h 777"/>
                  <a:gd name="T54" fmla="*/ 481 w 498"/>
                  <a:gd name="T55" fmla="*/ 371 h 777"/>
                  <a:gd name="T56" fmla="*/ 498 w 498"/>
                  <a:gd name="T57" fmla="*/ 371 h 777"/>
                  <a:gd name="T58" fmla="*/ 492 w 498"/>
                  <a:gd name="T59" fmla="*/ 186 h 777"/>
                  <a:gd name="T60" fmla="*/ 124 w 498"/>
                  <a:gd name="T61" fmla="*/ 0 h 777"/>
                  <a:gd name="T62" fmla="*/ 70 w 498"/>
                  <a:gd name="T63" fmla="*/ 24 h 777"/>
                  <a:gd name="T64" fmla="*/ 78 w 498"/>
                  <a:gd name="T65" fmla="*/ 86 h 777"/>
                  <a:gd name="T66" fmla="*/ 100 w 498"/>
                  <a:gd name="T67" fmla="*/ 129 h 777"/>
                  <a:gd name="T68" fmla="*/ 121 w 498"/>
                  <a:gd name="T69" fmla="*/ 150 h 777"/>
                  <a:gd name="T70" fmla="*/ 110 w 498"/>
                  <a:gd name="T71" fmla="*/ 163 h 777"/>
                  <a:gd name="T72" fmla="*/ 94 w 498"/>
                  <a:gd name="T73" fmla="*/ 316 h 777"/>
                  <a:gd name="T74" fmla="*/ 16 w 498"/>
                  <a:gd name="T75" fmla="*/ 405 h 777"/>
                  <a:gd name="T76" fmla="*/ 0 w 498"/>
                  <a:gd name="T77" fmla="*/ 444 h 777"/>
                  <a:gd name="T78" fmla="*/ 27 w 498"/>
                  <a:gd name="T79" fmla="*/ 501 h 777"/>
                  <a:gd name="T80" fmla="*/ 47 w 498"/>
                  <a:gd name="T81" fmla="*/ 505 h 777"/>
                  <a:gd name="T82" fmla="*/ 66 w 498"/>
                  <a:gd name="T83" fmla="*/ 529 h 777"/>
                  <a:gd name="T84" fmla="*/ 74 w 498"/>
                  <a:gd name="T85" fmla="*/ 590 h 777"/>
                  <a:gd name="T86" fmla="*/ 97 w 498"/>
                  <a:gd name="T87" fmla="*/ 654 h 777"/>
                  <a:gd name="T88" fmla="*/ 81 w 498"/>
                  <a:gd name="T89" fmla="*/ 657 h 777"/>
                  <a:gd name="T90" fmla="*/ 50 w 498"/>
                  <a:gd name="T91" fmla="*/ 654 h 777"/>
                  <a:gd name="T92" fmla="*/ 25 w 498"/>
                  <a:gd name="T93" fmla="*/ 668 h 777"/>
                  <a:gd name="T94" fmla="*/ 74 w 498"/>
                  <a:gd name="T95" fmla="*/ 721 h 777"/>
                  <a:gd name="T96" fmla="*/ 95 w 498"/>
                  <a:gd name="T97" fmla="*/ 768 h 777"/>
                  <a:gd name="T98" fmla="*/ 95 w 498"/>
                  <a:gd name="T99" fmla="*/ 769 h 777"/>
                  <a:gd name="T100" fmla="*/ 113 w 498"/>
                  <a:gd name="T101"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8" h="777">
                    <a:moveTo>
                      <a:pt x="113" y="776"/>
                    </a:moveTo>
                    <a:cubicBezTo>
                      <a:pt x="117" y="772"/>
                      <a:pt x="138" y="755"/>
                      <a:pt x="142" y="760"/>
                    </a:cubicBezTo>
                    <a:cubicBezTo>
                      <a:pt x="149" y="765"/>
                      <a:pt x="158" y="777"/>
                      <a:pt x="166" y="771"/>
                    </a:cubicBezTo>
                    <a:cubicBezTo>
                      <a:pt x="172" y="765"/>
                      <a:pt x="189" y="747"/>
                      <a:pt x="207" y="747"/>
                    </a:cubicBezTo>
                    <a:cubicBezTo>
                      <a:pt x="224" y="747"/>
                      <a:pt x="247" y="752"/>
                      <a:pt x="252" y="747"/>
                    </a:cubicBezTo>
                    <a:cubicBezTo>
                      <a:pt x="257" y="741"/>
                      <a:pt x="279" y="730"/>
                      <a:pt x="269" y="722"/>
                    </a:cubicBezTo>
                    <a:cubicBezTo>
                      <a:pt x="258" y="713"/>
                      <a:pt x="252" y="713"/>
                      <a:pt x="262" y="707"/>
                    </a:cubicBezTo>
                    <a:cubicBezTo>
                      <a:pt x="272" y="699"/>
                      <a:pt x="305" y="707"/>
                      <a:pt x="329" y="693"/>
                    </a:cubicBezTo>
                    <a:cubicBezTo>
                      <a:pt x="354" y="679"/>
                      <a:pt x="395" y="646"/>
                      <a:pt x="395" y="638"/>
                    </a:cubicBezTo>
                    <a:cubicBezTo>
                      <a:pt x="395" y="629"/>
                      <a:pt x="398" y="622"/>
                      <a:pt x="404" y="619"/>
                    </a:cubicBezTo>
                    <a:cubicBezTo>
                      <a:pt x="410" y="616"/>
                      <a:pt x="428" y="605"/>
                      <a:pt x="437" y="605"/>
                    </a:cubicBezTo>
                    <a:cubicBezTo>
                      <a:pt x="440" y="605"/>
                      <a:pt x="448" y="605"/>
                      <a:pt x="456" y="605"/>
                    </a:cubicBezTo>
                    <a:cubicBezTo>
                      <a:pt x="454" y="599"/>
                      <a:pt x="456" y="593"/>
                      <a:pt x="457" y="588"/>
                    </a:cubicBezTo>
                    <a:cubicBezTo>
                      <a:pt x="460" y="582"/>
                      <a:pt x="439" y="580"/>
                      <a:pt x="437" y="571"/>
                    </a:cubicBezTo>
                    <a:cubicBezTo>
                      <a:pt x="435" y="563"/>
                      <a:pt x="440" y="557"/>
                      <a:pt x="435" y="554"/>
                    </a:cubicBezTo>
                    <a:cubicBezTo>
                      <a:pt x="431" y="551"/>
                      <a:pt x="428" y="527"/>
                      <a:pt x="424" y="522"/>
                    </a:cubicBezTo>
                    <a:cubicBezTo>
                      <a:pt x="421" y="516"/>
                      <a:pt x="418" y="519"/>
                      <a:pt x="412" y="519"/>
                    </a:cubicBezTo>
                    <a:cubicBezTo>
                      <a:pt x="406" y="521"/>
                      <a:pt x="402" y="515"/>
                      <a:pt x="402" y="510"/>
                    </a:cubicBezTo>
                    <a:cubicBezTo>
                      <a:pt x="402" y="505"/>
                      <a:pt x="417" y="496"/>
                      <a:pt x="418" y="491"/>
                    </a:cubicBezTo>
                    <a:cubicBezTo>
                      <a:pt x="420" y="486"/>
                      <a:pt x="413" y="472"/>
                      <a:pt x="413" y="468"/>
                    </a:cubicBezTo>
                    <a:cubicBezTo>
                      <a:pt x="413" y="461"/>
                      <a:pt x="424" y="457"/>
                      <a:pt x="428" y="457"/>
                    </a:cubicBezTo>
                    <a:cubicBezTo>
                      <a:pt x="429" y="455"/>
                      <a:pt x="429" y="447"/>
                      <a:pt x="426" y="440"/>
                    </a:cubicBezTo>
                    <a:cubicBezTo>
                      <a:pt x="421" y="430"/>
                      <a:pt x="424" y="426"/>
                      <a:pt x="429" y="424"/>
                    </a:cubicBezTo>
                    <a:cubicBezTo>
                      <a:pt x="435" y="424"/>
                      <a:pt x="435" y="421"/>
                      <a:pt x="439" y="416"/>
                    </a:cubicBezTo>
                    <a:cubicBezTo>
                      <a:pt x="440" y="411"/>
                      <a:pt x="443" y="410"/>
                      <a:pt x="446" y="404"/>
                    </a:cubicBezTo>
                    <a:cubicBezTo>
                      <a:pt x="451" y="399"/>
                      <a:pt x="449" y="390"/>
                      <a:pt x="449" y="386"/>
                    </a:cubicBezTo>
                    <a:cubicBezTo>
                      <a:pt x="449" y="383"/>
                      <a:pt x="451" y="376"/>
                      <a:pt x="457" y="376"/>
                    </a:cubicBezTo>
                    <a:cubicBezTo>
                      <a:pt x="462" y="376"/>
                      <a:pt x="475" y="372"/>
                      <a:pt x="481" y="371"/>
                    </a:cubicBezTo>
                    <a:cubicBezTo>
                      <a:pt x="487" y="368"/>
                      <a:pt x="498" y="371"/>
                      <a:pt x="498" y="371"/>
                    </a:cubicBezTo>
                    <a:cubicBezTo>
                      <a:pt x="492" y="186"/>
                      <a:pt x="492" y="186"/>
                      <a:pt x="492" y="186"/>
                    </a:cubicBezTo>
                    <a:cubicBezTo>
                      <a:pt x="124" y="0"/>
                      <a:pt x="124" y="0"/>
                      <a:pt x="124" y="0"/>
                    </a:cubicBezTo>
                    <a:cubicBezTo>
                      <a:pt x="70" y="24"/>
                      <a:pt x="70" y="24"/>
                      <a:pt x="70" y="24"/>
                    </a:cubicBezTo>
                    <a:cubicBezTo>
                      <a:pt x="75" y="47"/>
                      <a:pt x="78" y="82"/>
                      <a:pt x="78" y="86"/>
                    </a:cubicBezTo>
                    <a:cubicBezTo>
                      <a:pt x="78" y="93"/>
                      <a:pt x="100" y="121"/>
                      <a:pt x="100" y="129"/>
                    </a:cubicBezTo>
                    <a:cubicBezTo>
                      <a:pt x="100" y="135"/>
                      <a:pt x="116" y="147"/>
                      <a:pt x="121" y="150"/>
                    </a:cubicBezTo>
                    <a:cubicBezTo>
                      <a:pt x="124" y="155"/>
                      <a:pt x="116" y="157"/>
                      <a:pt x="110" y="163"/>
                    </a:cubicBezTo>
                    <a:cubicBezTo>
                      <a:pt x="103" y="168"/>
                      <a:pt x="94" y="316"/>
                      <a:pt x="94" y="316"/>
                    </a:cubicBezTo>
                    <a:cubicBezTo>
                      <a:pt x="94" y="316"/>
                      <a:pt x="19" y="401"/>
                      <a:pt x="16" y="405"/>
                    </a:cubicBezTo>
                    <a:cubicBezTo>
                      <a:pt x="11" y="411"/>
                      <a:pt x="0" y="430"/>
                      <a:pt x="0" y="444"/>
                    </a:cubicBezTo>
                    <a:cubicBezTo>
                      <a:pt x="0" y="457"/>
                      <a:pt x="19" y="490"/>
                      <a:pt x="27" y="501"/>
                    </a:cubicBezTo>
                    <a:cubicBezTo>
                      <a:pt x="34" y="501"/>
                      <a:pt x="44" y="502"/>
                      <a:pt x="47" y="505"/>
                    </a:cubicBezTo>
                    <a:cubicBezTo>
                      <a:pt x="52" y="508"/>
                      <a:pt x="63" y="526"/>
                      <a:pt x="66" y="529"/>
                    </a:cubicBezTo>
                    <a:cubicBezTo>
                      <a:pt x="69" y="533"/>
                      <a:pt x="74" y="561"/>
                      <a:pt x="74" y="590"/>
                    </a:cubicBezTo>
                    <a:cubicBezTo>
                      <a:pt x="74" y="616"/>
                      <a:pt x="92" y="643"/>
                      <a:pt x="97" y="654"/>
                    </a:cubicBezTo>
                    <a:cubicBezTo>
                      <a:pt x="102" y="665"/>
                      <a:pt x="91" y="655"/>
                      <a:pt x="81" y="657"/>
                    </a:cubicBezTo>
                    <a:cubicBezTo>
                      <a:pt x="70" y="658"/>
                      <a:pt x="66" y="657"/>
                      <a:pt x="50" y="654"/>
                    </a:cubicBezTo>
                    <a:cubicBezTo>
                      <a:pt x="34" y="651"/>
                      <a:pt x="31" y="662"/>
                      <a:pt x="25" y="668"/>
                    </a:cubicBezTo>
                    <a:cubicBezTo>
                      <a:pt x="19" y="676"/>
                      <a:pt x="63" y="713"/>
                      <a:pt x="74" y="721"/>
                    </a:cubicBezTo>
                    <a:cubicBezTo>
                      <a:pt x="86" y="730"/>
                      <a:pt x="92" y="758"/>
                      <a:pt x="95" y="768"/>
                    </a:cubicBezTo>
                    <a:cubicBezTo>
                      <a:pt x="95" y="769"/>
                      <a:pt x="95" y="769"/>
                      <a:pt x="95" y="769"/>
                    </a:cubicBezTo>
                    <a:cubicBezTo>
                      <a:pt x="103" y="774"/>
                      <a:pt x="111" y="777"/>
                      <a:pt x="113" y="77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3" name="Group 264"/>
            <p:cNvGrpSpPr>
              <a:grpSpLocks/>
            </p:cNvGrpSpPr>
            <p:nvPr/>
          </p:nvGrpSpPr>
          <p:grpSpPr bwMode="auto">
            <a:xfrm>
              <a:off x="4789276" y="2759066"/>
              <a:ext cx="482601" cy="512761"/>
              <a:chOff x="2327" y="1716"/>
              <a:chExt cx="304" cy="323"/>
            </a:xfrm>
            <a:solidFill>
              <a:srgbClr val="70AD47">
                <a:lumMod val="20000"/>
                <a:lumOff val="80000"/>
              </a:srgbClr>
            </a:solidFill>
          </p:grpSpPr>
          <p:sp>
            <p:nvSpPr>
              <p:cNvPr id="301" name="Freeform 262"/>
              <p:cNvSpPr>
                <a:spLocks/>
              </p:cNvSpPr>
              <p:nvPr/>
            </p:nvSpPr>
            <p:spPr bwMode="auto">
              <a:xfrm>
                <a:off x="2327" y="1716"/>
                <a:ext cx="304" cy="323"/>
              </a:xfrm>
              <a:custGeom>
                <a:avLst/>
                <a:gdLst>
                  <a:gd name="T0" fmla="*/ 2585 w 2850"/>
                  <a:gd name="T1" fmla="*/ 2470 h 3044"/>
                  <a:gd name="T2" fmla="*/ 2483 w 2850"/>
                  <a:gd name="T3" fmla="*/ 2044 h 3044"/>
                  <a:gd name="T4" fmla="*/ 2615 w 2850"/>
                  <a:gd name="T5" fmla="*/ 1750 h 3044"/>
                  <a:gd name="T6" fmla="*/ 2688 w 2850"/>
                  <a:gd name="T7" fmla="*/ 1441 h 3044"/>
                  <a:gd name="T8" fmla="*/ 2820 w 2850"/>
                  <a:gd name="T9" fmla="*/ 1206 h 3044"/>
                  <a:gd name="T10" fmla="*/ 2747 w 2850"/>
                  <a:gd name="T11" fmla="*/ 912 h 3044"/>
                  <a:gd name="T12" fmla="*/ 2776 w 2850"/>
                  <a:gd name="T13" fmla="*/ 750 h 3044"/>
                  <a:gd name="T14" fmla="*/ 2585 w 2850"/>
                  <a:gd name="T15" fmla="*/ 633 h 3044"/>
                  <a:gd name="T16" fmla="*/ 2321 w 2850"/>
                  <a:gd name="T17" fmla="*/ 500 h 3044"/>
                  <a:gd name="T18" fmla="*/ 1968 w 2850"/>
                  <a:gd name="T19" fmla="*/ 589 h 3044"/>
                  <a:gd name="T20" fmla="*/ 1763 w 2850"/>
                  <a:gd name="T21" fmla="*/ 456 h 3044"/>
                  <a:gd name="T22" fmla="*/ 1645 w 2850"/>
                  <a:gd name="T23" fmla="*/ 324 h 3044"/>
                  <a:gd name="T24" fmla="*/ 1469 w 2850"/>
                  <a:gd name="T25" fmla="*/ 221 h 3044"/>
                  <a:gd name="T26" fmla="*/ 1219 w 2850"/>
                  <a:gd name="T27" fmla="*/ 324 h 3044"/>
                  <a:gd name="T28" fmla="*/ 1190 w 2850"/>
                  <a:gd name="T29" fmla="*/ 74 h 3044"/>
                  <a:gd name="T30" fmla="*/ 1131 w 2850"/>
                  <a:gd name="T31" fmla="*/ 133 h 3044"/>
                  <a:gd name="T32" fmla="*/ 984 w 2850"/>
                  <a:gd name="T33" fmla="*/ 59 h 3044"/>
                  <a:gd name="T34" fmla="*/ 969 w 2850"/>
                  <a:gd name="T35" fmla="*/ 280 h 3044"/>
                  <a:gd name="T36" fmla="*/ 867 w 2850"/>
                  <a:gd name="T37" fmla="*/ 280 h 3044"/>
                  <a:gd name="T38" fmla="*/ 705 w 2850"/>
                  <a:gd name="T39" fmla="*/ 324 h 3044"/>
                  <a:gd name="T40" fmla="*/ 617 w 2850"/>
                  <a:gd name="T41" fmla="*/ 177 h 3044"/>
                  <a:gd name="T42" fmla="*/ 485 w 2850"/>
                  <a:gd name="T43" fmla="*/ 265 h 3044"/>
                  <a:gd name="T44" fmla="*/ 352 w 2850"/>
                  <a:gd name="T45" fmla="*/ 442 h 3044"/>
                  <a:gd name="T46" fmla="*/ 367 w 2850"/>
                  <a:gd name="T47" fmla="*/ 662 h 3044"/>
                  <a:gd name="T48" fmla="*/ 470 w 2850"/>
                  <a:gd name="T49" fmla="*/ 824 h 3044"/>
                  <a:gd name="T50" fmla="*/ 411 w 2850"/>
                  <a:gd name="T51" fmla="*/ 956 h 3044"/>
                  <a:gd name="T52" fmla="*/ 543 w 2850"/>
                  <a:gd name="T53" fmla="*/ 1118 h 3044"/>
                  <a:gd name="T54" fmla="*/ 294 w 2850"/>
                  <a:gd name="T55" fmla="*/ 1133 h 3044"/>
                  <a:gd name="T56" fmla="*/ 382 w 2850"/>
                  <a:gd name="T57" fmla="*/ 1324 h 3044"/>
                  <a:gd name="T58" fmla="*/ 279 w 2850"/>
                  <a:gd name="T59" fmla="*/ 1515 h 3044"/>
                  <a:gd name="T60" fmla="*/ 117 w 2850"/>
                  <a:gd name="T61" fmla="*/ 1529 h 3044"/>
                  <a:gd name="T62" fmla="*/ 191 w 2850"/>
                  <a:gd name="T63" fmla="*/ 1779 h 3044"/>
                  <a:gd name="T64" fmla="*/ 59 w 2850"/>
                  <a:gd name="T65" fmla="*/ 2000 h 3044"/>
                  <a:gd name="T66" fmla="*/ 294 w 2850"/>
                  <a:gd name="T67" fmla="*/ 2118 h 3044"/>
                  <a:gd name="T68" fmla="*/ 543 w 2850"/>
                  <a:gd name="T69" fmla="*/ 2485 h 3044"/>
                  <a:gd name="T70" fmla="*/ 485 w 2850"/>
                  <a:gd name="T71" fmla="*/ 2720 h 3044"/>
                  <a:gd name="T72" fmla="*/ 514 w 2850"/>
                  <a:gd name="T73" fmla="*/ 3044 h 3044"/>
                  <a:gd name="T74" fmla="*/ 661 w 2850"/>
                  <a:gd name="T75" fmla="*/ 2970 h 3044"/>
                  <a:gd name="T76" fmla="*/ 1381 w 2850"/>
                  <a:gd name="T77" fmla="*/ 2735 h 3044"/>
                  <a:gd name="T78" fmla="*/ 1880 w 2850"/>
                  <a:gd name="T79" fmla="*/ 2676 h 3044"/>
                  <a:gd name="T80" fmla="*/ 2409 w 2850"/>
                  <a:gd name="T81" fmla="*/ 2706 h 3044"/>
                  <a:gd name="T82" fmla="*/ 2629 w 2850"/>
                  <a:gd name="T83" fmla="*/ 2764 h 3044"/>
                  <a:gd name="T84" fmla="*/ 2674 w 2850"/>
                  <a:gd name="T85" fmla="*/ 2588 h 3044"/>
                  <a:gd name="T86" fmla="*/ 2585 w 2850"/>
                  <a:gd name="T87" fmla="*/ 247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0" h="3044">
                    <a:moveTo>
                      <a:pt x="2585" y="2470"/>
                    </a:moveTo>
                    <a:cubicBezTo>
                      <a:pt x="2571" y="2309"/>
                      <a:pt x="2483" y="2176"/>
                      <a:pt x="2483" y="2044"/>
                    </a:cubicBezTo>
                    <a:cubicBezTo>
                      <a:pt x="2483" y="1912"/>
                      <a:pt x="2585" y="1912"/>
                      <a:pt x="2615" y="1750"/>
                    </a:cubicBezTo>
                    <a:cubicBezTo>
                      <a:pt x="2659" y="1588"/>
                      <a:pt x="2600" y="1515"/>
                      <a:pt x="2688" y="1441"/>
                    </a:cubicBezTo>
                    <a:cubicBezTo>
                      <a:pt x="2762" y="1353"/>
                      <a:pt x="2820" y="1280"/>
                      <a:pt x="2820" y="1206"/>
                    </a:cubicBezTo>
                    <a:cubicBezTo>
                      <a:pt x="2820" y="1147"/>
                      <a:pt x="2747" y="956"/>
                      <a:pt x="2747" y="912"/>
                    </a:cubicBezTo>
                    <a:cubicBezTo>
                      <a:pt x="2762" y="868"/>
                      <a:pt x="2850" y="794"/>
                      <a:pt x="2776" y="750"/>
                    </a:cubicBezTo>
                    <a:cubicBezTo>
                      <a:pt x="2718" y="706"/>
                      <a:pt x="2674" y="706"/>
                      <a:pt x="2585" y="633"/>
                    </a:cubicBezTo>
                    <a:cubicBezTo>
                      <a:pt x="2512" y="544"/>
                      <a:pt x="2438" y="500"/>
                      <a:pt x="2321" y="500"/>
                    </a:cubicBezTo>
                    <a:cubicBezTo>
                      <a:pt x="2203" y="500"/>
                      <a:pt x="2101" y="633"/>
                      <a:pt x="1968" y="589"/>
                    </a:cubicBezTo>
                    <a:cubicBezTo>
                      <a:pt x="1836" y="544"/>
                      <a:pt x="1777" y="530"/>
                      <a:pt x="1763" y="456"/>
                    </a:cubicBezTo>
                    <a:cubicBezTo>
                      <a:pt x="1733" y="368"/>
                      <a:pt x="1719" y="353"/>
                      <a:pt x="1645" y="324"/>
                    </a:cubicBezTo>
                    <a:cubicBezTo>
                      <a:pt x="1586" y="295"/>
                      <a:pt x="1528" y="221"/>
                      <a:pt x="1469" y="221"/>
                    </a:cubicBezTo>
                    <a:cubicBezTo>
                      <a:pt x="1425" y="221"/>
                      <a:pt x="1219" y="324"/>
                      <a:pt x="1219" y="324"/>
                    </a:cubicBezTo>
                    <a:cubicBezTo>
                      <a:pt x="1219" y="324"/>
                      <a:pt x="1234" y="59"/>
                      <a:pt x="1190" y="74"/>
                    </a:cubicBezTo>
                    <a:cubicBezTo>
                      <a:pt x="1146" y="89"/>
                      <a:pt x="1190" y="147"/>
                      <a:pt x="1131" y="133"/>
                    </a:cubicBezTo>
                    <a:cubicBezTo>
                      <a:pt x="1058" y="118"/>
                      <a:pt x="999" y="0"/>
                      <a:pt x="984" y="59"/>
                    </a:cubicBezTo>
                    <a:cubicBezTo>
                      <a:pt x="969" y="133"/>
                      <a:pt x="969" y="280"/>
                      <a:pt x="969" y="280"/>
                    </a:cubicBezTo>
                    <a:cubicBezTo>
                      <a:pt x="969" y="280"/>
                      <a:pt x="896" y="236"/>
                      <a:pt x="867" y="280"/>
                    </a:cubicBezTo>
                    <a:cubicBezTo>
                      <a:pt x="837" y="324"/>
                      <a:pt x="808" y="353"/>
                      <a:pt x="705" y="324"/>
                    </a:cubicBezTo>
                    <a:cubicBezTo>
                      <a:pt x="617" y="280"/>
                      <a:pt x="661" y="162"/>
                      <a:pt x="617" y="177"/>
                    </a:cubicBezTo>
                    <a:cubicBezTo>
                      <a:pt x="558" y="192"/>
                      <a:pt x="543" y="192"/>
                      <a:pt x="485" y="265"/>
                    </a:cubicBezTo>
                    <a:cubicBezTo>
                      <a:pt x="411" y="353"/>
                      <a:pt x="352" y="339"/>
                      <a:pt x="352" y="442"/>
                    </a:cubicBezTo>
                    <a:cubicBezTo>
                      <a:pt x="352" y="544"/>
                      <a:pt x="294" y="574"/>
                      <a:pt x="367" y="662"/>
                    </a:cubicBezTo>
                    <a:cubicBezTo>
                      <a:pt x="455" y="736"/>
                      <a:pt x="514" y="780"/>
                      <a:pt x="470" y="824"/>
                    </a:cubicBezTo>
                    <a:cubicBezTo>
                      <a:pt x="411" y="883"/>
                      <a:pt x="367" y="897"/>
                      <a:pt x="411" y="956"/>
                    </a:cubicBezTo>
                    <a:cubicBezTo>
                      <a:pt x="455" y="1000"/>
                      <a:pt x="587" y="1088"/>
                      <a:pt x="543" y="1118"/>
                    </a:cubicBezTo>
                    <a:cubicBezTo>
                      <a:pt x="499" y="1147"/>
                      <a:pt x="323" y="1059"/>
                      <a:pt x="294" y="1133"/>
                    </a:cubicBezTo>
                    <a:cubicBezTo>
                      <a:pt x="250" y="1191"/>
                      <a:pt x="441" y="1294"/>
                      <a:pt x="382" y="1324"/>
                    </a:cubicBezTo>
                    <a:cubicBezTo>
                      <a:pt x="323" y="1368"/>
                      <a:pt x="323" y="1515"/>
                      <a:pt x="279" y="1515"/>
                    </a:cubicBezTo>
                    <a:cubicBezTo>
                      <a:pt x="235" y="1515"/>
                      <a:pt x="191" y="1515"/>
                      <a:pt x="117" y="1529"/>
                    </a:cubicBezTo>
                    <a:cubicBezTo>
                      <a:pt x="161" y="1632"/>
                      <a:pt x="191" y="1735"/>
                      <a:pt x="191" y="1779"/>
                    </a:cubicBezTo>
                    <a:cubicBezTo>
                      <a:pt x="191" y="1853"/>
                      <a:pt x="117" y="1971"/>
                      <a:pt x="59" y="2000"/>
                    </a:cubicBezTo>
                    <a:cubicBezTo>
                      <a:pt x="0" y="2029"/>
                      <a:pt x="235" y="2103"/>
                      <a:pt x="294" y="2118"/>
                    </a:cubicBezTo>
                    <a:cubicBezTo>
                      <a:pt x="338" y="2147"/>
                      <a:pt x="514" y="2397"/>
                      <a:pt x="543" y="2485"/>
                    </a:cubicBezTo>
                    <a:cubicBezTo>
                      <a:pt x="573" y="2588"/>
                      <a:pt x="485" y="2676"/>
                      <a:pt x="485" y="2720"/>
                    </a:cubicBezTo>
                    <a:cubicBezTo>
                      <a:pt x="485" y="2735"/>
                      <a:pt x="499" y="2911"/>
                      <a:pt x="514" y="3044"/>
                    </a:cubicBezTo>
                    <a:cubicBezTo>
                      <a:pt x="558" y="3029"/>
                      <a:pt x="617" y="3000"/>
                      <a:pt x="661" y="2970"/>
                    </a:cubicBezTo>
                    <a:cubicBezTo>
                      <a:pt x="764" y="2941"/>
                      <a:pt x="1263" y="2735"/>
                      <a:pt x="1381" y="2735"/>
                    </a:cubicBezTo>
                    <a:cubicBezTo>
                      <a:pt x="1498" y="2735"/>
                      <a:pt x="1792" y="2691"/>
                      <a:pt x="1880" y="2676"/>
                    </a:cubicBezTo>
                    <a:cubicBezTo>
                      <a:pt x="1983" y="2662"/>
                      <a:pt x="2262" y="2706"/>
                      <a:pt x="2409" y="2706"/>
                    </a:cubicBezTo>
                    <a:cubicBezTo>
                      <a:pt x="2468" y="2706"/>
                      <a:pt x="2541" y="2735"/>
                      <a:pt x="2629" y="2764"/>
                    </a:cubicBezTo>
                    <a:cubicBezTo>
                      <a:pt x="2674" y="2691"/>
                      <a:pt x="2718" y="2617"/>
                      <a:pt x="2674" y="2588"/>
                    </a:cubicBezTo>
                    <a:cubicBezTo>
                      <a:pt x="2615" y="2529"/>
                      <a:pt x="2615" y="2632"/>
                      <a:pt x="2585" y="2470"/>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2" name="Freeform 263"/>
              <p:cNvSpPr>
                <a:spLocks/>
              </p:cNvSpPr>
              <p:nvPr/>
            </p:nvSpPr>
            <p:spPr bwMode="auto">
              <a:xfrm>
                <a:off x="2327" y="1716"/>
                <a:ext cx="304" cy="323"/>
              </a:xfrm>
              <a:custGeom>
                <a:avLst/>
                <a:gdLst>
                  <a:gd name="T0" fmla="*/ 275 w 304"/>
                  <a:gd name="T1" fmla="*/ 262 h 323"/>
                  <a:gd name="T2" fmla="*/ 264 w 304"/>
                  <a:gd name="T3" fmla="*/ 217 h 323"/>
                  <a:gd name="T4" fmla="*/ 278 w 304"/>
                  <a:gd name="T5" fmla="*/ 186 h 323"/>
                  <a:gd name="T6" fmla="*/ 286 w 304"/>
                  <a:gd name="T7" fmla="*/ 153 h 323"/>
                  <a:gd name="T8" fmla="*/ 300 w 304"/>
                  <a:gd name="T9" fmla="*/ 128 h 323"/>
                  <a:gd name="T10" fmla="*/ 293 w 304"/>
                  <a:gd name="T11" fmla="*/ 97 h 323"/>
                  <a:gd name="T12" fmla="*/ 296 w 304"/>
                  <a:gd name="T13" fmla="*/ 79 h 323"/>
                  <a:gd name="T14" fmla="*/ 275 w 304"/>
                  <a:gd name="T15" fmla="*/ 67 h 323"/>
                  <a:gd name="T16" fmla="*/ 247 w 304"/>
                  <a:gd name="T17" fmla="*/ 53 h 323"/>
                  <a:gd name="T18" fmla="*/ 210 w 304"/>
                  <a:gd name="T19" fmla="*/ 62 h 323"/>
                  <a:gd name="T20" fmla="*/ 188 w 304"/>
                  <a:gd name="T21" fmla="*/ 48 h 323"/>
                  <a:gd name="T22" fmla="*/ 175 w 304"/>
                  <a:gd name="T23" fmla="*/ 34 h 323"/>
                  <a:gd name="T24" fmla="*/ 156 w 304"/>
                  <a:gd name="T25" fmla="*/ 23 h 323"/>
                  <a:gd name="T26" fmla="*/ 130 w 304"/>
                  <a:gd name="T27" fmla="*/ 34 h 323"/>
                  <a:gd name="T28" fmla="*/ 127 w 304"/>
                  <a:gd name="T29" fmla="*/ 7 h 323"/>
                  <a:gd name="T30" fmla="*/ 120 w 304"/>
                  <a:gd name="T31" fmla="*/ 14 h 323"/>
                  <a:gd name="T32" fmla="*/ 105 w 304"/>
                  <a:gd name="T33" fmla="*/ 6 h 323"/>
                  <a:gd name="T34" fmla="*/ 103 w 304"/>
                  <a:gd name="T35" fmla="*/ 29 h 323"/>
                  <a:gd name="T36" fmla="*/ 92 w 304"/>
                  <a:gd name="T37" fmla="*/ 29 h 323"/>
                  <a:gd name="T38" fmla="*/ 75 w 304"/>
                  <a:gd name="T39" fmla="*/ 34 h 323"/>
                  <a:gd name="T40" fmla="*/ 66 w 304"/>
                  <a:gd name="T41" fmla="*/ 18 h 323"/>
                  <a:gd name="T42" fmla="*/ 52 w 304"/>
                  <a:gd name="T43" fmla="*/ 28 h 323"/>
                  <a:gd name="T44" fmla="*/ 37 w 304"/>
                  <a:gd name="T45" fmla="*/ 47 h 323"/>
                  <a:gd name="T46" fmla="*/ 39 w 304"/>
                  <a:gd name="T47" fmla="*/ 70 h 323"/>
                  <a:gd name="T48" fmla="*/ 50 w 304"/>
                  <a:gd name="T49" fmla="*/ 87 h 323"/>
                  <a:gd name="T50" fmla="*/ 44 w 304"/>
                  <a:gd name="T51" fmla="*/ 101 h 323"/>
                  <a:gd name="T52" fmla="*/ 58 w 304"/>
                  <a:gd name="T53" fmla="*/ 119 h 323"/>
                  <a:gd name="T54" fmla="*/ 31 w 304"/>
                  <a:gd name="T55" fmla="*/ 120 h 323"/>
                  <a:gd name="T56" fmla="*/ 41 w 304"/>
                  <a:gd name="T57" fmla="*/ 140 h 323"/>
                  <a:gd name="T58" fmla="*/ 30 w 304"/>
                  <a:gd name="T59" fmla="*/ 161 h 323"/>
                  <a:gd name="T60" fmla="*/ 12 w 304"/>
                  <a:gd name="T61" fmla="*/ 162 h 323"/>
                  <a:gd name="T62" fmla="*/ 20 w 304"/>
                  <a:gd name="T63" fmla="*/ 189 h 323"/>
                  <a:gd name="T64" fmla="*/ 6 w 304"/>
                  <a:gd name="T65" fmla="*/ 212 h 323"/>
                  <a:gd name="T66" fmla="*/ 31 w 304"/>
                  <a:gd name="T67" fmla="*/ 225 h 323"/>
                  <a:gd name="T68" fmla="*/ 58 w 304"/>
                  <a:gd name="T69" fmla="*/ 264 h 323"/>
                  <a:gd name="T70" fmla="*/ 52 w 304"/>
                  <a:gd name="T71" fmla="*/ 289 h 323"/>
                  <a:gd name="T72" fmla="*/ 55 w 304"/>
                  <a:gd name="T73" fmla="*/ 323 h 323"/>
                  <a:gd name="T74" fmla="*/ 70 w 304"/>
                  <a:gd name="T75" fmla="*/ 316 h 323"/>
                  <a:gd name="T76" fmla="*/ 147 w 304"/>
                  <a:gd name="T77" fmla="*/ 291 h 323"/>
                  <a:gd name="T78" fmla="*/ 200 w 304"/>
                  <a:gd name="T79" fmla="*/ 284 h 323"/>
                  <a:gd name="T80" fmla="*/ 257 w 304"/>
                  <a:gd name="T81" fmla="*/ 288 h 323"/>
                  <a:gd name="T82" fmla="*/ 280 w 304"/>
                  <a:gd name="T83" fmla="*/ 294 h 323"/>
                  <a:gd name="T84" fmla="*/ 285 w 304"/>
                  <a:gd name="T85" fmla="*/ 275 h 323"/>
                  <a:gd name="T86" fmla="*/ 275 w 304"/>
                  <a:gd name="T87" fmla="*/ 26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323">
                    <a:moveTo>
                      <a:pt x="275" y="262"/>
                    </a:moveTo>
                    <a:cubicBezTo>
                      <a:pt x="274" y="245"/>
                      <a:pt x="264" y="231"/>
                      <a:pt x="264" y="217"/>
                    </a:cubicBezTo>
                    <a:cubicBezTo>
                      <a:pt x="264" y="203"/>
                      <a:pt x="275" y="203"/>
                      <a:pt x="278" y="186"/>
                    </a:cubicBezTo>
                    <a:cubicBezTo>
                      <a:pt x="283" y="169"/>
                      <a:pt x="277" y="161"/>
                      <a:pt x="286" y="153"/>
                    </a:cubicBezTo>
                    <a:cubicBezTo>
                      <a:pt x="294" y="144"/>
                      <a:pt x="300" y="136"/>
                      <a:pt x="300" y="128"/>
                    </a:cubicBezTo>
                    <a:cubicBezTo>
                      <a:pt x="300" y="122"/>
                      <a:pt x="293" y="101"/>
                      <a:pt x="293" y="97"/>
                    </a:cubicBezTo>
                    <a:cubicBezTo>
                      <a:pt x="294" y="92"/>
                      <a:pt x="304" y="84"/>
                      <a:pt x="296" y="79"/>
                    </a:cubicBezTo>
                    <a:cubicBezTo>
                      <a:pt x="289" y="75"/>
                      <a:pt x="285" y="75"/>
                      <a:pt x="275" y="67"/>
                    </a:cubicBezTo>
                    <a:cubicBezTo>
                      <a:pt x="268" y="57"/>
                      <a:pt x="260" y="53"/>
                      <a:pt x="247" y="53"/>
                    </a:cubicBezTo>
                    <a:cubicBezTo>
                      <a:pt x="235" y="53"/>
                      <a:pt x="224" y="67"/>
                      <a:pt x="210" y="62"/>
                    </a:cubicBezTo>
                    <a:cubicBezTo>
                      <a:pt x="196" y="57"/>
                      <a:pt x="189" y="56"/>
                      <a:pt x="188" y="48"/>
                    </a:cubicBezTo>
                    <a:cubicBezTo>
                      <a:pt x="185" y="39"/>
                      <a:pt x="183" y="37"/>
                      <a:pt x="175" y="34"/>
                    </a:cubicBezTo>
                    <a:cubicBezTo>
                      <a:pt x="169" y="31"/>
                      <a:pt x="163" y="23"/>
                      <a:pt x="156" y="23"/>
                    </a:cubicBezTo>
                    <a:cubicBezTo>
                      <a:pt x="152" y="23"/>
                      <a:pt x="130" y="34"/>
                      <a:pt x="130" y="34"/>
                    </a:cubicBezTo>
                    <a:cubicBezTo>
                      <a:pt x="130" y="34"/>
                      <a:pt x="131" y="6"/>
                      <a:pt x="127" y="7"/>
                    </a:cubicBezTo>
                    <a:cubicBezTo>
                      <a:pt x="122" y="9"/>
                      <a:pt x="127" y="15"/>
                      <a:pt x="120" y="14"/>
                    </a:cubicBezTo>
                    <a:cubicBezTo>
                      <a:pt x="113" y="12"/>
                      <a:pt x="106" y="0"/>
                      <a:pt x="105" y="6"/>
                    </a:cubicBezTo>
                    <a:cubicBezTo>
                      <a:pt x="103" y="14"/>
                      <a:pt x="103" y="29"/>
                      <a:pt x="103" y="29"/>
                    </a:cubicBezTo>
                    <a:cubicBezTo>
                      <a:pt x="103" y="29"/>
                      <a:pt x="95" y="25"/>
                      <a:pt x="92" y="29"/>
                    </a:cubicBezTo>
                    <a:cubicBezTo>
                      <a:pt x="89" y="34"/>
                      <a:pt x="86" y="37"/>
                      <a:pt x="75" y="34"/>
                    </a:cubicBezTo>
                    <a:cubicBezTo>
                      <a:pt x="66" y="29"/>
                      <a:pt x="70" y="17"/>
                      <a:pt x="66" y="18"/>
                    </a:cubicBezTo>
                    <a:cubicBezTo>
                      <a:pt x="59" y="20"/>
                      <a:pt x="58" y="20"/>
                      <a:pt x="52" y="28"/>
                    </a:cubicBezTo>
                    <a:cubicBezTo>
                      <a:pt x="44" y="37"/>
                      <a:pt x="37" y="36"/>
                      <a:pt x="37" y="47"/>
                    </a:cubicBezTo>
                    <a:cubicBezTo>
                      <a:pt x="37" y="57"/>
                      <a:pt x="31" y="61"/>
                      <a:pt x="39" y="70"/>
                    </a:cubicBezTo>
                    <a:cubicBezTo>
                      <a:pt x="48" y="78"/>
                      <a:pt x="55" y="83"/>
                      <a:pt x="50" y="87"/>
                    </a:cubicBezTo>
                    <a:cubicBezTo>
                      <a:pt x="44" y="94"/>
                      <a:pt x="39" y="95"/>
                      <a:pt x="44" y="101"/>
                    </a:cubicBezTo>
                    <a:cubicBezTo>
                      <a:pt x="48" y="106"/>
                      <a:pt x="63" y="115"/>
                      <a:pt x="58" y="119"/>
                    </a:cubicBezTo>
                    <a:cubicBezTo>
                      <a:pt x="53" y="122"/>
                      <a:pt x="34" y="112"/>
                      <a:pt x="31" y="120"/>
                    </a:cubicBezTo>
                    <a:cubicBezTo>
                      <a:pt x="27" y="126"/>
                      <a:pt x="47" y="137"/>
                      <a:pt x="41" y="140"/>
                    </a:cubicBezTo>
                    <a:cubicBezTo>
                      <a:pt x="34" y="145"/>
                      <a:pt x="34" y="161"/>
                      <a:pt x="30" y="161"/>
                    </a:cubicBezTo>
                    <a:cubicBezTo>
                      <a:pt x="25" y="161"/>
                      <a:pt x="20" y="161"/>
                      <a:pt x="12" y="162"/>
                    </a:cubicBezTo>
                    <a:cubicBezTo>
                      <a:pt x="17" y="173"/>
                      <a:pt x="20" y="184"/>
                      <a:pt x="20" y="189"/>
                    </a:cubicBezTo>
                    <a:cubicBezTo>
                      <a:pt x="20" y="197"/>
                      <a:pt x="12" y="209"/>
                      <a:pt x="6" y="212"/>
                    </a:cubicBezTo>
                    <a:cubicBezTo>
                      <a:pt x="0" y="215"/>
                      <a:pt x="25" y="223"/>
                      <a:pt x="31" y="225"/>
                    </a:cubicBezTo>
                    <a:cubicBezTo>
                      <a:pt x="36" y="228"/>
                      <a:pt x="55" y="255"/>
                      <a:pt x="58" y="264"/>
                    </a:cubicBezTo>
                    <a:cubicBezTo>
                      <a:pt x="61" y="275"/>
                      <a:pt x="52" y="284"/>
                      <a:pt x="52" y="289"/>
                    </a:cubicBezTo>
                    <a:cubicBezTo>
                      <a:pt x="52" y="291"/>
                      <a:pt x="53" y="309"/>
                      <a:pt x="55" y="323"/>
                    </a:cubicBezTo>
                    <a:cubicBezTo>
                      <a:pt x="59" y="322"/>
                      <a:pt x="66" y="319"/>
                      <a:pt x="70" y="316"/>
                    </a:cubicBezTo>
                    <a:cubicBezTo>
                      <a:pt x="81" y="313"/>
                      <a:pt x="135" y="291"/>
                      <a:pt x="147" y="291"/>
                    </a:cubicBezTo>
                    <a:cubicBezTo>
                      <a:pt x="160" y="291"/>
                      <a:pt x="191" y="286"/>
                      <a:pt x="200" y="284"/>
                    </a:cubicBezTo>
                    <a:cubicBezTo>
                      <a:pt x="211" y="283"/>
                      <a:pt x="241" y="288"/>
                      <a:pt x="257" y="288"/>
                    </a:cubicBezTo>
                    <a:cubicBezTo>
                      <a:pt x="263" y="288"/>
                      <a:pt x="271" y="291"/>
                      <a:pt x="280" y="294"/>
                    </a:cubicBezTo>
                    <a:cubicBezTo>
                      <a:pt x="285" y="286"/>
                      <a:pt x="289" y="278"/>
                      <a:pt x="285" y="275"/>
                    </a:cubicBezTo>
                    <a:cubicBezTo>
                      <a:pt x="278" y="269"/>
                      <a:pt x="278" y="280"/>
                      <a:pt x="275" y="262"/>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4" name="Group 267"/>
            <p:cNvGrpSpPr>
              <a:grpSpLocks/>
            </p:cNvGrpSpPr>
            <p:nvPr/>
          </p:nvGrpSpPr>
          <p:grpSpPr bwMode="auto">
            <a:xfrm>
              <a:off x="4462250" y="2811453"/>
              <a:ext cx="219075" cy="244474"/>
              <a:chOff x="2121" y="1749"/>
              <a:chExt cx="138" cy="154"/>
            </a:xfrm>
          </p:grpSpPr>
          <p:sp>
            <p:nvSpPr>
              <p:cNvPr id="299" name="Freeform 265"/>
              <p:cNvSpPr>
                <a:spLocks/>
              </p:cNvSpPr>
              <p:nvPr/>
            </p:nvSpPr>
            <p:spPr bwMode="auto">
              <a:xfrm>
                <a:off x="2121" y="1749"/>
                <a:ext cx="138" cy="154"/>
              </a:xfrm>
              <a:custGeom>
                <a:avLst/>
                <a:gdLst>
                  <a:gd name="T0" fmla="*/ 2293 w 2587"/>
                  <a:gd name="T1" fmla="*/ 1992 h 2900"/>
                  <a:gd name="T2" fmla="*/ 2499 w 2587"/>
                  <a:gd name="T3" fmla="*/ 1817 h 2900"/>
                  <a:gd name="T4" fmla="*/ 2587 w 2587"/>
                  <a:gd name="T5" fmla="*/ 1524 h 2900"/>
                  <a:gd name="T6" fmla="*/ 2440 w 2587"/>
                  <a:gd name="T7" fmla="*/ 1582 h 2900"/>
                  <a:gd name="T8" fmla="*/ 2264 w 2587"/>
                  <a:gd name="T9" fmla="*/ 1494 h 2900"/>
                  <a:gd name="T10" fmla="*/ 2352 w 2587"/>
                  <a:gd name="T11" fmla="*/ 1026 h 2900"/>
                  <a:gd name="T12" fmla="*/ 1823 w 2587"/>
                  <a:gd name="T13" fmla="*/ 30 h 2900"/>
                  <a:gd name="T14" fmla="*/ 1088 w 2587"/>
                  <a:gd name="T15" fmla="*/ 88 h 2900"/>
                  <a:gd name="T16" fmla="*/ 706 w 2587"/>
                  <a:gd name="T17" fmla="*/ 88 h 2900"/>
                  <a:gd name="T18" fmla="*/ 0 w 2587"/>
                  <a:gd name="T19" fmla="*/ 938 h 2900"/>
                  <a:gd name="T20" fmla="*/ 147 w 2587"/>
                  <a:gd name="T21" fmla="*/ 1612 h 2900"/>
                  <a:gd name="T22" fmla="*/ 236 w 2587"/>
                  <a:gd name="T23" fmla="*/ 1992 h 2900"/>
                  <a:gd name="T24" fmla="*/ 1147 w 2587"/>
                  <a:gd name="T25" fmla="*/ 2666 h 2900"/>
                  <a:gd name="T26" fmla="*/ 1411 w 2587"/>
                  <a:gd name="T27" fmla="*/ 2900 h 2900"/>
                  <a:gd name="T28" fmla="*/ 2293 w 2587"/>
                  <a:gd name="T29" fmla="*/ 1992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7" h="2900">
                    <a:moveTo>
                      <a:pt x="2293" y="1992"/>
                    </a:moveTo>
                    <a:cubicBezTo>
                      <a:pt x="2293" y="1905"/>
                      <a:pt x="2381" y="1875"/>
                      <a:pt x="2499" y="1817"/>
                    </a:cubicBezTo>
                    <a:cubicBezTo>
                      <a:pt x="2558" y="1787"/>
                      <a:pt x="2558" y="1641"/>
                      <a:pt x="2587" y="1524"/>
                    </a:cubicBezTo>
                    <a:cubicBezTo>
                      <a:pt x="2528" y="1524"/>
                      <a:pt x="2470" y="1553"/>
                      <a:pt x="2440" y="1582"/>
                    </a:cubicBezTo>
                    <a:cubicBezTo>
                      <a:pt x="2293" y="1670"/>
                      <a:pt x="2146" y="1670"/>
                      <a:pt x="2264" y="1494"/>
                    </a:cubicBezTo>
                    <a:cubicBezTo>
                      <a:pt x="2352" y="1348"/>
                      <a:pt x="2470" y="1231"/>
                      <a:pt x="2352" y="1026"/>
                    </a:cubicBezTo>
                    <a:cubicBezTo>
                      <a:pt x="2264" y="791"/>
                      <a:pt x="1970" y="30"/>
                      <a:pt x="1823" y="30"/>
                    </a:cubicBezTo>
                    <a:cubicBezTo>
                      <a:pt x="1676" y="30"/>
                      <a:pt x="1323" y="118"/>
                      <a:pt x="1088" y="88"/>
                    </a:cubicBezTo>
                    <a:cubicBezTo>
                      <a:pt x="853" y="88"/>
                      <a:pt x="765" y="0"/>
                      <a:pt x="706" y="88"/>
                    </a:cubicBezTo>
                    <a:cubicBezTo>
                      <a:pt x="677" y="147"/>
                      <a:pt x="353" y="704"/>
                      <a:pt x="0" y="938"/>
                    </a:cubicBezTo>
                    <a:cubicBezTo>
                      <a:pt x="59" y="1231"/>
                      <a:pt x="30" y="1407"/>
                      <a:pt x="147" y="1612"/>
                    </a:cubicBezTo>
                    <a:cubicBezTo>
                      <a:pt x="265" y="1846"/>
                      <a:pt x="147" y="1817"/>
                      <a:pt x="236" y="1992"/>
                    </a:cubicBezTo>
                    <a:cubicBezTo>
                      <a:pt x="324" y="2197"/>
                      <a:pt x="941" y="2578"/>
                      <a:pt x="1147" y="2666"/>
                    </a:cubicBezTo>
                    <a:cubicBezTo>
                      <a:pt x="1235" y="2725"/>
                      <a:pt x="1323" y="2813"/>
                      <a:pt x="1411" y="2900"/>
                    </a:cubicBezTo>
                    <a:cubicBezTo>
                      <a:pt x="1676" y="2578"/>
                      <a:pt x="2293" y="2080"/>
                      <a:pt x="2293" y="199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0" name="Freeform 266"/>
              <p:cNvSpPr>
                <a:spLocks/>
              </p:cNvSpPr>
              <p:nvPr/>
            </p:nvSpPr>
            <p:spPr bwMode="auto">
              <a:xfrm>
                <a:off x="2121" y="1749"/>
                <a:ext cx="138" cy="154"/>
              </a:xfrm>
              <a:custGeom>
                <a:avLst/>
                <a:gdLst>
                  <a:gd name="T0" fmla="*/ 122 w 138"/>
                  <a:gd name="T1" fmla="*/ 106 h 154"/>
                  <a:gd name="T2" fmla="*/ 133 w 138"/>
                  <a:gd name="T3" fmla="*/ 96 h 154"/>
                  <a:gd name="T4" fmla="*/ 138 w 138"/>
                  <a:gd name="T5" fmla="*/ 81 h 154"/>
                  <a:gd name="T6" fmla="*/ 130 w 138"/>
                  <a:gd name="T7" fmla="*/ 84 h 154"/>
                  <a:gd name="T8" fmla="*/ 121 w 138"/>
                  <a:gd name="T9" fmla="*/ 79 h 154"/>
                  <a:gd name="T10" fmla="*/ 125 w 138"/>
                  <a:gd name="T11" fmla="*/ 54 h 154"/>
                  <a:gd name="T12" fmla="*/ 97 w 138"/>
                  <a:gd name="T13" fmla="*/ 1 h 154"/>
                  <a:gd name="T14" fmla="*/ 58 w 138"/>
                  <a:gd name="T15" fmla="*/ 4 h 154"/>
                  <a:gd name="T16" fmla="*/ 38 w 138"/>
                  <a:gd name="T17" fmla="*/ 4 h 154"/>
                  <a:gd name="T18" fmla="*/ 0 w 138"/>
                  <a:gd name="T19" fmla="*/ 49 h 154"/>
                  <a:gd name="T20" fmla="*/ 8 w 138"/>
                  <a:gd name="T21" fmla="*/ 85 h 154"/>
                  <a:gd name="T22" fmla="*/ 13 w 138"/>
                  <a:gd name="T23" fmla="*/ 106 h 154"/>
                  <a:gd name="T24" fmla="*/ 61 w 138"/>
                  <a:gd name="T25" fmla="*/ 141 h 154"/>
                  <a:gd name="T26" fmla="*/ 75 w 138"/>
                  <a:gd name="T27" fmla="*/ 154 h 154"/>
                  <a:gd name="T28" fmla="*/ 122 w 138"/>
                  <a:gd name="T29" fmla="*/ 10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54">
                    <a:moveTo>
                      <a:pt x="122" y="106"/>
                    </a:moveTo>
                    <a:cubicBezTo>
                      <a:pt x="122" y="101"/>
                      <a:pt x="127" y="99"/>
                      <a:pt x="133" y="96"/>
                    </a:cubicBezTo>
                    <a:cubicBezTo>
                      <a:pt x="136" y="95"/>
                      <a:pt x="136" y="87"/>
                      <a:pt x="138" y="81"/>
                    </a:cubicBezTo>
                    <a:cubicBezTo>
                      <a:pt x="135" y="81"/>
                      <a:pt x="132" y="82"/>
                      <a:pt x="130" y="84"/>
                    </a:cubicBezTo>
                    <a:cubicBezTo>
                      <a:pt x="122" y="88"/>
                      <a:pt x="114" y="88"/>
                      <a:pt x="121" y="79"/>
                    </a:cubicBezTo>
                    <a:cubicBezTo>
                      <a:pt x="125" y="71"/>
                      <a:pt x="132" y="65"/>
                      <a:pt x="125" y="54"/>
                    </a:cubicBezTo>
                    <a:cubicBezTo>
                      <a:pt x="121" y="42"/>
                      <a:pt x="105" y="1"/>
                      <a:pt x="97" y="1"/>
                    </a:cubicBezTo>
                    <a:cubicBezTo>
                      <a:pt x="89" y="1"/>
                      <a:pt x="70" y="6"/>
                      <a:pt x="58" y="4"/>
                    </a:cubicBezTo>
                    <a:cubicBezTo>
                      <a:pt x="45" y="4"/>
                      <a:pt x="41" y="0"/>
                      <a:pt x="38" y="4"/>
                    </a:cubicBezTo>
                    <a:cubicBezTo>
                      <a:pt x="36" y="7"/>
                      <a:pt x="19" y="37"/>
                      <a:pt x="0" y="49"/>
                    </a:cubicBezTo>
                    <a:cubicBezTo>
                      <a:pt x="3" y="65"/>
                      <a:pt x="2" y="74"/>
                      <a:pt x="8" y="85"/>
                    </a:cubicBezTo>
                    <a:cubicBezTo>
                      <a:pt x="14" y="98"/>
                      <a:pt x="8" y="96"/>
                      <a:pt x="13" y="106"/>
                    </a:cubicBezTo>
                    <a:cubicBezTo>
                      <a:pt x="17" y="116"/>
                      <a:pt x="50" y="137"/>
                      <a:pt x="61" y="141"/>
                    </a:cubicBezTo>
                    <a:cubicBezTo>
                      <a:pt x="66" y="145"/>
                      <a:pt x="70" y="149"/>
                      <a:pt x="75" y="154"/>
                    </a:cubicBezTo>
                    <a:cubicBezTo>
                      <a:pt x="89" y="137"/>
                      <a:pt x="122" y="110"/>
                      <a:pt x="122" y="10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5" name="Group 270"/>
            <p:cNvGrpSpPr>
              <a:grpSpLocks/>
            </p:cNvGrpSpPr>
            <p:nvPr/>
          </p:nvGrpSpPr>
          <p:grpSpPr bwMode="auto">
            <a:xfrm>
              <a:off x="4581313" y="2928928"/>
              <a:ext cx="304801" cy="346074"/>
              <a:chOff x="2196" y="1823"/>
              <a:chExt cx="192" cy="218"/>
            </a:xfrm>
          </p:grpSpPr>
          <p:sp>
            <p:nvSpPr>
              <p:cNvPr id="297" name="Freeform 268"/>
              <p:cNvSpPr>
                <a:spLocks/>
              </p:cNvSpPr>
              <p:nvPr/>
            </p:nvSpPr>
            <p:spPr bwMode="auto">
              <a:xfrm>
                <a:off x="2196" y="1823"/>
                <a:ext cx="192" cy="218"/>
              </a:xfrm>
              <a:custGeom>
                <a:avLst/>
                <a:gdLst>
                  <a:gd name="T0" fmla="*/ 1781 w 1810"/>
                  <a:gd name="T1" fmla="*/ 1470 h 2044"/>
                  <a:gd name="T2" fmla="*/ 1531 w 1810"/>
                  <a:gd name="T3" fmla="*/ 1103 h 2044"/>
                  <a:gd name="T4" fmla="*/ 1295 w 1810"/>
                  <a:gd name="T5" fmla="*/ 985 h 2044"/>
                  <a:gd name="T6" fmla="*/ 1428 w 1810"/>
                  <a:gd name="T7" fmla="*/ 765 h 2044"/>
                  <a:gd name="T8" fmla="*/ 1354 w 1810"/>
                  <a:gd name="T9" fmla="*/ 515 h 2044"/>
                  <a:gd name="T10" fmla="*/ 1354 w 1810"/>
                  <a:gd name="T11" fmla="*/ 515 h 2044"/>
                  <a:gd name="T12" fmla="*/ 1075 w 1810"/>
                  <a:gd name="T13" fmla="*/ 647 h 2044"/>
                  <a:gd name="T14" fmla="*/ 957 w 1810"/>
                  <a:gd name="T15" fmla="*/ 456 h 2044"/>
                  <a:gd name="T16" fmla="*/ 795 w 1810"/>
                  <a:gd name="T17" fmla="*/ 15 h 2044"/>
                  <a:gd name="T18" fmla="*/ 589 w 1810"/>
                  <a:gd name="T19" fmla="*/ 59 h 2044"/>
                  <a:gd name="T20" fmla="*/ 545 w 1810"/>
                  <a:gd name="T21" fmla="*/ 206 h 2044"/>
                  <a:gd name="T22" fmla="*/ 442 w 1810"/>
                  <a:gd name="T23" fmla="*/ 294 h 2044"/>
                  <a:gd name="T24" fmla="*/ 0 w 1810"/>
                  <a:gd name="T25" fmla="*/ 750 h 2044"/>
                  <a:gd name="T26" fmla="*/ 192 w 1810"/>
                  <a:gd name="T27" fmla="*/ 897 h 2044"/>
                  <a:gd name="T28" fmla="*/ 501 w 1810"/>
                  <a:gd name="T29" fmla="*/ 1147 h 2044"/>
                  <a:gd name="T30" fmla="*/ 825 w 1810"/>
                  <a:gd name="T31" fmla="*/ 1515 h 2044"/>
                  <a:gd name="T32" fmla="*/ 1619 w 1810"/>
                  <a:gd name="T33" fmla="*/ 2000 h 2044"/>
                  <a:gd name="T34" fmla="*/ 1752 w 1810"/>
                  <a:gd name="T35" fmla="*/ 2029 h 2044"/>
                  <a:gd name="T36" fmla="*/ 1722 w 1810"/>
                  <a:gd name="T37" fmla="*/ 1706 h 2044"/>
                  <a:gd name="T38" fmla="*/ 1781 w 1810"/>
                  <a:gd name="T39" fmla="*/ 1470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0" h="2044">
                    <a:moveTo>
                      <a:pt x="1781" y="1470"/>
                    </a:moveTo>
                    <a:cubicBezTo>
                      <a:pt x="1752" y="1382"/>
                      <a:pt x="1575" y="1132"/>
                      <a:pt x="1531" y="1103"/>
                    </a:cubicBezTo>
                    <a:cubicBezTo>
                      <a:pt x="1472" y="1088"/>
                      <a:pt x="1237" y="1015"/>
                      <a:pt x="1295" y="985"/>
                    </a:cubicBezTo>
                    <a:cubicBezTo>
                      <a:pt x="1354" y="956"/>
                      <a:pt x="1428" y="838"/>
                      <a:pt x="1428" y="765"/>
                    </a:cubicBezTo>
                    <a:cubicBezTo>
                      <a:pt x="1428" y="721"/>
                      <a:pt x="1398" y="618"/>
                      <a:pt x="1354" y="515"/>
                    </a:cubicBezTo>
                    <a:cubicBezTo>
                      <a:pt x="1354" y="515"/>
                      <a:pt x="1354" y="515"/>
                      <a:pt x="1354" y="515"/>
                    </a:cubicBezTo>
                    <a:cubicBezTo>
                      <a:pt x="1266" y="530"/>
                      <a:pt x="1119" y="691"/>
                      <a:pt x="1075" y="647"/>
                    </a:cubicBezTo>
                    <a:cubicBezTo>
                      <a:pt x="1016" y="618"/>
                      <a:pt x="957" y="588"/>
                      <a:pt x="957" y="456"/>
                    </a:cubicBezTo>
                    <a:cubicBezTo>
                      <a:pt x="957" y="309"/>
                      <a:pt x="913" y="0"/>
                      <a:pt x="795" y="15"/>
                    </a:cubicBezTo>
                    <a:cubicBezTo>
                      <a:pt x="707" y="30"/>
                      <a:pt x="648" y="45"/>
                      <a:pt x="589" y="59"/>
                    </a:cubicBezTo>
                    <a:cubicBezTo>
                      <a:pt x="574" y="118"/>
                      <a:pt x="574" y="192"/>
                      <a:pt x="545" y="206"/>
                    </a:cubicBezTo>
                    <a:cubicBezTo>
                      <a:pt x="486" y="236"/>
                      <a:pt x="442" y="250"/>
                      <a:pt x="442" y="294"/>
                    </a:cubicBezTo>
                    <a:cubicBezTo>
                      <a:pt x="442" y="339"/>
                      <a:pt x="133" y="588"/>
                      <a:pt x="0" y="750"/>
                    </a:cubicBezTo>
                    <a:cubicBezTo>
                      <a:pt x="59" y="809"/>
                      <a:pt x="133" y="868"/>
                      <a:pt x="192" y="897"/>
                    </a:cubicBezTo>
                    <a:cubicBezTo>
                      <a:pt x="295" y="941"/>
                      <a:pt x="324" y="1044"/>
                      <a:pt x="501" y="1147"/>
                    </a:cubicBezTo>
                    <a:cubicBezTo>
                      <a:pt x="663" y="1250"/>
                      <a:pt x="677" y="1353"/>
                      <a:pt x="825" y="1515"/>
                    </a:cubicBezTo>
                    <a:cubicBezTo>
                      <a:pt x="957" y="1662"/>
                      <a:pt x="1531" y="1941"/>
                      <a:pt x="1619" y="2000"/>
                    </a:cubicBezTo>
                    <a:cubicBezTo>
                      <a:pt x="1663" y="2044"/>
                      <a:pt x="1707" y="2044"/>
                      <a:pt x="1752" y="2029"/>
                    </a:cubicBezTo>
                    <a:cubicBezTo>
                      <a:pt x="1737" y="1897"/>
                      <a:pt x="1722" y="1720"/>
                      <a:pt x="1722" y="1706"/>
                    </a:cubicBezTo>
                    <a:cubicBezTo>
                      <a:pt x="1722" y="1662"/>
                      <a:pt x="1810" y="1573"/>
                      <a:pt x="1781" y="147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8" name="Freeform 269"/>
              <p:cNvSpPr>
                <a:spLocks/>
              </p:cNvSpPr>
              <p:nvPr/>
            </p:nvSpPr>
            <p:spPr bwMode="auto">
              <a:xfrm>
                <a:off x="2196" y="1823"/>
                <a:ext cx="192" cy="218"/>
              </a:xfrm>
              <a:custGeom>
                <a:avLst/>
                <a:gdLst>
                  <a:gd name="T0" fmla="*/ 189 w 192"/>
                  <a:gd name="T1" fmla="*/ 156 h 218"/>
                  <a:gd name="T2" fmla="*/ 163 w 192"/>
                  <a:gd name="T3" fmla="*/ 117 h 218"/>
                  <a:gd name="T4" fmla="*/ 138 w 192"/>
                  <a:gd name="T5" fmla="*/ 105 h 218"/>
                  <a:gd name="T6" fmla="*/ 152 w 192"/>
                  <a:gd name="T7" fmla="*/ 81 h 218"/>
                  <a:gd name="T8" fmla="*/ 144 w 192"/>
                  <a:gd name="T9" fmla="*/ 55 h 218"/>
                  <a:gd name="T10" fmla="*/ 144 w 192"/>
                  <a:gd name="T11" fmla="*/ 55 h 218"/>
                  <a:gd name="T12" fmla="*/ 114 w 192"/>
                  <a:gd name="T13" fmla="*/ 69 h 218"/>
                  <a:gd name="T14" fmla="*/ 102 w 192"/>
                  <a:gd name="T15" fmla="*/ 49 h 218"/>
                  <a:gd name="T16" fmla="*/ 84 w 192"/>
                  <a:gd name="T17" fmla="*/ 2 h 218"/>
                  <a:gd name="T18" fmla="*/ 62 w 192"/>
                  <a:gd name="T19" fmla="*/ 6 h 218"/>
                  <a:gd name="T20" fmla="*/ 58 w 192"/>
                  <a:gd name="T21" fmla="*/ 22 h 218"/>
                  <a:gd name="T22" fmla="*/ 47 w 192"/>
                  <a:gd name="T23" fmla="*/ 31 h 218"/>
                  <a:gd name="T24" fmla="*/ 0 w 192"/>
                  <a:gd name="T25" fmla="*/ 80 h 218"/>
                  <a:gd name="T26" fmla="*/ 20 w 192"/>
                  <a:gd name="T27" fmla="*/ 95 h 218"/>
                  <a:gd name="T28" fmla="*/ 53 w 192"/>
                  <a:gd name="T29" fmla="*/ 122 h 218"/>
                  <a:gd name="T30" fmla="*/ 87 w 192"/>
                  <a:gd name="T31" fmla="*/ 161 h 218"/>
                  <a:gd name="T32" fmla="*/ 172 w 192"/>
                  <a:gd name="T33" fmla="*/ 213 h 218"/>
                  <a:gd name="T34" fmla="*/ 186 w 192"/>
                  <a:gd name="T35" fmla="*/ 216 h 218"/>
                  <a:gd name="T36" fmla="*/ 183 w 192"/>
                  <a:gd name="T37" fmla="*/ 182 h 218"/>
                  <a:gd name="T38" fmla="*/ 189 w 192"/>
                  <a:gd name="T39"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18">
                    <a:moveTo>
                      <a:pt x="189" y="156"/>
                    </a:moveTo>
                    <a:cubicBezTo>
                      <a:pt x="186" y="147"/>
                      <a:pt x="167" y="121"/>
                      <a:pt x="163" y="117"/>
                    </a:cubicBezTo>
                    <a:cubicBezTo>
                      <a:pt x="156" y="116"/>
                      <a:pt x="131" y="108"/>
                      <a:pt x="138" y="105"/>
                    </a:cubicBezTo>
                    <a:cubicBezTo>
                      <a:pt x="144" y="102"/>
                      <a:pt x="152" y="89"/>
                      <a:pt x="152" y="81"/>
                    </a:cubicBezTo>
                    <a:cubicBezTo>
                      <a:pt x="152" y="77"/>
                      <a:pt x="148" y="66"/>
                      <a:pt x="144" y="55"/>
                    </a:cubicBezTo>
                    <a:cubicBezTo>
                      <a:pt x="144" y="55"/>
                      <a:pt x="144" y="55"/>
                      <a:pt x="144" y="55"/>
                    </a:cubicBezTo>
                    <a:cubicBezTo>
                      <a:pt x="134" y="56"/>
                      <a:pt x="119" y="74"/>
                      <a:pt x="114" y="69"/>
                    </a:cubicBezTo>
                    <a:cubicBezTo>
                      <a:pt x="108" y="66"/>
                      <a:pt x="102" y="63"/>
                      <a:pt x="102" y="49"/>
                    </a:cubicBezTo>
                    <a:cubicBezTo>
                      <a:pt x="102" y="33"/>
                      <a:pt x="97" y="0"/>
                      <a:pt x="84" y="2"/>
                    </a:cubicBezTo>
                    <a:cubicBezTo>
                      <a:pt x="75" y="3"/>
                      <a:pt x="69" y="5"/>
                      <a:pt x="62" y="6"/>
                    </a:cubicBezTo>
                    <a:cubicBezTo>
                      <a:pt x="61" y="13"/>
                      <a:pt x="61" y="20"/>
                      <a:pt x="58" y="22"/>
                    </a:cubicBezTo>
                    <a:cubicBezTo>
                      <a:pt x="51" y="25"/>
                      <a:pt x="47" y="27"/>
                      <a:pt x="47" y="31"/>
                    </a:cubicBezTo>
                    <a:cubicBezTo>
                      <a:pt x="47" y="36"/>
                      <a:pt x="14" y="63"/>
                      <a:pt x="0" y="80"/>
                    </a:cubicBezTo>
                    <a:cubicBezTo>
                      <a:pt x="6" y="86"/>
                      <a:pt x="14" y="92"/>
                      <a:pt x="20" y="95"/>
                    </a:cubicBezTo>
                    <a:cubicBezTo>
                      <a:pt x="31" y="100"/>
                      <a:pt x="34" y="111"/>
                      <a:pt x="53" y="122"/>
                    </a:cubicBezTo>
                    <a:cubicBezTo>
                      <a:pt x="70" y="133"/>
                      <a:pt x="72" y="144"/>
                      <a:pt x="87" y="161"/>
                    </a:cubicBezTo>
                    <a:cubicBezTo>
                      <a:pt x="102" y="177"/>
                      <a:pt x="163" y="207"/>
                      <a:pt x="172" y="213"/>
                    </a:cubicBezTo>
                    <a:cubicBezTo>
                      <a:pt x="177" y="218"/>
                      <a:pt x="181" y="218"/>
                      <a:pt x="186" y="216"/>
                    </a:cubicBezTo>
                    <a:cubicBezTo>
                      <a:pt x="185" y="202"/>
                      <a:pt x="183" y="183"/>
                      <a:pt x="183" y="182"/>
                    </a:cubicBezTo>
                    <a:cubicBezTo>
                      <a:pt x="183" y="177"/>
                      <a:pt x="192" y="167"/>
                      <a:pt x="189" y="15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6" name="Group 273"/>
            <p:cNvGrpSpPr>
              <a:grpSpLocks/>
            </p:cNvGrpSpPr>
            <p:nvPr/>
          </p:nvGrpSpPr>
          <p:grpSpPr bwMode="auto">
            <a:xfrm>
              <a:off x="5044864" y="2433630"/>
              <a:ext cx="612776" cy="446086"/>
              <a:chOff x="2488" y="1511"/>
              <a:chExt cx="386" cy="281"/>
            </a:xfrm>
          </p:grpSpPr>
          <p:sp>
            <p:nvSpPr>
              <p:cNvPr id="295" name="Freeform 271"/>
              <p:cNvSpPr>
                <a:spLocks/>
              </p:cNvSpPr>
              <p:nvPr/>
            </p:nvSpPr>
            <p:spPr bwMode="auto">
              <a:xfrm>
                <a:off x="2488" y="1511"/>
                <a:ext cx="386" cy="281"/>
              </a:xfrm>
              <a:custGeom>
                <a:avLst/>
                <a:gdLst>
                  <a:gd name="T0" fmla="*/ 6969 w 7234"/>
                  <a:gd name="T1" fmla="*/ 2761 h 5286"/>
                  <a:gd name="T2" fmla="*/ 6940 w 7234"/>
                  <a:gd name="T3" fmla="*/ 2379 h 5286"/>
                  <a:gd name="T4" fmla="*/ 6469 w 7234"/>
                  <a:gd name="T5" fmla="*/ 2496 h 5286"/>
                  <a:gd name="T6" fmla="*/ 5940 w 7234"/>
                  <a:gd name="T7" fmla="*/ 1909 h 5286"/>
                  <a:gd name="T8" fmla="*/ 6234 w 7234"/>
                  <a:gd name="T9" fmla="*/ 1821 h 5286"/>
                  <a:gd name="T10" fmla="*/ 5587 w 7234"/>
                  <a:gd name="T11" fmla="*/ 1321 h 5286"/>
                  <a:gd name="T12" fmla="*/ 5352 w 7234"/>
                  <a:gd name="T13" fmla="*/ 793 h 5286"/>
                  <a:gd name="T14" fmla="*/ 5411 w 7234"/>
                  <a:gd name="T15" fmla="*/ 294 h 5286"/>
                  <a:gd name="T16" fmla="*/ 5411 w 7234"/>
                  <a:gd name="T17" fmla="*/ 294 h 5286"/>
                  <a:gd name="T18" fmla="*/ 4646 w 7234"/>
                  <a:gd name="T19" fmla="*/ 29 h 5286"/>
                  <a:gd name="T20" fmla="*/ 4382 w 7234"/>
                  <a:gd name="T21" fmla="*/ 294 h 5286"/>
                  <a:gd name="T22" fmla="*/ 3676 w 7234"/>
                  <a:gd name="T23" fmla="*/ 646 h 5286"/>
                  <a:gd name="T24" fmla="*/ 2970 w 7234"/>
                  <a:gd name="T25" fmla="*/ 1057 h 5286"/>
                  <a:gd name="T26" fmla="*/ 2265 w 7234"/>
                  <a:gd name="T27" fmla="*/ 1263 h 5286"/>
                  <a:gd name="T28" fmla="*/ 2088 w 7234"/>
                  <a:gd name="T29" fmla="*/ 1703 h 5286"/>
                  <a:gd name="T30" fmla="*/ 1618 w 7234"/>
                  <a:gd name="T31" fmla="*/ 1556 h 5286"/>
                  <a:gd name="T32" fmla="*/ 1382 w 7234"/>
                  <a:gd name="T33" fmla="*/ 1703 h 5286"/>
                  <a:gd name="T34" fmla="*/ 1382 w 7234"/>
                  <a:gd name="T35" fmla="*/ 1997 h 5286"/>
                  <a:gd name="T36" fmla="*/ 1177 w 7234"/>
                  <a:gd name="T37" fmla="*/ 2173 h 5286"/>
                  <a:gd name="T38" fmla="*/ 941 w 7234"/>
                  <a:gd name="T39" fmla="*/ 2790 h 5286"/>
                  <a:gd name="T40" fmla="*/ 295 w 7234"/>
                  <a:gd name="T41" fmla="*/ 2937 h 5286"/>
                  <a:gd name="T42" fmla="*/ 353 w 7234"/>
                  <a:gd name="T43" fmla="*/ 3319 h 5286"/>
                  <a:gd name="T44" fmla="*/ 118 w 7234"/>
                  <a:gd name="T45" fmla="*/ 3847 h 5286"/>
                  <a:gd name="T46" fmla="*/ 0 w 7234"/>
                  <a:gd name="T47" fmla="*/ 4317 h 5286"/>
                  <a:gd name="T48" fmla="*/ 265 w 7234"/>
                  <a:gd name="T49" fmla="*/ 4493 h 5286"/>
                  <a:gd name="T50" fmla="*/ 500 w 7234"/>
                  <a:gd name="T51" fmla="*/ 4758 h 5286"/>
                  <a:gd name="T52" fmla="*/ 912 w 7234"/>
                  <a:gd name="T53" fmla="*/ 5022 h 5286"/>
                  <a:gd name="T54" fmla="*/ 1618 w 7234"/>
                  <a:gd name="T55" fmla="*/ 4846 h 5286"/>
                  <a:gd name="T56" fmla="*/ 2147 w 7234"/>
                  <a:gd name="T57" fmla="*/ 5110 h 5286"/>
                  <a:gd name="T58" fmla="*/ 2412 w 7234"/>
                  <a:gd name="T59" fmla="*/ 5286 h 5286"/>
                  <a:gd name="T60" fmla="*/ 2441 w 7234"/>
                  <a:gd name="T61" fmla="*/ 4582 h 5286"/>
                  <a:gd name="T62" fmla="*/ 2412 w 7234"/>
                  <a:gd name="T63" fmla="*/ 4112 h 5286"/>
                  <a:gd name="T64" fmla="*/ 2676 w 7234"/>
                  <a:gd name="T65" fmla="*/ 3818 h 5286"/>
                  <a:gd name="T66" fmla="*/ 4470 w 7234"/>
                  <a:gd name="T67" fmla="*/ 3935 h 5286"/>
                  <a:gd name="T68" fmla="*/ 4734 w 7234"/>
                  <a:gd name="T69" fmla="*/ 3847 h 5286"/>
                  <a:gd name="T70" fmla="*/ 5617 w 7234"/>
                  <a:gd name="T71" fmla="*/ 4024 h 5286"/>
                  <a:gd name="T72" fmla="*/ 5999 w 7234"/>
                  <a:gd name="T73" fmla="*/ 3818 h 5286"/>
                  <a:gd name="T74" fmla="*/ 6469 w 7234"/>
                  <a:gd name="T75" fmla="*/ 3495 h 5286"/>
                  <a:gd name="T76" fmla="*/ 7028 w 7234"/>
                  <a:gd name="T77" fmla="*/ 3436 h 5286"/>
                  <a:gd name="T78" fmla="*/ 7234 w 7234"/>
                  <a:gd name="T79" fmla="*/ 3113 h 5286"/>
                  <a:gd name="T80" fmla="*/ 6969 w 7234"/>
                  <a:gd name="T81" fmla="*/ 2761 h 5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34" h="5286">
                    <a:moveTo>
                      <a:pt x="6969" y="2761"/>
                    </a:moveTo>
                    <a:cubicBezTo>
                      <a:pt x="6999" y="2614"/>
                      <a:pt x="7087" y="2379"/>
                      <a:pt x="6940" y="2379"/>
                    </a:cubicBezTo>
                    <a:cubicBezTo>
                      <a:pt x="6763" y="2379"/>
                      <a:pt x="6705" y="2614"/>
                      <a:pt x="6469" y="2496"/>
                    </a:cubicBezTo>
                    <a:cubicBezTo>
                      <a:pt x="6234" y="2349"/>
                      <a:pt x="5793" y="1968"/>
                      <a:pt x="5940" y="1909"/>
                    </a:cubicBezTo>
                    <a:cubicBezTo>
                      <a:pt x="6058" y="1850"/>
                      <a:pt x="6469" y="1997"/>
                      <a:pt x="6234" y="1821"/>
                    </a:cubicBezTo>
                    <a:cubicBezTo>
                      <a:pt x="5999" y="1645"/>
                      <a:pt x="5734" y="1586"/>
                      <a:pt x="5587" y="1321"/>
                    </a:cubicBezTo>
                    <a:cubicBezTo>
                      <a:pt x="5411" y="1028"/>
                      <a:pt x="5293" y="1028"/>
                      <a:pt x="5352" y="793"/>
                    </a:cubicBezTo>
                    <a:cubicBezTo>
                      <a:pt x="5381" y="617"/>
                      <a:pt x="5381" y="528"/>
                      <a:pt x="5411" y="294"/>
                    </a:cubicBezTo>
                    <a:cubicBezTo>
                      <a:pt x="5411" y="294"/>
                      <a:pt x="5411" y="294"/>
                      <a:pt x="5411" y="294"/>
                    </a:cubicBezTo>
                    <a:cubicBezTo>
                      <a:pt x="5205" y="294"/>
                      <a:pt x="4793" y="29"/>
                      <a:pt x="4646" y="29"/>
                    </a:cubicBezTo>
                    <a:cubicBezTo>
                      <a:pt x="4470" y="0"/>
                      <a:pt x="4440" y="147"/>
                      <a:pt x="4382" y="294"/>
                    </a:cubicBezTo>
                    <a:cubicBezTo>
                      <a:pt x="4293" y="411"/>
                      <a:pt x="3882" y="528"/>
                      <a:pt x="3676" y="646"/>
                    </a:cubicBezTo>
                    <a:cubicBezTo>
                      <a:pt x="3441" y="734"/>
                      <a:pt x="3088" y="969"/>
                      <a:pt x="2970" y="1057"/>
                    </a:cubicBezTo>
                    <a:cubicBezTo>
                      <a:pt x="2853" y="1175"/>
                      <a:pt x="2470" y="1116"/>
                      <a:pt x="2265" y="1263"/>
                    </a:cubicBezTo>
                    <a:cubicBezTo>
                      <a:pt x="2059" y="1380"/>
                      <a:pt x="2206" y="1615"/>
                      <a:pt x="2088" y="1703"/>
                    </a:cubicBezTo>
                    <a:cubicBezTo>
                      <a:pt x="1941" y="1821"/>
                      <a:pt x="1853" y="1615"/>
                      <a:pt x="1618" y="1556"/>
                    </a:cubicBezTo>
                    <a:cubicBezTo>
                      <a:pt x="1382" y="1498"/>
                      <a:pt x="1529" y="1615"/>
                      <a:pt x="1382" y="1703"/>
                    </a:cubicBezTo>
                    <a:cubicBezTo>
                      <a:pt x="1206" y="1821"/>
                      <a:pt x="1382" y="1909"/>
                      <a:pt x="1382" y="1997"/>
                    </a:cubicBezTo>
                    <a:cubicBezTo>
                      <a:pt x="1382" y="2114"/>
                      <a:pt x="1294" y="2173"/>
                      <a:pt x="1177" y="2173"/>
                    </a:cubicBezTo>
                    <a:cubicBezTo>
                      <a:pt x="1088" y="2173"/>
                      <a:pt x="1059" y="2643"/>
                      <a:pt x="941" y="2790"/>
                    </a:cubicBezTo>
                    <a:cubicBezTo>
                      <a:pt x="853" y="2937"/>
                      <a:pt x="442" y="2849"/>
                      <a:pt x="295" y="2937"/>
                    </a:cubicBezTo>
                    <a:cubicBezTo>
                      <a:pt x="177" y="2996"/>
                      <a:pt x="324" y="3142"/>
                      <a:pt x="353" y="3319"/>
                    </a:cubicBezTo>
                    <a:cubicBezTo>
                      <a:pt x="383" y="3524"/>
                      <a:pt x="118" y="3612"/>
                      <a:pt x="118" y="3847"/>
                    </a:cubicBezTo>
                    <a:cubicBezTo>
                      <a:pt x="118" y="3965"/>
                      <a:pt x="59" y="4141"/>
                      <a:pt x="0" y="4317"/>
                    </a:cubicBezTo>
                    <a:cubicBezTo>
                      <a:pt x="89" y="4347"/>
                      <a:pt x="177" y="4435"/>
                      <a:pt x="265" y="4493"/>
                    </a:cubicBezTo>
                    <a:cubicBezTo>
                      <a:pt x="412" y="4552"/>
                      <a:pt x="442" y="4582"/>
                      <a:pt x="500" y="4758"/>
                    </a:cubicBezTo>
                    <a:cubicBezTo>
                      <a:pt x="530" y="4905"/>
                      <a:pt x="647" y="4934"/>
                      <a:pt x="912" y="5022"/>
                    </a:cubicBezTo>
                    <a:cubicBezTo>
                      <a:pt x="1177" y="5110"/>
                      <a:pt x="1382" y="4846"/>
                      <a:pt x="1618" y="4846"/>
                    </a:cubicBezTo>
                    <a:cubicBezTo>
                      <a:pt x="1853" y="4846"/>
                      <a:pt x="2000" y="4934"/>
                      <a:pt x="2147" y="5110"/>
                    </a:cubicBezTo>
                    <a:cubicBezTo>
                      <a:pt x="2265" y="5198"/>
                      <a:pt x="2323" y="5257"/>
                      <a:pt x="2412" y="5286"/>
                    </a:cubicBezTo>
                    <a:cubicBezTo>
                      <a:pt x="2412" y="5022"/>
                      <a:pt x="2441" y="4640"/>
                      <a:pt x="2441" y="4582"/>
                    </a:cubicBezTo>
                    <a:cubicBezTo>
                      <a:pt x="2441" y="4523"/>
                      <a:pt x="2382" y="4229"/>
                      <a:pt x="2412" y="4112"/>
                    </a:cubicBezTo>
                    <a:cubicBezTo>
                      <a:pt x="2441" y="3965"/>
                      <a:pt x="2441" y="3818"/>
                      <a:pt x="2676" y="3818"/>
                    </a:cubicBezTo>
                    <a:cubicBezTo>
                      <a:pt x="2941" y="3818"/>
                      <a:pt x="4352" y="3965"/>
                      <a:pt x="4470" y="3935"/>
                    </a:cubicBezTo>
                    <a:cubicBezTo>
                      <a:pt x="4617" y="3906"/>
                      <a:pt x="4617" y="3847"/>
                      <a:pt x="4734" y="3847"/>
                    </a:cubicBezTo>
                    <a:cubicBezTo>
                      <a:pt x="4881" y="3847"/>
                      <a:pt x="5440" y="4053"/>
                      <a:pt x="5617" y="4024"/>
                    </a:cubicBezTo>
                    <a:cubicBezTo>
                      <a:pt x="5764" y="3994"/>
                      <a:pt x="5911" y="3935"/>
                      <a:pt x="5999" y="3818"/>
                    </a:cubicBezTo>
                    <a:cubicBezTo>
                      <a:pt x="6058" y="3671"/>
                      <a:pt x="6352" y="3495"/>
                      <a:pt x="6469" y="3495"/>
                    </a:cubicBezTo>
                    <a:cubicBezTo>
                      <a:pt x="6587" y="3495"/>
                      <a:pt x="6910" y="3554"/>
                      <a:pt x="7028" y="3436"/>
                    </a:cubicBezTo>
                    <a:cubicBezTo>
                      <a:pt x="7175" y="3319"/>
                      <a:pt x="7234" y="3231"/>
                      <a:pt x="7234" y="3113"/>
                    </a:cubicBezTo>
                    <a:cubicBezTo>
                      <a:pt x="7087" y="2996"/>
                      <a:pt x="6969" y="2849"/>
                      <a:pt x="6969" y="276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6" name="Freeform 272"/>
              <p:cNvSpPr>
                <a:spLocks/>
              </p:cNvSpPr>
              <p:nvPr/>
            </p:nvSpPr>
            <p:spPr bwMode="auto">
              <a:xfrm>
                <a:off x="2488" y="1511"/>
                <a:ext cx="386" cy="281"/>
              </a:xfrm>
              <a:custGeom>
                <a:avLst/>
                <a:gdLst>
                  <a:gd name="T0" fmla="*/ 372 w 386"/>
                  <a:gd name="T1" fmla="*/ 147 h 281"/>
                  <a:gd name="T2" fmla="*/ 370 w 386"/>
                  <a:gd name="T3" fmla="*/ 127 h 281"/>
                  <a:gd name="T4" fmla="*/ 345 w 386"/>
                  <a:gd name="T5" fmla="*/ 133 h 281"/>
                  <a:gd name="T6" fmla="*/ 317 w 386"/>
                  <a:gd name="T7" fmla="*/ 102 h 281"/>
                  <a:gd name="T8" fmla="*/ 332 w 386"/>
                  <a:gd name="T9" fmla="*/ 97 h 281"/>
                  <a:gd name="T10" fmla="*/ 298 w 386"/>
                  <a:gd name="T11" fmla="*/ 70 h 281"/>
                  <a:gd name="T12" fmla="*/ 285 w 386"/>
                  <a:gd name="T13" fmla="*/ 42 h 281"/>
                  <a:gd name="T14" fmla="*/ 289 w 386"/>
                  <a:gd name="T15" fmla="*/ 16 h 281"/>
                  <a:gd name="T16" fmla="*/ 289 w 386"/>
                  <a:gd name="T17" fmla="*/ 16 h 281"/>
                  <a:gd name="T18" fmla="*/ 248 w 386"/>
                  <a:gd name="T19" fmla="*/ 2 h 281"/>
                  <a:gd name="T20" fmla="*/ 234 w 386"/>
                  <a:gd name="T21" fmla="*/ 16 h 281"/>
                  <a:gd name="T22" fmla="*/ 196 w 386"/>
                  <a:gd name="T23" fmla="*/ 34 h 281"/>
                  <a:gd name="T24" fmla="*/ 159 w 386"/>
                  <a:gd name="T25" fmla="*/ 56 h 281"/>
                  <a:gd name="T26" fmla="*/ 121 w 386"/>
                  <a:gd name="T27" fmla="*/ 67 h 281"/>
                  <a:gd name="T28" fmla="*/ 112 w 386"/>
                  <a:gd name="T29" fmla="*/ 91 h 281"/>
                  <a:gd name="T30" fmla="*/ 87 w 386"/>
                  <a:gd name="T31" fmla="*/ 83 h 281"/>
                  <a:gd name="T32" fmla="*/ 74 w 386"/>
                  <a:gd name="T33" fmla="*/ 91 h 281"/>
                  <a:gd name="T34" fmla="*/ 74 w 386"/>
                  <a:gd name="T35" fmla="*/ 106 h 281"/>
                  <a:gd name="T36" fmla="*/ 63 w 386"/>
                  <a:gd name="T37" fmla="*/ 116 h 281"/>
                  <a:gd name="T38" fmla="*/ 51 w 386"/>
                  <a:gd name="T39" fmla="*/ 148 h 281"/>
                  <a:gd name="T40" fmla="*/ 16 w 386"/>
                  <a:gd name="T41" fmla="*/ 156 h 281"/>
                  <a:gd name="T42" fmla="*/ 19 w 386"/>
                  <a:gd name="T43" fmla="*/ 177 h 281"/>
                  <a:gd name="T44" fmla="*/ 7 w 386"/>
                  <a:gd name="T45" fmla="*/ 205 h 281"/>
                  <a:gd name="T46" fmla="*/ 0 w 386"/>
                  <a:gd name="T47" fmla="*/ 230 h 281"/>
                  <a:gd name="T48" fmla="*/ 15 w 386"/>
                  <a:gd name="T49" fmla="*/ 239 h 281"/>
                  <a:gd name="T50" fmla="*/ 27 w 386"/>
                  <a:gd name="T51" fmla="*/ 253 h 281"/>
                  <a:gd name="T52" fmla="*/ 49 w 386"/>
                  <a:gd name="T53" fmla="*/ 267 h 281"/>
                  <a:gd name="T54" fmla="*/ 87 w 386"/>
                  <a:gd name="T55" fmla="*/ 258 h 281"/>
                  <a:gd name="T56" fmla="*/ 115 w 386"/>
                  <a:gd name="T57" fmla="*/ 272 h 281"/>
                  <a:gd name="T58" fmla="*/ 129 w 386"/>
                  <a:gd name="T59" fmla="*/ 281 h 281"/>
                  <a:gd name="T60" fmla="*/ 130 w 386"/>
                  <a:gd name="T61" fmla="*/ 244 h 281"/>
                  <a:gd name="T62" fmla="*/ 129 w 386"/>
                  <a:gd name="T63" fmla="*/ 219 h 281"/>
                  <a:gd name="T64" fmla="*/ 143 w 386"/>
                  <a:gd name="T65" fmla="*/ 203 h 281"/>
                  <a:gd name="T66" fmla="*/ 238 w 386"/>
                  <a:gd name="T67" fmla="*/ 209 h 281"/>
                  <a:gd name="T68" fmla="*/ 253 w 386"/>
                  <a:gd name="T69" fmla="*/ 205 h 281"/>
                  <a:gd name="T70" fmla="*/ 300 w 386"/>
                  <a:gd name="T71" fmla="*/ 214 h 281"/>
                  <a:gd name="T72" fmla="*/ 320 w 386"/>
                  <a:gd name="T73" fmla="*/ 203 h 281"/>
                  <a:gd name="T74" fmla="*/ 345 w 386"/>
                  <a:gd name="T75" fmla="*/ 186 h 281"/>
                  <a:gd name="T76" fmla="*/ 375 w 386"/>
                  <a:gd name="T77" fmla="*/ 183 h 281"/>
                  <a:gd name="T78" fmla="*/ 386 w 386"/>
                  <a:gd name="T79" fmla="*/ 166 h 281"/>
                  <a:gd name="T80" fmla="*/ 372 w 386"/>
                  <a:gd name="T81" fmla="*/ 14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281">
                    <a:moveTo>
                      <a:pt x="372" y="147"/>
                    </a:moveTo>
                    <a:cubicBezTo>
                      <a:pt x="373" y="139"/>
                      <a:pt x="378" y="127"/>
                      <a:pt x="370" y="127"/>
                    </a:cubicBezTo>
                    <a:cubicBezTo>
                      <a:pt x="361" y="127"/>
                      <a:pt x="357" y="139"/>
                      <a:pt x="345" y="133"/>
                    </a:cubicBezTo>
                    <a:cubicBezTo>
                      <a:pt x="332" y="125"/>
                      <a:pt x="309" y="105"/>
                      <a:pt x="317" y="102"/>
                    </a:cubicBezTo>
                    <a:cubicBezTo>
                      <a:pt x="323" y="98"/>
                      <a:pt x="345" y="106"/>
                      <a:pt x="332" y="97"/>
                    </a:cubicBezTo>
                    <a:cubicBezTo>
                      <a:pt x="320" y="88"/>
                      <a:pt x="306" y="84"/>
                      <a:pt x="298" y="70"/>
                    </a:cubicBezTo>
                    <a:cubicBezTo>
                      <a:pt x="289" y="55"/>
                      <a:pt x="282" y="55"/>
                      <a:pt x="285" y="42"/>
                    </a:cubicBezTo>
                    <a:cubicBezTo>
                      <a:pt x="287" y="33"/>
                      <a:pt x="287" y="28"/>
                      <a:pt x="289" y="16"/>
                    </a:cubicBezTo>
                    <a:cubicBezTo>
                      <a:pt x="289" y="16"/>
                      <a:pt x="289" y="16"/>
                      <a:pt x="289" y="16"/>
                    </a:cubicBezTo>
                    <a:cubicBezTo>
                      <a:pt x="278" y="16"/>
                      <a:pt x="256" y="2"/>
                      <a:pt x="248" y="2"/>
                    </a:cubicBezTo>
                    <a:cubicBezTo>
                      <a:pt x="238" y="0"/>
                      <a:pt x="237" y="8"/>
                      <a:pt x="234" y="16"/>
                    </a:cubicBezTo>
                    <a:cubicBezTo>
                      <a:pt x="229" y="22"/>
                      <a:pt x="207" y="28"/>
                      <a:pt x="196" y="34"/>
                    </a:cubicBezTo>
                    <a:cubicBezTo>
                      <a:pt x="184" y="39"/>
                      <a:pt x="165" y="52"/>
                      <a:pt x="159" y="56"/>
                    </a:cubicBezTo>
                    <a:cubicBezTo>
                      <a:pt x="152" y="63"/>
                      <a:pt x="132" y="59"/>
                      <a:pt x="121" y="67"/>
                    </a:cubicBezTo>
                    <a:cubicBezTo>
                      <a:pt x="110" y="73"/>
                      <a:pt x="118" y="86"/>
                      <a:pt x="112" y="91"/>
                    </a:cubicBezTo>
                    <a:cubicBezTo>
                      <a:pt x="104" y="97"/>
                      <a:pt x="99" y="86"/>
                      <a:pt x="87" y="83"/>
                    </a:cubicBezTo>
                    <a:cubicBezTo>
                      <a:pt x="74" y="80"/>
                      <a:pt x="82" y="86"/>
                      <a:pt x="74" y="91"/>
                    </a:cubicBezTo>
                    <a:cubicBezTo>
                      <a:pt x="65" y="97"/>
                      <a:pt x="74" y="102"/>
                      <a:pt x="74" y="106"/>
                    </a:cubicBezTo>
                    <a:cubicBezTo>
                      <a:pt x="74" y="112"/>
                      <a:pt x="69" y="116"/>
                      <a:pt x="63" y="116"/>
                    </a:cubicBezTo>
                    <a:cubicBezTo>
                      <a:pt x="58" y="116"/>
                      <a:pt x="57" y="141"/>
                      <a:pt x="51" y="148"/>
                    </a:cubicBezTo>
                    <a:cubicBezTo>
                      <a:pt x="46" y="156"/>
                      <a:pt x="24" y="152"/>
                      <a:pt x="16" y="156"/>
                    </a:cubicBezTo>
                    <a:cubicBezTo>
                      <a:pt x="10" y="159"/>
                      <a:pt x="18" y="167"/>
                      <a:pt x="19" y="177"/>
                    </a:cubicBezTo>
                    <a:cubicBezTo>
                      <a:pt x="21" y="187"/>
                      <a:pt x="7" y="192"/>
                      <a:pt x="7" y="205"/>
                    </a:cubicBezTo>
                    <a:cubicBezTo>
                      <a:pt x="7" y="211"/>
                      <a:pt x="4" y="220"/>
                      <a:pt x="0" y="230"/>
                    </a:cubicBezTo>
                    <a:cubicBezTo>
                      <a:pt x="5" y="231"/>
                      <a:pt x="10" y="236"/>
                      <a:pt x="15" y="239"/>
                    </a:cubicBezTo>
                    <a:cubicBezTo>
                      <a:pt x="22" y="242"/>
                      <a:pt x="24" y="244"/>
                      <a:pt x="27" y="253"/>
                    </a:cubicBezTo>
                    <a:cubicBezTo>
                      <a:pt x="29" y="261"/>
                      <a:pt x="35" y="262"/>
                      <a:pt x="49" y="267"/>
                    </a:cubicBezTo>
                    <a:cubicBezTo>
                      <a:pt x="63" y="272"/>
                      <a:pt x="74" y="258"/>
                      <a:pt x="87" y="258"/>
                    </a:cubicBezTo>
                    <a:cubicBezTo>
                      <a:pt x="99" y="258"/>
                      <a:pt x="107" y="262"/>
                      <a:pt x="115" y="272"/>
                    </a:cubicBezTo>
                    <a:cubicBezTo>
                      <a:pt x="121" y="277"/>
                      <a:pt x="124" y="280"/>
                      <a:pt x="129" y="281"/>
                    </a:cubicBezTo>
                    <a:cubicBezTo>
                      <a:pt x="129" y="267"/>
                      <a:pt x="130" y="247"/>
                      <a:pt x="130" y="244"/>
                    </a:cubicBezTo>
                    <a:cubicBezTo>
                      <a:pt x="130" y="241"/>
                      <a:pt x="127" y="225"/>
                      <a:pt x="129" y="219"/>
                    </a:cubicBezTo>
                    <a:cubicBezTo>
                      <a:pt x="130" y="211"/>
                      <a:pt x="130" y="203"/>
                      <a:pt x="143" y="203"/>
                    </a:cubicBezTo>
                    <a:cubicBezTo>
                      <a:pt x="157" y="203"/>
                      <a:pt x="232" y="211"/>
                      <a:pt x="238" y="209"/>
                    </a:cubicBezTo>
                    <a:cubicBezTo>
                      <a:pt x="246" y="208"/>
                      <a:pt x="246" y="205"/>
                      <a:pt x="253" y="205"/>
                    </a:cubicBezTo>
                    <a:cubicBezTo>
                      <a:pt x="260" y="205"/>
                      <a:pt x="290" y="216"/>
                      <a:pt x="300" y="214"/>
                    </a:cubicBezTo>
                    <a:cubicBezTo>
                      <a:pt x="307" y="212"/>
                      <a:pt x="315" y="209"/>
                      <a:pt x="320" y="203"/>
                    </a:cubicBezTo>
                    <a:cubicBezTo>
                      <a:pt x="323" y="195"/>
                      <a:pt x="339" y="186"/>
                      <a:pt x="345" y="186"/>
                    </a:cubicBezTo>
                    <a:cubicBezTo>
                      <a:pt x="351" y="186"/>
                      <a:pt x="368" y="189"/>
                      <a:pt x="375" y="183"/>
                    </a:cubicBezTo>
                    <a:cubicBezTo>
                      <a:pt x="383" y="177"/>
                      <a:pt x="386" y="172"/>
                      <a:pt x="386" y="166"/>
                    </a:cubicBezTo>
                    <a:cubicBezTo>
                      <a:pt x="378" y="159"/>
                      <a:pt x="372" y="152"/>
                      <a:pt x="372" y="14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7" name="Group 276"/>
            <p:cNvGrpSpPr>
              <a:grpSpLocks/>
            </p:cNvGrpSpPr>
            <p:nvPr/>
          </p:nvGrpSpPr>
          <p:grpSpPr bwMode="auto">
            <a:xfrm>
              <a:off x="5492540" y="1812919"/>
              <a:ext cx="1209677" cy="901697"/>
              <a:chOff x="2770" y="1120"/>
              <a:chExt cx="762" cy="568"/>
            </a:xfrm>
          </p:grpSpPr>
          <p:sp>
            <p:nvSpPr>
              <p:cNvPr id="293" name="Freeform 274"/>
              <p:cNvSpPr>
                <a:spLocks/>
              </p:cNvSpPr>
              <p:nvPr/>
            </p:nvSpPr>
            <p:spPr bwMode="auto">
              <a:xfrm>
                <a:off x="2770" y="1120"/>
                <a:ext cx="762" cy="568"/>
              </a:xfrm>
              <a:custGeom>
                <a:avLst/>
                <a:gdLst>
                  <a:gd name="T0" fmla="*/ 7127 w 7156"/>
                  <a:gd name="T1" fmla="*/ 1454 h 5333"/>
                  <a:gd name="T2" fmla="*/ 6936 w 7156"/>
                  <a:gd name="T3" fmla="*/ 1249 h 5333"/>
                  <a:gd name="T4" fmla="*/ 6730 w 7156"/>
                  <a:gd name="T5" fmla="*/ 852 h 5333"/>
                  <a:gd name="T6" fmla="*/ 6657 w 7156"/>
                  <a:gd name="T7" fmla="*/ 264 h 5333"/>
                  <a:gd name="T8" fmla="*/ 6319 w 7156"/>
                  <a:gd name="T9" fmla="*/ 411 h 5333"/>
                  <a:gd name="T10" fmla="*/ 6069 w 7156"/>
                  <a:gd name="T11" fmla="*/ 147 h 5333"/>
                  <a:gd name="T12" fmla="*/ 5364 w 7156"/>
                  <a:gd name="T13" fmla="*/ 0 h 5333"/>
                  <a:gd name="T14" fmla="*/ 3380 w 7156"/>
                  <a:gd name="T15" fmla="*/ 1190 h 5333"/>
                  <a:gd name="T16" fmla="*/ 2645 w 7156"/>
                  <a:gd name="T17" fmla="*/ 1822 h 5333"/>
                  <a:gd name="T18" fmla="*/ 1925 w 7156"/>
                  <a:gd name="T19" fmla="*/ 1910 h 5333"/>
                  <a:gd name="T20" fmla="*/ 1851 w 7156"/>
                  <a:gd name="T21" fmla="*/ 3129 h 5333"/>
                  <a:gd name="T22" fmla="*/ 1734 w 7156"/>
                  <a:gd name="T23" fmla="*/ 3423 h 5333"/>
                  <a:gd name="T24" fmla="*/ 1543 w 7156"/>
                  <a:gd name="T25" fmla="*/ 3658 h 5333"/>
                  <a:gd name="T26" fmla="*/ 1293 w 7156"/>
                  <a:gd name="T27" fmla="*/ 3644 h 5333"/>
                  <a:gd name="T28" fmla="*/ 588 w 7156"/>
                  <a:gd name="T29" fmla="*/ 3658 h 5333"/>
                  <a:gd name="T30" fmla="*/ 382 w 7156"/>
                  <a:gd name="T31" fmla="*/ 3820 h 5333"/>
                  <a:gd name="T32" fmla="*/ 59 w 7156"/>
                  <a:gd name="T33" fmla="*/ 3820 h 5333"/>
                  <a:gd name="T34" fmla="*/ 29 w 7156"/>
                  <a:gd name="T35" fmla="*/ 4070 h 5333"/>
                  <a:gd name="T36" fmla="*/ 147 w 7156"/>
                  <a:gd name="T37" fmla="*/ 4334 h 5333"/>
                  <a:gd name="T38" fmla="*/ 470 w 7156"/>
                  <a:gd name="T39" fmla="*/ 4584 h 5333"/>
                  <a:gd name="T40" fmla="*/ 323 w 7156"/>
                  <a:gd name="T41" fmla="*/ 4628 h 5333"/>
                  <a:gd name="T42" fmla="*/ 588 w 7156"/>
                  <a:gd name="T43" fmla="*/ 4922 h 5333"/>
                  <a:gd name="T44" fmla="*/ 823 w 7156"/>
                  <a:gd name="T45" fmla="*/ 4863 h 5333"/>
                  <a:gd name="T46" fmla="*/ 837 w 7156"/>
                  <a:gd name="T47" fmla="*/ 5054 h 5333"/>
                  <a:gd name="T48" fmla="*/ 970 w 7156"/>
                  <a:gd name="T49" fmla="*/ 5230 h 5333"/>
                  <a:gd name="T50" fmla="*/ 970 w 7156"/>
                  <a:gd name="T51" fmla="*/ 5230 h 5333"/>
                  <a:gd name="T52" fmla="*/ 1161 w 7156"/>
                  <a:gd name="T53" fmla="*/ 5054 h 5333"/>
                  <a:gd name="T54" fmla="*/ 1528 w 7156"/>
                  <a:gd name="T55" fmla="*/ 5333 h 5333"/>
                  <a:gd name="T56" fmla="*/ 1558 w 7156"/>
                  <a:gd name="T57" fmla="*/ 5157 h 5333"/>
                  <a:gd name="T58" fmla="*/ 1660 w 7156"/>
                  <a:gd name="T59" fmla="*/ 4878 h 5333"/>
                  <a:gd name="T60" fmla="*/ 1793 w 7156"/>
                  <a:gd name="T61" fmla="*/ 4613 h 5333"/>
                  <a:gd name="T62" fmla="*/ 2042 w 7156"/>
                  <a:gd name="T63" fmla="*/ 4437 h 5333"/>
                  <a:gd name="T64" fmla="*/ 2380 w 7156"/>
                  <a:gd name="T65" fmla="*/ 4363 h 5333"/>
                  <a:gd name="T66" fmla="*/ 2821 w 7156"/>
                  <a:gd name="T67" fmla="*/ 4481 h 5333"/>
                  <a:gd name="T68" fmla="*/ 3027 w 7156"/>
                  <a:gd name="T69" fmla="*/ 4790 h 5333"/>
                  <a:gd name="T70" fmla="*/ 3292 w 7156"/>
                  <a:gd name="T71" fmla="*/ 4687 h 5333"/>
                  <a:gd name="T72" fmla="*/ 3600 w 7156"/>
                  <a:gd name="T73" fmla="*/ 4643 h 5333"/>
                  <a:gd name="T74" fmla="*/ 3997 w 7156"/>
                  <a:gd name="T75" fmla="*/ 4848 h 5333"/>
                  <a:gd name="T76" fmla="*/ 4291 w 7156"/>
                  <a:gd name="T77" fmla="*/ 4790 h 5333"/>
                  <a:gd name="T78" fmla="*/ 4908 w 7156"/>
                  <a:gd name="T79" fmla="*/ 4643 h 5333"/>
                  <a:gd name="T80" fmla="*/ 5452 w 7156"/>
                  <a:gd name="T81" fmla="*/ 4731 h 5333"/>
                  <a:gd name="T82" fmla="*/ 5775 w 7156"/>
                  <a:gd name="T83" fmla="*/ 4569 h 5333"/>
                  <a:gd name="T84" fmla="*/ 6098 w 7156"/>
                  <a:gd name="T85" fmla="*/ 4496 h 5333"/>
                  <a:gd name="T86" fmla="*/ 5996 w 7156"/>
                  <a:gd name="T87" fmla="*/ 4217 h 5333"/>
                  <a:gd name="T88" fmla="*/ 6142 w 7156"/>
                  <a:gd name="T89" fmla="*/ 3849 h 5333"/>
                  <a:gd name="T90" fmla="*/ 6877 w 7156"/>
                  <a:gd name="T91" fmla="*/ 3012 h 5333"/>
                  <a:gd name="T92" fmla="*/ 7024 w 7156"/>
                  <a:gd name="T93" fmla="*/ 1572 h 5333"/>
                  <a:gd name="T94" fmla="*/ 7127 w 7156"/>
                  <a:gd name="T95" fmla="*/ 1454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56" h="5333">
                    <a:moveTo>
                      <a:pt x="7127" y="1454"/>
                    </a:moveTo>
                    <a:cubicBezTo>
                      <a:pt x="7083" y="1425"/>
                      <a:pt x="6936" y="1307"/>
                      <a:pt x="6936" y="1249"/>
                    </a:cubicBezTo>
                    <a:cubicBezTo>
                      <a:pt x="6936" y="1175"/>
                      <a:pt x="6730" y="911"/>
                      <a:pt x="6730" y="852"/>
                    </a:cubicBezTo>
                    <a:cubicBezTo>
                      <a:pt x="6730" y="808"/>
                      <a:pt x="6701" y="485"/>
                      <a:pt x="6657" y="264"/>
                    </a:cubicBezTo>
                    <a:cubicBezTo>
                      <a:pt x="6319" y="411"/>
                      <a:pt x="6319" y="411"/>
                      <a:pt x="6319" y="411"/>
                    </a:cubicBezTo>
                    <a:cubicBezTo>
                      <a:pt x="6319" y="411"/>
                      <a:pt x="6142" y="205"/>
                      <a:pt x="6069" y="147"/>
                    </a:cubicBezTo>
                    <a:cubicBezTo>
                      <a:pt x="5996" y="103"/>
                      <a:pt x="5364" y="0"/>
                      <a:pt x="5364" y="0"/>
                    </a:cubicBezTo>
                    <a:cubicBezTo>
                      <a:pt x="3380" y="1190"/>
                      <a:pt x="3380" y="1190"/>
                      <a:pt x="3380" y="1190"/>
                    </a:cubicBezTo>
                    <a:cubicBezTo>
                      <a:pt x="2645" y="1822"/>
                      <a:pt x="2645" y="1822"/>
                      <a:pt x="2645" y="1822"/>
                    </a:cubicBezTo>
                    <a:cubicBezTo>
                      <a:pt x="2645" y="1822"/>
                      <a:pt x="2263" y="1880"/>
                      <a:pt x="1925" y="1910"/>
                    </a:cubicBezTo>
                    <a:cubicBezTo>
                      <a:pt x="1910" y="2321"/>
                      <a:pt x="1881" y="3085"/>
                      <a:pt x="1851" y="3129"/>
                    </a:cubicBezTo>
                    <a:cubicBezTo>
                      <a:pt x="1822" y="3188"/>
                      <a:pt x="1734" y="3335"/>
                      <a:pt x="1734" y="3423"/>
                    </a:cubicBezTo>
                    <a:cubicBezTo>
                      <a:pt x="1734" y="3526"/>
                      <a:pt x="1616" y="3585"/>
                      <a:pt x="1543" y="3658"/>
                    </a:cubicBezTo>
                    <a:cubicBezTo>
                      <a:pt x="1484" y="3717"/>
                      <a:pt x="1440" y="3599"/>
                      <a:pt x="1293" y="3644"/>
                    </a:cubicBezTo>
                    <a:cubicBezTo>
                      <a:pt x="1146" y="3688"/>
                      <a:pt x="690" y="3658"/>
                      <a:pt x="588" y="3658"/>
                    </a:cubicBezTo>
                    <a:cubicBezTo>
                      <a:pt x="485" y="3658"/>
                      <a:pt x="455" y="3761"/>
                      <a:pt x="382" y="3820"/>
                    </a:cubicBezTo>
                    <a:cubicBezTo>
                      <a:pt x="323" y="3864"/>
                      <a:pt x="176" y="3820"/>
                      <a:pt x="59" y="3820"/>
                    </a:cubicBezTo>
                    <a:cubicBezTo>
                      <a:pt x="44" y="3937"/>
                      <a:pt x="44" y="3981"/>
                      <a:pt x="29" y="4070"/>
                    </a:cubicBezTo>
                    <a:cubicBezTo>
                      <a:pt x="0" y="4187"/>
                      <a:pt x="59" y="4187"/>
                      <a:pt x="147" y="4334"/>
                    </a:cubicBezTo>
                    <a:cubicBezTo>
                      <a:pt x="220" y="4466"/>
                      <a:pt x="352" y="4496"/>
                      <a:pt x="470" y="4584"/>
                    </a:cubicBezTo>
                    <a:cubicBezTo>
                      <a:pt x="588" y="4672"/>
                      <a:pt x="382" y="4599"/>
                      <a:pt x="323" y="4628"/>
                    </a:cubicBezTo>
                    <a:cubicBezTo>
                      <a:pt x="250" y="4657"/>
                      <a:pt x="470" y="4848"/>
                      <a:pt x="588" y="4922"/>
                    </a:cubicBezTo>
                    <a:cubicBezTo>
                      <a:pt x="705" y="4981"/>
                      <a:pt x="735" y="4863"/>
                      <a:pt x="823" y="4863"/>
                    </a:cubicBezTo>
                    <a:cubicBezTo>
                      <a:pt x="896" y="4863"/>
                      <a:pt x="852" y="4981"/>
                      <a:pt x="837" y="5054"/>
                    </a:cubicBezTo>
                    <a:cubicBezTo>
                      <a:pt x="837" y="5098"/>
                      <a:pt x="896" y="5172"/>
                      <a:pt x="970" y="5230"/>
                    </a:cubicBezTo>
                    <a:cubicBezTo>
                      <a:pt x="970" y="5230"/>
                      <a:pt x="970" y="5230"/>
                      <a:pt x="970" y="5230"/>
                    </a:cubicBezTo>
                    <a:cubicBezTo>
                      <a:pt x="970" y="5172"/>
                      <a:pt x="1117" y="5054"/>
                      <a:pt x="1161" y="5054"/>
                    </a:cubicBezTo>
                    <a:cubicBezTo>
                      <a:pt x="1205" y="5054"/>
                      <a:pt x="1381" y="5230"/>
                      <a:pt x="1528" y="5333"/>
                    </a:cubicBezTo>
                    <a:cubicBezTo>
                      <a:pt x="1543" y="5289"/>
                      <a:pt x="1558" y="5245"/>
                      <a:pt x="1558" y="5157"/>
                    </a:cubicBezTo>
                    <a:cubicBezTo>
                      <a:pt x="1572" y="4981"/>
                      <a:pt x="1631" y="4936"/>
                      <a:pt x="1660" y="4878"/>
                    </a:cubicBezTo>
                    <a:cubicBezTo>
                      <a:pt x="1704" y="4819"/>
                      <a:pt x="1734" y="4731"/>
                      <a:pt x="1793" y="4613"/>
                    </a:cubicBezTo>
                    <a:cubicBezTo>
                      <a:pt x="1837" y="4496"/>
                      <a:pt x="1969" y="4437"/>
                      <a:pt x="2042" y="4437"/>
                    </a:cubicBezTo>
                    <a:cubicBezTo>
                      <a:pt x="2116" y="4437"/>
                      <a:pt x="2292" y="4363"/>
                      <a:pt x="2380" y="4363"/>
                    </a:cubicBezTo>
                    <a:cubicBezTo>
                      <a:pt x="2454" y="4363"/>
                      <a:pt x="2777" y="4422"/>
                      <a:pt x="2821" y="4481"/>
                    </a:cubicBezTo>
                    <a:cubicBezTo>
                      <a:pt x="2880" y="4525"/>
                      <a:pt x="2895" y="4819"/>
                      <a:pt x="3027" y="4790"/>
                    </a:cubicBezTo>
                    <a:cubicBezTo>
                      <a:pt x="3159" y="4745"/>
                      <a:pt x="3247" y="4731"/>
                      <a:pt x="3292" y="4687"/>
                    </a:cubicBezTo>
                    <a:cubicBezTo>
                      <a:pt x="3350" y="4657"/>
                      <a:pt x="3541" y="4584"/>
                      <a:pt x="3600" y="4643"/>
                    </a:cubicBezTo>
                    <a:cubicBezTo>
                      <a:pt x="3674" y="4687"/>
                      <a:pt x="3806" y="4848"/>
                      <a:pt x="3997" y="4848"/>
                    </a:cubicBezTo>
                    <a:cubicBezTo>
                      <a:pt x="4188" y="4848"/>
                      <a:pt x="4203" y="4848"/>
                      <a:pt x="4291" y="4790"/>
                    </a:cubicBezTo>
                    <a:cubicBezTo>
                      <a:pt x="4394" y="4716"/>
                      <a:pt x="4717" y="4643"/>
                      <a:pt x="4908" y="4643"/>
                    </a:cubicBezTo>
                    <a:cubicBezTo>
                      <a:pt x="5099" y="4643"/>
                      <a:pt x="5349" y="4760"/>
                      <a:pt x="5452" y="4731"/>
                    </a:cubicBezTo>
                    <a:cubicBezTo>
                      <a:pt x="5540" y="4701"/>
                      <a:pt x="5672" y="4584"/>
                      <a:pt x="5775" y="4569"/>
                    </a:cubicBezTo>
                    <a:cubicBezTo>
                      <a:pt x="5834" y="4554"/>
                      <a:pt x="5966" y="4525"/>
                      <a:pt x="6098" y="4496"/>
                    </a:cubicBezTo>
                    <a:cubicBezTo>
                      <a:pt x="6040" y="4393"/>
                      <a:pt x="5996" y="4275"/>
                      <a:pt x="5996" y="4217"/>
                    </a:cubicBezTo>
                    <a:cubicBezTo>
                      <a:pt x="5996" y="4084"/>
                      <a:pt x="6098" y="3908"/>
                      <a:pt x="6142" y="3849"/>
                    </a:cubicBezTo>
                    <a:cubicBezTo>
                      <a:pt x="6172" y="3805"/>
                      <a:pt x="6877" y="3012"/>
                      <a:pt x="6877" y="3012"/>
                    </a:cubicBezTo>
                    <a:cubicBezTo>
                      <a:pt x="6877" y="3012"/>
                      <a:pt x="6965" y="1616"/>
                      <a:pt x="7024" y="1572"/>
                    </a:cubicBezTo>
                    <a:cubicBezTo>
                      <a:pt x="7083" y="1513"/>
                      <a:pt x="7156" y="1498"/>
                      <a:pt x="7127" y="145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4" name="Freeform 275"/>
              <p:cNvSpPr>
                <a:spLocks/>
              </p:cNvSpPr>
              <p:nvPr/>
            </p:nvSpPr>
            <p:spPr bwMode="auto">
              <a:xfrm>
                <a:off x="2770" y="1120"/>
                <a:ext cx="762" cy="568"/>
              </a:xfrm>
              <a:custGeom>
                <a:avLst/>
                <a:gdLst>
                  <a:gd name="T0" fmla="*/ 759 w 762"/>
                  <a:gd name="T1" fmla="*/ 155 h 568"/>
                  <a:gd name="T2" fmla="*/ 739 w 762"/>
                  <a:gd name="T3" fmla="*/ 133 h 568"/>
                  <a:gd name="T4" fmla="*/ 717 w 762"/>
                  <a:gd name="T5" fmla="*/ 91 h 568"/>
                  <a:gd name="T6" fmla="*/ 709 w 762"/>
                  <a:gd name="T7" fmla="*/ 28 h 568"/>
                  <a:gd name="T8" fmla="*/ 673 w 762"/>
                  <a:gd name="T9" fmla="*/ 44 h 568"/>
                  <a:gd name="T10" fmla="*/ 646 w 762"/>
                  <a:gd name="T11" fmla="*/ 16 h 568"/>
                  <a:gd name="T12" fmla="*/ 571 w 762"/>
                  <a:gd name="T13" fmla="*/ 0 h 568"/>
                  <a:gd name="T14" fmla="*/ 360 w 762"/>
                  <a:gd name="T15" fmla="*/ 127 h 568"/>
                  <a:gd name="T16" fmla="*/ 282 w 762"/>
                  <a:gd name="T17" fmla="*/ 194 h 568"/>
                  <a:gd name="T18" fmla="*/ 205 w 762"/>
                  <a:gd name="T19" fmla="*/ 203 h 568"/>
                  <a:gd name="T20" fmla="*/ 197 w 762"/>
                  <a:gd name="T21" fmla="*/ 333 h 568"/>
                  <a:gd name="T22" fmla="*/ 185 w 762"/>
                  <a:gd name="T23" fmla="*/ 364 h 568"/>
                  <a:gd name="T24" fmla="*/ 164 w 762"/>
                  <a:gd name="T25" fmla="*/ 389 h 568"/>
                  <a:gd name="T26" fmla="*/ 138 w 762"/>
                  <a:gd name="T27" fmla="*/ 388 h 568"/>
                  <a:gd name="T28" fmla="*/ 63 w 762"/>
                  <a:gd name="T29" fmla="*/ 389 h 568"/>
                  <a:gd name="T30" fmla="*/ 41 w 762"/>
                  <a:gd name="T31" fmla="*/ 407 h 568"/>
                  <a:gd name="T32" fmla="*/ 6 w 762"/>
                  <a:gd name="T33" fmla="*/ 407 h 568"/>
                  <a:gd name="T34" fmla="*/ 3 w 762"/>
                  <a:gd name="T35" fmla="*/ 433 h 568"/>
                  <a:gd name="T36" fmla="*/ 16 w 762"/>
                  <a:gd name="T37" fmla="*/ 461 h 568"/>
                  <a:gd name="T38" fmla="*/ 50 w 762"/>
                  <a:gd name="T39" fmla="*/ 488 h 568"/>
                  <a:gd name="T40" fmla="*/ 34 w 762"/>
                  <a:gd name="T41" fmla="*/ 493 h 568"/>
                  <a:gd name="T42" fmla="*/ 63 w 762"/>
                  <a:gd name="T43" fmla="*/ 524 h 568"/>
                  <a:gd name="T44" fmla="*/ 88 w 762"/>
                  <a:gd name="T45" fmla="*/ 518 h 568"/>
                  <a:gd name="T46" fmla="*/ 89 w 762"/>
                  <a:gd name="T47" fmla="*/ 538 h 568"/>
                  <a:gd name="T48" fmla="*/ 103 w 762"/>
                  <a:gd name="T49" fmla="*/ 557 h 568"/>
                  <a:gd name="T50" fmla="*/ 103 w 762"/>
                  <a:gd name="T51" fmla="*/ 557 h 568"/>
                  <a:gd name="T52" fmla="*/ 124 w 762"/>
                  <a:gd name="T53" fmla="*/ 538 h 568"/>
                  <a:gd name="T54" fmla="*/ 163 w 762"/>
                  <a:gd name="T55" fmla="*/ 568 h 568"/>
                  <a:gd name="T56" fmla="*/ 166 w 762"/>
                  <a:gd name="T57" fmla="*/ 549 h 568"/>
                  <a:gd name="T58" fmla="*/ 177 w 762"/>
                  <a:gd name="T59" fmla="*/ 519 h 568"/>
                  <a:gd name="T60" fmla="*/ 191 w 762"/>
                  <a:gd name="T61" fmla="*/ 491 h 568"/>
                  <a:gd name="T62" fmla="*/ 218 w 762"/>
                  <a:gd name="T63" fmla="*/ 472 h 568"/>
                  <a:gd name="T64" fmla="*/ 254 w 762"/>
                  <a:gd name="T65" fmla="*/ 464 h 568"/>
                  <a:gd name="T66" fmla="*/ 300 w 762"/>
                  <a:gd name="T67" fmla="*/ 477 h 568"/>
                  <a:gd name="T68" fmla="*/ 322 w 762"/>
                  <a:gd name="T69" fmla="*/ 510 h 568"/>
                  <a:gd name="T70" fmla="*/ 351 w 762"/>
                  <a:gd name="T71" fmla="*/ 499 h 568"/>
                  <a:gd name="T72" fmla="*/ 383 w 762"/>
                  <a:gd name="T73" fmla="*/ 494 h 568"/>
                  <a:gd name="T74" fmla="*/ 426 w 762"/>
                  <a:gd name="T75" fmla="*/ 516 h 568"/>
                  <a:gd name="T76" fmla="*/ 457 w 762"/>
                  <a:gd name="T77" fmla="*/ 510 h 568"/>
                  <a:gd name="T78" fmla="*/ 523 w 762"/>
                  <a:gd name="T79" fmla="*/ 494 h 568"/>
                  <a:gd name="T80" fmla="*/ 581 w 762"/>
                  <a:gd name="T81" fmla="*/ 504 h 568"/>
                  <a:gd name="T82" fmla="*/ 615 w 762"/>
                  <a:gd name="T83" fmla="*/ 486 h 568"/>
                  <a:gd name="T84" fmla="*/ 649 w 762"/>
                  <a:gd name="T85" fmla="*/ 479 h 568"/>
                  <a:gd name="T86" fmla="*/ 639 w 762"/>
                  <a:gd name="T87" fmla="*/ 449 h 568"/>
                  <a:gd name="T88" fmla="*/ 654 w 762"/>
                  <a:gd name="T89" fmla="*/ 410 h 568"/>
                  <a:gd name="T90" fmla="*/ 732 w 762"/>
                  <a:gd name="T91" fmla="*/ 321 h 568"/>
                  <a:gd name="T92" fmla="*/ 748 w 762"/>
                  <a:gd name="T93" fmla="*/ 167 h 568"/>
                  <a:gd name="T94" fmla="*/ 759 w 762"/>
                  <a:gd name="T95" fmla="*/ 15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2" h="568">
                    <a:moveTo>
                      <a:pt x="759" y="155"/>
                    </a:moveTo>
                    <a:cubicBezTo>
                      <a:pt x="754" y="152"/>
                      <a:pt x="739" y="139"/>
                      <a:pt x="739" y="133"/>
                    </a:cubicBezTo>
                    <a:cubicBezTo>
                      <a:pt x="739" y="125"/>
                      <a:pt x="717" y="97"/>
                      <a:pt x="717" y="91"/>
                    </a:cubicBezTo>
                    <a:cubicBezTo>
                      <a:pt x="717" y="86"/>
                      <a:pt x="714" y="52"/>
                      <a:pt x="709" y="28"/>
                    </a:cubicBezTo>
                    <a:cubicBezTo>
                      <a:pt x="673" y="44"/>
                      <a:pt x="673" y="44"/>
                      <a:pt x="673" y="44"/>
                    </a:cubicBezTo>
                    <a:cubicBezTo>
                      <a:pt x="673" y="44"/>
                      <a:pt x="654" y="22"/>
                      <a:pt x="646" y="16"/>
                    </a:cubicBezTo>
                    <a:cubicBezTo>
                      <a:pt x="639" y="11"/>
                      <a:pt x="571" y="0"/>
                      <a:pt x="571" y="0"/>
                    </a:cubicBezTo>
                    <a:cubicBezTo>
                      <a:pt x="360" y="127"/>
                      <a:pt x="360" y="127"/>
                      <a:pt x="360" y="127"/>
                    </a:cubicBezTo>
                    <a:cubicBezTo>
                      <a:pt x="282" y="194"/>
                      <a:pt x="282" y="194"/>
                      <a:pt x="282" y="194"/>
                    </a:cubicBezTo>
                    <a:cubicBezTo>
                      <a:pt x="282" y="194"/>
                      <a:pt x="241" y="200"/>
                      <a:pt x="205" y="203"/>
                    </a:cubicBezTo>
                    <a:cubicBezTo>
                      <a:pt x="203" y="247"/>
                      <a:pt x="200" y="328"/>
                      <a:pt x="197" y="333"/>
                    </a:cubicBezTo>
                    <a:cubicBezTo>
                      <a:pt x="194" y="339"/>
                      <a:pt x="185" y="355"/>
                      <a:pt x="185" y="364"/>
                    </a:cubicBezTo>
                    <a:cubicBezTo>
                      <a:pt x="185" y="375"/>
                      <a:pt x="172" y="382"/>
                      <a:pt x="164" y="389"/>
                    </a:cubicBezTo>
                    <a:cubicBezTo>
                      <a:pt x="158" y="396"/>
                      <a:pt x="153" y="383"/>
                      <a:pt x="138" y="388"/>
                    </a:cubicBezTo>
                    <a:cubicBezTo>
                      <a:pt x="122" y="393"/>
                      <a:pt x="74" y="389"/>
                      <a:pt x="63" y="389"/>
                    </a:cubicBezTo>
                    <a:cubicBezTo>
                      <a:pt x="52" y="389"/>
                      <a:pt x="48" y="400"/>
                      <a:pt x="41" y="407"/>
                    </a:cubicBezTo>
                    <a:cubicBezTo>
                      <a:pt x="34" y="411"/>
                      <a:pt x="19" y="407"/>
                      <a:pt x="6" y="407"/>
                    </a:cubicBezTo>
                    <a:cubicBezTo>
                      <a:pt x="5" y="419"/>
                      <a:pt x="5" y="424"/>
                      <a:pt x="3" y="433"/>
                    </a:cubicBezTo>
                    <a:cubicBezTo>
                      <a:pt x="0" y="446"/>
                      <a:pt x="6" y="446"/>
                      <a:pt x="16" y="461"/>
                    </a:cubicBezTo>
                    <a:cubicBezTo>
                      <a:pt x="23" y="475"/>
                      <a:pt x="38" y="479"/>
                      <a:pt x="50" y="488"/>
                    </a:cubicBezTo>
                    <a:cubicBezTo>
                      <a:pt x="63" y="497"/>
                      <a:pt x="41" y="490"/>
                      <a:pt x="34" y="493"/>
                    </a:cubicBezTo>
                    <a:cubicBezTo>
                      <a:pt x="27" y="496"/>
                      <a:pt x="50" y="516"/>
                      <a:pt x="63" y="524"/>
                    </a:cubicBezTo>
                    <a:cubicBezTo>
                      <a:pt x="75" y="530"/>
                      <a:pt x="78" y="518"/>
                      <a:pt x="88" y="518"/>
                    </a:cubicBezTo>
                    <a:cubicBezTo>
                      <a:pt x="95" y="518"/>
                      <a:pt x="91" y="530"/>
                      <a:pt x="89" y="538"/>
                    </a:cubicBezTo>
                    <a:cubicBezTo>
                      <a:pt x="89" y="543"/>
                      <a:pt x="95" y="550"/>
                      <a:pt x="103" y="557"/>
                    </a:cubicBezTo>
                    <a:cubicBezTo>
                      <a:pt x="103" y="557"/>
                      <a:pt x="103" y="557"/>
                      <a:pt x="103" y="557"/>
                    </a:cubicBezTo>
                    <a:cubicBezTo>
                      <a:pt x="103" y="550"/>
                      <a:pt x="119" y="538"/>
                      <a:pt x="124" y="538"/>
                    </a:cubicBezTo>
                    <a:cubicBezTo>
                      <a:pt x="128" y="538"/>
                      <a:pt x="147" y="557"/>
                      <a:pt x="163" y="568"/>
                    </a:cubicBezTo>
                    <a:cubicBezTo>
                      <a:pt x="164" y="563"/>
                      <a:pt x="166" y="558"/>
                      <a:pt x="166" y="549"/>
                    </a:cubicBezTo>
                    <a:cubicBezTo>
                      <a:pt x="167" y="530"/>
                      <a:pt x="174" y="525"/>
                      <a:pt x="177" y="519"/>
                    </a:cubicBezTo>
                    <a:cubicBezTo>
                      <a:pt x="182" y="513"/>
                      <a:pt x="185" y="504"/>
                      <a:pt x="191" y="491"/>
                    </a:cubicBezTo>
                    <a:cubicBezTo>
                      <a:pt x="196" y="479"/>
                      <a:pt x="210" y="472"/>
                      <a:pt x="218" y="472"/>
                    </a:cubicBezTo>
                    <a:cubicBezTo>
                      <a:pt x="225" y="472"/>
                      <a:pt x="244" y="464"/>
                      <a:pt x="254" y="464"/>
                    </a:cubicBezTo>
                    <a:cubicBezTo>
                      <a:pt x="261" y="464"/>
                      <a:pt x="296" y="471"/>
                      <a:pt x="300" y="477"/>
                    </a:cubicBezTo>
                    <a:cubicBezTo>
                      <a:pt x="307" y="482"/>
                      <a:pt x="308" y="513"/>
                      <a:pt x="322" y="510"/>
                    </a:cubicBezTo>
                    <a:cubicBezTo>
                      <a:pt x="336" y="505"/>
                      <a:pt x="346" y="504"/>
                      <a:pt x="351" y="499"/>
                    </a:cubicBezTo>
                    <a:cubicBezTo>
                      <a:pt x="357" y="496"/>
                      <a:pt x="377" y="488"/>
                      <a:pt x="383" y="494"/>
                    </a:cubicBezTo>
                    <a:cubicBezTo>
                      <a:pt x="391" y="499"/>
                      <a:pt x="405" y="516"/>
                      <a:pt x="426" y="516"/>
                    </a:cubicBezTo>
                    <a:cubicBezTo>
                      <a:pt x="446" y="516"/>
                      <a:pt x="448" y="516"/>
                      <a:pt x="457" y="510"/>
                    </a:cubicBezTo>
                    <a:cubicBezTo>
                      <a:pt x="468" y="502"/>
                      <a:pt x="502" y="494"/>
                      <a:pt x="523" y="494"/>
                    </a:cubicBezTo>
                    <a:cubicBezTo>
                      <a:pt x="543" y="494"/>
                      <a:pt x="570" y="507"/>
                      <a:pt x="581" y="504"/>
                    </a:cubicBezTo>
                    <a:cubicBezTo>
                      <a:pt x="590" y="500"/>
                      <a:pt x="604" y="488"/>
                      <a:pt x="615" y="486"/>
                    </a:cubicBezTo>
                    <a:cubicBezTo>
                      <a:pt x="621" y="485"/>
                      <a:pt x="635" y="482"/>
                      <a:pt x="649" y="479"/>
                    </a:cubicBezTo>
                    <a:cubicBezTo>
                      <a:pt x="643" y="468"/>
                      <a:pt x="639" y="455"/>
                      <a:pt x="639" y="449"/>
                    </a:cubicBezTo>
                    <a:cubicBezTo>
                      <a:pt x="639" y="435"/>
                      <a:pt x="649" y="416"/>
                      <a:pt x="654" y="410"/>
                    </a:cubicBezTo>
                    <a:cubicBezTo>
                      <a:pt x="657" y="405"/>
                      <a:pt x="732" y="321"/>
                      <a:pt x="732" y="321"/>
                    </a:cubicBezTo>
                    <a:cubicBezTo>
                      <a:pt x="732" y="321"/>
                      <a:pt x="742" y="172"/>
                      <a:pt x="748" y="167"/>
                    </a:cubicBezTo>
                    <a:cubicBezTo>
                      <a:pt x="754" y="161"/>
                      <a:pt x="762" y="160"/>
                      <a:pt x="759" y="15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8" name="Group 279"/>
            <p:cNvGrpSpPr>
              <a:grpSpLocks/>
            </p:cNvGrpSpPr>
            <p:nvPr/>
          </p:nvGrpSpPr>
          <p:grpSpPr bwMode="auto">
            <a:xfrm>
              <a:off x="5465552" y="2760654"/>
              <a:ext cx="128588" cy="407986"/>
              <a:chOff x="2753" y="1717"/>
              <a:chExt cx="81" cy="257"/>
            </a:xfrm>
          </p:grpSpPr>
          <p:sp>
            <p:nvSpPr>
              <p:cNvPr id="291" name="Freeform 277"/>
              <p:cNvSpPr>
                <a:spLocks/>
              </p:cNvSpPr>
              <p:nvPr/>
            </p:nvSpPr>
            <p:spPr bwMode="auto">
              <a:xfrm>
                <a:off x="2753" y="1717"/>
                <a:ext cx="81" cy="257"/>
              </a:xfrm>
              <a:custGeom>
                <a:avLst/>
                <a:gdLst>
                  <a:gd name="T0" fmla="*/ 1432 w 1520"/>
                  <a:gd name="T1" fmla="*/ 2122 h 4834"/>
                  <a:gd name="T2" fmla="*/ 1228 w 1520"/>
                  <a:gd name="T3" fmla="*/ 1504 h 4834"/>
                  <a:gd name="T4" fmla="*/ 1228 w 1520"/>
                  <a:gd name="T5" fmla="*/ 1003 h 4834"/>
                  <a:gd name="T6" fmla="*/ 789 w 1520"/>
                  <a:gd name="T7" fmla="*/ 560 h 4834"/>
                  <a:gd name="T8" fmla="*/ 731 w 1520"/>
                  <a:gd name="T9" fmla="*/ 118 h 4834"/>
                  <a:gd name="T10" fmla="*/ 643 w 1520"/>
                  <a:gd name="T11" fmla="*/ 148 h 4834"/>
                  <a:gd name="T12" fmla="*/ 0 w 1520"/>
                  <a:gd name="T13" fmla="*/ 0 h 4834"/>
                  <a:gd name="T14" fmla="*/ 59 w 1520"/>
                  <a:gd name="T15" fmla="*/ 354 h 4834"/>
                  <a:gd name="T16" fmla="*/ 322 w 1520"/>
                  <a:gd name="T17" fmla="*/ 678 h 4834"/>
                  <a:gd name="T18" fmla="*/ 322 w 1520"/>
                  <a:gd name="T19" fmla="*/ 1032 h 4834"/>
                  <a:gd name="T20" fmla="*/ 380 w 1520"/>
                  <a:gd name="T21" fmla="*/ 2358 h 4834"/>
                  <a:gd name="T22" fmla="*/ 351 w 1520"/>
                  <a:gd name="T23" fmla="*/ 2918 h 4834"/>
                  <a:gd name="T24" fmla="*/ 409 w 1520"/>
                  <a:gd name="T25" fmla="*/ 3802 h 4834"/>
                  <a:gd name="T26" fmla="*/ 936 w 1520"/>
                  <a:gd name="T27" fmla="*/ 4834 h 4834"/>
                  <a:gd name="T28" fmla="*/ 1462 w 1520"/>
                  <a:gd name="T29" fmla="*/ 4451 h 4834"/>
                  <a:gd name="T30" fmla="*/ 1520 w 1520"/>
                  <a:gd name="T31" fmla="*/ 4421 h 4834"/>
                  <a:gd name="T32" fmla="*/ 1345 w 1520"/>
                  <a:gd name="T33" fmla="*/ 3979 h 4834"/>
                  <a:gd name="T34" fmla="*/ 1432 w 1520"/>
                  <a:gd name="T35" fmla="*/ 2122 h 4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0" h="4834">
                    <a:moveTo>
                      <a:pt x="1432" y="2122"/>
                    </a:moveTo>
                    <a:cubicBezTo>
                      <a:pt x="1403" y="1975"/>
                      <a:pt x="1228" y="1651"/>
                      <a:pt x="1228" y="1504"/>
                    </a:cubicBezTo>
                    <a:cubicBezTo>
                      <a:pt x="1228" y="1327"/>
                      <a:pt x="1345" y="1120"/>
                      <a:pt x="1228" y="1003"/>
                    </a:cubicBezTo>
                    <a:cubicBezTo>
                      <a:pt x="1111" y="914"/>
                      <a:pt x="848" y="737"/>
                      <a:pt x="789" y="560"/>
                    </a:cubicBezTo>
                    <a:cubicBezTo>
                      <a:pt x="789" y="472"/>
                      <a:pt x="760" y="295"/>
                      <a:pt x="731" y="118"/>
                    </a:cubicBezTo>
                    <a:cubicBezTo>
                      <a:pt x="702" y="148"/>
                      <a:pt x="672" y="148"/>
                      <a:pt x="643" y="148"/>
                    </a:cubicBezTo>
                    <a:cubicBezTo>
                      <a:pt x="526" y="177"/>
                      <a:pt x="205" y="59"/>
                      <a:pt x="0" y="0"/>
                    </a:cubicBezTo>
                    <a:cubicBezTo>
                      <a:pt x="0" y="148"/>
                      <a:pt x="29" y="295"/>
                      <a:pt x="59" y="354"/>
                    </a:cubicBezTo>
                    <a:cubicBezTo>
                      <a:pt x="88" y="443"/>
                      <a:pt x="146" y="472"/>
                      <a:pt x="322" y="678"/>
                    </a:cubicBezTo>
                    <a:cubicBezTo>
                      <a:pt x="468" y="914"/>
                      <a:pt x="322" y="855"/>
                      <a:pt x="322" y="1032"/>
                    </a:cubicBezTo>
                    <a:cubicBezTo>
                      <a:pt x="322" y="1238"/>
                      <a:pt x="205" y="2122"/>
                      <a:pt x="380" y="2358"/>
                    </a:cubicBezTo>
                    <a:cubicBezTo>
                      <a:pt x="526" y="2594"/>
                      <a:pt x="380" y="2771"/>
                      <a:pt x="351" y="2918"/>
                    </a:cubicBezTo>
                    <a:cubicBezTo>
                      <a:pt x="292" y="3095"/>
                      <a:pt x="497" y="3360"/>
                      <a:pt x="409" y="3802"/>
                    </a:cubicBezTo>
                    <a:cubicBezTo>
                      <a:pt x="351" y="4097"/>
                      <a:pt x="702" y="4569"/>
                      <a:pt x="936" y="4834"/>
                    </a:cubicBezTo>
                    <a:cubicBezTo>
                      <a:pt x="1111" y="4745"/>
                      <a:pt x="1286" y="4569"/>
                      <a:pt x="1462" y="4451"/>
                    </a:cubicBezTo>
                    <a:cubicBezTo>
                      <a:pt x="1462" y="4451"/>
                      <a:pt x="1491" y="4451"/>
                      <a:pt x="1520" y="4421"/>
                    </a:cubicBezTo>
                    <a:cubicBezTo>
                      <a:pt x="1462" y="4303"/>
                      <a:pt x="1374" y="4097"/>
                      <a:pt x="1345" y="3979"/>
                    </a:cubicBezTo>
                    <a:cubicBezTo>
                      <a:pt x="1345" y="3773"/>
                      <a:pt x="1462" y="2270"/>
                      <a:pt x="1432" y="212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2" name="Freeform 278"/>
              <p:cNvSpPr>
                <a:spLocks/>
              </p:cNvSpPr>
              <p:nvPr/>
            </p:nvSpPr>
            <p:spPr bwMode="auto">
              <a:xfrm>
                <a:off x="2753" y="1717"/>
                <a:ext cx="81" cy="257"/>
              </a:xfrm>
              <a:custGeom>
                <a:avLst/>
                <a:gdLst>
                  <a:gd name="T0" fmla="*/ 76 w 81"/>
                  <a:gd name="T1" fmla="*/ 113 h 257"/>
                  <a:gd name="T2" fmla="*/ 65 w 81"/>
                  <a:gd name="T3" fmla="*/ 80 h 257"/>
                  <a:gd name="T4" fmla="*/ 65 w 81"/>
                  <a:gd name="T5" fmla="*/ 53 h 257"/>
                  <a:gd name="T6" fmla="*/ 42 w 81"/>
                  <a:gd name="T7" fmla="*/ 29 h 257"/>
                  <a:gd name="T8" fmla="*/ 39 w 81"/>
                  <a:gd name="T9" fmla="*/ 6 h 257"/>
                  <a:gd name="T10" fmla="*/ 34 w 81"/>
                  <a:gd name="T11" fmla="*/ 8 h 257"/>
                  <a:gd name="T12" fmla="*/ 0 w 81"/>
                  <a:gd name="T13" fmla="*/ 0 h 257"/>
                  <a:gd name="T14" fmla="*/ 3 w 81"/>
                  <a:gd name="T15" fmla="*/ 18 h 257"/>
                  <a:gd name="T16" fmla="*/ 17 w 81"/>
                  <a:gd name="T17" fmla="*/ 36 h 257"/>
                  <a:gd name="T18" fmla="*/ 17 w 81"/>
                  <a:gd name="T19" fmla="*/ 55 h 257"/>
                  <a:gd name="T20" fmla="*/ 20 w 81"/>
                  <a:gd name="T21" fmla="*/ 125 h 257"/>
                  <a:gd name="T22" fmla="*/ 19 w 81"/>
                  <a:gd name="T23" fmla="*/ 155 h 257"/>
                  <a:gd name="T24" fmla="*/ 22 w 81"/>
                  <a:gd name="T25" fmla="*/ 202 h 257"/>
                  <a:gd name="T26" fmla="*/ 50 w 81"/>
                  <a:gd name="T27" fmla="*/ 257 h 257"/>
                  <a:gd name="T28" fmla="*/ 78 w 81"/>
                  <a:gd name="T29" fmla="*/ 236 h 257"/>
                  <a:gd name="T30" fmla="*/ 81 w 81"/>
                  <a:gd name="T31" fmla="*/ 235 h 257"/>
                  <a:gd name="T32" fmla="*/ 72 w 81"/>
                  <a:gd name="T33" fmla="*/ 211 h 257"/>
                  <a:gd name="T34" fmla="*/ 76 w 81"/>
                  <a:gd name="T35" fmla="*/ 11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257">
                    <a:moveTo>
                      <a:pt x="76" y="113"/>
                    </a:moveTo>
                    <a:cubicBezTo>
                      <a:pt x="75" y="105"/>
                      <a:pt x="65" y="87"/>
                      <a:pt x="65" y="80"/>
                    </a:cubicBezTo>
                    <a:cubicBezTo>
                      <a:pt x="65" y="70"/>
                      <a:pt x="72" y="59"/>
                      <a:pt x="65" y="53"/>
                    </a:cubicBezTo>
                    <a:cubicBezTo>
                      <a:pt x="59" y="48"/>
                      <a:pt x="45" y="39"/>
                      <a:pt x="42" y="29"/>
                    </a:cubicBezTo>
                    <a:cubicBezTo>
                      <a:pt x="42" y="25"/>
                      <a:pt x="40" y="15"/>
                      <a:pt x="39" y="6"/>
                    </a:cubicBezTo>
                    <a:cubicBezTo>
                      <a:pt x="37" y="8"/>
                      <a:pt x="36" y="8"/>
                      <a:pt x="34" y="8"/>
                    </a:cubicBezTo>
                    <a:cubicBezTo>
                      <a:pt x="28" y="9"/>
                      <a:pt x="11" y="3"/>
                      <a:pt x="0" y="0"/>
                    </a:cubicBezTo>
                    <a:cubicBezTo>
                      <a:pt x="0" y="8"/>
                      <a:pt x="1" y="15"/>
                      <a:pt x="3" y="18"/>
                    </a:cubicBezTo>
                    <a:cubicBezTo>
                      <a:pt x="5" y="23"/>
                      <a:pt x="8" y="25"/>
                      <a:pt x="17" y="36"/>
                    </a:cubicBezTo>
                    <a:cubicBezTo>
                      <a:pt x="25" y="48"/>
                      <a:pt x="17" y="45"/>
                      <a:pt x="17" y="55"/>
                    </a:cubicBezTo>
                    <a:cubicBezTo>
                      <a:pt x="17" y="66"/>
                      <a:pt x="11" y="113"/>
                      <a:pt x="20" y="125"/>
                    </a:cubicBezTo>
                    <a:cubicBezTo>
                      <a:pt x="28" y="138"/>
                      <a:pt x="20" y="147"/>
                      <a:pt x="19" y="155"/>
                    </a:cubicBezTo>
                    <a:cubicBezTo>
                      <a:pt x="15" y="164"/>
                      <a:pt x="26" y="178"/>
                      <a:pt x="22" y="202"/>
                    </a:cubicBezTo>
                    <a:cubicBezTo>
                      <a:pt x="19" y="218"/>
                      <a:pt x="37" y="243"/>
                      <a:pt x="50" y="257"/>
                    </a:cubicBezTo>
                    <a:cubicBezTo>
                      <a:pt x="59" y="252"/>
                      <a:pt x="68" y="243"/>
                      <a:pt x="78" y="236"/>
                    </a:cubicBezTo>
                    <a:cubicBezTo>
                      <a:pt x="78" y="236"/>
                      <a:pt x="79" y="236"/>
                      <a:pt x="81" y="235"/>
                    </a:cubicBezTo>
                    <a:cubicBezTo>
                      <a:pt x="78" y="229"/>
                      <a:pt x="73" y="218"/>
                      <a:pt x="72" y="211"/>
                    </a:cubicBezTo>
                    <a:cubicBezTo>
                      <a:pt x="72" y="200"/>
                      <a:pt x="78" y="120"/>
                      <a:pt x="76" y="11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9" name="Group 282"/>
            <p:cNvGrpSpPr>
              <a:grpSpLocks/>
            </p:cNvGrpSpPr>
            <p:nvPr/>
          </p:nvGrpSpPr>
          <p:grpSpPr bwMode="auto">
            <a:xfrm>
              <a:off x="5527465" y="2665404"/>
              <a:ext cx="238125" cy="468311"/>
              <a:chOff x="2792" y="1657"/>
              <a:chExt cx="150" cy="295"/>
            </a:xfrm>
          </p:grpSpPr>
          <p:sp>
            <p:nvSpPr>
              <p:cNvPr id="289" name="Freeform 280"/>
              <p:cNvSpPr>
                <a:spLocks/>
              </p:cNvSpPr>
              <p:nvPr/>
            </p:nvSpPr>
            <p:spPr bwMode="auto">
              <a:xfrm>
                <a:off x="2792" y="1657"/>
                <a:ext cx="150" cy="295"/>
              </a:xfrm>
              <a:custGeom>
                <a:avLst/>
                <a:gdLst>
                  <a:gd name="T0" fmla="*/ 2726 w 2814"/>
                  <a:gd name="T1" fmla="*/ 1266 h 5533"/>
                  <a:gd name="T2" fmla="*/ 2550 w 2814"/>
                  <a:gd name="T3" fmla="*/ 824 h 5533"/>
                  <a:gd name="T4" fmla="*/ 2638 w 2814"/>
                  <a:gd name="T5" fmla="*/ 559 h 5533"/>
                  <a:gd name="T6" fmla="*/ 1905 w 2814"/>
                  <a:gd name="T7" fmla="*/ 0 h 5533"/>
                  <a:gd name="T8" fmla="*/ 1524 w 2814"/>
                  <a:gd name="T9" fmla="*/ 353 h 5533"/>
                  <a:gd name="T10" fmla="*/ 1319 w 2814"/>
                  <a:gd name="T11" fmla="*/ 677 h 5533"/>
                  <a:gd name="T12" fmla="*/ 762 w 2814"/>
                  <a:gd name="T13" fmla="*/ 736 h 5533"/>
                  <a:gd name="T14" fmla="*/ 294 w 2814"/>
                  <a:gd name="T15" fmla="*/ 1060 h 5533"/>
                  <a:gd name="T16" fmla="*/ 0 w 2814"/>
                  <a:gd name="T17" fmla="*/ 1236 h 5533"/>
                  <a:gd name="T18" fmla="*/ 59 w 2814"/>
                  <a:gd name="T19" fmla="*/ 1678 h 5533"/>
                  <a:gd name="T20" fmla="*/ 499 w 2814"/>
                  <a:gd name="T21" fmla="*/ 2119 h 5533"/>
                  <a:gd name="T22" fmla="*/ 499 w 2814"/>
                  <a:gd name="T23" fmla="*/ 2620 h 5533"/>
                  <a:gd name="T24" fmla="*/ 704 w 2814"/>
                  <a:gd name="T25" fmla="*/ 3238 h 5533"/>
                  <a:gd name="T26" fmla="*/ 616 w 2814"/>
                  <a:gd name="T27" fmla="*/ 5092 h 5533"/>
                  <a:gd name="T28" fmla="*/ 792 w 2814"/>
                  <a:gd name="T29" fmla="*/ 5533 h 5533"/>
                  <a:gd name="T30" fmla="*/ 1671 w 2814"/>
                  <a:gd name="T31" fmla="*/ 5475 h 5533"/>
                  <a:gd name="T32" fmla="*/ 1788 w 2814"/>
                  <a:gd name="T33" fmla="*/ 3120 h 5533"/>
                  <a:gd name="T34" fmla="*/ 1993 w 2814"/>
                  <a:gd name="T35" fmla="*/ 2943 h 5533"/>
                  <a:gd name="T36" fmla="*/ 2374 w 2814"/>
                  <a:gd name="T37" fmla="*/ 2296 h 5533"/>
                  <a:gd name="T38" fmla="*/ 2667 w 2814"/>
                  <a:gd name="T39" fmla="*/ 1766 h 5533"/>
                  <a:gd name="T40" fmla="*/ 2726 w 2814"/>
                  <a:gd name="T41" fmla="*/ 1266 h 5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4" h="5533">
                    <a:moveTo>
                      <a:pt x="2726" y="1266"/>
                    </a:moveTo>
                    <a:cubicBezTo>
                      <a:pt x="2638" y="1119"/>
                      <a:pt x="2521" y="1089"/>
                      <a:pt x="2550" y="824"/>
                    </a:cubicBezTo>
                    <a:cubicBezTo>
                      <a:pt x="2550" y="707"/>
                      <a:pt x="2579" y="648"/>
                      <a:pt x="2638" y="559"/>
                    </a:cubicBezTo>
                    <a:cubicBezTo>
                      <a:pt x="2345" y="353"/>
                      <a:pt x="1993" y="0"/>
                      <a:pt x="1905" y="0"/>
                    </a:cubicBezTo>
                    <a:cubicBezTo>
                      <a:pt x="1817" y="0"/>
                      <a:pt x="1524" y="236"/>
                      <a:pt x="1524" y="353"/>
                    </a:cubicBezTo>
                    <a:cubicBezTo>
                      <a:pt x="1524" y="471"/>
                      <a:pt x="1466" y="559"/>
                      <a:pt x="1319" y="677"/>
                    </a:cubicBezTo>
                    <a:cubicBezTo>
                      <a:pt x="1202" y="795"/>
                      <a:pt x="880" y="736"/>
                      <a:pt x="762" y="736"/>
                    </a:cubicBezTo>
                    <a:cubicBezTo>
                      <a:pt x="645" y="736"/>
                      <a:pt x="352" y="913"/>
                      <a:pt x="294" y="1060"/>
                    </a:cubicBezTo>
                    <a:cubicBezTo>
                      <a:pt x="206" y="1148"/>
                      <a:pt x="118" y="1207"/>
                      <a:pt x="0" y="1236"/>
                    </a:cubicBezTo>
                    <a:cubicBezTo>
                      <a:pt x="30" y="1413"/>
                      <a:pt x="59" y="1589"/>
                      <a:pt x="59" y="1678"/>
                    </a:cubicBezTo>
                    <a:cubicBezTo>
                      <a:pt x="118" y="1854"/>
                      <a:pt x="381" y="2031"/>
                      <a:pt x="499" y="2119"/>
                    </a:cubicBezTo>
                    <a:cubicBezTo>
                      <a:pt x="616" y="2237"/>
                      <a:pt x="499" y="2443"/>
                      <a:pt x="499" y="2620"/>
                    </a:cubicBezTo>
                    <a:cubicBezTo>
                      <a:pt x="499" y="2767"/>
                      <a:pt x="674" y="3091"/>
                      <a:pt x="704" y="3238"/>
                    </a:cubicBezTo>
                    <a:cubicBezTo>
                      <a:pt x="733" y="3385"/>
                      <a:pt x="616" y="4886"/>
                      <a:pt x="616" y="5092"/>
                    </a:cubicBezTo>
                    <a:cubicBezTo>
                      <a:pt x="645" y="5210"/>
                      <a:pt x="733" y="5416"/>
                      <a:pt x="792" y="5533"/>
                    </a:cubicBezTo>
                    <a:cubicBezTo>
                      <a:pt x="997" y="5504"/>
                      <a:pt x="1349" y="5475"/>
                      <a:pt x="1671" y="5475"/>
                    </a:cubicBezTo>
                    <a:cubicBezTo>
                      <a:pt x="1700" y="4768"/>
                      <a:pt x="1729" y="3267"/>
                      <a:pt x="1788" y="3120"/>
                    </a:cubicBezTo>
                    <a:cubicBezTo>
                      <a:pt x="1876" y="2943"/>
                      <a:pt x="1847" y="3120"/>
                      <a:pt x="1993" y="2943"/>
                    </a:cubicBezTo>
                    <a:cubicBezTo>
                      <a:pt x="2169" y="2737"/>
                      <a:pt x="2140" y="2414"/>
                      <a:pt x="2374" y="2296"/>
                    </a:cubicBezTo>
                    <a:cubicBezTo>
                      <a:pt x="2609" y="2149"/>
                      <a:pt x="2550" y="2002"/>
                      <a:pt x="2667" y="1766"/>
                    </a:cubicBezTo>
                    <a:cubicBezTo>
                      <a:pt x="2814" y="1560"/>
                      <a:pt x="2814" y="1413"/>
                      <a:pt x="2726" y="126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0" name="Freeform 281"/>
              <p:cNvSpPr>
                <a:spLocks/>
              </p:cNvSpPr>
              <p:nvPr/>
            </p:nvSpPr>
            <p:spPr bwMode="auto">
              <a:xfrm>
                <a:off x="2792" y="1657"/>
                <a:ext cx="150" cy="295"/>
              </a:xfrm>
              <a:custGeom>
                <a:avLst/>
                <a:gdLst>
                  <a:gd name="T0" fmla="*/ 145 w 150"/>
                  <a:gd name="T1" fmla="*/ 68 h 295"/>
                  <a:gd name="T2" fmla="*/ 136 w 150"/>
                  <a:gd name="T3" fmla="*/ 44 h 295"/>
                  <a:gd name="T4" fmla="*/ 140 w 150"/>
                  <a:gd name="T5" fmla="*/ 30 h 295"/>
                  <a:gd name="T6" fmla="*/ 101 w 150"/>
                  <a:gd name="T7" fmla="*/ 0 h 295"/>
                  <a:gd name="T8" fmla="*/ 81 w 150"/>
                  <a:gd name="T9" fmla="*/ 19 h 295"/>
                  <a:gd name="T10" fmla="*/ 70 w 150"/>
                  <a:gd name="T11" fmla="*/ 36 h 295"/>
                  <a:gd name="T12" fmla="*/ 41 w 150"/>
                  <a:gd name="T13" fmla="*/ 40 h 295"/>
                  <a:gd name="T14" fmla="*/ 16 w 150"/>
                  <a:gd name="T15" fmla="*/ 57 h 295"/>
                  <a:gd name="T16" fmla="*/ 0 w 150"/>
                  <a:gd name="T17" fmla="*/ 66 h 295"/>
                  <a:gd name="T18" fmla="*/ 3 w 150"/>
                  <a:gd name="T19" fmla="*/ 90 h 295"/>
                  <a:gd name="T20" fmla="*/ 27 w 150"/>
                  <a:gd name="T21" fmla="*/ 113 h 295"/>
                  <a:gd name="T22" fmla="*/ 27 w 150"/>
                  <a:gd name="T23" fmla="*/ 140 h 295"/>
                  <a:gd name="T24" fmla="*/ 37 w 150"/>
                  <a:gd name="T25" fmla="*/ 173 h 295"/>
                  <a:gd name="T26" fmla="*/ 33 w 150"/>
                  <a:gd name="T27" fmla="*/ 271 h 295"/>
                  <a:gd name="T28" fmla="*/ 42 w 150"/>
                  <a:gd name="T29" fmla="*/ 295 h 295"/>
                  <a:gd name="T30" fmla="*/ 89 w 150"/>
                  <a:gd name="T31" fmla="*/ 292 h 295"/>
                  <a:gd name="T32" fmla="*/ 95 w 150"/>
                  <a:gd name="T33" fmla="*/ 166 h 295"/>
                  <a:gd name="T34" fmla="*/ 106 w 150"/>
                  <a:gd name="T35" fmla="*/ 157 h 295"/>
                  <a:gd name="T36" fmla="*/ 126 w 150"/>
                  <a:gd name="T37" fmla="*/ 123 h 295"/>
                  <a:gd name="T38" fmla="*/ 142 w 150"/>
                  <a:gd name="T39" fmla="*/ 94 h 295"/>
                  <a:gd name="T40" fmla="*/ 145 w 150"/>
                  <a:gd name="T41" fmla="*/ 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95">
                    <a:moveTo>
                      <a:pt x="145" y="68"/>
                    </a:moveTo>
                    <a:cubicBezTo>
                      <a:pt x="140" y="60"/>
                      <a:pt x="134" y="58"/>
                      <a:pt x="136" y="44"/>
                    </a:cubicBezTo>
                    <a:cubicBezTo>
                      <a:pt x="136" y="38"/>
                      <a:pt x="137" y="35"/>
                      <a:pt x="140" y="30"/>
                    </a:cubicBezTo>
                    <a:cubicBezTo>
                      <a:pt x="125" y="19"/>
                      <a:pt x="106" y="0"/>
                      <a:pt x="101" y="0"/>
                    </a:cubicBezTo>
                    <a:cubicBezTo>
                      <a:pt x="97" y="0"/>
                      <a:pt x="81" y="13"/>
                      <a:pt x="81" y="19"/>
                    </a:cubicBezTo>
                    <a:cubicBezTo>
                      <a:pt x="81" y="26"/>
                      <a:pt x="78" y="30"/>
                      <a:pt x="70" y="36"/>
                    </a:cubicBezTo>
                    <a:cubicBezTo>
                      <a:pt x="64" y="43"/>
                      <a:pt x="47" y="40"/>
                      <a:pt x="41" y="40"/>
                    </a:cubicBezTo>
                    <a:cubicBezTo>
                      <a:pt x="34" y="40"/>
                      <a:pt x="19" y="49"/>
                      <a:pt x="16" y="57"/>
                    </a:cubicBezTo>
                    <a:cubicBezTo>
                      <a:pt x="11" y="62"/>
                      <a:pt x="6" y="65"/>
                      <a:pt x="0" y="66"/>
                    </a:cubicBezTo>
                    <a:cubicBezTo>
                      <a:pt x="2" y="76"/>
                      <a:pt x="3" y="85"/>
                      <a:pt x="3" y="90"/>
                    </a:cubicBezTo>
                    <a:cubicBezTo>
                      <a:pt x="6" y="99"/>
                      <a:pt x="20" y="108"/>
                      <a:pt x="27" y="113"/>
                    </a:cubicBezTo>
                    <a:cubicBezTo>
                      <a:pt x="33" y="119"/>
                      <a:pt x="27" y="130"/>
                      <a:pt x="27" y="140"/>
                    </a:cubicBezTo>
                    <a:cubicBezTo>
                      <a:pt x="27" y="148"/>
                      <a:pt x="36" y="165"/>
                      <a:pt x="37" y="173"/>
                    </a:cubicBezTo>
                    <a:cubicBezTo>
                      <a:pt x="39" y="181"/>
                      <a:pt x="33" y="260"/>
                      <a:pt x="33" y="271"/>
                    </a:cubicBezTo>
                    <a:cubicBezTo>
                      <a:pt x="34" y="278"/>
                      <a:pt x="39" y="289"/>
                      <a:pt x="42" y="295"/>
                    </a:cubicBezTo>
                    <a:cubicBezTo>
                      <a:pt x="53" y="293"/>
                      <a:pt x="72" y="292"/>
                      <a:pt x="89" y="292"/>
                    </a:cubicBezTo>
                    <a:cubicBezTo>
                      <a:pt x="91" y="254"/>
                      <a:pt x="92" y="174"/>
                      <a:pt x="95" y="166"/>
                    </a:cubicBezTo>
                    <a:cubicBezTo>
                      <a:pt x="100" y="157"/>
                      <a:pt x="98" y="166"/>
                      <a:pt x="106" y="157"/>
                    </a:cubicBezTo>
                    <a:cubicBezTo>
                      <a:pt x="115" y="146"/>
                      <a:pt x="114" y="129"/>
                      <a:pt x="126" y="123"/>
                    </a:cubicBezTo>
                    <a:cubicBezTo>
                      <a:pt x="139" y="115"/>
                      <a:pt x="136" y="107"/>
                      <a:pt x="142" y="94"/>
                    </a:cubicBezTo>
                    <a:cubicBezTo>
                      <a:pt x="150" y="83"/>
                      <a:pt x="150" y="76"/>
                      <a:pt x="145" y="6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0" name="Group 285"/>
            <p:cNvGrpSpPr>
              <a:grpSpLocks/>
            </p:cNvGrpSpPr>
            <p:nvPr/>
          </p:nvGrpSpPr>
          <p:grpSpPr bwMode="auto">
            <a:xfrm>
              <a:off x="4313025" y="2674929"/>
              <a:ext cx="1588" cy="1587"/>
              <a:chOff x="2027" y="1663"/>
              <a:chExt cx="1" cy="1"/>
            </a:xfrm>
          </p:grpSpPr>
          <p:sp>
            <p:nvSpPr>
              <p:cNvPr id="287" name="Rectangle 283"/>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8" name="Rectangle 284"/>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1" name="Group 288"/>
            <p:cNvGrpSpPr>
              <a:grpSpLocks/>
            </p:cNvGrpSpPr>
            <p:nvPr/>
          </p:nvGrpSpPr>
          <p:grpSpPr bwMode="auto">
            <a:xfrm>
              <a:off x="4274925" y="1458908"/>
              <a:ext cx="930277" cy="979484"/>
              <a:chOff x="2003" y="897"/>
              <a:chExt cx="586" cy="617"/>
            </a:xfrm>
          </p:grpSpPr>
          <p:sp>
            <p:nvSpPr>
              <p:cNvPr id="285" name="Freeform 286"/>
              <p:cNvSpPr>
                <a:spLocks/>
              </p:cNvSpPr>
              <p:nvPr/>
            </p:nvSpPr>
            <p:spPr bwMode="auto">
              <a:xfrm>
                <a:off x="2003" y="897"/>
                <a:ext cx="586" cy="617"/>
              </a:xfrm>
              <a:custGeom>
                <a:avLst/>
                <a:gdLst>
                  <a:gd name="T0" fmla="*/ 9530 w 11000"/>
                  <a:gd name="T1" fmla="*/ 2206 h 11587"/>
                  <a:gd name="T2" fmla="*/ 11000 w 11000"/>
                  <a:gd name="T3" fmla="*/ 2324 h 11587"/>
                  <a:gd name="T4" fmla="*/ 8088 w 11000"/>
                  <a:gd name="T5" fmla="*/ 0 h 11587"/>
                  <a:gd name="T6" fmla="*/ 7912 w 11000"/>
                  <a:gd name="T7" fmla="*/ 1147 h 11587"/>
                  <a:gd name="T8" fmla="*/ 5235 w 11000"/>
                  <a:gd name="T9" fmla="*/ 942 h 11587"/>
                  <a:gd name="T10" fmla="*/ 4824 w 11000"/>
                  <a:gd name="T11" fmla="*/ 3324 h 11587"/>
                  <a:gd name="T12" fmla="*/ 3824 w 11000"/>
                  <a:gd name="T13" fmla="*/ 3794 h 11587"/>
                  <a:gd name="T14" fmla="*/ 3647 w 11000"/>
                  <a:gd name="T15" fmla="*/ 5264 h 11587"/>
                  <a:gd name="T16" fmla="*/ 382 w 11000"/>
                  <a:gd name="T17" fmla="*/ 5029 h 11587"/>
                  <a:gd name="T18" fmla="*/ 618 w 11000"/>
                  <a:gd name="T19" fmla="*/ 5647 h 11587"/>
                  <a:gd name="T20" fmla="*/ 706 w 11000"/>
                  <a:gd name="T21" fmla="*/ 6529 h 11587"/>
                  <a:gd name="T22" fmla="*/ 559 w 11000"/>
                  <a:gd name="T23" fmla="*/ 7088 h 11587"/>
                  <a:gd name="T24" fmla="*/ 618 w 11000"/>
                  <a:gd name="T25" fmla="*/ 8235 h 11587"/>
                  <a:gd name="T26" fmla="*/ 147 w 11000"/>
                  <a:gd name="T27" fmla="*/ 9411 h 11587"/>
                  <a:gd name="T28" fmla="*/ 0 w 11000"/>
                  <a:gd name="T29" fmla="*/ 9881 h 11587"/>
                  <a:gd name="T30" fmla="*/ 353 w 11000"/>
                  <a:gd name="T31" fmla="*/ 9617 h 11587"/>
                  <a:gd name="T32" fmla="*/ 765 w 11000"/>
                  <a:gd name="T33" fmla="*/ 9646 h 11587"/>
                  <a:gd name="T34" fmla="*/ 1294 w 11000"/>
                  <a:gd name="T35" fmla="*/ 9558 h 11587"/>
                  <a:gd name="T36" fmla="*/ 1882 w 11000"/>
                  <a:gd name="T37" fmla="*/ 9587 h 11587"/>
                  <a:gd name="T38" fmla="*/ 2265 w 11000"/>
                  <a:gd name="T39" fmla="*/ 10029 h 11587"/>
                  <a:gd name="T40" fmla="*/ 2647 w 11000"/>
                  <a:gd name="T41" fmla="*/ 10146 h 11587"/>
                  <a:gd name="T42" fmla="*/ 2941 w 11000"/>
                  <a:gd name="T43" fmla="*/ 10793 h 11587"/>
                  <a:gd name="T44" fmla="*/ 3206 w 11000"/>
                  <a:gd name="T45" fmla="*/ 11205 h 11587"/>
                  <a:gd name="T46" fmla="*/ 3530 w 11000"/>
                  <a:gd name="T47" fmla="*/ 11470 h 11587"/>
                  <a:gd name="T48" fmla="*/ 3618 w 11000"/>
                  <a:gd name="T49" fmla="*/ 11587 h 11587"/>
                  <a:gd name="T50" fmla="*/ 3882 w 11000"/>
                  <a:gd name="T51" fmla="*/ 11322 h 11587"/>
                  <a:gd name="T52" fmla="*/ 4206 w 11000"/>
                  <a:gd name="T53" fmla="*/ 10764 h 11587"/>
                  <a:gd name="T54" fmla="*/ 4677 w 11000"/>
                  <a:gd name="T55" fmla="*/ 11117 h 11587"/>
                  <a:gd name="T56" fmla="*/ 5030 w 11000"/>
                  <a:gd name="T57" fmla="*/ 10940 h 11587"/>
                  <a:gd name="T58" fmla="*/ 5853 w 11000"/>
                  <a:gd name="T59" fmla="*/ 10999 h 11587"/>
                  <a:gd name="T60" fmla="*/ 6382 w 11000"/>
                  <a:gd name="T61" fmla="*/ 10911 h 11587"/>
                  <a:gd name="T62" fmla="*/ 9412 w 11000"/>
                  <a:gd name="T63" fmla="*/ 11087 h 11587"/>
                  <a:gd name="T64" fmla="*/ 9647 w 11000"/>
                  <a:gd name="T65" fmla="*/ 10293 h 11587"/>
                  <a:gd name="T66" fmla="*/ 9471 w 11000"/>
                  <a:gd name="T67" fmla="*/ 10087 h 11587"/>
                  <a:gd name="T68" fmla="*/ 9530 w 11000"/>
                  <a:gd name="T69" fmla="*/ 2206 h 1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00" h="11587">
                    <a:moveTo>
                      <a:pt x="9530" y="2206"/>
                    </a:moveTo>
                    <a:cubicBezTo>
                      <a:pt x="11000" y="2324"/>
                      <a:pt x="11000" y="2324"/>
                      <a:pt x="11000" y="2324"/>
                    </a:cubicBezTo>
                    <a:cubicBezTo>
                      <a:pt x="8088" y="0"/>
                      <a:pt x="8088" y="0"/>
                      <a:pt x="8088" y="0"/>
                    </a:cubicBezTo>
                    <a:cubicBezTo>
                      <a:pt x="7912" y="1147"/>
                      <a:pt x="7912" y="1147"/>
                      <a:pt x="7912" y="1147"/>
                    </a:cubicBezTo>
                    <a:cubicBezTo>
                      <a:pt x="5235" y="942"/>
                      <a:pt x="5235" y="942"/>
                      <a:pt x="5235" y="942"/>
                    </a:cubicBezTo>
                    <a:cubicBezTo>
                      <a:pt x="4824" y="3324"/>
                      <a:pt x="4824" y="3324"/>
                      <a:pt x="4824" y="3324"/>
                    </a:cubicBezTo>
                    <a:cubicBezTo>
                      <a:pt x="4824" y="3324"/>
                      <a:pt x="4088" y="3529"/>
                      <a:pt x="3824" y="3794"/>
                    </a:cubicBezTo>
                    <a:cubicBezTo>
                      <a:pt x="3647" y="5264"/>
                      <a:pt x="3647" y="5264"/>
                      <a:pt x="3647" y="5264"/>
                    </a:cubicBezTo>
                    <a:cubicBezTo>
                      <a:pt x="382" y="5029"/>
                      <a:pt x="382" y="5029"/>
                      <a:pt x="382" y="5029"/>
                    </a:cubicBezTo>
                    <a:cubicBezTo>
                      <a:pt x="382" y="5323"/>
                      <a:pt x="471" y="5500"/>
                      <a:pt x="618" y="5647"/>
                    </a:cubicBezTo>
                    <a:cubicBezTo>
                      <a:pt x="765" y="5823"/>
                      <a:pt x="912" y="6294"/>
                      <a:pt x="706" y="6529"/>
                    </a:cubicBezTo>
                    <a:cubicBezTo>
                      <a:pt x="500" y="6764"/>
                      <a:pt x="382" y="6882"/>
                      <a:pt x="559" y="7088"/>
                    </a:cubicBezTo>
                    <a:cubicBezTo>
                      <a:pt x="765" y="7294"/>
                      <a:pt x="618" y="7646"/>
                      <a:pt x="618" y="8235"/>
                    </a:cubicBezTo>
                    <a:cubicBezTo>
                      <a:pt x="647" y="8793"/>
                      <a:pt x="265" y="9117"/>
                      <a:pt x="147" y="9411"/>
                    </a:cubicBezTo>
                    <a:cubicBezTo>
                      <a:pt x="59" y="9587"/>
                      <a:pt x="30" y="9734"/>
                      <a:pt x="0" y="9881"/>
                    </a:cubicBezTo>
                    <a:cubicBezTo>
                      <a:pt x="147" y="9764"/>
                      <a:pt x="294" y="9646"/>
                      <a:pt x="353" y="9617"/>
                    </a:cubicBezTo>
                    <a:cubicBezTo>
                      <a:pt x="500" y="9529"/>
                      <a:pt x="559" y="9617"/>
                      <a:pt x="765" y="9646"/>
                    </a:cubicBezTo>
                    <a:cubicBezTo>
                      <a:pt x="971" y="9676"/>
                      <a:pt x="1206" y="9617"/>
                      <a:pt x="1294" y="9558"/>
                    </a:cubicBezTo>
                    <a:cubicBezTo>
                      <a:pt x="1412" y="9499"/>
                      <a:pt x="1765" y="9587"/>
                      <a:pt x="1882" y="9587"/>
                    </a:cubicBezTo>
                    <a:cubicBezTo>
                      <a:pt x="1971" y="9587"/>
                      <a:pt x="2118" y="9852"/>
                      <a:pt x="2265" y="10029"/>
                    </a:cubicBezTo>
                    <a:cubicBezTo>
                      <a:pt x="2441" y="10234"/>
                      <a:pt x="2471" y="9940"/>
                      <a:pt x="2647" y="10146"/>
                    </a:cubicBezTo>
                    <a:cubicBezTo>
                      <a:pt x="2853" y="10323"/>
                      <a:pt x="2853" y="10675"/>
                      <a:pt x="2941" y="10793"/>
                    </a:cubicBezTo>
                    <a:cubicBezTo>
                      <a:pt x="3059" y="10911"/>
                      <a:pt x="3000" y="11028"/>
                      <a:pt x="3206" y="11205"/>
                    </a:cubicBezTo>
                    <a:cubicBezTo>
                      <a:pt x="3441" y="11352"/>
                      <a:pt x="3382" y="11234"/>
                      <a:pt x="3530" y="11470"/>
                    </a:cubicBezTo>
                    <a:cubicBezTo>
                      <a:pt x="3559" y="11499"/>
                      <a:pt x="3588" y="11558"/>
                      <a:pt x="3618" y="11587"/>
                    </a:cubicBezTo>
                    <a:cubicBezTo>
                      <a:pt x="3735" y="11499"/>
                      <a:pt x="3882" y="11440"/>
                      <a:pt x="3882" y="11322"/>
                    </a:cubicBezTo>
                    <a:cubicBezTo>
                      <a:pt x="3882" y="11205"/>
                      <a:pt x="4000" y="10852"/>
                      <a:pt x="4206" y="10764"/>
                    </a:cubicBezTo>
                    <a:cubicBezTo>
                      <a:pt x="4441" y="10675"/>
                      <a:pt x="4500" y="11175"/>
                      <a:pt x="4677" y="11117"/>
                    </a:cubicBezTo>
                    <a:cubicBezTo>
                      <a:pt x="4824" y="11058"/>
                      <a:pt x="4765" y="10911"/>
                      <a:pt x="5030" y="10940"/>
                    </a:cubicBezTo>
                    <a:cubicBezTo>
                      <a:pt x="5294" y="10970"/>
                      <a:pt x="5618" y="11058"/>
                      <a:pt x="5853" y="10999"/>
                    </a:cubicBezTo>
                    <a:cubicBezTo>
                      <a:pt x="6088" y="10940"/>
                      <a:pt x="6118" y="10881"/>
                      <a:pt x="6382" y="10911"/>
                    </a:cubicBezTo>
                    <a:cubicBezTo>
                      <a:pt x="6618" y="10970"/>
                      <a:pt x="9412" y="11087"/>
                      <a:pt x="9412" y="11087"/>
                    </a:cubicBezTo>
                    <a:cubicBezTo>
                      <a:pt x="9647" y="10293"/>
                      <a:pt x="9647" y="10293"/>
                      <a:pt x="9647" y="10293"/>
                    </a:cubicBezTo>
                    <a:cubicBezTo>
                      <a:pt x="9471" y="10087"/>
                      <a:pt x="9471" y="10087"/>
                      <a:pt x="9471" y="10087"/>
                    </a:cubicBezTo>
                    <a:lnTo>
                      <a:pt x="9530" y="2206"/>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6" name="Freeform 287"/>
              <p:cNvSpPr>
                <a:spLocks/>
              </p:cNvSpPr>
              <p:nvPr/>
            </p:nvSpPr>
            <p:spPr bwMode="auto">
              <a:xfrm>
                <a:off x="2003" y="897"/>
                <a:ext cx="586" cy="617"/>
              </a:xfrm>
              <a:custGeom>
                <a:avLst/>
                <a:gdLst>
                  <a:gd name="T0" fmla="*/ 9530 w 11000"/>
                  <a:gd name="T1" fmla="*/ 2206 h 11587"/>
                  <a:gd name="T2" fmla="*/ 11000 w 11000"/>
                  <a:gd name="T3" fmla="*/ 2324 h 11587"/>
                  <a:gd name="T4" fmla="*/ 8088 w 11000"/>
                  <a:gd name="T5" fmla="*/ 0 h 11587"/>
                  <a:gd name="T6" fmla="*/ 7912 w 11000"/>
                  <a:gd name="T7" fmla="*/ 1147 h 11587"/>
                  <a:gd name="T8" fmla="*/ 5235 w 11000"/>
                  <a:gd name="T9" fmla="*/ 942 h 11587"/>
                  <a:gd name="T10" fmla="*/ 4824 w 11000"/>
                  <a:gd name="T11" fmla="*/ 3324 h 11587"/>
                  <a:gd name="T12" fmla="*/ 3824 w 11000"/>
                  <a:gd name="T13" fmla="*/ 3794 h 11587"/>
                  <a:gd name="T14" fmla="*/ 3647 w 11000"/>
                  <a:gd name="T15" fmla="*/ 5264 h 11587"/>
                  <a:gd name="T16" fmla="*/ 382 w 11000"/>
                  <a:gd name="T17" fmla="*/ 5029 h 11587"/>
                  <a:gd name="T18" fmla="*/ 618 w 11000"/>
                  <a:gd name="T19" fmla="*/ 5647 h 11587"/>
                  <a:gd name="T20" fmla="*/ 706 w 11000"/>
                  <a:gd name="T21" fmla="*/ 6529 h 11587"/>
                  <a:gd name="T22" fmla="*/ 559 w 11000"/>
                  <a:gd name="T23" fmla="*/ 7088 h 11587"/>
                  <a:gd name="T24" fmla="*/ 618 w 11000"/>
                  <a:gd name="T25" fmla="*/ 8235 h 11587"/>
                  <a:gd name="T26" fmla="*/ 147 w 11000"/>
                  <a:gd name="T27" fmla="*/ 9411 h 11587"/>
                  <a:gd name="T28" fmla="*/ 0 w 11000"/>
                  <a:gd name="T29" fmla="*/ 9881 h 11587"/>
                  <a:gd name="T30" fmla="*/ 353 w 11000"/>
                  <a:gd name="T31" fmla="*/ 9617 h 11587"/>
                  <a:gd name="T32" fmla="*/ 765 w 11000"/>
                  <a:gd name="T33" fmla="*/ 9646 h 11587"/>
                  <a:gd name="T34" fmla="*/ 1294 w 11000"/>
                  <a:gd name="T35" fmla="*/ 9558 h 11587"/>
                  <a:gd name="T36" fmla="*/ 1882 w 11000"/>
                  <a:gd name="T37" fmla="*/ 9587 h 11587"/>
                  <a:gd name="T38" fmla="*/ 2265 w 11000"/>
                  <a:gd name="T39" fmla="*/ 10029 h 11587"/>
                  <a:gd name="T40" fmla="*/ 2647 w 11000"/>
                  <a:gd name="T41" fmla="*/ 10146 h 11587"/>
                  <a:gd name="T42" fmla="*/ 2941 w 11000"/>
                  <a:gd name="T43" fmla="*/ 10793 h 11587"/>
                  <a:gd name="T44" fmla="*/ 3206 w 11000"/>
                  <a:gd name="T45" fmla="*/ 11205 h 11587"/>
                  <a:gd name="T46" fmla="*/ 3530 w 11000"/>
                  <a:gd name="T47" fmla="*/ 11470 h 11587"/>
                  <a:gd name="T48" fmla="*/ 3618 w 11000"/>
                  <a:gd name="T49" fmla="*/ 11587 h 11587"/>
                  <a:gd name="T50" fmla="*/ 3882 w 11000"/>
                  <a:gd name="T51" fmla="*/ 11322 h 11587"/>
                  <a:gd name="T52" fmla="*/ 4206 w 11000"/>
                  <a:gd name="T53" fmla="*/ 10764 h 11587"/>
                  <a:gd name="T54" fmla="*/ 4677 w 11000"/>
                  <a:gd name="T55" fmla="*/ 11117 h 11587"/>
                  <a:gd name="T56" fmla="*/ 5030 w 11000"/>
                  <a:gd name="T57" fmla="*/ 10940 h 11587"/>
                  <a:gd name="T58" fmla="*/ 5853 w 11000"/>
                  <a:gd name="T59" fmla="*/ 10999 h 11587"/>
                  <a:gd name="T60" fmla="*/ 6382 w 11000"/>
                  <a:gd name="T61" fmla="*/ 10911 h 11587"/>
                  <a:gd name="T62" fmla="*/ 9412 w 11000"/>
                  <a:gd name="T63" fmla="*/ 11087 h 11587"/>
                  <a:gd name="T64" fmla="*/ 9647 w 11000"/>
                  <a:gd name="T65" fmla="*/ 10293 h 11587"/>
                  <a:gd name="T66" fmla="*/ 9471 w 11000"/>
                  <a:gd name="T67" fmla="*/ 10087 h 11587"/>
                  <a:gd name="T68" fmla="*/ 9530 w 11000"/>
                  <a:gd name="T69" fmla="*/ 2206 h 1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00" h="11587">
                    <a:moveTo>
                      <a:pt x="9530" y="2206"/>
                    </a:moveTo>
                    <a:cubicBezTo>
                      <a:pt x="11000" y="2324"/>
                      <a:pt x="11000" y="2324"/>
                      <a:pt x="11000" y="2324"/>
                    </a:cubicBezTo>
                    <a:cubicBezTo>
                      <a:pt x="8088" y="0"/>
                      <a:pt x="8088" y="0"/>
                      <a:pt x="8088" y="0"/>
                    </a:cubicBezTo>
                    <a:cubicBezTo>
                      <a:pt x="7912" y="1147"/>
                      <a:pt x="7912" y="1147"/>
                      <a:pt x="7912" y="1147"/>
                    </a:cubicBezTo>
                    <a:cubicBezTo>
                      <a:pt x="5235" y="942"/>
                      <a:pt x="5235" y="942"/>
                      <a:pt x="5235" y="942"/>
                    </a:cubicBezTo>
                    <a:cubicBezTo>
                      <a:pt x="4824" y="3324"/>
                      <a:pt x="4824" y="3324"/>
                      <a:pt x="4824" y="3324"/>
                    </a:cubicBezTo>
                    <a:cubicBezTo>
                      <a:pt x="4824" y="3324"/>
                      <a:pt x="4088" y="3529"/>
                      <a:pt x="3824" y="3794"/>
                    </a:cubicBezTo>
                    <a:cubicBezTo>
                      <a:pt x="3647" y="5264"/>
                      <a:pt x="3647" y="5264"/>
                      <a:pt x="3647" y="5264"/>
                    </a:cubicBezTo>
                    <a:cubicBezTo>
                      <a:pt x="382" y="5029"/>
                      <a:pt x="382" y="5029"/>
                      <a:pt x="382" y="5029"/>
                    </a:cubicBezTo>
                    <a:cubicBezTo>
                      <a:pt x="382" y="5323"/>
                      <a:pt x="471" y="5500"/>
                      <a:pt x="618" y="5647"/>
                    </a:cubicBezTo>
                    <a:cubicBezTo>
                      <a:pt x="765" y="5823"/>
                      <a:pt x="912" y="6294"/>
                      <a:pt x="706" y="6529"/>
                    </a:cubicBezTo>
                    <a:cubicBezTo>
                      <a:pt x="500" y="6764"/>
                      <a:pt x="382" y="6882"/>
                      <a:pt x="559" y="7088"/>
                    </a:cubicBezTo>
                    <a:cubicBezTo>
                      <a:pt x="765" y="7294"/>
                      <a:pt x="618" y="7646"/>
                      <a:pt x="618" y="8235"/>
                    </a:cubicBezTo>
                    <a:cubicBezTo>
                      <a:pt x="647" y="8793"/>
                      <a:pt x="265" y="9117"/>
                      <a:pt x="147" y="9411"/>
                    </a:cubicBezTo>
                    <a:cubicBezTo>
                      <a:pt x="59" y="9587"/>
                      <a:pt x="30" y="9734"/>
                      <a:pt x="0" y="9881"/>
                    </a:cubicBezTo>
                    <a:cubicBezTo>
                      <a:pt x="147" y="9764"/>
                      <a:pt x="294" y="9646"/>
                      <a:pt x="353" y="9617"/>
                    </a:cubicBezTo>
                    <a:cubicBezTo>
                      <a:pt x="500" y="9529"/>
                      <a:pt x="559" y="9617"/>
                      <a:pt x="765" y="9646"/>
                    </a:cubicBezTo>
                    <a:cubicBezTo>
                      <a:pt x="971" y="9676"/>
                      <a:pt x="1206" y="9617"/>
                      <a:pt x="1294" y="9558"/>
                    </a:cubicBezTo>
                    <a:cubicBezTo>
                      <a:pt x="1412" y="9499"/>
                      <a:pt x="1765" y="9587"/>
                      <a:pt x="1882" y="9587"/>
                    </a:cubicBezTo>
                    <a:cubicBezTo>
                      <a:pt x="1971" y="9587"/>
                      <a:pt x="2118" y="9852"/>
                      <a:pt x="2265" y="10029"/>
                    </a:cubicBezTo>
                    <a:cubicBezTo>
                      <a:pt x="2441" y="10234"/>
                      <a:pt x="2471" y="9940"/>
                      <a:pt x="2647" y="10146"/>
                    </a:cubicBezTo>
                    <a:cubicBezTo>
                      <a:pt x="2853" y="10323"/>
                      <a:pt x="2853" y="10675"/>
                      <a:pt x="2941" y="10793"/>
                    </a:cubicBezTo>
                    <a:cubicBezTo>
                      <a:pt x="3059" y="10911"/>
                      <a:pt x="3000" y="11028"/>
                      <a:pt x="3206" y="11205"/>
                    </a:cubicBezTo>
                    <a:cubicBezTo>
                      <a:pt x="3441" y="11352"/>
                      <a:pt x="3382" y="11234"/>
                      <a:pt x="3530" y="11470"/>
                    </a:cubicBezTo>
                    <a:cubicBezTo>
                      <a:pt x="3559" y="11499"/>
                      <a:pt x="3588" y="11558"/>
                      <a:pt x="3618" y="11587"/>
                    </a:cubicBezTo>
                    <a:cubicBezTo>
                      <a:pt x="3735" y="11499"/>
                      <a:pt x="3882" y="11440"/>
                      <a:pt x="3882" y="11322"/>
                    </a:cubicBezTo>
                    <a:cubicBezTo>
                      <a:pt x="3882" y="11205"/>
                      <a:pt x="4000" y="10852"/>
                      <a:pt x="4206" y="10764"/>
                    </a:cubicBezTo>
                    <a:cubicBezTo>
                      <a:pt x="4441" y="10675"/>
                      <a:pt x="4500" y="11175"/>
                      <a:pt x="4677" y="11117"/>
                    </a:cubicBezTo>
                    <a:cubicBezTo>
                      <a:pt x="4824" y="11058"/>
                      <a:pt x="4765" y="10911"/>
                      <a:pt x="5030" y="10940"/>
                    </a:cubicBezTo>
                    <a:cubicBezTo>
                      <a:pt x="5294" y="10970"/>
                      <a:pt x="5618" y="11058"/>
                      <a:pt x="5853" y="10999"/>
                    </a:cubicBezTo>
                    <a:cubicBezTo>
                      <a:pt x="6088" y="10940"/>
                      <a:pt x="6118" y="10881"/>
                      <a:pt x="6382" y="10911"/>
                    </a:cubicBezTo>
                    <a:cubicBezTo>
                      <a:pt x="6618" y="10970"/>
                      <a:pt x="9412" y="11087"/>
                      <a:pt x="9412" y="11087"/>
                    </a:cubicBezTo>
                    <a:cubicBezTo>
                      <a:pt x="9647" y="10293"/>
                      <a:pt x="9647" y="10293"/>
                      <a:pt x="9647" y="10293"/>
                    </a:cubicBezTo>
                    <a:cubicBezTo>
                      <a:pt x="9471" y="10087"/>
                      <a:pt x="9471" y="10087"/>
                      <a:pt x="9471" y="10087"/>
                    </a:cubicBezTo>
                    <a:lnTo>
                      <a:pt x="9530" y="2206"/>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2" name="Group 291"/>
            <p:cNvGrpSpPr>
              <a:grpSpLocks/>
            </p:cNvGrpSpPr>
            <p:nvPr/>
          </p:nvGrpSpPr>
          <p:grpSpPr bwMode="auto">
            <a:xfrm>
              <a:off x="4313025" y="2674929"/>
              <a:ext cx="1588" cy="1587"/>
              <a:chOff x="2027" y="1663"/>
              <a:chExt cx="1" cy="1"/>
            </a:xfrm>
          </p:grpSpPr>
          <p:sp>
            <p:nvSpPr>
              <p:cNvPr id="283" name="Rectangle 289"/>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4" name="Rectangle 290"/>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3" name="Group 294"/>
            <p:cNvGrpSpPr>
              <a:grpSpLocks/>
            </p:cNvGrpSpPr>
            <p:nvPr/>
          </p:nvGrpSpPr>
          <p:grpSpPr bwMode="auto">
            <a:xfrm>
              <a:off x="4238412" y="2581267"/>
              <a:ext cx="223838" cy="134937"/>
              <a:chOff x="1980" y="1604"/>
              <a:chExt cx="141" cy="85"/>
            </a:xfrm>
          </p:grpSpPr>
          <p:sp>
            <p:nvSpPr>
              <p:cNvPr id="281" name="Freeform 292"/>
              <p:cNvSpPr>
                <a:spLocks/>
              </p:cNvSpPr>
              <p:nvPr/>
            </p:nvSpPr>
            <p:spPr bwMode="auto">
              <a:xfrm>
                <a:off x="1980" y="1604"/>
                <a:ext cx="141" cy="85"/>
              </a:xfrm>
              <a:custGeom>
                <a:avLst/>
                <a:gdLst>
                  <a:gd name="T0" fmla="*/ 1470 w 2646"/>
                  <a:gd name="T1" fmla="*/ 1250 h 1607"/>
                  <a:gd name="T2" fmla="*/ 1941 w 2646"/>
                  <a:gd name="T3" fmla="*/ 1072 h 1607"/>
                  <a:gd name="T4" fmla="*/ 2441 w 2646"/>
                  <a:gd name="T5" fmla="*/ 953 h 1607"/>
                  <a:gd name="T6" fmla="*/ 2294 w 2646"/>
                  <a:gd name="T7" fmla="*/ 566 h 1607"/>
                  <a:gd name="T8" fmla="*/ 2617 w 2646"/>
                  <a:gd name="T9" fmla="*/ 149 h 1607"/>
                  <a:gd name="T10" fmla="*/ 1117 w 2646"/>
                  <a:gd name="T11" fmla="*/ 0 h 1607"/>
                  <a:gd name="T12" fmla="*/ 764 w 2646"/>
                  <a:gd name="T13" fmla="*/ 238 h 1607"/>
                  <a:gd name="T14" fmla="*/ 0 w 2646"/>
                  <a:gd name="T15" fmla="*/ 328 h 1607"/>
                  <a:gd name="T16" fmla="*/ 206 w 2646"/>
                  <a:gd name="T17" fmla="*/ 447 h 1607"/>
                  <a:gd name="T18" fmla="*/ 647 w 2646"/>
                  <a:gd name="T19" fmla="*/ 953 h 1607"/>
                  <a:gd name="T20" fmla="*/ 882 w 2646"/>
                  <a:gd name="T21" fmla="*/ 1131 h 1607"/>
                  <a:gd name="T22" fmla="*/ 882 w 2646"/>
                  <a:gd name="T23" fmla="*/ 1131 h 1607"/>
                  <a:gd name="T24" fmla="*/ 882 w 2646"/>
                  <a:gd name="T25" fmla="*/ 1161 h 1607"/>
                  <a:gd name="T26" fmla="*/ 1235 w 2646"/>
                  <a:gd name="T27" fmla="*/ 1607 h 1607"/>
                  <a:gd name="T28" fmla="*/ 1470 w 2646"/>
                  <a:gd name="T29" fmla="*/ 125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6" h="1607">
                    <a:moveTo>
                      <a:pt x="1470" y="1250"/>
                    </a:moveTo>
                    <a:cubicBezTo>
                      <a:pt x="1647" y="1191"/>
                      <a:pt x="1764" y="1072"/>
                      <a:pt x="1941" y="1072"/>
                    </a:cubicBezTo>
                    <a:cubicBezTo>
                      <a:pt x="2088" y="1072"/>
                      <a:pt x="2470" y="1131"/>
                      <a:pt x="2441" y="953"/>
                    </a:cubicBezTo>
                    <a:cubicBezTo>
                      <a:pt x="2411" y="804"/>
                      <a:pt x="2205" y="655"/>
                      <a:pt x="2294" y="566"/>
                    </a:cubicBezTo>
                    <a:cubicBezTo>
                      <a:pt x="2382" y="506"/>
                      <a:pt x="2646" y="477"/>
                      <a:pt x="2617" y="149"/>
                    </a:cubicBezTo>
                    <a:cubicBezTo>
                      <a:pt x="2176" y="119"/>
                      <a:pt x="1235" y="0"/>
                      <a:pt x="1117" y="0"/>
                    </a:cubicBezTo>
                    <a:cubicBezTo>
                      <a:pt x="1000" y="0"/>
                      <a:pt x="1000" y="209"/>
                      <a:pt x="764" y="238"/>
                    </a:cubicBezTo>
                    <a:cubicBezTo>
                      <a:pt x="617" y="268"/>
                      <a:pt x="264" y="298"/>
                      <a:pt x="0" y="328"/>
                    </a:cubicBezTo>
                    <a:cubicBezTo>
                      <a:pt x="117" y="358"/>
                      <a:pt x="206" y="387"/>
                      <a:pt x="206" y="447"/>
                    </a:cubicBezTo>
                    <a:cubicBezTo>
                      <a:pt x="206" y="566"/>
                      <a:pt x="323" y="596"/>
                      <a:pt x="647" y="953"/>
                    </a:cubicBezTo>
                    <a:cubicBezTo>
                      <a:pt x="823" y="1131"/>
                      <a:pt x="882" y="1131"/>
                      <a:pt x="882" y="1131"/>
                    </a:cubicBezTo>
                    <a:cubicBezTo>
                      <a:pt x="882" y="1101"/>
                      <a:pt x="882" y="1101"/>
                      <a:pt x="882" y="1131"/>
                    </a:cubicBezTo>
                    <a:cubicBezTo>
                      <a:pt x="882" y="1131"/>
                      <a:pt x="882" y="1131"/>
                      <a:pt x="882" y="1161"/>
                    </a:cubicBezTo>
                    <a:cubicBezTo>
                      <a:pt x="911" y="1280"/>
                      <a:pt x="1088" y="1458"/>
                      <a:pt x="1235" y="1607"/>
                    </a:cubicBezTo>
                    <a:cubicBezTo>
                      <a:pt x="1323" y="1429"/>
                      <a:pt x="1411" y="1280"/>
                      <a:pt x="1470" y="125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2" name="Freeform 293"/>
              <p:cNvSpPr>
                <a:spLocks/>
              </p:cNvSpPr>
              <p:nvPr/>
            </p:nvSpPr>
            <p:spPr bwMode="auto">
              <a:xfrm>
                <a:off x="1980" y="1604"/>
                <a:ext cx="141" cy="85"/>
              </a:xfrm>
              <a:custGeom>
                <a:avLst/>
                <a:gdLst>
                  <a:gd name="T0" fmla="*/ 78 w 141"/>
                  <a:gd name="T1" fmla="*/ 66 h 85"/>
                  <a:gd name="T2" fmla="*/ 103 w 141"/>
                  <a:gd name="T3" fmla="*/ 57 h 85"/>
                  <a:gd name="T4" fmla="*/ 130 w 141"/>
                  <a:gd name="T5" fmla="*/ 51 h 85"/>
                  <a:gd name="T6" fmla="*/ 122 w 141"/>
                  <a:gd name="T7" fmla="*/ 30 h 85"/>
                  <a:gd name="T8" fmla="*/ 139 w 141"/>
                  <a:gd name="T9" fmla="*/ 8 h 85"/>
                  <a:gd name="T10" fmla="*/ 60 w 141"/>
                  <a:gd name="T11" fmla="*/ 0 h 85"/>
                  <a:gd name="T12" fmla="*/ 41 w 141"/>
                  <a:gd name="T13" fmla="*/ 13 h 85"/>
                  <a:gd name="T14" fmla="*/ 0 w 141"/>
                  <a:gd name="T15" fmla="*/ 17 h 85"/>
                  <a:gd name="T16" fmla="*/ 11 w 141"/>
                  <a:gd name="T17" fmla="*/ 24 h 85"/>
                  <a:gd name="T18" fmla="*/ 35 w 141"/>
                  <a:gd name="T19" fmla="*/ 51 h 85"/>
                  <a:gd name="T20" fmla="*/ 47 w 141"/>
                  <a:gd name="T21" fmla="*/ 60 h 85"/>
                  <a:gd name="T22" fmla="*/ 47 w 141"/>
                  <a:gd name="T23" fmla="*/ 60 h 85"/>
                  <a:gd name="T24" fmla="*/ 47 w 141"/>
                  <a:gd name="T25" fmla="*/ 62 h 85"/>
                  <a:gd name="T26" fmla="*/ 66 w 141"/>
                  <a:gd name="T27" fmla="*/ 85 h 85"/>
                  <a:gd name="T28" fmla="*/ 78 w 141"/>
                  <a:gd name="T29" fmla="*/ 6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85">
                    <a:moveTo>
                      <a:pt x="78" y="66"/>
                    </a:moveTo>
                    <a:cubicBezTo>
                      <a:pt x="88" y="63"/>
                      <a:pt x="94" y="57"/>
                      <a:pt x="103" y="57"/>
                    </a:cubicBezTo>
                    <a:cubicBezTo>
                      <a:pt x="111" y="57"/>
                      <a:pt x="132" y="60"/>
                      <a:pt x="130" y="51"/>
                    </a:cubicBezTo>
                    <a:cubicBezTo>
                      <a:pt x="129" y="43"/>
                      <a:pt x="118" y="35"/>
                      <a:pt x="122" y="30"/>
                    </a:cubicBezTo>
                    <a:cubicBezTo>
                      <a:pt x="127" y="27"/>
                      <a:pt x="141" y="25"/>
                      <a:pt x="139" y="8"/>
                    </a:cubicBezTo>
                    <a:cubicBezTo>
                      <a:pt x="116" y="6"/>
                      <a:pt x="66" y="0"/>
                      <a:pt x="60" y="0"/>
                    </a:cubicBezTo>
                    <a:cubicBezTo>
                      <a:pt x="53" y="0"/>
                      <a:pt x="53" y="11"/>
                      <a:pt x="41" y="13"/>
                    </a:cubicBezTo>
                    <a:cubicBezTo>
                      <a:pt x="33" y="14"/>
                      <a:pt x="14" y="16"/>
                      <a:pt x="0" y="17"/>
                    </a:cubicBezTo>
                    <a:cubicBezTo>
                      <a:pt x="6" y="19"/>
                      <a:pt x="11" y="20"/>
                      <a:pt x="11" y="24"/>
                    </a:cubicBezTo>
                    <a:cubicBezTo>
                      <a:pt x="11" y="30"/>
                      <a:pt x="17" y="32"/>
                      <a:pt x="35" y="51"/>
                    </a:cubicBezTo>
                    <a:cubicBezTo>
                      <a:pt x="44" y="60"/>
                      <a:pt x="47" y="60"/>
                      <a:pt x="47" y="60"/>
                    </a:cubicBezTo>
                    <a:cubicBezTo>
                      <a:pt x="47" y="58"/>
                      <a:pt x="47" y="58"/>
                      <a:pt x="47" y="60"/>
                    </a:cubicBezTo>
                    <a:cubicBezTo>
                      <a:pt x="47" y="60"/>
                      <a:pt x="47" y="60"/>
                      <a:pt x="47" y="62"/>
                    </a:cubicBezTo>
                    <a:cubicBezTo>
                      <a:pt x="49" y="68"/>
                      <a:pt x="58" y="77"/>
                      <a:pt x="66" y="85"/>
                    </a:cubicBezTo>
                    <a:cubicBezTo>
                      <a:pt x="71" y="76"/>
                      <a:pt x="75" y="68"/>
                      <a:pt x="78" y="6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4" name="Group 297"/>
            <p:cNvGrpSpPr>
              <a:grpSpLocks/>
            </p:cNvGrpSpPr>
            <p:nvPr/>
          </p:nvGrpSpPr>
          <p:grpSpPr bwMode="auto">
            <a:xfrm>
              <a:off x="4343187" y="2593967"/>
              <a:ext cx="546101" cy="452436"/>
              <a:chOff x="2046" y="1612"/>
              <a:chExt cx="344" cy="285"/>
            </a:xfrm>
          </p:grpSpPr>
          <p:sp>
            <p:nvSpPr>
              <p:cNvPr id="279" name="Freeform 295"/>
              <p:cNvSpPr>
                <a:spLocks/>
              </p:cNvSpPr>
              <p:nvPr/>
            </p:nvSpPr>
            <p:spPr bwMode="auto">
              <a:xfrm>
                <a:off x="2046" y="1612"/>
                <a:ext cx="344" cy="285"/>
              </a:xfrm>
              <a:custGeom>
                <a:avLst/>
                <a:gdLst>
                  <a:gd name="T0" fmla="*/ 6114 w 6467"/>
                  <a:gd name="T1" fmla="*/ 3853 h 5353"/>
                  <a:gd name="T2" fmla="*/ 6232 w 6467"/>
                  <a:gd name="T3" fmla="*/ 3588 h 5353"/>
                  <a:gd name="T4" fmla="*/ 6026 w 6467"/>
                  <a:gd name="T5" fmla="*/ 3265 h 5353"/>
                  <a:gd name="T6" fmla="*/ 5997 w 6467"/>
                  <a:gd name="T7" fmla="*/ 2824 h 5353"/>
                  <a:gd name="T8" fmla="*/ 6173 w 6467"/>
                  <a:gd name="T9" fmla="*/ 2559 h 5353"/>
                  <a:gd name="T10" fmla="*/ 5938 w 6467"/>
                  <a:gd name="T11" fmla="*/ 2235 h 5353"/>
                  <a:gd name="T12" fmla="*/ 5879 w 6467"/>
                  <a:gd name="T13" fmla="*/ 1765 h 5353"/>
                  <a:gd name="T14" fmla="*/ 5614 w 6467"/>
                  <a:gd name="T15" fmla="*/ 1706 h 5353"/>
                  <a:gd name="T16" fmla="*/ 5820 w 6467"/>
                  <a:gd name="T17" fmla="*/ 1353 h 5353"/>
                  <a:gd name="T18" fmla="*/ 5467 w 6467"/>
                  <a:gd name="T19" fmla="*/ 1029 h 5353"/>
                  <a:gd name="T20" fmla="*/ 5438 w 6467"/>
                  <a:gd name="T21" fmla="*/ 706 h 5353"/>
                  <a:gd name="T22" fmla="*/ 5320 w 6467"/>
                  <a:gd name="T23" fmla="*/ 353 h 5353"/>
                  <a:gd name="T24" fmla="*/ 5027 w 6467"/>
                  <a:gd name="T25" fmla="*/ 294 h 5353"/>
                  <a:gd name="T26" fmla="*/ 4850 w 6467"/>
                  <a:gd name="T27" fmla="*/ 529 h 5353"/>
                  <a:gd name="T28" fmla="*/ 4497 w 6467"/>
                  <a:gd name="T29" fmla="*/ 676 h 5353"/>
                  <a:gd name="T30" fmla="*/ 4233 w 6467"/>
                  <a:gd name="T31" fmla="*/ 559 h 5353"/>
                  <a:gd name="T32" fmla="*/ 3792 w 6467"/>
                  <a:gd name="T33" fmla="*/ 706 h 5353"/>
                  <a:gd name="T34" fmla="*/ 3616 w 6467"/>
                  <a:gd name="T35" fmla="*/ 441 h 5353"/>
                  <a:gd name="T36" fmla="*/ 3204 w 6467"/>
                  <a:gd name="T37" fmla="*/ 588 h 5353"/>
                  <a:gd name="T38" fmla="*/ 3233 w 6467"/>
                  <a:gd name="T39" fmla="*/ 323 h 5353"/>
                  <a:gd name="T40" fmla="*/ 2704 w 6467"/>
                  <a:gd name="T41" fmla="*/ 382 h 5353"/>
                  <a:gd name="T42" fmla="*/ 2087 w 6467"/>
                  <a:gd name="T43" fmla="*/ 323 h 5353"/>
                  <a:gd name="T44" fmla="*/ 1558 w 6467"/>
                  <a:gd name="T45" fmla="*/ 29 h 5353"/>
                  <a:gd name="T46" fmla="*/ 1382 w 6467"/>
                  <a:gd name="T47" fmla="*/ 0 h 5353"/>
                  <a:gd name="T48" fmla="*/ 1058 w 6467"/>
                  <a:gd name="T49" fmla="*/ 412 h 5353"/>
                  <a:gd name="T50" fmla="*/ 1205 w 6467"/>
                  <a:gd name="T51" fmla="*/ 794 h 5353"/>
                  <a:gd name="T52" fmla="*/ 706 w 6467"/>
                  <a:gd name="T53" fmla="*/ 912 h 5353"/>
                  <a:gd name="T54" fmla="*/ 235 w 6467"/>
                  <a:gd name="T55" fmla="*/ 1088 h 5353"/>
                  <a:gd name="T56" fmla="*/ 0 w 6467"/>
                  <a:gd name="T57" fmla="*/ 1441 h 5353"/>
                  <a:gd name="T58" fmla="*/ 118 w 6467"/>
                  <a:gd name="T59" fmla="*/ 1500 h 5353"/>
                  <a:gd name="T60" fmla="*/ 353 w 6467"/>
                  <a:gd name="T61" fmla="*/ 2059 h 5353"/>
                  <a:gd name="T62" fmla="*/ 735 w 6467"/>
                  <a:gd name="T63" fmla="*/ 2412 h 5353"/>
                  <a:gd name="T64" fmla="*/ 1117 w 6467"/>
                  <a:gd name="T65" fmla="*/ 2853 h 5353"/>
                  <a:gd name="T66" fmla="*/ 1382 w 6467"/>
                  <a:gd name="T67" fmla="*/ 3441 h 5353"/>
                  <a:gd name="T68" fmla="*/ 1411 w 6467"/>
                  <a:gd name="T69" fmla="*/ 3500 h 5353"/>
                  <a:gd name="T70" fmla="*/ 2117 w 6467"/>
                  <a:gd name="T71" fmla="*/ 2647 h 5353"/>
                  <a:gd name="T72" fmla="*/ 2499 w 6467"/>
                  <a:gd name="T73" fmla="*/ 2647 h 5353"/>
                  <a:gd name="T74" fmla="*/ 3233 w 6467"/>
                  <a:gd name="T75" fmla="*/ 2588 h 5353"/>
                  <a:gd name="T76" fmla="*/ 3763 w 6467"/>
                  <a:gd name="T77" fmla="*/ 3588 h 5353"/>
                  <a:gd name="T78" fmla="*/ 3674 w 6467"/>
                  <a:gd name="T79" fmla="*/ 4059 h 5353"/>
                  <a:gd name="T80" fmla="*/ 3851 w 6467"/>
                  <a:gd name="T81" fmla="*/ 4147 h 5353"/>
                  <a:gd name="T82" fmla="*/ 4409 w 6467"/>
                  <a:gd name="T83" fmla="*/ 4000 h 5353"/>
                  <a:gd name="T84" fmla="*/ 4733 w 6467"/>
                  <a:gd name="T85" fmla="*/ 4883 h 5353"/>
                  <a:gd name="T86" fmla="*/ 4968 w 6467"/>
                  <a:gd name="T87" fmla="*/ 5265 h 5353"/>
                  <a:gd name="T88" fmla="*/ 5526 w 6467"/>
                  <a:gd name="T89" fmla="*/ 5000 h 5353"/>
                  <a:gd name="T90" fmla="*/ 5850 w 6467"/>
                  <a:gd name="T91" fmla="*/ 4971 h 5353"/>
                  <a:gd name="T92" fmla="*/ 6055 w 6467"/>
                  <a:gd name="T93" fmla="*/ 4588 h 5353"/>
                  <a:gd name="T94" fmla="*/ 5879 w 6467"/>
                  <a:gd name="T95" fmla="*/ 4206 h 5353"/>
                  <a:gd name="T96" fmla="*/ 6379 w 6467"/>
                  <a:gd name="T97" fmla="*/ 4177 h 5353"/>
                  <a:gd name="T98" fmla="*/ 6114 w 6467"/>
                  <a:gd name="T99" fmla="*/ 3853 h 5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67" h="5353">
                    <a:moveTo>
                      <a:pt x="6114" y="3853"/>
                    </a:moveTo>
                    <a:cubicBezTo>
                      <a:pt x="6026" y="3735"/>
                      <a:pt x="6114" y="3706"/>
                      <a:pt x="6232" y="3588"/>
                    </a:cubicBezTo>
                    <a:cubicBezTo>
                      <a:pt x="6320" y="3500"/>
                      <a:pt x="6202" y="3412"/>
                      <a:pt x="6026" y="3265"/>
                    </a:cubicBezTo>
                    <a:cubicBezTo>
                      <a:pt x="5879" y="3088"/>
                      <a:pt x="5997" y="3029"/>
                      <a:pt x="5997" y="2824"/>
                    </a:cubicBezTo>
                    <a:cubicBezTo>
                      <a:pt x="5997" y="2647"/>
                      <a:pt x="6085" y="2618"/>
                      <a:pt x="6173" y="2559"/>
                    </a:cubicBezTo>
                    <a:cubicBezTo>
                      <a:pt x="6055" y="2441"/>
                      <a:pt x="5967" y="2324"/>
                      <a:pt x="5938" y="2235"/>
                    </a:cubicBezTo>
                    <a:cubicBezTo>
                      <a:pt x="5938" y="2059"/>
                      <a:pt x="5997" y="1823"/>
                      <a:pt x="5879" y="1765"/>
                    </a:cubicBezTo>
                    <a:cubicBezTo>
                      <a:pt x="5732" y="1706"/>
                      <a:pt x="5585" y="1853"/>
                      <a:pt x="5614" y="1706"/>
                    </a:cubicBezTo>
                    <a:cubicBezTo>
                      <a:pt x="5673" y="1588"/>
                      <a:pt x="5997" y="1529"/>
                      <a:pt x="5820" y="1353"/>
                    </a:cubicBezTo>
                    <a:cubicBezTo>
                      <a:pt x="5614" y="1206"/>
                      <a:pt x="5497" y="1147"/>
                      <a:pt x="5467" y="1029"/>
                    </a:cubicBezTo>
                    <a:cubicBezTo>
                      <a:pt x="5438" y="882"/>
                      <a:pt x="5526" y="853"/>
                      <a:pt x="5438" y="706"/>
                    </a:cubicBezTo>
                    <a:cubicBezTo>
                      <a:pt x="5350" y="529"/>
                      <a:pt x="5556" y="441"/>
                      <a:pt x="5320" y="353"/>
                    </a:cubicBezTo>
                    <a:cubicBezTo>
                      <a:pt x="5115" y="235"/>
                      <a:pt x="5027" y="206"/>
                      <a:pt x="5027" y="294"/>
                    </a:cubicBezTo>
                    <a:cubicBezTo>
                      <a:pt x="5027" y="382"/>
                      <a:pt x="4968" y="500"/>
                      <a:pt x="4850" y="529"/>
                    </a:cubicBezTo>
                    <a:cubicBezTo>
                      <a:pt x="4703" y="559"/>
                      <a:pt x="4615" y="765"/>
                      <a:pt x="4497" y="676"/>
                    </a:cubicBezTo>
                    <a:cubicBezTo>
                      <a:pt x="4380" y="559"/>
                      <a:pt x="4321" y="500"/>
                      <a:pt x="4233" y="559"/>
                    </a:cubicBezTo>
                    <a:cubicBezTo>
                      <a:pt x="4115" y="617"/>
                      <a:pt x="3880" y="882"/>
                      <a:pt x="3792" y="706"/>
                    </a:cubicBezTo>
                    <a:cubicBezTo>
                      <a:pt x="3704" y="559"/>
                      <a:pt x="3763" y="382"/>
                      <a:pt x="3616" y="441"/>
                    </a:cubicBezTo>
                    <a:cubicBezTo>
                      <a:pt x="3439" y="529"/>
                      <a:pt x="3292" y="765"/>
                      <a:pt x="3204" y="588"/>
                    </a:cubicBezTo>
                    <a:cubicBezTo>
                      <a:pt x="3175" y="470"/>
                      <a:pt x="3175" y="412"/>
                      <a:pt x="3233" y="323"/>
                    </a:cubicBezTo>
                    <a:cubicBezTo>
                      <a:pt x="3028" y="323"/>
                      <a:pt x="2793" y="353"/>
                      <a:pt x="2704" y="382"/>
                    </a:cubicBezTo>
                    <a:cubicBezTo>
                      <a:pt x="2528" y="412"/>
                      <a:pt x="2234" y="412"/>
                      <a:pt x="2087" y="323"/>
                    </a:cubicBezTo>
                    <a:cubicBezTo>
                      <a:pt x="1970" y="206"/>
                      <a:pt x="1823" y="29"/>
                      <a:pt x="1558" y="29"/>
                    </a:cubicBezTo>
                    <a:cubicBezTo>
                      <a:pt x="1529" y="29"/>
                      <a:pt x="1440" y="0"/>
                      <a:pt x="1382" y="0"/>
                    </a:cubicBezTo>
                    <a:cubicBezTo>
                      <a:pt x="1411" y="323"/>
                      <a:pt x="1146" y="353"/>
                      <a:pt x="1058" y="412"/>
                    </a:cubicBezTo>
                    <a:cubicBezTo>
                      <a:pt x="970" y="500"/>
                      <a:pt x="1176" y="647"/>
                      <a:pt x="1205" y="794"/>
                    </a:cubicBezTo>
                    <a:cubicBezTo>
                      <a:pt x="1235" y="970"/>
                      <a:pt x="853" y="912"/>
                      <a:pt x="706" y="912"/>
                    </a:cubicBezTo>
                    <a:cubicBezTo>
                      <a:pt x="529" y="912"/>
                      <a:pt x="412" y="1029"/>
                      <a:pt x="235" y="1088"/>
                    </a:cubicBezTo>
                    <a:cubicBezTo>
                      <a:pt x="176" y="1118"/>
                      <a:pt x="88" y="1265"/>
                      <a:pt x="0" y="1441"/>
                    </a:cubicBezTo>
                    <a:cubicBezTo>
                      <a:pt x="59" y="1470"/>
                      <a:pt x="88" y="1470"/>
                      <a:pt x="118" y="1500"/>
                    </a:cubicBezTo>
                    <a:cubicBezTo>
                      <a:pt x="265" y="1618"/>
                      <a:pt x="294" y="1912"/>
                      <a:pt x="353" y="2059"/>
                    </a:cubicBezTo>
                    <a:cubicBezTo>
                      <a:pt x="412" y="2235"/>
                      <a:pt x="500" y="2206"/>
                      <a:pt x="735" y="2412"/>
                    </a:cubicBezTo>
                    <a:cubicBezTo>
                      <a:pt x="1000" y="2618"/>
                      <a:pt x="941" y="2588"/>
                      <a:pt x="1117" y="2853"/>
                    </a:cubicBezTo>
                    <a:cubicBezTo>
                      <a:pt x="1293" y="3088"/>
                      <a:pt x="1323" y="3088"/>
                      <a:pt x="1382" y="3441"/>
                    </a:cubicBezTo>
                    <a:cubicBezTo>
                      <a:pt x="1382" y="3471"/>
                      <a:pt x="1382" y="3471"/>
                      <a:pt x="1411" y="3500"/>
                    </a:cubicBezTo>
                    <a:cubicBezTo>
                      <a:pt x="1764" y="3265"/>
                      <a:pt x="2087" y="2706"/>
                      <a:pt x="2117" y="2647"/>
                    </a:cubicBezTo>
                    <a:cubicBezTo>
                      <a:pt x="2175" y="2559"/>
                      <a:pt x="2263" y="2647"/>
                      <a:pt x="2499" y="2647"/>
                    </a:cubicBezTo>
                    <a:cubicBezTo>
                      <a:pt x="2734" y="2676"/>
                      <a:pt x="3087" y="2588"/>
                      <a:pt x="3233" y="2588"/>
                    </a:cubicBezTo>
                    <a:cubicBezTo>
                      <a:pt x="3380" y="2588"/>
                      <a:pt x="3674" y="3353"/>
                      <a:pt x="3763" y="3588"/>
                    </a:cubicBezTo>
                    <a:cubicBezTo>
                      <a:pt x="3880" y="3794"/>
                      <a:pt x="3763" y="3912"/>
                      <a:pt x="3674" y="4059"/>
                    </a:cubicBezTo>
                    <a:cubicBezTo>
                      <a:pt x="3557" y="4235"/>
                      <a:pt x="3704" y="4235"/>
                      <a:pt x="3851" y="4147"/>
                    </a:cubicBezTo>
                    <a:cubicBezTo>
                      <a:pt x="3998" y="4059"/>
                      <a:pt x="4174" y="4030"/>
                      <a:pt x="4409" y="4000"/>
                    </a:cubicBezTo>
                    <a:cubicBezTo>
                      <a:pt x="4644" y="3971"/>
                      <a:pt x="4733" y="4588"/>
                      <a:pt x="4733" y="4883"/>
                    </a:cubicBezTo>
                    <a:cubicBezTo>
                      <a:pt x="4733" y="5147"/>
                      <a:pt x="4850" y="5206"/>
                      <a:pt x="4968" y="5265"/>
                    </a:cubicBezTo>
                    <a:cubicBezTo>
                      <a:pt x="5056" y="5353"/>
                      <a:pt x="5350" y="5030"/>
                      <a:pt x="5526" y="5000"/>
                    </a:cubicBezTo>
                    <a:cubicBezTo>
                      <a:pt x="5673" y="4971"/>
                      <a:pt x="5761" y="4971"/>
                      <a:pt x="5850" y="4971"/>
                    </a:cubicBezTo>
                    <a:cubicBezTo>
                      <a:pt x="5938" y="4971"/>
                      <a:pt x="5938" y="4677"/>
                      <a:pt x="6055" y="4588"/>
                    </a:cubicBezTo>
                    <a:cubicBezTo>
                      <a:pt x="6173" y="4530"/>
                      <a:pt x="5791" y="4324"/>
                      <a:pt x="5879" y="4206"/>
                    </a:cubicBezTo>
                    <a:cubicBezTo>
                      <a:pt x="5938" y="4059"/>
                      <a:pt x="6290" y="4235"/>
                      <a:pt x="6379" y="4177"/>
                    </a:cubicBezTo>
                    <a:cubicBezTo>
                      <a:pt x="6467" y="4118"/>
                      <a:pt x="6202" y="3941"/>
                      <a:pt x="6114" y="385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0" name="Freeform 296"/>
              <p:cNvSpPr>
                <a:spLocks/>
              </p:cNvSpPr>
              <p:nvPr/>
            </p:nvSpPr>
            <p:spPr bwMode="auto">
              <a:xfrm>
                <a:off x="2046" y="1612"/>
                <a:ext cx="344" cy="285"/>
              </a:xfrm>
              <a:custGeom>
                <a:avLst/>
                <a:gdLst>
                  <a:gd name="T0" fmla="*/ 325 w 344"/>
                  <a:gd name="T1" fmla="*/ 205 h 285"/>
                  <a:gd name="T2" fmla="*/ 332 w 344"/>
                  <a:gd name="T3" fmla="*/ 191 h 285"/>
                  <a:gd name="T4" fmla="*/ 321 w 344"/>
                  <a:gd name="T5" fmla="*/ 174 h 285"/>
                  <a:gd name="T6" fmla="*/ 319 w 344"/>
                  <a:gd name="T7" fmla="*/ 150 h 285"/>
                  <a:gd name="T8" fmla="*/ 329 w 344"/>
                  <a:gd name="T9" fmla="*/ 136 h 285"/>
                  <a:gd name="T10" fmla="*/ 316 w 344"/>
                  <a:gd name="T11" fmla="*/ 119 h 285"/>
                  <a:gd name="T12" fmla="*/ 313 w 344"/>
                  <a:gd name="T13" fmla="*/ 94 h 285"/>
                  <a:gd name="T14" fmla="*/ 299 w 344"/>
                  <a:gd name="T15" fmla="*/ 91 h 285"/>
                  <a:gd name="T16" fmla="*/ 310 w 344"/>
                  <a:gd name="T17" fmla="*/ 72 h 285"/>
                  <a:gd name="T18" fmla="*/ 291 w 344"/>
                  <a:gd name="T19" fmla="*/ 55 h 285"/>
                  <a:gd name="T20" fmla="*/ 289 w 344"/>
                  <a:gd name="T21" fmla="*/ 38 h 285"/>
                  <a:gd name="T22" fmla="*/ 283 w 344"/>
                  <a:gd name="T23" fmla="*/ 19 h 285"/>
                  <a:gd name="T24" fmla="*/ 267 w 344"/>
                  <a:gd name="T25" fmla="*/ 16 h 285"/>
                  <a:gd name="T26" fmla="*/ 258 w 344"/>
                  <a:gd name="T27" fmla="*/ 28 h 285"/>
                  <a:gd name="T28" fmla="*/ 239 w 344"/>
                  <a:gd name="T29" fmla="*/ 36 h 285"/>
                  <a:gd name="T30" fmla="*/ 225 w 344"/>
                  <a:gd name="T31" fmla="*/ 30 h 285"/>
                  <a:gd name="T32" fmla="*/ 202 w 344"/>
                  <a:gd name="T33" fmla="*/ 38 h 285"/>
                  <a:gd name="T34" fmla="*/ 192 w 344"/>
                  <a:gd name="T35" fmla="*/ 24 h 285"/>
                  <a:gd name="T36" fmla="*/ 170 w 344"/>
                  <a:gd name="T37" fmla="*/ 31 h 285"/>
                  <a:gd name="T38" fmla="*/ 172 w 344"/>
                  <a:gd name="T39" fmla="*/ 17 h 285"/>
                  <a:gd name="T40" fmla="*/ 144 w 344"/>
                  <a:gd name="T41" fmla="*/ 20 h 285"/>
                  <a:gd name="T42" fmla="*/ 111 w 344"/>
                  <a:gd name="T43" fmla="*/ 17 h 285"/>
                  <a:gd name="T44" fmla="*/ 83 w 344"/>
                  <a:gd name="T45" fmla="*/ 2 h 285"/>
                  <a:gd name="T46" fmla="*/ 73 w 344"/>
                  <a:gd name="T47" fmla="*/ 0 h 285"/>
                  <a:gd name="T48" fmla="*/ 56 w 344"/>
                  <a:gd name="T49" fmla="*/ 22 h 285"/>
                  <a:gd name="T50" fmla="*/ 64 w 344"/>
                  <a:gd name="T51" fmla="*/ 42 h 285"/>
                  <a:gd name="T52" fmla="*/ 37 w 344"/>
                  <a:gd name="T53" fmla="*/ 49 h 285"/>
                  <a:gd name="T54" fmla="*/ 12 w 344"/>
                  <a:gd name="T55" fmla="*/ 58 h 285"/>
                  <a:gd name="T56" fmla="*/ 0 w 344"/>
                  <a:gd name="T57" fmla="*/ 77 h 285"/>
                  <a:gd name="T58" fmla="*/ 6 w 344"/>
                  <a:gd name="T59" fmla="*/ 80 h 285"/>
                  <a:gd name="T60" fmla="*/ 19 w 344"/>
                  <a:gd name="T61" fmla="*/ 110 h 285"/>
                  <a:gd name="T62" fmla="*/ 39 w 344"/>
                  <a:gd name="T63" fmla="*/ 128 h 285"/>
                  <a:gd name="T64" fmla="*/ 59 w 344"/>
                  <a:gd name="T65" fmla="*/ 152 h 285"/>
                  <a:gd name="T66" fmla="*/ 73 w 344"/>
                  <a:gd name="T67" fmla="*/ 183 h 285"/>
                  <a:gd name="T68" fmla="*/ 75 w 344"/>
                  <a:gd name="T69" fmla="*/ 186 h 285"/>
                  <a:gd name="T70" fmla="*/ 113 w 344"/>
                  <a:gd name="T71" fmla="*/ 141 h 285"/>
                  <a:gd name="T72" fmla="*/ 133 w 344"/>
                  <a:gd name="T73" fmla="*/ 141 h 285"/>
                  <a:gd name="T74" fmla="*/ 172 w 344"/>
                  <a:gd name="T75" fmla="*/ 138 h 285"/>
                  <a:gd name="T76" fmla="*/ 200 w 344"/>
                  <a:gd name="T77" fmla="*/ 191 h 285"/>
                  <a:gd name="T78" fmla="*/ 195 w 344"/>
                  <a:gd name="T79" fmla="*/ 216 h 285"/>
                  <a:gd name="T80" fmla="*/ 205 w 344"/>
                  <a:gd name="T81" fmla="*/ 221 h 285"/>
                  <a:gd name="T82" fmla="*/ 235 w 344"/>
                  <a:gd name="T83" fmla="*/ 213 h 285"/>
                  <a:gd name="T84" fmla="*/ 252 w 344"/>
                  <a:gd name="T85" fmla="*/ 260 h 285"/>
                  <a:gd name="T86" fmla="*/ 264 w 344"/>
                  <a:gd name="T87" fmla="*/ 280 h 285"/>
                  <a:gd name="T88" fmla="*/ 294 w 344"/>
                  <a:gd name="T89" fmla="*/ 266 h 285"/>
                  <a:gd name="T90" fmla="*/ 311 w 344"/>
                  <a:gd name="T91" fmla="*/ 265 h 285"/>
                  <a:gd name="T92" fmla="*/ 322 w 344"/>
                  <a:gd name="T93" fmla="*/ 244 h 285"/>
                  <a:gd name="T94" fmla="*/ 313 w 344"/>
                  <a:gd name="T95" fmla="*/ 224 h 285"/>
                  <a:gd name="T96" fmla="*/ 339 w 344"/>
                  <a:gd name="T97" fmla="*/ 222 h 285"/>
                  <a:gd name="T98" fmla="*/ 325 w 344"/>
                  <a:gd name="T99" fmla="*/ 20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285">
                    <a:moveTo>
                      <a:pt x="325" y="205"/>
                    </a:moveTo>
                    <a:cubicBezTo>
                      <a:pt x="321" y="199"/>
                      <a:pt x="325" y="197"/>
                      <a:pt x="332" y="191"/>
                    </a:cubicBezTo>
                    <a:cubicBezTo>
                      <a:pt x="336" y="186"/>
                      <a:pt x="330" y="182"/>
                      <a:pt x="321" y="174"/>
                    </a:cubicBezTo>
                    <a:cubicBezTo>
                      <a:pt x="313" y="164"/>
                      <a:pt x="319" y="161"/>
                      <a:pt x="319" y="150"/>
                    </a:cubicBezTo>
                    <a:cubicBezTo>
                      <a:pt x="319" y="141"/>
                      <a:pt x="324" y="139"/>
                      <a:pt x="329" y="136"/>
                    </a:cubicBezTo>
                    <a:cubicBezTo>
                      <a:pt x="322" y="130"/>
                      <a:pt x="318" y="124"/>
                      <a:pt x="316" y="119"/>
                    </a:cubicBezTo>
                    <a:cubicBezTo>
                      <a:pt x="316" y="110"/>
                      <a:pt x="319" y="97"/>
                      <a:pt x="313" y="94"/>
                    </a:cubicBezTo>
                    <a:cubicBezTo>
                      <a:pt x="305" y="91"/>
                      <a:pt x="297" y="99"/>
                      <a:pt x="299" y="91"/>
                    </a:cubicBezTo>
                    <a:cubicBezTo>
                      <a:pt x="302" y="85"/>
                      <a:pt x="319" y="81"/>
                      <a:pt x="310" y="72"/>
                    </a:cubicBezTo>
                    <a:cubicBezTo>
                      <a:pt x="299" y="64"/>
                      <a:pt x="293" y="61"/>
                      <a:pt x="291" y="55"/>
                    </a:cubicBezTo>
                    <a:cubicBezTo>
                      <a:pt x="289" y="47"/>
                      <a:pt x="294" y="45"/>
                      <a:pt x="289" y="38"/>
                    </a:cubicBezTo>
                    <a:cubicBezTo>
                      <a:pt x="285" y="28"/>
                      <a:pt x="296" y="24"/>
                      <a:pt x="283" y="19"/>
                    </a:cubicBezTo>
                    <a:cubicBezTo>
                      <a:pt x="272" y="13"/>
                      <a:pt x="267" y="11"/>
                      <a:pt x="267" y="16"/>
                    </a:cubicBezTo>
                    <a:cubicBezTo>
                      <a:pt x="267" y="20"/>
                      <a:pt x="264" y="27"/>
                      <a:pt x="258" y="28"/>
                    </a:cubicBezTo>
                    <a:cubicBezTo>
                      <a:pt x="250" y="30"/>
                      <a:pt x="246" y="41"/>
                      <a:pt x="239" y="36"/>
                    </a:cubicBezTo>
                    <a:cubicBezTo>
                      <a:pt x="233" y="30"/>
                      <a:pt x="230" y="27"/>
                      <a:pt x="225" y="30"/>
                    </a:cubicBezTo>
                    <a:cubicBezTo>
                      <a:pt x="219" y="33"/>
                      <a:pt x="206" y="47"/>
                      <a:pt x="202" y="38"/>
                    </a:cubicBezTo>
                    <a:cubicBezTo>
                      <a:pt x="197" y="30"/>
                      <a:pt x="200" y="20"/>
                      <a:pt x="192" y="24"/>
                    </a:cubicBezTo>
                    <a:cubicBezTo>
                      <a:pt x="183" y="28"/>
                      <a:pt x="175" y="41"/>
                      <a:pt x="170" y="31"/>
                    </a:cubicBezTo>
                    <a:cubicBezTo>
                      <a:pt x="169" y="25"/>
                      <a:pt x="169" y="22"/>
                      <a:pt x="172" y="17"/>
                    </a:cubicBezTo>
                    <a:cubicBezTo>
                      <a:pt x="161" y="17"/>
                      <a:pt x="149" y="19"/>
                      <a:pt x="144" y="20"/>
                    </a:cubicBezTo>
                    <a:cubicBezTo>
                      <a:pt x="134" y="22"/>
                      <a:pt x="119" y="22"/>
                      <a:pt x="111" y="17"/>
                    </a:cubicBezTo>
                    <a:cubicBezTo>
                      <a:pt x="105" y="11"/>
                      <a:pt x="97" y="2"/>
                      <a:pt x="83" y="2"/>
                    </a:cubicBezTo>
                    <a:cubicBezTo>
                      <a:pt x="81" y="2"/>
                      <a:pt x="76" y="0"/>
                      <a:pt x="73" y="0"/>
                    </a:cubicBezTo>
                    <a:cubicBezTo>
                      <a:pt x="75" y="17"/>
                      <a:pt x="61" y="19"/>
                      <a:pt x="56" y="22"/>
                    </a:cubicBezTo>
                    <a:cubicBezTo>
                      <a:pt x="51" y="27"/>
                      <a:pt x="62" y="34"/>
                      <a:pt x="64" y="42"/>
                    </a:cubicBezTo>
                    <a:cubicBezTo>
                      <a:pt x="66" y="52"/>
                      <a:pt x="45" y="49"/>
                      <a:pt x="37" y="49"/>
                    </a:cubicBezTo>
                    <a:cubicBezTo>
                      <a:pt x="28" y="49"/>
                      <a:pt x="22" y="55"/>
                      <a:pt x="12" y="58"/>
                    </a:cubicBezTo>
                    <a:cubicBezTo>
                      <a:pt x="9" y="60"/>
                      <a:pt x="4" y="67"/>
                      <a:pt x="0" y="77"/>
                    </a:cubicBezTo>
                    <a:cubicBezTo>
                      <a:pt x="3" y="78"/>
                      <a:pt x="4" y="78"/>
                      <a:pt x="6" y="80"/>
                    </a:cubicBezTo>
                    <a:cubicBezTo>
                      <a:pt x="14" y="86"/>
                      <a:pt x="15" y="102"/>
                      <a:pt x="19" y="110"/>
                    </a:cubicBezTo>
                    <a:cubicBezTo>
                      <a:pt x="22" y="119"/>
                      <a:pt x="26" y="117"/>
                      <a:pt x="39" y="128"/>
                    </a:cubicBezTo>
                    <a:cubicBezTo>
                      <a:pt x="53" y="139"/>
                      <a:pt x="50" y="138"/>
                      <a:pt x="59" y="152"/>
                    </a:cubicBezTo>
                    <a:cubicBezTo>
                      <a:pt x="69" y="164"/>
                      <a:pt x="70" y="164"/>
                      <a:pt x="73" y="183"/>
                    </a:cubicBezTo>
                    <a:cubicBezTo>
                      <a:pt x="73" y="185"/>
                      <a:pt x="73" y="185"/>
                      <a:pt x="75" y="186"/>
                    </a:cubicBezTo>
                    <a:cubicBezTo>
                      <a:pt x="94" y="174"/>
                      <a:pt x="111" y="144"/>
                      <a:pt x="113" y="141"/>
                    </a:cubicBezTo>
                    <a:cubicBezTo>
                      <a:pt x="116" y="136"/>
                      <a:pt x="120" y="141"/>
                      <a:pt x="133" y="141"/>
                    </a:cubicBezTo>
                    <a:cubicBezTo>
                      <a:pt x="145" y="142"/>
                      <a:pt x="164" y="138"/>
                      <a:pt x="172" y="138"/>
                    </a:cubicBezTo>
                    <a:cubicBezTo>
                      <a:pt x="180" y="138"/>
                      <a:pt x="195" y="178"/>
                      <a:pt x="200" y="191"/>
                    </a:cubicBezTo>
                    <a:cubicBezTo>
                      <a:pt x="206" y="202"/>
                      <a:pt x="200" y="208"/>
                      <a:pt x="195" y="216"/>
                    </a:cubicBezTo>
                    <a:cubicBezTo>
                      <a:pt x="189" y="225"/>
                      <a:pt x="197" y="225"/>
                      <a:pt x="205" y="221"/>
                    </a:cubicBezTo>
                    <a:cubicBezTo>
                      <a:pt x="213" y="216"/>
                      <a:pt x="222" y="214"/>
                      <a:pt x="235" y="213"/>
                    </a:cubicBezTo>
                    <a:cubicBezTo>
                      <a:pt x="247" y="211"/>
                      <a:pt x="252" y="244"/>
                      <a:pt x="252" y="260"/>
                    </a:cubicBezTo>
                    <a:cubicBezTo>
                      <a:pt x="252" y="274"/>
                      <a:pt x="258" y="277"/>
                      <a:pt x="264" y="280"/>
                    </a:cubicBezTo>
                    <a:cubicBezTo>
                      <a:pt x="269" y="285"/>
                      <a:pt x="285" y="268"/>
                      <a:pt x="294" y="266"/>
                    </a:cubicBezTo>
                    <a:cubicBezTo>
                      <a:pt x="302" y="265"/>
                      <a:pt x="307" y="265"/>
                      <a:pt x="311" y="265"/>
                    </a:cubicBezTo>
                    <a:cubicBezTo>
                      <a:pt x="316" y="265"/>
                      <a:pt x="316" y="249"/>
                      <a:pt x="322" y="244"/>
                    </a:cubicBezTo>
                    <a:cubicBezTo>
                      <a:pt x="329" y="241"/>
                      <a:pt x="308" y="230"/>
                      <a:pt x="313" y="224"/>
                    </a:cubicBezTo>
                    <a:cubicBezTo>
                      <a:pt x="316" y="216"/>
                      <a:pt x="335" y="225"/>
                      <a:pt x="339" y="222"/>
                    </a:cubicBezTo>
                    <a:cubicBezTo>
                      <a:pt x="344" y="219"/>
                      <a:pt x="330" y="210"/>
                      <a:pt x="325" y="20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5" name="Group 300"/>
            <p:cNvGrpSpPr>
              <a:grpSpLocks/>
            </p:cNvGrpSpPr>
            <p:nvPr/>
          </p:nvGrpSpPr>
          <p:grpSpPr bwMode="auto">
            <a:xfrm>
              <a:off x="4228887" y="2492367"/>
              <a:ext cx="217488" cy="57150"/>
              <a:chOff x="1974" y="1548"/>
              <a:chExt cx="137" cy="36"/>
            </a:xfrm>
          </p:grpSpPr>
          <p:sp>
            <p:nvSpPr>
              <p:cNvPr id="277" name="Freeform 298"/>
              <p:cNvSpPr>
                <a:spLocks/>
              </p:cNvSpPr>
              <p:nvPr/>
            </p:nvSpPr>
            <p:spPr bwMode="auto">
              <a:xfrm>
                <a:off x="1974" y="1548"/>
                <a:ext cx="137" cy="36"/>
              </a:xfrm>
              <a:custGeom>
                <a:avLst/>
                <a:gdLst>
                  <a:gd name="T0" fmla="*/ 762 w 2580"/>
                  <a:gd name="T1" fmla="*/ 580 h 666"/>
                  <a:gd name="T2" fmla="*/ 1055 w 2580"/>
                  <a:gd name="T3" fmla="*/ 377 h 666"/>
                  <a:gd name="T4" fmla="*/ 1466 w 2580"/>
                  <a:gd name="T5" fmla="*/ 261 h 666"/>
                  <a:gd name="T6" fmla="*/ 1847 w 2580"/>
                  <a:gd name="T7" fmla="*/ 464 h 666"/>
                  <a:gd name="T8" fmla="*/ 2228 w 2580"/>
                  <a:gd name="T9" fmla="*/ 580 h 666"/>
                  <a:gd name="T10" fmla="*/ 2550 w 2580"/>
                  <a:gd name="T11" fmla="*/ 435 h 666"/>
                  <a:gd name="T12" fmla="*/ 2287 w 2580"/>
                  <a:gd name="T13" fmla="*/ 348 h 666"/>
                  <a:gd name="T14" fmla="*/ 1935 w 2580"/>
                  <a:gd name="T15" fmla="*/ 203 h 666"/>
                  <a:gd name="T16" fmla="*/ 1554 w 2580"/>
                  <a:gd name="T17" fmla="*/ 0 h 666"/>
                  <a:gd name="T18" fmla="*/ 1026 w 2580"/>
                  <a:gd name="T19" fmla="*/ 174 h 666"/>
                  <a:gd name="T20" fmla="*/ 88 w 2580"/>
                  <a:gd name="T21" fmla="*/ 145 h 666"/>
                  <a:gd name="T22" fmla="*/ 0 w 2580"/>
                  <a:gd name="T23" fmla="*/ 580 h 666"/>
                  <a:gd name="T24" fmla="*/ 352 w 2580"/>
                  <a:gd name="T25" fmla="*/ 580 h 666"/>
                  <a:gd name="T26" fmla="*/ 762 w 2580"/>
                  <a:gd name="T27"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0" h="666">
                    <a:moveTo>
                      <a:pt x="762" y="580"/>
                    </a:moveTo>
                    <a:cubicBezTo>
                      <a:pt x="850" y="464"/>
                      <a:pt x="879" y="377"/>
                      <a:pt x="1055" y="377"/>
                    </a:cubicBezTo>
                    <a:cubicBezTo>
                      <a:pt x="1231" y="377"/>
                      <a:pt x="1378" y="319"/>
                      <a:pt x="1466" y="261"/>
                    </a:cubicBezTo>
                    <a:cubicBezTo>
                      <a:pt x="1554" y="203"/>
                      <a:pt x="1700" y="377"/>
                      <a:pt x="1847" y="464"/>
                    </a:cubicBezTo>
                    <a:cubicBezTo>
                      <a:pt x="1993" y="522"/>
                      <a:pt x="2052" y="608"/>
                      <a:pt x="2228" y="580"/>
                    </a:cubicBezTo>
                    <a:cubicBezTo>
                      <a:pt x="2375" y="551"/>
                      <a:pt x="2580" y="493"/>
                      <a:pt x="2550" y="435"/>
                    </a:cubicBezTo>
                    <a:cubicBezTo>
                      <a:pt x="2492" y="348"/>
                      <a:pt x="2433" y="348"/>
                      <a:pt x="2287" y="348"/>
                    </a:cubicBezTo>
                    <a:cubicBezTo>
                      <a:pt x="2169" y="348"/>
                      <a:pt x="2111" y="348"/>
                      <a:pt x="1935" y="203"/>
                    </a:cubicBezTo>
                    <a:cubicBezTo>
                      <a:pt x="1759" y="87"/>
                      <a:pt x="1671" y="0"/>
                      <a:pt x="1554" y="0"/>
                    </a:cubicBezTo>
                    <a:cubicBezTo>
                      <a:pt x="1436" y="0"/>
                      <a:pt x="1143" y="174"/>
                      <a:pt x="1026" y="174"/>
                    </a:cubicBezTo>
                    <a:cubicBezTo>
                      <a:pt x="938" y="174"/>
                      <a:pt x="410" y="174"/>
                      <a:pt x="88" y="145"/>
                    </a:cubicBezTo>
                    <a:cubicBezTo>
                      <a:pt x="58" y="319"/>
                      <a:pt x="29" y="464"/>
                      <a:pt x="0" y="580"/>
                    </a:cubicBezTo>
                    <a:cubicBezTo>
                      <a:pt x="146" y="580"/>
                      <a:pt x="293" y="580"/>
                      <a:pt x="352" y="580"/>
                    </a:cubicBezTo>
                    <a:cubicBezTo>
                      <a:pt x="440" y="580"/>
                      <a:pt x="674" y="666"/>
                      <a:pt x="762" y="58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8" name="Freeform 299"/>
              <p:cNvSpPr>
                <a:spLocks/>
              </p:cNvSpPr>
              <p:nvPr/>
            </p:nvSpPr>
            <p:spPr bwMode="auto">
              <a:xfrm>
                <a:off x="1974" y="1548"/>
                <a:ext cx="137" cy="36"/>
              </a:xfrm>
              <a:custGeom>
                <a:avLst/>
                <a:gdLst>
                  <a:gd name="T0" fmla="*/ 40 w 137"/>
                  <a:gd name="T1" fmla="*/ 31 h 36"/>
                  <a:gd name="T2" fmla="*/ 56 w 137"/>
                  <a:gd name="T3" fmla="*/ 20 h 36"/>
                  <a:gd name="T4" fmla="*/ 78 w 137"/>
                  <a:gd name="T5" fmla="*/ 14 h 36"/>
                  <a:gd name="T6" fmla="*/ 98 w 137"/>
                  <a:gd name="T7" fmla="*/ 25 h 36"/>
                  <a:gd name="T8" fmla="*/ 118 w 137"/>
                  <a:gd name="T9" fmla="*/ 31 h 36"/>
                  <a:gd name="T10" fmla="*/ 136 w 137"/>
                  <a:gd name="T11" fmla="*/ 23 h 36"/>
                  <a:gd name="T12" fmla="*/ 122 w 137"/>
                  <a:gd name="T13" fmla="*/ 19 h 36"/>
                  <a:gd name="T14" fmla="*/ 103 w 137"/>
                  <a:gd name="T15" fmla="*/ 11 h 36"/>
                  <a:gd name="T16" fmla="*/ 83 w 137"/>
                  <a:gd name="T17" fmla="*/ 0 h 36"/>
                  <a:gd name="T18" fmla="*/ 54 w 137"/>
                  <a:gd name="T19" fmla="*/ 9 h 36"/>
                  <a:gd name="T20" fmla="*/ 4 w 137"/>
                  <a:gd name="T21" fmla="*/ 8 h 36"/>
                  <a:gd name="T22" fmla="*/ 0 w 137"/>
                  <a:gd name="T23" fmla="*/ 31 h 36"/>
                  <a:gd name="T24" fmla="*/ 18 w 137"/>
                  <a:gd name="T25" fmla="*/ 31 h 36"/>
                  <a:gd name="T26" fmla="*/ 40 w 137"/>
                  <a:gd name="T27"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36">
                    <a:moveTo>
                      <a:pt x="40" y="31"/>
                    </a:moveTo>
                    <a:cubicBezTo>
                      <a:pt x="45" y="25"/>
                      <a:pt x="47" y="20"/>
                      <a:pt x="56" y="20"/>
                    </a:cubicBezTo>
                    <a:cubicBezTo>
                      <a:pt x="65" y="20"/>
                      <a:pt x="73" y="17"/>
                      <a:pt x="78" y="14"/>
                    </a:cubicBezTo>
                    <a:cubicBezTo>
                      <a:pt x="83" y="11"/>
                      <a:pt x="90" y="20"/>
                      <a:pt x="98" y="25"/>
                    </a:cubicBezTo>
                    <a:cubicBezTo>
                      <a:pt x="106" y="28"/>
                      <a:pt x="109" y="33"/>
                      <a:pt x="118" y="31"/>
                    </a:cubicBezTo>
                    <a:cubicBezTo>
                      <a:pt x="126" y="30"/>
                      <a:pt x="137" y="26"/>
                      <a:pt x="136" y="23"/>
                    </a:cubicBezTo>
                    <a:cubicBezTo>
                      <a:pt x="132" y="19"/>
                      <a:pt x="129" y="19"/>
                      <a:pt x="122" y="19"/>
                    </a:cubicBezTo>
                    <a:cubicBezTo>
                      <a:pt x="115" y="19"/>
                      <a:pt x="112" y="19"/>
                      <a:pt x="103" y="11"/>
                    </a:cubicBezTo>
                    <a:cubicBezTo>
                      <a:pt x="93" y="5"/>
                      <a:pt x="89" y="0"/>
                      <a:pt x="83" y="0"/>
                    </a:cubicBezTo>
                    <a:cubicBezTo>
                      <a:pt x="76" y="0"/>
                      <a:pt x="61" y="9"/>
                      <a:pt x="54" y="9"/>
                    </a:cubicBezTo>
                    <a:cubicBezTo>
                      <a:pt x="50" y="9"/>
                      <a:pt x="22" y="9"/>
                      <a:pt x="4" y="8"/>
                    </a:cubicBezTo>
                    <a:cubicBezTo>
                      <a:pt x="3" y="17"/>
                      <a:pt x="1" y="25"/>
                      <a:pt x="0" y="31"/>
                    </a:cubicBezTo>
                    <a:cubicBezTo>
                      <a:pt x="8" y="31"/>
                      <a:pt x="15" y="31"/>
                      <a:pt x="18" y="31"/>
                    </a:cubicBezTo>
                    <a:cubicBezTo>
                      <a:pt x="23" y="31"/>
                      <a:pt x="36" y="36"/>
                      <a:pt x="40" y="3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6" name="Group 303"/>
            <p:cNvGrpSpPr>
              <a:grpSpLocks/>
            </p:cNvGrpSpPr>
            <p:nvPr/>
          </p:nvGrpSpPr>
          <p:grpSpPr bwMode="auto">
            <a:xfrm>
              <a:off x="4209837" y="2262180"/>
              <a:ext cx="420688" cy="366711"/>
              <a:chOff x="1962" y="1403"/>
              <a:chExt cx="265" cy="231"/>
            </a:xfrm>
            <a:solidFill>
              <a:srgbClr val="70AD47">
                <a:lumMod val="20000"/>
                <a:lumOff val="80000"/>
              </a:srgbClr>
            </a:solidFill>
          </p:grpSpPr>
          <p:sp>
            <p:nvSpPr>
              <p:cNvPr id="275" name="Freeform 301"/>
              <p:cNvSpPr>
                <a:spLocks/>
              </p:cNvSpPr>
              <p:nvPr/>
            </p:nvSpPr>
            <p:spPr bwMode="auto">
              <a:xfrm>
                <a:off x="1962" y="1403"/>
                <a:ext cx="265" cy="231"/>
              </a:xfrm>
              <a:custGeom>
                <a:avLst/>
                <a:gdLst>
                  <a:gd name="T0" fmla="*/ 4732 w 4967"/>
                  <a:gd name="T1" fmla="*/ 3295 h 4354"/>
                  <a:gd name="T2" fmla="*/ 4379 w 4967"/>
                  <a:gd name="T3" fmla="*/ 3089 h 4354"/>
                  <a:gd name="T4" fmla="*/ 4497 w 4967"/>
                  <a:gd name="T5" fmla="*/ 2707 h 4354"/>
                  <a:gd name="T6" fmla="*/ 4321 w 4967"/>
                  <a:gd name="T7" fmla="*/ 2177 h 4354"/>
                  <a:gd name="T8" fmla="*/ 4409 w 4967"/>
                  <a:gd name="T9" fmla="*/ 2089 h 4354"/>
                  <a:gd name="T10" fmla="*/ 4321 w 4967"/>
                  <a:gd name="T11" fmla="*/ 1971 h 4354"/>
                  <a:gd name="T12" fmla="*/ 3997 w 4967"/>
                  <a:gd name="T13" fmla="*/ 1707 h 4354"/>
                  <a:gd name="T14" fmla="*/ 3733 w 4967"/>
                  <a:gd name="T15" fmla="*/ 1295 h 4354"/>
                  <a:gd name="T16" fmla="*/ 3439 w 4967"/>
                  <a:gd name="T17" fmla="*/ 648 h 4354"/>
                  <a:gd name="T18" fmla="*/ 3057 w 4967"/>
                  <a:gd name="T19" fmla="*/ 530 h 4354"/>
                  <a:gd name="T20" fmla="*/ 2675 w 4967"/>
                  <a:gd name="T21" fmla="*/ 89 h 4354"/>
                  <a:gd name="T22" fmla="*/ 2087 w 4967"/>
                  <a:gd name="T23" fmla="*/ 59 h 4354"/>
                  <a:gd name="T24" fmla="*/ 1558 w 4967"/>
                  <a:gd name="T25" fmla="*/ 148 h 4354"/>
                  <a:gd name="T26" fmla="*/ 1147 w 4967"/>
                  <a:gd name="T27" fmla="*/ 118 h 4354"/>
                  <a:gd name="T28" fmla="*/ 794 w 4967"/>
                  <a:gd name="T29" fmla="*/ 383 h 4354"/>
                  <a:gd name="T30" fmla="*/ 794 w 4967"/>
                  <a:gd name="T31" fmla="*/ 765 h 4354"/>
                  <a:gd name="T32" fmla="*/ 59 w 4967"/>
                  <a:gd name="T33" fmla="*/ 1736 h 4354"/>
                  <a:gd name="T34" fmla="*/ 441 w 4967"/>
                  <a:gd name="T35" fmla="*/ 2530 h 4354"/>
                  <a:gd name="T36" fmla="*/ 324 w 4967"/>
                  <a:gd name="T37" fmla="*/ 2883 h 4354"/>
                  <a:gd name="T38" fmla="*/ 1264 w 4967"/>
                  <a:gd name="T39" fmla="*/ 2912 h 4354"/>
                  <a:gd name="T40" fmla="*/ 1793 w 4967"/>
                  <a:gd name="T41" fmla="*/ 2736 h 4354"/>
                  <a:gd name="T42" fmla="*/ 2175 w 4967"/>
                  <a:gd name="T43" fmla="*/ 2942 h 4354"/>
                  <a:gd name="T44" fmla="*/ 2528 w 4967"/>
                  <a:gd name="T45" fmla="*/ 3089 h 4354"/>
                  <a:gd name="T46" fmla="*/ 2792 w 4967"/>
                  <a:gd name="T47" fmla="*/ 3177 h 4354"/>
                  <a:gd name="T48" fmla="*/ 2469 w 4967"/>
                  <a:gd name="T49" fmla="*/ 3324 h 4354"/>
                  <a:gd name="T50" fmla="*/ 2087 w 4967"/>
                  <a:gd name="T51" fmla="*/ 3207 h 4354"/>
                  <a:gd name="T52" fmla="*/ 1705 w 4967"/>
                  <a:gd name="T53" fmla="*/ 3001 h 4354"/>
                  <a:gd name="T54" fmla="*/ 1294 w 4967"/>
                  <a:gd name="T55" fmla="*/ 3118 h 4354"/>
                  <a:gd name="T56" fmla="*/ 1000 w 4967"/>
                  <a:gd name="T57" fmla="*/ 3324 h 4354"/>
                  <a:gd name="T58" fmla="*/ 588 w 4967"/>
                  <a:gd name="T59" fmla="*/ 3324 h 4354"/>
                  <a:gd name="T60" fmla="*/ 236 w 4967"/>
                  <a:gd name="T61" fmla="*/ 3324 h 4354"/>
                  <a:gd name="T62" fmla="*/ 236 w 4967"/>
                  <a:gd name="T63" fmla="*/ 3383 h 4354"/>
                  <a:gd name="T64" fmla="*/ 294 w 4967"/>
                  <a:gd name="T65" fmla="*/ 3677 h 4354"/>
                  <a:gd name="T66" fmla="*/ 147 w 4967"/>
                  <a:gd name="T67" fmla="*/ 3971 h 4354"/>
                  <a:gd name="T68" fmla="*/ 353 w 4967"/>
                  <a:gd name="T69" fmla="*/ 4118 h 4354"/>
                  <a:gd name="T70" fmla="*/ 1117 w 4967"/>
                  <a:gd name="T71" fmla="*/ 4030 h 4354"/>
                  <a:gd name="T72" fmla="*/ 1470 w 4967"/>
                  <a:gd name="T73" fmla="*/ 3795 h 4354"/>
                  <a:gd name="T74" fmla="*/ 3145 w 4967"/>
                  <a:gd name="T75" fmla="*/ 3971 h 4354"/>
                  <a:gd name="T76" fmla="*/ 3674 w 4967"/>
                  <a:gd name="T77" fmla="*/ 4266 h 4354"/>
                  <a:gd name="T78" fmla="*/ 4291 w 4967"/>
                  <a:gd name="T79" fmla="*/ 4324 h 4354"/>
                  <a:gd name="T80" fmla="*/ 4820 w 4967"/>
                  <a:gd name="T81" fmla="*/ 4266 h 4354"/>
                  <a:gd name="T82" fmla="*/ 4908 w 4967"/>
                  <a:gd name="T83" fmla="*/ 4030 h 4354"/>
                  <a:gd name="T84" fmla="*/ 4732 w 4967"/>
                  <a:gd name="T85" fmla="*/ 3295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67" h="4354">
                    <a:moveTo>
                      <a:pt x="4732" y="3295"/>
                    </a:moveTo>
                    <a:cubicBezTo>
                      <a:pt x="4497" y="3177"/>
                      <a:pt x="4321" y="3324"/>
                      <a:pt x="4379" y="3089"/>
                    </a:cubicBezTo>
                    <a:cubicBezTo>
                      <a:pt x="4468" y="2883"/>
                      <a:pt x="4497" y="2854"/>
                      <a:pt x="4497" y="2707"/>
                    </a:cubicBezTo>
                    <a:cubicBezTo>
                      <a:pt x="4497" y="2589"/>
                      <a:pt x="4262" y="2324"/>
                      <a:pt x="4321" y="2177"/>
                    </a:cubicBezTo>
                    <a:cubicBezTo>
                      <a:pt x="4350" y="2148"/>
                      <a:pt x="4379" y="2118"/>
                      <a:pt x="4409" y="2089"/>
                    </a:cubicBezTo>
                    <a:cubicBezTo>
                      <a:pt x="4379" y="2059"/>
                      <a:pt x="4350" y="2001"/>
                      <a:pt x="4321" y="1971"/>
                    </a:cubicBezTo>
                    <a:cubicBezTo>
                      <a:pt x="4174" y="1736"/>
                      <a:pt x="4232" y="1854"/>
                      <a:pt x="3997" y="1707"/>
                    </a:cubicBezTo>
                    <a:cubicBezTo>
                      <a:pt x="3792" y="1530"/>
                      <a:pt x="3850" y="1412"/>
                      <a:pt x="3733" y="1295"/>
                    </a:cubicBezTo>
                    <a:cubicBezTo>
                      <a:pt x="3645" y="1177"/>
                      <a:pt x="3645" y="824"/>
                      <a:pt x="3439" y="648"/>
                    </a:cubicBezTo>
                    <a:cubicBezTo>
                      <a:pt x="3263" y="442"/>
                      <a:pt x="3233" y="736"/>
                      <a:pt x="3057" y="530"/>
                    </a:cubicBezTo>
                    <a:cubicBezTo>
                      <a:pt x="2910" y="353"/>
                      <a:pt x="2763" y="89"/>
                      <a:pt x="2675" y="89"/>
                    </a:cubicBezTo>
                    <a:cubicBezTo>
                      <a:pt x="2557" y="89"/>
                      <a:pt x="2205" y="0"/>
                      <a:pt x="2087" y="59"/>
                    </a:cubicBezTo>
                    <a:cubicBezTo>
                      <a:pt x="1999" y="118"/>
                      <a:pt x="1764" y="177"/>
                      <a:pt x="1558" y="148"/>
                    </a:cubicBezTo>
                    <a:cubicBezTo>
                      <a:pt x="1352" y="118"/>
                      <a:pt x="1294" y="30"/>
                      <a:pt x="1147" y="118"/>
                    </a:cubicBezTo>
                    <a:cubicBezTo>
                      <a:pt x="1088" y="148"/>
                      <a:pt x="941" y="265"/>
                      <a:pt x="794" y="383"/>
                    </a:cubicBezTo>
                    <a:cubicBezTo>
                      <a:pt x="794" y="501"/>
                      <a:pt x="794" y="618"/>
                      <a:pt x="794" y="765"/>
                    </a:cubicBezTo>
                    <a:cubicBezTo>
                      <a:pt x="794" y="1089"/>
                      <a:pt x="0" y="1471"/>
                      <a:pt x="59" y="1736"/>
                    </a:cubicBezTo>
                    <a:cubicBezTo>
                      <a:pt x="89" y="1971"/>
                      <a:pt x="529" y="2442"/>
                      <a:pt x="441" y="2530"/>
                    </a:cubicBezTo>
                    <a:cubicBezTo>
                      <a:pt x="412" y="2589"/>
                      <a:pt x="353" y="2736"/>
                      <a:pt x="324" y="2883"/>
                    </a:cubicBezTo>
                    <a:cubicBezTo>
                      <a:pt x="647" y="2912"/>
                      <a:pt x="1176" y="2912"/>
                      <a:pt x="1264" y="2912"/>
                    </a:cubicBezTo>
                    <a:cubicBezTo>
                      <a:pt x="1382" y="2912"/>
                      <a:pt x="1676" y="2736"/>
                      <a:pt x="1793" y="2736"/>
                    </a:cubicBezTo>
                    <a:cubicBezTo>
                      <a:pt x="1911" y="2736"/>
                      <a:pt x="1999" y="2824"/>
                      <a:pt x="2175" y="2942"/>
                    </a:cubicBezTo>
                    <a:cubicBezTo>
                      <a:pt x="2352" y="3089"/>
                      <a:pt x="2410" y="3089"/>
                      <a:pt x="2528" y="3089"/>
                    </a:cubicBezTo>
                    <a:cubicBezTo>
                      <a:pt x="2675" y="3089"/>
                      <a:pt x="2734" y="3089"/>
                      <a:pt x="2792" y="3177"/>
                    </a:cubicBezTo>
                    <a:cubicBezTo>
                      <a:pt x="2822" y="3236"/>
                      <a:pt x="2616" y="3295"/>
                      <a:pt x="2469" y="3324"/>
                    </a:cubicBezTo>
                    <a:cubicBezTo>
                      <a:pt x="2293" y="3354"/>
                      <a:pt x="2234" y="3265"/>
                      <a:pt x="2087" y="3207"/>
                    </a:cubicBezTo>
                    <a:cubicBezTo>
                      <a:pt x="1940" y="3118"/>
                      <a:pt x="1793" y="2942"/>
                      <a:pt x="1705" y="3001"/>
                    </a:cubicBezTo>
                    <a:cubicBezTo>
                      <a:pt x="1617" y="3060"/>
                      <a:pt x="1470" y="3118"/>
                      <a:pt x="1294" y="3118"/>
                    </a:cubicBezTo>
                    <a:cubicBezTo>
                      <a:pt x="1117" y="3118"/>
                      <a:pt x="1088" y="3207"/>
                      <a:pt x="1000" y="3324"/>
                    </a:cubicBezTo>
                    <a:cubicBezTo>
                      <a:pt x="912" y="3413"/>
                      <a:pt x="676" y="3324"/>
                      <a:pt x="588" y="3324"/>
                    </a:cubicBezTo>
                    <a:cubicBezTo>
                      <a:pt x="529" y="3324"/>
                      <a:pt x="383" y="3324"/>
                      <a:pt x="236" y="3324"/>
                    </a:cubicBezTo>
                    <a:cubicBezTo>
                      <a:pt x="236" y="3354"/>
                      <a:pt x="236" y="3354"/>
                      <a:pt x="236" y="3383"/>
                    </a:cubicBezTo>
                    <a:cubicBezTo>
                      <a:pt x="206" y="3501"/>
                      <a:pt x="412" y="3707"/>
                      <a:pt x="294" y="3677"/>
                    </a:cubicBezTo>
                    <a:cubicBezTo>
                      <a:pt x="147" y="3648"/>
                      <a:pt x="147" y="3795"/>
                      <a:pt x="147" y="3971"/>
                    </a:cubicBezTo>
                    <a:cubicBezTo>
                      <a:pt x="147" y="4030"/>
                      <a:pt x="265" y="4089"/>
                      <a:pt x="353" y="4118"/>
                    </a:cubicBezTo>
                    <a:cubicBezTo>
                      <a:pt x="618" y="4089"/>
                      <a:pt x="970" y="4060"/>
                      <a:pt x="1117" y="4030"/>
                    </a:cubicBezTo>
                    <a:cubicBezTo>
                      <a:pt x="1352" y="4001"/>
                      <a:pt x="1352" y="3795"/>
                      <a:pt x="1470" y="3795"/>
                    </a:cubicBezTo>
                    <a:cubicBezTo>
                      <a:pt x="1617" y="3795"/>
                      <a:pt x="2881" y="3971"/>
                      <a:pt x="3145" y="3971"/>
                    </a:cubicBezTo>
                    <a:cubicBezTo>
                      <a:pt x="3410" y="3971"/>
                      <a:pt x="3556" y="4148"/>
                      <a:pt x="3674" y="4266"/>
                    </a:cubicBezTo>
                    <a:cubicBezTo>
                      <a:pt x="3821" y="4354"/>
                      <a:pt x="4115" y="4354"/>
                      <a:pt x="4291" y="4324"/>
                    </a:cubicBezTo>
                    <a:cubicBezTo>
                      <a:pt x="4379" y="4295"/>
                      <a:pt x="4614" y="4266"/>
                      <a:pt x="4820" y="4266"/>
                    </a:cubicBezTo>
                    <a:cubicBezTo>
                      <a:pt x="4850" y="4207"/>
                      <a:pt x="4879" y="4148"/>
                      <a:pt x="4908" y="4030"/>
                    </a:cubicBezTo>
                    <a:cubicBezTo>
                      <a:pt x="4938" y="3824"/>
                      <a:pt x="4967" y="3383"/>
                      <a:pt x="4732" y="3295"/>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6" name="Freeform 302"/>
              <p:cNvSpPr>
                <a:spLocks/>
              </p:cNvSpPr>
              <p:nvPr/>
            </p:nvSpPr>
            <p:spPr bwMode="auto">
              <a:xfrm>
                <a:off x="1962" y="1403"/>
                <a:ext cx="265" cy="231"/>
              </a:xfrm>
              <a:custGeom>
                <a:avLst/>
                <a:gdLst>
                  <a:gd name="T0" fmla="*/ 252 w 265"/>
                  <a:gd name="T1" fmla="*/ 175 h 231"/>
                  <a:gd name="T2" fmla="*/ 234 w 265"/>
                  <a:gd name="T3" fmla="*/ 164 h 231"/>
                  <a:gd name="T4" fmla="*/ 240 w 265"/>
                  <a:gd name="T5" fmla="*/ 144 h 231"/>
                  <a:gd name="T6" fmla="*/ 230 w 265"/>
                  <a:gd name="T7" fmla="*/ 116 h 231"/>
                  <a:gd name="T8" fmla="*/ 235 w 265"/>
                  <a:gd name="T9" fmla="*/ 111 h 231"/>
                  <a:gd name="T10" fmla="*/ 230 w 265"/>
                  <a:gd name="T11" fmla="*/ 105 h 231"/>
                  <a:gd name="T12" fmla="*/ 213 w 265"/>
                  <a:gd name="T13" fmla="*/ 91 h 231"/>
                  <a:gd name="T14" fmla="*/ 199 w 265"/>
                  <a:gd name="T15" fmla="*/ 69 h 231"/>
                  <a:gd name="T16" fmla="*/ 183 w 265"/>
                  <a:gd name="T17" fmla="*/ 34 h 231"/>
                  <a:gd name="T18" fmla="*/ 163 w 265"/>
                  <a:gd name="T19" fmla="*/ 28 h 231"/>
                  <a:gd name="T20" fmla="*/ 143 w 265"/>
                  <a:gd name="T21" fmla="*/ 5 h 231"/>
                  <a:gd name="T22" fmla="*/ 111 w 265"/>
                  <a:gd name="T23" fmla="*/ 3 h 231"/>
                  <a:gd name="T24" fmla="*/ 83 w 265"/>
                  <a:gd name="T25" fmla="*/ 8 h 231"/>
                  <a:gd name="T26" fmla="*/ 61 w 265"/>
                  <a:gd name="T27" fmla="*/ 6 h 231"/>
                  <a:gd name="T28" fmla="*/ 43 w 265"/>
                  <a:gd name="T29" fmla="*/ 20 h 231"/>
                  <a:gd name="T30" fmla="*/ 43 w 265"/>
                  <a:gd name="T31" fmla="*/ 40 h 231"/>
                  <a:gd name="T32" fmla="*/ 3 w 265"/>
                  <a:gd name="T33" fmla="*/ 92 h 231"/>
                  <a:gd name="T34" fmla="*/ 24 w 265"/>
                  <a:gd name="T35" fmla="*/ 134 h 231"/>
                  <a:gd name="T36" fmla="*/ 18 w 265"/>
                  <a:gd name="T37" fmla="*/ 153 h 231"/>
                  <a:gd name="T38" fmla="*/ 68 w 265"/>
                  <a:gd name="T39" fmla="*/ 155 h 231"/>
                  <a:gd name="T40" fmla="*/ 96 w 265"/>
                  <a:gd name="T41" fmla="*/ 145 h 231"/>
                  <a:gd name="T42" fmla="*/ 116 w 265"/>
                  <a:gd name="T43" fmla="*/ 156 h 231"/>
                  <a:gd name="T44" fmla="*/ 135 w 265"/>
                  <a:gd name="T45" fmla="*/ 164 h 231"/>
                  <a:gd name="T46" fmla="*/ 149 w 265"/>
                  <a:gd name="T47" fmla="*/ 169 h 231"/>
                  <a:gd name="T48" fmla="*/ 132 w 265"/>
                  <a:gd name="T49" fmla="*/ 177 h 231"/>
                  <a:gd name="T50" fmla="*/ 111 w 265"/>
                  <a:gd name="T51" fmla="*/ 170 h 231"/>
                  <a:gd name="T52" fmla="*/ 91 w 265"/>
                  <a:gd name="T53" fmla="*/ 159 h 231"/>
                  <a:gd name="T54" fmla="*/ 69 w 265"/>
                  <a:gd name="T55" fmla="*/ 166 h 231"/>
                  <a:gd name="T56" fmla="*/ 54 w 265"/>
                  <a:gd name="T57" fmla="*/ 177 h 231"/>
                  <a:gd name="T58" fmla="*/ 32 w 265"/>
                  <a:gd name="T59" fmla="*/ 177 h 231"/>
                  <a:gd name="T60" fmla="*/ 13 w 265"/>
                  <a:gd name="T61" fmla="*/ 177 h 231"/>
                  <a:gd name="T62" fmla="*/ 13 w 265"/>
                  <a:gd name="T63" fmla="*/ 180 h 231"/>
                  <a:gd name="T64" fmla="*/ 16 w 265"/>
                  <a:gd name="T65" fmla="*/ 195 h 231"/>
                  <a:gd name="T66" fmla="*/ 8 w 265"/>
                  <a:gd name="T67" fmla="*/ 211 h 231"/>
                  <a:gd name="T68" fmla="*/ 19 w 265"/>
                  <a:gd name="T69" fmla="*/ 219 h 231"/>
                  <a:gd name="T70" fmla="*/ 60 w 265"/>
                  <a:gd name="T71" fmla="*/ 214 h 231"/>
                  <a:gd name="T72" fmla="*/ 79 w 265"/>
                  <a:gd name="T73" fmla="*/ 202 h 231"/>
                  <a:gd name="T74" fmla="*/ 168 w 265"/>
                  <a:gd name="T75" fmla="*/ 211 h 231"/>
                  <a:gd name="T76" fmla="*/ 196 w 265"/>
                  <a:gd name="T77" fmla="*/ 227 h 231"/>
                  <a:gd name="T78" fmla="*/ 229 w 265"/>
                  <a:gd name="T79" fmla="*/ 230 h 231"/>
                  <a:gd name="T80" fmla="*/ 257 w 265"/>
                  <a:gd name="T81" fmla="*/ 227 h 231"/>
                  <a:gd name="T82" fmla="*/ 262 w 265"/>
                  <a:gd name="T83" fmla="*/ 214 h 231"/>
                  <a:gd name="T84" fmla="*/ 252 w 265"/>
                  <a:gd name="T8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31">
                    <a:moveTo>
                      <a:pt x="252" y="175"/>
                    </a:moveTo>
                    <a:cubicBezTo>
                      <a:pt x="240" y="169"/>
                      <a:pt x="230" y="177"/>
                      <a:pt x="234" y="164"/>
                    </a:cubicBezTo>
                    <a:cubicBezTo>
                      <a:pt x="238" y="153"/>
                      <a:pt x="240" y="152"/>
                      <a:pt x="240" y="144"/>
                    </a:cubicBezTo>
                    <a:cubicBezTo>
                      <a:pt x="240" y="138"/>
                      <a:pt x="227" y="123"/>
                      <a:pt x="230" y="116"/>
                    </a:cubicBezTo>
                    <a:cubicBezTo>
                      <a:pt x="232" y="114"/>
                      <a:pt x="234" y="112"/>
                      <a:pt x="235" y="111"/>
                    </a:cubicBezTo>
                    <a:cubicBezTo>
                      <a:pt x="234" y="109"/>
                      <a:pt x="232" y="106"/>
                      <a:pt x="230" y="105"/>
                    </a:cubicBezTo>
                    <a:cubicBezTo>
                      <a:pt x="223" y="92"/>
                      <a:pt x="226" y="98"/>
                      <a:pt x="213" y="91"/>
                    </a:cubicBezTo>
                    <a:cubicBezTo>
                      <a:pt x="202" y="81"/>
                      <a:pt x="205" y="75"/>
                      <a:pt x="199" y="69"/>
                    </a:cubicBezTo>
                    <a:cubicBezTo>
                      <a:pt x="194" y="62"/>
                      <a:pt x="194" y="44"/>
                      <a:pt x="183" y="34"/>
                    </a:cubicBezTo>
                    <a:cubicBezTo>
                      <a:pt x="174" y="23"/>
                      <a:pt x="173" y="39"/>
                      <a:pt x="163" y="28"/>
                    </a:cubicBezTo>
                    <a:cubicBezTo>
                      <a:pt x="155" y="19"/>
                      <a:pt x="147" y="5"/>
                      <a:pt x="143" y="5"/>
                    </a:cubicBezTo>
                    <a:cubicBezTo>
                      <a:pt x="137" y="5"/>
                      <a:pt x="118" y="0"/>
                      <a:pt x="111" y="3"/>
                    </a:cubicBezTo>
                    <a:cubicBezTo>
                      <a:pt x="107" y="6"/>
                      <a:pt x="94" y="9"/>
                      <a:pt x="83" y="8"/>
                    </a:cubicBezTo>
                    <a:cubicBezTo>
                      <a:pt x="72" y="6"/>
                      <a:pt x="69" y="1"/>
                      <a:pt x="61" y="6"/>
                    </a:cubicBezTo>
                    <a:cubicBezTo>
                      <a:pt x="58" y="8"/>
                      <a:pt x="50" y="14"/>
                      <a:pt x="43" y="20"/>
                    </a:cubicBezTo>
                    <a:cubicBezTo>
                      <a:pt x="43" y="26"/>
                      <a:pt x="43" y="33"/>
                      <a:pt x="43" y="40"/>
                    </a:cubicBezTo>
                    <a:cubicBezTo>
                      <a:pt x="43" y="58"/>
                      <a:pt x="0" y="78"/>
                      <a:pt x="3" y="92"/>
                    </a:cubicBezTo>
                    <a:cubicBezTo>
                      <a:pt x="5" y="105"/>
                      <a:pt x="29" y="130"/>
                      <a:pt x="24" y="134"/>
                    </a:cubicBezTo>
                    <a:cubicBezTo>
                      <a:pt x="22" y="138"/>
                      <a:pt x="19" y="145"/>
                      <a:pt x="18" y="153"/>
                    </a:cubicBezTo>
                    <a:cubicBezTo>
                      <a:pt x="35" y="155"/>
                      <a:pt x="63" y="155"/>
                      <a:pt x="68" y="155"/>
                    </a:cubicBezTo>
                    <a:cubicBezTo>
                      <a:pt x="74" y="155"/>
                      <a:pt x="90" y="145"/>
                      <a:pt x="96" y="145"/>
                    </a:cubicBezTo>
                    <a:cubicBezTo>
                      <a:pt x="102" y="145"/>
                      <a:pt x="107" y="150"/>
                      <a:pt x="116" y="156"/>
                    </a:cubicBezTo>
                    <a:cubicBezTo>
                      <a:pt x="126" y="164"/>
                      <a:pt x="129" y="164"/>
                      <a:pt x="135" y="164"/>
                    </a:cubicBezTo>
                    <a:cubicBezTo>
                      <a:pt x="143" y="164"/>
                      <a:pt x="146" y="164"/>
                      <a:pt x="149" y="169"/>
                    </a:cubicBezTo>
                    <a:cubicBezTo>
                      <a:pt x="151" y="172"/>
                      <a:pt x="140" y="175"/>
                      <a:pt x="132" y="177"/>
                    </a:cubicBezTo>
                    <a:cubicBezTo>
                      <a:pt x="122" y="178"/>
                      <a:pt x="119" y="173"/>
                      <a:pt x="111" y="170"/>
                    </a:cubicBezTo>
                    <a:cubicBezTo>
                      <a:pt x="104" y="166"/>
                      <a:pt x="96" y="156"/>
                      <a:pt x="91" y="159"/>
                    </a:cubicBezTo>
                    <a:cubicBezTo>
                      <a:pt x="86" y="163"/>
                      <a:pt x="79" y="166"/>
                      <a:pt x="69" y="166"/>
                    </a:cubicBezTo>
                    <a:cubicBezTo>
                      <a:pt x="60" y="166"/>
                      <a:pt x="58" y="170"/>
                      <a:pt x="54" y="177"/>
                    </a:cubicBezTo>
                    <a:cubicBezTo>
                      <a:pt x="49" y="181"/>
                      <a:pt x="36" y="177"/>
                      <a:pt x="32" y="177"/>
                    </a:cubicBezTo>
                    <a:cubicBezTo>
                      <a:pt x="29" y="177"/>
                      <a:pt x="21" y="177"/>
                      <a:pt x="13" y="177"/>
                    </a:cubicBezTo>
                    <a:cubicBezTo>
                      <a:pt x="13" y="178"/>
                      <a:pt x="13" y="178"/>
                      <a:pt x="13" y="180"/>
                    </a:cubicBezTo>
                    <a:cubicBezTo>
                      <a:pt x="11" y="186"/>
                      <a:pt x="22" y="197"/>
                      <a:pt x="16" y="195"/>
                    </a:cubicBezTo>
                    <a:cubicBezTo>
                      <a:pt x="8" y="194"/>
                      <a:pt x="8" y="202"/>
                      <a:pt x="8" y="211"/>
                    </a:cubicBezTo>
                    <a:cubicBezTo>
                      <a:pt x="8" y="214"/>
                      <a:pt x="14" y="217"/>
                      <a:pt x="19" y="219"/>
                    </a:cubicBezTo>
                    <a:cubicBezTo>
                      <a:pt x="33" y="217"/>
                      <a:pt x="52" y="216"/>
                      <a:pt x="60" y="214"/>
                    </a:cubicBezTo>
                    <a:cubicBezTo>
                      <a:pt x="72" y="213"/>
                      <a:pt x="72" y="202"/>
                      <a:pt x="79" y="202"/>
                    </a:cubicBezTo>
                    <a:cubicBezTo>
                      <a:pt x="86" y="202"/>
                      <a:pt x="154" y="211"/>
                      <a:pt x="168" y="211"/>
                    </a:cubicBezTo>
                    <a:cubicBezTo>
                      <a:pt x="182" y="211"/>
                      <a:pt x="190" y="220"/>
                      <a:pt x="196" y="227"/>
                    </a:cubicBezTo>
                    <a:cubicBezTo>
                      <a:pt x="204" y="231"/>
                      <a:pt x="219" y="231"/>
                      <a:pt x="229" y="230"/>
                    </a:cubicBezTo>
                    <a:cubicBezTo>
                      <a:pt x="234" y="228"/>
                      <a:pt x="246" y="227"/>
                      <a:pt x="257" y="227"/>
                    </a:cubicBezTo>
                    <a:cubicBezTo>
                      <a:pt x="259" y="224"/>
                      <a:pt x="260" y="220"/>
                      <a:pt x="262" y="214"/>
                    </a:cubicBezTo>
                    <a:cubicBezTo>
                      <a:pt x="263" y="203"/>
                      <a:pt x="265" y="180"/>
                      <a:pt x="252" y="17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7" name="Group 306"/>
            <p:cNvGrpSpPr>
              <a:grpSpLocks/>
            </p:cNvGrpSpPr>
            <p:nvPr/>
          </p:nvGrpSpPr>
          <p:grpSpPr bwMode="auto">
            <a:xfrm>
              <a:off x="7754731" y="5607032"/>
              <a:ext cx="117475" cy="147637"/>
              <a:chOff x="4195" y="3510"/>
              <a:chExt cx="74" cy="93"/>
            </a:xfrm>
          </p:grpSpPr>
          <p:sp>
            <p:nvSpPr>
              <p:cNvPr id="273" name="Freeform 304"/>
              <p:cNvSpPr>
                <a:spLocks/>
              </p:cNvSpPr>
              <p:nvPr/>
            </p:nvSpPr>
            <p:spPr bwMode="auto">
              <a:xfrm>
                <a:off x="4195" y="3510"/>
                <a:ext cx="74" cy="93"/>
              </a:xfrm>
              <a:custGeom>
                <a:avLst/>
                <a:gdLst>
                  <a:gd name="T0" fmla="*/ 88 w 690"/>
                  <a:gd name="T1" fmla="*/ 354 h 870"/>
                  <a:gd name="T2" fmla="*/ 382 w 690"/>
                  <a:gd name="T3" fmla="*/ 708 h 870"/>
                  <a:gd name="T4" fmla="*/ 602 w 690"/>
                  <a:gd name="T5" fmla="*/ 649 h 870"/>
                  <a:gd name="T6" fmla="*/ 690 w 690"/>
                  <a:gd name="T7" fmla="*/ 531 h 870"/>
                  <a:gd name="T8" fmla="*/ 690 w 690"/>
                  <a:gd name="T9" fmla="*/ 295 h 870"/>
                  <a:gd name="T10" fmla="*/ 617 w 690"/>
                  <a:gd name="T11" fmla="*/ 177 h 870"/>
                  <a:gd name="T12" fmla="*/ 411 w 690"/>
                  <a:gd name="T13" fmla="*/ 59 h 870"/>
                  <a:gd name="T14" fmla="*/ 88 w 690"/>
                  <a:gd name="T15" fmla="*/ 354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870">
                    <a:moveTo>
                      <a:pt x="88" y="354"/>
                    </a:moveTo>
                    <a:cubicBezTo>
                      <a:pt x="0" y="457"/>
                      <a:pt x="206" y="546"/>
                      <a:pt x="382" y="708"/>
                    </a:cubicBezTo>
                    <a:cubicBezTo>
                      <a:pt x="543" y="870"/>
                      <a:pt x="602" y="723"/>
                      <a:pt x="602" y="649"/>
                    </a:cubicBezTo>
                    <a:cubicBezTo>
                      <a:pt x="602" y="605"/>
                      <a:pt x="646" y="560"/>
                      <a:pt x="690" y="531"/>
                    </a:cubicBezTo>
                    <a:cubicBezTo>
                      <a:pt x="690" y="472"/>
                      <a:pt x="690" y="339"/>
                      <a:pt x="690" y="295"/>
                    </a:cubicBezTo>
                    <a:cubicBezTo>
                      <a:pt x="690" y="236"/>
                      <a:pt x="631" y="177"/>
                      <a:pt x="617" y="177"/>
                    </a:cubicBezTo>
                    <a:cubicBezTo>
                      <a:pt x="543" y="148"/>
                      <a:pt x="455" y="103"/>
                      <a:pt x="411" y="59"/>
                    </a:cubicBezTo>
                    <a:cubicBezTo>
                      <a:pt x="308" y="0"/>
                      <a:pt x="191" y="251"/>
                      <a:pt x="88" y="35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4" name="Freeform 305"/>
              <p:cNvSpPr>
                <a:spLocks/>
              </p:cNvSpPr>
              <p:nvPr/>
            </p:nvSpPr>
            <p:spPr bwMode="auto">
              <a:xfrm>
                <a:off x="4195" y="3510"/>
                <a:ext cx="74" cy="93"/>
              </a:xfrm>
              <a:custGeom>
                <a:avLst/>
                <a:gdLst>
                  <a:gd name="T0" fmla="*/ 10 w 74"/>
                  <a:gd name="T1" fmla="*/ 38 h 93"/>
                  <a:gd name="T2" fmla="*/ 41 w 74"/>
                  <a:gd name="T3" fmla="*/ 76 h 93"/>
                  <a:gd name="T4" fmla="*/ 64 w 74"/>
                  <a:gd name="T5" fmla="*/ 69 h 93"/>
                  <a:gd name="T6" fmla="*/ 74 w 74"/>
                  <a:gd name="T7" fmla="*/ 57 h 93"/>
                  <a:gd name="T8" fmla="*/ 74 w 74"/>
                  <a:gd name="T9" fmla="*/ 32 h 93"/>
                  <a:gd name="T10" fmla="*/ 66 w 74"/>
                  <a:gd name="T11" fmla="*/ 19 h 93"/>
                  <a:gd name="T12" fmla="*/ 44 w 74"/>
                  <a:gd name="T13" fmla="*/ 7 h 93"/>
                  <a:gd name="T14" fmla="*/ 10 w 74"/>
                  <a:gd name="T15" fmla="*/ 3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93">
                    <a:moveTo>
                      <a:pt x="10" y="38"/>
                    </a:moveTo>
                    <a:cubicBezTo>
                      <a:pt x="0" y="49"/>
                      <a:pt x="22" y="58"/>
                      <a:pt x="41" y="76"/>
                    </a:cubicBezTo>
                    <a:cubicBezTo>
                      <a:pt x="58" y="93"/>
                      <a:pt x="64" y="77"/>
                      <a:pt x="64" y="69"/>
                    </a:cubicBezTo>
                    <a:cubicBezTo>
                      <a:pt x="64" y="65"/>
                      <a:pt x="69" y="60"/>
                      <a:pt x="74" y="57"/>
                    </a:cubicBezTo>
                    <a:cubicBezTo>
                      <a:pt x="74" y="50"/>
                      <a:pt x="74" y="36"/>
                      <a:pt x="74" y="32"/>
                    </a:cubicBezTo>
                    <a:cubicBezTo>
                      <a:pt x="74" y="25"/>
                      <a:pt x="68" y="19"/>
                      <a:pt x="66" y="19"/>
                    </a:cubicBezTo>
                    <a:cubicBezTo>
                      <a:pt x="58" y="16"/>
                      <a:pt x="49" y="11"/>
                      <a:pt x="44" y="7"/>
                    </a:cubicBezTo>
                    <a:cubicBezTo>
                      <a:pt x="33" y="0"/>
                      <a:pt x="21" y="27"/>
                      <a:pt x="10" y="3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8" name="Group 309"/>
            <p:cNvGrpSpPr>
              <a:grpSpLocks/>
            </p:cNvGrpSpPr>
            <p:nvPr/>
          </p:nvGrpSpPr>
          <p:grpSpPr bwMode="auto">
            <a:xfrm>
              <a:off x="6735554" y="5341920"/>
              <a:ext cx="1185865" cy="944559"/>
              <a:chOff x="3553" y="3343"/>
              <a:chExt cx="747" cy="595"/>
            </a:xfrm>
            <a:solidFill>
              <a:srgbClr val="70AD47">
                <a:lumMod val="20000"/>
                <a:lumOff val="80000"/>
              </a:srgbClr>
            </a:solidFill>
          </p:grpSpPr>
          <p:sp>
            <p:nvSpPr>
              <p:cNvPr id="271" name="Freeform 307"/>
              <p:cNvSpPr>
                <a:spLocks noEditPoints="1"/>
              </p:cNvSpPr>
              <p:nvPr/>
            </p:nvSpPr>
            <p:spPr bwMode="auto">
              <a:xfrm>
                <a:off x="3553" y="3343"/>
                <a:ext cx="747" cy="595"/>
              </a:xfrm>
              <a:custGeom>
                <a:avLst/>
                <a:gdLst>
                  <a:gd name="T0" fmla="*/ 3360 w 3507"/>
                  <a:gd name="T1" fmla="*/ 1053 h 2797"/>
                  <a:gd name="T2" fmla="*/ 3206 w 3507"/>
                  <a:gd name="T3" fmla="*/ 1141 h 2797"/>
                  <a:gd name="T4" fmla="*/ 3221 w 3507"/>
                  <a:gd name="T5" fmla="*/ 817 h 2797"/>
                  <a:gd name="T6" fmla="*/ 3323 w 3507"/>
                  <a:gd name="T7" fmla="*/ 869 h 2797"/>
                  <a:gd name="T8" fmla="*/ 3294 w 3507"/>
                  <a:gd name="T9" fmla="*/ 272 h 2797"/>
                  <a:gd name="T10" fmla="*/ 3279 w 3507"/>
                  <a:gd name="T11" fmla="*/ 52 h 2797"/>
                  <a:gd name="T12" fmla="*/ 2971 w 3507"/>
                  <a:gd name="T13" fmla="*/ 22 h 2797"/>
                  <a:gd name="T14" fmla="*/ 2759 w 3507"/>
                  <a:gd name="T15" fmla="*/ 22 h 2797"/>
                  <a:gd name="T16" fmla="*/ 2480 w 3507"/>
                  <a:gd name="T17" fmla="*/ 221 h 2797"/>
                  <a:gd name="T18" fmla="*/ 2245 w 3507"/>
                  <a:gd name="T19" fmla="*/ 479 h 2797"/>
                  <a:gd name="T20" fmla="*/ 2025 w 3507"/>
                  <a:gd name="T21" fmla="*/ 714 h 2797"/>
                  <a:gd name="T22" fmla="*/ 1651 w 3507"/>
                  <a:gd name="T23" fmla="*/ 773 h 2797"/>
                  <a:gd name="T24" fmla="*/ 1387 w 3507"/>
                  <a:gd name="T25" fmla="*/ 802 h 2797"/>
                  <a:gd name="T26" fmla="*/ 1145 w 3507"/>
                  <a:gd name="T27" fmla="*/ 1030 h 2797"/>
                  <a:gd name="T28" fmla="*/ 954 w 3507"/>
                  <a:gd name="T29" fmla="*/ 913 h 2797"/>
                  <a:gd name="T30" fmla="*/ 778 w 3507"/>
                  <a:gd name="T31" fmla="*/ 596 h 2797"/>
                  <a:gd name="T32" fmla="*/ 646 w 3507"/>
                  <a:gd name="T33" fmla="*/ 1450 h 2797"/>
                  <a:gd name="T34" fmla="*/ 470 w 3507"/>
                  <a:gd name="T35" fmla="*/ 1479 h 2797"/>
                  <a:gd name="T36" fmla="*/ 213 w 3507"/>
                  <a:gd name="T37" fmla="*/ 1421 h 2797"/>
                  <a:gd name="T38" fmla="*/ 81 w 3507"/>
                  <a:gd name="T39" fmla="*/ 1398 h 2797"/>
                  <a:gd name="T40" fmla="*/ 66 w 3507"/>
                  <a:gd name="T41" fmla="*/ 1494 h 2797"/>
                  <a:gd name="T42" fmla="*/ 389 w 3507"/>
                  <a:gd name="T43" fmla="*/ 2134 h 2797"/>
                  <a:gd name="T44" fmla="*/ 316 w 3507"/>
                  <a:gd name="T45" fmla="*/ 2370 h 2797"/>
                  <a:gd name="T46" fmla="*/ 704 w 3507"/>
                  <a:gd name="T47" fmla="*/ 2782 h 2797"/>
                  <a:gd name="T48" fmla="*/ 1123 w 3507"/>
                  <a:gd name="T49" fmla="*/ 2694 h 2797"/>
                  <a:gd name="T50" fmla="*/ 1394 w 3507"/>
                  <a:gd name="T51" fmla="*/ 2657 h 2797"/>
                  <a:gd name="T52" fmla="*/ 1680 w 3507"/>
                  <a:gd name="T53" fmla="*/ 2657 h 2797"/>
                  <a:gd name="T54" fmla="*/ 1856 w 3507"/>
                  <a:gd name="T55" fmla="*/ 2620 h 2797"/>
                  <a:gd name="T56" fmla="*/ 2040 w 3507"/>
                  <a:gd name="T57" fmla="*/ 2583 h 2797"/>
                  <a:gd name="T58" fmla="*/ 2678 w 3507"/>
                  <a:gd name="T59" fmla="*/ 2171 h 2797"/>
                  <a:gd name="T60" fmla="*/ 3037 w 3507"/>
                  <a:gd name="T61" fmla="*/ 1759 h 2797"/>
                  <a:gd name="T62" fmla="*/ 3375 w 3507"/>
                  <a:gd name="T63" fmla="*/ 1428 h 2797"/>
                  <a:gd name="T64" fmla="*/ 3360 w 3507"/>
                  <a:gd name="T65" fmla="*/ 1067 h 2797"/>
                  <a:gd name="T66" fmla="*/ 2656 w 3507"/>
                  <a:gd name="T67" fmla="*/ 1759 h 2797"/>
                  <a:gd name="T68" fmla="*/ 2414 w 3507"/>
                  <a:gd name="T69" fmla="*/ 1899 h 2797"/>
                  <a:gd name="T70" fmla="*/ 2377 w 3507"/>
                  <a:gd name="T71" fmla="*/ 1553 h 2797"/>
                  <a:gd name="T72" fmla="*/ 2692 w 3507"/>
                  <a:gd name="T73" fmla="*/ 1612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7" h="2797">
                    <a:moveTo>
                      <a:pt x="3360" y="1067"/>
                    </a:moveTo>
                    <a:cubicBezTo>
                      <a:pt x="3360" y="1067"/>
                      <a:pt x="3360" y="1060"/>
                      <a:pt x="3360" y="1053"/>
                    </a:cubicBezTo>
                    <a:cubicBezTo>
                      <a:pt x="3338" y="1067"/>
                      <a:pt x="3316" y="1089"/>
                      <a:pt x="3316" y="1111"/>
                    </a:cubicBezTo>
                    <a:cubicBezTo>
                      <a:pt x="3316" y="1148"/>
                      <a:pt x="3287" y="1222"/>
                      <a:pt x="3206" y="1141"/>
                    </a:cubicBezTo>
                    <a:cubicBezTo>
                      <a:pt x="3118" y="1060"/>
                      <a:pt x="3015" y="1016"/>
                      <a:pt x="3059" y="964"/>
                    </a:cubicBezTo>
                    <a:cubicBezTo>
                      <a:pt x="3111" y="913"/>
                      <a:pt x="3169" y="788"/>
                      <a:pt x="3221" y="817"/>
                    </a:cubicBezTo>
                    <a:cubicBezTo>
                      <a:pt x="3243" y="839"/>
                      <a:pt x="3287" y="861"/>
                      <a:pt x="3323" y="876"/>
                    </a:cubicBezTo>
                    <a:cubicBezTo>
                      <a:pt x="3323" y="869"/>
                      <a:pt x="3323" y="869"/>
                      <a:pt x="3323" y="869"/>
                    </a:cubicBezTo>
                    <a:cubicBezTo>
                      <a:pt x="3323" y="869"/>
                      <a:pt x="3360" y="633"/>
                      <a:pt x="3360" y="552"/>
                    </a:cubicBezTo>
                    <a:cubicBezTo>
                      <a:pt x="3367" y="471"/>
                      <a:pt x="3309" y="331"/>
                      <a:pt x="3294" y="272"/>
                    </a:cubicBezTo>
                    <a:cubicBezTo>
                      <a:pt x="3287" y="221"/>
                      <a:pt x="3265" y="66"/>
                      <a:pt x="3265" y="66"/>
                    </a:cubicBezTo>
                    <a:cubicBezTo>
                      <a:pt x="3265" y="66"/>
                      <a:pt x="3272" y="66"/>
                      <a:pt x="3279" y="52"/>
                    </a:cubicBezTo>
                    <a:cubicBezTo>
                      <a:pt x="3243" y="37"/>
                      <a:pt x="3206" y="22"/>
                      <a:pt x="3177" y="22"/>
                    </a:cubicBezTo>
                    <a:cubicBezTo>
                      <a:pt x="3111" y="22"/>
                      <a:pt x="3001" y="37"/>
                      <a:pt x="2971" y="22"/>
                    </a:cubicBezTo>
                    <a:cubicBezTo>
                      <a:pt x="2949" y="15"/>
                      <a:pt x="2927" y="0"/>
                      <a:pt x="2876" y="0"/>
                    </a:cubicBezTo>
                    <a:cubicBezTo>
                      <a:pt x="2817" y="0"/>
                      <a:pt x="2781" y="15"/>
                      <a:pt x="2759" y="22"/>
                    </a:cubicBezTo>
                    <a:cubicBezTo>
                      <a:pt x="2729" y="37"/>
                      <a:pt x="2715" y="96"/>
                      <a:pt x="2663" y="96"/>
                    </a:cubicBezTo>
                    <a:cubicBezTo>
                      <a:pt x="2604" y="96"/>
                      <a:pt x="2524" y="191"/>
                      <a:pt x="2480" y="221"/>
                    </a:cubicBezTo>
                    <a:cubicBezTo>
                      <a:pt x="2436" y="250"/>
                      <a:pt x="2304" y="339"/>
                      <a:pt x="2304" y="361"/>
                    </a:cubicBezTo>
                    <a:cubicBezTo>
                      <a:pt x="2304" y="390"/>
                      <a:pt x="2289" y="442"/>
                      <a:pt x="2245" y="479"/>
                    </a:cubicBezTo>
                    <a:cubicBezTo>
                      <a:pt x="2201" y="523"/>
                      <a:pt x="2120" y="574"/>
                      <a:pt x="2091" y="574"/>
                    </a:cubicBezTo>
                    <a:cubicBezTo>
                      <a:pt x="2054" y="574"/>
                      <a:pt x="2062" y="670"/>
                      <a:pt x="2025" y="714"/>
                    </a:cubicBezTo>
                    <a:cubicBezTo>
                      <a:pt x="1988" y="758"/>
                      <a:pt x="1944" y="817"/>
                      <a:pt x="1878" y="817"/>
                    </a:cubicBezTo>
                    <a:cubicBezTo>
                      <a:pt x="1805" y="817"/>
                      <a:pt x="1680" y="788"/>
                      <a:pt x="1651" y="773"/>
                    </a:cubicBezTo>
                    <a:cubicBezTo>
                      <a:pt x="1621" y="766"/>
                      <a:pt x="1555" y="670"/>
                      <a:pt x="1497" y="692"/>
                    </a:cubicBezTo>
                    <a:cubicBezTo>
                      <a:pt x="1438" y="721"/>
                      <a:pt x="1387" y="751"/>
                      <a:pt x="1387" y="802"/>
                    </a:cubicBezTo>
                    <a:cubicBezTo>
                      <a:pt x="1379" y="854"/>
                      <a:pt x="1291" y="891"/>
                      <a:pt x="1262" y="913"/>
                    </a:cubicBezTo>
                    <a:cubicBezTo>
                      <a:pt x="1240" y="942"/>
                      <a:pt x="1181" y="1023"/>
                      <a:pt x="1145" y="1030"/>
                    </a:cubicBezTo>
                    <a:cubicBezTo>
                      <a:pt x="1115" y="1045"/>
                      <a:pt x="902" y="1030"/>
                      <a:pt x="902" y="1030"/>
                    </a:cubicBezTo>
                    <a:cubicBezTo>
                      <a:pt x="902" y="1030"/>
                      <a:pt x="946" y="935"/>
                      <a:pt x="954" y="913"/>
                    </a:cubicBezTo>
                    <a:cubicBezTo>
                      <a:pt x="961" y="898"/>
                      <a:pt x="895" y="743"/>
                      <a:pt x="866" y="692"/>
                    </a:cubicBezTo>
                    <a:cubicBezTo>
                      <a:pt x="836" y="633"/>
                      <a:pt x="778" y="596"/>
                      <a:pt x="778" y="596"/>
                    </a:cubicBezTo>
                    <a:cubicBezTo>
                      <a:pt x="778" y="1398"/>
                      <a:pt x="778" y="1398"/>
                      <a:pt x="778" y="1398"/>
                    </a:cubicBezTo>
                    <a:cubicBezTo>
                      <a:pt x="778" y="1398"/>
                      <a:pt x="682" y="1428"/>
                      <a:pt x="646" y="1450"/>
                    </a:cubicBezTo>
                    <a:cubicBezTo>
                      <a:pt x="609" y="1479"/>
                      <a:pt x="616" y="1509"/>
                      <a:pt x="580" y="1494"/>
                    </a:cubicBezTo>
                    <a:cubicBezTo>
                      <a:pt x="543" y="1479"/>
                      <a:pt x="470" y="1479"/>
                      <a:pt x="470" y="1479"/>
                    </a:cubicBezTo>
                    <a:cubicBezTo>
                      <a:pt x="272" y="1479"/>
                      <a:pt x="272" y="1479"/>
                      <a:pt x="272" y="1479"/>
                    </a:cubicBezTo>
                    <a:cubicBezTo>
                      <a:pt x="272" y="1479"/>
                      <a:pt x="213" y="1457"/>
                      <a:pt x="213" y="1421"/>
                    </a:cubicBezTo>
                    <a:cubicBezTo>
                      <a:pt x="213" y="1384"/>
                      <a:pt x="147" y="1288"/>
                      <a:pt x="132" y="1303"/>
                    </a:cubicBezTo>
                    <a:cubicBezTo>
                      <a:pt x="110" y="1318"/>
                      <a:pt x="81" y="1398"/>
                      <a:pt x="81" y="1398"/>
                    </a:cubicBezTo>
                    <a:cubicBezTo>
                      <a:pt x="81" y="1398"/>
                      <a:pt x="44" y="1413"/>
                      <a:pt x="0" y="1435"/>
                    </a:cubicBezTo>
                    <a:cubicBezTo>
                      <a:pt x="29" y="1457"/>
                      <a:pt x="51" y="1472"/>
                      <a:pt x="66" y="1494"/>
                    </a:cubicBezTo>
                    <a:cubicBezTo>
                      <a:pt x="118" y="1553"/>
                      <a:pt x="154" y="1678"/>
                      <a:pt x="184" y="1766"/>
                    </a:cubicBezTo>
                    <a:cubicBezTo>
                      <a:pt x="213" y="1855"/>
                      <a:pt x="330" y="2061"/>
                      <a:pt x="389" y="2134"/>
                    </a:cubicBezTo>
                    <a:cubicBezTo>
                      <a:pt x="448" y="2201"/>
                      <a:pt x="426" y="2274"/>
                      <a:pt x="404" y="2318"/>
                    </a:cubicBezTo>
                    <a:cubicBezTo>
                      <a:pt x="389" y="2363"/>
                      <a:pt x="345" y="2348"/>
                      <a:pt x="316" y="2370"/>
                    </a:cubicBezTo>
                    <a:cubicBezTo>
                      <a:pt x="294" y="2392"/>
                      <a:pt x="484" y="2628"/>
                      <a:pt x="536" y="2686"/>
                    </a:cubicBezTo>
                    <a:cubicBezTo>
                      <a:pt x="587" y="2745"/>
                      <a:pt x="668" y="2760"/>
                      <a:pt x="704" y="2782"/>
                    </a:cubicBezTo>
                    <a:cubicBezTo>
                      <a:pt x="741" y="2797"/>
                      <a:pt x="814" y="2760"/>
                      <a:pt x="873" y="2723"/>
                    </a:cubicBezTo>
                    <a:cubicBezTo>
                      <a:pt x="939" y="2694"/>
                      <a:pt x="1086" y="2694"/>
                      <a:pt x="1123" y="2694"/>
                    </a:cubicBezTo>
                    <a:cubicBezTo>
                      <a:pt x="1152" y="2686"/>
                      <a:pt x="1211" y="2642"/>
                      <a:pt x="1240" y="2635"/>
                    </a:cubicBezTo>
                    <a:cubicBezTo>
                      <a:pt x="1277" y="2628"/>
                      <a:pt x="1350" y="2642"/>
                      <a:pt x="1394" y="2657"/>
                    </a:cubicBezTo>
                    <a:cubicBezTo>
                      <a:pt x="1431" y="2679"/>
                      <a:pt x="1445" y="2650"/>
                      <a:pt x="1497" y="2642"/>
                    </a:cubicBezTo>
                    <a:cubicBezTo>
                      <a:pt x="1555" y="2642"/>
                      <a:pt x="1629" y="2642"/>
                      <a:pt x="1680" y="2657"/>
                    </a:cubicBezTo>
                    <a:cubicBezTo>
                      <a:pt x="1731" y="2664"/>
                      <a:pt x="1731" y="2642"/>
                      <a:pt x="1753" y="2628"/>
                    </a:cubicBezTo>
                    <a:cubicBezTo>
                      <a:pt x="1783" y="2605"/>
                      <a:pt x="1827" y="2620"/>
                      <a:pt x="1856" y="2620"/>
                    </a:cubicBezTo>
                    <a:cubicBezTo>
                      <a:pt x="1893" y="2620"/>
                      <a:pt x="1900" y="2605"/>
                      <a:pt x="1930" y="2591"/>
                    </a:cubicBezTo>
                    <a:cubicBezTo>
                      <a:pt x="1959" y="2576"/>
                      <a:pt x="1981" y="2583"/>
                      <a:pt x="2040" y="2583"/>
                    </a:cubicBezTo>
                    <a:cubicBezTo>
                      <a:pt x="2091" y="2583"/>
                      <a:pt x="2172" y="2539"/>
                      <a:pt x="2296" y="2466"/>
                    </a:cubicBezTo>
                    <a:cubicBezTo>
                      <a:pt x="2414" y="2392"/>
                      <a:pt x="2641" y="2215"/>
                      <a:pt x="2678" y="2171"/>
                    </a:cubicBezTo>
                    <a:cubicBezTo>
                      <a:pt x="2707" y="2120"/>
                      <a:pt x="2788" y="2083"/>
                      <a:pt x="2854" y="2031"/>
                    </a:cubicBezTo>
                    <a:cubicBezTo>
                      <a:pt x="2920" y="1987"/>
                      <a:pt x="2993" y="1847"/>
                      <a:pt x="3037" y="1759"/>
                    </a:cubicBezTo>
                    <a:cubicBezTo>
                      <a:pt x="3089" y="1678"/>
                      <a:pt x="3184" y="1597"/>
                      <a:pt x="3221" y="1553"/>
                    </a:cubicBezTo>
                    <a:cubicBezTo>
                      <a:pt x="3257" y="1509"/>
                      <a:pt x="3323" y="1487"/>
                      <a:pt x="3375" y="1428"/>
                    </a:cubicBezTo>
                    <a:cubicBezTo>
                      <a:pt x="3411" y="1384"/>
                      <a:pt x="3470" y="1207"/>
                      <a:pt x="3507" y="1089"/>
                    </a:cubicBezTo>
                    <a:cubicBezTo>
                      <a:pt x="3433" y="1082"/>
                      <a:pt x="3360" y="1067"/>
                      <a:pt x="3360" y="1067"/>
                    </a:cubicBezTo>
                    <a:close/>
                    <a:moveTo>
                      <a:pt x="2692" y="1612"/>
                    </a:moveTo>
                    <a:cubicBezTo>
                      <a:pt x="2678" y="1663"/>
                      <a:pt x="2707" y="1730"/>
                      <a:pt x="2656" y="1759"/>
                    </a:cubicBezTo>
                    <a:cubicBezTo>
                      <a:pt x="2604" y="1796"/>
                      <a:pt x="2568" y="1781"/>
                      <a:pt x="2538" y="1796"/>
                    </a:cubicBezTo>
                    <a:cubicBezTo>
                      <a:pt x="2494" y="1811"/>
                      <a:pt x="2465" y="1906"/>
                      <a:pt x="2414" y="1899"/>
                    </a:cubicBezTo>
                    <a:cubicBezTo>
                      <a:pt x="2370" y="1892"/>
                      <a:pt x="2230" y="1722"/>
                      <a:pt x="2238" y="1685"/>
                    </a:cubicBezTo>
                    <a:cubicBezTo>
                      <a:pt x="2245" y="1649"/>
                      <a:pt x="2348" y="1590"/>
                      <a:pt x="2377" y="1553"/>
                    </a:cubicBezTo>
                    <a:cubicBezTo>
                      <a:pt x="2406" y="1516"/>
                      <a:pt x="2582" y="1435"/>
                      <a:pt x="2597" y="1450"/>
                    </a:cubicBezTo>
                    <a:cubicBezTo>
                      <a:pt x="2612" y="1465"/>
                      <a:pt x="2707" y="1568"/>
                      <a:pt x="2692" y="1612"/>
                    </a:cubicBezTo>
                    <a:close/>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2" name="Freeform 308"/>
              <p:cNvSpPr>
                <a:spLocks noEditPoints="1"/>
              </p:cNvSpPr>
              <p:nvPr/>
            </p:nvSpPr>
            <p:spPr bwMode="auto">
              <a:xfrm>
                <a:off x="3553" y="3343"/>
                <a:ext cx="747" cy="595"/>
              </a:xfrm>
              <a:custGeom>
                <a:avLst/>
                <a:gdLst>
                  <a:gd name="T0" fmla="*/ 3360 w 3507"/>
                  <a:gd name="T1" fmla="*/ 1053 h 2797"/>
                  <a:gd name="T2" fmla="*/ 3206 w 3507"/>
                  <a:gd name="T3" fmla="*/ 1141 h 2797"/>
                  <a:gd name="T4" fmla="*/ 3221 w 3507"/>
                  <a:gd name="T5" fmla="*/ 817 h 2797"/>
                  <a:gd name="T6" fmla="*/ 3323 w 3507"/>
                  <a:gd name="T7" fmla="*/ 869 h 2797"/>
                  <a:gd name="T8" fmla="*/ 3294 w 3507"/>
                  <a:gd name="T9" fmla="*/ 272 h 2797"/>
                  <a:gd name="T10" fmla="*/ 3279 w 3507"/>
                  <a:gd name="T11" fmla="*/ 52 h 2797"/>
                  <a:gd name="T12" fmla="*/ 2971 w 3507"/>
                  <a:gd name="T13" fmla="*/ 22 h 2797"/>
                  <a:gd name="T14" fmla="*/ 2759 w 3507"/>
                  <a:gd name="T15" fmla="*/ 22 h 2797"/>
                  <a:gd name="T16" fmla="*/ 2480 w 3507"/>
                  <a:gd name="T17" fmla="*/ 221 h 2797"/>
                  <a:gd name="T18" fmla="*/ 2245 w 3507"/>
                  <a:gd name="T19" fmla="*/ 479 h 2797"/>
                  <a:gd name="T20" fmla="*/ 2025 w 3507"/>
                  <a:gd name="T21" fmla="*/ 714 h 2797"/>
                  <a:gd name="T22" fmla="*/ 1651 w 3507"/>
                  <a:gd name="T23" fmla="*/ 773 h 2797"/>
                  <a:gd name="T24" fmla="*/ 1387 w 3507"/>
                  <a:gd name="T25" fmla="*/ 802 h 2797"/>
                  <a:gd name="T26" fmla="*/ 1145 w 3507"/>
                  <a:gd name="T27" fmla="*/ 1030 h 2797"/>
                  <a:gd name="T28" fmla="*/ 954 w 3507"/>
                  <a:gd name="T29" fmla="*/ 913 h 2797"/>
                  <a:gd name="T30" fmla="*/ 778 w 3507"/>
                  <a:gd name="T31" fmla="*/ 596 h 2797"/>
                  <a:gd name="T32" fmla="*/ 646 w 3507"/>
                  <a:gd name="T33" fmla="*/ 1450 h 2797"/>
                  <a:gd name="T34" fmla="*/ 470 w 3507"/>
                  <a:gd name="T35" fmla="*/ 1479 h 2797"/>
                  <a:gd name="T36" fmla="*/ 213 w 3507"/>
                  <a:gd name="T37" fmla="*/ 1421 h 2797"/>
                  <a:gd name="T38" fmla="*/ 81 w 3507"/>
                  <a:gd name="T39" fmla="*/ 1398 h 2797"/>
                  <a:gd name="T40" fmla="*/ 66 w 3507"/>
                  <a:gd name="T41" fmla="*/ 1494 h 2797"/>
                  <a:gd name="T42" fmla="*/ 389 w 3507"/>
                  <a:gd name="T43" fmla="*/ 2134 h 2797"/>
                  <a:gd name="T44" fmla="*/ 316 w 3507"/>
                  <a:gd name="T45" fmla="*/ 2370 h 2797"/>
                  <a:gd name="T46" fmla="*/ 704 w 3507"/>
                  <a:gd name="T47" fmla="*/ 2782 h 2797"/>
                  <a:gd name="T48" fmla="*/ 1123 w 3507"/>
                  <a:gd name="T49" fmla="*/ 2694 h 2797"/>
                  <a:gd name="T50" fmla="*/ 1394 w 3507"/>
                  <a:gd name="T51" fmla="*/ 2657 h 2797"/>
                  <a:gd name="T52" fmla="*/ 1680 w 3507"/>
                  <a:gd name="T53" fmla="*/ 2657 h 2797"/>
                  <a:gd name="T54" fmla="*/ 1856 w 3507"/>
                  <a:gd name="T55" fmla="*/ 2620 h 2797"/>
                  <a:gd name="T56" fmla="*/ 2040 w 3507"/>
                  <a:gd name="T57" fmla="*/ 2583 h 2797"/>
                  <a:gd name="T58" fmla="*/ 2678 w 3507"/>
                  <a:gd name="T59" fmla="*/ 2171 h 2797"/>
                  <a:gd name="T60" fmla="*/ 3037 w 3507"/>
                  <a:gd name="T61" fmla="*/ 1759 h 2797"/>
                  <a:gd name="T62" fmla="*/ 3375 w 3507"/>
                  <a:gd name="T63" fmla="*/ 1428 h 2797"/>
                  <a:gd name="T64" fmla="*/ 3360 w 3507"/>
                  <a:gd name="T65" fmla="*/ 1067 h 2797"/>
                  <a:gd name="T66" fmla="*/ 2656 w 3507"/>
                  <a:gd name="T67" fmla="*/ 1759 h 2797"/>
                  <a:gd name="T68" fmla="*/ 2414 w 3507"/>
                  <a:gd name="T69" fmla="*/ 1899 h 2797"/>
                  <a:gd name="T70" fmla="*/ 2377 w 3507"/>
                  <a:gd name="T71" fmla="*/ 1553 h 2797"/>
                  <a:gd name="T72" fmla="*/ 2692 w 3507"/>
                  <a:gd name="T73" fmla="*/ 1612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7" h="2797">
                    <a:moveTo>
                      <a:pt x="3360" y="1067"/>
                    </a:moveTo>
                    <a:cubicBezTo>
                      <a:pt x="3360" y="1067"/>
                      <a:pt x="3360" y="1060"/>
                      <a:pt x="3360" y="1053"/>
                    </a:cubicBezTo>
                    <a:cubicBezTo>
                      <a:pt x="3338" y="1067"/>
                      <a:pt x="3316" y="1089"/>
                      <a:pt x="3316" y="1111"/>
                    </a:cubicBezTo>
                    <a:cubicBezTo>
                      <a:pt x="3316" y="1148"/>
                      <a:pt x="3287" y="1222"/>
                      <a:pt x="3206" y="1141"/>
                    </a:cubicBezTo>
                    <a:cubicBezTo>
                      <a:pt x="3118" y="1060"/>
                      <a:pt x="3015" y="1016"/>
                      <a:pt x="3059" y="964"/>
                    </a:cubicBezTo>
                    <a:cubicBezTo>
                      <a:pt x="3111" y="913"/>
                      <a:pt x="3169" y="788"/>
                      <a:pt x="3221" y="817"/>
                    </a:cubicBezTo>
                    <a:cubicBezTo>
                      <a:pt x="3243" y="839"/>
                      <a:pt x="3287" y="861"/>
                      <a:pt x="3323" y="876"/>
                    </a:cubicBezTo>
                    <a:cubicBezTo>
                      <a:pt x="3323" y="869"/>
                      <a:pt x="3323" y="869"/>
                      <a:pt x="3323" y="869"/>
                    </a:cubicBezTo>
                    <a:cubicBezTo>
                      <a:pt x="3323" y="869"/>
                      <a:pt x="3360" y="633"/>
                      <a:pt x="3360" y="552"/>
                    </a:cubicBezTo>
                    <a:cubicBezTo>
                      <a:pt x="3367" y="471"/>
                      <a:pt x="3309" y="331"/>
                      <a:pt x="3294" y="272"/>
                    </a:cubicBezTo>
                    <a:cubicBezTo>
                      <a:pt x="3287" y="221"/>
                      <a:pt x="3265" y="66"/>
                      <a:pt x="3265" y="66"/>
                    </a:cubicBezTo>
                    <a:cubicBezTo>
                      <a:pt x="3265" y="66"/>
                      <a:pt x="3272" y="66"/>
                      <a:pt x="3279" y="52"/>
                    </a:cubicBezTo>
                    <a:cubicBezTo>
                      <a:pt x="3243" y="37"/>
                      <a:pt x="3206" y="22"/>
                      <a:pt x="3177" y="22"/>
                    </a:cubicBezTo>
                    <a:cubicBezTo>
                      <a:pt x="3111" y="22"/>
                      <a:pt x="3001" y="37"/>
                      <a:pt x="2971" y="22"/>
                    </a:cubicBezTo>
                    <a:cubicBezTo>
                      <a:pt x="2949" y="15"/>
                      <a:pt x="2927" y="0"/>
                      <a:pt x="2876" y="0"/>
                    </a:cubicBezTo>
                    <a:cubicBezTo>
                      <a:pt x="2817" y="0"/>
                      <a:pt x="2781" y="15"/>
                      <a:pt x="2759" y="22"/>
                    </a:cubicBezTo>
                    <a:cubicBezTo>
                      <a:pt x="2729" y="37"/>
                      <a:pt x="2715" y="96"/>
                      <a:pt x="2663" y="96"/>
                    </a:cubicBezTo>
                    <a:cubicBezTo>
                      <a:pt x="2604" y="96"/>
                      <a:pt x="2524" y="191"/>
                      <a:pt x="2480" y="221"/>
                    </a:cubicBezTo>
                    <a:cubicBezTo>
                      <a:pt x="2436" y="250"/>
                      <a:pt x="2304" y="339"/>
                      <a:pt x="2304" y="361"/>
                    </a:cubicBezTo>
                    <a:cubicBezTo>
                      <a:pt x="2304" y="390"/>
                      <a:pt x="2289" y="442"/>
                      <a:pt x="2245" y="479"/>
                    </a:cubicBezTo>
                    <a:cubicBezTo>
                      <a:pt x="2201" y="523"/>
                      <a:pt x="2120" y="574"/>
                      <a:pt x="2091" y="574"/>
                    </a:cubicBezTo>
                    <a:cubicBezTo>
                      <a:pt x="2054" y="574"/>
                      <a:pt x="2062" y="670"/>
                      <a:pt x="2025" y="714"/>
                    </a:cubicBezTo>
                    <a:cubicBezTo>
                      <a:pt x="1988" y="758"/>
                      <a:pt x="1944" y="817"/>
                      <a:pt x="1878" y="817"/>
                    </a:cubicBezTo>
                    <a:cubicBezTo>
                      <a:pt x="1805" y="817"/>
                      <a:pt x="1680" y="788"/>
                      <a:pt x="1651" y="773"/>
                    </a:cubicBezTo>
                    <a:cubicBezTo>
                      <a:pt x="1621" y="766"/>
                      <a:pt x="1555" y="670"/>
                      <a:pt x="1497" y="692"/>
                    </a:cubicBezTo>
                    <a:cubicBezTo>
                      <a:pt x="1438" y="721"/>
                      <a:pt x="1387" y="751"/>
                      <a:pt x="1387" y="802"/>
                    </a:cubicBezTo>
                    <a:cubicBezTo>
                      <a:pt x="1379" y="854"/>
                      <a:pt x="1291" y="891"/>
                      <a:pt x="1262" y="913"/>
                    </a:cubicBezTo>
                    <a:cubicBezTo>
                      <a:pt x="1240" y="942"/>
                      <a:pt x="1181" y="1023"/>
                      <a:pt x="1145" y="1030"/>
                    </a:cubicBezTo>
                    <a:cubicBezTo>
                      <a:pt x="1115" y="1045"/>
                      <a:pt x="902" y="1030"/>
                      <a:pt x="902" y="1030"/>
                    </a:cubicBezTo>
                    <a:cubicBezTo>
                      <a:pt x="902" y="1030"/>
                      <a:pt x="946" y="935"/>
                      <a:pt x="954" y="913"/>
                    </a:cubicBezTo>
                    <a:cubicBezTo>
                      <a:pt x="961" y="898"/>
                      <a:pt x="895" y="743"/>
                      <a:pt x="866" y="692"/>
                    </a:cubicBezTo>
                    <a:cubicBezTo>
                      <a:pt x="836" y="633"/>
                      <a:pt x="778" y="596"/>
                      <a:pt x="778" y="596"/>
                    </a:cubicBezTo>
                    <a:cubicBezTo>
                      <a:pt x="778" y="1398"/>
                      <a:pt x="778" y="1398"/>
                      <a:pt x="778" y="1398"/>
                    </a:cubicBezTo>
                    <a:cubicBezTo>
                      <a:pt x="778" y="1398"/>
                      <a:pt x="682" y="1428"/>
                      <a:pt x="646" y="1450"/>
                    </a:cubicBezTo>
                    <a:cubicBezTo>
                      <a:pt x="609" y="1479"/>
                      <a:pt x="616" y="1509"/>
                      <a:pt x="580" y="1494"/>
                    </a:cubicBezTo>
                    <a:cubicBezTo>
                      <a:pt x="543" y="1479"/>
                      <a:pt x="470" y="1479"/>
                      <a:pt x="470" y="1479"/>
                    </a:cubicBezTo>
                    <a:cubicBezTo>
                      <a:pt x="272" y="1479"/>
                      <a:pt x="272" y="1479"/>
                      <a:pt x="272" y="1479"/>
                    </a:cubicBezTo>
                    <a:cubicBezTo>
                      <a:pt x="272" y="1479"/>
                      <a:pt x="213" y="1457"/>
                      <a:pt x="213" y="1421"/>
                    </a:cubicBezTo>
                    <a:cubicBezTo>
                      <a:pt x="213" y="1384"/>
                      <a:pt x="147" y="1288"/>
                      <a:pt x="132" y="1303"/>
                    </a:cubicBezTo>
                    <a:cubicBezTo>
                      <a:pt x="110" y="1318"/>
                      <a:pt x="81" y="1398"/>
                      <a:pt x="81" y="1398"/>
                    </a:cubicBezTo>
                    <a:cubicBezTo>
                      <a:pt x="81" y="1398"/>
                      <a:pt x="44" y="1413"/>
                      <a:pt x="0" y="1435"/>
                    </a:cubicBezTo>
                    <a:cubicBezTo>
                      <a:pt x="29" y="1457"/>
                      <a:pt x="51" y="1472"/>
                      <a:pt x="66" y="1494"/>
                    </a:cubicBezTo>
                    <a:cubicBezTo>
                      <a:pt x="118" y="1553"/>
                      <a:pt x="154" y="1678"/>
                      <a:pt x="184" y="1766"/>
                    </a:cubicBezTo>
                    <a:cubicBezTo>
                      <a:pt x="213" y="1855"/>
                      <a:pt x="330" y="2061"/>
                      <a:pt x="389" y="2134"/>
                    </a:cubicBezTo>
                    <a:cubicBezTo>
                      <a:pt x="448" y="2201"/>
                      <a:pt x="426" y="2274"/>
                      <a:pt x="404" y="2318"/>
                    </a:cubicBezTo>
                    <a:cubicBezTo>
                      <a:pt x="389" y="2363"/>
                      <a:pt x="345" y="2348"/>
                      <a:pt x="316" y="2370"/>
                    </a:cubicBezTo>
                    <a:cubicBezTo>
                      <a:pt x="294" y="2392"/>
                      <a:pt x="484" y="2628"/>
                      <a:pt x="536" y="2686"/>
                    </a:cubicBezTo>
                    <a:cubicBezTo>
                      <a:pt x="587" y="2745"/>
                      <a:pt x="668" y="2760"/>
                      <a:pt x="704" y="2782"/>
                    </a:cubicBezTo>
                    <a:cubicBezTo>
                      <a:pt x="741" y="2797"/>
                      <a:pt x="814" y="2760"/>
                      <a:pt x="873" y="2723"/>
                    </a:cubicBezTo>
                    <a:cubicBezTo>
                      <a:pt x="939" y="2694"/>
                      <a:pt x="1086" y="2694"/>
                      <a:pt x="1123" y="2694"/>
                    </a:cubicBezTo>
                    <a:cubicBezTo>
                      <a:pt x="1152" y="2686"/>
                      <a:pt x="1211" y="2642"/>
                      <a:pt x="1240" y="2635"/>
                    </a:cubicBezTo>
                    <a:cubicBezTo>
                      <a:pt x="1277" y="2628"/>
                      <a:pt x="1350" y="2642"/>
                      <a:pt x="1394" y="2657"/>
                    </a:cubicBezTo>
                    <a:cubicBezTo>
                      <a:pt x="1431" y="2679"/>
                      <a:pt x="1445" y="2650"/>
                      <a:pt x="1497" y="2642"/>
                    </a:cubicBezTo>
                    <a:cubicBezTo>
                      <a:pt x="1555" y="2642"/>
                      <a:pt x="1629" y="2642"/>
                      <a:pt x="1680" y="2657"/>
                    </a:cubicBezTo>
                    <a:cubicBezTo>
                      <a:pt x="1731" y="2664"/>
                      <a:pt x="1731" y="2642"/>
                      <a:pt x="1753" y="2628"/>
                    </a:cubicBezTo>
                    <a:cubicBezTo>
                      <a:pt x="1783" y="2605"/>
                      <a:pt x="1827" y="2620"/>
                      <a:pt x="1856" y="2620"/>
                    </a:cubicBezTo>
                    <a:cubicBezTo>
                      <a:pt x="1893" y="2620"/>
                      <a:pt x="1900" y="2605"/>
                      <a:pt x="1930" y="2591"/>
                    </a:cubicBezTo>
                    <a:cubicBezTo>
                      <a:pt x="1959" y="2576"/>
                      <a:pt x="1981" y="2583"/>
                      <a:pt x="2040" y="2583"/>
                    </a:cubicBezTo>
                    <a:cubicBezTo>
                      <a:pt x="2091" y="2583"/>
                      <a:pt x="2172" y="2539"/>
                      <a:pt x="2296" y="2466"/>
                    </a:cubicBezTo>
                    <a:cubicBezTo>
                      <a:pt x="2414" y="2392"/>
                      <a:pt x="2641" y="2215"/>
                      <a:pt x="2678" y="2171"/>
                    </a:cubicBezTo>
                    <a:cubicBezTo>
                      <a:pt x="2707" y="2120"/>
                      <a:pt x="2788" y="2083"/>
                      <a:pt x="2854" y="2031"/>
                    </a:cubicBezTo>
                    <a:cubicBezTo>
                      <a:pt x="2920" y="1987"/>
                      <a:pt x="2993" y="1847"/>
                      <a:pt x="3037" y="1759"/>
                    </a:cubicBezTo>
                    <a:cubicBezTo>
                      <a:pt x="3089" y="1678"/>
                      <a:pt x="3184" y="1597"/>
                      <a:pt x="3221" y="1553"/>
                    </a:cubicBezTo>
                    <a:cubicBezTo>
                      <a:pt x="3257" y="1509"/>
                      <a:pt x="3323" y="1487"/>
                      <a:pt x="3375" y="1428"/>
                    </a:cubicBezTo>
                    <a:cubicBezTo>
                      <a:pt x="3411" y="1384"/>
                      <a:pt x="3470" y="1207"/>
                      <a:pt x="3507" y="1089"/>
                    </a:cubicBezTo>
                    <a:cubicBezTo>
                      <a:pt x="3433" y="1082"/>
                      <a:pt x="3360" y="1067"/>
                      <a:pt x="3360" y="1067"/>
                    </a:cubicBezTo>
                    <a:close/>
                    <a:moveTo>
                      <a:pt x="2692" y="1612"/>
                    </a:moveTo>
                    <a:cubicBezTo>
                      <a:pt x="2678" y="1663"/>
                      <a:pt x="2707" y="1730"/>
                      <a:pt x="2656" y="1759"/>
                    </a:cubicBezTo>
                    <a:cubicBezTo>
                      <a:pt x="2604" y="1796"/>
                      <a:pt x="2568" y="1781"/>
                      <a:pt x="2538" y="1796"/>
                    </a:cubicBezTo>
                    <a:cubicBezTo>
                      <a:pt x="2494" y="1811"/>
                      <a:pt x="2465" y="1906"/>
                      <a:pt x="2414" y="1899"/>
                    </a:cubicBezTo>
                    <a:cubicBezTo>
                      <a:pt x="2370" y="1892"/>
                      <a:pt x="2230" y="1722"/>
                      <a:pt x="2238" y="1685"/>
                    </a:cubicBezTo>
                    <a:cubicBezTo>
                      <a:pt x="2245" y="1649"/>
                      <a:pt x="2348" y="1590"/>
                      <a:pt x="2377" y="1553"/>
                    </a:cubicBezTo>
                    <a:cubicBezTo>
                      <a:pt x="2406" y="1516"/>
                      <a:pt x="2582" y="1435"/>
                      <a:pt x="2597" y="1450"/>
                    </a:cubicBezTo>
                    <a:cubicBezTo>
                      <a:pt x="2612" y="1465"/>
                      <a:pt x="2707" y="1568"/>
                      <a:pt x="2692" y="1612"/>
                    </a:cubicBezTo>
                    <a:close/>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9" name="Group 312"/>
            <p:cNvGrpSpPr>
              <a:grpSpLocks/>
            </p:cNvGrpSpPr>
            <p:nvPr/>
          </p:nvGrpSpPr>
          <p:grpSpPr bwMode="auto">
            <a:xfrm>
              <a:off x="7489618" y="5826106"/>
              <a:ext cx="161925" cy="158749"/>
              <a:chOff x="4028" y="3648"/>
              <a:chExt cx="102" cy="100"/>
            </a:xfrm>
            <a:solidFill>
              <a:srgbClr val="70AD47">
                <a:lumMod val="20000"/>
                <a:lumOff val="80000"/>
              </a:srgbClr>
            </a:solidFill>
          </p:grpSpPr>
          <p:sp>
            <p:nvSpPr>
              <p:cNvPr id="269" name="Freeform 310"/>
              <p:cNvSpPr>
                <a:spLocks/>
              </p:cNvSpPr>
              <p:nvPr/>
            </p:nvSpPr>
            <p:spPr bwMode="auto">
              <a:xfrm>
                <a:off x="4028" y="3648"/>
                <a:ext cx="102" cy="100"/>
              </a:xfrm>
              <a:custGeom>
                <a:avLst/>
                <a:gdLst>
                  <a:gd name="T0" fmla="*/ 293 w 953"/>
                  <a:gd name="T1" fmla="*/ 236 h 944"/>
                  <a:gd name="T2" fmla="*/ 15 w 953"/>
                  <a:gd name="T3" fmla="*/ 502 h 944"/>
                  <a:gd name="T4" fmla="*/ 367 w 953"/>
                  <a:gd name="T5" fmla="*/ 929 h 944"/>
                  <a:gd name="T6" fmla="*/ 616 w 953"/>
                  <a:gd name="T7" fmla="*/ 723 h 944"/>
                  <a:gd name="T8" fmla="*/ 851 w 953"/>
                  <a:gd name="T9" fmla="*/ 649 h 944"/>
                  <a:gd name="T10" fmla="*/ 924 w 953"/>
                  <a:gd name="T11" fmla="*/ 354 h 944"/>
                  <a:gd name="T12" fmla="*/ 733 w 953"/>
                  <a:gd name="T13" fmla="*/ 30 h 944"/>
                  <a:gd name="T14" fmla="*/ 293 w 953"/>
                  <a:gd name="T15" fmla="*/ 236 h 9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944">
                    <a:moveTo>
                      <a:pt x="293" y="236"/>
                    </a:moveTo>
                    <a:cubicBezTo>
                      <a:pt x="235" y="310"/>
                      <a:pt x="29" y="428"/>
                      <a:pt x="15" y="502"/>
                    </a:cubicBezTo>
                    <a:cubicBezTo>
                      <a:pt x="0" y="575"/>
                      <a:pt x="279" y="914"/>
                      <a:pt x="367" y="929"/>
                    </a:cubicBezTo>
                    <a:cubicBezTo>
                      <a:pt x="469" y="944"/>
                      <a:pt x="528" y="752"/>
                      <a:pt x="616" y="723"/>
                    </a:cubicBezTo>
                    <a:cubicBezTo>
                      <a:pt x="675" y="693"/>
                      <a:pt x="748" y="723"/>
                      <a:pt x="851" y="649"/>
                    </a:cubicBezTo>
                    <a:cubicBezTo>
                      <a:pt x="953" y="590"/>
                      <a:pt x="895" y="457"/>
                      <a:pt x="924" y="354"/>
                    </a:cubicBezTo>
                    <a:cubicBezTo>
                      <a:pt x="953" y="266"/>
                      <a:pt x="763" y="59"/>
                      <a:pt x="733" y="30"/>
                    </a:cubicBezTo>
                    <a:cubicBezTo>
                      <a:pt x="704" y="0"/>
                      <a:pt x="352" y="163"/>
                      <a:pt x="293" y="236"/>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0" name="Freeform 311"/>
              <p:cNvSpPr>
                <a:spLocks/>
              </p:cNvSpPr>
              <p:nvPr/>
            </p:nvSpPr>
            <p:spPr bwMode="auto">
              <a:xfrm>
                <a:off x="4028" y="3648"/>
                <a:ext cx="102" cy="100"/>
              </a:xfrm>
              <a:custGeom>
                <a:avLst/>
                <a:gdLst>
                  <a:gd name="T0" fmla="*/ 31 w 102"/>
                  <a:gd name="T1" fmla="*/ 25 h 100"/>
                  <a:gd name="T2" fmla="*/ 2 w 102"/>
                  <a:gd name="T3" fmla="*/ 53 h 100"/>
                  <a:gd name="T4" fmla="*/ 39 w 102"/>
                  <a:gd name="T5" fmla="*/ 99 h 100"/>
                  <a:gd name="T6" fmla="*/ 66 w 102"/>
                  <a:gd name="T7" fmla="*/ 77 h 100"/>
                  <a:gd name="T8" fmla="*/ 91 w 102"/>
                  <a:gd name="T9" fmla="*/ 69 h 100"/>
                  <a:gd name="T10" fmla="*/ 99 w 102"/>
                  <a:gd name="T11" fmla="*/ 37 h 100"/>
                  <a:gd name="T12" fmla="*/ 78 w 102"/>
                  <a:gd name="T13" fmla="*/ 3 h 100"/>
                  <a:gd name="T14" fmla="*/ 31 w 102"/>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0">
                    <a:moveTo>
                      <a:pt x="31" y="25"/>
                    </a:moveTo>
                    <a:cubicBezTo>
                      <a:pt x="25" y="33"/>
                      <a:pt x="3" y="45"/>
                      <a:pt x="2" y="53"/>
                    </a:cubicBezTo>
                    <a:cubicBezTo>
                      <a:pt x="0" y="61"/>
                      <a:pt x="30" y="97"/>
                      <a:pt x="39" y="99"/>
                    </a:cubicBezTo>
                    <a:cubicBezTo>
                      <a:pt x="50" y="100"/>
                      <a:pt x="56" y="80"/>
                      <a:pt x="66" y="77"/>
                    </a:cubicBezTo>
                    <a:cubicBezTo>
                      <a:pt x="72" y="74"/>
                      <a:pt x="80" y="77"/>
                      <a:pt x="91" y="69"/>
                    </a:cubicBezTo>
                    <a:cubicBezTo>
                      <a:pt x="102" y="63"/>
                      <a:pt x="95" y="48"/>
                      <a:pt x="99" y="37"/>
                    </a:cubicBezTo>
                    <a:cubicBezTo>
                      <a:pt x="102" y="28"/>
                      <a:pt x="81" y="6"/>
                      <a:pt x="78" y="3"/>
                    </a:cubicBezTo>
                    <a:cubicBezTo>
                      <a:pt x="75" y="0"/>
                      <a:pt x="38" y="17"/>
                      <a:pt x="31" y="2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0" name="Group 315"/>
            <p:cNvGrpSpPr>
              <a:grpSpLocks/>
            </p:cNvGrpSpPr>
            <p:nvPr/>
          </p:nvGrpSpPr>
          <p:grpSpPr bwMode="auto">
            <a:xfrm>
              <a:off x="6973680" y="614361"/>
              <a:ext cx="273051" cy="112712"/>
              <a:chOff x="3703" y="365"/>
              <a:chExt cx="172" cy="71"/>
            </a:xfrm>
          </p:grpSpPr>
          <p:sp>
            <p:nvSpPr>
              <p:cNvPr id="267" name="Freeform 313"/>
              <p:cNvSpPr>
                <a:spLocks/>
              </p:cNvSpPr>
              <p:nvPr/>
            </p:nvSpPr>
            <p:spPr bwMode="auto">
              <a:xfrm>
                <a:off x="3703" y="365"/>
                <a:ext cx="172" cy="71"/>
              </a:xfrm>
              <a:custGeom>
                <a:avLst/>
                <a:gdLst>
                  <a:gd name="T0" fmla="*/ 1103 w 1617"/>
                  <a:gd name="T1" fmla="*/ 0 h 673"/>
                  <a:gd name="T2" fmla="*/ 0 w 1617"/>
                  <a:gd name="T3" fmla="*/ 0 h 673"/>
                  <a:gd name="T4" fmla="*/ 103 w 1617"/>
                  <a:gd name="T5" fmla="*/ 88 h 673"/>
                  <a:gd name="T6" fmla="*/ 236 w 1617"/>
                  <a:gd name="T7" fmla="*/ 146 h 673"/>
                  <a:gd name="T8" fmla="*/ 280 w 1617"/>
                  <a:gd name="T9" fmla="*/ 293 h 673"/>
                  <a:gd name="T10" fmla="*/ 427 w 1617"/>
                  <a:gd name="T11" fmla="*/ 424 h 673"/>
                  <a:gd name="T12" fmla="*/ 721 w 1617"/>
                  <a:gd name="T13" fmla="*/ 410 h 673"/>
                  <a:gd name="T14" fmla="*/ 1073 w 1617"/>
                  <a:gd name="T15" fmla="*/ 468 h 673"/>
                  <a:gd name="T16" fmla="*/ 1382 w 1617"/>
                  <a:gd name="T17" fmla="*/ 658 h 673"/>
                  <a:gd name="T18" fmla="*/ 1441 w 1617"/>
                  <a:gd name="T19" fmla="*/ 600 h 673"/>
                  <a:gd name="T20" fmla="*/ 1367 w 1617"/>
                  <a:gd name="T21" fmla="*/ 454 h 673"/>
                  <a:gd name="T22" fmla="*/ 956 w 1617"/>
                  <a:gd name="T23" fmla="*/ 234 h 673"/>
                  <a:gd name="T24" fmla="*/ 1103 w 1617"/>
                  <a:gd name="T25" fmla="*/ 234 h 673"/>
                  <a:gd name="T26" fmla="*/ 1573 w 1617"/>
                  <a:gd name="T27" fmla="*/ 512 h 673"/>
                  <a:gd name="T28" fmla="*/ 1176 w 1617"/>
                  <a:gd name="T29" fmla="*/ 146 h 673"/>
                  <a:gd name="T30" fmla="*/ 1103 w 1617"/>
                  <a:gd name="T31"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7" h="673">
                    <a:moveTo>
                      <a:pt x="1103" y="0"/>
                    </a:moveTo>
                    <a:cubicBezTo>
                      <a:pt x="0" y="0"/>
                      <a:pt x="0" y="0"/>
                      <a:pt x="0" y="0"/>
                    </a:cubicBezTo>
                    <a:cubicBezTo>
                      <a:pt x="30" y="58"/>
                      <a:pt x="74" y="73"/>
                      <a:pt x="103" y="88"/>
                    </a:cubicBezTo>
                    <a:cubicBezTo>
                      <a:pt x="118" y="88"/>
                      <a:pt x="265" y="88"/>
                      <a:pt x="236" y="146"/>
                    </a:cubicBezTo>
                    <a:cubicBezTo>
                      <a:pt x="221" y="205"/>
                      <a:pt x="250" y="249"/>
                      <a:pt x="280" y="293"/>
                    </a:cubicBezTo>
                    <a:cubicBezTo>
                      <a:pt x="309" y="351"/>
                      <a:pt x="383" y="424"/>
                      <a:pt x="427" y="424"/>
                    </a:cubicBezTo>
                    <a:cubicBezTo>
                      <a:pt x="485" y="410"/>
                      <a:pt x="559" y="351"/>
                      <a:pt x="721" y="410"/>
                    </a:cubicBezTo>
                    <a:cubicBezTo>
                      <a:pt x="882" y="454"/>
                      <a:pt x="1015" y="424"/>
                      <a:pt x="1073" y="468"/>
                    </a:cubicBezTo>
                    <a:cubicBezTo>
                      <a:pt x="1147" y="527"/>
                      <a:pt x="1353" y="658"/>
                      <a:pt x="1382" y="658"/>
                    </a:cubicBezTo>
                    <a:cubicBezTo>
                      <a:pt x="1426" y="658"/>
                      <a:pt x="1470" y="673"/>
                      <a:pt x="1441" y="600"/>
                    </a:cubicBezTo>
                    <a:cubicBezTo>
                      <a:pt x="1411" y="527"/>
                      <a:pt x="1455" y="512"/>
                      <a:pt x="1367" y="454"/>
                    </a:cubicBezTo>
                    <a:cubicBezTo>
                      <a:pt x="1279" y="395"/>
                      <a:pt x="956" y="249"/>
                      <a:pt x="956" y="234"/>
                    </a:cubicBezTo>
                    <a:cubicBezTo>
                      <a:pt x="956" y="205"/>
                      <a:pt x="1015" y="175"/>
                      <a:pt x="1103" y="234"/>
                    </a:cubicBezTo>
                    <a:cubicBezTo>
                      <a:pt x="1191" y="307"/>
                      <a:pt x="1617" y="571"/>
                      <a:pt x="1573" y="512"/>
                    </a:cubicBezTo>
                    <a:cubicBezTo>
                      <a:pt x="1514" y="468"/>
                      <a:pt x="1250" y="219"/>
                      <a:pt x="1176" y="146"/>
                    </a:cubicBezTo>
                    <a:cubicBezTo>
                      <a:pt x="1088" y="88"/>
                      <a:pt x="1132" y="14"/>
                      <a:pt x="1103"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8" name="Freeform 314"/>
              <p:cNvSpPr>
                <a:spLocks/>
              </p:cNvSpPr>
              <p:nvPr/>
            </p:nvSpPr>
            <p:spPr bwMode="auto">
              <a:xfrm>
                <a:off x="3703" y="365"/>
                <a:ext cx="172" cy="71"/>
              </a:xfrm>
              <a:custGeom>
                <a:avLst/>
                <a:gdLst>
                  <a:gd name="T0" fmla="*/ 117 w 172"/>
                  <a:gd name="T1" fmla="*/ 0 h 71"/>
                  <a:gd name="T2" fmla="*/ 0 w 172"/>
                  <a:gd name="T3" fmla="*/ 0 h 71"/>
                  <a:gd name="T4" fmla="*/ 11 w 172"/>
                  <a:gd name="T5" fmla="*/ 9 h 71"/>
                  <a:gd name="T6" fmla="*/ 25 w 172"/>
                  <a:gd name="T7" fmla="*/ 15 h 71"/>
                  <a:gd name="T8" fmla="*/ 29 w 172"/>
                  <a:gd name="T9" fmla="*/ 31 h 71"/>
                  <a:gd name="T10" fmla="*/ 45 w 172"/>
                  <a:gd name="T11" fmla="*/ 45 h 71"/>
                  <a:gd name="T12" fmla="*/ 76 w 172"/>
                  <a:gd name="T13" fmla="*/ 43 h 71"/>
                  <a:gd name="T14" fmla="*/ 114 w 172"/>
                  <a:gd name="T15" fmla="*/ 50 h 71"/>
                  <a:gd name="T16" fmla="*/ 147 w 172"/>
                  <a:gd name="T17" fmla="*/ 70 h 71"/>
                  <a:gd name="T18" fmla="*/ 153 w 172"/>
                  <a:gd name="T19" fmla="*/ 64 h 71"/>
                  <a:gd name="T20" fmla="*/ 145 w 172"/>
                  <a:gd name="T21" fmla="*/ 48 h 71"/>
                  <a:gd name="T22" fmla="*/ 101 w 172"/>
                  <a:gd name="T23" fmla="*/ 25 h 71"/>
                  <a:gd name="T24" fmla="*/ 117 w 172"/>
                  <a:gd name="T25" fmla="*/ 25 h 71"/>
                  <a:gd name="T26" fmla="*/ 167 w 172"/>
                  <a:gd name="T27" fmla="*/ 54 h 71"/>
                  <a:gd name="T28" fmla="*/ 125 w 172"/>
                  <a:gd name="T29" fmla="*/ 15 h 71"/>
                  <a:gd name="T30" fmla="*/ 117 w 172"/>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71">
                    <a:moveTo>
                      <a:pt x="117" y="0"/>
                    </a:moveTo>
                    <a:cubicBezTo>
                      <a:pt x="0" y="0"/>
                      <a:pt x="0" y="0"/>
                      <a:pt x="0" y="0"/>
                    </a:cubicBezTo>
                    <a:cubicBezTo>
                      <a:pt x="3" y="6"/>
                      <a:pt x="7" y="8"/>
                      <a:pt x="11" y="9"/>
                    </a:cubicBezTo>
                    <a:cubicBezTo>
                      <a:pt x="12" y="9"/>
                      <a:pt x="28" y="9"/>
                      <a:pt x="25" y="15"/>
                    </a:cubicBezTo>
                    <a:cubicBezTo>
                      <a:pt x="23" y="22"/>
                      <a:pt x="26" y="26"/>
                      <a:pt x="29" y="31"/>
                    </a:cubicBezTo>
                    <a:cubicBezTo>
                      <a:pt x="32" y="37"/>
                      <a:pt x="40" y="45"/>
                      <a:pt x="45" y="45"/>
                    </a:cubicBezTo>
                    <a:cubicBezTo>
                      <a:pt x="51" y="43"/>
                      <a:pt x="59" y="37"/>
                      <a:pt x="76" y="43"/>
                    </a:cubicBezTo>
                    <a:cubicBezTo>
                      <a:pt x="93" y="48"/>
                      <a:pt x="108" y="45"/>
                      <a:pt x="114" y="50"/>
                    </a:cubicBezTo>
                    <a:cubicBezTo>
                      <a:pt x="122" y="56"/>
                      <a:pt x="144" y="70"/>
                      <a:pt x="147" y="70"/>
                    </a:cubicBezTo>
                    <a:cubicBezTo>
                      <a:pt x="151" y="70"/>
                      <a:pt x="156" y="71"/>
                      <a:pt x="153" y="64"/>
                    </a:cubicBezTo>
                    <a:cubicBezTo>
                      <a:pt x="150" y="56"/>
                      <a:pt x="154" y="54"/>
                      <a:pt x="145" y="48"/>
                    </a:cubicBezTo>
                    <a:cubicBezTo>
                      <a:pt x="136" y="42"/>
                      <a:pt x="101" y="26"/>
                      <a:pt x="101" y="25"/>
                    </a:cubicBezTo>
                    <a:cubicBezTo>
                      <a:pt x="101" y="22"/>
                      <a:pt x="108" y="18"/>
                      <a:pt x="117" y="25"/>
                    </a:cubicBezTo>
                    <a:cubicBezTo>
                      <a:pt x="126" y="32"/>
                      <a:pt x="172" y="61"/>
                      <a:pt x="167" y="54"/>
                    </a:cubicBezTo>
                    <a:cubicBezTo>
                      <a:pt x="161" y="50"/>
                      <a:pt x="133" y="23"/>
                      <a:pt x="125" y="15"/>
                    </a:cubicBezTo>
                    <a:cubicBezTo>
                      <a:pt x="115" y="9"/>
                      <a:pt x="120" y="1"/>
                      <a:pt x="117"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1" name="Group 318"/>
            <p:cNvGrpSpPr>
              <a:grpSpLocks/>
            </p:cNvGrpSpPr>
            <p:nvPr/>
          </p:nvGrpSpPr>
          <p:grpSpPr bwMode="auto">
            <a:xfrm>
              <a:off x="6673642" y="614361"/>
              <a:ext cx="104775" cy="111125"/>
              <a:chOff x="3514" y="365"/>
              <a:chExt cx="66" cy="70"/>
            </a:xfrm>
          </p:grpSpPr>
          <p:sp>
            <p:nvSpPr>
              <p:cNvPr id="265" name="Freeform 316"/>
              <p:cNvSpPr>
                <a:spLocks/>
              </p:cNvSpPr>
              <p:nvPr/>
            </p:nvSpPr>
            <p:spPr bwMode="auto">
              <a:xfrm>
                <a:off x="3514" y="365"/>
                <a:ext cx="66" cy="70"/>
              </a:xfrm>
              <a:custGeom>
                <a:avLst/>
                <a:gdLst>
                  <a:gd name="T0" fmla="*/ 587 w 616"/>
                  <a:gd name="T1" fmla="*/ 0 h 656"/>
                  <a:gd name="T2" fmla="*/ 132 w 616"/>
                  <a:gd name="T3" fmla="*/ 0 h 656"/>
                  <a:gd name="T4" fmla="*/ 191 w 616"/>
                  <a:gd name="T5" fmla="*/ 160 h 656"/>
                  <a:gd name="T6" fmla="*/ 161 w 616"/>
                  <a:gd name="T7" fmla="*/ 262 h 656"/>
                  <a:gd name="T8" fmla="*/ 59 w 616"/>
                  <a:gd name="T9" fmla="*/ 292 h 656"/>
                  <a:gd name="T10" fmla="*/ 14 w 616"/>
                  <a:gd name="T11" fmla="*/ 540 h 656"/>
                  <a:gd name="T12" fmla="*/ 161 w 616"/>
                  <a:gd name="T13" fmla="*/ 598 h 656"/>
                  <a:gd name="T14" fmla="*/ 396 w 616"/>
                  <a:gd name="T15" fmla="*/ 365 h 656"/>
                  <a:gd name="T16" fmla="*/ 470 w 616"/>
                  <a:gd name="T17" fmla="*/ 190 h 656"/>
                  <a:gd name="T18" fmla="*/ 587 w 616"/>
                  <a:gd name="T19"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656">
                    <a:moveTo>
                      <a:pt x="587" y="0"/>
                    </a:moveTo>
                    <a:cubicBezTo>
                      <a:pt x="132" y="0"/>
                      <a:pt x="132" y="0"/>
                      <a:pt x="132" y="0"/>
                    </a:cubicBezTo>
                    <a:cubicBezTo>
                      <a:pt x="132" y="0"/>
                      <a:pt x="161" y="117"/>
                      <a:pt x="191" y="160"/>
                    </a:cubicBezTo>
                    <a:cubicBezTo>
                      <a:pt x="220" y="190"/>
                      <a:pt x="249" y="262"/>
                      <a:pt x="161" y="262"/>
                    </a:cubicBezTo>
                    <a:cubicBezTo>
                      <a:pt x="88" y="262"/>
                      <a:pt x="59" y="233"/>
                      <a:pt x="59" y="292"/>
                    </a:cubicBezTo>
                    <a:cubicBezTo>
                      <a:pt x="59" y="350"/>
                      <a:pt x="0" y="481"/>
                      <a:pt x="14" y="540"/>
                    </a:cubicBezTo>
                    <a:cubicBezTo>
                      <a:pt x="44" y="598"/>
                      <a:pt x="117" y="656"/>
                      <a:pt x="161" y="598"/>
                    </a:cubicBezTo>
                    <a:cubicBezTo>
                      <a:pt x="220" y="540"/>
                      <a:pt x="396" y="423"/>
                      <a:pt x="396" y="365"/>
                    </a:cubicBezTo>
                    <a:cubicBezTo>
                      <a:pt x="396" y="292"/>
                      <a:pt x="396" y="190"/>
                      <a:pt x="470" y="190"/>
                    </a:cubicBezTo>
                    <a:cubicBezTo>
                      <a:pt x="558" y="190"/>
                      <a:pt x="616" y="204"/>
                      <a:pt x="58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6" name="Freeform 317"/>
              <p:cNvSpPr>
                <a:spLocks/>
              </p:cNvSpPr>
              <p:nvPr/>
            </p:nvSpPr>
            <p:spPr bwMode="auto">
              <a:xfrm>
                <a:off x="3514" y="365"/>
                <a:ext cx="66" cy="70"/>
              </a:xfrm>
              <a:custGeom>
                <a:avLst/>
                <a:gdLst>
                  <a:gd name="T0" fmla="*/ 63 w 66"/>
                  <a:gd name="T1" fmla="*/ 0 h 70"/>
                  <a:gd name="T2" fmla="*/ 15 w 66"/>
                  <a:gd name="T3" fmla="*/ 0 h 70"/>
                  <a:gd name="T4" fmla="*/ 21 w 66"/>
                  <a:gd name="T5" fmla="*/ 17 h 70"/>
                  <a:gd name="T6" fmla="*/ 18 w 66"/>
                  <a:gd name="T7" fmla="*/ 28 h 70"/>
                  <a:gd name="T8" fmla="*/ 7 w 66"/>
                  <a:gd name="T9" fmla="*/ 31 h 70"/>
                  <a:gd name="T10" fmla="*/ 2 w 66"/>
                  <a:gd name="T11" fmla="*/ 57 h 70"/>
                  <a:gd name="T12" fmla="*/ 18 w 66"/>
                  <a:gd name="T13" fmla="*/ 63 h 70"/>
                  <a:gd name="T14" fmla="*/ 43 w 66"/>
                  <a:gd name="T15" fmla="*/ 39 h 70"/>
                  <a:gd name="T16" fmla="*/ 51 w 66"/>
                  <a:gd name="T17" fmla="*/ 20 h 70"/>
                  <a:gd name="T18" fmla="*/ 63 w 66"/>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70">
                    <a:moveTo>
                      <a:pt x="63" y="0"/>
                    </a:moveTo>
                    <a:cubicBezTo>
                      <a:pt x="15" y="0"/>
                      <a:pt x="15" y="0"/>
                      <a:pt x="15" y="0"/>
                    </a:cubicBezTo>
                    <a:cubicBezTo>
                      <a:pt x="15" y="0"/>
                      <a:pt x="18" y="12"/>
                      <a:pt x="21" y="17"/>
                    </a:cubicBezTo>
                    <a:cubicBezTo>
                      <a:pt x="24" y="20"/>
                      <a:pt x="27" y="28"/>
                      <a:pt x="18" y="28"/>
                    </a:cubicBezTo>
                    <a:cubicBezTo>
                      <a:pt x="10" y="28"/>
                      <a:pt x="7" y="25"/>
                      <a:pt x="7" y="31"/>
                    </a:cubicBezTo>
                    <a:cubicBezTo>
                      <a:pt x="7" y="37"/>
                      <a:pt x="0" y="51"/>
                      <a:pt x="2" y="57"/>
                    </a:cubicBezTo>
                    <a:cubicBezTo>
                      <a:pt x="5" y="63"/>
                      <a:pt x="13" y="70"/>
                      <a:pt x="18" y="63"/>
                    </a:cubicBezTo>
                    <a:cubicBezTo>
                      <a:pt x="24" y="57"/>
                      <a:pt x="43" y="45"/>
                      <a:pt x="43" y="39"/>
                    </a:cubicBezTo>
                    <a:cubicBezTo>
                      <a:pt x="43" y="31"/>
                      <a:pt x="43" y="20"/>
                      <a:pt x="51" y="20"/>
                    </a:cubicBezTo>
                    <a:cubicBezTo>
                      <a:pt x="60" y="20"/>
                      <a:pt x="66" y="21"/>
                      <a:pt x="63"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2" name="Group 321"/>
            <p:cNvGrpSpPr>
              <a:grpSpLocks/>
            </p:cNvGrpSpPr>
            <p:nvPr/>
          </p:nvGrpSpPr>
          <p:grpSpPr bwMode="auto">
            <a:xfrm>
              <a:off x="6208503" y="614361"/>
              <a:ext cx="87313" cy="25400"/>
              <a:chOff x="3221" y="365"/>
              <a:chExt cx="55" cy="16"/>
            </a:xfrm>
          </p:grpSpPr>
          <p:sp>
            <p:nvSpPr>
              <p:cNvPr id="263" name="Freeform 319"/>
              <p:cNvSpPr>
                <a:spLocks/>
              </p:cNvSpPr>
              <p:nvPr/>
            </p:nvSpPr>
            <p:spPr bwMode="auto">
              <a:xfrm>
                <a:off x="3221" y="365"/>
                <a:ext cx="55" cy="16"/>
              </a:xfrm>
              <a:custGeom>
                <a:avLst/>
                <a:gdLst>
                  <a:gd name="T0" fmla="*/ 517 w 517"/>
                  <a:gd name="T1" fmla="*/ 0 h 150"/>
                  <a:gd name="T2" fmla="*/ 30 w 517"/>
                  <a:gd name="T3" fmla="*/ 0 h 150"/>
                  <a:gd name="T4" fmla="*/ 118 w 517"/>
                  <a:gd name="T5" fmla="*/ 150 h 150"/>
                  <a:gd name="T6" fmla="*/ 266 w 517"/>
                  <a:gd name="T7" fmla="*/ 75 h 150"/>
                  <a:gd name="T8" fmla="*/ 517 w 517"/>
                  <a:gd name="T9" fmla="*/ 0 h 150"/>
                </a:gdLst>
                <a:ahLst/>
                <a:cxnLst>
                  <a:cxn ang="0">
                    <a:pos x="T0" y="T1"/>
                  </a:cxn>
                  <a:cxn ang="0">
                    <a:pos x="T2" y="T3"/>
                  </a:cxn>
                  <a:cxn ang="0">
                    <a:pos x="T4" y="T5"/>
                  </a:cxn>
                  <a:cxn ang="0">
                    <a:pos x="T6" y="T7"/>
                  </a:cxn>
                  <a:cxn ang="0">
                    <a:pos x="T8" y="T9"/>
                  </a:cxn>
                </a:cxnLst>
                <a:rect l="0" t="0" r="r" b="b"/>
                <a:pathLst>
                  <a:path w="517" h="150">
                    <a:moveTo>
                      <a:pt x="517" y="0"/>
                    </a:moveTo>
                    <a:cubicBezTo>
                      <a:pt x="30" y="0"/>
                      <a:pt x="30" y="0"/>
                      <a:pt x="30" y="0"/>
                    </a:cubicBezTo>
                    <a:cubicBezTo>
                      <a:pt x="0" y="60"/>
                      <a:pt x="44" y="150"/>
                      <a:pt x="118" y="150"/>
                    </a:cubicBezTo>
                    <a:cubicBezTo>
                      <a:pt x="192" y="135"/>
                      <a:pt x="192" y="45"/>
                      <a:pt x="266" y="75"/>
                    </a:cubicBezTo>
                    <a:cubicBezTo>
                      <a:pt x="354" y="90"/>
                      <a:pt x="517" y="90"/>
                      <a:pt x="51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4" name="Freeform 320"/>
              <p:cNvSpPr>
                <a:spLocks/>
              </p:cNvSpPr>
              <p:nvPr/>
            </p:nvSpPr>
            <p:spPr bwMode="auto">
              <a:xfrm>
                <a:off x="3221" y="365"/>
                <a:ext cx="55" cy="16"/>
              </a:xfrm>
              <a:custGeom>
                <a:avLst/>
                <a:gdLst>
                  <a:gd name="T0" fmla="*/ 55 w 55"/>
                  <a:gd name="T1" fmla="*/ 0 h 16"/>
                  <a:gd name="T2" fmla="*/ 3 w 55"/>
                  <a:gd name="T3" fmla="*/ 0 h 16"/>
                  <a:gd name="T4" fmla="*/ 12 w 55"/>
                  <a:gd name="T5" fmla="*/ 16 h 16"/>
                  <a:gd name="T6" fmla="*/ 28 w 55"/>
                  <a:gd name="T7" fmla="*/ 8 h 16"/>
                  <a:gd name="T8" fmla="*/ 55 w 55"/>
                  <a:gd name="T9" fmla="*/ 0 h 16"/>
                </a:gdLst>
                <a:ahLst/>
                <a:cxnLst>
                  <a:cxn ang="0">
                    <a:pos x="T0" y="T1"/>
                  </a:cxn>
                  <a:cxn ang="0">
                    <a:pos x="T2" y="T3"/>
                  </a:cxn>
                  <a:cxn ang="0">
                    <a:pos x="T4" y="T5"/>
                  </a:cxn>
                  <a:cxn ang="0">
                    <a:pos x="T6" y="T7"/>
                  </a:cxn>
                  <a:cxn ang="0">
                    <a:pos x="T8" y="T9"/>
                  </a:cxn>
                </a:cxnLst>
                <a:rect l="0" t="0" r="r" b="b"/>
                <a:pathLst>
                  <a:path w="55" h="16">
                    <a:moveTo>
                      <a:pt x="55" y="0"/>
                    </a:moveTo>
                    <a:cubicBezTo>
                      <a:pt x="3" y="0"/>
                      <a:pt x="3" y="0"/>
                      <a:pt x="3" y="0"/>
                    </a:cubicBezTo>
                    <a:cubicBezTo>
                      <a:pt x="0" y="6"/>
                      <a:pt x="5" y="16"/>
                      <a:pt x="12" y="16"/>
                    </a:cubicBezTo>
                    <a:cubicBezTo>
                      <a:pt x="20" y="14"/>
                      <a:pt x="20" y="5"/>
                      <a:pt x="28" y="8"/>
                    </a:cubicBezTo>
                    <a:cubicBezTo>
                      <a:pt x="38" y="9"/>
                      <a:pt x="55" y="9"/>
                      <a:pt x="55"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3" name="Group 324"/>
            <p:cNvGrpSpPr>
              <a:grpSpLocks/>
            </p:cNvGrpSpPr>
            <p:nvPr/>
          </p:nvGrpSpPr>
          <p:grpSpPr bwMode="auto">
            <a:xfrm>
              <a:off x="7767431" y="839785"/>
              <a:ext cx="153988" cy="96837"/>
              <a:chOff x="4203" y="507"/>
              <a:chExt cx="97" cy="61"/>
            </a:xfrm>
          </p:grpSpPr>
          <p:sp>
            <p:nvSpPr>
              <p:cNvPr id="261" name="Freeform 322"/>
              <p:cNvSpPr>
                <a:spLocks/>
              </p:cNvSpPr>
              <p:nvPr/>
            </p:nvSpPr>
            <p:spPr bwMode="auto">
              <a:xfrm>
                <a:off x="4203" y="507"/>
                <a:ext cx="97" cy="61"/>
              </a:xfrm>
              <a:custGeom>
                <a:avLst/>
                <a:gdLst>
                  <a:gd name="T0" fmla="*/ 234 w 907"/>
                  <a:gd name="T1" fmla="*/ 544 h 573"/>
                  <a:gd name="T2" fmla="*/ 59 w 907"/>
                  <a:gd name="T3" fmla="*/ 397 h 573"/>
                  <a:gd name="T4" fmla="*/ 410 w 907"/>
                  <a:gd name="T5" fmla="*/ 250 h 573"/>
                  <a:gd name="T6" fmla="*/ 615 w 907"/>
                  <a:gd name="T7" fmla="*/ 177 h 573"/>
                  <a:gd name="T8" fmla="*/ 834 w 907"/>
                  <a:gd name="T9" fmla="*/ 59 h 573"/>
                  <a:gd name="T10" fmla="*/ 717 w 907"/>
                  <a:gd name="T11" fmla="*/ 279 h 573"/>
                  <a:gd name="T12" fmla="*/ 688 w 907"/>
                  <a:gd name="T13" fmla="*/ 382 h 573"/>
                  <a:gd name="T14" fmla="*/ 439 w 907"/>
                  <a:gd name="T15" fmla="*/ 500 h 573"/>
                  <a:gd name="T16" fmla="*/ 234 w 907"/>
                  <a:gd name="T17" fmla="*/ 54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7" h="573">
                    <a:moveTo>
                      <a:pt x="234" y="544"/>
                    </a:moveTo>
                    <a:cubicBezTo>
                      <a:pt x="103" y="515"/>
                      <a:pt x="0" y="441"/>
                      <a:pt x="59" y="397"/>
                    </a:cubicBezTo>
                    <a:cubicBezTo>
                      <a:pt x="132" y="353"/>
                      <a:pt x="308" y="250"/>
                      <a:pt x="410" y="250"/>
                    </a:cubicBezTo>
                    <a:cubicBezTo>
                      <a:pt x="512" y="250"/>
                      <a:pt x="542" y="221"/>
                      <a:pt x="615" y="177"/>
                    </a:cubicBezTo>
                    <a:cubicBezTo>
                      <a:pt x="702" y="147"/>
                      <a:pt x="907" y="0"/>
                      <a:pt x="834" y="59"/>
                    </a:cubicBezTo>
                    <a:cubicBezTo>
                      <a:pt x="761" y="118"/>
                      <a:pt x="702" y="206"/>
                      <a:pt x="717" y="279"/>
                    </a:cubicBezTo>
                    <a:cubicBezTo>
                      <a:pt x="746" y="338"/>
                      <a:pt x="790" y="382"/>
                      <a:pt x="688" y="382"/>
                    </a:cubicBezTo>
                    <a:cubicBezTo>
                      <a:pt x="585" y="397"/>
                      <a:pt x="527" y="456"/>
                      <a:pt x="439" y="500"/>
                    </a:cubicBezTo>
                    <a:cubicBezTo>
                      <a:pt x="337" y="544"/>
                      <a:pt x="381" y="573"/>
                      <a:pt x="234" y="54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2" name="Freeform 323"/>
              <p:cNvSpPr>
                <a:spLocks/>
              </p:cNvSpPr>
              <p:nvPr/>
            </p:nvSpPr>
            <p:spPr bwMode="auto">
              <a:xfrm>
                <a:off x="4203" y="507"/>
                <a:ext cx="97" cy="61"/>
              </a:xfrm>
              <a:custGeom>
                <a:avLst/>
                <a:gdLst>
                  <a:gd name="T0" fmla="*/ 25 w 97"/>
                  <a:gd name="T1" fmla="*/ 57 h 61"/>
                  <a:gd name="T2" fmla="*/ 6 w 97"/>
                  <a:gd name="T3" fmla="*/ 42 h 61"/>
                  <a:gd name="T4" fmla="*/ 44 w 97"/>
                  <a:gd name="T5" fmla="*/ 26 h 61"/>
                  <a:gd name="T6" fmla="*/ 66 w 97"/>
                  <a:gd name="T7" fmla="*/ 18 h 61"/>
                  <a:gd name="T8" fmla="*/ 89 w 97"/>
                  <a:gd name="T9" fmla="*/ 6 h 61"/>
                  <a:gd name="T10" fmla="*/ 76 w 97"/>
                  <a:gd name="T11" fmla="*/ 29 h 61"/>
                  <a:gd name="T12" fmla="*/ 73 w 97"/>
                  <a:gd name="T13" fmla="*/ 40 h 61"/>
                  <a:gd name="T14" fmla="*/ 47 w 97"/>
                  <a:gd name="T15" fmla="*/ 53 h 61"/>
                  <a:gd name="T16" fmla="*/ 25 w 97"/>
                  <a:gd name="T1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61">
                    <a:moveTo>
                      <a:pt x="25" y="57"/>
                    </a:moveTo>
                    <a:cubicBezTo>
                      <a:pt x="11" y="54"/>
                      <a:pt x="0" y="47"/>
                      <a:pt x="6" y="42"/>
                    </a:cubicBezTo>
                    <a:cubicBezTo>
                      <a:pt x="14" y="37"/>
                      <a:pt x="33" y="26"/>
                      <a:pt x="44" y="26"/>
                    </a:cubicBezTo>
                    <a:cubicBezTo>
                      <a:pt x="55" y="26"/>
                      <a:pt x="58" y="23"/>
                      <a:pt x="66" y="18"/>
                    </a:cubicBezTo>
                    <a:cubicBezTo>
                      <a:pt x="75" y="15"/>
                      <a:pt x="97" y="0"/>
                      <a:pt x="89" y="6"/>
                    </a:cubicBezTo>
                    <a:cubicBezTo>
                      <a:pt x="81" y="12"/>
                      <a:pt x="75" y="22"/>
                      <a:pt x="76" y="29"/>
                    </a:cubicBezTo>
                    <a:cubicBezTo>
                      <a:pt x="80" y="36"/>
                      <a:pt x="84" y="40"/>
                      <a:pt x="73" y="40"/>
                    </a:cubicBezTo>
                    <a:cubicBezTo>
                      <a:pt x="62" y="42"/>
                      <a:pt x="56" y="48"/>
                      <a:pt x="47" y="53"/>
                    </a:cubicBezTo>
                    <a:cubicBezTo>
                      <a:pt x="36" y="57"/>
                      <a:pt x="41" y="61"/>
                      <a:pt x="25" y="5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4" name="Group 333"/>
            <p:cNvGrpSpPr>
              <a:grpSpLocks/>
            </p:cNvGrpSpPr>
            <p:nvPr/>
          </p:nvGrpSpPr>
          <p:grpSpPr bwMode="auto">
            <a:xfrm>
              <a:off x="8716758" y="4554523"/>
              <a:ext cx="600076" cy="1077909"/>
              <a:chOff x="4801" y="2847"/>
              <a:chExt cx="378" cy="679"/>
            </a:xfrm>
            <a:solidFill>
              <a:srgbClr val="70AD47">
                <a:lumMod val="20000"/>
                <a:lumOff val="80000"/>
              </a:srgbClr>
            </a:solidFill>
          </p:grpSpPr>
          <p:sp>
            <p:nvSpPr>
              <p:cNvPr id="259" name="Freeform 331"/>
              <p:cNvSpPr>
                <a:spLocks/>
              </p:cNvSpPr>
              <p:nvPr/>
            </p:nvSpPr>
            <p:spPr bwMode="auto">
              <a:xfrm>
                <a:off x="4801" y="2847"/>
                <a:ext cx="378" cy="679"/>
              </a:xfrm>
              <a:custGeom>
                <a:avLst/>
                <a:gdLst>
                  <a:gd name="T0" fmla="*/ 1541 w 1775"/>
                  <a:gd name="T1" fmla="*/ 7 h 3190"/>
                  <a:gd name="T2" fmla="*/ 1482 w 1775"/>
                  <a:gd name="T3" fmla="*/ 73 h 3190"/>
                  <a:gd name="T4" fmla="*/ 1445 w 1775"/>
                  <a:gd name="T5" fmla="*/ 125 h 3190"/>
                  <a:gd name="T6" fmla="*/ 1445 w 1775"/>
                  <a:gd name="T7" fmla="*/ 220 h 3190"/>
                  <a:gd name="T8" fmla="*/ 1416 w 1775"/>
                  <a:gd name="T9" fmla="*/ 286 h 3190"/>
                  <a:gd name="T10" fmla="*/ 1394 w 1775"/>
                  <a:gd name="T11" fmla="*/ 338 h 3190"/>
                  <a:gd name="T12" fmla="*/ 1343 w 1775"/>
                  <a:gd name="T13" fmla="*/ 353 h 3190"/>
                  <a:gd name="T14" fmla="*/ 1291 w 1775"/>
                  <a:gd name="T15" fmla="*/ 389 h 3190"/>
                  <a:gd name="T16" fmla="*/ 1247 w 1775"/>
                  <a:gd name="T17" fmla="*/ 367 h 3190"/>
                  <a:gd name="T18" fmla="*/ 1203 w 1775"/>
                  <a:gd name="T19" fmla="*/ 433 h 3190"/>
                  <a:gd name="T20" fmla="*/ 1211 w 1775"/>
                  <a:gd name="T21" fmla="*/ 514 h 3190"/>
                  <a:gd name="T22" fmla="*/ 1159 w 1775"/>
                  <a:gd name="T23" fmla="*/ 544 h 3190"/>
                  <a:gd name="T24" fmla="*/ 1174 w 1775"/>
                  <a:gd name="T25" fmla="*/ 610 h 3190"/>
                  <a:gd name="T26" fmla="*/ 1174 w 1775"/>
                  <a:gd name="T27" fmla="*/ 647 h 3190"/>
                  <a:gd name="T28" fmla="*/ 1086 w 1775"/>
                  <a:gd name="T29" fmla="*/ 705 h 3190"/>
                  <a:gd name="T30" fmla="*/ 1079 w 1775"/>
                  <a:gd name="T31" fmla="*/ 669 h 3190"/>
                  <a:gd name="T32" fmla="*/ 1013 w 1775"/>
                  <a:gd name="T33" fmla="*/ 757 h 3190"/>
                  <a:gd name="T34" fmla="*/ 1013 w 1775"/>
                  <a:gd name="T35" fmla="*/ 816 h 3190"/>
                  <a:gd name="T36" fmla="*/ 976 w 1775"/>
                  <a:gd name="T37" fmla="*/ 772 h 3190"/>
                  <a:gd name="T38" fmla="*/ 873 w 1775"/>
                  <a:gd name="T39" fmla="*/ 838 h 3190"/>
                  <a:gd name="T40" fmla="*/ 815 w 1775"/>
                  <a:gd name="T41" fmla="*/ 882 h 3190"/>
                  <a:gd name="T42" fmla="*/ 661 w 1775"/>
                  <a:gd name="T43" fmla="*/ 926 h 3190"/>
                  <a:gd name="T44" fmla="*/ 529 w 1775"/>
                  <a:gd name="T45" fmla="*/ 963 h 3190"/>
                  <a:gd name="T46" fmla="*/ 411 w 1775"/>
                  <a:gd name="T47" fmla="*/ 992 h 3190"/>
                  <a:gd name="T48" fmla="*/ 382 w 1775"/>
                  <a:gd name="T49" fmla="*/ 1124 h 3190"/>
                  <a:gd name="T50" fmla="*/ 272 w 1775"/>
                  <a:gd name="T51" fmla="*/ 1301 h 3190"/>
                  <a:gd name="T52" fmla="*/ 287 w 1775"/>
                  <a:gd name="T53" fmla="*/ 1536 h 3190"/>
                  <a:gd name="T54" fmla="*/ 309 w 1775"/>
                  <a:gd name="T55" fmla="*/ 1676 h 3190"/>
                  <a:gd name="T56" fmla="*/ 338 w 1775"/>
                  <a:gd name="T57" fmla="*/ 1757 h 3190"/>
                  <a:gd name="T58" fmla="*/ 331 w 1775"/>
                  <a:gd name="T59" fmla="*/ 1837 h 3190"/>
                  <a:gd name="T60" fmla="*/ 184 w 1775"/>
                  <a:gd name="T61" fmla="*/ 2058 h 3190"/>
                  <a:gd name="T62" fmla="*/ 125 w 1775"/>
                  <a:gd name="T63" fmla="*/ 2168 h 3190"/>
                  <a:gd name="T64" fmla="*/ 44 w 1775"/>
                  <a:gd name="T65" fmla="*/ 2264 h 3190"/>
                  <a:gd name="T66" fmla="*/ 0 w 1775"/>
                  <a:gd name="T67" fmla="*/ 2440 h 3190"/>
                  <a:gd name="T68" fmla="*/ 44 w 1775"/>
                  <a:gd name="T69" fmla="*/ 2609 h 3190"/>
                  <a:gd name="T70" fmla="*/ 44 w 1775"/>
                  <a:gd name="T71" fmla="*/ 2734 h 3190"/>
                  <a:gd name="T72" fmla="*/ 30 w 1775"/>
                  <a:gd name="T73" fmla="*/ 2852 h 3190"/>
                  <a:gd name="T74" fmla="*/ 96 w 1775"/>
                  <a:gd name="T75" fmla="*/ 3028 h 3190"/>
                  <a:gd name="T76" fmla="*/ 191 w 1775"/>
                  <a:gd name="T77" fmla="*/ 3102 h 3190"/>
                  <a:gd name="T78" fmla="*/ 323 w 1775"/>
                  <a:gd name="T79" fmla="*/ 3168 h 3190"/>
                  <a:gd name="T80" fmla="*/ 543 w 1775"/>
                  <a:gd name="T81" fmla="*/ 3094 h 3190"/>
                  <a:gd name="T82" fmla="*/ 697 w 1775"/>
                  <a:gd name="T83" fmla="*/ 3043 h 3190"/>
                  <a:gd name="T84" fmla="*/ 998 w 1775"/>
                  <a:gd name="T85" fmla="*/ 2447 h 3190"/>
                  <a:gd name="T86" fmla="*/ 1387 w 1775"/>
                  <a:gd name="T87" fmla="*/ 1587 h 3190"/>
                  <a:gd name="T88" fmla="*/ 1467 w 1775"/>
                  <a:gd name="T89" fmla="*/ 1323 h 3190"/>
                  <a:gd name="T90" fmla="*/ 1533 w 1775"/>
                  <a:gd name="T91" fmla="*/ 1154 h 3190"/>
                  <a:gd name="T92" fmla="*/ 1577 w 1775"/>
                  <a:gd name="T93" fmla="*/ 1044 h 3190"/>
                  <a:gd name="T94" fmla="*/ 1570 w 1775"/>
                  <a:gd name="T95" fmla="*/ 838 h 3190"/>
                  <a:gd name="T96" fmla="*/ 1658 w 1775"/>
                  <a:gd name="T97" fmla="*/ 933 h 3190"/>
                  <a:gd name="T98" fmla="*/ 1753 w 1775"/>
                  <a:gd name="T99" fmla="*/ 772 h 3190"/>
                  <a:gd name="T100" fmla="*/ 1702 w 1775"/>
                  <a:gd name="T101" fmla="*/ 647 h 3190"/>
                  <a:gd name="T102" fmla="*/ 1680 w 1775"/>
                  <a:gd name="T103" fmla="*/ 257 h 3190"/>
                  <a:gd name="T104" fmla="*/ 1614 w 1775"/>
                  <a:gd name="T105" fmla="*/ 139 h 3190"/>
                  <a:gd name="T106" fmla="*/ 1570 w 1775"/>
                  <a:gd name="T107" fmla="*/ 81 h 3190"/>
                  <a:gd name="T108" fmla="*/ 1541 w 1775"/>
                  <a:gd name="T109" fmla="*/ 7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5" h="3190">
                    <a:moveTo>
                      <a:pt x="1541" y="7"/>
                    </a:moveTo>
                    <a:cubicBezTo>
                      <a:pt x="1526" y="22"/>
                      <a:pt x="1504" y="59"/>
                      <a:pt x="1482" y="73"/>
                    </a:cubicBezTo>
                    <a:cubicBezTo>
                      <a:pt x="1460" y="88"/>
                      <a:pt x="1438" y="95"/>
                      <a:pt x="1445" y="125"/>
                    </a:cubicBezTo>
                    <a:cubicBezTo>
                      <a:pt x="1453" y="147"/>
                      <a:pt x="1460" y="206"/>
                      <a:pt x="1445" y="220"/>
                    </a:cubicBezTo>
                    <a:cubicBezTo>
                      <a:pt x="1431" y="242"/>
                      <a:pt x="1423" y="257"/>
                      <a:pt x="1416" y="286"/>
                    </a:cubicBezTo>
                    <a:cubicBezTo>
                      <a:pt x="1416" y="316"/>
                      <a:pt x="1416" y="331"/>
                      <a:pt x="1394" y="338"/>
                    </a:cubicBezTo>
                    <a:cubicBezTo>
                      <a:pt x="1372" y="338"/>
                      <a:pt x="1357" y="331"/>
                      <a:pt x="1343" y="353"/>
                    </a:cubicBezTo>
                    <a:cubicBezTo>
                      <a:pt x="1328" y="367"/>
                      <a:pt x="1321" y="404"/>
                      <a:pt x="1291" y="389"/>
                    </a:cubicBezTo>
                    <a:cubicBezTo>
                      <a:pt x="1262" y="375"/>
                      <a:pt x="1269" y="360"/>
                      <a:pt x="1247" y="367"/>
                    </a:cubicBezTo>
                    <a:cubicBezTo>
                      <a:pt x="1225" y="375"/>
                      <a:pt x="1203" y="404"/>
                      <a:pt x="1203" y="433"/>
                    </a:cubicBezTo>
                    <a:cubicBezTo>
                      <a:pt x="1211" y="456"/>
                      <a:pt x="1240" y="514"/>
                      <a:pt x="1211" y="514"/>
                    </a:cubicBezTo>
                    <a:cubicBezTo>
                      <a:pt x="1189" y="522"/>
                      <a:pt x="1159" y="522"/>
                      <a:pt x="1159" y="544"/>
                    </a:cubicBezTo>
                    <a:cubicBezTo>
                      <a:pt x="1159" y="566"/>
                      <a:pt x="1159" y="603"/>
                      <a:pt x="1174" y="610"/>
                    </a:cubicBezTo>
                    <a:cubicBezTo>
                      <a:pt x="1196" y="610"/>
                      <a:pt x="1203" y="647"/>
                      <a:pt x="1174" y="647"/>
                    </a:cubicBezTo>
                    <a:cubicBezTo>
                      <a:pt x="1145" y="647"/>
                      <a:pt x="1086" y="735"/>
                      <a:pt x="1086" y="705"/>
                    </a:cubicBezTo>
                    <a:cubicBezTo>
                      <a:pt x="1086" y="676"/>
                      <a:pt x="1093" y="654"/>
                      <a:pt x="1079" y="669"/>
                    </a:cubicBezTo>
                    <a:cubicBezTo>
                      <a:pt x="1057" y="683"/>
                      <a:pt x="1013" y="720"/>
                      <a:pt x="1013" y="757"/>
                    </a:cubicBezTo>
                    <a:cubicBezTo>
                      <a:pt x="1020" y="786"/>
                      <a:pt x="1057" y="816"/>
                      <a:pt x="1013" y="816"/>
                    </a:cubicBezTo>
                    <a:cubicBezTo>
                      <a:pt x="976" y="816"/>
                      <a:pt x="1020" y="764"/>
                      <a:pt x="976" y="772"/>
                    </a:cubicBezTo>
                    <a:cubicBezTo>
                      <a:pt x="925" y="772"/>
                      <a:pt x="873" y="816"/>
                      <a:pt x="873" y="838"/>
                    </a:cubicBezTo>
                    <a:cubicBezTo>
                      <a:pt x="873" y="860"/>
                      <a:pt x="851" y="874"/>
                      <a:pt x="815" y="882"/>
                    </a:cubicBezTo>
                    <a:cubicBezTo>
                      <a:pt x="778" y="882"/>
                      <a:pt x="675" y="919"/>
                      <a:pt x="661" y="926"/>
                    </a:cubicBezTo>
                    <a:cubicBezTo>
                      <a:pt x="646" y="933"/>
                      <a:pt x="551" y="948"/>
                      <a:pt x="529" y="963"/>
                    </a:cubicBezTo>
                    <a:cubicBezTo>
                      <a:pt x="507" y="977"/>
                      <a:pt x="411" y="977"/>
                      <a:pt x="411" y="992"/>
                    </a:cubicBezTo>
                    <a:cubicBezTo>
                      <a:pt x="404" y="1007"/>
                      <a:pt x="411" y="1095"/>
                      <a:pt x="382" y="1124"/>
                    </a:cubicBezTo>
                    <a:cubicBezTo>
                      <a:pt x="360" y="1154"/>
                      <a:pt x="272" y="1257"/>
                      <a:pt x="272" y="1301"/>
                    </a:cubicBezTo>
                    <a:cubicBezTo>
                      <a:pt x="279" y="1352"/>
                      <a:pt x="279" y="1499"/>
                      <a:pt x="287" y="1536"/>
                    </a:cubicBezTo>
                    <a:cubicBezTo>
                      <a:pt x="287" y="1565"/>
                      <a:pt x="279" y="1632"/>
                      <a:pt x="309" y="1676"/>
                    </a:cubicBezTo>
                    <a:cubicBezTo>
                      <a:pt x="331" y="1720"/>
                      <a:pt x="345" y="1727"/>
                      <a:pt x="338" y="1757"/>
                    </a:cubicBezTo>
                    <a:cubicBezTo>
                      <a:pt x="331" y="1779"/>
                      <a:pt x="331" y="1801"/>
                      <a:pt x="331" y="1837"/>
                    </a:cubicBezTo>
                    <a:cubicBezTo>
                      <a:pt x="323" y="1874"/>
                      <a:pt x="199" y="2021"/>
                      <a:pt x="184" y="2058"/>
                    </a:cubicBezTo>
                    <a:cubicBezTo>
                      <a:pt x="162" y="2087"/>
                      <a:pt x="162" y="2168"/>
                      <a:pt x="125" y="2168"/>
                    </a:cubicBezTo>
                    <a:cubicBezTo>
                      <a:pt x="88" y="2168"/>
                      <a:pt x="66" y="2227"/>
                      <a:pt x="44" y="2264"/>
                    </a:cubicBezTo>
                    <a:cubicBezTo>
                      <a:pt x="22" y="2293"/>
                      <a:pt x="0" y="2322"/>
                      <a:pt x="0" y="2440"/>
                    </a:cubicBezTo>
                    <a:cubicBezTo>
                      <a:pt x="0" y="2565"/>
                      <a:pt x="52" y="2536"/>
                      <a:pt x="44" y="2609"/>
                    </a:cubicBezTo>
                    <a:cubicBezTo>
                      <a:pt x="37" y="2683"/>
                      <a:pt x="66" y="2690"/>
                      <a:pt x="44" y="2734"/>
                    </a:cubicBezTo>
                    <a:cubicBezTo>
                      <a:pt x="22" y="2778"/>
                      <a:pt x="30" y="2800"/>
                      <a:pt x="30" y="2852"/>
                    </a:cubicBezTo>
                    <a:cubicBezTo>
                      <a:pt x="30" y="2896"/>
                      <a:pt x="66" y="2977"/>
                      <a:pt x="96" y="3028"/>
                    </a:cubicBezTo>
                    <a:cubicBezTo>
                      <a:pt x="125" y="3072"/>
                      <a:pt x="154" y="3087"/>
                      <a:pt x="191" y="3102"/>
                    </a:cubicBezTo>
                    <a:cubicBezTo>
                      <a:pt x="228" y="3116"/>
                      <a:pt x="272" y="3190"/>
                      <a:pt x="323" y="3168"/>
                    </a:cubicBezTo>
                    <a:cubicBezTo>
                      <a:pt x="382" y="3153"/>
                      <a:pt x="492" y="3094"/>
                      <a:pt x="543" y="3094"/>
                    </a:cubicBezTo>
                    <a:cubicBezTo>
                      <a:pt x="602" y="3094"/>
                      <a:pt x="668" y="3072"/>
                      <a:pt x="697" y="3043"/>
                    </a:cubicBezTo>
                    <a:cubicBezTo>
                      <a:pt x="727" y="3006"/>
                      <a:pt x="976" y="2550"/>
                      <a:pt x="998" y="2447"/>
                    </a:cubicBezTo>
                    <a:cubicBezTo>
                      <a:pt x="1020" y="2345"/>
                      <a:pt x="1372" y="1646"/>
                      <a:pt x="1387" y="1587"/>
                    </a:cubicBezTo>
                    <a:cubicBezTo>
                      <a:pt x="1409" y="1529"/>
                      <a:pt x="1467" y="1389"/>
                      <a:pt x="1467" y="1323"/>
                    </a:cubicBezTo>
                    <a:cubicBezTo>
                      <a:pt x="1467" y="1257"/>
                      <a:pt x="1489" y="1227"/>
                      <a:pt x="1533" y="1154"/>
                    </a:cubicBezTo>
                    <a:cubicBezTo>
                      <a:pt x="1577" y="1088"/>
                      <a:pt x="1577" y="1110"/>
                      <a:pt x="1577" y="1044"/>
                    </a:cubicBezTo>
                    <a:cubicBezTo>
                      <a:pt x="1577" y="977"/>
                      <a:pt x="1548" y="852"/>
                      <a:pt x="1570" y="838"/>
                    </a:cubicBezTo>
                    <a:cubicBezTo>
                      <a:pt x="1585" y="823"/>
                      <a:pt x="1629" y="955"/>
                      <a:pt x="1658" y="933"/>
                    </a:cubicBezTo>
                    <a:cubicBezTo>
                      <a:pt x="1695" y="911"/>
                      <a:pt x="1775" y="838"/>
                      <a:pt x="1753" y="772"/>
                    </a:cubicBezTo>
                    <a:cubicBezTo>
                      <a:pt x="1731" y="713"/>
                      <a:pt x="1702" y="705"/>
                      <a:pt x="1702" y="647"/>
                    </a:cubicBezTo>
                    <a:cubicBezTo>
                      <a:pt x="1702" y="580"/>
                      <a:pt x="1687" y="301"/>
                      <a:pt x="1680" y="257"/>
                    </a:cubicBezTo>
                    <a:cubicBezTo>
                      <a:pt x="1673" y="206"/>
                      <a:pt x="1636" y="184"/>
                      <a:pt x="1614" y="139"/>
                    </a:cubicBezTo>
                    <a:cubicBezTo>
                      <a:pt x="1599" y="103"/>
                      <a:pt x="1577" y="88"/>
                      <a:pt x="1570" y="81"/>
                    </a:cubicBezTo>
                    <a:cubicBezTo>
                      <a:pt x="1563" y="66"/>
                      <a:pt x="1555" y="0"/>
                      <a:pt x="1541" y="7"/>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0" name="Freeform 332"/>
              <p:cNvSpPr>
                <a:spLocks/>
              </p:cNvSpPr>
              <p:nvPr/>
            </p:nvSpPr>
            <p:spPr bwMode="auto">
              <a:xfrm>
                <a:off x="4801" y="2847"/>
                <a:ext cx="378" cy="679"/>
              </a:xfrm>
              <a:custGeom>
                <a:avLst/>
                <a:gdLst>
                  <a:gd name="T0" fmla="*/ 328 w 378"/>
                  <a:gd name="T1" fmla="*/ 2 h 679"/>
                  <a:gd name="T2" fmla="*/ 315 w 378"/>
                  <a:gd name="T3" fmla="*/ 16 h 679"/>
                  <a:gd name="T4" fmla="*/ 307 w 378"/>
                  <a:gd name="T5" fmla="*/ 27 h 679"/>
                  <a:gd name="T6" fmla="*/ 307 w 378"/>
                  <a:gd name="T7" fmla="*/ 47 h 679"/>
                  <a:gd name="T8" fmla="*/ 301 w 378"/>
                  <a:gd name="T9" fmla="*/ 61 h 679"/>
                  <a:gd name="T10" fmla="*/ 296 w 378"/>
                  <a:gd name="T11" fmla="*/ 72 h 679"/>
                  <a:gd name="T12" fmla="*/ 286 w 378"/>
                  <a:gd name="T13" fmla="*/ 76 h 679"/>
                  <a:gd name="T14" fmla="*/ 275 w 378"/>
                  <a:gd name="T15" fmla="*/ 83 h 679"/>
                  <a:gd name="T16" fmla="*/ 265 w 378"/>
                  <a:gd name="T17" fmla="*/ 79 h 679"/>
                  <a:gd name="T18" fmla="*/ 256 w 378"/>
                  <a:gd name="T19" fmla="*/ 93 h 679"/>
                  <a:gd name="T20" fmla="*/ 257 w 378"/>
                  <a:gd name="T21" fmla="*/ 110 h 679"/>
                  <a:gd name="T22" fmla="*/ 246 w 378"/>
                  <a:gd name="T23" fmla="*/ 116 h 679"/>
                  <a:gd name="T24" fmla="*/ 250 w 378"/>
                  <a:gd name="T25" fmla="*/ 130 h 679"/>
                  <a:gd name="T26" fmla="*/ 250 w 378"/>
                  <a:gd name="T27" fmla="*/ 138 h 679"/>
                  <a:gd name="T28" fmla="*/ 231 w 378"/>
                  <a:gd name="T29" fmla="*/ 150 h 679"/>
                  <a:gd name="T30" fmla="*/ 229 w 378"/>
                  <a:gd name="T31" fmla="*/ 143 h 679"/>
                  <a:gd name="T32" fmla="*/ 215 w 378"/>
                  <a:gd name="T33" fmla="*/ 162 h 679"/>
                  <a:gd name="T34" fmla="*/ 215 w 378"/>
                  <a:gd name="T35" fmla="*/ 174 h 679"/>
                  <a:gd name="T36" fmla="*/ 207 w 378"/>
                  <a:gd name="T37" fmla="*/ 165 h 679"/>
                  <a:gd name="T38" fmla="*/ 185 w 378"/>
                  <a:gd name="T39" fmla="*/ 179 h 679"/>
                  <a:gd name="T40" fmla="*/ 173 w 378"/>
                  <a:gd name="T41" fmla="*/ 188 h 679"/>
                  <a:gd name="T42" fmla="*/ 140 w 378"/>
                  <a:gd name="T43" fmla="*/ 198 h 679"/>
                  <a:gd name="T44" fmla="*/ 112 w 378"/>
                  <a:gd name="T45" fmla="*/ 205 h 679"/>
                  <a:gd name="T46" fmla="*/ 87 w 378"/>
                  <a:gd name="T47" fmla="*/ 212 h 679"/>
                  <a:gd name="T48" fmla="*/ 81 w 378"/>
                  <a:gd name="T49" fmla="*/ 240 h 679"/>
                  <a:gd name="T50" fmla="*/ 57 w 378"/>
                  <a:gd name="T51" fmla="*/ 277 h 679"/>
                  <a:gd name="T52" fmla="*/ 61 w 378"/>
                  <a:gd name="T53" fmla="*/ 327 h 679"/>
                  <a:gd name="T54" fmla="*/ 65 w 378"/>
                  <a:gd name="T55" fmla="*/ 357 h 679"/>
                  <a:gd name="T56" fmla="*/ 72 w 378"/>
                  <a:gd name="T57" fmla="*/ 374 h 679"/>
                  <a:gd name="T58" fmla="*/ 70 w 378"/>
                  <a:gd name="T59" fmla="*/ 391 h 679"/>
                  <a:gd name="T60" fmla="*/ 39 w 378"/>
                  <a:gd name="T61" fmla="*/ 438 h 679"/>
                  <a:gd name="T62" fmla="*/ 26 w 378"/>
                  <a:gd name="T63" fmla="*/ 462 h 679"/>
                  <a:gd name="T64" fmla="*/ 9 w 378"/>
                  <a:gd name="T65" fmla="*/ 482 h 679"/>
                  <a:gd name="T66" fmla="*/ 0 w 378"/>
                  <a:gd name="T67" fmla="*/ 520 h 679"/>
                  <a:gd name="T68" fmla="*/ 9 w 378"/>
                  <a:gd name="T69" fmla="*/ 556 h 679"/>
                  <a:gd name="T70" fmla="*/ 9 w 378"/>
                  <a:gd name="T71" fmla="*/ 582 h 679"/>
                  <a:gd name="T72" fmla="*/ 6 w 378"/>
                  <a:gd name="T73" fmla="*/ 607 h 679"/>
                  <a:gd name="T74" fmla="*/ 20 w 378"/>
                  <a:gd name="T75" fmla="*/ 645 h 679"/>
                  <a:gd name="T76" fmla="*/ 40 w 378"/>
                  <a:gd name="T77" fmla="*/ 661 h 679"/>
                  <a:gd name="T78" fmla="*/ 68 w 378"/>
                  <a:gd name="T79" fmla="*/ 675 h 679"/>
                  <a:gd name="T80" fmla="*/ 115 w 378"/>
                  <a:gd name="T81" fmla="*/ 659 h 679"/>
                  <a:gd name="T82" fmla="*/ 148 w 378"/>
                  <a:gd name="T83" fmla="*/ 648 h 679"/>
                  <a:gd name="T84" fmla="*/ 212 w 378"/>
                  <a:gd name="T85" fmla="*/ 521 h 679"/>
                  <a:gd name="T86" fmla="*/ 295 w 378"/>
                  <a:gd name="T87" fmla="*/ 338 h 679"/>
                  <a:gd name="T88" fmla="*/ 312 w 378"/>
                  <a:gd name="T89" fmla="*/ 282 h 679"/>
                  <a:gd name="T90" fmla="*/ 326 w 378"/>
                  <a:gd name="T91" fmla="*/ 246 h 679"/>
                  <a:gd name="T92" fmla="*/ 335 w 378"/>
                  <a:gd name="T93" fmla="*/ 223 h 679"/>
                  <a:gd name="T94" fmla="*/ 334 w 378"/>
                  <a:gd name="T95" fmla="*/ 179 h 679"/>
                  <a:gd name="T96" fmla="*/ 353 w 378"/>
                  <a:gd name="T97" fmla="*/ 199 h 679"/>
                  <a:gd name="T98" fmla="*/ 373 w 378"/>
                  <a:gd name="T99" fmla="*/ 165 h 679"/>
                  <a:gd name="T100" fmla="*/ 362 w 378"/>
                  <a:gd name="T101" fmla="*/ 138 h 679"/>
                  <a:gd name="T102" fmla="*/ 357 w 378"/>
                  <a:gd name="T103" fmla="*/ 55 h 679"/>
                  <a:gd name="T104" fmla="*/ 343 w 378"/>
                  <a:gd name="T105" fmla="*/ 30 h 679"/>
                  <a:gd name="T106" fmla="*/ 334 w 378"/>
                  <a:gd name="T107" fmla="*/ 18 h 679"/>
                  <a:gd name="T108" fmla="*/ 328 w 378"/>
                  <a:gd name="T109" fmla="*/ 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 h="679">
                    <a:moveTo>
                      <a:pt x="328" y="2"/>
                    </a:moveTo>
                    <a:cubicBezTo>
                      <a:pt x="325" y="5"/>
                      <a:pt x="320" y="13"/>
                      <a:pt x="315" y="16"/>
                    </a:cubicBezTo>
                    <a:cubicBezTo>
                      <a:pt x="311" y="19"/>
                      <a:pt x="306" y="21"/>
                      <a:pt x="307" y="27"/>
                    </a:cubicBezTo>
                    <a:cubicBezTo>
                      <a:pt x="309" y="32"/>
                      <a:pt x="311" y="44"/>
                      <a:pt x="307" y="47"/>
                    </a:cubicBezTo>
                    <a:cubicBezTo>
                      <a:pt x="304" y="52"/>
                      <a:pt x="303" y="55"/>
                      <a:pt x="301" y="61"/>
                    </a:cubicBezTo>
                    <a:cubicBezTo>
                      <a:pt x="301" y="68"/>
                      <a:pt x="301" y="71"/>
                      <a:pt x="296" y="72"/>
                    </a:cubicBezTo>
                    <a:cubicBezTo>
                      <a:pt x="292" y="72"/>
                      <a:pt x="289" y="71"/>
                      <a:pt x="286" y="76"/>
                    </a:cubicBezTo>
                    <a:cubicBezTo>
                      <a:pt x="282" y="79"/>
                      <a:pt x="281" y="86"/>
                      <a:pt x="275" y="83"/>
                    </a:cubicBezTo>
                    <a:cubicBezTo>
                      <a:pt x="268" y="80"/>
                      <a:pt x="270" y="77"/>
                      <a:pt x="265" y="79"/>
                    </a:cubicBezTo>
                    <a:cubicBezTo>
                      <a:pt x="260" y="80"/>
                      <a:pt x="256" y="86"/>
                      <a:pt x="256" y="93"/>
                    </a:cubicBezTo>
                    <a:cubicBezTo>
                      <a:pt x="257" y="98"/>
                      <a:pt x="264" y="110"/>
                      <a:pt x="257" y="110"/>
                    </a:cubicBezTo>
                    <a:cubicBezTo>
                      <a:pt x="253" y="112"/>
                      <a:pt x="246" y="112"/>
                      <a:pt x="246" y="116"/>
                    </a:cubicBezTo>
                    <a:cubicBezTo>
                      <a:pt x="246" y="121"/>
                      <a:pt x="246" y="129"/>
                      <a:pt x="250" y="130"/>
                    </a:cubicBezTo>
                    <a:cubicBezTo>
                      <a:pt x="254" y="130"/>
                      <a:pt x="256" y="138"/>
                      <a:pt x="250" y="138"/>
                    </a:cubicBezTo>
                    <a:cubicBezTo>
                      <a:pt x="243" y="138"/>
                      <a:pt x="231" y="157"/>
                      <a:pt x="231" y="150"/>
                    </a:cubicBezTo>
                    <a:cubicBezTo>
                      <a:pt x="231" y="144"/>
                      <a:pt x="232" y="140"/>
                      <a:pt x="229" y="143"/>
                    </a:cubicBezTo>
                    <a:cubicBezTo>
                      <a:pt x="225" y="146"/>
                      <a:pt x="215" y="154"/>
                      <a:pt x="215" y="162"/>
                    </a:cubicBezTo>
                    <a:cubicBezTo>
                      <a:pt x="217" y="168"/>
                      <a:pt x="225" y="174"/>
                      <a:pt x="215" y="174"/>
                    </a:cubicBezTo>
                    <a:cubicBezTo>
                      <a:pt x="207" y="174"/>
                      <a:pt x="217" y="163"/>
                      <a:pt x="207" y="165"/>
                    </a:cubicBezTo>
                    <a:cubicBezTo>
                      <a:pt x="197" y="165"/>
                      <a:pt x="185" y="174"/>
                      <a:pt x="185" y="179"/>
                    </a:cubicBezTo>
                    <a:cubicBezTo>
                      <a:pt x="185" y="183"/>
                      <a:pt x="181" y="186"/>
                      <a:pt x="173" y="188"/>
                    </a:cubicBezTo>
                    <a:cubicBezTo>
                      <a:pt x="165" y="188"/>
                      <a:pt x="143" y="196"/>
                      <a:pt x="140" y="198"/>
                    </a:cubicBezTo>
                    <a:cubicBezTo>
                      <a:pt x="137" y="199"/>
                      <a:pt x="117" y="202"/>
                      <a:pt x="112" y="205"/>
                    </a:cubicBezTo>
                    <a:cubicBezTo>
                      <a:pt x="108" y="208"/>
                      <a:pt x="87" y="208"/>
                      <a:pt x="87" y="212"/>
                    </a:cubicBezTo>
                    <a:cubicBezTo>
                      <a:pt x="86" y="215"/>
                      <a:pt x="87" y="233"/>
                      <a:pt x="81" y="240"/>
                    </a:cubicBezTo>
                    <a:cubicBezTo>
                      <a:pt x="76" y="246"/>
                      <a:pt x="57" y="268"/>
                      <a:pt x="57" y="277"/>
                    </a:cubicBezTo>
                    <a:cubicBezTo>
                      <a:pt x="59" y="288"/>
                      <a:pt x="59" y="319"/>
                      <a:pt x="61" y="327"/>
                    </a:cubicBezTo>
                    <a:cubicBezTo>
                      <a:pt x="61" y="333"/>
                      <a:pt x="59" y="348"/>
                      <a:pt x="65" y="357"/>
                    </a:cubicBezTo>
                    <a:cubicBezTo>
                      <a:pt x="70" y="366"/>
                      <a:pt x="73" y="368"/>
                      <a:pt x="72" y="374"/>
                    </a:cubicBezTo>
                    <a:cubicBezTo>
                      <a:pt x="70" y="379"/>
                      <a:pt x="70" y="384"/>
                      <a:pt x="70" y="391"/>
                    </a:cubicBezTo>
                    <a:cubicBezTo>
                      <a:pt x="68" y="399"/>
                      <a:pt x="42" y="431"/>
                      <a:pt x="39" y="438"/>
                    </a:cubicBezTo>
                    <a:cubicBezTo>
                      <a:pt x="34" y="445"/>
                      <a:pt x="34" y="462"/>
                      <a:pt x="26" y="462"/>
                    </a:cubicBezTo>
                    <a:cubicBezTo>
                      <a:pt x="18" y="462"/>
                      <a:pt x="14" y="474"/>
                      <a:pt x="9" y="482"/>
                    </a:cubicBezTo>
                    <a:cubicBezTo>
                      <a:pt x="4" y="488"/>
                      <a:pt x="0" y="495"/>
                      <a:pt x="0" y="520"/>
                    </a:cubicBezTo>
                    <a:cubicBezTo>
                      <a:pt x="0" y="546"/>
                      <a:pt x="11" y="540"/>
                      <a:pt x="9" y="556"/>
                    </a:cubicBezTo>
                    <a:cubicBezTo>
                      <a:pt x="7" y="571"/>
                      <a:pt x="14" y="573"/>
                      <a:pt x="9" y="582"/>
                    </a:cubicBezTo>
                    <a:cubicBezTo>
                      <a:pt x="4" y="592"/>
                      <a:pt x="6" y="596"/>
                      <a:pt x="6" y="607"/>
                    </a:cubicBezTo>
                    <a:cubicBezTo>
                      <a:pt x="6" y="617"/>
                      <a:pt x="14" y="634"/>
                      <a:pt x="20" y="645"/>
                    </a:cubicBezTo>
                    <a:cubicBezTo>
                      <a:pt x="26" y="654"/>
                      <a:pt x="32" y="657"/>
                      <a:pt x="40" y="661"/>
                    </a:cubicBezTo>
                    <a:cubicBezTo>
                      <a:pt x="48" y="664"/>
                      <a:pt x="57" y="679"/>
                      <a:pt x="68" y="675"/>
                    </a:cubicBezTo>
                    <a:cubicBezTo>
                      <a:pt x="81" y="671"/>
                      <a:pt x="104" y="659"/>
                      <a:pt x="115" y="659"/>
                    </a:cubicBezTo>
                    <a:cubicBezTo>
                      <a:pt x="128" y="659"/>
                      <a:pt x="142" y="654"/>
                      <a:pt x="148" y="648"/>
                    </a:cubicBezTo>
                    <a:cubicBezTo>
                      <a:pt x="154" y="640"/>
                      <a:pt x="207" y="543"/>
                      <a:pt x="212" y="521"/>
                    </a:cubicBezTo>
                    <a:cubicBezTo>
                      <a:pt x="217" y="499"/>
                      <a:pt x="292" y="351"/>
                      <a:pt x="295" y="338"/>
                    </a:cubicBezTo>
                    <a:cubicBezTo>
                      <a:pt x="300" y="326"/>
                      <a:pt x="312" y="296"/>
                      <a:pt x="312" y="282"/>
                    </a:cubicBezTo>
                    <a:cubicBezTo>
                      <a:pt x="312" y="268"/>
                      <a:pt x="317" y="262"/>
                      <a:pt x="326" y="246"/>
                    </a:cubicBezTo>
                    <a:cubicBezTo>
                      <a:pt x="335" y="232"/>
                      <a:pt x="335" y="237"/>
                      <a:pt x="335" y="223"/>
                    </a:cubicBezTo>
                    <a:cubicBezTo>
                      <a:pt x="335" y="208"/>
                      <a:pt x="329" y="182"/>
                      <a:pt x="334" y="179"/>
                    </a:cubicBezTo>
                    <a:cubicBezTo>
                      <a:pt x="337" y="176"/>
                      <a:pt x="347" y="204"/>
                      <a:pt x="353" y="199"/>
                    </a:cubicBezTo>
                    <a:cubicBezTo>
                      <a:pt x="361" y="194"/>
                      <a:pt x="378" y="179"/>
                      <a:pt x="373" y="165"/>
                    </a:cubicBezTo>
                    <a:cubicBezTo>
                      <a:pt x="368" y="152"/>
                      <a:pt x="362" y="150"/>
                      <a:pt x="362" y="138"/>
                    </a:cubicBezTo>
                    <a:cubicBezTo>
                      <a:pt x="362" y="124"/>
                      <a:pt x="359" y="65"/>
                      <a:pt x="357" y="55"/>
                    </a:cubicBezTo>
                    <a:cubicBezTo>
                      <a:pt x="356" y="44"/>
                      <a:pt x="348" y="40"/>
                      <a:pt x="343" y="30"/>
                    </a:cubicBezTo>
                    <a:cubicBezTo>
                      <a:pt x="340" y="22"/>
                      <a:pt x="335" y="19"/>
                      <a:pt x="334" y="18"/>
                    </a:cubicBezTo>
                    <a:cubicBezTo>
                      <a:pt x="332" y="15"/>
                      <a:pt x="331" y="0"/>
                      <a:pt x="328" y="2"/>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5" name="Group 336"/>
            <p:cNvGrpSpPr>
              <a:grpSpLocks/>
            </p:cNvGrpSpPr>
            <p:nvPr/>
          </p:nvGrpSpPr>
          <p:grpSpPr bwMode="auto">
            <a:xfrm>
              <a:off x="8491333" y="4071924"/>
              <a:ext cx="31750" cy="58737"/>
              <a:chOff x="4659" y="2543"/>
              <a:chExt cx="20" cy="37"/>
            </a:xfrm>
          </p:grpSpPr>
          <p:sp>
            <p:nvSpPr>
              <p:cNvPr id="257" name="Freeform 334"/>
              <p:cNvSpPr>
                <a:spLocks/>
              </p:cNvSpPr>
              <p:nvPr/>
            </p:nvSpPr>
            <p:spPr bwMode="auto">
              <a:xfrm>
                <a:off x="4659" y="2543"/>
                <a:ext cx="20" cy="37"/>
              </a:xfrm>
              <a:custGeom>
                <a:avLst/>
                <a:gdLst>
                  <a:gd name="T0" fmla="*/ 161 w 190"/>
                  <a:gd name="T1" fmla="*/ 306 h 350"/>
                  <a:gd name="T2" fmla="*/ 29 w 190"/>
                  <a:gd name="T3" fmla="*/ 102 h 350"/>
                  <a:gd name="T4" fmla="*/ 117 w 190"/>
                  <a:gd name="T5" fmla="*/ 44 h 350"/>
                  <a:gd name="T6" fmla="*/ 161 w 190"/>
                  <a:gd name="T7" fmla="*/ 306 h 350"/>
                </a:gdLst>
                <a:ahLst/>
                <a:cxnLst>
                  <a:cxn ang="0">
                    <a:pos x="T0" y="T1"/>
                  </a:cxn>
                  <a:cxn ang="0">
                    <a:pos x="T2" y="T3"/>
                  </a:cxn>
                  <a:cxn ang="0">
                    <a:pos x="T4" y="T5"/>
                  </a:cxn>
                  <a:cxn ang="0">
                    <a:pos x="T6" y="T7"/>
                  </a:cxn>
                </a:cxnLst>
                <a:rect l="0" t="0" r="r" b="b"/>
                <a:pathLst>
                  <a:path w="190" h="350">
                    <a:moveTo>
                      <a:pt x="161" y="306"/>
                    </a:moveTo>
                    <a:cubicBezTo>
                      <a:pt x="132" y="277"/>
                      <a:pt x="0" y="175"/>
                      <a:pt x="29" y="102"/>
                    </a:cubicBezTo>
                    <a:cubicBezTo>
                      <a:pt x="59" y="44"/>
                      <a:pt x="88" y="0"/>
                      <a:pt x="117" y="44"/>
                    </a:cubicBezTo>
                    <a:cubicBezTo>
                      <a:pt x="146" y="102"/>
                      <a:pt x="190" y="350"/>
                      <a:pt x="161" y="30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8" name="Freeform 335"/>
              <p:cNvSpPr>
                <a:spLocks/>
              </p:cNvSpPr>
              <p:nvPr/>
            </p:nvSpPr>
            <p:spPr bwMode="auto">
              <a:xfrm>
                <a:off x="4659" y="2543"/>
                <a:ext cx="20" cy="37"/>
              </a:xfrm>
              <a:custGeom>
                <a:avLst/>
                <a:gdLst>
                  <a:gd name="T0" fmla="*/ 17 w 20"/>
                  <a:gd name="T1" fmla="*/ 33 h 37"/>
                  <a:gd name="T2" fmla="*/ 3 w 20"/>
                  <a:gd name="T3" fmla="*/ 11 h 37"/>
                  <a:gd name="T4" fmla="*/ 12 w 20"/>
                  <a:gd name="T5" fmla="*/ 5 h 37"/>
                  <a:gd name="T6" fmla="*/ 17 w 20"/>
                  <a:gd name="T7" fmla="*/ 33 h 37"/>
                </a:gdLst>
                <a:ahLst/>
                <a:cxnLst>
                  <a:cxn ang="0">
                    <a:pos x="T0" y="T1"/>
                  </a:cxn>
                  <a:cxn ang="0">
                    <a:pos x="T2" y="T3"/>
                  </a:cxn>
                  <a:cxn ang="0">
                    <a:pos x="T4" y="T5"/>
                  </a:cxn>
                  <a:cxn ang="0">
                    <a:pos x="T6" y="T7"/>
                  </a:cxn>
                </a:cxnLst>
                <a:rect l="0" t="0" r="r" b="b"/>
                <a:pathLst>
                  <a:path w="20" h="37">
                    <a:moveTo>
                      <a:pt x="17" y="33"/>
                    </a:moveTo>
                    <a:cubicBezTo>
                      <a:pt x="14" y="30"/>
                      <a:pt x="0" y="19"/>
                      <a:pt x="3" y="11"/>
                    </a:cubicBezTo>
                    <a:cubicBezTo>
                      <a:pt x="6" y="5"/>
                      <a:pt x="9" y="0"/>
                      <a:pt x="12" y="5"/>
                    </a:cubicBezTo>
                    <a:cubicBezTo>
                      <a:pt x="15" y="11"/>
                      <a:pt x="20" y="37"/>
                      <a:pt x="17" y="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6" name="Group 339"/>
            <p:cNvGrpSpPr>
              <a:grpSpLocks/>
            </p:cNvGrpSpPr>
            <p:nvPr/>
          </p:nvGrpSpPr>
          <p:grpSpPr bwMode="auto">
            <a:xfrm>
              <a:off x="8523083" y="4002074"/>
              <a:ext cx="26988" cy="39687"/>
              <a:chOff x="4679" y="2499"/>
              <a:chExt cx="17" cy="25"/>
            </a:xfrm>
          </p:grpSpPr>
          <p:sp>
            <p:nvSpPr>
              <p:cNvPr id="255" name="Freeform 337"/>
              <p:cNvSpPr>
                <a:spLocks/>
              </p:cNvSpPr>
              <p:nvPr/>
            </p:nvSpPr>
            <p:spPr bwMode="auto">
              <a:xfrm>
                <a:off x="4679" y="2499"/>
                <a:ext cx="17" cy="25"/>
              </a:xfrm>
              <a:custGeom>
                <a:avLst/>
                <a:gdLst>
                  <a:gd name="T0" fmla="*/ 102 w 160"/>
                  <a:gd name="T1" fmla="*/ 205 h 234"/>
                  <a:gd name="T2" fmla="*/ 87 w 160"/>
                  <a:gd name="T3" fmla="*/ 15 h 234"/>
                  <a:gd name="T4" fmla="*/ 102 w 160"/>
                  <a:gd name="T5" fmla="*/ 205 h 234"/>
                </a:gdLst>
                <a:ahLst/>
                <a:cxnLst>
                  <a:cxn ang="0">
                    <a:pos x="T0" y="T1"/>
                  </a:cxn>
                  <a:cxn ang="0">
                    <a:pos x="T2" y="T3"/>
                  </a:cxn>
                  <a:cxn ang="0">
                    <a:pos x="T4" y="T5"/>
                  </a:cxn>
                </a:cxnLst>
                <a:rect l="0" t="0" r="r" b="b"/>
                <a:pathLst>
                  <a:path w="160" h="234">
                    <a:moveTo>
                      <a:pt x="102" y="205"/>
                    </a:moveTo>
                    <a:cubicBezTo>
                      <a:pt x="0" y="234"/>
                      <a:pt x="29" y="30"/>
                      <a:pt x="87" y="15"/>
                    </a:cubicBezTo>
                    <a:cubicBezTo>
                      <a:pt x="131" y="0"/>
                      <a:pt x="160" y="190"/>
                      <a:pt x="102" y="20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6" name="Freeform 338"/>
              <p:cNvSpPr>
                <a:spLocks/>
              </p:cNvSpPr>
              <p:nvPr/>
            </p:nvSpPr>
            <p:spPr bwMode="auto">
              <a:xfrm>
                <a:off x="4679" y="2499"/>
                <a:ext cx="17" cy="25"/>
              </a:xfrm>
              <a:custGeom>
                <a:avLst/>
                <a:gdLst>
                  <a:gd name="T0" fmla="*/ 11 w 17"/>
                  <a:gd name="T1" fmla="*/ 22 h 25"/>
                  <a:gd name="T2" fmla="*/ 9 w 17"/>
                  <a:gd name="T3" fmla="*/ 1 h 25"/>
                  <a:gd name="T4" fmla="*/ 11 w 17"/>
                  <a:gd name="T5" fmla="*/ 22 h 25"/>
                </a:gdLst>
                <a:ahLst/>
                <a:cxnLst>
                  <a:cxn ang="0">
                    <a:pos x="T0" y="T1"/>
                  </a:cxn>
                  <a:cxn ang="0">
                    <a:pos x="T2" y="T3"/>
                  </a:cxn>
                  <a:cxn ang="0">
                    <a:pos x="T4" y="T5"/>
                  </a:cxn>
                </a:cxnLst>
                <a:rect l="0" t="0" r="r" b="b"/>
                <a:pathLst>
                  <a:path w="17" h="25">
                    <a:moveTo>
                      <a:pt x="11" y="22"/>
                    </a:moveTo>
                    <a:cubicBezTo>
                      <a:pt x="0" y="25"/>
                      <a:pt x="3" y="3"/>
                      <a:pt x="9" y="1"/>
                    </a:cubicBezTo>
                    <a:cubicBezTo>
                      <a:pt x="14" y="0"/>
                      <a:pt x="17" y="20"/>
                      <a:pt x="11"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7" name="Group 342"/>
            <p:cNvGrpSpPr>
              <a:grpSpLocks/>
            </p:cNvGrpSpPr>
            <p:nvPr/>
          </p:nvGrpSpPr>
          <p:grpSpPr bwMode="auto">
            <a:xfrm>
              <a:off x="6113253" y="3354377"/>
              <a:ext cx="20638" cy="26987"/>
              <a:chOff x="3161" y="2091"/>
              <a:chExt cx="13" cy="17"/>
            </a:xfrm>
          </p:grpSpPr>
          <p:sp>
            <p:nvSpPr>
              <p:cNvPr id="253" name="Freeform 340"/>
              <p:cNvSpPr>
                <a:spLocks/>
              </p:cNvSpPr>
              <p:nvPr/>
            </p:nvSpPr>
            <p:spPr bwMode="auto">
              <a:xfrm>
                <a:off x="3161" y="2091"/>
                <a:ext cx="13" cy="17"/>
              </a:xfrm>
              <a:custGeom>
                <a:avLst/>
                <a:gdLst>
                  <a:gd name="T0" fmla="*/ 29 w 117"/>
                  <a:gd name="T1" fmla="*/ 143 h 157"/>
                  <a:gd name="T2" fmla="*/ 58 w 117"/>
                  <a:gd name="T3" fmla="*/ 29 h 157"/>
                  <a:gd name="T4" fmla="*/ 29 w 117"/>
                  <a:gd name="T5" fmla="*/ 143 h 157"/>
                </a:gdLst>
                <a:ahLst/>
                <a:cxnLst>
                  <a:cxn ang="0">
                    <a:pos x="T0" y="T1"/>
                  </a:cxn>
                  <a:cxn ang="0">
                    <a:pos x="T2" y="T3"/>
                  </a:cxn>
                  <a:cxn ang="0">
                    <a:pos x="T4" y="T5"/>
                  </a:cxn>
                </a:cxnLst>
                <a:rect l="0" t="0" r="r" b="b"/>
                <a:pathLst>
                  <a:path w="117" h="157">
                    <a:moveTo>
                      <a:pt x="29" y="143"/>
                    </a:moveTo>
                    <a:cubicBezTo>
                      <a:pt x="0" y="157"/>
                      <a:pt x="0" y="43"/>
                      <a:pt x="58" y="29"/>
                    </a:cubicBezTo>
                    <a:cubicBezTo>
                      <a:pt x="117" y="0"/>
                      <a:pt x="73" y="143"/>
                      <a:pt x="29" y="14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4" name="Freeform 341"/>
              <p:cNvSpPr>
                <a:spLocks/>
              </p:cNvSpPr>
              <p:nvPr/>
            </p:nvSpPr>
            <p:spPr bwMode="auto">
              <a:xfrm>
                <a:off x="3161" y="2091"/>
                <a:ext cx="13" cy="17"/>
              </a:xfrm>
              <a:custGeom>
                <a:avLst/>
                <a:gdLst>
                  <a:gd name="T0" fmla="*/ 3 w 13"/>
                  <a:gd name="T1" fmla="*/ 15 h 17"/>
                  <a:gd name="T2" fmla="*/ 6 w 13"/>
                  <a:gd name="T3" fmla="*/ 3 h 17"/>
                  <a:gd name="T4" fmla="*/ 3 w 13"/>
                  <a:gd name="T5" fmla="*/ 15 h 17"/>
                </a:gdLst>
                <a:ahLst/>
                <a:cxnLst>
                  <a:cxn ang="0">
                    <a:pos x="T0" y="T1"/>
                  </a:cxn>
                  <a:cxn ang="0">
                    <a:pos x="T2" y="T3"/>
                  </a:cxn>
                  <a:cxn ang="0">
                    <a:pos x="T4" y="T5"/>
                  </a:cxn>
                </a:cxnLst>
                <a:rect l="0" t="0" r="r" b="b"/>
                <a:pathLst>
                  <a:path w="13" h="17">
                    <a:moveTo>
                      <a:pt x="3" y="15"/>
                    </a:moveTo>
                    <a:cubicBezTo>
                      <a:pt x="0" y="17"/>
                      <a:pt x="0" y="4"/>
                      <a:pt x="6" y="3"/>
                    </a:cubicBezTo>
                    <a:cubicBezTo>
                      <a:pt x="13" y="0"/>
                      <a:pt x="8" y="15"/>
                      <a:pt x="3" y="1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8" name="Group 345"/>
            <p:cNvGrpSpPr>
              <a:grpSpLocks/>
            </p:cNvGrpSpPr>
            <p:nvPr/>
          </p:nvGrpSpPr>
          <p:grpSpPr bwMode="auto">
            <a:xfrm>
              <a:off x="4411450" y="1309683"/>
              <a:ext cx="55563" cy="49212"/>
              <a:chOff x="2089" y="803"/>
              <a:chExt cx="35" cy="31"/>
            </a:xfrm>
          </p:grpSpPr>
          <p:sp>
            <p:nvSpPr>
              <p:cNvPr id="251" name="Freeform 343"/>
              <p:cNvSpPr>
                <a:spLocks/>
              </p:cNvSpPr>
              <p:nvPr/>
            </p:nvSpPr>
            <p:spPr bwMode="auto">
              <a:xfrm>
                <a:off x="2089" y="803"/>
                <a:ext cx="35" cy="31"/>
              </a:xfrm>
              <a:custGeom>
                <a:avLst/>
                <a:gdLst>
                  <a:gd name="T0" fmla="*/ 297 w 654"/>
                  <a:gd name="T1" fmla="*/ 522 h 580"/>
                  <a:gd name="T2" fmla="*/ 179 w 654"/>
                  <a:gd name="T3" fmla="*/ 203 h 580"/>
                  <a:gd name="T4" fmla="*/ 654 w 654"/>
                  <a:gd name="T5" fmla="*/ 58 h 580"/>
                  <a:gd name="T6" fmla="*/ 297 w 654"/>
                  <a:gd name="T7" fmla="*/ 522 h 580"/>
                </a:gdLst>
                <a:ahLst/>
                <a:cxnLst>
                  <a:cxn ang="0">
                    <a:pos x="T0" y="T1"/>
                  </a:cxn>
                  <a:cxn ang="0">
                    <a:pos x="T2" y="T3"/>
                  </a:cxn>
                  <a:cxn ang="0">
                    <a:pos x="T4" y="T5"/>
                  </a:cxn>
                  <a:cxn ang="0">
                    <a:pos x="T6" y="T7"/>
                  </a:cxn>
                </a:cxnLst>
                <a:rect l="0" t="0" r="r" b="b"/>
                <a:pathLst>
                  <a:path w="654" h="580">
                    <a:moveTo>
                      <a:pt x="297" y="522"/>
                    </a:moveTo>
                    <a:cubicBezTo>
                      <a:pt x="30" y="580"/>
                      <a:pt x="0" y="261"/>
                      <a:pt x="179" y="203"/>
                    </a:cubicBezTo>
                    <a:cubicBezTo>
                      <a:pt x="327" y="145"/>
                      <a:pt x="654" y="0"/>
                      <a:pt x="654" y="58"/>
                    </a:cubicBezTo>
                    <a:cubicBezTo>
                      <a:pt x="654" y="145"/>
                      <a:pt x="357" y="493"/>
                      <a:pt x="297" y="52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2" name="Freeform 344"/>
              <p:cNvSpPr>
                <a:spLocks/>
              </p:cNvSpPr>
              <p:nvPr/>
            </p:nvSpPr>
            <p:spPr bwMode="auto">
              <a:xfrm>
                <a:off x="2089" y="803"/>
                <a:ext cx="35" cy="31"/>
              </a:xfrm>
              <a:custGeom>
                <a:avLst/>
                <a:gdLst>
                  <a:gd name="T0" fmla="*/ 16 w 35"/>
                  <a:gd name="T1" fmla="*/ 27 h 31"/>
                  <a:gd name="T2" fmla="*/ 10 w 35"/>
                  <a:gd name="T3" fmla="*/ 10 h 31"/>
                  <a:gd name="T4" fmla="*/ 35 w 35"/>
                  <a:gd name="T5" fmla="*/ 3 h 31"/>
                  <a:gd name="T6" fmla="*/ 16 w 35"/>
                  <a:gd name="T7" fmla="*/ 27 h 31"/>
                </a:gdLst>
                <a:ahLst/>
                <a:cxnLst>
                  <a:cxn ang="0">
                    <a:pos x="T0" y="T1"/>
                  </a:cxn>
                  <a:cxn ang="0">
                    <a:pos x="T2" y="T3"/>
                  </a:cxn>
                  <a:cxn ang="0">
                    <a:pos x="T4" y="T5"/>
                  </a:cxn>
                  <a:cxn ang="0">
                    <a:pos x="T6" y="T7"/>
                  </a:cxn>
                </a:cxnLst>
                <a:rect l="0" t="0" r="r" b="b"/>
                <a:pathLst>
                  <a:path w="35" h="31">
                    <a:moveTo>
                      <a:pt x="16" y="27"/>
                    </a:moveTo>
                    <a:cubicBezTo>
                      <a:pt x="2" y="31"/>
                      <a:pt x="0" y="14"/>
                      <a:pt x="10" y="10"/>
                    </a:cubicBezTo>
                    <a:cubicBezTo>
                      <a:pt x="18" y="7"/>
                      <a:pt x="35" y="0"/>
                      <a:pt x="35" y="3"/>
                    </a:cubicBezTo>
                    <a:cubicBezTo>
                      <a:pt x="35" y="7"/>
                      <a:pt x="19" y="26"/>
                      <a:pt x="16" y="2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9" name="Group 348"/>
            <p:cNvGrpSpPr>
              <a:grpSpLocks/>
            </p:cNvGrpSpPr>
            <p:nvPr/>
          </p:nvGrpSpPr>
          <p:grpSpPr bwMode="auto">
            <a:xfrm>
              <a:off x="4492413" y="1350958"/>
              <a:ext cx="26988" cy="36512"/>
              <a:chOff x="2140" y="829"/>
              <a:chExt cx="17" cy="23"/>
            </a:xfrm>
          </p:grpSpPr>
          <p:sp>
            <p:nvSpPr>
              <p:cNvPr id="249" name="Freeform 346"/>
              <p:cNvSpPr>
                <a:spLocks/>
              </p:cNvSpPr>
              <p:nvPr/>
            </p:nvSpPr>
            <p:spPr bwMode="auto">
              <a:xfrm>
                <a:off x="2140" y="829"/>
                <a:ext cx="17" cy="23"/>
              </a:xfrm>
              <a:custGeom>
                <a:avLst/>
                <a:gdLst>
                  <a:gd name="T0" fmla="*/ 199 w 313"/>
                  <a:gd name="T1" fmla="*/ 352 h 440"/>
                  <a:gd name="T2" fmla="*/ 142 w 313"/>
                  <a:gd name="T3" fmla="*/ 58 h 440"/>
                  <a:gd name="T4" fmla="*/ 199 w 313"/>
                  <a:gd name="T5" fmla="*/ 352 h 440"/>
                </a:gdLst>
                <a:ahLst/>
                <a:cxnLst>
                  <a:cxn ang="0">
                    <a:pos x="T0" y="T1"/>
                  </a:cxn>
                  <a:cxn ang="0">
                    <a:pos x="T2" y="T3"/>
                  </a:cxn>
                  <a:cxn ang="0">
                    <a:pos x="T4" y="T5"/>
                  </a:cxn>
                </a:cxnLst>
                <a:rect l="0" t="0" r="r" b="b"/>
                <a:pathLst>
                  <a:path w="313" h="440">
                    <a:moveTo>
                      <a:pt x="199" y="352"/>
                    </a:moveTo>
                    <a:cubicBezTo>
                      <a:pt x="85" y="440"/>
                      <a:pt x="0" y="146"/>
                      <a:pt x="142" y="58"/>
                    </a:cubicBezTo>
                    <a:cubicBezTo>
                      <a:pt x="285" y="0"/>
                      <a:pt x="313" y="264"/>
                      <a:pt x="199" y="35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0" name="Freeform 347"/>
              <p:cNvSpPr>
                <a:spLocks/>
              </p:cNvSpPr>
              <p:nvPr/>
            </p:nvSpPr>
            <p:spPr bwMode="auto">
              <a:xfrm>
                <a:off x="2140" y="829"/>
                <a:ext cx="17" cy="23"/>
              </a:xfrm>
              <a:custGeom>
                <a:avLst/>
                <a:gdLst>
                  <a:gd name="T0" fmla="*/ 10 w 17"/>
                  <a:gd name="T1" fmla="*/ 19 h 23"/>
                  <a:gd name="T2" fmla="*/ 7 w 17"/>
                  <a:gd name="T3" fmla="*/ 3 h 23"/>
                  <a:gd name="T4" fmla="*/ 10 w 17"/>
                  <a:gd name="T5" fmla="*/ 19 h 23"/>
                </a:gdLst>
                <a:ahLst/>
                <a:cxnLst>
                  <a:cxn ang="0">
                    <a:pos x="T0" y="T1"/>
                  </a:cxn>
                  <a:cxn ang="0">
                    <a:pos x="T2" y="T3"/>
                  </a:cxn>
                  <a:cxn ang="0">
                    <a:pos x="T4" y="T5"/>
                  </a:cxn>
                </a:cxnLst>
                <a:rect l="0" t="0" r="r" b="b"/>
                <a:pathLst>
                  <a:path w="17" h="23">
                    <a:moveTo>
                      <a:pt x="10" y="19"/>
                    </a:moveTo>
                    <a:cubicBezTo>
                      <a:pt x="4" y="23"/>
                      <a:pt x="0" y="8"/>
                      <a:pt x="7" y="3"/>
                    </a:cubicBezTo>
                    <a:cubicBezTo>
                      <a:pt x="15" y="0"/>
                      <a:pt x="17" y="14"/>
                      <a:pt x="10" y="1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0" name="Group 351"/>
            <p:cNvGrpSpPr>
              <a:grpSpLocks/>
            </p:cNvGrpSpPr>
            <p:nvPr/>
          </p:nvGrpSpPr>
          <p:grpSpPr bwMode="auto">
            <a:xfrm>
              <a:off x="4603538" y="1316033"/>
              <a:ext cx="38100" cy="36512"/>
              <a:chOff x="2210" y="807"/>
              <a:chExt cx="24" cy="23"/>
            </a:xfrm>
          </p:grpSpPr>
          <p:sp>
            <p:nvSpPr>
              <p:cNvPr id="247" name="Freeform 349"/>
              <p:cNvSpPr>
                <a:spLocks/>
              </p:cNvSpPr>
              <p:nvPr/>
            </p:nvSpPr>
            <p:spPr bwMode="auto">
              <a:xfrm>
                <a:off x="2210" y="807"/>
                <a:ext cx="24" cy="23"/>
              </a:xfrm>
              <a:custGeom>
                <a:avLst/>
                <a:gdLst>
                  <a:gd name="T0" fmla="*/ 89 w 447"/>
                  <a:gd name="T1" fmla="*/ 434 h 434"/>
                  <a:gd name="T2" fmla="*/ 238 w 447"/>
                  <a:gd name="T3" fmla="*/ 58 h 434"/>
                  <a:gd name="T4" fmla="*/ 357 w 447"/>
                  <a:gd name="T5" fmla="*/ 145 h 434"/>
                  <a:gd name="T6" fmla="*/ 89 w 447"/>
                  <a:gd name="T7" fmla="*/ 434 h 434"/>
                </a:gdLst>
                <a:ahLst/>
                <a:cxnLst>
                  <a:cxn ang="0">
                    <a:pos x="T0" y="T1"/>
                  </a:cxn>
                  <a:cxn ang="0">
                    <a:pos x="T2" y="T3"/>
                  </a:cxn>
                  <a:cxn ang="0">
                    <a:pos x="T4" y="T5"/>
                  </a:cxn>
                  <a:cxn ang="0">
                    <a:pos x="T6" y="T7"/>
                  </a:cxn>
                </a:cxnLst>
                <a:rect l="0" t="0" r="r" b="b"/>
                <a:pathLst>
                  <a:path w="447" h="434">
                    <a:moveTo>
                      <a:pt x="89" y="434"/>
                    </a:moveTo>
                    <a:cubicBezTo>
                      <a:pt x="0" y="405"/>
                      <a:pt x="209" y="116"/>
                      <a:pt x="238" y="58"/>
                    </a:cubicBezTo>
                    <a:cubicBezTo>
                      <a:pt x="298" y="0"/>
                      <a:pt x="447" y="29"/>
                      <a:pt x="357" y="145"/>
                    </a:cubicBezTo>
                    <a:cubicBezTo>
                      <a:pt x="298" y="260"/>
                      <a:pt x="179" y="434"/>
                      <a:pt x="89" y="43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8" name="Freeform 350"/>
              <p:cNvSpPr>
                <a:spLocks/>
              </p:cNvSpPr>
              <p:nvPr/>
            </p:nvSpPr>
            <p:spPr bwMode="auto">
              <a:xfrm>
                <a:off x="2210" y="807"/>
                <a:ext cx="24" cy="23"/>
              </a:xfrm>
              <a:custGeom>
                <a:avLst/>
                <a:gdLst>
                  <a:gd name="T0" fmla="*/ 5 w 24"/>
                  <a:gd name="T1" fmla="*/ 23 h 23"/>
                  <a:gd name="T2" fmla="*/ 12 w 24"/>
                  <a:gd name="T3" fmla="*/ 3 h 23"/>
                  <a:gd name="T4" fmla="*/ 19 w 24"/>
                  <a:gd name="T5" fmla="*/ 8 h 23"/>
                  <a:gd name="T6" fmla="*/ 5 w 24"/>
                  <a:gd name="T7" fmla="*/ 23 h 23"/>
                </a:gdLst>
                <a:ahLst/>
                <a:cxnLst>
                  <a:cxn ang="0">
                    <a:pos x="T0" y="T1"/>
                  </a:cxn>
                  <a:cxn ang="0">
                    <a:pos x="T2" y="T3"/>
                  </a:cxn>
                  <a:cxn ang="0">
                    <a:pos x="T4" y="T5"/>
                  </a:cxn>
                  <a:cxn ang="0">
                    <a:pos x="T6" y="T7"/>
                  </a:cxn>
                </a:cxnLst>
                <a:rect l="0" t="0" r="r" b="b"/>
                <a:pathLst>
                  <a:path w="24" h="23">
                    <a:moveTo>
                      <a:pt x="5" y="23"/>
                    </a:moveTo>
                    <a:cubicBezTo>
                      <a:pt x="0" y="21"/>
                      <a:pt x="11" y="6"/>
                      <a:pt x="12" y="3"/>
                    </a:cubicBezTo>
                    <a:cubicBezTo>
                      <a:pt x="16" y="0"/>
                      <a:pt x="24" y="1"/>
                      <a:pt x="19" y="8"/>
                    </a:cubicBezTo>
                    <a:cubicBezTo>
                      <a:pt x="16" y="14"/>
                      <a:pt x="9" y="23"/>
                      <a:pt x="5" y="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1" name="Group 354"/>
            <p:cNvGrpSpPr>
              <a:grpSpLocks/>
            </p:cNvGrpSpPr>
            <p:nvPr/>
          </p:nvGrpSpPr>
          <p:grpSpPr bwMode="auto">
            <a:xfrm>
              <a:off x="4638463" y="1281108"/>
              <a:ext cx="33338" cy="22225"/>
              <a:chOff x="2232" y="785"/>
              <a:chExt cx="21" cy="14"/>
            </a:xfrm>
          </p:grpSpPr>
          <p:sp>
            <p:nvSpPr>
              <p:cNvPr id="245" name="Freeform 352"/>
              <p:cNvSpPr>
                <a:spLocks/>
              </p:cNvSpPr>
              <p:nvPr/>
            </p:nvSpPr>
            <p:spPr bwMode="auto">
              <a:xfrm>
                <a:off x="2232" y="785"/>
                <a:ext cx="21" cy="14"/>
              </a:xfrm>
              <a:custGeom>
                <a:avLst/>
                <a:gdLst>
                  <a:gd name="T0" fmla="*/ 88 w 407"/>
                  <a:gd name="T1" fmla="*/ 260 h 260"/>
                  <a:gd name="T2" fmla="*/ 233 w 407"/>
                  <a:gd name="T3" fmla="*/ 58 h 260"/>
                  <a:gd name="T4" fmla="*/ 88 w 407"/>
                  <a:gd name="T5" fmla="*/ 260 h 260"/>
                </a:gdLst>
                <a:ahLst/>
                <a:cxnLst>
                  <a:cxn ang="0">
                    <a:pos x="T0" y="T1"/>
                  </a:cxn>
                  <a:cxn ang="0">
                    <a:pos x="T2" y="T3"/>
                  </a:cxn>
                  <a:cxn ang="0">
                    <a:pos x="T4" y="T5"/>
                  </a:cxn>
                </a:cxnLst>
                <a:rect l="0" t="0" r="r" b="b"/>
                <a:pathLst>
                  <a:path w="407" h="260">
                    <a:moveTo>
                      <a:pt x="88" y="260"/>
                    </a:moveTo>
                    <a:cubicBezTo>
                      <a:pt x="0" y="260"/>
                      <a:pt x="59" y="0"/>
                      <a:pt x="233" y="58"/>
                    </a:cubicBezTo>
                    <a:cubicBezTo>
                      <a:pt x="407" y="116"/>
                      <a:pt x="204" y="260"/>
                      <a:pt x="88" y="26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6" name="Freeform 353"/>
              <p:cNvSpPr>
                <a:spLocks/>
              </p:cNvSpPr>
              <p:nvPr/>
            </p:nvSpPr>
            <p:spPr bwMode="auto">
              <a:xfrm>
                <a:off x="2232" y="785"/>
                <a:ext cx="21" cy="14"/>
              </a:xfrm>
              <a:custGeom>
                <a:avLst/>
                <a:gdLst>
                  <a:gd name="T0" fmla="*/ 4 w 21"/>
                  <a:gd name="T1" fmla="*/ 14 h 14"/>
                  <a:gd name="T2" fmla="*/ 12 w 21"/>
                  <a:gd name="T3" fmla="*/ 3 h 14"/>
                  <a:gd name="T4" fmla="*/ 4 w 21"/>
                  <a:gd name="T5" fmla="*/ 14 h 14"/>
                </a:gdLst>
                <a:ahLst/>
                <a:cxnLst>
                  <a:cxn ang="0">
                    <a:pos x="T0" y="T1"/>
                  </a:cxn>
                  <a:cxn ang="0">
                    <a:pos x="T2" y="T3"/>
                  </a:cxn>
                  <a:cxn ang="0">
                    <a:pos x="T4" y="T5"/>
                  </a:cxn>
                </a:cxnLst>
                <a:rect l="0" t="0" r="r" b="b"/>
                <a:pathLst>
                  <a:path w="21" h="14">
                    <a:moveTo>
                      <a:pt x="4" y="14"/>
                    </a:moveTo>
                    <a:cubicBezTo>
                      <a:pt x="0" y="14"/>
                      <a:pt x="3" y="0"/>
                      <a:pt x="12" y="3"/>
                    </a:cubicBezTo>
                    <a:cubicBezTo>
                      <a:pt x="21" y="6"/>
                      <a:pt x="11" y="14"/>
                      <a:pt x="4"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2" name="Group 357"/>
            <p:cNvGrpSpPr>
              <a:grpSpLocks/>
            </p:cNvGrpSpPr>
            <p:nvPr/>
          </p:nvGrpSpPr>
          <p:grpSpPr bwMode="auto">
            <a:xfrm>
              <a:off x="3730411" y="2327267"/>
              <a:ext cx="28575" cy="50800"/>
              <a:chOff x="1660" y="1444"/>
              <a:chExt cx="18" cy="32"/>
            </a:xfrm>
          </p:grpSpPr>
          <p:sp>
            <p:nvSpPr>
              <p:cNvPr id="243" name="Freeform 355"/>
              <p:cNvSpPr>
                <a:spLocks/>
              </p:cNvSpPr>
              <p:nvPr/>
            </p:nvSpPr>
            <p:spPr bwMode="auto">
              <a:xfrm>
                <a:off x="1660" y="1444"/>
                <a:ext cx="18" cy="32"/>
              </a:xfrm>
              <a:custGeom>
                <a:avLst/>
                <a:gdLst>
                  <a:gd name="T0" fmla="*/ 294 w 353"/>
                  <a:gd name="T1" fmla="*/ 497 h 613"/>
                  <a:gd name="T2" fmla="*/ 176 w 353"/>
                  <a:gd name="T3" fmla="*/ 29 h 613"/>
                  <a:gd name="T4" fmla="*/ 294 w 353"/>
                  <a:gd name="T5" fmla="*/ 497 h 613"/>
                </a:gdLst>
                <a:ahLst/>
                <a:cxnLst>
                  <a:cxn ang="0">
                    <a:pos x="T0" y="T1"/>
                  </a:cxn>
                  <a:cxn ang="0">
                    <a:pos x="T2" y="T3"/>
                  </a:cxn>
                  <a:cxn ang="0">
                    <a:pos x="T4" y="T5"/>
                  </a:cxn>
                </a:cxnLst>
                <a:rect l="0" t="0" r="r" b="b"/>
                <a:pathLst>
                  <a:path w="353" h="613">
                    <a:moveTo>
                      <a:pt x="294" y="497"/>
                    </a:moveTo>
                    <a:cubicBezTo>
                      <a:pt x="176" y="613"/>
                      <a:pt x="0" y="0"/>
                      <a:pt x="176" y="29"/>
                    </a:cubicBezTo>
                    <a:cubicBezTo>
                      <a:pt x="353" y="59"/>
                      <a:pt x="353" y="438"/>
                      <a:pt x="294" y="49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4" name="Freeform 356"/>
              <p:cNvSpPr>
                <a:spLocks/>
              </p:cNvSpPr>
              <p:nvPr/>
            </p:nvSpPr>
            <p:spPr bwMode="auto">
              <a:xfrm>
                <a:off x="1660" y="1444"/>
                <a:ext cx="18" cy="32"/>
              </a:xfrm>
              <a:custGeom>
                <a:avLst/>
                <a:gdLst>
                  <a:gd name="T0" fmla="*/ 15 w 18"/>
                  <a:gd name="T1" fmla="*/ 26 h 32"/>
                  <a:gd name="T2" fmla="*/ 9 w 18"/>
                  <a:gd name="T3" fmla="*/ 1 h 32"/>
                  <a:gd name="T4" fmla="*/ 15 w 18"/>
                  <a:gd name="T5" fmla="*/ 26 h 32"/>
                </a:gdLst>
                <a:ahLst/>
                <a:cxnLst>
                  <a:cxn ang="0">
                    <a:pos x="T0" y="T1"/>
                  </a:cxn>
                  <a:cxn ang="0">
                    <a:pos x="T2" y="T3"/>
                  </a:cxn>
                  <a:cxn ang="0">
                    <a:pos x="T4" y="T5"/>
                  </a:cxn>
                </a:cxnLst>
                <a:rect l="0" t="0" r="r" b="b"/>
                <a:pathLst>
                  <a:path w="18" h="32">
                    <a:moveTo>
                      <a:pt x="15" y="26"/>
                    </a:moveTo>
                    <a:cubicBezTo>
                      <a:pt x="9" y="32"/>
                      <a:pt x="0" y="0"/>
                      <a:pt x="9" y="1"/>
                    </a:cubicBezTo>
                    <a:cubicBezTo>
                      <a:pt x="18" y="3"/>
                      <a:pt x="18" y="23"/>
                      <a:pt x="15" y="2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3" name="Group 360"/>
            <p:cNvGrpSpPr>
              <a:grpSpLocks/>
            </p:cNvGrpSpPr>
            <p:nvPr/>
          </p:nvGrpSpPr>
          <p:grpSpPr bwMode="auto">
            <a:xfrm>
              <a:off x="3811374" y="2259005"/>
              <a:ext cx="28575" cy="19050"/>
              <a:chOff x="1711" y="1401"/>
              <a:chExt cx="18" cy="12"/>
            </a:xfrm>
          </p:grpSpPr>
          <p:sp>
            <p:nvSpPr>
              <p:cNvPr id="241" name="Freeform 358"/>
              <p:cNvSpPr>
                <a:spLocks/>
              </p:cNvSpPr>
              <p:nvPr/>
            </p:nvSpPr>
            <p:spPr bwMode="auto">
              <a:xfrm>
                <a:off x="1711" y="1401"/>
                <a:ext cx="18" cy="12"/>
              </a:xfrm>
              <a:custGeom>
                <a:avLst/>
                <a:gdLst>
                  <a:gd name="T0" fmla="*/ 232 w 347"/>
                  <a:gd name="T1" fmla="*/ 204 h 233"/>
                  <a:gd name="T2" fmla="*/ 174 w 347"/>
                  <a:gd name="T3" fmla="*/ 29 h 233"/>
                  <a:gd name="T4" fmla="*/ 232 w 347"/>
                  <a:gd name="T5" fmla="*/ 204 h 233"/>
                </a:gdLst>
                <a:ahLst/>
                <a:cxnLst>
                  <a:cxn ang="0">
                    <a:pos x="T0" y="T1"/>
                  </a:cxn>
                  <a:cxn ang="0">
                    <a:pos x="T2" y="T3"/>
                  </a:cxn>
                  <a:cxn ang="0">
                    <a:pos x="T4" y="T5"/>
                  </a:cxn>
                </a:cxnLst>
                <a:rect l="0" t="0" r="r" b="b"/>
                <a:pathLst>
                  <a:path w="347" h="233">
                    <a:moveTo>
                      <a:pt x="232" y="204"/>
                    </a:moveTo>
                    <a:cubicBezTo>
                      <a:pt x="145" y="233"/>
                      <a:pt x="0" y="58"/>
                      <a:pt x="174" y="29"/>
                    </a:cubicBezTo>
                    <a:cubicBezTo>
                      <a:pt x="347" y="0"/>
                      <a:pt x="318" y="204"/>
                      <a:pt x="232" y="20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2" name="Freeform 359"/>
              <p:cNvSpPr>
                <a:spLocks/>
              </p:cNvSpPr>
              <p:nvPr/>
            </p:nvSpPr>
            <p:spPr bwMode="auto">
              <a:xfrm>
                <a:off x="1711" y="1401"/>
                <a:ext cx="18" cy="12"/>
              </a:xfrm>
              <a:custGeom>
                <a:avLst/>
                <a:gdLst>
                  <a:gd name="T0" fmla="*/ 12 w 18"/>
                  <a:gd name="T1" fmla="*/ 11 h 12"/>
                  <a:gd name="T2" fmla="*/ 9 w 18"/>
                  <a:gd name="T3" fmla="*/ 2 h 12"/>
                  <a:gd name="T4" fmla="*/ 12 w 18"/>
                  <a:gd name="T5" fmla="*/ 11 h 12"/>
                </a:gdLst>
                <a:ahLst/>
                <a:cxnLst>
                  <a:cxn ang="0">
                    <a:pos x="T0" y="T1"/>
                  </a:cxn>
                  <a:cxn ang="0">
                    <a:pos x="T2" y="T3"/>
                  </a:cxn>
                  <a:cxn ang="0">
                    <a:pos x="T4" y="T5"/>
                  </a:cxn>
                </a:cxnLst>
                <a:rect l="0" t="0" r="r" b="b"/>
                <a:pathLst>
                  <a:path w="18" h="12">
                    <a:moveTo>
                      <a:pt x="12" y="11"/>
                    </a:moveTo>
                    <a:cubicBezTo>
                      <a:pt x="8" y="12"/>
                      <a:pt x="0" y="3"/>
                      <a:pt x="9" y="2"/>
                    </a:cubicBezTo>
                    <a:cubicBezTo>
                      <a:pt x="18" y="0"/>
                      <a:pt x="17" y="11"/>
                      <a:pt x="12"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4" name="Group 363"/>
            <p:cNvGrpSpPr>
              <a:grpSpLocks/>
            </p:cNvGrpSpPr>
            <p:nvPr/>
          </p:nvGrpSpPr>
          <p:grpSpPr bwMode="auto">
            <a:xfrm>
              <a:off x="3711361" y="2203443"/>
              <a:ext cx="28575" cy="20637"/>
              <a:chOff x="1648" y="1366"/>
              <a:chExt cx="18" cy="13"/>
            </a:xfrm>
          </p:grpSpPr>
          <p:sp>
            <p:nvSpPr>
              <p:cNvPr id="239" name="Freeform 361"/>
              <p:cNvSpPr>
                <a:spLocks/>
              </p:cNvSpPr>
              <p:nvPr/>
            </p:nvSpPr>
            <p:spPr bwMode="auto">
              <a:xfrm>
                <a:off x="1648" y="1366"/>
                <a:ext cx="18" cy="13"/>
              </a:xfrm>
              <a:custGeom>
                <a:avLst/>
                <a:gdLst>
                  <a:gd name="T0" fmla="*/ 242 w 333"/>
                  <a:gd name="T1" fmla="*/ 150 h 240"/>
                  <a:gd name="T2" fmla="*/ 121 w 333"/>
                  <a:gd name="T3" fmla="*/ 30 h 240"/>
                  <a:gd name="T4" fmla="*/ 242 w 333"/>
                  <a:gd name="T5" fmla="*/ 150 h 240"/>
                </a:gdLst>
                <a:ahLst/>
                <a:cxnLst>
                  <a:cxn ang="0">
                    <a:pos x="T0" y="T1"/>
                  </a:cxn>
                  <a:cxn ang="0">
                    <a:pos x="T2" y="T3"/>
                  </a:cxn>
                  <a:cxn ang="0">
                    <a:pos x="T4" y="T5"/>
                  </a:cxn>
                </a:cxnLst>
                <a:rect l="0" t="0" r="r" b="b"/>
                <a:pathLst>
                  <a:path w="333" h="240">
                    <a:moveTo>
                      <a:pt x="242" y="150"/>
                    </a:moveTo>
                    <a:cubicBezTo>
                      <a:pt x="151" y="240"/>
                      <a:pt x="0" y="60"/>
                      <a:pt x="121" y="30"/>
                    </a:cubicBezTo>
                    <a:cubicBezTo>
                      <a:pt x="242" y="0"/>
                      <a:pt x="333" y="60"/>
                      <a:pt x="242" y="15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0" name="Freeform 362"/>
              <p:cNvSpPr>
                <a:spLocks/>
              </p:cNvSpPr>
              <p:nvPr/>
            </p:nvSpPr>
            <p:spPr bwMode="auto">
              <a:xfrm>
                <a:off x="1648" y="1366"/>
                <a:ext cx="18" cy="13"/>
              </a:xfrm>
              <a:custGeom>
                <a:avLst/>
                <a:gdLst>
                  <a:gd name="T0" fmla="*/ 13 w 18"/>
                  <a:gd name="T1" fmla="*/ 8 h 13"/>
                  <a:gd name="T2" fmla="*/ 6 w 18"/>
                  <a:gd name="T3" fmla="*/ 2 h 13"/>
                  <a:gd name="T4" fmla="*/ 13 w 18"/>
                  <a:gd name="T5" fmla="*/ 8 h 13"/>
                </a:gdLst>
                <a:ahLst/>
                <a:cxnLst>
                  <a:cxn ang="0">
                    <a:pos x="T0" y="T1"/>
                  </a:cxn>
                  <a:cxn ang="0">
                    <a:pos x="T2" y="T3"/>
                  </a:cxn>
                  <a:cxn ang="0">
                    <a:pos x="T4" y="T5"/>
                  </a:cxn>
                </a:cxnLst>
                <a:rect l="0" t="0" r="r" b="b"/>
                <a:pathLst>
                  <a:path w="18" h="13">
                    <a:moveTo>
                      <a:pt x="13" y="8"/>
                    </a:moveTo>
                    <a:cubicBezTo>
                      <a:pt x="8" y="13"/>
                      <a:pt x="0" y="3"/>
                      <a:pt x="6" y="2"/>
                    </a:cubicBezTo>
                    <a:cubicBezTo>
                      <a:pt x="13" y="0"/>
                      <a:pt x="18" y="3"/>
                      <a:pt x="13"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5" name="Group 366"/>
            <p:cNvGrpSpPr>
              <a:grpSpLocks/>
            </p:cNvGrpSpPr>
            <p:nvPr/>
          </p:nvGrpSpPr>
          <p:grpSpPr bwMode="auto">
            <a:xfrm>
              <a:off x="3662149" y="2152643"/>
              <a:ext cx="26988" cy="28575"/>
              <a:chOff x="1617" y="1334"/>
              <a:chExt cx="17" cy="18"/>
            </a:xfrm>
          </p:grpSpPr>
          <p:sp>
            <p:nvSpPr>
              <p:cNvPr id="237" name="Freeform 364"/>
              <p:cNvSpPr>
                <a:spLocks/>
              </p:cNvSpPr>
              <p:nvPr/>
            </p:nvSpPr>
            <p:spPr bwMode="auto">
              <a:xfrm>
                <a:off x="1617" y="1334"/>
                <a:ext cx="17" cy="18"/>
              </a:xfrm>
              <a:custGeom>
                <a:avLst/>
                <a:gdLst>
                  <a:gd name="T0" fmla="*/ 171 w 313"/>
                  <a:gd name="T1" fmla="*/ 236 h 354"/>
                  <a:gd name="T2" fmla="*/ 28 w 313"/>
                  <a:gd name="T3" fmla="*/ 177 h 354"/>
                  <a:gd name="T4" fmla="*/ 171 w 313"/>
                  <a:gd name="T5" fmla="*/ 236 h 354"/>
                </a:gdLst>
                <a:ahLst/>
                <a:cxnLst>
                  <a:cxn ang="0">
                    <a:pos x="T0" y="T1"/>
                  </a:cxn>
                  <a:cxn ang="0">
                    <a:pos x="T2" y="T3"/>
                  </a:cxn>
                  <a:cxn ang="0">
                    <a:pos x="T4" y="T5"/>
                  </a:cxn>
                </a:cxnLst>
                <a:rect l="0" t="0" r="r" b="b"/>
                <a:pathLst>
                  <a:path w="313" h="354">
                    <a:moveTo>
                      <a:pt x="171" y="236"/>
                    </a:moveTo>
                    <a:cubicBezTo>
                      <a:pt x="85" y="354"/>
                      <a:pt x="0" y="236"/>
                      <a:pt x="28" y="177"/>
                    </a:cubicBezTo>
                    <a:cubicBezTo>
                      <a:pt x="57" y="118"/>
                      <a:pt x="313" y="0"/>
                      <a:pt x="171" y="23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8" name="Freeform 365"/>
              <p:cNvSpPr>
                <a:spLocks/>
              </p:cNvSpPr>
              <p:nvPr/>
            </p:nvSpPr>
            <p:spPr bwMode="auto">
              <a:xfrm>
                <a:off x="1617" y="1334"/>
                <a:ext cx="17" cy="18"/>
              </a:xfrm>
              <a:custGeom>
                <a:avLst/>
                <a:gdLst>
                  <a:gd name="T0" fmla="*/ 9 w 17"/>
                  <a:gd name="T1" fmla="*/ 12 h 18"/>
                  <a:gd name="T2" fmla="*/ 1 w 17"/>
                  <a:gd name="T3" fmla="*/ 9 h 18"/>
                  <a:gd name="T4" fmla="*/ 9 w 17"/>
                  <a:gd name="T5" fmla="*/ 12 h 18"/>
                </a:gdLst>
                <a:ahLst/>
                <a:cxnLst>
                  <a:cxn ang="0">
                    <a:pos x="T0" y="T1"/>
                  </a:cxn>
                  <a:cxn ang="0">
                    <a:pos x="T2" y="T3"/>
                  </a:cxn>
                  <a:cxn ang="0">
                    <a:pos x="T4" y="T5"/>
                  </a:cxn>
                </a:cxnLst>
                <a:rect l="0" t="0" r="r" b="b"/>
                <a:pathLst>
                  <a:path w="17" h="18">
                    <a:moveTo>
                      <a:pt x="9" y="12"/>
                    </a:moveTo>
                    <a:cubicBezTo>
                      <a:pt x="5" y="18"/>
                      <a:pt x="0" y="12"/>
                      <a:pt x="1" y="9"/>
                    </a:cubicBezTo>
                    <a:cubicBezTo>
                      <a:pt x="3" y="6"/>
                      <a:pt x="17" y="0"/>
                      <a:pt x="9"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6" name="Group 369"/>
            <p:cNvGrpSpPr>
              <a:grpSpLocks/>
            </p:cNvGrpSpPr>
            <p:nvPr/>
          </p:nvGrpSpPr>
          <p:grpSpPr bwMode="auto">
            <a:xfrm>
              <a:off x="4349537" y="1281108"/>
              <a:ext cx="28575" cy="25400"/>
              <a:chOff x="2050" y="785"/>
              <a:chExt cx="18" cy="16"/>
            </a:xfrm>
          </p:grpSpPr>
          <p:sp>
            <p:nvSpPr>
              <p:cNvPr id="235" name="Freeform 367"/>
              <p:cNvSpPr>
                <a:spLocks/>
              </p:cNvSpPr>
              <p:nvPr/>
            </p:nvSpPr>
            <p:spPr bwMode="auto">
              <a:xfrm>
                <a:off x="2050" y="785"/>
                <a:ext cx="18" cy="16"/>
              </a:xfrm>
              <a:custGeom>
                <a:avLst/>
                <a:gdLst>
                  <a:gd name="T0" fmla="*/ 212 w 333"/>
                  <a:gd name="T1" fmla="*/ 270 h 300"/>
                  <a:gd name="T2" fmla="*/ 182 w 333"/>
                  <a:gd name="T3" fmla="*/ 0 h 300"/>
                  <a:gd name="T4" fmla="*/ 212 w 333"/>
                  <a:gd name="T5" fmla="*/ 270 h 300"/>
                </a:gdLst>
                <a:ahLst/>
                <a:cxnLst>
                  <a:cxn ang="0">
                    <a:pos x="T0" y="T1"/>
                  </a:cxn>
                  <a:cxn ang="0">
                    <a:pos x="T2" y="T3"/>
                  </a:cxn>
                  <a:cxn ang="0">
                    <a:pos x="T4" y="T5"/>
                  </a:cxn>
                </a:cxnLst>
                <a:rect l="0" t="0" r="r" b="b"/>
                <a:pathLst>
                  <a:path w="333" h="300">
                    <a:moveTo>
                      <a:pt x="212" y="270"/>
                    </a:moveTo>
                    <a:cubicBezTo>
                      <a:pt x="61" y="300"/>
                      <a:pt x="0" y="0"/>
                      <a:pt x="182" y="0"/>
                    </a:cubicBezTo>
                    <a:cubicBezTo>
                      <a:pt x="333" y="0"/>
                      <a:pt x="333" y="240"/>
                      <a:pt x="212" y="27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6" name="Freeform 368"/>
              <p:cNvSpPr>
                <a:spLocks/>
              </p:cNvSpPr>
              <p:nvPr/>
            </p:nvSpPr>
            <p:spPr bwMode="auto">
              <a:xfrm>
                <a:off x="2050" y="785"/>
                <a:ext cx="18" cy="16"/>
              </a:xfrm>
              <a:custGeom>
                <a:avLst/>
                <a:gdLst>
                  <a:gd name="T0" fmla="*/ 11 w 18"/>
                  <a:gd name="T1" fmla="*/ 14 h 16"/>
                  <a:gd name="T2" fmla="*/ 10 w 18"/>
                  <a:gd name="T3" fmla="*/ 0 h 16"/>
                  <a:gd name="T4" fmla="*/ 11 w 18"/>
                  <a:gd name="T5" fmla="*/ 14 h 16"/>
                </a:gdLst>
                <a:ahLst/>
                <a:cxnLst>
                  <a:cxn ang="0">
                    <a:pos x="T0" y="T1"/>
                  </a:cxn>
                  <a:cxn ang="0">
                    <a:pos x="T2" y="T3"/>
                  </a:cxn>
                  <a:cxn ang="0">
                    <a:pos x="T4" y="T5"/>
                  </a:cxn>
                </a:cxnLst>
                <a:rect l="0" t="0" r="r" b="b"/>
                <a:pathLst>
                  <a:path w="18" h="16">
                    <a:moveTo>
                      <a:pt x="11" y="14"/>
                    </a:moveTo>
                    <a:cubicBezTo>
                      <a:pt x="3" y="16"/>
                      <a:pt x="0" y="0"/>
                      <a:pt x="10" y="0"/>
                    </a:cubicBezTo>
                    <a:cubicBezTo>
                      <a:pt x="18" y="0"/>
                      <a:pt x="18" y="13"/>
                      <a:pt x="11"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7" name="Group 372"/>
            <p:cNvGrpSpPr>
              <a:grpSpLocks/>
            </p:cNvGrpSpPr>
            <p:nvPr/>
          </p:nvGrpSpPr>
          <p:grpSpPr bwMode="auto">
            <a:xfrm>
              <a:off x="6472029" y="692148"/>
              <a:ext cx="192088" cy="130175"/>
              <a:chOff x="3387" y="414"/>
              <a:chExt cx="121" cy="82"/>
            </a:xfrm>
          </p:grpSpPr>
          <p:sp>
            <p:nvSpPr>
              <p:cNvPr id="233" name="Freeform 370"/>
              <p:cNvSpPr>
                <a:spLocks/>
              </p:cNvSpPr>
              <p:nvPr/>
            </p:nvSpPr>
            <p:spPr bwMode="auto">
              <a:xfrm>
                <a:off x="3387" y="414"/>
                <a:ext cx="121" cy="82"/>
              </a:xfrm>
              <a:custGeom>
                <a:avLst/>
                <a:gdLst>
                  <a:gd name="T0" fmla="*/ 894 w 1143"/>
                  <a:gd name="T1" fmla="*/ 723 h 767"/>
                  <a:gd name="T2" fmla="*/ 615 w 1143"/>
                  <a:gd name="T3" fmla="*/ 546 h 767"/>
                  <a:gd name="T4" fmla="*/ 293 w 1143"/>
                  <a:gd name="T5" fmla="*/ 369 h 767"/>
                  <a:gd name="T6" fmla="*/ 44 w 1143"/>
                  <a:gd name="T7" fmla="*/ 148 h 767"/>
                  <a:gd name="T8" fmla="*/ 234 w 1143"/>
                  <a:gd name="T9" fmla="*/ 44 h 767"/>
                  <a:gd name="T10" fmla="*/ 571 w 1143"/>
                  <a:gd name="T11" fmla="*/ 148 h 767"/>
                  <a:gd name="T12" fmla="*/ 879 w 1143"/>
                  <a:gd name="T13" fmla="*/ 74 h 767"/>
                  <a:gd name="T14" fmla="*/ 1114 w 1143"/>
                  <a:gd name="T15" fmla="*/ 30 h 767"/>
                  <a:gd name="T16" fmla="*/ 982 w 1143"/>
                  <a:gd name="T17" fmla="*/ 354 h 767"/>
                  <a:gd name="T18" fmla="*/ 1026 w 1143"/>
                  <a:gd name="T19" fmla="*/ 575 h 767"/>
                  <a:gd name="T20" fmla="*/ 894 w 1143"/>
                  <a:gd name="T21" fmla="*/ 723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3" h="767">
                    <a:moveTo>
                      <a:pt x="894" y="723"/>
                    </a:moveTo>
                    <a:cubicBezTo>
                      <a:pt x="733" y="664"/>
                      <a:pt x="747" y="575"/>
                      <a:pt x="615" y="546"/>
                    </a:cubicBezTo>
                    <a:cubicBezTo>
                      <a:pt x="484" y="516"/>
                      <a:pt x="469" y="413"/>
                      <a:pt x="293" y="369"/>
                    </a:cubicBezTo>
                    <a:cubicBezTo>
                      <a:pt x="132" y="339"/>
                      <a:pt x="0" y="251"/>
                      <a:pt x="44" y="148"/>
                    </a:cubicBezTo>
                    <a:cubicBezTo>
                      <a:pt x="88" y="44"/>
                      <a:pt x="176" y="59"/>
                      <a:pt x="234" y="44"/>
                    </a:cubicBezTo>
                    <a:cubicBezTo>
                      <a:pt x="308" y="30"/>
                      <a:pt x="454" y="162"/>
                      <a:pt x="571" y="148"/>
                    </a:cubicBezTo>
                    <a:cubicBezTo>
                      <a:pt x="674" y="133"/>
                      <a:pt x="806" y="133"/>
                      <a:pt x="879" y="74"/>
                    </a:cubicBezTo>
                    <a:cubicBezTo>
                      <a:pt x="953" y="15"/>
                      <a:pt x="1143" y="0"/>
                      <a:pt x="1114" y="30"/>
                    </a:cubicBezTo>
                    <a:cubicBezTo>
                      <a:pt x="1099" y="59"/>
                      <a:pt x="982" y="251"/>
                      <a:pt x="982" y="354"/>
                    </a:cubicBezTo>
                    <a:cubicBezTo>
                      <a:pt x="982" y="457"/>
                      <a:pt x="1055" y="546"/>
                      <a:pt x="1026" y="575"/>
                    </a:cubicBezTo>
                    <a:cubicBezTo>
                      <a:pt x="1011" y="605"/>
                      <a:pt x="1011" y="767"/>
                      <a:pt x="894" y="72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4" name="Freeform 371"/>
              <p:cNvSpPr>
                <a:spLocks/>
              </p:cNvSpPr>
              <p:nvPr/>
            </p:nvSpPr>
            <p:spPr bwMode="auto">
              <a:xfrm>
                <a:off x="3387" y="414"/>
                <a:ext cx="121" cy="82"/>
              </a:xfrm>
              <a:custGeom>
                <a:avLst/>
                <a:gdLst>
                  <a:gd name="T0" fmla="*/ 95 w 121"/>
                  <a:gd name="T1" fmla="*/ 77 h 82"/>
                  <a:gd name="T2" fmla="*/ 65 w 121"/>
                  <a:gd name="T3" fmla="*/ 58 h 82"/>
                  <a:gd name="T4" fmla="*/ 31 w 121"/>
                  <a:gd name="T5" fmla="*/ 39 h 82"/>
                  <a:gd name="T6" fmla="*/ 4 w 121"/>
                  <a:gd name="T7" fmla="*/ 16 h 82"/>
                  <a:gd name="T8" fmla="*/ 25 w 121"/>
                  <a:gd name="T9" fmla="*/ 5 h 82"/>
                  <a:gd name="T10" fmla="*/ 60 w 121"/>
                  <a:gd name="T11" fmla="*/ 16 h 82"/>
                  <a:gd name="T12" fmla="*/ 93 w 121"/>
                  <a:gd name="T13" fmla="*/ 8 h 82"/>
                  <a:gd name="T14" fmla="*/ 118 w 121"/>
                  <a:gd name="T15" fmla="*/ 3 h 82"/>
                  <a:gd name="T16" fmla="*/ 104 w 121"/>
                  <a:gd name="T17" fmla="*/ 38 h 82"/>
                  <a:gd name="T18" fmla="*/ 109 w 121"/>
                  <a:gd name="T19" fmla="*/ 61 h 82"/>
                  <a:gd name="T20" fmla="*/ 95 w 121"/>
                  <a:gd name="T21"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82">
                    <a:moveTo>
                      <a:pt x="95" y="77"/>
                    </a:moveTo>
                    <a:cubicBezTo>
                      <a:pt x="78" y="71"/>
                      <a:pt x="79" y="61"/>
                      <a:pt x="65" y="58"/>
                    </a:cubicBezTo>
                    <a:cubicBezTo>
                      <a:pt x="51" y="55"/>
                      <a:pt x="50" y="44"/>
                      <a:pt x="31" y="39"/>
                    </a:cubicBezTo>
                    <a:cubicBezTo>
                      <a:pt x="14" y="36"/>
                      <a:pt x="0" y="27"/>
                      <a:pt x="4" y="16"/>
                    </a:cubicBezTo>
                    <a:cubicBezTo>
                      <a:pt x="9" y="5"/>
                      <a:pt x="18" y="6"/>
                      <a:pt x="25" y="5"/>
                    </a:cubicBezTo>
                    <a:cubicBezTo>
                      <a:pt x="32" y="3"/>
                      <a:pt x="48" y="17"/>
                      <a:pt x="60" y="16"/>
                    </a:cubicBezTo>
                    <a:cubicBezTo>
                      <a:pt x="71" y="14"/>
                      <a:pt x="86" y="14"/>
                      <a:pt x="93" y="8"/>
                    </a:cubicBezTo>
                    <a:cubicBezTo>
                      <a:pt x="101" y="2"/>
                      <a:pt x="121" y="0"/>
                      <a:pt x="118" y="3"/>
                    </a:cubicBezTo>
                    <a:cubicBezTo>
                      <a:pt x="117" y="6"/>
                      <a:pt x="104" y="27"/>
                      <a:pt x="104" y="38"/>
                    </a:cubicBezTo>
                    <a:cubicBezTo>
                      <a:pt x="104" y="49"/>
                      <a:pt x="112" y="58"/>
                      <a:pt x="109" y="61"/>
                    </a:cubicBezTo>
                    <a:cubicBezTo>
                      <a:pt x="107" y="64"/>
                      <a:pt x="107" y="82"/>
                      <a:pt x="95" y="7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8" name="Group 375"/>
            <p:cNvGrpSpPr>
              <a:grpSpLocks/>
            </p:cNvGrpSpPr>
            <p:nvPr/>
          </p:nvGrpSpPr>
          <p:grpSpPr bwMode="auto">
            <a:xfrm>
              <a:off x="7197518" y="884235"/>
              <a:ext cx="176213" cy="52387"/>
              <a:chOff x="3844" y="535"/>
              <a:chExt cx="111" cy="33"/>
            </a:xfrm>
          </p:grpSpPr>
          <p:sp>
            <p:nvSpPr>
              <p:cNvPr id="231" name="Freeform 373"/>
              <p:cNvSpPr>
                <a:spLocks/>
              </p:cNvSpPr>
              <p:nvPr/>
            </p:nvSpPr>
            <p:spPr bwMode="auto">
              <a:xfrm>
                <a:off x="3844" y="535"/>
                <a:ext cx="111" cy="33"/>
              </a:xfrm>
              <a:custGeom>
                <a:avLst/>
                <a:gdLst>
                  <a:gd name="T0" fmla="*/ 996 w 1040"/>
                  <a:gd name="T1" fmla="*/ 237 h 310"/>
                  <a:gd name="T2" fmla="*/ 689 w 1040"/>
                  <a:gd name="T3" fmla="*/ 310 h 310"/>
                  <a:gd name="T4" fmla="*/ 440 w 1040"/>
                  <a:gd name="T5" fmla="*/ 237 h 310"/>
                  <a:gd name="T6" fmla="*/ 15 w 1040"/>
                  <a:gd name="T7" fmla="*/ 133 h 310"/>
                  <a:gd name="T8" fmla="*/ 161 w 1040"/>
                  <a:gd name="T9" fmla="*/ 45 h 310"/>
                  <a:gd name="T10" fmla="*/ 425 w 1040"/>
                  <a:gd name="T11" fmla="*/ 133 h 310"/>
                  <a:gd name="T12" fmla="*/ 820 w 1040"/>
                  <a:gd name="T13" fmla="*/ 148 h 310"/>
                  <a:gd name="T14" fmla="*/ 996 w 1040"/>
                  <a:gd name="T15" fmla="*/ 237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310">
                    <a:moveTo>
                      <a:pt x="996" y="237"/>
                    </a:moveTo>
                    <a:cubicBezTo>
                      <a:pt x="923" y="237"/>
                      <a:pt x="762" y="296"/>
                      <a:pt x="689" y="310"/>
                    </a:cubicBezTo>
                    <a:cubicBezTo>
                      <a:pt x="630" y="310"/>
                      <a:pt x="571" y="266"/>
                      <a:pt x="440" y="237"/>
                    </a:cubicBezTo>
                    <a:cubicBezTo>
                      <a:pt x="308" y="192"/>
                      <a:pt x="0" y="178"/>
                      <a:pt x="15" y="133"/>
                    </a:cubicBezTo>
                    <a:cubicBezTo>
                      <a:pt x="29" y="74"/>
                      <a:pt x="73" y="0"/>
                      <a:pt x="161" y="45"/>
                    </a:cubicBezTo>
                    <a:cubicBezTo>
                      <a:pt x="249" y="89"/>
                      <a:pt x="352" y="163"/>
                      <a:pt x="425" y="133"/>
                    </a:cubicBezTo>
                    <a:cubicBezTo>
                      <a:pt x="498" y="119"/>
                      <a:pt x="733" y="133"/>
                      <a:pt x="820" y="148"/>
                    </a:cubicBezTo>
                    <a:cubicBezTo>
                      <a:pt x="894" y="163"/>
                      <a:pt x="1040" y="237"/>
                      <a:pt x="996" y="23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2" name="Freeform 374"/>
              <p:cNvSpPr>
                <a:spLocks/>
              </p:cNvSpPr>
              <p:nvPr/>
            </p:nvSpPr>
            <p:spPr bwMode="auto">
              <a:xfrm>
                <a:off x="3844" y="535"/>
                <a:ext cx="111" cy="33"/>
              </a:xfrm>
              <a:custGeom>
                <a:avLst/>
                <a:gdLst>
                  <a:gd name="T0" fmla="*/ 106 w 111"/>
                  <a:gd name="T1" fmla="*/ 25 h 33"/>
                  <a:gd name="T2" fmla="*/ 73 w 111"/>
                  <a:gd name="T3" fmla="*/ 33 h 33"/>
                  <a:gd name="T4" fmla="*/ 47 w 111"/>
                  <a:gd name="T5" fmla="*/ 25 h 33"/>
                  <a:gd name="T6" fmla="*/ 1 w 111"/>
                  <a:gd name="T7" fmla="*/ 14 h 33"/>
                  <a:gd name="T8" fmla="*/ 17 w 111"/>
                  <a:gd name="T9" fmla="*/ 4 h 33"/>
                  <a:gd name="T10" fmla="*/ 45 w 111"/>
                  <a:gd name="T11" fmla="*/ 14 h 33"/>
                  <a:gd name="T12" fmla="*/ 87 w 111"/>
                  <a:gd name="T13" fmla="*/ 15 h 33"/>
                  <a:gd name="T14" fmla="*/ 106 w 111"/>
                  <a:gd name="T15" fmla="*/ 2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3">
                    <a:moveTo>
                      <a:pt x="106" y="25"/>
                    </a:moveTo>
                    <a:cubicBezTo>
                      <a:pt x="98" y="25"/>
                      <a:pt x="81" y="31"/>
                      <a:pt x="73" y="33"/>
                    </a:cubicBezTo>
                    <a:cubicBezTo>
                      <a:pt x="67" y="33"/>
                      <a:pt x="61" y="28"/>
                      <a:pt x="47" y="25"/>
                    </a:cubicBezTo>
                    <a:cubicBezTo>
                      <a:pt x="33" y="20"/>
                      <a:pt x="0" y="19"/>
                      <a:pt x="1" y="14"/>
                    </a:cubicBezTo>
                    <a:cubicBezTo>
                      <a:pt x="3" y="7"/>
                      <a:pt x="8" y="0"/>
                      <a:pt x="17" y="4"/>
                    </a:cubicBezTo>
                    <a:cubicBezTo>
                      <a:pt x="26" y="9"/>
                      <a:pt x="37" y="17"/>
                      <a:pt x="45" y="14"/>
                    </a:cubicBezTo>
                    <a:cubicBezTo>
                      <a:pt x="53" y="12"/>
                      <a:pt x="78" y="14"/>
                      <a:pt x="87" y="15"/>
                    </a:cubicBezTo>
                    <a:cubicBezTo>
                      <a:pt x="95" y="17"/>
                      <a:pt x="111" y="25"/>
                      <a:pt x="106"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9" name="Group 378"/>
            <p:cNvGrpSpPr>
              <a:grpSpLocks/>
            </p:cNvGrpSpPr>
            <p:nvPr/>
          </p:nvGrpSpPr>
          <p:grpSpPr bwMode="auto">
            <a:xfrm>
              <a:off x="7459456" y="819147"/>
              <a:ext cx="38100" cy="38100"/>
              <a:chOff x="4009" y="494"/>
              <a:chExt cx="24" cy="24"/>
            </a:xfrm>
          </p:grpSpPr>
          <p:sp>
            <p:nvSpPr>
              <p:cNvPr id="229" name="Freeform 376"/>
              <p:cNvSpPr>
                <a:spLocks/>
              </p:cNvSpPr>
              <p:nvPr/>
            </p:nvSpPr>
            <p:spPr bwMode="auto">
              <a:xfrm>
                <a:off x="4009" y="494"/>
                <a:ext cx="24" cy="24"/>
              </a:xfrm>
              <a:custGeom>
                <a:avLst/>
                <a:gdLst>
                  <a:gd name="T0" fmla="*/ 60 w 223"/>
                  <a:gd name="T1" fmla="*/ 197 h 227"/>
                  <a:gd name="T2" fmla="*/ 149 w 223"/>
                  <a:gd name="T3" fmla="*/ 30 h 227"/>
                  <a:gd name="T4" fmla="*/ 60 w 223"/>
                  <a:gd name="T5" fmla="*/ 197 h 227"/>
                </a:gdLst>
                <a:ahLst/>
                <a:cxnLst>
                  <a:cxn ang="0">
                    <a:pos x="T0" y="T1"/>
                  </a:cxn>
                  <a:cxn ang="0">
                    <a:pos x="T2" y="T3"/>
                  </a:cxn>
                  <a:cxn ang="0">
                    <a:pos x="T4" y="T5"/>
                  </a:cxn>
                </a:cxnLst>
                <a:rect l="0" t="0" r="r" b="b"/>
                <a:pathLst>
                  <a:path w="223" h="227">
                    <a:moveTo>
                      <a:pt x="60" y="197"/>
                    </a:moveTo>
                    <a:cubicBezTo>
                      <a:pt x="0" y="166"/>
                      <a:pt x="75" y="0"/>
                      <a:pt x="149" y="30"/>
                    </a:cubicBezTo>
                    <a:cubicBezTo>
                      <a:pt x="223" y="61"/>
                      <a:pt x="89" y="227"/>
                      <a:pt x="60" y="19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0" name="Freeform 377"/>
              <p:cNvSpPr>
                <a:spLocks/>
              </p:cNvSpPr>
              <p:nvPr/>
            </p:nvSpPr>
            <p:spPr bwMode="auto">
              <a:xfrm>
                <a:off x="4009" y="494"/>
                <a:ext cx="24" cy="24"/>
              </a:xfrm>
              <a:custGeom>
                <a:avLst/>
                <a:gdLst>
                  <a:gd name="T0" fmla="*/ 6 w 24"/>
                  <a:gd name="T1" fmla="*/ 21 h 24"/>
                  <a:gd name="T2" fmla="*/ 16 w 24"/>
                  <a:gd name="T3" fmla="*/ 3 h 24"/>
                  <a:gd name="T4" fmla="*/ 6 w 24"/>
                  <a:gd name="T5" fmla="*/ 21 h 24"/>
                </a:gdLst>
                <a:ahLst/>
                <a:cxnLst>
                  <a:cxn ang="0">
                    <a:pos x="T0" y="T1"/>
                  </a:cxn>
                  <a:cxn ang="0">
                    <a:pos x="T2" y="T3"/>
                  </a:cxn>
                  <a:cxn ang="0">
                    <a:pos x="T4" y="T5"/>
                  </a:cxn>
                </a:cxnLst>
                <a:rect l="0" t="0" r="r" b="b"/>
                <a:pathLst>
                  <a:path w="24" h="24">
                    <a:moveTo>
                      <a:pt x="6" y="21"/>
                    </a:moveTo>
                    <a:cubicBezTo>
                      <a:pt x="0" y="17"/>
                      <a:pt x="8" y="0"/>
                      <a:pt x="16" y="3"/>
                    </a:cubicBezTo>
                    <a:cubicBezTo>
                      <a:pt x="24" y="6"/>
                      <a:pt x="9" y="24"/>
                      <a:pt x="6" y="2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0" name="Group 381"/>
            <p:cNvGrpSpPr>
              <a:grpSpLocks/>
            </p:cNvGrpSpPr>
            <p:nvPr/>
          </p:nvGrpSpPr>
          <p:grpSpPr bwMode="auto">
            <a:xfrm>
              <a:off x="7027655" y="692148"/>
              <a:ext cx="136525" cy="146050"/>
              <a:chOff x="3737" y="414"/>
              <a:chExt cx="86" cy="92"/>
            </a:xfrm>
          </p:grpSpPr>
          <p:sp>
            <p:nvSpPr>
              <p:cNvPr id="227" name="Freeform 379"/>
              <p:cNvSpPr>
                <a:spLocks/>
              </p:cNvSpPr>
              <p:nvPr/>
            </p:nvSpPr>
            <p:spPr bwMode="auto">
              <a:xfrm>
                <a:off x="3737" y="414"/>
                <a:ext cx="86" cy="92"/>
              </a:xfrm>
              <a:custGeom>
                <a:avLst/>
                <a:gdLst>
                  <a:gd name="T0" fmla="*/ 748 w 807"/>
                  <a:gd name="T1" fmla="*/ 742 h 860"/>
                  <a:gd name="T2" fmla="*/ 601 w 807"/>
                  <a:gd name="T3" fmla="*/ 653 h 860"/>
                  <a:gd name="T4" fmla="*/ 528 w 807"/>
                  <a:gd name="T5" fmla="*/ 771 h 860"/>
                  <a:gd name="T6" fmla="*/ 367 w 807"/>
                  <a:gd name="T7" fmla="*/ 534 h 860"/>
                  <a:gd name="T8" fmla="*/ 293 w 807"/>
                  <a:gd name="T9" fmla="*/ 623 h 860"/>
                  <a:gd name="T10" fmla="*/ 176 w 807"/>
                  <a:gd name="T11" fmla="*/ 371 h 860"/>
                  <a:gd name="T12" fmla="*/ 59 w 807"/>
                  <a:gd name="T13" fmla="*/ 163 h 860"/>
                  <a:gd name="T14" fmla="*/ 323 w 807"/>
                  <a:gd name="T15" fmla="*/ 15 h 860"/>
                  <a:gd name="T16" fmla="*/ 704 w 807"/>
                  <a:gd name="T17" fmla="*/ 178 h 860"/>
                  <a:gd name="T18" fmla="*/ 675 w 807"/>
                  <a:gd name="T19" fmla="*/ 460 h 860"/>
                  <a:gd name="T20" fmla="*/ 748 w 807"/>
                  <a:gd name="T21" fmla="*/ 74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860">
                    <a:moveTo>
                      <a:pt x="748" y="742"/>
                    </a:moveTo>
                    <a:cubicBezTo>
                      <a:pt x="704" y="697"/>
                      <a:pt x="631" y="578"/>
                      <a:pt x="601" y="653"/>
                    </a:cubicBezTo>
                    <a:cubicBezTo>
                      <a:pt x="572" y="712"/>
                      <a:pt x="601" y="860"/>
                      <a:pt x="528" y="771"/>
                    </a:cubicBezTo>
                    <a:cubicBezTo>
                      <a:pt x="455" y="682"/>
                      <a:pt x="396" y="475"/>
                      <a:pt x="367" y="534"/>
                    </a:cubicBezTo>
                    <a:cubicBezTo>
                      <a:pt x="323" y="608"/>
                      <a:pt x="381" y="682"/>
                      <a:pt x="293" y="623"/>
                    </a:cubicBezTo>
                    <a:cubicBezTo>
                      <a:pt x="220" y="564"/>
                      <a:pt x="249" y="475"/>
                      <a:pt x="176" y="371"/>
                    </a:cubicBezTo>
                    <a:cubicBezTo>
                      <a:pt x="88" y="252"/>
                      <a:pt x="0" y="252"/>
                      <a:pt x="59" y="163"/>
                    </a:cubicBezTo>
                    <a:cubicBezTo>
                      <a:pt x="117" y="89"/>
                      <a:pt x="264" y="0"/>
                      <a:pt x="323" y="15"/>
                    </a:cubicBezTo>
                    <a:cubicBezTo>
                      <a:pt x="381" y="30"/>
                      <a:pt x="704" y="59"/>
                      <a:pt x="704" y="178"/>
                    </a:cubicBezTo>
                    <a:cubicBezTo>
                      <a:pt x="689" y="297"/>
                      <a:pt x="616" y="356"/>
                      <a:pt x="675" y="460"/>
                    </a:cubicBezTo>
                    <a:cubicBezTo>
                      <a:pt x="733" y="564"/>
                      <a:pt x="807" y="786"/>
                      <a:pt x="748" y="74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8" name="Freeform 380"/>
              <p:cNvSpPr>
                <a:spLocks/>
              </p:cNvSpPr>
              <p:nvPr/>
            </p:nvSpPr>
            <p:spPr bwMode="auto">
              <a:xfrm>
                <a:off x="3737" y="414"/>
                <a:ext cx="86" cy="92"/>
              </a:xfrm>
              <a:custGeom>
                <a:avLst/>
                <a:gdLst>
                  <a:gd name="T0" fmla="*/ 80 w 86"/>
                  <a:gd name="T1" fmla="*/ 79 h 92"/>
                  <a:gd name="T2" fmla="*/ 64 w 86"/>
                  <a:gd name="T3" fmla="*/ 69 h 92"/>
                  <a:gd name="T4" fmla="*/ 57 w 86"/>
                  <a:gd name="T5" fmla="*/ 82 h 92"/>
                  <a:gd name="T6" fmla="*/ 39 w 86"/>
                  <a:gd name="T7" fmla="*/ 57 h 92"/>
                  <a:gd name="T8" fmla="*/ 32 w 86"/>
                  <a:gd name="T9" fmla="*/ 66 h 92"/>
                  <a:gd name="T10" fmla="*/ 19 w 86"/>
                  <a:gd name="T11" fmla="*/ 39 h 92"/>
                  <a:gd name="T12" fmla="*/ 7 w 86"/>
                  <a:gd name="T13" fmla="*/ 17 h 92"/>
                  <a:gd name="T14" fmla="*/ 35 w 86"/>
                  <a:gd name="T15" fmla="*/ 2 h 92"/>
                  <a:gd name="T16" fmla="*/ 75 w 86"/>
                  <a:gd name="T17" fmla="*/ 19 h 92"/>
                  <a:gd name="T18" fmla="*/ 72 w 86"/>
                  <a:gd name="T19" fmla="*/ 49 h 92"/>
                  <a:gd name="T20" fmla="*/ 80 w 86"/>
                  <a:gd name="T21"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2">
                    <a:moveTo>
                      <a:pt x="80" y="79"/>
                    </a:moveTo>
                    <a:cubicBezTo>
                      <a:pt x="75" y="74"/>
                      <a:pt x="68" y="62"/>
                      <a:pt x="64" y="69"/>
                    </a:cubicBezTo>
                    <a:cubicBezTo>
                      <a:pt x="61" y="76"/>
                      <a:pt x="64" y="92"/>
                      <a:pt x="57" y="82"/>
                    </a:cubicBezTo>
                    <a:cubicBezTo>
                      <a:pt x="49" y="73"/>
                      <a:pt x="43" y="51"/>
                      <a:pt x="39" y="57"/>
                    </a:cubicBezTo>
                    <a:cubicBezTo>
                      <a:pt x="35" y="65"/>
                      <a:pt x="41" y="73"/>
                      <a:pt x="32" y="66"/>
                    </a:cubicBezTo>
                    <a:cubicBezTo>
                      <a:pt x="24" y="60"/>
                      <a:pt x="27" y="51"/>
                      <a:pt x="19" y="39"/>
                    </a:cubicBezTo>
                    <a:cubicBezTo>
                      <a:pt x="10" y="27"/>
                      <a:pt x="0" y="27"/>
                      <a:pt x="7" y="17"/>
                    </a:cubicBezTo>
                    <a:cubicBezTo>
                      <a:pt x="13" y="9"/>
                      <a:pt x="28" y="0"/>
                      <a:pt x="35" y="2"/>
                    </a:cubicBezTo>
                    <a:cubicBezTo>
                      <a:pt x="41" y="3"/>
                      <a:pt x="75" y="6"/>
                      <a:pt x="75" y="19"/>
                    </a:cubicBezTo>
                    <a:cubicBezTo>
                      <a:pt x="74" y="32"/>
                      <a:pt x="66" y="38"/>
                      <a:pt x="72" y="49"/>
                    </a:cubicBezTo>
                    <a:cubicBezTo>
                      <a:pt x="78" y="60"/>
                      <a:pt x="86" y="84"/>
                      <a:pt x="80" y="7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1" name="Group 384"/>
            <p:cNvGrpSpPr>
              <a:grpSpLocks/>
            </p:cNvGrpSpPr>
            <p:nvPr/>
          </p:nvGrpSpPr>
          <p:grpSpPr bwMode="auto">
            <a:xfrm>
              <a:off x="9502572" y="2528879"/>
              <a:ext cx="80963" cy="36512"/>
              <a:chOff x="5296" y="1571"/>
              <a:chExt cx="51" cy="23"/>
            </a:xfrm>
          </p:grpSpPr>
          <p:sp>
            <p:nvSpPr>
              <p:cNvPr id="225" name="Freeform 382"/>
              <p:cNvSpPr>
                <a:spLocks/>
              </p:cNvSpPr>
              <p:nvPr/>
            </p:nvSpPr>
            <p:spPr bwMode="auto">
              <a:xfrm>
                <a:off x="5296" y="1571"/>
                <a:ext cx="51" cy="23"/>
              </a:xfrm>
              <a:custGeom>
                <a:avLst/>
                <a:gdLst>
                  <a:gd name="T0" fmla="*/ 95 w 240"/>
                  <a:gd name="T1" fmla="*/ 105 h 105"/>
                  <a:gd name="T2" fmla="*/ 30 w 240"/>
                  <a:gd name="T3" fmla="*/ 38 h 105"/>
                  <a:gd name="T4" fmla="*/ 110 w 240"/>
                  <a:gd name="T5" fmla="*/ 30 h 105"/>
                  <a:gd name="T6" fmla="*/ 233 w 240"/>
                  <a:gd name="T7" fmla="*/ 38 h 105"/>
                  <a:gd name="T8" fmla="*/ 95 w 240"/>
                  <a:gd name="T9" fmla="*/ 105 h 105"/>
                </a:gdLst>
                <a:ahLst/>
                <a:cxnLst>
                  <a:cxn ang="0">
                    <a:pos x="T0" y="T1"/>
                  </a:cxn>
                  <a:cxn ang="0">
                    <a:pos x="T2" y="T3"/>
                  </a:cxn>
                  <a:cxn ang="0">
                    <a:pos x="T4" y="T5"/>
                  </a:cxn>
                  <a:cxn ang="0">
                    <a:pos x="T6" y="T7"/>
                  </a:cxn>
                  <a:cxn ang="0">
                    <a:pos x="T8" y="T9"/>
                  </a:cxn>
                </a:cxnLst>
                <a:rect l="0" t="0" r="r" b="b"/>
                <a:pathLst>
                  <a:path w="240" h="105">
                    <a:moveTo>
                      <a:pt x="95" y="105"/>
                    </a:moveTo>
                    <a:cubicBezTo>
                      <a:pt x="51" y="105"/>
                      <a:pt x="0" y="75"/>
                      <a:pt x="30" y="38"/>
                    </a:cubicBezTo>
                    <a:cubicBezTo>
                      <a:pt x="59" y="0"/>
                      <a:pt x="73" y="38"/>
                      <a:pt x="110" y="30"/>
                    </a:cubicBezTo>
                    <a:cubicBezTo>
                      <a:pt x="146" y="23"/>
                      <a:pt x="240" y="15"/>
                      <a:pt x="233" y="38"/>
                    </a:cubicBezTo>
                    <a:cubicBezTo>
                      <a:pt x="219" y="53"/>
                      <a:pt x="131" y="105"/>
                      <a:pt x="95" y="10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6" name="Freeform 383"/>
              <p:cNvSpPr>
                <a:spLocks/>
              </p:cNvSpPr>
              <p:nvPr/>
            </p:nvSpPr>
            <p:spPr bwMode="auto">
              <a:xfrm>
                <a:off x="5296" y="1571"/>
                <a:ext cx="51" cy="23"/>
              </a:xfrm>
              <a:custGeom>
                <a:avLst/>
                <a:gdLst>
                  <a:gd name="T0" fmla="*/ 20 w 51"/>
                  <a:gd name="T1" fmla="*/ 23 h 23"/>
                  <a:gd name="T2" fmla="*/ 6 w 51"/>
                  <a:gd name="T3" fmla="*/ 8 h 23"/>
                  <a:gd name="T4" fmla="*/ 23 w 51"/>
                  <a:gd name="T5" fmla="*/ 7 h 23"/>
                  <a:gd name="T6" fmla="*/ 49 w 51"/>
                  <a:gd name="T7" fmla="*/ 8 h 23"/>
                  <a:gd name="T8" fmla="*/ 20 w 51"/>
                  <a:gd name="T9" fmla="*/ 23 h 23"/>
                </a:gdLst>
                <a:ahLst/>
                <a:cxnLst>
                  <a:cxn ang="0">
                    <a:pos x="T0" y="T1"/>
                  </a:cxn>
                  <a:cxn ang="0">
                    <a:pos x="T2" y="T3"/>
                  </a:cxn>
                  <a:cxn ang="0">
                    <a:pos x="T4" y="T5"/>
                  </a:cxn>
                  <a:cxn ang="0">
                    <a:pos x="T6" y="T7"/>
                  </a:cxn>
                  <a:cxn ang="0">
                    <a:pos x="T8" y="T9"/>
                  </a:cxn>
                </a:cxnLst>
                <a:rect l="0" t="0" r="r" b="b"/>
                <a:pathLst>
                  <a:path w="51" h="23">
                    <a:moveTo>
                      <a:pt x="20" y="23"/>
                    </a:moveTo>
                    <a:cubicBezTo>
                      <a:pt x="11" y="23"/>
                      <a:pt x="0" y="16"/>
                      <a:pt x="6" y="8"/>
                    </a:cubicBezTo>
                    <a:cubicBezTo>
                      <a:pt x="12" y="0"/>
                      <a:pt x="15" y="8"/>
                      <a:pt x="23" y="7"/>
                    </a:cubicBezTo>
                    <a:cubicBezTo>
                      <a:pt x="31" y="5"/>
                      <a:pt x="51" y="4"/>
                      <a:pt x="49" y="8"/>
                    </a:cubicBezTo>
                    <a:cubicBezTo>
                      <a:pt x="46" y="12"/>
                      <a:pt x="28" y="23"/>
                      <a:pt x="20" y="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2" name="Group 387"/>
            <p:cNvGrpSpPr>
              <a:grpSpLocks/>
            </p:cNvGrpSpPr>
            <p:nvPr/>
          </p:nvGrpSpPr>
          <p:grpSpPr bwMode="auto">
            <a:xfrm>
              <a:off x="9427960" y="1363658"/>
              <a:ext cx="68263" cy="42862"/>
              <a:chOff x="5249" y="837"/>
              <a:chExt cx="43" cy="27"/>
            </a:xfrm>
          </p:grpSpPr>
          <p:sp>
            <p:nvSpPr>
              <p:cNvPr id="223" name="Freeform 385"/>
              <p:cNvSpPr>
                <a:spLocks/>
              </p:cNvSpPr>
              <p:nvPr/>
            </p:nvSpPr>
            <p:spPr bwMode="auto">
              <a:xfrm>
                <a:off x="5249" y="837"/>
                <a:ext cx="43" cy="27"/>
              </a:xfrm>
              <a:custGeom>
                <a:avLst/>
                <a:gdLst>
                  <a:gd name="T0" fmla="*/ 189 w 203"/>
                  <a:gd name="T1" fmla="*/ 30 h 125"/>
                  <a:gd name="T2" fmla="*/ 80 w 203"/>
                  <a:gd name="T3" fmla="*/ 59 h 125"/>
                  <a:gd name="T4" fmla="*/ 29 w 203"/>
                  <a:gd name="T5" fmla="*/ 110 h 125"/>
                  <a:gd name="T6" fmla="*/ 189 w 203"/>
                  <a:gd name="T7" fmla="*/ 30 h 125"/>
                </a:gdLst>
                <a:ahLst/>
                <a:cxnLst>
                  <a:cxn ang="0">
                    <a:pos x="T0" y="T1"/>
                  </a:cxn>
                  <a:cxn ang="0">
                    <a:pos x="T2" y="T3"/>
                  </a:cxn>
                  <a:cxn ang="0">
                    <a:pos x="T4" y="T5"/>
                  </a:cxn>
                  <a:cxn ang="0">
                    <a:pos x="T6" y="T7"/>
                  </a:cxn>
                </a:cxnLst>
                <a:rect l="0" t="0" r="r" b="b"/>
                <a:pathLst>
                  <a:path w="203" h="125">
                    <a:moveTo>
                      <a:pt x="189" y="30"/>
                    </a:moveTo>
                    <a:cubicBezTo>
                      <a:pt x="203" y="0"/>
                      <a:pt x="109" y="37"/>
                      <a:pt x="80" y="59"/>
                    </a:cubicBezTo>
                    <a:cubicBezTo>
                      <a:pt x="51" y="88"/>
                      <a:pt x="0" y="88"/>
                      <a:pt x="29" y="110"/>
                    </a:cubicBezTo>
                    <a:cubicBezTo>
                      <a:pt x="51" y="125"/>
                      <a:pt x="181" y="59"/>
                      <a:pt x="189" y="3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4" name="Freeform 386"/>
              <p:cNvSpPr>
                <a:spLocks/>
              </p:cNvSpPr>
              <p:nvPr/>
            </p:nvSpPr>
            <p:spPr bwMode="auto">
              <a:xfrm>
                <a:off x="5249" y="837"/>
                <a:ext cx="43" cy="27"/>
              </a:xfrm>
              <a:custGeom>
                <a:avLst/>
                <a:gdLst>
                  <a:gd name="T0" fmla="*/ 40 w 43"/>
                  <a:gd name="T1" fmla="*/ 7 h 27"/>
                  <a:gd name="T2" fmla="*/ 17 w 43"/>
                  <a:gd name="T3" fmla="*/ 13 h 27"/>
                  <a:gd name="T4" fmla="*/ 6 w 43"/>
                  <a:gd name="T5" fmla="*/ 24 h 27"/>
                  <a:gd name="T6" fmla="*/ 40 w 43"/>
                  <a:gd name="T7" fmla="*/ 7 h 27"/>
                </a:gdLst>
                <a:ahLst/>
                <a:cxnLst>
                  <a:cxn ang="0">
                    <a:pos x="T0" y="T1"/>
                  </a:cxn>
                  <a:cxn ang="0">
                    <a:pos x="T2" y="T3"/>
                  </a:cxn>
                  <a:cxn ang="0">
                    <a:pos x="T4" y="T5"/>
                  </a:cxn>
                  <a:cxn ang="0">
                    <a:pos x="T6" y="T7"/>
                  </a:cxn>
                </a:cxnLst>
                <a:rect l="0" t="0" r="r" b="b"/>
                <a:pathLst>
                  <a:path w="43" h="27">
                    <a:moveTo>
                      <a:pt x="40" y="7"/>
                    </a:moveTo>
                    <a:cubicBezTo>
                      <a:pt x="43" y="0"/>
                      <a:pt x="23" y="8"/>
                      <a:pt x="17" y="13"/>
                    </a:cubicBezTo>
                    <a:cubicBezTo>
                      <a:pt x="11" y="19"/>
                      <a:pt x="0" y="19"/>
                      <a:pt x="6" y="24"/>
                    </a:cubicBezTo>
                    <a:cubicBezTo>
                      <a:pt x="11" y="27"/>
                      <a:pt x="38" y="13"/>
                      <a:pt x="40" y="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3" name="Group 390"/>
            <p:cNvGrpSpPr>
              <a:grpSpLocks/>
            </p:cNvGrpSpPr>
            <p:nvPr/>
          </p:nvGrpSpPr>
          <p:grpSpPr bwMode="auto">
            <a:xfrm>
              <a:off x="8003969" y="2438392"/>
              <a:ext cx="1135065" cy="898522"/>
              <a:chOff x="4352" y="1514"/>
              <a:chExt cx="715" cy="566"/>
            </a:xfrm>
            <a:solidFill>
              <a:srgbClr val="70AD47">
                <a:lumMod val="20000"/>
                <a:lumOff val="80000"/>
              </a:srgbClr>
            </a:solidFill>
          </p:grpSpPr>
          <p:sp>
            <p:nvSpPr>
              <p:cNvPr id="221" name="Freeform 388"/>
              <p:cNvSpPr>
                <a:spLocks noEditPoints="1"/>
              </p:cNvSpPr>
              <p:nvPr/>
            </p:nvSpPr>
            <p:spPr bwMode="auto">
              <a:xfrm>
                <a:off x="4352" y="1514"/>
                <a:ext cx="715" cy="566"/>
              </a:xfrm>
              <a:custGeom>
                <a:avLst/>
                <a:gdLst>
                  <a:gd name="T0" fmla="*/ 2569 w 3354"/>
                  <a:gd name="T1" fmla="*/ 1353 h 2662"/>
                  <a:gd name="T2" fmla="*/ 2150 w 3354"/>
                  <a:gd name="T3" fmla="*/ 934 h 2662"/>
                  <a:gd name="T4" fmla="*/ 2128 w 3354"/>
                  <a:gd name="T5" fmla="*/ 853 h 2662"/>
                  <a:gd name="T6" fmla="*/ 1938 w 3354"/>
                  <a:gd name="T7" fmla="*/ 728 h 2662"/>
                  <a:gd name="T8" fmla="*/ 2040 w 3354"/>
                  <a:gd name="T9" fmla="*/ 515 h 2662"/>
                  <a:gd name="T10" fmla="*/ 1930 w 3354"/>
                  <a:gd name="T11" fmla="*/ 360 h 2662"/>
                  <a:gd name="T12" fmla="*/ 1585 w 3354"/>
                  <a:gd name="T13" fmla="*/ 110 h 2662"/>
                  <a:gd name="T14" fmla="*/ 1277 w 3354"/>
                  <a:gd name="T15" fmla="*/ 52 h 2662"/>
                  <a:gd name="T16" fmla="*/ 1042 w 3354"/>
                  <a:gd name="T17" fmla="*/ 15 h 2662"/>
                  <a:gd name="T18" fmla="*/ 874 w 3354"/>
                  <a:gd name="T19" fmla="*/ 110 h 2662"/>
                  <a:gd name="T20" fmla="*/ 734 w 3354"/>
                  <a:gd name="T21" fmla="*/ 155 h 2662"/>
                  <a:gd name="T22" fmla="*/ 690 w 3354"/>
                  <a:gd name="T23" fmla="*/ 309 h 2662"/>
                  <a:gd name="T24" fmla="*/ 580 w 3354"/>
                  <a:gd name="T25" fmla="*/ 522 h 2662"/>
                  <a:gd name="T26" fmla="*/ 397 w 3354"/>
                  <a:gd name="T27" fmla="*/ 1000 h 2662"/>
                  <a:gd name="T28" fmla="*/ 279 w 3354"/>
                  <a:gd name="T29" fmla="*/ 1015 h 2662"/>
                  <a:gd name="T30" fmla="*/ 235 w 3354"/>
                  <a:gd name="T31" fmla="*/ 1228 h 2662"/>
                  <a:gd name="T32" fmla="*/ 206 w 3354"/>
                  <a:gd name="T33" fmla="*/ 1544 h 2662"/>
                  <a:gd name="T34" fmla="*/ 52 w 3354"/>
                  <a:gd name="T35" fmla="*/ 1596 h 2662"/>
                  <a:gd name="T36" fmla="*/ 162 w 3354"/>
                  <a:gd name="T37" fmla="*/ 1721 h 2662"/>
                  <a:gd name="T38" fmla="*/ 397 w 3354"/>
                  <a:gd name="T39" fmla="*/ 1949 h 2662"/>
                  <a:gd name="T40" fmla="*/ 551 w 3354"/>
                  <a:gd name="T41" fmla="*/ 2235 h 2662"/>
                  <a:gd name="T42" fmla="*/ 661 w 3354"/>
                  <a:gd name="T43" fmla="*/ 2360 h 2662"/>
                  <a:gd name="T44" fmla="*/ 683 w 3354"/>
                  <a:gd name="T45" fmla="*/ 2404 h 2662"/>
                  <a:gd name="T46" fmla="*/ 925 w 3354"/>
                  <a:gd name="T47" fmla="*/ 2449 h 2662"/>
                  <a:gd name="T48" fmla="*/ 1505 w 3354"/>
                  <a:gd name="T49" fmla="*/ 2662 h 2662"/>
                  <a:gd name="T50" fmla="*/ 1806 w 3354"/>
                  <a:gd name="T51" fmla="*/ 2449 h 2662"/>
                  <a:gd name="T52" fmla="*/ 2033 w 3354"/>
                  <a:gd name="T53" fmla="*/ 2522 h 2662"/>
                  <a:gd name="T54" fmla="*/ 2473 w 3354"/>
                  <a:gd name="T55" fmla="*/ 2279 h 2662"/>
                  <a:gd name="T56" fmla="*/ 2928 w 3354"/>
                  <a:gd name="T57" fmla="*/ 2007 h 2662"/>
                  <a:gd name="T58" fmla="*/ 3126 w 3354"/>
                  <a:gd name="T59" fmla="*/ 1515 h 2662"/>
                  <a:gd name="T60" fmla="*/ 866 w 3354"/>
                  <a:gd name="T61" fmla="*/ 647 h 2662"/>
                  <a:gd name="T62" fmla="*/ 969 w 3354"/>
                  <a:gd name="T63" fmla="*/ 662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4" h="2662">
                    <a:moveTo>
                      <a:pt x="3126" y="1515"/>
                    </a:moveTo>
                    <a:cubicBezTo>
                      <a:pt x="3126" y="1515"/>
                      <a:pt x="2657" y="1375"/>
                      <a:pt x="2569" y="1353"/>
                    </a:cubicBezTo>
                    <a:cubicBezTo>
                      <a:pt x="2488" y="1331"/>
                      <a:pt x="2444" y="1302"/>
                      <a:pt x="2371" y="1243"/>
                    </a:cubicBezTo>
                    <a:cubicBezTo>
                      <a:pt x="2305" y="1177"/>
                      <a:pt x="2136" y="978"/>
                      <a:pt x="2150" y="934"/>
                    </a:cubicBezTo>
                    <a:cubicBezTo>
                      <a:pt x="2158" y="927"/>
                      <a:pt x="2165" y="905"/>
                      <a:pt x="2180" y="882"/>
                    </a:cubicBezTo>
                    <a:cubicBezTo>
                      <a:pt x="2165" y="875"/>
                      <a:pt x="2143" y="868"/>
                      <a:pt x="2128" y="853"/>
                    </a:cubicBezTo>
                    <a:cubicBezTo>
                      <a:pt x="2084" y="831"/>
                      <a:pt x="1982" y="853"/>
                      <a:pt x="1945" y="868"/>
                    </a:cubicBezTo>
                    <a:cubicBezTo>
                      <a:pt x="1908" y="882"/>
                      <a:pt x="1938" y="772"/>
                      <a:pt x="1938" y="728"/>
                    </a:cubicBezTo>
                    <a:cubicBezTo>
                      <a:pt x="1938" y="677"/>
                      <a:pt x="1930" y="655"/>
                      <a:pt x="1967" y="632"/>
                    </a:cubicBezTo>
                    <a:cubicBezTo>
                      <a:pt x="1989" y="610"/>
                      <a:pt x="2018" y="552"/>
                      <a:pt x="2040" y="515"/>
                    </a:cubicBezTo>
                    <a:cubicBezTo>
                      <a:pt x="2026" y="478"/>
                      <a:pt x="1996" y="434"/>
                      <a:pt x="1974" y="427"/>
                    </a:cubicBezTo>
                    <a:cubicBezTo>
                      <a:pt x="1930" y="405"/>
                      <a:pt x="1930" y="375"/>
                      <a:pt x="1930" y="360"/>
                    </a:cubicBezTo>
                    <a:cubicBezTo>
                      <a:pt x="1930" y="338"/>
                      <a:pt x="1820" y="302"/>
                      <a:pt x="1784" y="272"/>
                    </a:cubicBezTo>
                    <a:cubicBezTo>
                      <a:pt x="1747" y="235"/>
                      <a:pt x="1644" y="132"/>
                      <a:pt x="1585" y="110"/>
                    </a:cubicBezTo>
                    <a:cubicBezTo>
                      <a:pt x="1519" y="88"/>
                      <a:pt x="1402" y="74"/>
                      <a:pt x="1365" y="81"/>
                    </a:cubicBezTo>
                    <a:cubicBezTo>
                      <a:pt x="1336" y="81"/>
                      <a:pt x="1299" y="66"/>
                      <a:pt x="1277" y="52"/>
                    </a:cubicBezTo>
                    <a:cubicBezTo>
                      <a:pt x="1248" y="37"/>
                      <a:pt x="1182" y="96"/>
                      <a:pt x="1145" y="96"/>
                    </a:cubicBezTo>
                    <a:cubicBezTo>
                      <a:pt x="1116" y="96"/>
                      <a:pt x="1079" y="37"/>
                      <a:pt x="1042" y="15"/>
                    </a:cubicBezTo>
                    <a:cubicBezTo>
                      <a:pt x="1006" y="0"/>
                      <a:pt x="976" y="147"/>
                      <a:pt x="954" y="169"/>
                    </a:cubicBezTo>
                    <a:cubicBezTo>
                      <a:pt x="925" y="191"/>
                      <a:pt x="903" y="132"/>
                      <a:pt x="874" y="110"/>
                    </a:cubicBezTo>
                    <a:cubicBezTo>
                      <a:pt x="852" y="81"/>
                      <a:pt x="822" y="147"/>
                      <a:pt x="822" y="147"/>
                    </a:cubicBezTo>
                    <a:cubicBezTo>
                      <a:pt x="734" y="155"/>
                      <a:pt x="734" y="155"/>
                      <a:pt x="734" y="155"/>
                    </a:cubicBezTo>
                    <a:cubicBezTo>
                      <a:pt x="734" y="155"/>
                      <a:pt x="734" y="155"/>
                      <a:pt x="734" y="155"/>
                    </a:cubicBezTo>
                    <a:cubicBezTo>
                      <a:pt x="734" y="221"/>
                      <a:pt x="720" y="250"/>
                      <a:pt x="690" y="309"/>
                    </a:cubicBezTo>
                    <a:cubicBezTo>
                      <a:pt x="654" y="368"/>
                      <a:pt x="668" y="463"/>
                      <a:pt x="668" y="500"/>
                    </a:cubicBezTo>
                    <a:cubicBezTo>
                      <a:pt x="668" y="537"/>
                      <a:pt x="609" y="500"/>
                      <a:pt x="580" y="522"/>
                    </a:cubicBezTo>
                    <a:cubicBezTo>
                      <a:pt x="543" y="537"/>
                      <a:pt x="499" y="669"/>
                      <a:pt x="448" y="757"/>
                    </a:cubicBezTo>
                    <a:cubicBezTo>
                      <a:pt x="389" y="846"/>
                      <a:pt x="419" y="971"/>
                      <a:pt x="397" y="1000"/>
                    </a:cubicBezTo>
                    <a:cubicBezTo>
                      <a:pt x="382" y="1022"/>
                      <a:pt x="367" y="1000"/>
                      <a:pt x="345" y="978"/>
                    </a:cubicBezTo>
                    <a:cubicBezTo>
                      <a:pt x="331" y="956"/>
                      <a:pt x="301" y="1000"/>
                      <a:pt x="279" y="1015"/>
                    </a:cubicBezTo>
                    <a:cubicBezTo>
                      <a:pt x="265" y="1030"/>
                      <a:pt x="279" y="1096"/>
                      <a:pt x="279" y="1118"/>
                    </a:cubicBezTo>
                    <a:cubicBezTo>
                      <a:pt x="279" y="1132"/>
                      <a:pt x="265" y="1191"/>
                      <a:pt x="235" y="1228"/>
                    </a:cubicBezTo>
                    <a:cubicBezTo>
                      <a:pt x="206" y="1272"/>
                      <a:pt x="243" y="1382"/>
                      <a:pt x="250" y="1449"/>
                    </a:cubicBezTo>
                    <a:cubicBezTo>
                      <a:pt x="257" y="1515"/>
                      <a:pt x="243" y="1500"/>
                      <a:pt x="206" y="1544"/>
                    </a:cubicBezTo>
                    <a:cubicBezTo>
                      <a:pt x="169" y="1596"/>
                      <a:pt x="89" y="1544"/>
                      <a:pt x="67" y="1544"/>
                    </a:cubicBezTo>
                    <a:cubicBezTo>
                      <a:pt x="44" y="1544"/>
                      <a:pt x="52" y="1566"/>
                      <a:pt x="52" y="1596"/>
                    </a:cubicBezTo>
                    <a:cubicBezTo>
                      <a:pt x="52" y="1632"/>
                      <a:pt x="30" y="1632"/>
                      <a:pt x="15" y="1654"/>
                    </a:cubicBezTo>
                    <a:cubicBezTo>
                      <a:pt x="0" y="1684"/>
                      <a:pt x="118" y="1706"/>
                      <a:pt x="162" y="1721"/>
                    </a:cubicBezTo>
                    <a:cubicBezTo>
                      <a:pt x="206" y="1743"/>
                      <a:pt x="250" y="1809"/>
                      <a:pt x="272" y="1846"/>
                    </a:cubicBezTo>
                    <a:cubicBezTo>
                      <a:pt x="294" y="1882"/>
                      <a:pt x="345" y="1919"/>
                      <a:pt x="397" y="1949"/>
                    </a:cubicBezTo>
                    <a:cubicBezTo>
                      <a:pt x="448" y="1978"/>
                      <a:pt x="433" y="2022"/>
                      <a:pt x="448" y="2074"/>
                    </a:cubicBezTo>
                    <a:cubicBezTo>
                      <a:pt x="470" y="2125"/>
                      <a:pt x="529" y="2213"/>
                      <a:pt x="551" y="2235"/>
                    </a:cubicBezTo>
                    <a:cubicBezTo>
                      <a:pt x="580" y="2250"/>
                      <a:pt x="646" y="2243"/>
                      <a:pt x="661" y="2243"/>
                    </a:cubicBezTo>
                    <a:cubicBezTo>
                      <a:pt x="676" y="2243"/>
                      <a:pt x="661" y="2360"/>
                      <a:pt x="661" y="2360"/>
                    </a:cubicBezTo>
                    <a:cubicBezTo>
                      <a:pt x="683" y="2404"/>
                      <a:pt x="683" y="2404"/>
                      <a:pt x="683" y="2404"/>
                    </a:cubicBezTo>
                    <a:cubicBezTo>
                      <a:pt x="683" y="2404"/>
                      <a:pt x="683" y="2404"/>
                      <a:pt x="683" y="2404"/>
                    </a:cubicBezTo>
                    <a:cubicBezTo>
                      <a:pt x="727" y="2449"/>
                      <a:pt x="727" y="2449"/>
                      <a:pt x="727" y="2449"/>
                    </a:cubicBezTo>
                    <a:cubicBezTo>
                      <a:pt x="925" y="2449"/>
                      <a:pt x="925" y="2449"/>
                      <a:pt x="925" y="2449"/>
                    </a:cubicBezTo>
                    <a:cubicBezTo>
                      <a:pt x="1189" y="2610"/>
                      <a:pt x="1189" y="2610"/>
                      <a:pt x="1189" y="2610"/>
                    </a:cubicBezTo>
                    <a:cubicBezTo>
                      <a:pt x="1505" y="2662"/>
                      <a:pt x="1505" y="2662"/>
                      <a:pt x="1505" y="2662"/>
                    </a:cubicBezTo>
                    <a:cubicBezTo>
                      <a:pt x="1600" y="2559"/>
                      <a:pt x="1600" y="2559"/>
                      <a:pt x="1600" y="2559"/>
                    </a:cubicBezTo>
                    <a:cubicBezTo>
                      <a:pt x="1806" y="2449"/>
                      <a:pt x="1806" y="2449"/>
                      <a:pt x="1806" y="2449"/>
                    </a:cubicBezTo>
                    <a:cubicBezTo>
                      <a:pt x="1886" y="2537"/>
                      <a:pt x="1886" y="2537"/>
                      <a:pt x="1886" y="2537"/>
                    </a:cubicBezTo>
                    <a:cubicBezTo>
                      <a:pt x="2033" y="2522"/>
                      <a:pt x="2033" y="2522"/>
                      <a:pt x="2033" y="2522"/>
                    </a:cubicBezTo>
                    <a:cubicBezTo>
                      <a:pt x="2033" y="2522"/>
                      <a:pt x="2202" y="2441"/>
                      <a:pt x="2224" y="2434"/>
                    </a:cubicBezTo>
                    <a:cubicBezTo>
                      <a:pt x="2246" y="2434"/>
                      <a:pt x="2400" y="2294"/>
                      <a:pt x="2473" y="2279"/>
                    </a:cubicBezTo>
                    <a:cubicBezTo>
                      <a:pt x="2539" y="2265"/>
                      <a:pt x="2737" y="2287"/>
                      <a:pt x="2737" y="2287"/>
                    </a:cubicBezTo>
                    <a:cubicBezTo>
                      <a:pt x="2737" y="2287"/>
                      <a:pt x="2862" y="2088"/>
                      <a:pt x="2928" y="2007"/>
                    </a:cubicBezTo>
                    <a:cubicBezTo>
                      <a:pt x="2994" y="1927"/>
                      <a:pt x="3354" y="1522"/>
                      <a:pt x="3354" y="1522"/>
                    </a:cubicBezTo>
                    <a:lnTo>
                      <a:pt x="3126" y="1515"/>
                    </a:lnTo>
                    <a:close/>
                    <a:moveTo>
                      <a:pt x="925" y="735"/>
                    </a:moveTo>
                    <a:cubicBezTo>
                      <a:pt x="888" y="713"/>
                      <a:pt x="844" y="677"/>
                      <a:pt x="866" y="647"/>
                    </a:cubicBezTo>
                    <a:cubicBezTo>
                      <a:pt x="881" y="625"/>
                      <a:pt x="918" y="625"/>
                      <a:pt x="932" y="610"/>
                    </a:cubicBezTo>
                    <a:cubicBezTo>
                      <a:pt x="954" y="588"/>
                      <a:pt x="969" y="640"/>
                      <a:pt x="969" y="662"/>
                    </a:cubicBezTo>
                    <a:cubicBezTo>
                      <a:pt x="969" y="691"/>
                      <a:pt x="969" y="757"/>
                      <a:pt x="925" y="735"/>
                    </a:cubicBezTo>
                    <a:close/>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2" name="Freeform 389"/>
              <p:cNvSpPr>
                <a:spLocks noEditPoints="1"/>
              </p:cNvSpPr>
              <p:nvPr/>
            </p:nvSpPr>
            <p:spPr bwMode="auto">
              <a:xfrm>
                <a:off x="4352" y="1514"/>
                <a:ext cx="715" cy="566"/>
              </a:xfrm>
              <a:custGeom>
                <a:avLst/>
                <a:gdLst>
                  <a:gd name="T0" fmla="*/ 2569 w 3354"/>
                  <a:gd name="T1" fmla="*/ 1353 h 2662"/>
                  <a:gd name="T2" fmla="*/ 2150 w 3354"/>
                  <a:gd name="T3" fmla="*/ 934 h 2662"/>
                  <a:gd name="T4" fmla="*/ 2128 w 3354"/>
                  <a:gd name="T5" fmla="*/ 853 h 2662"/>
                  <a:gd name="T6" fmla="*/ 1938 w 3354"/>
                  <a:gd name="T7" fmla="*/ 728 h 2662"/>
                  <a:gd name="T8" fmla="*/ 2040 w 3354"/>
                  <a:gd name="T9" fmla="*/ 515 h 2662"/>
                  <a:gd name="T10" fmla="*/ 1930 w 3354"/>
                  <a:gd name="T11" fmla="*/ 360 h 2662"/>
                  <a:gd name="T12" fmla="*/ 1585 w 3354"/>
                  <a:gd name="T13" fmla="*/ 110 h 2662"/>
                  <a:gd name="T14" fmla="*/ 1277 w 3354"/>
                  <a:gd name="T15" fmla="*/ 52 h 2662"/>
                  <a:gd name="T16" fmla="*/ 1042 w 3354"/>
                  <a:gd name="T17" fmla="*/ 15 h 2662"/>
                  <a:gd name="T18" fmla="*/ 874 w 3354"/>
                  <a:gd name="T19" fmla="*/ 110 h 2662"/>
                  <a:gd name="T20" fmla="*/ 734 w 3354"/>
                  <a:gd name="T21" fmla="*/ 155 h 2662"/>
                  <a:gd name="T22" fmla="*/ 690 w 3354"/>
                  <a:gd name="T23" fmla="*/ 309 h 2662"/>
                  <a:gd name="T24" fmla="*/ 580 w 3354"/>
                  <a:gd name="T25" fmla="*/ 522 h 2662"/>
                  <a:gd name="T26" fmla="*/ 397 w 3354"/>
                  <a:gd name="T27" fmla="*/ 1000 h 2662"/>
                  <a:gd name="T28" fmla="*/ 279 w 3354"/>
                  <a:gd name="T29" fmla="*/ 1015 h 2662"/>
                  <a:gd name="T30" fmla="*/ 235 w 3354"/>
                  <a:gd name="T31" fmla="*/ 1228 h 2662"/>
                  <a:gd name="T32" fmla="*/ 206 w 3354"/>
                  <a:gd name="T33" fmla="*/ 1544 h 2662"/>
                  <a:gd name="T34" fmla="*/ 52 w 3354"/>
                  <a:gd name="T35" fmla="*/ 1596 h 2662"/>
                  <a:gd name="T36" fmla="*/ 162 w 3354"/>
                  <a:gd name="T37" fmla="*/ 1721 h 2662"/>
                  <a:gd name="T38" fmla="*/ 397 w 3354"/>
                  <a:gd name="T39" fmla="*/ 1949 h 2662"/>
                  <a:gd name="T40" fmla="*/ 551 w 3354"/>
                  <a:gd name="T41" fmla="*/ 2235 h 2662"/>
                  <a:gd name="T42" fmla="*/ 661 w 3354"/>
                  <a:gd name="T43" fmla="*/ 2360 h 2662"/>
                  <a:gd name="T44" fmla="*/ 683 w 3354"/>
                  <a:gd name="T45" fmla="*/ 2404 h 2662"/>
                  <a:gd name="T46" fmla="*/ 925 w 3354"/>
                  <a:gd name="T47" fmla="*/ 2449 h 2662"/>
                  <a:gd name="T48" fmla="*/ 1505 w 3354"/>
                  <a:gd name="T49" fmla="*/ 2662 h 2662"/>
                  <a:gd name="T50" fmla="*/ 1806 w 3354"/>
                  <a:gd name="T51" fmla="*/ 2449 h 2662"/>
                  <a:gd name="T52" fmla="*/ 2033 w 3354"/>
                  <a:gd name="T53" fmla="*/ 2522 h 2662"/>
                  <a:gd name="T54" fmla="*/ 2473 w 3354"/>
                  <a:gd name="T55" fmla="*/ 2279 h 2662"/>
                  <a:gd name="T56" fmla="*/ 2928 w 3354"/>
                  <a:gd name="T57" fmla="*/ 2007 h 2662"/>
                  <a:gd name="T58" fmla="*/ 3126 w 3354"/>
                  <a:gd name="T59" fmla="*/ 1515 h 2662"/>
                  <a:gd name="T60" fmla="*/ 866 w 3354"/>
                  <a:gd name="T61" fmla="*/ 647 h 2662"/>
                  <a:gd name="T62" fmla="*/ 969 w 3354"/>
                  <a:gd name="T63" fmla="*/ 662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4" h="2662">
                    <a:moveTo>
                      <a:pt x="3126" y="1515"/>
                    </a:moveTo>
                    <a:cubicBezTo>
                      <a:pt x="3126" y="1515"/>
                      <a:pt x="2657" y="1375"/>
                      <a:pt x="2569" y="1353"/>
                    </a:cubicBezTo>
                    <a:cubicBezTo>
                      <a:pt x="2488" y="1331"/>
                      <a:pt x="2444" y="1302"/>
                      <a:pt x="2371" y="1243"/>
                    </a:cubicBezTo>
                    <a:cubicBezTo>
                      <a:pt x="2305" y="1177"/>
                      <a:pt x="2136" y="978"/>
                      <a:pt x="2150" y="934"/>
                    </a:cubicBezTo>
                    <a:cubicBezTo>
                      <a:pt x="2158" y="927"/>
                      <a:pt x="2165" y="905"/>
                      <a:pt x="2180" y="882"/>
                    </a:cubicBezTo>
                    <a:cubicBezTo>
                      <a:pt x="2165" y="875"/>
                      <a:pt x="2143" y="868"/>
                      <a:pt x="2128" y="853"/>
                    </a:cubicBezTo>
                    <a:cubicBezTo>
                      <a:pt x="2084" y="831"/>
                      <a:pt x="1982" y="853"/>
                      <a:pt x="1945" y="868"/>
                    </a:cubicBezTo>
                    <a:cubicBezTo>
                      <a:pt x="1908" y="882"/>
                      <a:pt x="1938" y="772"/>
                      <a:pt x="1938" y="728"/>
                    </a:cubicBezTo>
                    <a:cubicBezTo>
                      <a:pt x="1938" y="677"/>
                      <a:pt x="1930" y="655"/>
                      <a:pt x="1967" y="632"/>
                    </a:cubicBezTo>
                    <a:cubicBezTo>
                      <a:pt x="1989" y="610"/>
                      <a:pt x="2018" y="552"/>
                      <a:pt x="2040" y="515"/>
                    </a:cubicBezTo>
                    <a:cubicBezTo>
                      <a:pt x="2026" y="478"/>
                      <a:pt x="1996" y="434"/>
                      <a:pt x="1974" y="427"/>
                    </a:cubicBezTo>
                    <a:cubicBezTo>
                      <a:pt x="1930" y="405"/>
                      <a:pt x="1930" y="375"/>
                      <a:pt x="1930" y="360"/>
                    </a:cubicBezTo>
                    <a:cubicBezTo>
                      <a:pt x="1930" y="338"/>
                      <a:pt x="1820" y="302"/>
                      <a:pt x="1784" y="272"/>
                    </a:cubicBezTo>
                    <a:cubicBezTo>
                      <a:pt x="1747" y="235"/>
                      <a:pt x="1644" y="132"/>
                      <a:pt x="1585" y="110"/>
                    </a:cubicBezTo>
                    <a:cubicBezTo>
                      <a:pt x="1519" y="88"/>
                      <a:pt x="1402" y="74"/>
                      <a:pt x="1365" y="81"/>
                    </a:cubicBezTo>
                    <a:cubicBezTo>
                      <a:pt x="1336" y="81"/>
                      <a:pt x="1299" y="66"/>
                      <a:pt x="1277" y="52"/>
                    </a:cubicBezTo>
                    <a:cubicBezTo>
                      <a:pt x="1248" y="37"/>
                      <a:pt x="1182" y="96"/>
                      <a:pt x="1145" y="96"/>
                    </a:cubicBezTo>
                    <a:cubicBezTo>
                      <a:pt x="1116" y="96"/>
                      <a:pt x="1079" y="37"/>
                      <a:pt x="1042" y="15"/>
                    </a:cubicBezTo>
                    <a:cubicBezTo>
                      <a:pt x="1006" y="0"/>
                      <a:pt x="976" y="147"/>
                      <a:pt x="954" y="169"/>
                    </a:cubicBezTo>
                    <a:cubicBezTo>
                      <a:pt x="925" y="191"/>
                      <a:pt x="903" y="132"/>
                      <a:pt x="874" y="110"/>
                    </a:cubicBezTo>
                    <a:cubicBezTo>
                      <a:pt x="852" y="81"/>
                      <a:pt x="822" y="147"/>
                      <a:pt x="822" y="147"/>
                    </a:cubicBezTo>
                    <a:cubicBezTo>
                      <a:pt x="734" y="155"/>
                      <a:pt x="734" y="155"/>
                      <a:pt x="734" y="155"/>
                    </a:cubicBezTo>
                    <a:cubicBezTo>
                      <a:pt x="734" y="155"/>
                      <a:pt x="734" y="155"/>
                      <a:pt x="734" y="155"/>
                    </a:cubicBezTo>
                    <a:cubicBezTo>
                      <a:pt x="734" y="221"/>
                      <a:pt x="720" y="250"/>
                      <a:pt x="690" y="309"/>
                    </a:cubicBezTo>
                    <a:cubicBezTo>
                      <a:pt x="654" y="368"/>
                      <a:pt x="668" y="463"/>
                      <a:pt x="668" y="500"/>
                    </a:cubicBezTo>
                    <a:cubicBezTo>
                      <a:pt x="668" y="537"/>
                      <a:pt x="609" y="500"/>
                      <a:pt x="580" y="522"/>
                    </a:cubicBezTo>
                    <a:cubicBezTo>
                      <a:pt x="543" y="537"/>
                      <a:pt x="499" y="669"/>
                      <a:pt x="448" y="757"/>
                    </a:cubicBezTo>
                    <a:cubicBezTo>
                      <a:pt x="389" y="846"/>
                      <a:pt x="419" y="971"/>
                      <a:pt x="397" y="1000"/>
                    </a:cubicBezTo>
                    <a:cubicBezTo>
                      <a:pt x="382" y="1022"/>
                      <a:pt x="367" y="1000"/>
                      <a:pt x="345" y="978"/>
                    </a:cubicBezTo>
                    <a:cubicBezTo>
                      <a:pt x="331" y="956"/>
                      <a:pt x="301" y="1000"/>
                      <a:pt x="279" y="1015"/>
                    </a:cubicBezTo>
                    <a:cubicBezTo>
                      <a:pt x="265" y="1030"/>
                      <a:pt x="279" y="1096"/>
                      <a:pt x="279" y="1118"/>
                    </a:cubicBezTo>
                    <a:cubicBezTo>
                      <a:pt x="279" y="1132"/>
                      <a:pt x="265" y="1191"/>
                      <a:pt x="235" y="1228"/>
                    </a:cubicBezTo>
                    <a:cubicBezTo>
                      <a:pt x="206" y="1272"/>
                      <a:pt x="243" y="1382"/>
                      <a:pt x="250" y="1449"/>
                    </a:cubicBezTo>
                    <a:cubicBezTo>
                      <a:pt x="257" y="1515"/>
                      <a:pt x="243" y="1500"/>
                      <a:pt x="206" y="1544"/>
                    </a:cubicBezTo>
                    <a:cubicBezTo>
                      <a:pt x="169" y="1596"/>
                      <a:pt x="89" y="1544"/>
                      <a:pt x="67" y="1544"/>
                    </a:cubicBezTo>
                    <a:cubicBezTo>
                      <a:pt x="44" y="1544"/>
                      <a:pt x="52" y="1566"/>
                      <a:pt x="52" y="1596"/>
                    </a:cubicBezTo>
                    <a:cubicBezTo>
                      <a:pt x="52" y="1632"/>
                      <a:pt x="30" y="1632"/>
                      <a:pt x="15" y="1654"/>
                    </a:cubicBezTo>
                    <a:cubicBezTo>
                      <a:pt x="0" y="1684"/>
                      <a:pt x="118" y="1706"/>
                      <a:pt x="162" y="1721"/>
                    </a:cubicBezTo>
                    <a:cubicBezTo>
                      <a:pt x="206" y="1743"/>
                      <a:pt x="250" y="1809"/>
                      <a:pt x="272" y="1846"/>
                    </a:cubicBezTo>
                    <a:cubicBezTo>
                      <a:pt x="294" y="1882"/>
                      <a:pt x="345" y="1919"/>
                      <a:pt x="397" y="1949"/>
                    </a:cubicBezTo>
                    <a:cubicBezTo>
                      <a:pt x="448" y="1978"/>
                      <a:pt x="433" y="2022"/>
                      <a:pt x="448" y="2074"/>
                    </a:cubicBezTo>
                    <a:cubicBezTo>
                      <a:pt x="470" y="2125"/>
                      <a:pt x="529" y="2213"/>
                      <a:pt x="551" y="2235"/>
                    </a:cubicBezTo>
                    <a:cubicBezTo>
                      <a:pt x="580" y="2250"/>
                      <a:pt x="646" y="2243"/>
                      <a:pt x="661" y="2243"/>
                    </a:cubicBezTo>
                    <a:cubicBezTo>
                      <a:pt x="676" y="2243"/>
                      <a:pt x="661" y="2360"/>
                      <a:pt x="661" y="2360"/>
                    </a:cubicBezTo>
                    <a:cubicBezTo>
                      <a:pt x="683" y="2404"/>
                      <a:pt x="683" y="2404"/>
                      <a:pt x="683" y="2404"/>
                    </a:cubicBezTo>
                    <a:cubicBezTo>
                      <a:pt x="683" y="2404"/>
                      <a:pt x="683" y="2404"/>
                      <a:pt x="683" y="2404"/>
                    </a:cubicBezTo>
                    <a:cubicBezTo>
                      <a:pt x="727" y="2449"/>
                      <a:pt x="727" y="2449"/>
                      <a:pt x="727" y="2449"/>
                    </a:cubicBezTo>
                    <a:cubicBezTo>
                      <a:pt x="925" y="2449"/>
                      <a:pt x="925" y="2449"/>
                      <a:pt x="925" y="2449"/>
                    </a:cubicBezTo>
                    <a:cubicBezTo>
                      <a:pt x="1189" y="2610"/>
                      <a:pt x="1189" y="2610"/>
                      <a:pt x="1189" y="2610"/>
                    </a:cubicBezTo>
                    <a:cubicBezTo>
                      <a:pt x="1505" y="2662"/>
                      <a:pt x="1505" y="2662"/>
                      <a:pt x="1505" y="2662"/>
                    </a:cubicBezTo>
                    <a:cubicBezTo>
                      <a:pt x="1600" y="2559"/>
                      <a:pt x="1600" y="2559"/>
                      <a:pt x="1600" y="2559"/>
                    </a:cubicBezTo>
                    <a:cubicBezTo>
                      <a:pt x="1806" y="2449"/>
                      <a:pt x="1806" y="2449"/>
                      <a:pt x="1806" y="2449"/>
                    </a:cubicBezTo>
                    <a:cubicBezTo>
                      <a:pt x="1886" y="2537"/>
                      <a:pt x="1886" y="2537"/>
                      <a:pt x="1886" y="2537"/>
                    </a:cubicBezTo>
                    <a:cubicBezTo>
                      <a:pt x="2033" y="2522"/>
                      <a:pt x="2033" y="2522"/>
                      <a:pt x="2033" y="2522"/>
                    </a:cubicBezTo>
                    <a:cubicBezTo>
                      <a:pt x="2033" y="2522"/>
                      <a:pt x="2202" y="2441"/>
                      <a:pt x="2224" y="2434"/>
                    </a:cubicBezTo>
                    <a:cubicBezTo>
                      <a:pt x="2246" y="2434"/>
                      <a:pt x="2400" y="2294"/>
                      <a:pt x="2473" y="2279"/>
                    </a:cubicBezTo>
                    <a:cubicBezTo>
                      <a:pt x="2539" y="2265"/>
                      <a:pt x="2737" y="2287"/>
                      <a:pt x="2737" y="2287"/>
                    </a:cubicBezTo>
                    <a:cubicBezTo>
                      <a:pt x="2737" y="2287"/>
                      <a:pt x="2862" y="2088"/>
                      <a:pt x="2928" y="2007"/>
                    </a:cubicBezTo>
                    <a:cubicBezTo>
                      <a:pt x="2994" y="1927"/>
                      <a:pt x="3354" y="1522"/>
                      <a:pt x="3354" y="1522"/>
                    </a:cubicBezTo>
                    <a:lnTo>
                      <a:pt x="3126" y="1515"/>
                    </a:lnTo>
                    <a:close/>
                    <a:moveTo>
                      <a:pt x="925" y="735"/>
                    </a:moveTo>
                    <a:cubicBezTo>
                      <a:pt x="888" y="713"/>
                      <a:pt x="844" y="677"/>
                      <a:pt x="866" y="647"/>
                    </a:cubicBezTo>
                    <a:cubicBezTo>
                      <a:pt x="881" y="625"/>
                      <a:pt x="918" y="625"/>
                      <a:pt x="932" y="610"/>
                    </a:cubicBezTo>
                    <a:cubicBezTo>
                      <a:pt x="954" y="588"/>
                      <a:pt x="969" y="640"/>
                      <a:pt x="969" y="662"/>
                    </a:cubicBezTo>
                    <a:cubicBezTo>
                      <a:pt x="969" y="691"/>
                      <a:pt x="969" y="757"/>
                      <a:pt x="925" y="735"/>
                    </a:cubicBezTo>
                    <a:close/>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4" name="Group 393"/>
            <p:cNvGrpSpPr>
              <a:grpSpLocks/>
            </p:cNvGrpSpPr>
            <p:nvPr/>
          </p:nvGrpSpPr>
          <p:grpSpPr bwMode="auto">
            <a:xfrm>
              <a:off x="5937040" y="3605201"/>
              <a:ext cx="55563" cy="34925"/>
              <a:chOff x="3050" y="2249"/>
              <a:chExt cx="35" cy="22"/>
            </a:xfrm>
          </p:grpSpPr>
          <p:sp>
            <p:nvSpPr>
              <p:cNvPr id="219" name="Freeform 391"/>
              <p:cNvSpPr>
                <a:spLocks/>
              </p:cNvSpPr>
              <p:nvPr/>
            </p:nvSpPr>
            <p:spPr bwMode="auto">
              <a:xfrm>
                <a:off x="3050" y="2249"/>
                <a:ext cx="35" cy="22"/>
              </a:xfrm>
              <a:custGeom>
                <a:avLst/>
                <a:gdLst>
                  <a:gd name="T0" fmla="*/ 176 w 323"/>
                  <a:gd name="T1" fmla="*/ 180 h 210"/>
                  <a:gd name="T2" fmla="*/ 147 w 323"/>
                  <a:gd name="T3" fmla="*/ 0 h 210"/>
                  <a:gd name="T4" fmla="*/ 176 w 323"/>
                  <a:gd name="T5" fmla="*/ 180 h 210"/>
                </a:gdLst>
                <a:ahLst/>
                <a:cxnLst>
                  <a:cxn ang="0">
                    <a:pos x="T0" y="T1"/>
                  </a:cxn>
                  <a:cxn ang="0">
                    <a:pos x="T2" y="T3"/>
                  </a:cxn>
                  <a:cxn ang="0">
                    <a:pos x="T4" y="T5"/>
                  </a:cxn>
                </a:cxnLst>
                <a:rect l="0" t="0" r="r" b="b"/>
                <a:pathLst>
                  <a:path w="323" h="210">
                    <a:moveTo>
                      <a:pt x="176" y="180"/>
                    </a:moveTo>
                    <a:cubicBezTo>
                      <a:pt x="0" y="165"/>
                      <a:pt x="59" y="0"/>
                      <a:pt x="147" y="0"/>
                    </a:cubicBezTo>
                    <a:cubicBezTo>
                      <a:pt x="221" y="0"/>
                      <a:pt x="323" y="210"/>
                      <a:pt x="176" y="18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0" name="Freeform 392"/>
              <p:cNvSpPr>
                <a:spLocks/>
              </p:cNvSpPr>
              <p:nvPr/>
            </p:nvSpPr>
            <p:spPr bwMode="auto">
              <a:xfrm>
                <a:off x="3050" y="2249"/>
                <a:ext cx="35" cy="22"/>
              </a:xfrm>
              <a:custGeom>
                <a:avLst/>
                <a:gdLst>
                  <a:gd name="T0" fmla="*/ 19 w 35"/>
                  <a:gd name="T1" fmla="*/ 19 h 22"/>
                  <a:gd name="T2" fmla="*/ 16 w 35"/>
                  <a:gd name="T3" fmla="*/ 0 h 22"/>
                  <a:gd name="T4" fmla="*/ 19 w 35"/>
                  <a:gd name="T5" fmla="*/ 19 h 22"/>
                </a:gdLst>
                <a:ahLst/>
                <a:cxnLst>
                  <a:cxn ang="0">
                    <a:pos x="T0" y="T1"/>
                  </a:cxn>
                  <a:cxn ang="0">
                    <a:pos x="T2" y="T3"/>
                  </a:cxn>
                  <a:cxn ang="0">
                    <a:pos x="T4" y="T5"/>
                  </a:cxn>
                </a:cxnLst>
                <a:rect l="0" t="0" r="r" b="b"/>
                <a:pathLst>
                  <a:path w="35" h="22">
                    <a:moveTo>
                      <a:pt x="19" y="19"/>
                    </a:moveTo>
                    <a:cubicBezTo>
                      <a:pt x="0" y="17"/>
                      <a:pt x="7" y="0"/>
                      <a:pt x="16" y="0"/>
                    </a:cubicBezTo>
                    <a:cubicBezTo>
                      <a:pt x="24" y="0"/>
                      <a:pt x="35" y="22"/>
                      <a:pt x="19" y="1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5" name="Group 396"/>
            <p:cNvGrpSpPr>
              <a:grpSpLocks/>
            </p:cNvGrpSpPr>
            <p:nvPr/>
          </p:nvGrpSpPr>
          <p:grpSpPr bwMode="auto">
            <a:xfrm>
              <a:off x="8764383" y="4525948"/>
              <a:ext cx="49213" cy="23812"/>
              <a:chOff x="4831" y="2829"/>
              <a:chExt cx="31" cy="15"/>
            </a:xfrm>
          </p:grpSpPr>
          <p:sp>
            <p:nvSpPr>
              <p:cNvPr id="217" name="Freeform 394"/>
              <p:cNvSpPr>
                <a:spLocks/>
              </p:cNvSpPr>
              <p:nvPr/>
            </p:nvSpPr>
            <p:spPr bwMode="auto">
              <a:xfrm>
                <a:off x="4831" y="2829"/>
                <a:ext cx="31" cy="15"/>
              </a:xfrm>
              <a:custGeom>
                <a:avLst/>
                <a:gdLst>
                  <a:gd name="T0" fmla="*/ 73 w 145"/>
                  <a:gd name="T1" fmla="*/ 68 h 75"/>
                  <a:gd name="T2" fmla="*/ 80 w 145"/>
                  <a:gd name="T3" fmla="*/ 0 h 75"/>
                  <a:gd name="T4" fmla="*/ 73 w 145"/>
                  <a:gd name="T5" fmla="*/ 68 h 75"/>
                </a:gdLst>
                <a:ahLst/>
                <a:cxnLst>
                  <a:cxn ang="0">
                    <a:pos x="T0" y="T1"/>
                  </a:cxn>
                  <a:cxn ang="0">
                    <a:pos x="T2" y="T3"/>
                  </a:cxn>
                  <a:cxn ang="0">
                    <a:pos x="T4" y="T5"/>
                  </a:cxn>
                </a:cxnLst>
                <a:rect l="0" t="0" r="r" b="b"/>
                <a:pathLst>
                  <a:path w="145" h="75">
                    <a:moveTo>
                      <a:pt x="73" y="68"/>
                    </a:moveTo>
                    <a:cubicBezTo>
                      <a:pt x="0" y="45"/>
                      <a:pt x="7" y="0"/>
                      <a:pt x="80" y="0"/>
                    </a:cubicBezTo>
                    <a:cubicBezTo>
                      <a:pt x="145" y="0"/>
                      <a:pt x="87" y="75"/>
                      <a:pt x="73" y="6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8" name="Freeform 395"/>
              <p:cNvSpPr>
                <a:spLocks/>
              </p:cNvSpPr>
              <p:nvPr/>
            </p:nvSpPr>
            <p:spPr bwMode="auto">
              <a:xfrm>
                <a:off x="4831" y="2829"/>
                <a:ext cx="31" cy="15"/>
              </a:xfrm>
              <a:custGeom>
                <a:avLst/>
                <a:gdLst>
                  <a:gd name="T0" fmla="*/ 15 w 31"/>
                  <a:gd name="T1" fmla="*/ 14 h 15"/>
                  <a:gd name="T2" fmla="*/ 17 w 31"/>
                  <a:gd name="T3" fmla="*/ 0 h 15"/>
                  <a:gd name="T4" fmla="*/ 15 w 31"/>
                  <a:gd name="T5" fmla="*/ 14 h 15"/>
                </a:gdLst>
                <a:ahLst/>
                <a:cxnLst>
                  <a:cxn ang="0">
                    <a:pos x="T0" y="T1"/>
                  </a:cxn>
                  <a:cxn ang="0">
                    <a:pos x="T2" y="T3"/>
                  </a:cxn>
                  <a:cxn ang="0">
                    <a:pos x="T4" y="T5"/>
                  </a:cxn>
                </a:cxnLst>
                <a:rect l="0" t="0" r="r" b="b"/>
                <a:pathLst>
                  <a:path w="31" h="15">
                    <a:moveTo>
                      <a:pt x="15" y="14"/>
                    </a:moveTo>
                    <a:cubicBezTo>
                      <a:pt x="0" y="9"/>
                      <a:pt x="1" y="0"/>
                      <a:pt x="17" y="0"/>
                    </a:cubicBezTo>
                    <a:cubicBezTo>
                      <a:pt x="31" y="0"/>
                      <a:pt x="18" y="15"/>
                      <a:pt x="15"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6" name="Group 399"/>
            <p:cNvGrpSpPr>
              <a:grpSpLocks/>
            </p:cNvGrpSpPr>
            <p:nvPr/>
          </p:nvGrpSpPr>
          <p:grpSpPr bwMode="auto">
            <a:xfrm>
              <a:off x="9705773" y="3941750"/>
              <a:ext cx="34925" cy="30162"/>
              <a:chOff x="5424" y="2461"/>
              <a:chExt cx="22" cy="19"/>
            </a:xfrm>
          </p:grpSpPr>
          <p:sp>
            <p:nvSpPr>
              <p:cNvPr id="215" name="Freeform 397"/>
              <p:cNvSpPr>
                <a:spLocks/>
              </p:cNvSpPr>
              <p:nvPr/>
            </p:nvSpPr>
            <p:spPr bwMode="auto">
              <a:xfrm>
                <a:off x="5424" y="2461"/>
                <a:ext cx="22" cy="19"/>
              </a:xfrm>
              <a:custGeom>
                <a:avLst/>
                <a:gdLst>
                  <a:gd name="T0" fmla="*/ 67 w 104"/>
                  <a:gd name="T1" fmla="*/ 74 h 89"/>
                  <a:gd name="T2" fmla="*/ 52 w 104"/>
                  <a:gd name="T3" fmla="*/ 0 h 89"/>
                  <a:gd name="T4" fmla="*/ 67 w 104"/>
                  <a:gd name="T5" fmla="*/ 74 h 89"/>
                </a:gdLst>
                <a:ahLst/>
                <a:cxnLst>
                  <a:cxn ang="0">
                    <a:pos x="T0" y="T1"/>
                  </a:cxn>
                  <a:cxn ang="0">
                    <a:pos x="T2" y="T3"/>
                  </a:cxn>
                  <a:cxn ang="0">
                    <a:pos x="T4" y="T5"/>
                  </a:cxn>
                </a:cxnLst>
                <a:rect l="0" t="0" r="r" b="b"/>
                <a:pathLst>
                  <a:path w="104" h="89">
                    <a:moveTo>
                      <a:pt x="67" y="74"/>
                    </a:moveTo>
                    <a:cubicBezTo>
                      <a:pt x="23" y="89"/>
                      <a:pt x="0" y="0"/>
                      <a:pt x="52" y="0"/>
                    </a:cubicBezTo>
                    <a:cubicBezTo>
                      <a:pt x="104" y="0"/>
                      <a:pt x="89" y="67"/>
                      <a:pt x="67" y="7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6" name="Freeform 398"/>
              <p:cNvSpPr>
                <a:spLocks/>
              </p:cNvSpPr>
              <p:nvPr/>
            </p:nvSpPr>
            <p:spPr bwMode="auto">
              <a:xfrm>
                <a:off x="5424" y="2461"/>
                <a:ext cx="22" cy="19"/>
              </a:xfrm>
              <a:custGeom>
                <a:avLst/>
                <a:gdLst>
                  <a:gd name="T0" fmla="*/ 14 w 22"/>
                  <a:gd name="T1" fmla="*/ 16 h 19"/>
                  <a:gd name="T2" fmla="*/ 11 w 22"/>
                  <a:gd name="T3" fmla="*/ 0 h 19"/>
                  <a:gd name="T4" fmla="*/ 14 w 22"/>
                  <a:gd name="T5" fmla="*/ 16 h 19"/>
                </a:gdLst>
                <a:ahLst/>
                <a:cxnLst>
                  <a:cxn ang="0">
                    <a:pos x="T0" y="T1"/>
                  </a:cxn>
                  <a:cxn ang="0">
                    <a:pos x="T2" y="T3"/>
                  </a:cxn>
                  <a:cxn ang="0">
                    <a:pos x="T4" y="T5"/>
                  </a:cxn>
                </a:cxnLst>
                <a:rect l="0" t="0" r="r" b="b"/>
                <a:pathLst>
                  <a:path w="22" h="19">
                    <a:moveTo>
                      <a:pt x="14" y="16"/>
                    </a:moveTo>
                    <a:cubicBezTo>
                      <a:pt x="4" y="19"/>
                      <a:pt x="0" y="0"/>
                      <a:pt x="11" y="0"/>
                    </a:cubicBezTo>
                    <a:cubicBezTo>
                      <a:pt x="22" y="0"/>
                      <a:pt x="19" y="15"/>
                      <a:pt x="14" y="1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7" name="Group 402"/>
            <p:cNvGrpSpPr>
              <a:grpSpLocks/>
            </p:cNvGrpSpPr>
            <p:nvPr/>
          </p:nvGrpSpPr>
          <p:grpSpPr bwMode="auto">
            <a:xfrm>
              <a:off x="6570454" y="866772"/>
              <a:ext cx="41275" cy="19050"/>
              <a:chOff x="3449" y="524"/>
              <a:chExt cx="26" cy="12"/>
            </a:xfrm>
          </p:grpSpPr>
          <p:sp>
            <p:nvSpPr>
              <p:cNvPr id="213" name="Freeform 400"/>
              <p:cNvSpPr>
                <a:spLocks/>
              </p:cNvSpPr>
              <p:nvPr/>
            </p:nvSpPr>
            <p:spPr bwMode="auto">
              <a:xfrm>
                <a:off x="3449" y="524"/>
                <a:ext cx="26" cy="12"/>
              </a:xfrm>
              <a:custGeom>
                <a:avLst/>
                <a:gdLst>
                  <a:gd name="T0" fmla="*/ 132 w 250"/>
                  <a:gd name="T1" fmla="*/ 99 h 113"/>
                  <a:gd name="T2" fmla="*/ 132 w 250"/>
                  <a:gd name="T3" fmla="*/ 14 h 113"/>
                  <a:gd name="T4" fmla="*/ 132 w 250"/>
                  <a:gd name="T5" fmla="*/ 99 h 113"/>
                </a:gdLst>
                <a:ahLst/>
                <a:cxnLst>
                  <a:cxn ang="0">
                    <a:pos x="T0" y="T1"/>
                  </a:cxn>
                  <a:cxn ang="0">
                    <a:pos x="T2" y="T3"/>
                  </a:cxn>
                  <a:cxn ang="0">
                    <a:pos x="T4" y="T5"/>
                  </a:cxn>
                </a:cxnLst>
                <a:rect l="0" t="0" r="r" b="b"/>
                <a:pathLst>
                  <a:path w="250" h="113">
                    <a:moveTo>
                      <a:pt x="132" y="99"/>
                    </a:moveTo>
                    <a:cubicBezTo>
                      <a:pt x="88" y="113"/>
                      <a:pt x="0" y="14"/>
                      <a:pt x="132" y="14"/>
                    </a:cubicBezTo>
                    <a:cubicBezTo>
                      <a:pt x="250" y="0"/>
                      <a:pt x="191" y="99"/>
                      <a:pt x="132" y="9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4" name="Freeform 401"/>
              <p:cNvSpPr>
                <a:spLocks/>
              </p:cNvSpPr>
              <p:nvPr/>
            </p:nvSpPr>
            <p:spPr bwMode="auto">
              <a:xfrm>
                <a:off x="3449" y="524"/>
                <a:ext cx="26" cy="12"/>
              </a:xfrm>
              <a:custGeom>
                <a:avLst/>
                <a:gdLst>
                  <a:gd name="T0" fmla="*/ 14 w 26"/>
                  <a:gd name="T1" fmla="*/ 11 h 12"/>
                  <a:gd name="T2" fmla="*/ 14 w 26"/>
                  <a:gd name="T3" fmla="*/ 2 h 12"/>
                  <a:gd name="T4" fmla="*/ 14 w 26"/>
                  <a:gd name="T5" fmla="*/ 11 h 12"/>
                </a:gdLst>
                <a:ahLst/>
                <a:cxnLst>
                  <a:cxn ang="0">
                    <a:pos x="T0" y="T1"/>
                  </a:cxn>
                  <a:cxn ang="0">
                    <a:pos x="T2" y="T3"/>
                  </a:cxn>
                  <a:cxn ang="0">
                    <a:pos x="T4" y="T5"/>
                  </a:cxn>
                </a:cxnLst>
                <a:rect l="0" t="0" r="r" b="b"/>
                <a:pathLst>
                  <a:path w="26" h="12">
                    <a:moveTo>
                      <a:pt x="14" y="11"/>
                    </a:moveTo>
                    <a:cubicBezTo>
                      <a:pt x="9" y="12"/>
                      <a:pt x="0" y="2"/>
                      <a:pt x="14" y="2"/>
                    </a:cubicBezTo>
                    <a:cubicBezTo>
                      <a:pt x="26" y="0"/>
                      <a:pt x="20" y="11"/>
                      <a:pt x="14"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8" name="Group 405"/>
            <p:cNvGrpSpPr>
              <a:grpSpLocks/>
            </p:cNvGrpSpPr>
            <p:nvPr/>
          </p:nvGrpSpPr>
          <p:grpSpPr bwMode="auto">
            <a:xfrm>
              <a:off x="5273464" y="812797"/>
              <a:ext cx="34925" cy="28575"/>
              <a:chOff x="2632" y="490"/>
              <a:chExt cx="22" cy="18"/>
            </a:xfrm>
          </p:grpSpPr>
          <p:sp>
            <p:nvSpPr>
              <p:cNvPr id="211" name="Freeform 403"/>
              <p:cNvSpPr>
                <a:spLocks/>
              </p:cNvSpPr>
              <p:nvPr/>
            </p:nvSpPr>
            <p:spPr bwMode="auto">
              <a:xfrm>
                <a:off x="2632" y="490"/>
                <a:ext cx="22" cy="18"/>
              </a:xfrm>
              <a:custGeom>
                <a:avLst/>
                <a:gdLst>
                  <a:gd name="T0" fmla="*/ 414 w 414"/>
                  <a:gd name="T1" fmla="*/ 353 h 353"/>
                  <a:gd name="T2" fmla="*/ 384 w 414"/>
                  <a:gd name="T3" fmla="*/ 147 h 353"/>
                  <a:gd name="T4" fmla="*/ 0 w 414"/>
                  <a:gd name="T5" fmla="*/ 59 h 353"/>
                  <a:gd name="T6" fmla="*/ 414 w 414"/>
                  <a:gd name="T7" fmla="*/ 353 h 353"/>
                </a:gdLst>
                <a:ahLst/>
                <a:cxnLst>
                  <a:cxn ang="0">
                    <a:pos x="T0" y="T1"/>
                  </a:cxn>
                  <a:cxn ang="0">
                    <a:pos x="T2" y="T3"/>
                  </a:cxn>
                  <a:cxn ang="0">
                    <a:pos x="T4" y="T5"/>
                  </a:cxn>
                  <a:cxn ang="0">
                    <a:pos x="T6" y="T7"/>
                  </a:cxn>
                </a:cxnLst>
                <a:rect l="0" t="0" r="r" b="b"/>
                <a:pathLst>
                  <a:path w="414" h="353">
                    <a:moveTo>
                      <a:pt x="414" y="353"/>
                    </a:moveTo>
                    <a:cubicBezTo>
                      <a:pt x="384" y="265"/>
                      <a:pt x="384" y="176"/>
                      <a:pt x="384" y="147"/>
                    </a:cubicBezTo>
                    <a:cubicBezTo>
                      <a:pt x="384" y="0"/>
                      <a:pt x="178" y="29"/>
                      <a:pt x="0" y="59"/>
                    </a:cubicBezTo>
                    <a:cubicBezTo>
                      <a:pt x="119" y="294"/>
                      <a:pt x="296" y="324"/>
                      <a:pt x="414" y="35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2" name="Freeform 404"/>
              <p:cNvSpPr>
                <a:spLocks/>
              </p:cNvSpPr>
              <p:nvPr/>
            </p:nvSpPr>
            <p:spPr bwMode="auto">
              <a:xfrm>
                <a:off x="2632" y="490"/>
                <a:ext cx="22" cy="18"/>
              </a:xfrm>
              <a:custGeom>
                <a:avLst/>
                <a:gdLst>
                  <a:gd name="T0" fmla="*/ 22 w 22"/>
                  <a:gd name="T1" fmla="*/ 18 h 18"/>
                  <a:gd name="T2" fmla="*/ 21 w 22"/>
                  <a:gd name="T3" fmla="*/ 7 h 18"/>
                  <a:gd name="T4" fmla="*/ 0 w 22"/>
                  <a:gd name="T5" fmla="*/ 3 h 18"/>
                  <a:gd name="T6" fmla="*/ 22 w 22"/>
                  <a:gd name="T7" fmla="*/ 18 h 18"/>
                </a:gdLst>
                <a:ahLst/>
                <a:cxnLst>
                  <a:cxn ang="0">
                    <a:pos x="T0" y="T1"/>
                  </a:cxn>
                  <a:cxn ang="0">
                    <a:pos x="T2" y="T3"/>
                  </a:cxn>
                  <a:cxn ang="0">
                    <a:pos x="T4" y="T5"/>
                  </a:cxn>
                  <a:cxn ang="0">
                    <a:pos x="T6" y="T7"/>
                  </a:cxn>
                </a:cxnLst>
                <a:rect l="0" t="0" r="r" b="b"/>
                <a:pathLst>
                  <a:path w="22" h="18">
                    <a:moveTo>
                      <a:pt x="22" y="18"/>
                    </a:moveTo>
                    <a:cubicBezTo>
                      <a:pt x="21" y="14"/>
                      <a:pt x="21" y="9"/>
                      <a:pt x="21" y="7"/>
                    </a:cubicBezTo>
                    <a:cubicBezTo>
                      <a:pt x="21" y="0"/>
                      <a:pt x="10" y="1"/>
                      <a:pt x="0" y="3"/>
                    </a:cubicBezTo>
                    <a:cubicBezTo>
                      <a:pt x="7" y="15"/>
                      <a:pt x="16" y="17"/>
                      <a:pt x="22" y="1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9" name="Group 408"/>
            <p:cNvGrpSpPr>
              <a:grpSpLocks/>
            </p:cNvGrpSpPr>
            <p:nvPr/>
          </p:nvGrpSpPr>
          <p:grpSpPr bwMode="auto">
            <a:xfrm>
              <a:off x="5290927" y="766760"/>
              <a:ext cx="34925" cy="28575"/>
              <a:chOff x="2643" y="461"/>
              <a:chExt cx="22" cy="18"/>
            </a:xfrm>
          </p:grpSpPr>
          <p:sp>
            <p:nvSpPr>
              <p:cNvPr id="209" name="Freeform 406"/>
              <p:cNvSpPr>
                <a:spLocks/>
              </p:cNvSpPr>
              <p:nvPr/>
            </p:nvSpPr>
            <p:spPr bwMode="auto">
              <a:xfrm>
                <a:off x="2643" y="461"/>
                <a:ext cx="22" cy="18"/>
              </a:xfrm>
              <a:custGeom>
                <a:avLst/>
                <a:gdLst>
                  <a:gd name="T0" fmla="*/ 89 w 414"/>
                  <a:gd name="T1" fmla="*/ 61 h 334"/>
                  <a:gd name="T2" fmla="*/ 148 w 414"/>
                  <a:gd name="T3" fmla="*/ 334 h 334"/>
                  <a:gd name="T4" fmla="*/ 414 w 414"/>
                  <a:gd name="T5" fmla="*/ 152 h 334"/>
                  <a:gd name="T6" fmla="*/ 89 w 414"/>
                  <a:gd name="T7" fmla="*/ 61 h 334"/>
                </a:gdLst>
                <a:ahLst/>
                <a:cxnLst>
                  <a:cxn ang="0">
                    <a:pos x="T0" y="T1"/>
                  </a:cxn>
                  <a:cxn ang="0">
                    <a:pos x="T2" y="T3"/>
                  </a:cxn>
                  <a:cxn ang="0">
                    <a:pos x="T4" y="T5"/>
                  </a:cxn>
                  <a:cxn ang="0">
                    <a:pos x="T6" y="T7"/>
                  </a:cxn>
                </a:cxnLst>
                <a:rect l="0" t="0" r="r" b="b"/>
                <a:pathLst>
                  <a:path w="414" h="334">
                    <a:moveTo>
                      <a:pt x="89" y="61"/>
                    </a:moveTo>
                    <a:cubicBezTo>
                      <a:pt x="0" y="152"/>
                      <a:pt x="89" y="273"/>
                      <a:pt x="148" y="334"/>
                    </a:cubicBezTo>
                    <a:cubicBezTo>
                      <a:pt x="207" y="273"/>
                      <a:pt x="296" y="213"/>
                      <a:pt x="414" y="152"/>
                    </a:cubicBezTo>
                    <a:cubicBezTo>
                      <a:pt x="296" y="61"/>
                      <a:pt x="178" y="0"/>
                      <a:pt x="89" y="6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0" name="Freeform 407"/>
              <p:cNvSpPr>
                <a:spLocks/>
              </p:cNvSpPr>
              <p:nvPr/>
            </p:nvSpPr>
            <p:spPr bwMode="auto">
              <a:xfrm>
                <a:off x="2643" y="461"/>
                <a:ext cx="22" cy="18"/>
              </a:xfrm>
              <a:custGeom>
                <a:avLst/>
                <a:gdLst>
                  <a:gd name="T0" fmla="*/ 5 w 22"/>
                  <a:gd name="T1" fmla="*/ 3 h 18"/>
                  <a:gd name="T2" fmla="*/ 8 w 22"/>
                  <a:gd name="T3" fmla="*/ 18 h 18"/>
                  <a:gd name="T4" fmla="*/ 22 w 22"/>
                  <a:gd name="T5" fmla="*/ 8 h 18"/>
                  <a:gd name="T6" fmla="*/ 5 w 22"/>
                  <a:gd name="T7" fmla="*/ 3 h 18"/>
                </a:gdLst>
                <a:ahLst/>
                <a:cxnLst>
                  <a:cxn ang="0">
                    <a:pos x="T0" y="T1"/>
                  </a:cxn>
                  <a:cxn ang="0">
                    <a:pos x="T2" y="T3"/>
                  </a:cxn>
                  <a:cxn ang="0">
                    <a:pos x="T4" y="T5"/>
                  </a:cxn>
                  <a:cxn ang="0">
                    <a:pos x="T6" y="T7"/>
                  </a:cxn>
                </a:cxnLst>
                <a:rect l="0" t="0" r="r" b="b"/>
                <a:pathLst>
                  <a:path w="22" h="18">
                    <a:moveTo>
                      <a:pt x="5" y="3"/>
                    </a:moveTo>
                    <a:cubicBezTo>
                      <a:pt x="0" y="8"/>
                      <a:pt x="5" y="15"/>
                      <a:pt x="8" y="18"/>
                    </a:cubicBezTo>
                    <a:cubicBezTo>
                      <a:pt x="11" y="15"/>
                      <a:pt x="16" y="11"/>
                      <a:pt x="22" y="8"/>
                    </a:cubicBezTo>
                    <a:cubicBezTo>
                      <a:pt x="16" y="3"/>
                      <a:pt x="9" y="0"/>
                      <a:pt x="5" y="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0" name="Group 411"/>
            <p:cNvGrpSpPr>
              <a:grpSpLocks/>
            </p:cNvGrpSpPr>
            <p:nvPr/>
          </p:nvGrpSpPr>
          <p:grpSpPr bwMode="auto">
            <a:xfrm>
              <a:off x="5195676" y="614361"/>
              <a:ext cx="503238" cy="193674"/>
              <a:chOff x="2583" y="365"/>
              <a:chExt cx="317" cy="122"/>
            </a:xfrm>
          </p:grpSpPr>
          <p:sp>
            <p:nvSpPr>
              <p:cNvPr id="207" name="Freeform 409"/>
              <p:cNvSpPr>
                <a:spLocks/>
              </p:cNvSpPr>
              <p:nvPr/>
            </p:nvSpPr>
            <p:spPr bwMode="auto">
              <a:xfrm>
                <a:off x="2583" y="365"/>
                <a:ext cx="317" cy="122"/>
              </a:xfrm>
              <a:custGeom>
                <a:avLst/>
                <a:gdLst>
                  <a:gd name="T0" fmla="*/ 5732 w 5967"/>
                  <a:gd name="T1" fmla="*/ 0 h 2293"/>
                  <a:gd name="T2" fmla="*/ 294 w 5967"/>
                  <a:gd name="T3" fmla="*/ 0 h 2293"/>
                  <a:gd name="T4" fmla="*/ 353 w 5967"/>
                  <a:gd name="T5" fmla="*/ 88 h 2293"/>
                  <a:gd name="T6" fmla="*/ 441 w 5967"/>
                  <a:gd name="T7" fmla="*/ 353 h 2293"/>
                  <a:gd name="T8" fmla="*/ 30 w 5967"/>
                  <a:gd name="T9" fmla="*/ 853 h 2293"/>
                  <a:gd name="T10" fmla="*/ 30 w 5967"/>
                  <a:gd name="T11" fmla="*/ 1088 h 2293"/>
                  <a:gd name="T12" fmla="*/ 441 w 5967"/>
                  <a:gd name="T13" fmla="*/ 1176 h 2293"/>
                  <a:gd name="T14" fmla="*/ 764 w 5967"/>
                  <a:gd name="T15" fmla="*/ 1441 h 2293"/>
                  <a:gd name="T16" fmla="*/ 706 w 5967"/>
                  <a:gd name="T17" fmla="*/ 1647 h 2293"/>
                  <a:gd name="T18" fmla="*/ 764 w 5967"/>
                  <a:gd name="T19" fmla="*/ 1823 h 2293"/>
                  <a:gd name="T20" fmla="*/ 1235 w 5967"/>
                  <a:gd name="T21" fmla="*/ 2205 h 2293"/>
                  <a:gd name="T22" fmla="*/ 1293 w 5967"/>
                  <a:gd name="T23" fmla="*/ 2146 h 2293"/>
                  <a:gd name="T24" fmla="*/ 1235 w 5967"/>
                  <a:gd name="T25" fmla="*/ 1882 h 2293"/>
                  <a:gd name="T26" fmla="*/ 1558 w 5967"/>
                  <a:gd name="T27" fmla="*/ 1970 h 2293"/>
                  <a:gd name="T28" fmla="*/ 1793 w 5967"/>
                  <a:gd name="T29" fmla="*/ 1852 h 2293"/>
                  <a:gd name="T30" fmla="*/ 2469 w 5967"/>
                  <a:gd name="T31" fmla="*/ 1823 h 2293"/>
                  <a:gd name="T32" fmla="*/ 3527 w 5967"/>
                  <a:gd name="T33" fmla="*/ 1794 h 2293"/>
                  <a:gd name="T34" fmla="*/ 3968 w 5967"/>
                  <a:gd name="T35" fmla="*/ 1794 h 2293"/>
                  <a:gd name="T36" fmla="*/ 4174 w 5967"/>
                  <a:gd name="T37" fmla="*/ 1382 h 2293"/>
                  <a:gd name="T38" fmla="*/ 4879 w 5967"/>
                  <a:gd name="T39" fmla="*/ 1176 h 2293"/>
                  <a:gd name="T40" fmla="*/ 5173 w 5967"/>
                  <a:gd name="T41" fmla="*/ 853 h 2293"/>
                  <a:gd name="T42" fmla="*/ 5761 w 5967"/>
                  <a:gd name="T43" fmla="*/ 265 h 2293"/>
                  <a:gd name="T44" fmla="*/ 5732 w 5967"/>
                  <a:gd name="T45"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67" h="2293">
                    <a:moveTo>
                      <a:pt x="5732" y="0"/>
                    </a:moveTo>
                    <a:cubicBezTo>
                      <a:pt x="294" y="0"/>
                      <a:pt x="294" y="0"/>
                      <a:pt x="294" y="0"/>
                    </a:cubicBezTo>
                    <a:cubicBezTo>
                      <a:pt x="323" y="30"/>
                      <a:pt x="323" y="59"/>
                      <a:pt x="353" y="88"/>
                    </a:cubicBezTo>
                    <a:cubicBezTo>
                      <a:pt x="441" y="265"/>
                      <a:pt x="617" y="265"/>
                      <a:pt x="441" y="353"/>
                    </a:cubicBezTo>
                    <a:cubicBezTo>
                      <a:pt x="294" y="471"/>
                      <a:pt x="0" y="676"/>
                      <a:pt x="30" y="853"/>
                    </a:cubicBezTo>
                    <a:cubicBezTo>
                      <a:pt x="30" y="912"/>
                      <a:pt x="30" y="1000"/>
                      <a:pt x="30" y="1088"/>
                    </a:cubicBezTo>
                    <a:cubicBezTo>
                      <a:pt x="176" y="1059"/>
                      <a:pt x="323" y="1088"/>
                      <a:pt x="441" y="1176"/>
                    </a:cubicBezTo>
                    <a:cubicBezTo>
                      <a:pt x="706" y="1353"/>
                      <a:pt x="853" y="1353"/>
                      <a:pt x="764" y="1441"/>
                    </a:cubicBezTo>
                    <a:cubicBezTo>
                      <a:pt x="676" y="1500"/>
                      <a:pt x="559" y="1617"/>
                      <a:pt x="706" y="1647"/>
                    </a:cubicBezTo>
                    <a:cubicBezTo>
                      <a:pt x="823" y="1676"/>
                      <a:pt x="735" y="1588"/>
                      <a:pt x="764" y="1823"/>
                    </a:cubicBezTo>
                    <a:cubicBezTo>
                      <a:pt x="764" y="2058"/>
                      <a:pt x="1088" y="2293"/>
                      <a:pt x="1235" y="2205"/>
                    </a:cubicBezTo>
                    <a:cubicBezTo>
                      <a:pt x="1235" y="2205"/>
                      <a:pt x="1264" y="2176"/>
                      <a:pt x="1293" y="2146"/>
                    </a:cubicBezTo>
                    <a:cubicBezTo>
                      <a:pt x="1235" y="2088"/>
                      <a:pt x="1146" y="1970"/>
                      <a:pt x="1235" y="1882"/>
                    </a:cubicBezTo>
                    <a:cubicBezTo>
                      <a:pt x="1323" y="1823"/>
                      <a:pt x="1440" y="1882"/>
                      <a:pt x="1558" y="1970"/>
                    </a:cubicBezTo>
                    <a:cubicBezTo>
                      <a:pt x="1617" y="1911"/>
                      <a:pt x="1734" y="1852"/>
                      <a:pt x="1793" y="1852"/>
                    </a:cubicBezTo>
                    <a:cubicBezTo>
                      <a:pt x="1999" y="1852"/>
                      <a:pt x="2263" y="1794"/>
                      <a:pt x="2469" y="1823"/>
                    </a:cubicBezTo>
                    <a:cubicBezTo>
                      <a:pt x="2645" y="1852"/>
                      <a:pt x="3292" y="1852"/>
                      <a:pt x="3527" y="1794"/>
                    </a:cubicBezTo>
                    <a:cubicBezTo>
                      <a:pt x="3762" y="1735"/>
                      <a:pt x="3880" y="1941"/>
                      <a:pt x="3968" y="1794"/>
                    </a:cubicBezTo>
                    <a:cubicBezTo>
                      <a:pt x="4056" y="1676"/>
                      <a:pt x="4027" y="1441"/>
                      <a:pt x="4174" y="1382"/>
                    </a:cubicBezTo>
                    <a:cubicBezTo>
                      <a:pt x="4291" y="1323"/>
                      <a:pt x="4703" y="1176"/>
                      <a:pt x="4879" y="1176"/>
                    </a:cubicBezTo>
                    <a:cubicBezTo>
                      <a:pt x="5085" y="1176"/>
                      <a:pt x="5085" y="1000"/>
                      <a:pt x="5173" y="853"/>
                    </a:cubicBezTo>
                    <a:cubicBezTo>
                      <a:pt x="5261" y="735"/>
                      <a:pt x="5555" y="412"/>
                      <a:pt x="5761" y="265"/>
                    </a:cubicBezTo>
                    <a:cubicBezTo>
                      <a:pt x="5937" y="118"/>
                      <a:pt x="5967" y="177"/>
                      <a:pt x="5732"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8" name="Freeform 410"/>
              <p:cNvSpPr>
                <a:spLocks/>
              </p:cNvSpPr>
              <p:nvPr/>
            </p:nvSpPr>
            <p:spPr bwMode="auto">
              <a:xfrm>
                <a:off x="2583" y="365"/>
                <a:ext cx="317" cy="122"/>
              </a:xfrm>
              <a:custGeom>
                <a:avLst/>
                <a:gdLst>
                  <a:gd name="T0" fmla="*/ 305 w 317"/>
                  <a:gd name="T1" fmla="*/ 0 h 122"/>
                  <a:gd name="T2" fmla="*/ 15 w 317"/>
                  <a:gd name="T3" fmla="*/ 0 h 122"/>
                  <a:gd name="T4" fmla="*/ 18 w 317"/>
                  <a:gd name="T5" fmla="*/ 4 h 122"/>
                  <a:gd name="T6" fmla="*/ 23 w 317"/>
                  <a:gd name="T7" fmla="*/ 18 h 122"/>
                  <a:gd name="T8" fmla="*/ 1 w 317"/>
                  <a:gd name="T9" fmla="*/ 45 h 122"/>
                  <a:gd name="T10" fmla="*/ 1 w 317"/>
                  <a:gd name="T11" fmla="*/ 58 h 122"/>
                  <a:gd name="T12" fmla="*/ 23 w 317"/>
                  <a:gd name="T13" fmla="*/ 62 h 122"/>
                  <a:gd name="T14" fmla="*/ 40 w 317"/>
                  <a:gd name="T15" fmla="*/ 76 h 122"/>
                  <a:gd name="T16" fmla="*/ 37 w 317"/>
                  <a:gd name="T17" fmla="*/ 87 h 122"/>
                  <a:gd name="T18" fmla="*/ 40 w 317"/>
                  <a:gd name="T19" fmla="*/ 97 h 122"/>
                  <a:gd name="T20" fmla="*/ 65 w 317"/>
                  <a:gd name="T21" fmla="*/ 117 h 122"/>
                  <a:gd name="T22" fmla="*/ 68 w 317"/>
                  <a:gd name="T23" fmla="*/ 114 h 122"/>
                  <a:gd name="T24" fmla="*/ 65 w 317"/>
                  <a:gd name="T25" fmla="*/ 100 h 122"/>
                  <a:gd name="T26" fmla="*/ 83 w 317"/>
                  <a:gd name="T27" fmla="*/ 105 h 122"/>
                  <a:gd name="T28" fmla="*/ 95 w 317"/>
                  <a:gd name="T29" fmla="*/ 98 h 122"/>
                  <a:gd name="T30" fmla="*/ 131 w 317"/>
                  <a:gd name="T31" fmla="*/ 97 h 122"/>
                  <a:gd name="T32" fmla="*/ 187 w 317"/>
                  <a:gd name="T33" fmla="*/ 95 h 122"/>
                  <a:gd name="T34" fmla="*/ 211 w 317"/>
                  <a:gd name="T35" fmla="*/ 95 h 122"/>
                  <a:gd name="T36" fmla="*/ 222 w 317"/>
                  <a:gd name="T37" fmla="*/ 73 h 122"/>
                  <a:gd name="T38" fmla="*/ 259 w 317"/>
                  <a:gd name="T39" fmla="*/ 62 h 122"/>
                  <a:gd name="T40" fmla="*/ 275 w 317"/>
                  <a:gd name="T41" fmla="*/ 45 h 122"/>
                  <a:gd name="T42" fmla="*/ 306 w 317"/>
                  <a:gd name="T43" fmla="*/ 14 h 122"/>
                  <a:gd name="T44" fmla="*/ 305 w 317"/>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122">
                    <a:moveTo>
                      <a:pt x="305" y="0"/>
                    </a:moveTo>
                    <a:cubicBezTo>
                      <a:pt x="15" y="0"/>
                      <a:pt x="15" y="0"/>
                      <a:pt x="15" y="0"/>
                    </a:cubicBezTo>
                    <a:cubicBezTo>
                      <a:pt x="17" y="1"/>
                      <a:pt x="17" y="3"/>
                      <a:pt x="18" y="4"/>
                    </a:cubicBezTo>
                    <a:cubicBezTo>
                      <a:pt x="23" y="14"/>
                      <a:pt x="32" y="14"/>
                      <a:pt x="23" y="18"/>
                    </a:cubicBezTo>
                    <a:cubicBezTo>
                      <a:pt x="15" y="25"/>
                      <a:pt x="0" y="36"/>
                      <a:pt x="1" y="45"/>
                    </a:cubicBezTo>
                    <a:cubicBezTo>
                      <a:pt x="1" y="48"/>
                      <a:pt x="1" y="53"/>
                      <a:pt x="1" y="58"/>
                    </a:cubicBezTo>
                    <a:cubicBezTo>
                      <a:pt x="9" y="56"/>
                      <a:pt x="17" y="58"/>
                      <a:pt x="23" y="62"/>
                    </a:cubicBezTo>
                    <a:cubicBezTo>
                      <a:pt x="37" y="72"/>
                      <a:pt x="45" y="72"/>
                      <a:pt x="40" y="76"/>
                    </a:cubicBezTo>
                    <a:cubicBezTo>
                      <a:pt x="36" y="80"/>
                      <a:pt x="29" y="86"/>
                      <a:pt x="37" y="87"/>
                    </a:cubicBezTo>
                    <a:cubicBezTo>
                      <a:pt x="43" y="89"/>
                      <a:pt x="39" y="84"/>
                      <a:pt x="40" y="97"/>
                    </a:cubicBezTo>
                    <a:cubicBezTo>
                      <a:pt x="40" y="109"/>
                      <a:pt x="57" y="122"/>
                      <a:pt x="65" y="117"/>
                    </a:cubicBezTo>
                    <a:cubicBezTo>
                      <a:pt x="65" y="117"/>
                      <a:pt x="67" y="115"/>
                      <a:pt x="68" y="114"/>
                    </a:cubicBezTo>
                    <a:cubicBezTo>
                      <a:pt x="65" y="111"/>
                      <a:pt x="61" y="105"/>
                      <a:pt x="65" y="100"/>
                    </a:cubicBezTo>
                    <a:cubicBezTo>
                      <a:pt x="70" y="97"/>
                      <a:pt x="76" y="100"/>
                      <a:pt x="83" y="105"/>
                    </a:cubicBezTo>
                    <a:cubicBezTo>
                      <a:pt x="86" y="101"/>
                      <a:pt x="92" y="98"/>
                      <a:pt x="95" y="98"/>
                    </a:cubicBezTo>
                    <a:cubicBezTo>
                      <a:pt x="106" y="98"/>
                      <a:pt x="120" y="95"/>
                      <a:pt x="131" y="97"/>
                    </a:cubicBezTo>
                    <a:cubicBezTo>
                      <a:pt x="140" y="98"/>
                      <a:pt x="175" y="98"/>
                      <a:pt x="187" y="95"/>
                    </a:cubicBezTo>
                    <a:cubicBezTo>
                      <a:pt x="200" y="92"/>
                      <a:pt x="206" y="103"/>
                      <a:pt x="211" y="95"/>
                    </a:cubicBezTo>
                    <a:cubicBezTo>
                      <a:pt x="216" y="89"/>
                      <a:pt x="214" y="76"/>
                      <a:pt x="222" y="73"/>
                    </a:cubicBezTo>
                    <a:cubicBezTo>
                      <a:pt x="228" y="70"/>
                      <a:pt x="250" y="62"/>
                      <a:pt x="259" y="62"/>
                    </a:cubicBezTo>
                    <a:cubicBezTo>
                      <a:pt x="270" y="62"/>
                      <a:pt x="270" y="53"/>
                      <a:pt x="275" y="45"/>
                    </a:cubicBezTo>
                    <a:cubicBezTo>
                      <a:pt x="280" y="39"/>
                      <a:pt x="295" y="22"/>
                      <a:pt x="306" y="14"/>
                    </a:cubicBezTo>
                    <a:cubicBezTo>
                      <a:pt x="316" y="6"/>
                      <a:pt x="317" y="9"/>
                      <a:pt x="305"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1" name="Group 414"/>
            <p:cNvGrpSpPr>
              <a:grpSpLocks/>
            </p:cNvGrpSpPr>
            <p:nvPr/>
          </p:nvGrpSpPr>
          <p:grpSpPr bwMode="auto">
            <a:xfrm>
              <a:off x="5421102" y="874710"/>
              <a:ext cx="49213" cy="28575"/>
              <a:chOff x="2725" y="529"/>
              <a:chExt cx="31" cy="18"/>
            </a:xfrm>
          </p:grpSpPr>
          <p:sp>
            <p:nvSpPr>
              <p:cNvPr id="205" name="Freeform 412"/>
              <p:cNvSpPr>
                <a:spLocks/>
              </p:cNvSpPr>
              <p:nvPr/>
            </p:nvSpPr>
            <p:spPr bwMode="auto">
              <a:xfrm>
                <a:off x="2725" y="529"/>
                <a:ext cx="31" cy="18"/>
              </a:xfrm>
              <a:custGeom>
                <a:avLst/>
                <a:gdLst>
                  <a:gd name="T0" fmla="*/ 234 w 586"/>
                  <a:gd name="T1" fmla="*/ 295 h 353"/>
                  <a:gd name="T2" fmla="*/ 586 w 586"/>
                  <a:gd name="T3" fmla="*/ 177 h 353"/>
                  <a:gd name="T4" fmla="*/ 352 w 586"/>
                  <a:gd name="T5" fmla="*/ 59 h 353"/>
                  <a:gd name="T6" fmla="*/ 0 w 586"/>
                  <a:gd name="T7" fmla="*/ 0 h 353"/>
                  <a:gd name="T8" fmla="*/ 234 w 586"/>
                  <a:gd name="T9" fmla="*/ 295 h 353"/>
                </a:gdLst>
                <a:ahLst/>
                <a:cxnLst>
                  <a:cxn ang="0">
                    <a:pos x="T0" y="T1"/>
                  </a:cxn>
                  <a:cxn ang="0">
                    <a:pos x="T2" y="T3"/>
                  </a:cxn>
                  <a:cxn ang="0">
                    <a:pos x="T4" y="T5"/>
                  </a:cxn>
                  <a:cxn ang="0">
                    <a:pos x="T6" y="T7"/>
                  </a:cxn>
                  <a:cxn ang="0">
                    <a:pos x="T8" y="T9"/>
                  </a:cxn>
                </a:cxnLst>
                <a:rect l="0" t="0" r="r" b="b"/>
                <a:pathLst>
                  <a:path w="586" h="353">
                    <a:moveTo>
                      <a:pt x="234" y="295"/>
                    </a:moveTo>
                    <a:cubicBezTo>
                      <a:pt x="322" y="353"/>
                      <a:pt x="469" y="265"/>
                      <a:pt x="586" y="177"/>
                    </a:cubicBezTo>
                    <a:cubicBezTo>
                      <a:pt x="469" y="147"/>
                      <a:pt x="381" y="88"/>
                      <a:pt x="352" y="59"/>
                    </a:cubicBezTo>
                    <a:cubicBezTo>
                      <a:pt x="352" y="0"/>
                      <a:pt x="205" y="0"/>
                      <a:pt x="0" y="0"/>
                    </a:cubicBezTo>
                    <a:cubicBezTo>
                      <a:pt x="58" y="118"/>
                      <a:pt x="146" y="265"/>
                      <a:pt x="234" y="29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6" name="Freeform 413"/>
              <p:cNvSpPr>
                <a:spLocks/>
              </p:cNvSpPr>
              <p:nvPr/>
            </p:nvSpPr>
            <p:spPr bwMode="auto">
              <a:xfrm>
                <a:off x="2725" y="529"/>
                <a:ext cx="31" cy="18"/>
              </a:xfrm>
              <a:custGeom>
                <a:avLst/>
                <a:gdLst>
                  <a:gd name="T0" fmla="*/ 12 w 31"/>
                  <a:gd name="T1" fmla="*/ 15 h 18"/>
                  <a:gd name="T2" fmla="*/ 31 w 31"/>
                  <a:gd name="T3" fmla="*/ 9 h 18"/>
                  <a:gd name="T4" fmla="*/ 18 w 31"/>
                  <a:gd name="T5" fmla="*/ 3 h 18"/>
                  <a:gd name="T6" fmla="*/ 0 w 31"/>
                  <a:gd name="T7" fmla="*/ 0 h 18"/>
                  <a:gd name="T8" fmla="*/ 12 w 31"/>
                  <a:gd name="T9" fmla="*/ 15 h 18"/>
                </a:gdLst>
                <a:ahLst/>
                <a:cxnLst>
                  <a:cxn ang="0">
                    <a:pos x="T0" y="T1"/>
                  </a:cxn>
                  <a:cxn ang="0">
                    <a:pos x="T2" y="T3"/>
                  </a:cxn>
                  <a:cxn ang="0">
                    <a:pos x="T4" y="T5"/>
                  </a:cxn>
                  <a:cxn ang="0">
                    <a:pos x="T6" y="T7"/>
                  </a:cxn>
                  <a:cxn ang="0">
                    <a:pos x="T8" y="T9"/>
                  </a:cxn>
                </a:cxnLst>
                <a:rect l="0" t="0" r="r" b="b"/>
                <a:pathLst>
                  <a:path w="31" h="18">
                    <a:moveTo>
                      <a:pt x="12" y="15"/>
                    </a:moveTo>
                    <a:cubicBezTo>
                      <a:pt x="17" y="18"/>
                      <a:pt x="25" y="14"/>
                      <a:pt x="31" y="9"/>
                    </a:cubicBezTo>
                    <a:cubicBezTo>
                      <a:pt x="25" y="7"/>
                      <a:pt x="20" y="4"/>
                      <a:pt x="18" y="3"/>
                    </a:cubicBezTo>
                    <a:cubicBezTo>
                      <a:pt x="18" y="0"/>
                      <a:pt x="10" y="0"/>
                      <a:pt x="0" y="0"/>
                    </a:cubicBezTo>
                    <a:cubicBezTo>
                      <a:pt x="3" y="6"/>
                      <a:pt x="7" y="14"/>
                      <a:pt x="12" y="1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2" name="Group 417"/>
            <p:cNvGrpSpPr>
              <a:grpSpLocks/>
            </p:cNvGrpSpPr>
            <p:nvPr/>
          </p:nvGrpSpPr>
          <p:grpSpPr bwMode="auto">
            <a:xfrm>
              <a:off x="4660688" y="817560"/>
              <a:ext cx="869952" cy="609598"/>
              <a:chOff x="2246" y="493"/>
              <a:chExt cx="548" cy="384"/>
            </a:xfrm>
          </p:grpSpPr>
          <p:sp>
            <p:nvSpPr>
              <p:cNvPr id="203" name="Freeform 415"/>
              <p:cNvSpPr>
                <a:spLocks/>
              </p:cNvSpPr>
              <p:nvPr/>
            </p:nvSpPr>
            <p:spPr bwMode="auto">
              <a:xfrm>
                <a:off x="2246" y="493"/>
                <a:ext cx="548" cy="384"/>
              </a:xfrm>
              <a:custGeom>
                <a:avLst/>
                <a:gdLst>
                  <a:gd name="T0" fmla="*/ 10250 w 10280"/>
                  <a:gd name="T1" fmla="*/ 3255 h 7214"/>
                  <a:gd name="T2" fmla="*/ 10074 w 10280"/>
                  <a:gd name="T3" fmla="*/ 2933 h 7214"/>
                  <a:gd name="T4" fmla="*/ 10104 w 10280"/>
                  <a:gd name="T5" fmla="*/ 1349 h 7214"/>
                  <a:gd name="T6" fmla="*/ 9957 w 10280"/>
                  <a:gd name="T7" fmla="*/ 909 h 7214"/>
                  <a:gd name="T8" fmla="*/ 9898 w 10280"/>
                  <a:gd name="T9" fmla="*/ 939 h 7214"/>
                  <a:gd name="T10" fmla="*/ 9575 w 10280"/>
                  <a:gd name="T11" fmla="*/ 851 h 7214"/>
                  <a:gd name="T12" fmla="*/ 9222 w 10280"/>
                  <a:gd name="T13" fmla="*/ 968 h 7214"/>
                  <a:gd name="T14" fmla="*/ 8987 w 10280"/>
                  <a:gd name="T15" fmla="*/ 675 h 7214"/>
                  <a:gd name="T16" fmla="*/ 8224 w 10280"/>
                  <a:gd name="T17" fmla="*/ 734 h 7214"/>
                  <a:gd name="T18" fmla="*/ 7666 w 10280"/>
                  <a:gd name="T19" fmla="*/ 294 h 7214"/>
                  <a:gd name="T20" fmla="*/ 7255 w 10280"/>
                  <a:gd name="T21" fmla="*/ 0 h 7214"/>
                  <a:gd name="T22" fmla="*/ 7166 w 10280"/>
                  <a:gd name="T23" fmla="*/ 30 h 7214"/>
                  <a:gd name="T24" fmla="*/ 6197 w 10280"/>
                  <a:gd name="T25" fmla="*/ 1584 h 7214"/>
                  <a:gd name="T26" fmla="*/ 4993 w 10280"/>
                  <a:gd name="T27" fmla="*/ 2053 h 7214"/>
                  <a:gd name="T28" fmla="*/ 4053 w 10280"/>
                  <a:gd name="T29" fmla="*/ 2903 h 7214"/>
                  <a:gd name="T30" fmla="*/ 3642 w 10280"/>
                  <a:gd name="T31" fmla="*/ 3373 h 7214"/>
                  <a:gd name="T32" fmla="*/ 3172 w 10280"/>
                  <a:gd name="T33" fmla="*/ 4428 h 7214"/>
                  <a:gd name="T34" fmla="*/ 3319 w 10280"/>
                  <a:gd name="T35" fmla="*/ 4604 h 7214"/>
                  <a:gd name="T36" fmla="*/ 2232 w 10280"/>
                  <a:gd name="T37" fmla="*/ 5894 h 7214"/>
                  <a:gd name="T38" fmla="*/ 1498 w 10280"/>
                  <a:gd name="T39" fmla="*/ 6393 h 7214"/>
                  <a:gd name="T40" fmla="*/ 264 w 10280"/>
                  <a:gd name="T41" fmla="*/ 6627 h 7214"/>
                  <a:gd name="T42" fmla="*/ 0 w 10280"/>
                  <a:gd name="T43" fmla="*/ 6921 h 7214"/>
                  <a:gd name="T44" fmla="*/ 3612 w 10280"/>
                  <a:gd name="T45" fmla="*/ 7214 h 7214"/>
                  <a:gd name="T46" fmla="*/ 3759 w 10280"/>
                  <a:gd name="T47" fmla="*/ 6363 h 7214"/>
                  <a:gd name="T48" fmla="*/ 5052 w 10280"/>
                  <a:gd name="T49" fmla="*/ 5601 h 7214"/>
                  <a:gd name="T50" fmla="*/ 5551 w 10280"/>
                  <a:gd name="T51" fmla="*/ 5689 h 7214"/>
                  <a:gd name="T52" fmla="*/ 5815 w 10280"/>
                  <a:gd name="T53" fmla="*/ 5396 h 7214"/>
                  <a:gd name="T54" fmla="*/ 6520 w 10280"/>
                  <a:gd name="T55" fmla="*/ 5454 h 7214"/>
                  <a:gd name="T56" fmla="*/ 7020 w 10280"/>
                  <a:gd name="T57" fmla="*/ 4839 h 7214"/>
                  <a:gd name="T58" fmla="*/ 7431 w 10280"/>
                  <a:gd name="T59" fmla="*/ 4751 h 7214"/>
                  <a:gd name="T60" fmla="*/ 8165 w 10280"/>
                  <a:gd name="T61" fmla="*/ 4487 h 7214"/>
                  <a:gd name="T62" fmla="*/ 8194 w 10280"/>
                  <a:gd name="T63" fmla="*/ 3988 h 7214"/>
                  <a:gd name="T64" fmla="*/ 8664 w 10280"/>
                  <a:gd name="T65" fmla="*/ 3842 h 7214"/>
                  <a:gd name="T66" fmla="*/ 9134 w 10280"/>
                  <a:gd name="T67" fmla="*/ 3461 h 7214"/>
                  <a:gd name="T68" fmla="*/ 10045 w 10280"/>
                  <a:gd name="T69" fmla="*/ 3607 h 7214"/>
                  <a:gd name="T70" fmla="*/ 10250 w 10280"/>
                  <a:gd name="T71" fmla="*/ 3255 h 7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80" h="7214">
                    <a:moveTo>
                      <a:pt x="10250" y="3255"/>
                    </a:moveTo>
                    <a:cubicBezTo>
                      <a:pt x="10250" y="3138"/>
                      <a:pt x="10221" y="3079"/>
                      <a:pt x="10074" y="2933"/>
                    </a:cubicBezTo>
                    <a:cubicBezTo>
                      <a:pt x="9927" y="2757"/>
                      <a:pt x="10104" y="1496"/>
                      <a:pt x="10104" y="1349"/>
                    </a:cubicBezTo>
                    <a:cubicBezTo>
                      <a:pt x="10104" y="1232"/>
                      <a:pt x="10045" y="1115"/>
                      <a:pt x="9957" y="909"/>
                    </a:cubicBezTo>
                    <a:cubicBezTo>
                      <a:pt x="9927" y="909"/>
                      <a:pt x="9927" y="939"/>
                      <a:pt x="9898" y="939"/>
                    </a:cubicBezTo>
                    <a:cubicBezTo>
                      <a:pt x="9780" y="939"/>
                      <a:pt x="9663" y="909"/>
                      <a:pt x="9575" y="851"/>
                    </a:cubicBezTo>
                    <a:cubicBezTo>
                      <a:pt x="9457" y="939"/>
                      <a:pt x="9311" y="1027"/>
                      <a:pt x="9222" y="968"/>
                    </a:cubicBezTo>
                    <a:cubicBezTo>
                      <a:pt x="9134" y="939"/>
                      <a:pt x="9046" y="792"/>
                      <a:pt x="8987" y="675"/>
                    </a:cubicBezTo>
                    <a:cubicBezTo>
                      <a:pt x="8752" y="675"/>
                      <a:pt x="8459" y="704"/>
                      <a:pt x="8224" y="734"/>
                    </a:cubicBezTo>
                    <a:cubicBezTo>
                      <a:pt x="7930" y="734"/>
                      <a:pt x="7754" y="499"/>
                      <a:pt x="7666" y="294"/>
                    </a:cubicBezTo>
                    <a:cubicBezTo>
                      <a:pt x="7548" y="264"/>
                      <a:pt x="7372" y="235"/>
                      <a:pt x="7255" y="0"/>
                    </a:cubicBezTo>
                    <a:cubicBezTo>
                      <a:pt x="7225" y="0"/>
                      <a:pt x="7196" y="30"/>
                      <a:pt x="7166" y="30"/>
                    </a:cubicBezTo>
                    <a:cubicBezTo>
                      <a:pt x="6990" y="88"/>
                      <a:pt x="6462" y="1203"/>
                      <a:pt x="6197" y="1584"/>
                    </a:cubicBezTo>
                    <a:cubicBezTo>
                      <a:pt x="5933" y="1965"/>
                      <a:pt x="5404" y="1818"/>
                      <a:pt x="4993" y="2053"/>
                    </a:cubicBezTo>
                    <a:cubicBezTo>
                      <a:pt x="4611" y="2288"/>
                      <a:pt x="4082" y="2669"/>
                      <a:pt x="4053" y="2903"/>
                    </a:cubicBezTo>
                    <a:cubicBezTo>
                      <a:pt x="3994" y="3167"/>
                      <a:pt x="3877" y="3109"/>
                      <a:pt x="3642" y="3373"/>
                    </a:cubicBezTo>
                    <a:cubicBezTo>
                      <a:pt x="3378" y="3607"/>
                      <a:pt x="3231" y="4282"/>
                      <a:pt x="3172" y="4428"/>
                    </a:cubicBezTo>
                    <a:cubicBezTo>
                      <a:pt x="3113" y="4545"/>
                      <a:pt x="3172" y="4428"/>
                      <a:pt x="3319" y="4604"/>
                    </a:cubicBezTo>
                    <a:cubicBezTo>
                      <a:pt x="3436" y="4809"/>
                      <a:pt x="2408" y="5806"/>
                      <a:pt x="2232" y="5894"/>
                    </a:cubicBezTo>
                    <a:cubicBezTo>
                      <a:pt x="2085" y="5982"/>
                      <a:pt x="1909" y="6100"/>
                      <a:pt x="1498" y="6393"/>
                    </a:cubicBezTo>
                    <a:cubicBezTo>
                      <a:pt x="1087" y="6686"/>
                      <a:pt x="411" y="6627"/>
                      <a:pt x="264" y="6627"/>
                    </a:cubicBezTo>
                    <a:cubicBezTo>
                      <a:pt x="176" y="6627"/>
                      <a:pt x="88" y="6774"/>
                      <a:pt x="0" y="6921"/>
                    </a:cubicBezTo>
                    <a:cubicBezTo>
                      <a:pt x="3612" y="7214"/>
                      <a:pt x="3612" y="7214"/>
                      <a:pt x="3612" y="7214"/>
                    </a:cubicBezTo>
                    <a:cubicBezTo>
                      <a:pt x="3759" y="6363"/>
                      <a:pt x="3759" y="6363"/>
                      <a:pt x="3759" y="6363"/>
                    </a:cubicBezTo>
                    <a:cubicBezTo>
                      <a:pt x="3759" y="6363"/>
                      <a:pt x="4964" y="5660"/>
                      <a:pt x="5052" y="5601"/>
                    </a:cubicBezTo>
                    <a:cubicBezTo>
                      <a:pt x="5110" y="5572"/>
                      <a:pt x="5404" y="5689"/>
                      <a:pt x="5551" y="5689"/>
                    </a:cubicBezTo>
                    <a:cubicBezTo>
                      <a:pt x="5727" y="5689"/>
                      <a:pt x="5727" y="5454"/>
                      <a:pt x="5815" y="5396"/>
                    </a:cubicBezTo>
                    <a:cubicBezTo>
                      <a:pt x="5903" y="5337"/>
                      <a:pt x="6256" y="5425"/>
                      <a:pt x="6520" y="5454"/>
                    </a:cubicBezTo>
                    <a:cubicBezTo>
                      <a:pt x="6785" y="5484"/>
                      <a:pt x="6931" y="4956"/>
                      <a:pt x="7020" y="4839"/>
                    </a:cubicBezTo>
                    <a:cubicBezTo>
                      <a:pt x="7137" y="4721"/>
                      <a:pt x="7343" y="4751"/>
                      <a:pt x="7431" y="4751"/>
                    </a:cubicBezTo>
                    <a:cubicBezTo>
                      <a:pt x="7519" y="4751"/>
                      <a:pt x="8018" y="4487"/>
                      <a:pt x="8165" y="4487"/>
                    </a:cubicBezTo>
                    <a:cubicBezTo>
                      <a:pt x="8312" y="4487"/>
                      <a:pt x="8194" y="4106"/>
                      <a:pt x="8194" y="3988"/>
                    </a:cubicBezTo>
                    <a:cubicBezTo>
                      <a:pt x="8194" y="3842"/>
                      <a:pt x="8429" y="3930"/>
                      <a:pt x="8664" y="3842"/>
                    </a:cubicBezTo>
                    <a:cubicBezTo>
                      <a:pt x="8929" y="3754"/>
                      <a:pt x="8987" y="3490"/>
                      <a:pt x="9134" y="3461"/>
                    </a:cubicBezTo>
                    <a:cubicBezTo>
                      <a:pt x="9281" y="3431"/>
                      <a:pt x="9810" y="3519"/>
                      <a:pt x="10045" y="3607"/>
                    </a:cubicBezTo>
                    <a:cubicBezTo>
                      <a:pt x="10280" y="3666"/>
                      <a:pt x="10250" y="3373"/>
                      <a:pt x="10250" y="325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4" name="Freeform 416"/>
              <p:cNvSpPr>
                <a:spLocks/>
              </p:cNvSpPr>
              <p:nvPr/>
            </p:nvSpPr>
            <p:spPr bwMode="auto">
              <a:xfrm>
                <a:off x="2246" y="493"/>
                <a:ext cx="548" cy="384"/>
              </a:xfrm>
              <a:custGeom>
                <a:avLst/>
                <a:gdLst>
                  <a:gd name="T0" fmla="*/ 546 w 548"/>
                  <a:gd name="T1" fmla="*/ 173 h 384"/>
                  <a:gd name="T2" fmla="*/ 537 w 548"/>
                  <a:gd name="T3" fmla="*/ 156 h 384"/>
                  <a:gd name="T4" fmla="*/ 538 w 548"/>
                  <a:gd name="T5" fmla="*/ 72 h 384"/>
                  <a:gd name="T6" fmla="*/ 531 w 548"/>
                  <a:gd name="T7" fmla="*/ 48 h 384"/>
                  <a:gd name="T8" fmla="*/ 527 w 548"/>
                  <a:gd name="T9" fmla="*/ 50 h 384"/>
                  <a:gd name="T10" fmla="*/ 510 w 548"/>
                  <a:gd name="T11" fmla="*/ 45 h 384"/>
                  <a:gd name="T12" fmla="*/ 491 w 548"/>
                  <a:gd name="T13" fmla="*/ 52 h 384"/>
                  <a:gd name="T14" fmla="*/ 479 w 548"/>
                  <a:gd name="T15" fmla="*/ 36 h 384"/>
                  <a:gd name="T16" fmla="*/ 438 w 548"/>
                  <a:gd name="T17" fmla="*/ 39 h 384"/>
                  <a:gd name="T18" fmla="*/ 409 w 548"/>
                  <a:gd name="T19" fmla="*/ 16 h 384"/>
                  <a:gd name="T20" fmla="*/ 387 w 548"/>
                  <a:gd name="T21" fmla="*/ 0 h 384"/>
                  <a:gd name="T22" fmla="*/ 382 w 548"/>
                  <a:gd name="T23" fmla="*/ 2 h 384"/>
                  <a:gd name="T24" fmla="*/ 330 w 548"/>
                  <a:gd name="T25" fmla="*/ 84 h 384"/>
                  <a:gd name="T26" fmla="*/ 266 w 548"/>
                  <a:gd name="T27" fmla="*/ 109 h 384"/>
                  <a:gd name="T28" fmla="*/ 216 w 548"/>
                  <a:gd name="T29" fmla="*/ 155 h 384"/>
                  <a:gd name="T30" fmla="*/ 194 w 548"/>
                  <a:gd name="T31" fmla="*/ 180 h 384"/>
                  <a:gd name="T32" fmla="*/ 169 w 548"/>
                  <a:gd name="T33" fmla="*/ 236 h 384"/>
                  <a:gd name="T34" fmla="*/ 177 w 548"/>
                  <a:gd name="T35" fmla="*/ 245 h 384"/>
                  <a:gd name="T36" fmla="*/ 119 w 548"/>
                  <a:gd name="T37" fmla="*/ 314 h 384"/>
                  <a:gd name="T38" fmla="*/ 80 w 548"/>
                  <a:gd name="T39" fmla="*/ 340 h 384"/>
                  <a:gd name="T40" fmla="*/ 14 w 548"/>
                  <a:gd name="T41" fmla="*/ 353 h 384"/>
                  <a:gd name="T42" fmla="*/ 0 w 548"/>
                  <a:gd name="T43" fmla="*/ 368 h 384"/>
                  <a:gd name="T44" fmla="*/ 193 w 548"/>
                  <a:gd name="T45" fmla="*/ 384 h 384"/>
                  <a:gd name="T46" fmla="*/ 201 w 548"/>
                  <a:gd name="T47" fmla="*/ 339 h 384"/>
                  <a:gd name="T48" fmla="*/ 269 w 548"/>
                  <a:gd name="T49" fmla="*/ 298 h 384"/>
                  <a:gd name="T50" fmla="*/ 296 w 548"/>
                  <a:gd name="T51" fmla="*/ 303 h 384"/>
                  <a:gd name="T52" fmla="*/ 310 w 548"/>
                  <a:gd name="T53" fmla="*/ 287 h 384"/>
                  <a:gd name="T54" fmla="*/ 348 w 548"/>
                  <a:gd name="T55" fmla="*/ 290 h 384"/>
                  <a:gd name="T56" fmla="*/ 374 w 548"/>
                  <a:gd name="T57" fmla="*/ 258 h 384"/>
                  <a:gd name="T58" fmla="*/ 396 w 548"/>
                  <a:gd name="T59" fmla="*/ 253 h 384"/>
                  <a:gd name="T60" fmla="*/ 435 w 548"/>
                  <a:gd name="T61" fmla="*/ 239 h 384"/>
                  <a:gd name="T62" fmla="*/ 437 w 548"/>
                  <a:gd name="T63" fmla="*/ 212 h 384"/>
                  <a:gd name="T64" fmla="*/ 462 w 548"/>
                  <a:gd name="T65" fmla="*/ 204 h 384"/>
                  <a:gd name="T66" fmla="*/ 487 w 548"/>
                  <a:gd name="T67" fmla="*/ 184 h 384"/>
                  <a:gd name="T68" fmla="*/ 535 w 548"/>
                  <a:gd name="T69" fmla="*/ 192 h 384"/>
                  <a:gd name="T70" fmla="*/ 546 w 548"/>
                  <a:gd name="T71" fmla="*/ 17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384">
                    <a:moveTo>
                      <a:pt x="546" y="173"/>
                    </a:moveTo>
                    <a:cubicBezTo>
                      <a:pt x="546" y="167"/>
                      <a:pt x="545" y="164"/>
                      <a:pt x="537" y="156"/>
                    </a:cubicBezTo>
                    <a:cubicBezTo>
                      <a:pt x="529" y="147"/>
                      <a:pt x="538" y="80"/>
                      <a:pt x="538" y="72"/>
                    </a:cubicBezTo>
                    <a:cubicBezTo>
                      <a:pt x="538" y="66"/>
                      <a:pt x="535" y="59"/>
                      <a:pt x="531" y="48"/>
                    </a:cubicBezTo>
                    <a:cubicBezTo>
                      <a:pt x="529" y="48"/>
                      <a:pt x="529" y="50"/>
                      <a:pt x="527" y="50"/>
                    </a:cubicBezTo>
                    <a:cubicBezTo>
                      <a:pt x="521" y="50"/>
                      <a:pt x="515" y="48"/>
                      <a:pt x="510" y="45"/>
                    </a:cubicBezTo>
                    <a:cubicBezTo>
                      <a:pt x="504" y="50"/>
                      <a:pt x="496" y="55"/>
                      <a:pt x="491" y="52"/>
                    </a:cubicBezTo>
                    <a:cubicBezTo>
                      <a:pt x="487" y="50"/>
                      <a:pt x="482" y="42"/>
                      <a:pt x="479" y="36"/>
                    </a:cubicBezTo>
                    <a:cubicBezTo>
                      <a:pt x="466" y="36"/>
                      <a:pt x="451" y="38"/>
                      <a:pt x="438" y="39"/>
                    </a:cubicBezTo>
                    <a:cubicBezTo>
                      <a:pt x="423" y="39"/>
                      <a:pt x="413" y="27"/>
                      <a:pt x="409" y="16"/>
                    </a:cubicBezTo>
                    <a:cubicBezTo>
                      <a:pt x="402" y="14"/>
                      <a:pt x="393" y="13"/>
                      <a:pt x="387" y="0"/>
                    </a:cubicBezTo>
                    <a:cubicBezTo>
                      <a:pt x="385" y="0"/>
                      <a:pt x="384" y="2"/>
                      <a:pt x="382" y="2"/>
                    </a:cubicBezTo>
                    <a:cubicBezTo>
                      <a:pt x="373" y="5"/>
                      <a:pt x="344" y="64"/>
                      <a:pt x="330" y="84"/>
                    </a:cubicBezTo>
                    <a:cubicBezTo>
                      <a:pt x="316" y="105"/>
                      <a:pt x="288" y="97"/>
                      <a:pt x="266" y="109"/>
                    </a:cubicBezTo>
                    <a:cubicBezTo>
                      <a:pt x="246" y="122"/>
                      <a:pt x="218" y="142"/>
                      <a:pt x="216" y="155"/>
                    </a:cubicBezTo>
                    <a:cubicBezTo>
                      <a:pt x="213" y="169"/>
                      <a:pt x="207" y="165"/>
                      <a:pt x="194" y="180"/>
                    </a:cubicBezTo>
                    <a:cubicBezTo>
                      <a:pt x="180" y="192"/>
                      <a:pt x="172" y="228"/>
                      <a:pt x="169" y="236"/>
                    </a:cubicBezTo>
                    <a:cubicBezTo>
                      <a:pt x="166" y="242"/>
                      <a:pt x="169" y="236"/>
                      <a:pt x="177" y="245"/>
                    </a:cubicBezTo>
                    <a:cubicBezTo>
                      <a:pt x="183" y="256"/>
                      <a:pt x="129" y="309"/>
                      <a:pt x="119" y="314"/>
                    </a:cubicBezTo>
                    <a:cubicBezTo>
                      <a:pt x="111" y="318"/>
                      <a:pt x="102" y="325"/>
                      <a:pt x="80" y="340"/>
                    </a:cubicBezTo>
                    <a:cubicBezTo>
                      <a:pt x="58" y="356"/>
                      <a:pt x="22" y="353"/>
                      <a:pt x="14" y="353"/>
                    </a:cubicBezTo>
                    <a:cubicBezTo>
                      <a:pt x="10" y="353"/>
                      <a:pt x="5" y="360"/>
                      <a:pt x="0" y="368"/>
                    </a:cubicBezTo>
                    <a:cubicBezTo>
                      <a:pt x="193" y="384"/>
                      <a:pt x="193" y="384"/>
                      <a:pt x="193" y="384"/>
                    </a:cubicBezTo>
                    <a:cubicBezTo>
                      <a:pt x="201" y="339"/>
                      <a:pt x="201" y="339"/>
                      <a:pt x="201" y="339"/>
                    </a:cubicBezTo>
                    <a:cubicBezTo>
                      <a:pt x="201" y="339"/>
                      <a:pt x="265" y="301"/>
                      <a:pt x="269" y="298"/>
                    </a:cubicBezTo>
                    <a:cubicBezTo>
                      <a:pt x="272" y="297"/>
                      <a:pt x="288" y="303"/>
                      <a:pt x="296" y="303"/>
                    </a:cubicBezTo>
                    <a:cubicBezTo>
                      <a:pt x="305" y="303"/>
                      <a:pt x="305" y="290"/>
                      <a:pt x="310" y="287"/>
                    </a:cubicBezTo>
                    <a:cubicBezTo>
                      <a:pt x="315" y="284"/>
                      <a:pt x="334" y="289"/>
                      <a:pt x="348" y="290"/>
                    </a:cubicBezTo>
                    <a:cubicBezTo>
                      <a:pt x="362" y="292"/>
                      <a:pt x="369" y="264"/>
                      <a:pt x="374" y="258"/>
                    </a:cubicBezTo>
                    <a:cubicBezTo>
                      <a:pt x="380" y="251"/>
                      <a:pt x="391" y="253"/>
                      <a:pt x="396" y="253"/>
                    </a:cubicBezTo>
                    <a:cubicBezTo>
                      <a:pt x="401" y="253"/>
                      <a:pt x="427" y="239"/>
                      <a:pt x="435" y="239"/>
                    </a:cubicBezTo>
                    <a:cubicBezTo>
                      <a:pt x="443" y="239"/>
                      <a:pt x="437" y="219"/>
                      <a:pt x="437" y="212"/>
                    </a:cubicBezTo>
                    <a:cubicBezTo>
                      <a:pt x="437" y="204"/>
                      <a:pt x="449" y="209"/>
                      <a:pt x="462" y="204"/>
                    </a:cubicBezTo>
                    <a:cubicBezTo>
                      <a:pt x="476" y="200"/>
                      <a:pt x="479" y="186"/>
                      <a:pt x="487" y="184"/>
                    </a:cubicBezTo>
                    <a:cubicBezTo>
                      <a:pt x="495" y="183"/>
                      <a:pt x="523" y="187"/>
                      <a:pt x="535" y="192"/>
                    </a:cubicBezTo>
                    <a:cubicBezTo>
                      <a:pt x="548" y="195"/>
                      <a:pt x="546" y="180"/>
                      <a:pt x="546" y="17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3" name="Group 420"/>
            <p:cNvGrpSpPr>
              <a:grpSpLocks/>
            </p:cNvGrpSpPr>
            <p:nvPr/>
          </p:nvGrpSpPr>
          <p:grpSpPr bwMode="auto">
            <a:xfrm>
              <a:off x="6170403" y="3455976"/>
              <a:ext cx="157163" cy="96837"/>
              <a:chOff x="3197" y="2155"/>
              <a:chExt cx="99" cy="61"/>
            </a:xfrm>
          </p:grpSpPr>
          <p:sp>
            <p:nvSpPr>
              <p:cNvPr id="201" name="Freeform 418"/>
              <p:cNvSpPr>
                <a:spLocks/>
              </p:cNvSpPr>
              <p:nvPr/>
            </p:nvSpPr>
            <p:spPr bwMode="auto">
              <a:xfrm>
                <a:off x="3197" y="2155"/>
                <a:ext cx="99" cy="61"/>
              </a:xfrm>
              <a:custGeom>
                <a:avLst/>
                <a:gdLst>
                  <a:gd name="T0" fmla="*/ 238 w 934"/>
                  <a:gd name="T1" fmla="*/ 178 h 577"/>
                  <a:gd name="T2" fmla="*/ 45 w 934"/>
                  <a:gd name="T3" fmla="*/ 444 h 577"/>
                  <a:gd name="T4" fmla="*/ 134 w 934"/>
                  <a:gd name="T5" fmla="*/ 547 h 577"/>
                  <a:gd name="T6" fmla="*/ 163 w 934"/>
                  <a:gd name="T7" fmla="*/ 577 h 577"/>
                  <a:gd name="T8" fmla="*/ 934 w 934"/>
                  <a:gd name="T9" fmla="*/ 577 h 577"/>
                  <a:gd name="T10" fmla="*/ 934 w 934"/>
                  <a:gd name="T11" fmla="*/ 0 h 577"/>
                  <a:gd name="T12" fmla="*/ 252 w 934"/>
                  <a:gd name="T13" fmla="*/ 0 h 577"/>
                  <a:gd name="T14" fmla="*/ 238 w 934"/>
                  <a:gd name="T15" fmla="*/ 178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577">
                    <a:moveTo>
                      <a:pt x="238" y="178"/>
                    </a:moveTo>
                    <a:cubicBezTo>
                      <a:pt x="223" y="355"/>
                      <a:pt x="104" y="370"/>
                      <a:pt x="45" y="444"/>
                    </a:cubicBezTo>
                    <a:cubicBezTo>
                      <a:pt x="0" y="518"/>
                      <a:pt x="75" y="488"/>
                      <a:pt x="134" y="547"/>
                    </a:cubicBezTo>
                    <a:cubicBezTo>
                      <a:pt x="149" y="562"/>
                      <a:pt x="163" y="577"/>
                      <a:pt x="163" y="577"/>
                    </a:cubicBezTo>
                    <a:cubicBezTo>
                      <a:pt x="934" y="577"/>
                      <a:pt x="934" y="577"/>
                      <a:pt x="934" y="577"/>
                    </a:cubicBezTo>
                    <a:cubicBezTo>
                      <a:pt x="934" y="0"/>
                      <a:pt x="934" y="0"/>
                      <a:pt x="934" y="0"/>
                    </a:cubicBezTo>
                    <a:cubicBezTo>
                      <a:pt x="252" y="0"/>
                      <a:pt x="252" y="0"/>
                      <a:pt x="252" y="0"/>
                    </a:cubicBezTo>
                    <a:cubicBezTo>
                      <a:pt x="252" y="44"/>
                      <a:pt x="252" y="104"/>
                      <a:pt x="238" y="17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2" name="Freeform 419"/>
              <p:cNvSpPr>
                <a:spLocks/>
              </p:cNvSpPr>
              <p:nvPr/>
            </p:nvSpPr>
            <p:spPr bwMode="auto">
              <a:xfrm>
                <a:off x="3197" y="2155"/>
                <a:ext cx="99" cy="61"/>
              </a:xfrm>
              <a:custGeom>
                <a:avLst/>
                <a:gdLst>
                  <a:gd name="T0" fmla="*/ 25 w 99"/>
                  <a:gd name="T1" fmla="*/ 19 h 61"/>
                  <a:gd name="T2" fmla="*/ 4 w 99"/>
                  <a:gd name="T3" fmla="*/ 47 h 61"/>
                  <a:gd name="T4" fmla="*/ 14 w 99"/>
                  <a:gd name="T5" fmla="*/ 58 h 61"/>
                  <a:gd name="T6" fmla="*/ 17 w 99"/>
                  <a:gd name="T7" fmla="*/ 61 h 61"/>
                  <a:gd name="T8" fmla="*/ 99 w 99"/>
                  <a:gd name="T9" fmla="*/ 61 h 61"/>
                  <a:gd name="T10" fmla="*/ 99 w 99"/>
                  <a:gd name="T11" fmla="*/ 0 h 61"/>
                  <a:gd name="T12" fmla="*/ 27 w 99"/>
                  <a:gd name="T13" fmla="*/ 0 h 61"/>
                  <a:gd name="T14" fmla="*/ 25 w 99"/>
                  <a:gd name="T15" fmla="*/ 1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1">
                    <a:moveTo>
                      <a:pt x="25" y="19"/>
                    </a:moveTo>
                    <a:cubicBezTo>
                      <a:pt x="23" y="37"/>
                      <a:pt x="11" y="39"/>
                      <a:pt x="4" y="47"/>
                    </a:cubicBezTo>
                    <a:cubicBezTo>
                      <a:pt x="0" y="55"/>
                      <a:pt x="8" y="52"/>
                      <a:pt x="14" y="58"/>
                    </a:cubicBezTo>
                    <a:cubicBezTo>
                      <a:pt x="16" y="59"/>
                      <a:pt x="17" y="61"/>
                      <a:pt x="17" y="61"/>
                    </a:cubicBezTo>
                    <a:cubicBezTo>
                      <a:pt x="99" y="61"/>
                      <a:pt x="99" y="61"/>
                      <a:pt x="99" y="61"/>
                    </a:cubicBezTo>
                    <a:cubicBezTo>
                      <a:pt x="99" y="0"/>
                      <a:pt x="99" y="0"/>
                      <a:pt x="99" y="0"/>
                    </a:cubicBezTo>
                    <a:cubicBezTo>
                      <a:pt x="27" y="0"/>
                      <a:pt x="27" y="0"/>
                      <a:pt x="27" y="0"/>
                    </a:cubicBezTo>
                    <a:cubicBezTo>
                      <a:pt x="27" y="4"/>
                      <a:pt x="27" y="11"/>
                      <a:pt x="25" y="1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4" name="Group 423"/>
            <p:cNvGrpSpPr>
              <a:grpSpLocks/>
            </p:cNvGrpSpPr>
            <p:nvPr/>
          </p:nvGrpSpPr>
          <p:grpSpPr bwMode="auto">
            <a:xfrm>
              <a:off x="6113253" y="2614604"/>
              <a:ext cx="601664" cy="890585"/>
              <a:chOff x="3161" y="1625"/>
              <a:chExt cx="379" cy="561"/>
            </a:xfrm>
            <a:solidFill>
              <a:srgbClr val="70AD47">
                <a:lumMod val="20000"/>
                <a:lumOff val="80000"/>
              </a:srgbClr>
            </a:solidFill>
          </p:grpSpPr>
          <p:sp>
            <p:nvSpPr>
              <p:cNvPr id="199" name="Freeform 421"/>
              <p:cNvSpPr>
                <a:spLocks/>
              </p:cNvSpPr>
              <p:nvPr/>
            </p:nvSpPr>
            <p:spPr bwMode="auto">
              <a:xfrm>
                <a:off x="3161" y="1625"/>
                <a:ext cx="379" cy="561"/>
              </a:xfrm>
              <a:custGeom>
                <a:avLst/>
                <a:gdLst>
                  <a:gd name="T0" fmla="*/ 3560 w 3560"/>
                  <a:gd name="T1" fmla="*/ 4994 h 5273"/>
                  <a:gd name="T2" fmla="*/ 3501 w 3560"/>
                  <a:gd name="T3" fmla="*/ 4656 h 5273"/>
                  <a:gd name="T4" fmla="*/ 3281 w 3560"/>
                  <a:gd name="T5" fmla="*/ 4524 h 5273"/>
                  <a:gd name="T6" fmla="*/ 3016 w 3560"/>
                  <a:gd name="T7" fmla="*/ 4157 h 5273"/>
                  <a:gd name="T8" fmla="*/ 2913 w 3560"/>
                  <a:gd name="T9" fmla="*/ 3936 h 5273"/>
                  <a:gd name="T10" fmla="*/ 2810 w 3560"/>
                  <a:gd name="T11" fmla="*/ 3613 h 5273"/>
                  <a:gd name="T12" fmla="*/ 2780 w 3560"/>
                  <a:gd name="T13" fmla="*/ 3320 h 5273"/>
                  <a:gd name="T14" fmla="*/ 2766 w 3560"/>
                  <a:gd name="T15" fmla="*/ 3187 h 5273"/>
                  <a:gd name="T16" fmla="*/ 3075 w 3560"/>
                  <a:gd name="T17" fmla="*/ 2747 h 5273"/>
                  <a:gd name="T18" fmla="*/ 3222 w 3560"/>
                  <a:gd name="T19" fmla="*/ 2512 h 5273"/>
                  <a:gd name="T20" fmla="*/ 3016 w 3560"/>
                  <a:gd name="T21" fmla="*/ 2071 h 5273"/>
                  <a:gd name="T22" fmla="*/ 2560 w 3560"/>
                  <a:gd name="T23" fmla="*/ 1572 h 5273"/>
                  <a:gd name="T24" fmla="*/ 2795 w 3560"/>
                  <a:gd name="T25" fmla="*/ 1439 h 5273"/>
                  <a:gd name="T26" fmla="*/ 3089 w 3560"/>
                  <a:gd name="T27" fmla="*/ 1469 h 5273"/>
                  <a:gd name="T28" fmla="*/ 3236 w 3560"/>
                  <a:gd name="T29" fmla="*/ 1439 h 5273"/>
                  <a:gd name="T30" fmla="*/ 3016 w 3560"/>
                  <a:gd name="T31" fmla="*/ 837 h 5273"/>
                  <a:gd name="T32" fmla="*/ 2942 w 3560"/>
                  <a:gd name="T33" fmla="*/ 264 h 5273"/>
                  <a:gd name="T34" fmla="*/ 2766 w 3560"/>
                  <a:gd name="T35" fmla="*/ 44 h 5273"/>
                  <a:gd name="T36" fmla="*/ 2575 w 3560"/>
                  <a:gd name="T37" fmla="*/ 0 h 5273"/>
                  <a:gd name="T38" fmla="*/ 2589 w 3560"/>
                  <a:gd name="T39" fmla="*/ 29 h 5273"/>
                  <a:gd name="T40" fmla="*/ 2648 w 3560"/>
                  <a:gd name="T41" fmla="*/ 382 h 5273"/>
                  <a:gd name="T42" fmla="*/ 2810 w 3560"/>
                  <a:gd name="T43" fmla="*/ 426 h 5273"/>
                  <a:gd name="T44" fmla="*/ 2810 w 3560"/>
                  <a:gd name="T45" fmla="*/ 705 h 5273"/>
                  <a:gd name="T46" fmla="*/ 2530 w 3560"/>
                  <a:gd name="T47" fmla="*/ 881 h 5273"/>
                  <a:gd name="T48" fmla="*/ 2280 w 3560"/>
                  <a:gd name="T49" fmla="*/ 1263 h 5273"/>
                  <a:gd name="T50" fmla="*/ 2236 w 3560"/>
                  <a:gd name="T51" fmla="*/ 1513 h 5273"/>
                  <a:gd name="T52" fmla="*/ 2030 w 3560"/>
                  <a:gd name="T53" fmla="*/ 1733 h 5273"/>
                  <a:gd name="T54" fmla="*/ 1986 w 3560"/>
                  <a:gd name="T55" fmla="*/ 2027 h 5273"/>
                  <a:gd name="T56" fmla="*/ 1751 w 3560"/>
                  <a:gd name="T57" fmla="*/ 2144 h 5273"/>
                  <a:gd name="T58" fmla="*/ 1721 w 3560"/>
                  <a:gd name="T59" fmla="*/ 2423 h 5273"/>
                  <a:gd name="T60" fmla="*/ 1530 w 3560"/>
                  <a:gd name="T61" fmla="*/ 2585 h 5273"/>
                  <a:gd name="T62" fmla="*/ 1515 w 3560"/>
                  <a:gd name="T63" fmla="*/ 2776 h 5273"/>
                  <a:gd name="T64" fmla="*/ 1412 w 3560"/>
                  <a:gd name="T65" fmla="*/ 2967 h 5273"/>
                  <a:gd name="T66" fmla="*/ 1236 w 3560"/>
                  <a:gd name="T67" fmla="*/ 3055 h 5273"/>
                  <a:gd name="T68" fmla="*/ 1148 w 3560"/>
                  <a:gd name="T69" fmla="*/ 2967 h 5273"/>
                  <a:gd name="T70" fmla="*/ 1045 w 3560"/>
                  <a:gd name="T71" fmla="*/ 2835 h 5273"/>
                  <a:gd name="T72" fmla="*/ 912 w 3560"/>
                  <a:gd name="T73" fmla="*/ 2849 h 5273"/>
                  <a:gd name="T74" fmla="*/ 750 w 3560"/>
                  <a:gd name="T75" fmla="*/ 2835 h 5273"/>
                  <a:gd name="T76" fmla="*/ 647 w 3560"/>
                  <a:gd name="T77" fmla="*/ 2879 h 5273"/>
                  <a:gd name="T78" fmla="*/ 515 w 3560"/>
                  <a:gd name="T79" fmla="*/ 3070 h 5273"/>
                  <a:gd name="T80" fmla="*/ 191 w 3560"/>
                  <a:gd name="T81" fmla="*/ 3349 h 5273"/>
                  <a:gd name="T82" fmla="*/ 177 w 3560"/>
                  <a:gd name="T83" fmla="*/ 3496 h 5273"/>
                  <a:gd name="T84" fmla="*/ 74 w 3560"/>
                  <a:gd name="T85" fmla="*/ 3745 h 5273"/>
                  <a:gd name="T86" fmla="*/ 0 w 3560"/>
                  <a:gd name="T87" fmla="*/ 3892 h 5273"/>
                  <a:gd name="T88" fmla="*/ 59 w 3560"/>
                  <a:gd name="T89" fmla="*/ 3922 h 5273"/>
                  <a:gd name="T90" fmla="*/ 162 w 3560"/>
                  <a:gd name="T91" fmla="*/ 4054 h 5273"/>
                  <a:gd name="T92" fmla="*/ 368 w 3560"/>
                  <a:gd name="T93" fmla="*/ 4201 h 5273"/>
                  <a:gd name="T94" fmla="*/ 515 w 3560"/>
                  <a:gd name="T95" fmla="*/ 4201 h 5273"/>
                  <a:gd name="T96" fmla="*/ 500 w 3560"/>
                  <a:gd name="T97" fmla="*/ 4304 h 5273"/>
                  <a:gd name="T98" fmla="*/ 633 w 3560"/>
                  <a:gd name="T99" fmla="*/ 4568 h 5273"/>
                  <a:gd name="T100" fmla="*/ 618 w 3560"/>
                  <a:gd name="T101" fmla="*/ 4803 h 5273"/>
                  <a:gd name="T102" fmla="*/ 589 w 3560"/>
                  <a:gd name="T103" fmla="*/ 4979 h 5273"/>
                  <a:gd name="T104" fmla="*/ 1265 w 3560"/>
                  <a:gd name="T105" fmla="*/ 4979 h 5273"/>
                  <a:gd name="T106" fmla="*/ 2825 w 3560"/>
                  <a:gd name="T107" fmla="*/ 5082 h 5273"/>
                  <a:gd name="T108" fmla="*/ 3339 w 3560"/>
                  <a:gd name="T109" fmla="*/ 5185 h 5273"/>
                  <a:gd name="T110" fmla="*/ 3501 w 3560"/>
                  <a:gd name="T111" fmla="*/ 5214 h 5273"/>
                  <a:gd name="T112" fmla="*/ 3516 w 3560"/>
                  <a:gd name="T113" fmla="*/ 5053 h 5273"/>
                  <a:gd name="T114" fmla="*/ 3560 w 3560"/>
                  <a:gd name="T115" fmla="*/ 4994 h 5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60" h="5273">
                    <a:moveTo>
                      <a:pt x="3560" y="4994"/>
                    </a:moveTo>
                    <a:cubicBezTo>
                      <a:pt x="3545" y="4877"/>
                      <a:pt x="3516" y="4730"/>
                      <a:pt x="3501" y="4656"/>
                    </a:cubicBezTo>
                    <a:cubicBezTo>
                      <a:pt x="3472" y="4539"/>
                      <a:pt x="3339" y="4597"/>
                      <a:pt x="3281" y="4524"/>
                    </a:cubicBezTo>
                    <a:cubicBezTo>
                      <a:pt x="3207" y="4436"/>
                      <a:pt x="3016" y="4245"/>
                      <a:pt x="3016" y="4157"/>
                    </a:cubicBezTo>
                    <a:cubicBezTo>
                      <a:pt x="3016" y="4083"/>
                      <a:pt x="2986" y="4039"/>
                      <a:pt x="2913" y="3936"/>
                    </a:cubicBezTo>
                    <a:cubicBezTo>
                      <a:pt x="2825" y="3848"/>
                      <a:pt x="2810" y="3745"/>
                      <a:pt x="2810" y="3613"/>
                    </a:cubicBezTo>
                    <a:cubicBezTo>
                      <a:pt x="2795" y="3496"/>
                      <a:pt x="2810" y="3364"/>
                      <a:pt x="2780" y="3320"/>
                    </a:cubicBezTo>
                    <a:cubicBezTo>
                      <a:pt x="2736" y="3290"/>
                      <a:pt x="2648" y="3261"/>
                      <a:pt x="2766" y="3187"/>
                    </a:cubicBezTo>
                    <a:cubicBezTo>
                      <a:pt x="2869" y="3129"/>
                      <a:pt x="3045" y="2805"/>
                      <a:pt x="3075" y="2747"/>
                    </a:cubicBezTo>
                    <a:cubicBezTo>
                      <a:pt x="3104" y="2673"/>
                      <a:pt x="3251" y="2614"/>
                      <a:pt x="3222" y="2512"/>
                    </a:cubicBezTo>
                    <a:cubicBezTo>
                      <a:pt x="3192" y="2423"/>
                      <a:pt x="3134" y="2159"/>
                      <a:pt x="3016" y="2071"/>
                    </a:cubicBezTo>
                    <a:cubicBezTo>
                      <a:pt x="2913" y="1997"/>
                      <a:pt x="2501" y="1645"/>
                      <a:pt x="2560" y="1572"/>
                    </a:cubicBezTo>
                    <a:cubicBezTo>
                      <a:pt x="2619" y="1513"/>
                      <a:pt x="2648" y="1410"/>
                      <a:pt x="2795" y="1439"/>
                    </a:cubicBezTo>
                    <a:cubicBezTo>
                      <a:pt x="2942" y="1469"/>
                      <a:pt x="2986" y="1483"/>
                      <a:pt x="3089" y="1469"/>
                    </a:cubicBezTo>
                    <a:cubicBezTo>
                      <a:pt x="3178" y="1454"/>
                      <a:pt x="3281" y="1542"/>
                      <a:pt x="3236" y="1439"/>
                    </a:cubicBezTo>
                    <a:cubicBezTo>
                      <a:pt x="3192" y="1336"/>
                      <a:pt x="3016" y="1087"/>
                      <a:pt x="3016" y="837"/>
                    </a:cubicBezTo>
                    <a:cubicBezTo>
                      <a:pt x="3016" y="573"/>
                      <a:pt x="2972" y="308"/>
                      <a:pt x="2942" y="264"/>
                    </a:cubicBezTo>
                    <a:cubicBezTo>
                      <a:pt x="2913" y="235"/>
                      <a:pt x="2810" y="73"/>
                      <a:pt x="2766" y="44"/>
                    </a:cubicBezTo>
                    <a:cubicBezTo>
                      <a:pt x="2736" y="14"/>
                      <a:pt x="2648" y="0"/>
                      <a:pt x="2575" y="0"/>
                    </a:cubicBezTo>
                    <a:cubicBezTo>
                      <a:pt x="2575" y="14"/>
                      <a:pt x="2589" y="14"/>
                      <a:pt x="2589" y="29"/>
                    </a:cubicBezTo>
                    <a:cubicBezTo>
                      <a:pt x="2619" y="73"/>
                      <a:pt x="2648" y="338"/>
                      <a:pt x="2648" y="382"/>
                    </a:cubicBezTo>
                    <a:cubicBezTo>
                      <a:pt x="2663" y="411"/>
                      <a:pt x="2751" y="411"/>
                      <a:pt x="2810" y="426"/>
                    </a:cubicBezTo>
                    <a:cubicBezTo>
                      <a:pt x="2883" y="440"/>
                      <a:pt x="2810" y="617"/>
                      <a:pt x="2810" y="705"/>
                    </a:cubicBezTo>
                    <a:cubicBezTo>
                      <a:pt x="2810" y="778"/>
                      <a:pt x="2633" y="837"/>
                      <a:pt x="2530" y="881"/>
                    </a:cubicBezTo>
                    <a:cubicBezTo>
                      <a:pt x="2442" y="940"/>
                      <a:pt x="2324" y="1204"/>
                      <a:pt x="2280" y="1263"/>
                    </a:cubicBezTo>
                    <a:cubicBezTo>
                      <a:pt x="2221" y="1322"/>
                      <a:pt x="2236" y="1410"/>
                      <a:pt x="2236" y="1513"/>
                    </a:cubicBezTo>
                    <a:cubicBezTo>
                      <a:pt x="2236" y="1630"/>
                      <a:pt x="2104" y="1660"/>
                      <a:pt x="2030" y="1733"/>
                    </a:cubicBezTo>
                    <a:cubicBezTo>
                      <a:pt x="1971" y="1821"/>
                      <a:pt x="2001" y="1880"/>
                      <a:pt x="1986" y="2027"/>
                    </a:cubicBezTo>
                    <a:cubicBezTo>
                      <a:pt x="1957" y="2174"/>
                      <a:pt x="1824" y="2071"/>
                      <a:pt x="1751" y="2144"/>
                    </a:cubicBezTo>
                    <a:cubicBezTo>
                      <a:pt x="1677" y="2203"/>
                      <a:pt x="1721" y="2350"/>
                      <a:pt x="1721" y="2423"/>
                    </a:cubicBezTo>
                    <a:cubicBezTo>
                      <a:pt x="1721" y="2482"/>
                      <a:pt x="1559" y="2526"/>
                      <a:pt x="1530" y="2585"/>
                    </a:cubicBezTo>
                    <a:cubicBezTo>
                      <a:pt x="1515" y="2644"/>
                      <a:pt x="1515" y="2717"/>
                      <a:pt x="1515" y="2776"/>
                    </a:cubicBezTo>
                    <a:cubicBezTo>
                      <a:pt x="1515" y="2820"/>
                      <a:pt x="1412" y="2908"/>
                      <a:pt x="1412" y="2967"/>
                    </a:cubicBezTo>
                    <a:cubicBezTo>
                      <a:pt x="1412" y="3011"/>
                      <a:pt x="1339" y="3026"/>
                      <a:pt x="1236" y="3055"/>
                    </a:cubicBezTo>
                    <a:cubicBezTo>
                      <a:pt x="1148" y="3084"/>
                      <a:pt x="1148" y="3011"/>
                      <a:pt x="1148" y="2967"/>
                    </a:cubicBezTo>
                    <a:cubicBezTo>
                      <a:pt x="1148" y="2938"/>
                      <a:pt x="1103" y="2864"/>
                      <a:pt x="1045" y="2835"/>
                    </a:cubicBezTo>
                    <a:cubicBezTo>
                      <a:pt x="971" y="2805"/>
                      <a:pt x="956" y="2805"/>
                      <a:pt x="912" y="2849"/>
                    </a:cubicBezTo>
                    <a:cubicBezTo>
                      <a:pt x="883" y="2894"/>
                      <a:pt x="839" y="2849"/>
                      <a:pt x="750" y="2835"/>
                    </a:cubicBezTo>
                    <a:cubicBezTo>
                      <a:pt x="677" y="2820"/>
                      <a:pt x="706" y="2849"/>
                      <a:pt x="647" y="2879"/>
                    </a:cubicBezTo>
                    <a:cubicBezTo>
                      <a:pt x="589" y="2908"/>
                      <a:pt x="589" y="3040"/>
                      <a:pt x="515" y="3070"/>
                    </a:cubicBezTo>
                    <a:cubicBezTo>
                      <a:pt x="427" y="3099"/>
                      <a:pt x="265" y="3290"/>
                      <a:pt x="191" y="3349"/>
                    </a:cubicBezTo>
                    <a:cubicBezTo>
                      <a:pt x="103" y="3422"/>
                      <a:pt x="177" y="3452"/>
                      <a:pt x="177" y="3496"/>
                    </a:cubicBezTo>
                    <a:cubicBezTo>
                      <a:pt x="177" y="3540"/>
                      <a:pt x="103" y="3657"/>
                      <a:pt x="74" y="3745"/>
                    </a:cubicBezTo>
                    <a:cubicBezTo>
                      <a:pt x="44" y="3790"/>
                      <a:pt x="30" y="3848"/>
                      <a:pt x="0" y="3892"/>
                    </a:cubicBezTo>
                    <a:cubicBezTo>
                      <a:pt x="30" y="3907"/>
                      <a:pt x="44" y="3922"/>
                      <a:pt x="59" y="3922"/>
                    </a:cubicBezTo>
                    <a:cubicBezTo>
                      <a:pt x="147" y="3951"/>
                      <a:pt x="118" y="3966"/>
                      <a:pt x="162" y="4054"/>
                    </a:cubicBezTo>
                    <a:cubicBezTo>
                      <a:pt x="206" y="4157"/>
                      <a:pt x="324" y="4157"/>
                      <a:pt x="368" y="4201"/>
                    </a:cubicBezTo>
                    <a:cubicBezTo>
                      <a:pt x="412" y="4260"/>
                      <a:pt x="456" y="4201"/>
                      <a:pt x="515" y="4201"/>
                    </a:cubicBezTo>
                    <a:cubicBezTo>
                      <a:pt x="574" y="4201"/>
                      <a:pt x="515" y="4260"/>
                      <a:pt x="500" y="4304"/>
                    </a:cubicBezTo>
                    <a:cubicBezTo>
                      <a:pt x="486" y="4362"/>
                      <a:pt x="589" y="4465"/>
                      <a:pt x="633" y="4568"/>
                    </a:cubicBezTo>
                    <a:cubicBezTo>
                      <a:pt x="677" y="4656"/>
                      <a:pt x="618" y="4730"/>
                      <a:pt x="618" y="4803"/>
                    </a:cubicBezTo>
                    <a:cubicBezTo>
                      <a:pt x="603" y="4847"/>
                      <a:pt x="603" y="4906"/>
                      <a:pt x="589" y="4979"/>
                    </a:cubicBezTo>
                    <a:cubicBezTo>
                      <a:pt x="1265" y="4979"/>
                      <a:pt x="1265" y="4979"/>
                      <a:pt x="1265" y="4979"/>
                    </a:cubicBezTo>
                    <a:cubicBezTo>
                      <a:pt x="1265" y="4979"/>
                      <a:pt x="2677" y="5082"/>
                      <a:pt x="2825" y="5082"/>
                    </a:cubicBezTo>
                    <a:cubicBezTo>
                      <a:pt x="2972" y="5082"/>
                      <a:pt x="3251" y="5141"/>
                      <a:pt x="3339" y="5185"/>
                    </a:cubicBezTo>
                    <a:cubicBezTo>
                      <a:pt x="3442" y="5229"/>
                      <a:pt x="3501" y="5273"/>
                      <a:pt x="3501" y="5214"/>
                    </a:cubicBezTo>
                    <a:cubicBezTo>
                      <a:pt x="3501" y="5141"/>
                      <a:pt x="3472" y="5126"/>
                      <a:pt x="3516" y="5053"/>
                    </a:cubicBezTo>
                    <a:cubicBezTo>
                      <a:pt x="3531" y="5023"/>
                      <a:pt x="3545" y="5009"/>
                      <a:pt x="3560" y="4994"/>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0" name="Freeform 422"/>
              <p:cNvSpPr>
                <a:spLocks/>
              </p:cNvSpPr>
              <p:nvPr/>
            </p:nvSpPr>
            <p:spPr bwMode="auto">
              <a:xfrm>
                <a:off x="3161" y="1625"/>
                <a:ext cx="379" cy="561"/>
              </a:xfrm>
              <a:custGeom>
                <a:avLst/>
                <a:gdLst>
                  <a:gd name="T0" fmla="*/ 379 w 379"/>
                  <a:gd name="T1" fmla="*/ 531 h 561"/>
                  <a:gd name="T2" fmla="*/ 373 w 379"/>
                  <a:gd name="T3" fmla="*/ 495 h 561"/>
                  <a:gd name="T4" fmla="*/ 350 w 379"/>
                  <a:gd name="T5" fmla="*/ 481 h 561"/>
                  <a:gd name="T6" fmla="*/ 321 w 379"/>
                  <a:gd name="T7" fmla="*/ 442 h 561"/>
                  <a:gd name="T8" fmla="*/ 310 w 379"/>
                  <a:gd name="T9" fmla="*/ 418 h 561"/>
                  <a:gd name="T10" fmla="*/ 299 w 379"/>
                  <a:gd name="T11" fmla="*/ 384 h 561"/>
                  <a:gd name="T12" fmla="*/ 296 w 379"/>
                  <a:gd name="T13" fmla="*/ 353 h 561"/>
                  <a:gd name="T14" fmla="*/ 295 w 379"/>
                  <a:gd name="T15" fmla="*/ 339 h 561"/>
                  <a:gd name="T16" fmla="*/ 328 w 379"/>
                  <a:gd name="T17" fmla="*/ 292 h 561"/>
                  <a:gd name="T18" fmla="*/ 343 w 379"/>
                  <a:gd name="T19" fmla="*/ 267 h 561"/>
                  <a:gd name="T20" fmla="*/ 321 w 379"/>
                  <a:gd name="T21" fmla="*/ 220 h 561"/>
                  <a:gd name="T22" fmla="*/ 273 w 379"/>
                  <a:gd name="T23" fmla="*/ 167 h 561"/>
                  <a:gd name="T24" fmla="*/ 298 w 379"/>
                  <a:gd name="T25" fmla="*/ 153 h 561"/>
                  <a:gd name="T26" fmla="*/ 329 w 379"/>
                  <a:gd name="T27" fmla="*/ 156 h 561"/>
                  <a:gd name="T28" fmla="*/ 345 w 379"/>
                  <a:gd name="T29" fmla="*/ 153 h 561"/>
                  <a:gd name="T30" fmla="*/ 321 w 379"/>
                  <a:gd name="T31" fmla="*/ 89 h 561"/>
                  <a:gd name="T32" fmla="*/ 314 w 379"/>
                  <a:gd name="T33" fmla="*/ 28 h 561"/>
                  <a:gd name="T34" fmla="*/ 295 w 379"/>
                  <a:gd name="T35" fmla="*/ 4 h 561"/>
                  <a:gd name="T36" fmla="*/ 274 w 379"/>
                  <a:gd name="T37" fmla="*/ 0 h 561"/>
                  <a:gd name="T38" fmla="*/ 276 w 379"/>
                  <a:gd name="T39" fmla="*/ 3 h 561"/>
                  <a:gd name="T40" fmla="*/ 282 w 379"/>
                  <a:gd name="T41" fmla="*/ 40 h 561"/>
                  <a:gd name="T42" fmla="*/ 299 w 379"/>
                  <a:gd name="T43" fmla="*/ 45 h 561"/>
                  <a:gd name="T44" fmla="*/ 299 w 379"/>
                  <a:gd name="T45" fmla="*/ 75 h 561"/>
                  <a:gd name="T46" fmla="*/ 270 w 379"/>
                  <a:gd name="T47" fmla="*/ 93 h 561"/>
                  <a:gd name="T48" fmla="*/ 243 w 379"/>
                  <a:gd name="T49" fmla="*/ 134 h 561"/>
                  <a:gd name="T50" fmla="*/ 238 w 379"/>
                  <a:gd name="T51" fmla="*/ 161 h 561"/>
                  <a:gd name="T52" fmla="*/ 216 w 379"/>
                  <a:gd name="T53" fmla="*/ 184 h 561"/>
                  <a:gd name="T54" fmla="*/ 212 w 379"/>
                  <a:gd name="T55" fmla="*/ 215 h 561"/>
                  <a:gd name="T56" fmla="*/ 187 w 379"/>
                  <a:gd name="T57" fmla="*/ 228 h 561"/>
                  <a:gd name="T58" fmla="*/ 183 w 379"/>
                  <a:gd name="T59" fmla="*/ 257 h 561"/>
                  <a:gd name="T60" fmla="*/ 163 w 379"/>
                  <a:gd name="T61" fmla="*/ 275 h 561"/>
                  <a:gd name="T62" fmla="*/ 162 w 379"/>
                  <a:gd name="T63" fmla="*/ 295 h 561"/>
                  <a:gd name="T64" fmla="*/ 151 w 379"/>
                  <a:gd name="T65" fmla="*/ 315 h 561"/>
                  <a:gd name="T66" fmla="*/ 132 w 379"/>
                  <a:gd name="T67" fmla="*/ 325 h 561"/>
                  <a:gd name="T68" fmla="*/ 122 w 379"/>
                  <a:gd name="T69" fmla="*/ 315 h 561"/>
                  <a:gd name="T70" fmla="*/ 111 w 379"/>
                  <a:gd name="T71" fmla="*/ 301 h 561"/>
                  <a:gd name="T72" fmla="*/ 97 w 379"/>
                  <a:gd name="T73" fmla="*/ 303 h 561"/>
                  <a:gd name="T74" fmla="*/ 80 w 379"/>
                  <a:gd name="T75" fmla="*/ 301 h 561"/>
                  <a:gd name="T76" fmla="*/ 69 w 379"/>
                  <a:gd name="T77" fmla="*/ 306 h 561"/>
                  <a:gd name="T78" fmla="*/ 55 w 379"/>
                  <a:gd name="T79" fmla="*/ 326 h 561"/>
                  <a:gd name="T80" fmla="*/ 21 w 379"/>
                  <a:gd name="T81" fmla="*/ 356 h 561"/>
                  <a:gd name="T82" fmla="*/ 19 w 379"/>
                  <a:gd name="T83" fmla="*/ 371 h 561"/>
                  <a:gd name="T84" fmla="*/ 8 w 379"/>
                  <a:gd name="T85" fmla="*/ 398 h 561"/>
                  <a:gd name="T86" fmla="*/ 0 w 379"/>
                  <a:gd name="T87" fmla="*/ 414 h 561"/>
                  <a:gd name="T88" fmla="*/ 6 w 379"/>
                  <a:gd name="T89" fmla="*/ 417 h 561"/>
                  <a:gd name="T90" fmla="*/ 17 w 379"/>
                  <a:gd name="T91" fmla="*/ 431 h 561"/>
                  <a:gd name="T92" fmla="*/ 39 w 379"/>
                  <a:gd name="T93" fmla="*/ 447 h 561"/>
                  <a:gd name="T94" fmla="*/ 55 w 379"/>
                  <a:gd name="T95" fmla="*/ 447 h 561"/>
                  <a:gd name="T96" fmla="*/ 53 w 379"/>
                  <a:gd name="T97" fmla="*/ 457 h 561"/>
                  <a:gd name="T98" fmla="*/ 68 w 379"/>
                  <a:gd name="T99" fmla="*/ 486 h 561"/>
                  <a:gd name="T100" fmla="*/ 66 w 379"/>
                  <a:gd name="T101" fmla="*/ 511 h 561"/>
                  <a:gd name="T102" fmla="*/ 63 w 379"/>
                  <a:gd name="T103" fmla="*/ 529 h 561"/>
                  <a:gd name="T104" fmla="*/ 135 w 379"/>
                  <a:gd name="T105" fmla="*/ 529 h 561"/>
                  <a:gd name="T106" fmla="*/ 301 w 379"/>
                  <a:gd name="T107" fmla="*/ 540 h 561"/>
                  <a:gd name="T108" fmla="*/ 356 w 379"/>
                  <a:gd name="T109" fmla="*/ 551 h 561"/>
                  <a:gd name="T110" fmla="*/ 373 w 379"/>
                  <a:gd name="T111" fmla="*/ 554 h 561"/>
                  <a:gd name="T112" fmla="*/ 375 w 379"/>
                  <a:gd name="T113" fmla="*/ 537 h 561"/>
                  <a:gd name="T114" fmla="*/ 379 w 379"/>
                  <a:gd name="T115" fmla="*/ 53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9" h="561">
                    <a:moveTo>
                      <a:pt x="379" y="531"/>
                    </a:moveTo>
                    <a:cubicBezTo>
                      <a:pt x="378" y="518"/>
                      <a:pt x="375" y="503"/>
                      <a:pt x="373" y="495"/>
                    </a:cubicBezTo>
                    <a:cubicBezTo>
                      <a:pt x="370" y="482"/>
                      <a:pt x="356" y="489"/>
                      <a:pt x="350" y="481"/>
                    </a:cubicBezTo>
                    <a:cubicBezTo>
                      <a:pt x="342" y="472"/>
                      <a:pt x="321" y="451"/>
                      <a:pt x="321" y="442"/>
                    </a:cubicBezTo>
                    <a:cubicBezTo>
                      <a:pt x="321" y="434"/>
                      <a:pt x="318" y="429"/>
                      <a:pt x="310" y="418"/>
                    </a:cubicBezTo>
                    <a:cubicBezTo>
                      <a:pt x="301" y="409"/>
                      <a:pt x="299" y="398"/>
                      <a:pt x="299" y="384"/>
                    </a:cubicBezTo>
                    <a:cubicBezTo>
                      <a:pt x="298" y="371"/>
                      <a:pt x="299" y="357"/>
                      <a:pt x="296" y="353"/>
                    </a:cubicBezTo>
                    <a:cubicBezTo>
                      <a:pt x="292" y="350"/>
                      <a:pt x="282" y="346"/>
                      <a:pt x="295" y="339"/>
                    </a:cubicBezTo>
                    <a:cubicBezTo>
                      <a:pt x="306" y="332"/>
                      <a:pt x="324" y="298"/>
                      <a:pt x="328" y="292"/>
                    </a:cubicBezTo>
                    <a:cubicBezTo>
                      <a:pt x="331" y="284"/>
                      <a:pt x="346" y="278"/>
                      <a:pt x="343" y="267"/>
                    </a:cubicBezTo>
                    <a:cubicBezTo>
                      <a:pt x="340" y="257"/>
                      <a:pt x="334" y="229"/>
                      <a:pt x="321" y="220"/>
                    </a:cubicBezTo>
                    <a:cubicBezTo>
                      <a:pt x="310" y="212"/>
                      <a:pt x="267" y="175"/>
                      <a:pt x="273" y="167"/>
                    </a:cubicBezTo>
                    <a:cubicBezTo>
                      <a:pt x="279" y="161"/>
                      <a:pt x="282" y="150"/>
                      <a:pt x="298" y="153"/>
                    </a:cubicBezTo>
                    <a:cubicBezTo>
                      <a:pt x="314" y="156"/>
                      <a:pt x="318" y="157"/>
                      <a:pt x="329" y="156"/>
                    </a:cubicBezTo>
                    <a:cubicBezTo>
                      <a:pt x="339" y="154"/>
                      <a:pt x="350" y="164"/>
                      <a:pt x="345" y="153"/>
                    </a:cubicBezTo>
                    <a:cubicBezTo>
                      <a:pt x="340" y="142"/>
                      <a:pt x="321" y="115"/>
                      <a:pt x="321" y="89"/>
                    </a:cubicBezTo>
                    <a:cubicBezTo>
                      <a:pt x="321" y="60"/>
                      <a:pt x="317" y="32"/>
                      <a:pt x="314" y="28"/>
                    </a:cubicBezTo>
                    <a:cubicBezTo>
                      <a:pt x="310" y="25"/>
                      <a:pt x="299" y="7"/>
                      <a:pt x="295" y="4"/>
                    </a:cubicBezTo>
                    <a:cubicBezTo>
                      <a:pt x="292" y="1"/>
                      <a:pt x="282" y="0"/>
                      <a:pt x="274" y="0"/>
                    </a:cubicBezTo>
                    <a:cubicBezTo>
                      <a:pt x="274" y="1"/>
                      <a:pt x="276" y="1"/>
                      <a:pt x="276" y="3"/>
                    </a:cubicBezTo>
                    <a:cubicBezTo>
                      <a:pt x="279" y="7"/>
                      <a:pt x="282" y="35"/>
                      <a:pt x="282" y="40"/>
                    </a:cubicBezTo>
                    <a:cubicBezTo>
                      <a:pt x="284" y="43"/>
                      <a:pt x="293" y="43"/>
                      <a:pt x="299" y="45"/>
                    </a:cubicBezTo>
                    <a:cubicBezTo>
                      <a:pt x="307" y="46"/>
                      <a:pt x="299" y="65"/>
                      <a:pt x="299" y="75"/>
                    </a:cubicBezTo>
                    <a:cubicBezTo>
                      <a:pt x="299" y="82"/>
                      <a:pt x="281" y="89"/>
                      <a:pt x="270" y="93"/>
                    </a:cubicBezTo>
                    <a:cubicBezTo>
                      <a:pt x="260" y="100"/>
                      <a:pt x="248" y="128"/>
                      <a:pt x="243" y="134"/>
                    </a:cubicBezTo>
                    <a:cubicBezTo>
                      <a:pt x="237" y="140"/>
                      <a:pt x="238" y="150"/>
                      <a:pt x="238" y="161"/>
                    </a:cubicBezTo>
                    <a:cubicBezTo>
                      <a:pt x="238" y="173"/>
                      <a:pt x="224" y="176"/>
                      <a:pt x="216" y="184"/>
                    </a:cubicBezTo>
                    <a:cubicBezTo>
                      <a:pt x="210" y="193"/>
                      <a:pt x="213" y="200"/>
                      <a:pt x="212" y="215"/>
                    </a:cubicBezTo>
                    <a:cubicBezTo>
                      <a:pt x="209" y="231"/>
                      <a:pt x="194" y="220"/>
                      <a:pt x="187" y="228"/>
                    </a:cubicBezTo>
                    <a:cubicBezTo>
                      <a:pt x="179" y="234"/>
                      <a:pt x="183" y="250"/>
                      <a:pt x="183" y="257"/>
                    </a:cubicBezTo>
                    <a:cubicBezTo>
                      <a:pt x="183" y="264"/>
                      <a:pt x="166" y="268"/>
                      <a:pt x="163" y="275"/>
                    </a:cubicBezTo>
                    <a:cubicBezTo>
                      <a:pt x="162" y="281"/>
                      <a:pt x="162" y="289"/>
                      <a:pt x="162" y="295"/>
                    </a:cubicBezTo>
                    <a:cubicBezTo>
                      <a:pt x="162" y="300"/>
                      <a:pt x="151" y="309"/>
                      <a:pt x="151" y="315"/>
                    </a:cubicBezTo>
                    <a:cubicBezTo>
                      <a:pt x="151" y="320"/>
                      <a:pt x="143" y="321"/>
                      <a:pt x="132" y="325"/>
                    </a:cubicBezTo>
                    <a:cubicBezTo>
                      <a:pt x="122" y="328"/>
                      <a:pt x="122" y="320"/>
                      <a:pt x="122" y="315"/>
                    </a:cubicBezTo>
                    <a:cubicBezTo>
                      <a:pt x="122" y="312"/>
                      <a:pt x="118" y="304"/>
                      <a:pt x="111" y="301"/>
                    </a:cubicBezTo>
                    <a:cubicBezTo>
                      <a:pt x="104" y="298"/>
                      <a:pt x="102" y="298"/>
                      <a:pt x="97" y="303"/>
                    </a:cubicBezTo>
                    <a:cubicBezTo>
                      <a:pt x="94" y="307"/>
                      <a:pt x="90" y="303"/>
                      <a:pt x="80" y="301"/>
                    </a:cubicBezTo>
                    <a:cubicBezTo>
                      <a:pt x="72" y="300"/>
                      <a:pt x="75" y="303"/>
                      <a:pt x="69" y="306"/>
                    </a:cubicBezTo>
                    <a:cubicBezTo>
                      <a:pt x="63" y="309"/>
                      <a:pt x="63" y="323"/>
                      <a:pt x="55" y="326"/>
                    </a:cubicBezTo>
                    <a:cubicBezTo>
                      <a:pt x="46" y="329"/>
                      <a:pt x="28" y="350"/>
                      <a:pt x="21" y="356"/>
                    </a:cubicBezTo>
                    <a:cubicBezTo>
                      <a:pt x="11" y="364"/>
                      <a:pt x="19" y="367"/>
                      <a:pt x="19" y="371"/>
                    </a:cubicBezTo>
                    <a:cubicBezTo>
                      <a:pt x="19" y="376"/>
                      <a:pt x="11" y="389"/>
                      <a:pt x="8" y="398"/>
                    </a:cubicBezTo>
                    <a:cubicBezTo>
                      <a:pt x="5" y="403"/>
                      <a:pt x="3" y="409"/>
                      <a:pt x="0" y="414"/>
                    </a:cubicBezTo>
                    <a:cubicBezTo>
                      <a:pt x="3" y="415"/>
                      <a:pt x="5" y="417"/>
                      <a:pt x="6" y="417"/>
                    </a:cubicBezTo>
                    <a:cubicBezTo>
                      <a:pt x="16" y="420"/>
                      <a:pt x="13" y="421"/>
                      <a:pt x="17" y="431"/>
                    </a:cubicBezTo>
                    <a:cubicBezTo>
                      <a:pt x="22" y="442"/>
                      <a:pt x="35" y="442"/>
                      <a:pt x="39" y="447"/>
                    </a:cubicBezTo>
                    <a:cubicBezTo>
                      <a:pt x="44" y="453"/>
                      <a:pt x="49" y="447"/>
                      <a:pt x="55" y="447"/>
                    </a:cubicBezTo>
                    <a:cubicBezTo>
                      <a:pt x="61" y="447"/>
                      <a:pt x="55" y="453"/>
                      <a:pt x="53" y="457"/>
                    </a:cubicBezTo>
                    <a:cubicBezTo>
                      <a:pt x="52" y="464"/>
                      <a:pt x="63" y="475"/>
                      <a:pt x="68" y="486"/>
                    </a:cubicBezTo>
                    <a:cubicBezTo>
                      <a:pt x="72" y="495"/>
                      <a:pt x="66" y="503"/>
                      <a:pt x="66" y="511"/>
                    </a:cubicBezTo>
                    <a:cubicBezTo>
                      <a:pt x="64" y="515"/>
                      <a:pt x="64" y="522"/>
                      <a:pt x="63" y="529"/>
                    </a:cubicBezTo>
                    <a:cubicBezTo>
                      <a:pt x="135" y="529"/>
                      <a:pt x="135" y="529"/>
                      <a:pt x="135" y="529"/>
                    </a:cubicBezTo>
                    <a:cubicBezTo>
                      <a:pt x="135" y="529"/>
                      <a:pt x="285" y="540"/>
                      <a:pt x="301" y="540"/>
                    </a:cubicBezTo>
                    <a:cubicBezTo>
                      <a:pt x="317" y="540"/>
                      <a:pt x="346" y="547"/>
                      <a:pt x="356" y="551"/>
                    </a:cubicBezTo>
                    <a:cubicBezTo>
                      <a:pt x="367" y="556"/>
                      <a:pt x="373" y="561"/>
                      <a:pt x="373" y="554"/>
                    </a:cubicBezTo>
                    <a:cubicBezTo>
                      <a:pt x="373" y="547"/>
                      <a:pt x="370" y="545"/>
                      <a:pt x="375" y="537"/>
                    </a:cubicBezTo>
                    <a:cubicBezTo>
                      <a:pt x="376" y="534"/>
                      <a:pt x="378" y="532"/>
                      <a:pt x="379" y="531"/>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5" name="Group 426"/>
            <p:cNvGrpSpPr>
              <a:grpSpLocks/>
            </p:cNvGrpSpPr>
            <p:nvPr/>
          </p:nvGrpSpPr>
          <p:grpSpPr bwMode="auto">
            <a:xfrm>
              <a:off x="6999080" y="5011721"/>
              <a:ext cx="688976" cy="684210"/>
              <a:chOff x="3719" y="3135"/>
              <a:chExt cx="434" cy="431"/>
            </a:xfrm>
          </p:grpSpPr>
          <p:sp>
            <p:nvSpPr>
              <p:cNvPr id="197" name="Freeform 424"/>
              <p:cNvSpPr>
                <a:spLocks/>
              </p:cNvSpPr>
              <p:nvPr/>
            </p:nvSpPr>
            <p:spPr bwMode="auto">
              <a:xfrm>
                <a:off x="3719" y="3135"/>
                <a:ext cx="434" cy="431"/>
              </a:xfrm>
              <a:custGeom>
                <a:avLst/>
                <a:gdLst>
                  <a:gd name="T0" fmla="*/ 3819 w 4084"/>
                  <a:gd name="T1" fmla="*/ 1749 h 4043"/>
                  <a:gd name="T2" fmla="*/ 3482 w 4084"/>
                  <a:gd name="T3" fmla="*/ 1617 h 4043"/>
                  <a:gd name="T4" fmla="*/ 3438 w 4084"/>
                  <a:gd name="T5" fmla="*/ 1323 h 4043"/>
                  <a:gd name="T6" fmla="*/ 3335 w 4084"/>
                  <a:gd name="T7" fmla="*/ 1191 h 4043"/>
                  <a:gd name="T8" fmla="*/ 3100 w 4084"/>
                  <a:gd name="T9" fmla="*/ 985 h 4043"/>
                  <a:gd name="T10" fmla="*/ 2732 w 4084"/>
                  <a:gd name="T11" fmla="*/ 632 h 4043"/>
                  <a:gd name="T12" fmla="*/ 2365 w 4084"/>
                  <a:gd name="T13" fmla="*/ 0 h 4043"/>
                  <a:gd name="T14" fmla="*/ 2160 w 4084"/>
                  <a:gd name="T15" fmla="*/ 73 h 4043"/>
                  <a:gd name="T16" fmla="*/ 1998 w 4084"/>
                  <a:gd name="T17" fmla="*/ 73 h 4043"/>
                  <a:gd name="T18" fmla="*/ 1704 w 4084"/>
                  <a:gd name="T19" fmla="*/ 264 h 4043"/>
                  <a:gd name="T20" fmla="*/ 1513 w 4084"/>
                  <a:gd name="T21" fmla="*/ 73 h 4043"/>
                  <a:gd name="T22" fmla="*/ 779 w 4084"/>
                  <a:gd name="T23" fmla="*/ 220 h 4043"/>
                  <a:gd name="T24" fmla="*/ 441 w 4084"/>
                  <a:gd name="T25" fmla="*/ 220 h 4043"/>
                  <a:gd name="T26" fmla="*/ 441 w 4084"/>
                  <a:gd name="T27" fmla="*/ 1911 h 4043"/>
                  <a:gd name="T28" fmla="*/ 0 w 4084"/>
                  <a:gd name="T29" fmla="*/ 1911 h 4043"/>
                  <a:gd name="T30" fmla="*/ 0 w 4084"/>
                  <a:gd name="T31" fmla="*/ 3146 h 4043"/>
                  <a:gd name="T32" fmla="*/ 177 w 4084"/>
                  <a:gd name="T33" fmla="*/ 3337 h 4043"/>
                  <a:gd name="T34" fmla="*/ 353 w 4084"/>
                  <a:gd name="T35" fmla="*/ 3778 h 4043"/>
                  <a:gd name="T36" fmla="*/ 250 w 4084"/>
                  <a:gd name="T37" fmla="*/ 4014 h 4043"/>
                  <a:gd name="T38" fmla="*/ 735 w 4084"/>
                  <a:gd name="T39" fmla="*/ 4014 h 4043"/>
                  <a:gd name="T40" fmla="*/ 970 w 4084"/>
                  <a:gd name="T41" fmla="*/ 3778 h 4043"/>
                  <a:gd name="T42" fmla="*/ 1220 w 4084"/>
                  <a:gd name="T43" fmla="*/ 3558 h 4043"/>
                  <a:gd name="T44" fmla="*/ 1440 w 4084"/>
                  <a:gd name="T45" fmla="*/ 3337 h 4043"/>
                  <a:gd name="T46" fmla="*/ 1748 w 4084"/>
                  <a:gd name="T47" fmla="*/ 3499 h 4043"/>
                  <a:gd name="T48" fmla="*/ 2204 w 4084"/>
                  <a:gd name="T49" fmla="*/ 3587 h 4043"/>
                  <a:gd name="T50" fmla="*/ 2497 w 4084"/>
                  <a:gd name="T51" fmla="*/ 3382 h 4043"/>
                  <a:gd name="T52" fmla="*/ 2630 w 4084"/>
                  <a:gd name="T53" fmla="*/ 3102 h 4043"/>
                  <a:gd name="T54" fmla="*/ 2938 w 4084"/>
                  <a:gd name="T55" fmla="*/ 2911 h 4043"/>
                  <a:gd name="T56" fmla="*/ 3056 w 4084"/>
                  <a:gd name="T57" fmla="*/ 2676 h 4043"/>
                  <a:gd name="T58" fmla="*/ 3408 w 4084"/>
                  <a:gd name="T59" fmla="*/ 2396 h 4043"/>
                  <a:gd name="T60" fmla="*/ 3775 w 4084"/>
                  <a:gd name="T61" fmla="*/ 2146 h 4043"/>
                  <a:gd name="T62" fmla="*/ 3966 w 4084"/>
                  <a:gd name="T63" fmla="*/ 1999 h 4043"/>
                  <a:gd name="T64" fmla="*/ 4084 w 4084"/>
                  <a:gd name="T65" fmla="*/ 1970 h 4043"/>
                  <a:gd name="T66" fmla="*/ 4010 w 4084"/>
                  <a:gd name="T67" fmla="*/ 1882 h 4043"/>
                  <a:gd name="T68" fmla="*/ 3819 w 4084"/>
                  <a:gd name="T69" fmla="*/ 1749 h 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4043">
                    <a:moveTo>
                      <a:pt x="3819" y="1749"/>
                    </a:moveTo>
                    <a:cubicBezTo>
                      <a:pt x="3717" y="1691"/>
                      <a:pt x="3540" y="1691"/>
                      <a:pt x="3482" y="1617"/>
                    </a:cubicBezTo>
                    <a:cubicBezTo>
                      <a:pt x="3438" y="1544"/>
                      <a:pt x="3438" y="1455"/>
                      <a:pt x="3438" y="1323"/>
                    </a:cubicBezTo>
                    <a:cubicBezTo>
                      <a:pt x="3438" y="1205"/>
                      <a:pt x="3438" y="1220"/>
                      <a:pt x="3335" y="1191"/>
                    </a:cubicBezTo>
                    <a:cubicBezTo>
                      <a:pt x="3217" y="1161"/>
                      <a:pt x="3261" y="1058"/>
                      <a:pt x="3100" y="985"/>
                    </a:cubicBezTo>
                    <a:cubicBezTo>
                      <a:pt x="2938" y="926"/>
                      <a:pt x="2791" y="808"/>
                      <a:pt x="2732" y="632"/>
                    </a:cubicBezTo>
                    <a:cubicBezTo>
                      <a:pt x="2688" y="485"/>
                      <a:pt x="2497" y="132"/>
                      <a:pt x="2365" y="0"/>
                    </a:cubicBezTo>
                    <a:cubicBezTo>
                      <a:pt x="2307" y="15"/>
                      <a:pt x="2174" y="44"/>
                      <a:pt x="2160" y="73"/>
                    </a:cubicBezTo>
                    <a:cubicBezTo>
                      <a:pt x="2116" y="132"/>
                      <a:pt x="2072" y="73"/>
                      <a:pt x="1998" y="73"/>
                    </a:cubicBezTo>
                    <a:cubicBezTo>
                      <a:pt x="1925" y="73"/>
                      <a:pt x="1704" y="264"/>
                      <a:pt x="1704" y="264"/>
                    </a:cubicBezTo>
                    <a:cubicBezTo>
                      <a:pt x="1513" y="73"/>
                      <a:pt x="1513" y="73"/>
                      <a:pt x="1513" y="73"/>
                    </a:cubicBezTo>
                    <a:cubicBezTo>
                      <a:pt x="779" y="220"/>
                      <a:pt x="779" y="220"/>
                      <a:pt x="779" y="220"/>
                    </a:cubicBezTo>
                    <a:cubicBezTo>
                      <a:pt x="441" y="220"/>
                      <a:pt x="441" y="220"/>
                      <a:pt x="441" y="220"/>
                    </a:cubicBezTo>
                    <a:cubicBezTo>
                      <a:pt x="441" y="1911"/>
                      <a:pt x="441" y="1911"/>
                      <a:pt x="441" y="1911"/>
                    </a:cubicBezTo>
                    <a:cubicBezTo>
                      <a:pt x="0" y="1911"/>
                      <a:pt x="0" y="1911"/>
                      <a:pt x="0" y="1911"/>
                    </a:cubicBezTo>
                    <a:cubicBezTo>
                      <a:pt x="0" y="3146"/>
                      <a:pt x="0" y="3146"/>
                      <a:pt x="0" y="3146"/>
                    </a:cubicBezTo>
                    <a:cubicBezTo>
                      <a:pt x="0" y="3146"/>
                      <a:pt x="118" y="3220"/>
                      <a:pt x="177" y="3337"/>
                    </a:cubicBezTo>
                    <a:cubicBezTo>
                      <a:pt x="235" y="3440"/>
                      <a:pt x="368" y="3749"/>
                      <a:pt x="353" y="3778"/>
                    </a:cubicBezTo>
                    <a:cubicBezTo>
                      <a:pt x="338" y="3823"/>
                      <a:pt x="250" y="4014"/>
                      <a:pt x="250" y="4014"/>
                    </a:cubicBezTo>
                    <a:cubicBezTo>
                      <a:pt x="250" y="4014"/>
                      <a:pt x="676" y="4043"/>
                      <a:pt x="735" y="4014"/>
                    </a:cubicBezTo>
                    <a:cubicBezTo>
                      <a:pt x="808" y="3999"/>
                      <a:pt x="926" y="3837"/>
                      <a:pt x="970" y="3778"/>
                    </a:cubicBezTo>
                    <a:cubicBezTo>
                      <a:pt x="1029" y="3734"/>
                      <a:pt x="1205" y="3661"/>
                      <a:pt x="1220" y="3558"/>
                    </a:cubicBezTo>
                    <a:cubicBezTo>
                      <a:pt x="1220" y="3455"/>
                      <a:pt x="1322" y="3396"/>
                      <a:pt x="1440" y="3337"/>
                    </a:cubicBezTo>
                    <a:cubicBezTo>
                      <a:pt x="1557" y="3293"/>
                      <a:pt x="1690" y="3484"/>
                      <a:pt x="1748" y="3499"/>
                    </a:cubicBezTo>
                    <a:cubicBezTo>
                      <a:pt x="1807" y="3529"/>
                      <a:pt x="2057" y="3587"/>
                      <a:pt x="2204" y="3587"/>
                    </a:cubicBezTo>
                    <a:cubicBezTo>
                      <a:pt x="2336" y="3587"/>
                      <a:pt x="2424" y="3470"/>
                      <a:pt x="2497" y="3382"/>
                    </a:cubicBezTo>
                    <a:cubicBezTo>
                      <a:pt x="2571" y="3293"/>
                      <a:pt x="2556" y="3102"/>
                      <a:pt x="2630" y="3102"/>
                    </a:cubicBezTo>
                    <a:cubicBezTo>
                      <a:pt x="2688" y="3102"/>
                      <a:pt x="2850" y="2999"/>
                      <a:pt x="2938" y="2911"/>
                    </a:cubicBezTo>
                    <a:cubicBezTo>
                      <a:pt x="3026" y="2837"/>
                      <a:pt x="3056" y="2735"/>
                      <a:pt x="3056" y="2676"/>
                    </a:cubicBezTo>
                    <a:cubicBezTo>
                      <a:pt x="3056" y="2632"/>
                      <a:pt x="3320" y="2455"/>
                      <a:pt x="3408" y="2396"/>
                    </a:cubicBezTo>
                    <a:cubicBezTo>
                      <a:pt x="3496" y="2338"/>
                      <a:pt x="3658" y="2146"/>
                      <a:pt x="3775" y="2146"/>
                    </a:cubicBezTo>
                    <a:cubicBezTo>
                      <a:pt x="3878" y="2146"/>
                      <a:pt x="3908" y="2029"/>
                      <a:pt x="3966" y="1999"/>
                    </a:cubicBezTo>
                    <a:cubicBezTo>
                      <a:pt x="3996" y="1985"/>
                      <a:pt x="4040" y="1970"/>
                      <a:pt x="4084" y="1970"/>
                    </a:cubicBezTo>
                    <a:cubicBezTo>
                      <a:pt x="4069" y="1941"/>
                      <a:pt x="4040" y="1911"/>
                      <a:pt x="4010" y="1882"/>
                    </a:cubicBezTo>
                    <a:cubicBezTo>
                      <a:pt x="3952" y="1779"/>
                      <a:pt x="3908" y="1808"/>
                      <a:pt x="3819" y="174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8" name="Freeform 425"/>
              <p:cNvSpPr>
                <a:spLocks/>
              </p:cNvSpPr>
              <p:nvPr/>
            </p:nvSpPr>
            <p:spPr bwMode="auto">
              <a:xfrm>
                <a:off x="3719" y="3135"/>
                <a:ext cx="434" cy="431"/>
              </a:xfrm>
              <a:custGeom>
                <a:avLst/>
                <a:gdLst>
                  <a:gd name="T0" fmla="*/ 406 w 434"/>
                  <a:gd name="T1" fmla="*/ 186 h 431"/>
                  <a:gd name="T2" fmla="*/ 370 w 434"/>
                  <a:gd name="T3" fmla="*/ 172 h 431"/>
                  <a:gd name="T4" fmla="*/ 366 w 434"/>
                  <a:gd name="T5" fmla="*/ 141 h 431"/>
                  <a:gd name="T6" fmla="*/ 355 w 434"/>
                  <a:gd name="T7" fmla="*/ 127 h 431"/>
                  <a:gd name="T8" fmla="*/ 330 w 434"/>
                  <a:gd name="T9" fmla="*/ 105 h 431"/>
                  <a:gd name="T10" fmla="*/ 290 w 434"/>
                  <a:gd name="T11" fmla="*/ 68 h 431"/>
                  <a:gd name="T12" fmla="*/ 251 w 434"/>
                  <a:gd name="T13" fmla="*/ 0 h 431"/>
                  <a:gd name="T14" fmla="*/ 230 w 434"/>
                  <a:gd name="T15" fmla="*/ 8 h 431"/>
                  <a:gd name="T16" fmla="*/ 212 w 434"/>
                  <a:gd name="T17" fmla="*/ 8 h 431"/>
                  <a:gd name="T18" fmla="*/ 181 w 434"/>
                  <a:gd name="T19" fmla="*/ 28 h 431"/>
                  <a:gd name="T20" fmla="*/ 161 w 434"/>
                  <a:gd name="T21" fmla="*/ 8 h 431"/>
                  <a:gd name="T22" fmla="*/ 82 w 434"/>
                  <a:gd name="T23" fmla="*/ 24 h 431"/>
                  <a:gd name="T24" fmla="*/ 46 w 434"/>
                  <a:gd name="T25" fmla="*/ 24 h 431"/>
                  <a:gd name="T26" fmla="*/ 46 w 434"/>
                  <a:gd name="T27" fmla="*/ 204 h 431"/>
                  <a:gd name="T28" fmla="*/ 0 w 434"/>
                  <a:gd name="T29" fmla="*/ 204 h 431"/>
                  <a:gd name="T30" fmla="*/ 0 w 434"/>
                  <a:gd name="T31" fmla="*/ 335 h 431"/>
                  <a:gd name="T32" fmla="*/ 18 w 434"/>
                  <a:gd name="T33" fmla="*/ 355 h 431"/>
                  <a:gd name="T34" fmla="*/ 37 w 434"/>
                  <a:gd name="T35" fmla="*/ 402 h 431"/>
                  <a:gd name="T36" fmla="*/ 26 w 434"/>
                  <a:gd name="T37" fmla="*/ 427 h 431"/>
                  <a:gd name="T38" fmla="*/ 78 w 434"/>
                  <a:gd name="T39" fmla="*/ 427 h 431"/>
                  <a:gd name="T40" fmla="*/ 103 w 434"/>
                  <a:gd name="T41" fmla="*/ 402 h 431"/>
                  <a:gd name="T42" fmla="*/ 129 w 434"/>
                  <a:gd name="T43" fmla="*/ 379 h 431"/>
                  <a:gd name="T44" fmla="*/ 153 w 434"/>
                  <a:gd name="T45" fmla="*/ 355 h 431"/>
                  <a:gd name="T46" fmla="*/ 186 w 434"/>
                  <a:gd name="T47" fmla="*/ 373 h 431"/>
                  <a:gd name="T48" fmla="*/ 234 w 434"/>
                  <a:gd name="T49" fmla="*/ 382 h 431"/>
                  <a:gd name="T50" fmla="*/ 265 w 434"/>
                  <a:gd name="T51" fmla="*/ 360 h 431"/>
                  <a:gd name="T52" fmla="*/ 280 w 434"/>
                  <a:gd name="T53" fmla="*/ 330 h 431"/>
                  <a:gd name="T54" fmla="*/ 312 w 434"/>
                  <a:gd name="T55" fmla="*/ 310 h 431"/>
                  <a:gd name="T56" fmla="*/ 325 w 434"/>
                  <a:gd name="T57" fmla="*/ 285 h 431"/>
                  <a:gd name="T58" fmla="*/ 362 w 434"/>
                  <a:gd name="T59" fmla="*/ 255 h 431"/>
                  <a:gd name="T60" fmla="*/ 402 w 434"/>
                  <a:gd name="T61" fmla="*/ 229 h 431"/>
                  <a:gd name="T62" fmla="*/ 422 w 434"/>
                  <a:gd name="T63" fmla="*/ 213 h 431"/>
                  <a:gd name="T64" fmla="*/ 434 w 434"/>
                  <a:gd name="T65" fmla="*/ 210 h 431"/>
                  <a:gd name="T66" fmla="*/ 427 w 434"/>
                  <a:gd name="T67" fmla="*/ 201 h 431"/>
                  <a:gd name="T68" fmla="*/ 406 w 434"/>
                  <a:gd name="T69" fmla="*/ 18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4" h="431">
                    <a:moveTo>
                      <a:pt x="406" y="186"/>
                    </a:moveTo>
                    <a:cubicBezTo>
                      <a:pt x="395" y="180"/>
                      <a:pt x="377" y="180"/>
                      <a:pt x="370" y="172"/>
                    </a:cubicBezTo>
                    <a:cubicBezTo>
                      <a:pt x="366" y="165"/>
                      <a:pt x="366" y="155"/>
                      <a:pt x="366" y="141"/>
                    </a:cubicBezTo>
                    <a:cubicBezTo>
                      <a:pt x="366" y="129"/>
                      <a:pt x="366" y="130"/>
                      <a:pt x="355" y="127"/>
                    </a:cubicBezTo>
                    <a:cubicBezTo>
                      <a:pt x="342" y="124"/>
                      <a:pt x="347" y="113"/>
                      <a:pt x="330" y="105"/>
                    </a:cubicBezTo>
                    <a:cubicBezTo>
                      <a:pt x="312" y="99"/>
                      <a:pt x="297" y="86"/>
                      <a:pt x="290" y="68"/>
                    </a:cubicBezTo>
                    <a:cubicBezTo>
                      <a:pt x="286" y="52"/>
                      <a:pt x="265" y="14"/>
                      <a:pt x="251" y="0"/>
                    </a:cubicBezTo>
                    <a:cubicBezTo>
                      <a:pt x="245" y="2"/>
                      <a:pt x="231" y="5"/>
                      <a:pt x="230" y="8"/>
                    </a:cubicBezTo>
                    <a:cubicBezTo>
                      <a:pt x="225" y="14"/>
                      <a:pt x="220" y="8"/>
                      <a:pt x="212" y="8"/>
                    </a:cubicBezTo>
                    <a:cubicBezTo>
                      <a:pt x="205" y="8"/>
                      <a:pt x="181" y="28"/>
                      <a:pt x="181" y="28"/>
                    </a:cubicBezTo>
                    <a:cubicBezTo>
                      <a:pt x="161" y="8"/>
                      <a:pt x="161" y="8"/>
                      <a:pt x="161" y="8"/>
                    </a:cubicBezTo>
                    <a:cubicBezTo>
                      <a:pt x="82" y="24"/>
                      <a:pt x="82" y="24"/>
                      <a:pt x="82" y="24"/>
                    </a:cubicBezTo>
                    <a:cubicBezTo>
                      <a:pt x="46" y="24"/>
                      <a:pt x="46" y="24"/>
                      <a:pt x="46" y="24"/>
                    </a:cubicBezTo>
                    <a:cubicBezTo>
                      <a:pt x="46" y="204"/>
                      <a:pt x="46" y="204"/>
                      <a:pt x="46" y="204"/>
                    </a:cubicBezTo>
                    <a:cubicBezTo>
                      <a:pt x="0" y="204"/>
                      <a:pt x="0" y="204"/>
                      <a:pt x="0" y="204"/>
                    </a:cubicBezTo>
                    <a:cubicBezTo>
                      <a:pt x="0" y="335"/>
                      <a:pt x="0" y="335"/>
                      <a:pt x="0" y="335"/>
                    </a:cubicBezTo>
                    <a:cubicBezTo>
                      <a:pt x="0" y="335"/>
                      <a:pt x="12" y="343"/>
                      <a:pt x="18" y="355"/>
                    </a:cubicBezTo>
                    <a:cubicBezTo>
                      <a:pt x="25" y="366"/>
                      <a:pt x="39" y="399"/>
                      <a:pt x="37" y="402"/>
                    </a:cubicBezTo>
                    <a:cubicBezTo>
                      <a:pt x="36" y="407"/>
                      <a:pt x="26" y="427"/>
                      <a:pt x="26" y="427"/>
                    </a:cubicBezTo>
                    <a:cubicBezTo>
                      <a:pt x="26" y="427"/>
                      <a:pt x="72" y="431"/>
                      <a:pt x="78" y="427"/>
                    </a:cubicBezTo>
                    <a:cubicBezTo>
                      <a:pt x="86" y="426"/>
                      <a:pt x="98" y="409"/>
                      <a:pt x="103" y="402"/>
                    </a:cubicBezTo>
                    <a:cubicBezTo>
                      <a:pt x="109" y="398"/>
                      <a:pt x="128" y="390"/>
                      <a:pt x="129" y="379"/>
                    </a:cubicBezTo>
                    <a:cubicBezTo>
                      <a:pt x="129" y="368"/>
                      <a:pt x="140" y="362"/>
                      <a:pt x="153" y="355"/>
                    </a:cubicBezTo>
                    <a:cubicBezTo>
                      <a:pt x="165" y="351"/>
                      <a:pt x="179" y="371"/>
                      <a:pt x="186" y="373"/>
                    </a:cubicBezTo>
                    <a:cubicBezTo>
                      <a:pt x="192" y="376"/>
                      <a:pt x="219" y="382"/>
                      <a:pt x="234" y="382"/>
                    </a:cubicBezTo>
                    <a:cubicBezTo>
                      <a:pt x="248" y="382"/>
                      <a:pt x="258" y="370"/>
                      <a:pt x="265" y="360"/>
                    </a:cubicBezTo>
                    <a:cubicBezTo>
                      <a:pt x="273" y="351"/>
                      <a:pt x="272" y="330"/>
                      <a:pt x="280" y="330"/>
                    </a:cubicBezTo>
                    <a:cubicBezTo>
                      <a:pt x="286" y="330"/>
                      <a:pt x="303" y="319"/>
                      <a:pt x="312" y="310"/>
                    </a:cubicBezTo>
                    <a:cubicBezTo>
                      <a:pt x="322" y="302"/>
                      <a:pt x="325" y="291"/>
                      <a:pt x="325" y="285"/>
                    </a:cubicBezTo>
                    <a:cubicBezTo>
                      <a:pt x="325" y="280"/>
                      <a:pt x="353" y="262"/>
                      <a:pt x="362" y="255"/>
                    </a:cubicBezTo>
                    <a:cubicBezTo>
                      <a:pt x="372" y="249"/>
                      <a:pt x="389" y="229"/>
                      <a:pt x="402" y="229"/>
                    </a:cubicBezTo>
                    <a:cubicBezTo>
                      <a:pt x="413" y="229"/>
                      <a:pt x="416" y="216"/>
                      <a:pt x="422" y="213"/>
                    </a:cubicBezTo>
                    <a:cubicBezTo>
                      <a:pt x="425" y="212"/>
                      <a:pt x="430" y="210"/>
                      <a:pt x="434" y="210"/>
                    </a:cubicBezTo>
                    <a:cubicBezTo>
                      <a:pt x="433" y="207"/>
                      <a:pt x="430" y="204"/>
                      <a:pt x="427" y="201"/>
                    </a:cubicBezTo>
                    <a:cubicBezTo>
                      <a:pt x="420" y="190"/>
                      <a:pt x="416" y="193"/>
                      <a:pt x="406" y="18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6" name="Group 429"/>
            <p:cNvGrpSpPr>
              <a:grpSpLocks/>
            </p:cNvGrpSpPr>
            <p:nvPr/>
          </p:nvGrpSpPr>
          <p:grpSpPr bwMode="auto">
            <a:xfrm>
              <a:off x="7397543" y="4841859"/>
              <a:ext cx="587376" cy="515936"/>
              <a:chOff x="3970" y="3028"/>
              <a:chExt cx="370" cy="325"/>
            </a:xfrm>
            <a:solidFill>
              <a:srgbClr val="70AD47">
                <a:lumMod val="20000"/>
                <a:lumOff val="80000"/>
              </a:srgbClr>
            </a:solidFill>
          </p:grpSpPr>
          <p:sp>
            <p:nvSpPr>
              <p:cNvPr id="195" name="Freeform 427"/>
              <p:cNvSpPr>
                <a:spLocks/>
              </p:cNvSpPr>
              <p:nvPr/>
            </p:nvSpPr>
            <p:spPr bwMode="auto">
              <a:xfrm>
                <a:off x="3970" y="3028"/>
                <a:ext cx="370" cy="325"/>
              </a:xfrm>
              <a:custGeom>
                <a:avLst/>
                <a:gdLst>
                  <a:gd name="T0" fmla="*/ 2071 w 3480"/>
                  <a:gd name="T1" fmla="*/ 0 h 3060"/>
                  <a:gd name="T2" fmla="*/ 1704 w 3480"/>
                  <a:gd name="T3" fmla="*/ 191 h 3060"/>
                  <a:gd name="T4" fmla="*/ 1616 w 3480"/>
                  <a:gd name="T5" fmla="*/ 382 h 3060"/>
                  <a:gd name="T6" fmla="*/ 1146 w 3480"/>
                  <a:gd name="T7" fmla="*/ 662 h 3060"/>
                  <a:gd name="T8" fmla="*/ 764 w 3480"/>
                  <a:gd name="T9" fmla="*/ 1074 h 3060"/>
                  <a:gd name="T10" fmla="*/ 30 w 3480"/>
                  <a:gd name="T11" fmla="*/ 1000 h 3060"/>
                  <a:gd name="T12" fmla="*/ 30 w 3480"/>
                  <a:gd name="T13" fmla="*/ 1000 h 3060"/>
                  <a:gd name="T14" fmla="*/ 0 w 3480"/>
                  <a:gd name="T15" fmla="*/ 1000 h 3060"/>
                  <a:gd name="T16" fmla="*/ 368 w 3480"/>
                  <a:gd name="T17" fmla="*/ 1633 h 3060"/>
                  <a:gd name="T18" fmla="*/ 735 w 3480"/>
                  <a:gd name="T19" fmla="*/ 1986 h 3060"/>
                  <a:gd name="T20" fmla="*/ 970 w 3480"/>
                  <a:gd name="T21" fmla="*/ 2192 h 3060"/>
                  <a:gd name="T22" fmla="*/ 1072 w 3480"/>
                  <a:gd name="T23" fmla="*/ 2324 h 3060"/>
                  <a:gd name="T24" fmla="*/ 1116 w 3480"/>
                  <a:gd name="T25" fmla="*/ 2618 h 3060"/>
                  <a:gd name="T26" fmla="*/ 1454 w 3480"/>
                  <a:gd name="T27" fmla="*/ 2751 h 3060"/>
                  <a:gd name="T28" fmla="*/ 1645 w 3480"/>
                  <a:gd name="T29" fmla="*/ 2883 h 3060"/>
                  <a:gd name="T30" fmla="*/ 1718 w 3480"/>
                  <a:gd name="T31" fmla="*/ 2972 h 3060"/>
                  <a:gd name="T32" fmla="*/ 1836 w 3480"/>
                  <a:gd name="T33" fmla="*/ 2957 h 3060"/>
                  <a:gd name="T34" fmla="*/ 2027 w 3480"/>
                  <a:gd name="T35" fmla="*/ 3001 h 3060"/>
                  <a:gd name="T36" fmla="*/ 2438 w 3480"/>
                  <a:gd name="T37" fmla="*/ 3001 h 3060"/>
                  <a:gd name="T38" fmla="*/ 2644 w 3480"/>
                  <a:gd name="T39" fmla="*/ 3060 h 3060"/>
                  <a:gd name="T40" fmla="*/ 2746 w 3480"/>
                  <a:gd name="T41" fmla="*/ 2957 h 3060"/>
                  <a:gd name="T42" fmla="*/ 2790 w 3480"/>
                  <a:gd name="T43" fmla="*/ 2927 h 3060"/>
                  <a:gd name="T44" fmla="*/ 2805 w 3480"/>
                  <a:gd name="T45" fmla="*/ 2913 h 3060"/>
                  <a:gd name="T46" fmla="*/ 2834 w 3480"/>
                  <a:gd name="T47" fmla="*/ 2883 h 3060"/>
                  <a:gd name="T48" fmla="*/ 2834 w 3480"/>
                  <a:gd name="T49" fmla="*/ 2869 h 3060"/>
                  <a:gd name="T50" fmla="*/ 2878 w 3480"/>
                  <a:gd name="T51" fmla="*/ 2839 h 3060"/>
                  <a:gd name="T52" fmla="*/ 2878 w 3480"/>
                  <a:gd name="T53" fmla="*/ 2824 h 3060"/>
                  <a:gd name="T54" fmla="*/ 2922 w 3480"/>
                  <a:gd name="T55" fmla="*/ 2795 h 3060"/>
                  <a:gd name="T56" fmla="*/ 2922 w 3480"/>
                  <a:gd name="T57" fmla="*/ 2795 h 3060"/>
                  <a:gd name="T58" fmla="*/ 2996 w 3480"/>
                  <a:gd name="T59" fmla="*/ 2721 h 3060"/>
                  <a:gd name="T60" fmla="*/ 2996 w 3480"/>
                  <a:gd name="T61" fmla="*/ 2707 h 3060"/>
                  <a:gd name="T62" fmla="*/ 3025 w 3480"/>
                  <a:gd name="T63" fmla="*/ 2692 h 3060"/>
                  <a:gd name="T64" fmla="*/ 3025 w 3480"/>
                  <a:gd name="T65" fmla="*/ 2677 h 3060"/>
                  <a:gd name="T66" fmla="*/ 3055 w 3480"/>
                  <a:gd name="T67" fmla="*/ 2663 h 3060"/>
                  <a:gd name="T68" fmla="*/ 3055 w 3480"/>
                  <a:gd name="T69" fmla="*/ 2663 h 3060"/>
                  <a:gd name="T70" fmla="*/ 3069 w 3480"/>
                  <a:gd name="T71" fmla="*/ 2648 h 3060"/>
                  <a:gd name="T72" fmla="*/ 3084 w 3480"/>
                  <a:gd name="T73" fmla="*/ 2633 h 3060"/>
                  <a:gd name="T74" fmla="*/ 3084 w 3480"/>
                  <a:gd name="T75" fmla="*/ 2633 h 3060"/>
                  <a:gd name="T76" fmla="*/ 3187 w 3480"/>
                  <a:gd name="T77" fmla="*/ 2295 h 3060"/>
                  <a:gd name="T78" fmla="*/ 3348 w 3480"/>
                  <a:gd name="T79" fmla="*/ 2133 h 3060"/>
                  <a:gd name="T80" fmla="*/ 3378 w 3480"/>
                  <a:gd name="T81" fmla="*/ 1839 h 3060"/>
                  <a:gd name="T82" fmla="*/ 3378 w 3480"/>
                  <a:gd name="T83" fmla="*/ 1692 h 3060"/>
                  <a:gd name="T84" fmla="*/ 3348 w 3480"/>
                  <a:gd name="T85" fmla="*/ 1559 h 3060"/>
                  <a:gd name="T86" fmla="*/ 3407 w 3480"/>
                  <a:gd name="T87" fmla="*/ 1412 h 3060"/>
                  <a:gd name="T88" fmla="*/ 3466 w 3480"/>
                  <a:gd name="T89" fmla="*/ 927 h 3060"/>
                  <a:gd name="T90" fmla="*/ 3466 w 3480"/>
                  <a:gd name="T91" fmla="*/ 544 h 3060"/>
                  <a:gd name="T92" fmla="*/ 3334 w 3480"/>
                  <a:gd name="T93" fmla="*/ 456 h 3060"/>
                  <a:gd name="T94" fmla="*/ 3084 w 3480"/>
                  <a:gd name="T95" fmla="*/ 353 h 3060"/>
                  <a:gd name="T96" fmla="*/ 2761 w 3480"/>
                  <a:gd name="T97" fmla="*/ 191 h 3060"/>
                  <a:gd name="T98" fmla="*/ 2394 w 3480"/>
                  <a:gd name="T99" fmla="*/ 147 h 3060"/>
                  <a:gd name="T100" fmla="*/ 2365 w 3480"/>
                  <a:gd name="T101" fmla="*/ 0 h 3060"/>
                  <a:gd name="T102" fmla="*/ 2071 w 3480"/>
                  <a:gd name="T103"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0" h="3060">
                    <a:moveTo>
                      <a:pt x="2071" y="0"/>
                    </a:moveTo>
                    <a:cubicBezTo>
                      <a:pt x="1924" y="0"/>
                      <a:pt x="1718" y="132"/>
                      <a:pt x="1704" y="191"/>
                    </a:cubicBezTo>
                    <a:cubicBezTo>
                      <a:pt x="1674" y="250"/>
                      <a:pt x="1718" y="353"/>
                      <a:pt x="1616" y="382"/>
                    </a:cubicBezTo>
                    <a:cubicBezTo>
                      <a:pt x="1528" y="412"/>
                      <a:pt x="1190" y="588"/>
                      <a:pt x="1146" y="662"/>
                    </a:cubicBezTo>
                    <a:cubicBezTo>
                      <a:pt x="1102" y="735"/>
                      <a:pt x="926" y="1074"/>
                      <a:pt x="764" y="1074"/>
                    </a:cubicBezTo>
                    <a:cubicBezTo>
                      <a:pt x="647" y="1074"/>
                      <a:pt x="250" y="1030"/>
                      <a:pt x="30" y="1000"/>
                    </a:cubicBezTo>
                    <a:cubicBezTo>
                      <a:pt x="30" y="1000"/>
                      <a:pt x="30" y="1000"/>
                      <a:pt x="30" y="1000"/>
                    </a:cubicBezTo>
                    <a:cubicBezTo>
                      <a:pt x="30" y="1000"/>
                      <a:pt x="15" y="1000"/>
                      <a:pt x="0" y="1000"/>
                    </a:cubicBezTo>
                    <a:cubicBezTo>
                      <a:pt x="133" y="1133"/>
                      <a:pt x="324" y="1486"/>
                      <a:pt x="368" y="1633"/>
                    </a:cubicBezTo>
                    <a:cubicBezTo>
                      <a:pt x="426" y="1809"/>
                      <a:pt x="573" y="1927"/>
                      <a:pt x="735" y="1986"/>
                    </a:cubicBezTo>
                    <a:cubicBezTo>
                      <a:pt x="896" y="2059"/>
                      <a:pt x="852" y="2162"/>
                      <a:pt x="970" y="2192"/>
                    </a:cubicBezTo>
                    <a:cubicBezTo>
                      <a:pt x="1072" y="2221"/>
                      <a:pt x="1072" y="2207"/>
                      <a:pt x="1072" y="2324"/>
                    </a:cubicBezTo>
                    <a:cubicBezTo>
                      <a:pt x="1072" y="2457"/>
                      <a:pt x="1072" y="2545"/>
                      <a:pt x="1116" y="2618"/>
                    </a:cubicBezTo>
                    <a:cubicBezTo>
                      <a:pt x="1175" y="2692"/>
                      <a:pt x="1351" y="2692"/>
                      <a:pt x="1454" y="2751"/>
                    </a:cubicBezTo>
                    <a:cubicBezTo>
                      <a:pt x="1542" y="2810"/>
                      <a:pt x="1586" y="2780"/>
                      <a:pt x="1645" y="2883"/>
                    </a:cubicBezTo>
                    <a:cubicBezTo>
                      <a:pt x="1674" y="2913"/>
                      <a:pt x="1704" y="2942"/>
                      <a:pt x="1718" y="2972"/>
                    </a:cubicBezTo>
                    <a:cubicBezTo>
                      <a:pt x="1762" y="2957"/>
                      <a:pt x="1792" y="2957"/>
                      <a:pt x="1836" y="2957"/>
                    </a:cubicBezTo>
                    <a:cubicBezTo>
                      <a:pt x="1939" y="2957"/>
                      <a:pt x="1983" y="2986"/>
                      <a:pt x="2027" y="3001"/>
                    </a:cubicBezTo>
                    <a:cubicBezTo>
                      <a:pt x="2086" y="3030"/>
                      <a:pt x="2306" y="3001"/>
                      <a:pt x="2438" y="3001"/>
                    </a:cubicBezTo>
                    <a:cubicBezTo>
                      <a:pt x="2497" y="3001"/>
                      <a:pt x="2570" y="3030"/>
                      <a:pt x="2644" y="3060"/>
                    </a:cubicBezTo>
                    <a:cubicBezTo>
                      <a:pt x="2673" y="3045"/>
                      <a:pt x="2702" y="3001"/>
                      <a:pt x="2746" y="2957"/>
                    </a:cubicBezTo>
                    <a:cubicBezTo>
                      <a:pt x="2761" y="2942"/>
                      <a:pt x="2776" y="2927"/>
                      <a:pt x="2790" y="2927"/>
                    </a:cubicBezTo>
                    <a:cubicBezTo>
                      <a:pt x="2790" y="2913"/>
                      <a:pt x="2790" y="2913"/>
                      <a:pt x="2805" y="2913"/>
                    </a:cubicBezTo>
                    <a:cubicBezTo>
                      <a:pt x="2805" y="2898"/>
                      <a:pt x="2820" y="2898"/>
                      <a:pt x="2834" y="2883"/>
                    </a:cubicBezTo>
                    <a:cubicBezTo>
                      <a:pt x="2834" y="2883"/>
                      <a:pt x="2834" y="2869"/>
                      <a:pt x="2834" y="2869"/>
                    </a:cubicBezTo>
                    <a:cubicBezTo>
                      <a:pt x="2849" y="2854"/>
                      <a:pt x="2864" y="2854"/>
                      <a:pt x="2878" y="2839"/>
                    </a:cubicBezTo>
                    <a:cubicBezTo>
                      <a:pt x="2878" y="2839"/>
                      <a:pt x="2878" y="2839"/>
                      <a:pt x="2878" y="2824"/>
                    </a:cubicBezTo>
                    <a:cubicBezTo>
                      <a:pt x="2893" y="2824"/>
                      <a:pt x="2908" y="2810"/>
                      <a:pt x="2922" y="2795"/>
                    </a:cubicBezTo>
                    <a:cubicBezTo>
                      <a:pt x="2922" y="2795"/>
                      <a:pt x="2922" y="2795"/>
                      <a:pt x="2922" y="2795"/>
                    </a:cubicBezTo>
                    <a:cubicBezTo>
                      <a:pt x="2952" y="2766"/>
                      <a:pt x="2967" y="2736"/>
                      <a:pt x="2996" y="2721"/>
                    </a:cubicBezTo>
                    <a:cubicBezTo>
                      <a:pt x="2996" y="2721"/>
                      <a:pt x="2996" y="2721"/>
                      <a:pt x="2996" y="2707"/>
                    </a:cubicBezTo>
                    <a:cubicBezTo>
                      <a:pt x="3011" y="2707"/>
                      <a:pt x="3025" y="2692"/>
                      <a:pt x="3025" y="2692"/>
                    </a:cubicBezTo>
                    <a:cubicBezTo>
                      <a:pt x="3025" y="2677"/>
                      <a:pt x="3025" y="2677"/>
                      <a:pt x="3025" y="2677"/>
                    </a:cubicBezTo>
                    <a:cubicBezTo>
                      <a:pt x="3040" y="2677"/>
                      <a:pt x="3040" y="2663"/>
                      <a:pt x="3055" y="2663"/>
                    </a:cubicBezTo>
                    <a:cubicBezTo>
                      <a:pt x="3055" y="2663"/>
                      <a:pt x="3055" y="2663"/>
                      <a:pt x="3055" y="2663"/>
                    </a:cubicBezTo>
                    <a:cubicBezTo>
                      <a:pt x="3069" y="2648"/>
                      <a:pt x="3069" y="2648"/>
                      <a:pt x="3069" y="2648"/>
                    </a:cubicBezTo>
                    <a:cubicBezTo>
                      <a:pt x="3069" y="2633"/>
                      <a:pt x="3084" y="2633"/>
                      <a:pt x="3084" y="2633"/>
                    </a:cubicBezTo>
                    <a:cubicBezTo>
                      <a:pt x="3084" y="2633"/>
                      <a:pt x="3084" y="2633"/>
                      <a:pt x="3084" y="2633"/>
                    </a:cubicBezTo>
                    <a:cubicBezTo>
                      <a:pt x="3143" y="2589"/>
                      <a:pt x="3172" y="2368"/>
                      <a:pt x="3187" y="2295"/>
                    </a:cubicBezTo>
                    <a:cubicBezTo>
                      <a:pt x="3216" y="2236"/>
                      <a:pt x="3246" y="2236"/>
                      <a:pt x="3348" y="2133"/>
                    </a:cubicBezTo>
                    <a:cubicBezTo>
                      <a:pt x="3436" y="2045"/>
                      <a:pt x="3451" y="1912"/>
                      <a:pt x="3378" y="1839"/>
                    </a:cubicBezTo>
                    <a:cubicBezTo>
                      <a:pt x="3319" y="1765"/>
                      <a:pt x="3363" y="1721"/>
                      <a:pt x="3378" y="1692"/>
                    </a:cubicBezTo>
                    <a:cubicBezTo>
                      <a:pt x="3407" y="1677"/>
                      <a:pt x="3392" y="1589"/>
                      <a:pt x="3348" y="1559"/>
                    </a:cubicBezTo>
                    <a:cubicBezTo>
                      <a:pt x="3319" y="1530"/>
                      <a:pt x="3348" y="1442"/>
                      <a:pt x="3407" y="1412"/>
                    </a:cubicBezTo>
                    <a:cubicBezTo>
                      <a:pt x="3451" y="1383"/>
                      <a:pt x="3451" y="971"/>
                      <a:pt x="3466" y="927"/>
                    </a:cubicBezTo>
                    <a:cubicBezTo>
                      <a:pt x="3480" y="897"/>
                      <a:pt x="3466" y="588"/>
                      <a:pt x="3466" y="544"/>
                    </a:cubicBezTo>
                    <a:cubicBezTo>
                      <a:pt x="3466" y="500"/>
                      <a:pt x="3378" y="485"/>
                      <a:pt x="3334" y="456"/>
                    </a:cubicBezTo>
                    <a:cubicBezTo>
                      <a:pt x="3304" y="412"/>
                      <a:pt x="3172" y="368"/>
                      <a:pt x="3084" y="353"/>
                    </a:cubicBezTo>
                    <a:cubicBezTo>
                      <a:pt x="2981" y="353"/>
                      <a:pt x="2864" y="235"/>
                      <a:pt x="2761" y="191"/>
                    </a:cubicBezTo>
                    <a:cubicBezTo>
                      <a:pt x="2673" y="147"/>
                      <a:pt x="2453" y="147"/>
                      <a:pt x="2394" y="147"/>
                    </a:cubicBezTo>
                    <a:cubicBezTo>
                      <a:pt x="2350" y="147"/>
                      <a:pt x="2350" y="59"/>
                      <a:pt x="2365" y="0"/>
                    </a:cubicBezTo>
                    <a:cubicBezTo>
                      <a:pt x="2262" y="0"/>
                      <a:pt x="2144" y="0"/>
                      <a:pt x="2071" y="0"/>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6" name="Freeform 428"/>
              <p:cNvSpPr>
                <a:spLocks/>
              </p:cNvSpPr>
              <p:nvPr/>
            </p:nvSpPr>
            <p:spPr bwMode="auto">
              <a:xfrm>
                <a:off x="3970" y="3028"/>
                <a:ext cx="370" cy="325"/>
              </a:xfrm>
              <a:custGeom>
                <a:avLst/>
                <a:gdLst>
                  <a:gd name="T0" fmla="*/ 220 w 370"/>
                  <a:gd name="T1" fmla="*/ 0 h 325"/>
                  <a:gd name="T2" fmla="*/ 181 w 370"/>
                  <a:gd name="T3" fmla="*/ 20 h 325"/>
                  <a:gd name="T4" fmla="*/ 172 w 370"/>
                  <a:gd name="T5" fmla="*/ 41 h 325"/>
                  <a:gd name="T6" fmla="*/ 122 w 370"/>
                  <a:gd name="T7" fmla="*/ 70 h 325"/>
                  <a:gd name="T8" fmla="*/ 81 w 370"/>
                  <a:gd name="T9" fmla="*/ 114 h 325"/>
                  <a:gd name="T10" fmla="*/ 3 w 370"/>
                  <a:gd name="T11" fmla="*/ 106 h 325"/>
                  <a:gd name="T12" fmla="*/ 3 w 370"/>
                  <a:gd name="T13" fmla="*/ 106 h 325"/>
                  <a:gd name="T14" fmla="*/ 0 w 370"/>
                  <a:gd name="T15" fmla="*/ 106 h 325"/>
                  <a:gd name="T16" fmla="*/ 39 w 370"/>
                  <a:gd name="T17" fmla="*/ 174 h 325"/>
                  <a:gd name="T18" fmla="*/ 78 w 370"/>
                  <a:gd name="T19" fmla="*/ 211 h 325"/>
                  <a:gd name="T20" fmla="*/ 103 w 370"/>
                  <a:gd name="T21" fmla="*/ 233 h 325"/>
                  <a:gd name="T22" fmla="*/ 114 w 370"/>
                  <a:gd name="T23" fmla="*/ 247 h 325"/>
                  <a:gd name="T24" fmla="*/ 119 w 370"/>
                  <a:gd name="T25" fmla="*/ 278 h 325"/>
                  <a:gd name="T26" fmla="*/ 155 w 370"/>
                  <a:gd name="T27" fmla="*/ 293 h 325"/>
                  <a:gd name="T28" fmla="*/ 175 w 370"/>
                  <a:gd name="T29" fmla="*/ 307 h 325"/>
                  <a:gd name="T30" fmla="*/ 183 w 370"/>
                  <a:gd name="T31" fmla="*/ 316 h 325"/>
                  <a:gd name="T32" fmla="*/ 195 w 370"/>
                  <a:gd name="T33" fmla="*/ 315 h 325"/>
                  <a:gd name="T34" fmla="*/ 216 w 370"/>
                  <a:gd name="T35" fmla="*/ 319 h 325"/>
                  <a:gd name="T36" fmla="*/ 259 w 370"/>
                  <a:gd name="T37" fmla="*/ 319 h 325"/>
                  <a:gd name="T38" fmla="*/ 281 w 370"/>
                  <a:gd name="T39" fmla="*/ 325 h 325"/>
                  <a:gd name="T40" fmla="*/ 292 w 370"/>
                  <a:gd name="T41" fmla="*/ 315 h 325"/>
                  <a:gd name="T42" fmla="*/ 297 w 370"/>
                  <a:gd name="T43" fmla="*/ 311 h 325"/>
                  <a:gd name="T44" fmla="*/ 299 w 370"/>
                  <a:gd name="T45" fmla="*/ 310 h 325"/>
                  <a:gd name="T46" fmla="*/ 302 w 370"/>
                  <a:gd name="T47" fmla="*/ 307 h 325"/>
                  <a:gd name="T48" fmla="*/ 302 w 370"/>
                  <a:gd name="T49" fmla="*/ 305 h 325"/>
                  <a:gd name="T50" fmla="*/ 306 w 370"/>
                  <a:gd name="T51" fmla="*/ 302 h 325"/>
                  <a:gd name="T52" fmla="*/ 306 w 370"/>
                  <a:gd name="T53" fmla="*/ 300 h 325"/>
                  <a:gd name="T54" fmla="*/ 311 w 370"/>
                  <a:gd name="T55" fmla="*/ 297 h 325"/>
                  <a:gd name="T56" fmla="*/ 311 w 370"/>
                  <a:gd name="T57" fmla="*/ 297 h 325"/>
                  <a:gd name="T58" fmla="*/ 319 w 370"/>
                  <a:gd name="T59" fmla="*/ 289 h 325"/>
                  <a:gd name="T60" fmla="*/ 319 w 370"/>
                  <a:gd name="T61" fmla="*/ 288 h 325"/>
                  <a:gd name="T62" fmla="*/ 322 w 370"/>
                  <a:gd name="T63" fmla="*/ 286 h 325"/>
                  <a:gd name="T64" fmla="*/ 322 w 370"/>
                  <a:gd name="T65" fmla="*/ 285 h 325"/>
                  <a:gd name="T66" fmla="*/ 325 w 370"/>
                  <a:gd name="T67" fmla="*/ 283 h 325"/>
                  <a:gd name="T68" fmla="*/ 325 w 370"/>
                  <a:gd name="T69" fmla="*/ 283 h 325"/>
                  <a:gd name="T70" fmla="*/ 327 w 370"/>
                  <a:gd name="T71" fmla="*/ 282 h 325"/>
                  <a:gd name="T72" fmla="*/ 328 w 370"/>
                  <a:gd name="T73" fmla="*/ 280 h 325"/>
                  <a:gd name="T74" fmla="*/ 328 w 370"/>
                  <a:gd name="T75" fmla="*/ 280 h 325"/>
                  <a:gd name="T76" fmla="*/ 339 w 370"/>
                  <a:gd name="T77" fmla="*/ 244 h 325"/>
                  <a:gd name="T78" fmla="*/ 356 w 370"/>
                  <a:gd name="T79" fmla="*/ 227 h 325"/>
                  <a:gd name="T80" fmla="*/ 360 w 370"/>
                  <a:gd name="T81" fmla="*/ 196 h 325"/>
                  <a:gd name="T82" fmla="*/ 360 w 370"/>
                  <a:gd name="T83" fmla="*/ 180 h 325"/>
                  <a:gd name="T84" fmla="*/ 356 w 370"/>
                  <a:gd name="T85" fmla="*/ 166 h 325"/>
                  <a:gd name="T86" fmla="*/ 363 w 370"/>
                  <a:gd name="T87" fmla="*/ 150 h 325"/>
                  <a:gd name="T88" fmla="*/ 369 w 370"/>
                  <a:gd name="T89" fmla="*/ 99 h 325"/>
                  <a:gd name="T90" fmla="*/ 369 w 370"/>
                  <a:gd name="T91" fmla="*/ 58 h 325"/>
                  <a:gd name="T92" fmla="*/ 355 w 370"/>
                  <a:gd name="T93" fmla="*/ 48 h 325"/>
                  <a:gd name="T94" fmla="*/ 328 w 370"/>
                  <a:gd name="T95" fmla="*/ 37 h 325"/>
                  <a:gd name="T96" fmla="*/ 294 w 370"/>
                  <a:gd name="T97" fmla="*/ 20 h 325"/>
                  <a:gd name="T98" fmla="*/ 255 w 370"/>
                  <a:gd name="T99" fmla="*/ 16 h 325"/>
                  <a:gd name="T100" fmla="*/ 252 w 370"/>
                  <a:gd name="T101" fmla="*/ 0 h 325"/>
                  <a:gd name="T102" fmla="*/ 220 w 370"/>
                  <a:gd name="T10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325">
                    <a:moveTo>
                      <a:pt x="220" y="0"/>
                    </a:moveTo>
                    <a:cubicBezTo>
                      <a:pt x="205" y="0"/>
                      <a:pt x="183" y="14"/>
                      <a:pt x="181" y="20"/>
                    </a:cubicBezTo>
                    <a:cubicBezTo>
                      <a:pt x="178" y="27"/>
                      <a:pt x="183" y="37"/>
                      <a:pt x="172" y="41"/>
                    </a:cubicBezTo>
                    <a:cubicBezTo>
                      <a:pt x="163" y="44"/>
                      <a:pt x="127" y="62"/>
                      <a:pt x="122" y="70"/>
                    </a:cubicBezTo>
                    <a:cubicBezTo>
                      <a:pt x="117" y="78"/>
                      <a:pt x="98" y="114"/>
                      <a:pt x="81" y="114"/>
                    </a:cubicBezTo>
                    <a:cubicBezTo>
                      <a:pt x="69" y="114"/>
                      <a:pt x="26" y="110"/>
                      <a:pt x="3" y="106"/>
                    </a:cubicBezTo>
                    <a:cubicBezTo>
                      <a:pt x="3" y="106"/>
                      <a:pt x="3" y="106"/>
                      <a:pt x="3" y="106"/>
                    </a:cubicBezTo>
                    <a:cubicBezTo>
                      <a:pt x="3" y="106"/>
                      <a:pt x="1" y="106"/>
                      <a:pt x="0" y="106"/>
                    </a:cubicBezTo>
                    <a:cubicBezTo>
                      <a:pt x="14" y="120"/>
                      <a:pt x="34" y="158"/>
                      <a:pt x="39" y="174"/>
                    </a:cubicBezTo>
                    <a:cubicBezTo>
                      <a:pt x="45" y="192"/>
                      <a:pt x="61" y="205"/>
                      <a:pt x="78" y="211"/>
                    </a:cubicBezTo>
                    <a:cubicBezTo>
                      <a:pt x="95" y="219"/>
                      <a:pt x="91" y="230"/>
                      <a:pt x="103" y="233"/>
                    </a:cubicBezTo>
                    <a:cubicBezTo>
                      <a:pt x="114" y="236"/>
                      <a:pt x="114" y="235"/>
                      <a:pt x="114" y="247"/>
                    </a:cubicBezTo>
                    <a:cubicBezTo>
                      <a:pt x="114" y="261"/>
                      <a:pt x="114" y="271"/>
                      <a:pt x="119" y="278"/>
                    </a:cubicBezTo>
                    <a:cubicBezTo>
                      <a:pt x="125" y="286"/>
                      <a:pt x="144" y="286"/>
                      <a:pt x="155" y="293"/>
                    </a:cubicBezTo>
                    <a:cubicBezTo>
                      <a:pt x="164" y="299"/>
                      <a:pt x="169" y="296"/>
                      <a:pt x="175" y="307"/>
                    </a:cubicBezTo>
                    <a:cubicBezTo>
                      <a:pt x="178" y="310"/>
                      <a:pt x="181" y="313"/>
                      <a:pt x="183" y="316"/>
                    </a:cubicBezTo>
                    <a:cubicBezTo>
                      <a:pt x="187" y="315"/>
                      <a:pt x="191" y="315"/>
                      <a:pt x="195" y="315"/>
                    </a:cubicBezTo>
                    <a:cubicBezTo>
                      <a:pt x="206" y="315"/>
                      <a:pt x="211" y="318"/>
                      <a:pt x="216" y="319"/>
                    </a:cubicBezTo>
                    <a:cubicBezTo>
                      <a:pt x="222" y="322"/>
                      <a:pt x="245" y="319"/>
                      <a:pt x="259" y="319"/>
                    </a:cubicBezTo>
                    <a:cubicBezTo>
                      <a:pt x="266" y="319"/>
                      <a:pt x="274" y="322"/>
                      <a:pt x="281" y="325"/>
                    </a:cubicBezTo>
                    <a:cubicBezTo>
                      <a:pt x="285" y="324"/>
                      <a:pt x="288" y="319"/>
                      <a:pt x="292" y="315"/>
                    </a:cubicBezTo>
                    <a:cubicBezTo>
                      <a:pt x="294" y="313"/>
                      <a:pt x="295" y="311"/>
                      <a:pt x="297" y="311"/>
                    </a:cubicBezTo>
                    <a:cubicBezTo>
                      <a:pt x="297" y="310"/>
                      <a:pt x="297" y="310"/>
                      <a:pt x="299" y="310"/>
                    </a:cubicBezTo>
                    <a:cubicBezTo>
                      <a:pt x="299" y="308"/>
                      <a:pt x="300" y="308"/>
                      <a:pt x="302" y="307"/>
                    </a:cubicBezTo>
                    <a:cubicBezTo>
                      <a:pt x="302" y="307"/>
                      <a:pt x="302" y="305"/>
                      <a:pt x="302" y="305"/>
                    </a:cubicBezTo>
                    <a:cubicBezTo>
                      <a:pt x="303" y="304"/>
                      <a:pt x="305" y="304"/>
                      <a:pt x="306" y="302"/>
                    </a:cubicBezTo>
                    <a:cubicBezTo>
                      <a:pt x="306" y="302"/>
                      <a:pt x="306" y="302"/>
                      <a:pt x="306" y="300"/>
                    </a:cubicBezTo>
                    <a:cubicBezTo>
                      <a:pt x="308" y="300"/>
                      <a:pt x="310" y="299"/>
                      <a:pt x="311" y="297"/>
                    </a:cubicBezTo>
                    <a:cubicBezTo>
                      <a:pt x="311" y="297"/>
                      <a:pt x="311" y="297"/>
                      <a:pt x="311" y="297"/>
                    </a:cubicBezTo>
                    <a:cubicBezTo>
                      <a:pt x="314" y="294"/>
                      <a:pt x="316" y="291"/>
                      <a:pt x="319" y="289"/>
                    </a:cubicBezTo>
                    <a:cubicBezTo>
                      <a:pt x="319" y="289"/>
                      <a:pt x="319" y="289"/>
                      <a:pt x="319" y="288"/>
                    </a:cubicBezTo>
                    <a:cubicBezTo>
                      <a:pt x="321" y="288"/>
                      <a:pt x="322" y="286"/>
                      <a:pt x="322" y="286"/>
                    </a:cubicBezTo>
                    <a:cubicBezTo>
                      <a:pt x="322" y="285"/>
                      <a:pt x="322" y="285"/>
                      <a:pt x="322" y="285"/>
                    </a:cubicBezTo>
                    <a:cubicBezTo>
                      <a:pt x="324" y="285"/>
                      <a:pt x="324" y="283"/>
                      <a:pt x="325" y="283"/>
                    </a:cubicBezTo>
                    <a:cubicBezTo>
                      <a:pt x="325" y="283"/>
                      <a:pt x="325" y="283"/>
                      <a:pt x="325" y="283"/>
                    </a:cubicBezTo>
                    <a:cubicBezTo>
                      <a:pt x="327" y="282"/>
                      <a:pt x="327" y="282"/>
                      <a:pt x="327" y="282"/>
                    </a:cubicBezTo>
                    <a:cubicBezTo>
                      <a:pt x="327" y="280"/>
                      <a:pt x="328" y="280"/>
                      <a:pt x="328" y="280"/>
                    </a:cubicBezTo>
                    <a:cubicBezTo>
                      <a:pt x="328" y="280"/>
                      <a:pt x="328" y="280"/>
                      <a:pt x="328" y="280"/>
                    </a:cubicBezTo>
                    <a:cubicBezTo>
                      <a:pt x="335" y="275"/>
                      <a:pt x="338" y="252"/>
                      <a:pt x="339" y="244"/>
                    </a:cubicBezTo>
                    <a:cubicBezTo>
                      <a:pt x="342" y="238"/>
                      <a:pt x="346" y="238"/>
                      <a:pt x="356" y="227"/>
                    </a:cubicBezTo>
                    <a:cubicBezTo>
                      <a:pt x="366" y="218"/>
                      <a:pt x="367" y="203"/>
                      <a:pt x="360" y="196"/>
                    </a:cubicBezTo>
                    <a:cubicBezTo>
                      <a:pt x="353" y="188"/>
                      <a:pt x="358" y="183"/>
                      <a:pt x="360" y="180"/>
                    </a:cubicBezTo>
                    <a:cubicBezTo>
                      <a:pt x="363" y="178"/>
                      <a:pt x="361" y="169"/>
                      <a:pt x="356" y="166"/>
                    </a:cubicBezTo>
                    <a:cubicBezTo>
                      <a:pt x="353" y="163"/>
                      <a:pt x="356" y="153"/>
                      <a:pt x="363" y="150"/>
                    </a:cubicBezTo>
                    <a:cubicBezTo>
                      <a:pt x="367" y="147"/>
                      <a:pt x="367" y="103"/>
                      <a:pt x="369" y="99"/>
                    </a:cubicBezTo>
                    <a:cubicBezTo>
                      <a:pt x="370" y="95"/>
                      <a:pt x="369" y="62"/>
                      <a:pt x="369" y="58"/>
                    </a:cubicBezTo>
                    <a:cubicBezTo>
                      <a:pt x="369" y="53"/>
                      <a:pt x="360" y="52"/>
                      <a:pt x="355" y="48"/>
                    </a:cubicBezTo>
                    <a:cubicBezTo>
                      <a:pt x="352" y="44"/>
                      <a:pt x="338" y="39"/>
                      <a:pt x="328" y="37"/>
                    </a:cubicBezTo>
                    <a:cubicBezTo>
                      <a:pt x="317" y="37"/>
                      <a:pt x="305" y="25"/>
                      <a:pt x="294" y="20"/>
                    </a:cubicBezTo>
                    <a:cubicBezTo>
                      <a:pt x="285" y="16"/>
                      <a:pt x="261" y="16"/>
                      <a:pt x="255" y="16"/>
                    </a:cubicBezTo>
                    <a:cubicBezTo>
                      <a:pt x="250" y="16"/>
                      <a:pt x="250" y="6"/>
                      <a:pt x="252" y="0"/>
                    </a:cubicBezTo>
                    <a:cubicBezTo>
                      <a:pt x="241" y="0"/>
                      <a:pt x="228" y="0"/>
                      <a:pt x="220" y="0"/>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7" name="Group 432"/>
            <p:cNvGrpSpPr>
              <a:grpSpLocks/>
            </p:cNvGrpSpPr>
            <p:nvPr/>
          </p:nvGrpSpPr>
          <p:grpSpPr bwMode="auto">
            <a:xfrm>
              <a:off x="7159418" y="4270361"/>
              <a:ext cx="915989" cy="754060"/>
              <a:chOff x="3820" y="2668"/>
              <a:chExt cx="577" cy="475"/>
            </a:xfrm>
            <a:solidFill>
              <a:srgbClr val="70AD47">
                <a:lumMod val="20000"/>
                <a:lumOff val="80000"/>
              </a:srgbClr>
            </a:solidFill>
          </p:grpSpPr>
          <p:sp>
            <p:nvSpPr>
              <p:cNvPr id="193" name="Freeform 430"/>
              <p:cNvSpPr>
                <a:spLocks/>
              </p:cNvSpPr>
              <p:nvPr/>
            </p:nvSpPr>
            <p:spPr bwMode="auto">
              <a:xfrm>
                <a:off x="3820" y="2668"/>
                <a:ext cx="577" cy="475"/>
              </a:xfrm>
              <a:custGeom>
                <a:avLst/>
                <a:gdLst>
                  <a:gd name="T0" fmla="*/ 5262 w 5424"/>
                  <a:gd name="T1" fmla="*/ 1879 h 4463"/>
                  <a:gd name="T2" fmla="*/ 5174 w 5424"/>
                  <a:gd name="T3" fmla="*/ 1321 h 4463"/>
                  <a:gd name="T4" fmla="*/ 5380 w 5424"/>
                  <a:gd name="T5" fmla="*/ 1057 h 4463"/>
                  <a:gd name="T6" fmla="*/ 5012 w 5424"/>
                  <a:gd name="T7" fmla="*/ 528 h 4463"/>
                  <a:gd name="T8" fmla="*/ 4424 w 5424"/>
                  <a:gd name="T9" fmla="*/ 205 h 4463"/>
                  <a:gd name="T10" fmla="*/ 4189 w 5424"/>
                  <a:gd name="T11" fmla="*/ 264 h 4463"/>
                  <a:gd name="T12" fmla="*/ 3925 w 5424"/>
                  <a:gd name="T13" fmla="*/ 88 h 4463"/>
                  <a:gd name="T14" fmla="*/ 3190 w 5424"/>
                  <a:gd name="T15" fmla="*/ 132 h 4463"/>
                  <a:gd name="T16" fmla="*/ 2955 w 5424"/>
                  <a:gd name="T17" fmla="*/ 484 h 4463"/>
                  <a:gd name="T18" fmla="*/ 3058 w 5424"/>
                  <a:gd name="T19" fmla="*/ 983 h 4463"/>
                  <a:gd name="T20" fmla="*/ 2999 w 5424"/>
                  <a:gd name="T21" fmla="*/ 1292 h 4463"/>
                  <a:gd name="T22" fmla="*/ 3263 w 5424"/>
                  <a:gd name="T23" fmla="*/ 1908 h 4463"/>
                  <a:gd name="T24" fmla="*/ 3572 w 5424"/>
                  <a:gd name="T25" fmla="*/ 1806 h 4463"/>
                  <a:gd name="T26" fmla="*/ 3440 w 5424"/>
                  <a:gd name="T27" fmla="*/ 2334 h 4463"/>
                  <a:gd name="T28" fmla="*/ 3028 w 5424"/>
                  <a:gd name="T29" fmla="*/ 2055 h 4463"/>
                  <a:gd name="T30" fmla="*/ 2528 w 5424"/>
                  <a:gd name="T31" fmla="*/ 1850 h 4463"/>
                  <a:gd name="T32" fmla="*/ 2352 w 5424"/>
                  <a:gd name="T33" fmla="*/ 1571 h 4463"/>
                  <a:gd name="T34" fmla="*/ 1999 w 5424"/>
                  <a:gd name="T35" fmla="*/ 1732 h 4463"/>
                  <a:gd name="T36" fmla="*/ 1500 w 5424"/>
                  <a:gd name="T37" fmla="*/ 1497 h 4463"/>
                  <a:gd name="T38" fmla="*/ 1147 w 5424"/>
                  <a:gd name="T39" fmla="*/ 1497 h 4463"/>
                  <a:gd name="T40" fmla="*/ 970 w 5424"/>
                  <a:gd name="T41" fmla="*/ 1277 h 4463"/>
                  <a:gd name="T42" fmla="*/ 956 w 5424"/>
                  <a:gd name="T43" fmla="*/ 1277 h 4463"/>
                  <a:gd name="T44" fmla="*/ 956 w 5424"/>
                  <a:gd name="T45" fmla="*/ 1292 h 4463"/>
                  <a:gd name="T46" fmla="*/ 956 w 5424"/>
                  <a:gd name="T47" fmla="*/ 1307 h 4463"/>
                  <a:gd name="T48" fmla="*/ 956 w 5424"/>
                  <a:gd name="T49" fmla="*/ 1600 h 4463"/>
                  <a:gd name="T50" fmla="*/ 941 w 5424"/>
                  <a:gd name="T51" fmla="*/ 1908 h 4463"/>
                  <a:gd name="T52" fmla="*/ 897 w 5424"/>
                  <a:gd name="T53" fmla="*/ 2217 h 4463"/>
                  <a:gd name="T54" fmla="*/ 0 w 5424"/>
                  <a:gd name="T55" fmla="*/ 3538 h 4463"/>
                  <a:gd name="T56" fmla="*/ 1235 w 5424"/>
                  <a:gd name="T57" fmla="*/ 4228 h 4463"/>
                  <a:gd name="T58" fmla="*/ 2176 w 5424"/>
                  <a:gd name="T59" fmla="*/ 4463 h 4463"/>
                  <a:gd name="T60" fmla="*/ 3028 w 5424"/>
                  <a:gd name="T61" fmla="*/ 3773 h 4463"/>
                  <a:gd name="T62" fmla="*/ 3484 w 5424"/>
                  <a:gd name="T63" fmla="*/ 3391 h 4463"/>
                  <a:gd name="T64" fmla="*/ 3778 w 5424"/>
                  <a:gd name="T65" fmla="*/ 3303 h 4463"/>
                  <a:gd name="T66" fmla="*/ 4968 w 5424"/>
                  <a:gd name="T67" fmla="*/ 2687 h 4463"/>
                  <a:gd name="T68" fmla="*/ 5071 w 5424"/>
                  <a:gd name="T69" fmla="*/ 1997 h 4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24" h="4463">
                    <a:moveTo>
                      <a:pt x="5071" y="1997"/>
                    </a:moveTo>
                    <a:cubicBezTo>
                      <a:pt x="5100" y="1967"/>
                      <a:pt x="5277" y="1938"/>
                      <a:pt x="5262" y="1879"/>
                    </a:cubicBezTo>
                    <a:cubicBezTo>
                      <a:pt x="5247" y="1820"/>
                      <a:pt x="5159" y="1630"/>
                      <a:pt x="5174" y="1556"/>
                    </a:cubicBezTo>
                    <a:cubicBezTo>
                      <a:pt x="5189" y="1483"/>
                      <a:pt x="5247" y="1351"/>
                      <a:pt x="5174" y="1321"/>
                    </a:cubicBezTo>
                    <a:cubicBezTo>
                      <a:pt x="5115" y="1277"/>
                      <a:pt x="5189" y="1218"/>
                      <a:pt x="5247" y="1204"/>
                    </a:cubicBezTo>
                    <a:cubicBezTo>
                      <a:pt x="5292" y="1174"/>
                      <a:pt x="5424" y="1116"/>
                      <a:pt x="5380" y="1057"/>
                    </a:cubicBezTo>
                    <a:cubicBezTo>
                      <a:pt x="5321" y="998"/>
                      <a:pt x="5233" y="895"/>
                      <a:pt x="5218" y="778"/>
                    </a:cubicBezTo>
                    <a:cubicBezTo>
                      <a:pt x="5218" y="705"/>
                      <a:pt x="5100" y="660"/>
                      <a:pt x="5012" y="528"/>
                    </a:cubicBezTo>
                    <a:cubicBezTo>
                      <a:pt x="4953" y="499"/>
                      <a:pt x="4909" y="455"/>
                      <a:pt x="4865" y="426"/>
                    </a:cubicBezTo>
                    <a:cubicBezTo>
                      <a:pt x="4792" y="382"/>
                      <a:pt x="4498" y="293"/>
                      <a:pt x="4424" y="205"/>
                    </a:cubicBezTo>
                    <a:cubicBezTo>
                      <a:pt x="4380" y="161"/>
                      <a:pt x="4292" y="147"/>
                      <a:pt x="4219" y="132"/>
                    </a:cubicBezTo>
                    <a:cubicBezTo>
                      <a:pt x="4219" y="205"/>
                      <a:pt x="4233" y="293"/>
                      <a:pt x="4189" y="264"/>
                    </a:cubicBezTo>
                    <a:cubicBezTo>
                      <a:pt x="4175" y="249"/>
                      <a:pt x="4116" y="176"/>
                      <a:pt x="4057" y="176"/>
                    </a:cubicBezTo>
                    <a:cubicBezTo>
                      <a:pt x="3998" y="176"/>
                      <a:pt x="3895" y="205"/>
                      <a:pt x="3925" y="88"/>
                    </a:cubicBezTo>
                    <a:cubicBezTo>
                      <a:pt x="3939" y="29"/>
                      <a:pt x="3969" y="14"/>
                      <a:pt x="3983" y="0"/>
                    </a:cubicBezTo>
                    <a:cubicBezTo>
                      <a:pt x="3190" y="132"/>
                      <a:pt x="3190" y="132"/>
                      <a:pt x="3190" y="132"/>
                    </a:cubicBezTo>
                    <a:cubicBezTo>
                      <a:pt x="3175" y="279"/>
                      <a:pt x="3175" y="279"/>
                      <a:pt x="3175" y="279"/>
                    </a:cubicBezTo>
                    <a:cubicBezTo>
                      <a:pt x="2955" y="484"/>
                      <a:pt x="2955" y="484"/>
                      <a:pt x="2955" y="484"/>
                    </a:cubicBezTo>
                    <a:cubicBezTo>
                      <a:pt x="2955" y="484"/>
                      <a:pt x="3028" y="602"/>
                      <a:pt x="3058" y="675"/>
                    </a:cubicBezTo>
                    <a:cubicBezTo>
                      <a:pt x="3072" y="749"/>
                      <a:pt x="3058" y="939"/>
                      <a:pt x="3058" y="983"/>
                    </a:cubicBezTo>
                    <a:cubicBezTo>
                      <a:pt x="3058" y="1028"/>
                      <a:pt x="3058" y="1072"/>
                      <a:pt x="3116" y="1116"/>
                    </a:cubicBezTo>
                    <a:cubicBezTo>
                      <a:pt x="3160" y="1160"/>
                      <a:pt x="3028" y="1248"/>
                      <a:pt x="2999" y="1292"/>
                    </a:cubicBezTo>
                    <a:cubicBezTo>
                      <a:pt x="2955" y="1351"/>
                      <a:pt x="2955" y="1527"/>
                      <a:pt x="2955" y="1585"/>
                    </a:cubicBezTo>
                    <a:cubicBezTo>
                      <a:pt x="2955" y="1659"/>
                      <a:pt x="3190" y="1835"/>
                      <a:pt x="3263" y="1908"/>
                    </a:cubicBezTo>
                    <a:cubicBezTo>
                      <a:pt x="3322" y="1967"/>
                      <a:pt x="3381" y="1953"/>
                      <a:pt x="3396" y="1908"/>
                    </a:cubicBezTo>
                    <a:cubicBezTo>
                      <a:pt x="3396" y="1879"/>
                      <a:pt x="3572" y="1806"/>
                      <a:pt x="3572" y="1806"/>
                    </a:cubicBezTo>
                    <a:cubicBezTo>
                      <a:pt x="3572" y="1806"/>
                      <a:pt x="3587" y="2349"/>
                      <a:pt x="3572" y="2393"/>
                    </a:cubicBezTo>
                    <a:cubicBezTo>
                      <a:pt x="3543" y="2437"/>
                      <a:pt x="3469" y="2378"/>
                      <a:pt x="3440" y="2334"/>
                    </a:cubicBezTo>
                    <a:cubicBezTo>
                      <a:pt x="3425" y="2305"/>
                      <a:pt x="3278" y="2364"/>
                      <a:pt x="3219" y="2364"/>
                    </a:cubicBezTo>
                    <a:cubicBezTo>
                      <a:pt x="3160" y="2364"/>
                      <a:pt x="3028" y="2099"/>
                      <a:pt x="3028" y="2055"/>
                    </a:cubicBezTo>
                    <a:cubicBezTo>
                      <a:pt x="3028" y="2011"/>
                      <a:pt x="2940" y="1997"/>
                      <a:pt x="2808" y="1953"/>
                    </a:cubicBezTo>
                    <a:cubicBezTo>
                      <a:pt x="2675" y="1908"/>
                      <a:pt x="2543" y="1894"/>
                      <a:pt x="2528" y="1850"/>
                    </a:cubicBezTo>
                    <a:cubicBezTo>
                      <a:pt x="2514" y="1806"/>
                      <a:pt x="2514" y="1791"/>
                      <a:pt x="2455" y="1732"/>
                    </a:cubicBezTo>
                    <a:cubicBezTo>
                      <a:pt x="2381" y="1688"/>
                      <a:pt x="2381" y="1600"/>
                      <a:pt x="2352" y="1571"/>
                    </a:cubicBezTo>
                    <a:cubicBezTo>
                      <a:pt x="2308" y="1556"/>
                      <a:pt x="2308" y="1659"/>
                      <a:pt x="2293" y="1703"/>
                    </a:cubicBezTo>
                    <a:cubicBezTo>
                      <a:pt x="2279" y="1747"/>
                      <a:pt x="2161" y="1762"/>
                      <a:pt x="1999" y="1732"/>
                    </a:cubicBezTo>
                    <a:cubicBezTo>
                      <a:pt x="1852" y="1688"/>
                      <a:pt x="1661" y="1659"/>
                      <a:pt x="1602" y="1659"/>
                    </a:cubicBezTo>
                    <a:cubicBezTo>
                      <a:pt x="1544" y="1659"/>
                      <a:pt x="1500" y="1556"/>
                      <a:pt x="1500" y="1497"/>
                    </a:cubicBezTo>
                    <a:cubicBezTo>
                      <a:pt x="1500" y="1439"/>
                      <a:pt x="1485" y="1439"/>
                      <a:pt x="1411" y="1439"/>
                    </a:cubicBezTo>
                    <a:cubicBezTo>
                      <a:pt x="1323" y="1439"/>
                      <a:pt x="1220" y="1483"/>
                      <a:pt x="1147" y="1497"/>
                    </a:cubicBezTo>
                    <a:cubicBezTo>
                      <a:pt x="1088" y="1527"/>
                      <a:pt x="1103" y="1439"/>
                      <a:pt x="1103" y="1395"/>
                    </a:cubicBezTo>
                    <a:cubicBezTo>
                      <a:pt x="1103" y="1365"/>
                      <a:pt x="1000" y="1292"/>
                      <a:pt x="970" y="1277"/>
                    </a:cubicBezTo>
                    <a:cubicBezTo>
                      <a:pt x="956" y="1277"/>
                      <a:pt x="956" y="1277"/>
                      <a:pt x="956" y="1277"/>
                    </a:cubicBezTo>
                    <a:cubicBezTo>
                      <a:pt x="956" y="1277"/>
                      <a:pt x="956" y="1277"/>
                      <a:pt x="956" y="1277"/>
                    </a:cubicBezTo>
                    <a:cubicBezTo>
                      <a:pt x="956" y="1277"/>
                      <a:pt x="956" y="1277"/>
                      <a:pt x="956" y="1277"/>
                    </a:cubicBezTo>
                    <a:cubicBezTo>
                      <a:pt x="956" y="1277"/>
                      <a:pt x="956" y="1292"/>
                      <a:pt x="956" y="1292"/>
                    </a:cubicBezTo>
                    <a:cubicBezTo>
                      <a:pt x="956" y="1292"/>
                      <a:pt x="956" y="1292"/>
                      <a:pt x="956" y="1292"/>
                    </a:cubicBezTo>
                    <a:cubicBezTo>
                      <a:pt x="956" y="1292"/>
                      <a:pt x="956" y="1307"/>
                      <a:pt x="956" y="1307"/>
                    </a:cubicBezTo>
                    <a:cubicBezTo>
                      <a:pt x="956" y="1336"/>
                      <a:pt x="970" y="1380"/>
                      <a:pt x="970" y="1439"/>
                    </a:cubicBezTo>
                    <a:cubicBezTo>
                      <a:pt x="970" y="1527"/>
                      <a:pt x="941" y="1527"/>
                      <a:pt x="956" y="1600"/>
                    </a:cubicBezTo>
                    <a:cubicBezTo>
                      <a:pt x="970" y="1674"/>
                      <a:pt x="912" y="1688"/>
                      <a:pt x="897" y="1762"/>
                    </a:cubicBezTo>
                    <a:cubicBezTo>
                      <a:pt x="897" y="1820"/>
                      <a:pt x="912" y="1864"/>
                      <a:pt x="941" y="1908"/>
                    </a:cubicBezTo>
                    <a:cubicBezTo>
                      <a:pt x="956" y="1938"/>
                      <a:pt x="912" y="1997"/>
                      <a:pt x="897" y="2041"/>
                    </a:cubicBezTo>
                    <a:cubicBezTo>
                      <a:pt x="897" y="2099"/>
                      <a:pt x="897" y="2217"/>
                      <a:pt x="897" y="2217"/>
                    </a:cubicBezTo>
                    <a:cubicBezTo>
                      <a:pt x="0" y="2217"/>
                      <a:pt x="0" y="2217"/>
                      <a:pt x="0" y="2217"/>
                    </a:cubicBezTo>
                    <a:cubicBezTo>
                      <a:pt x="0" y="2217"/>
                      <a:pt x="0" y="3259"/>
                      <a:pt x="0" y="3538"/>
                    </a:cubicBezTo>
                    <a:cubicBezTo>
                      <a:pt x="0" y="3758"/>
                      <a:pt x="471" y="4155"/>
                      <a:pt x="662" y="4316"/>
                    </a:cubicBezTo>
                    <a:cubicBezTo>
                      <a:pt x="941" y="4272"/>
                      <a:pt x="1206" y="4228"/>
                      <a:pt x="1235" y="4228"/>
                    </a:cubicBezTo>
                    <a:cubicBezTo>
                      <a:pt x="1309" y="4228"/>
                      <a:pt x="1426" y="4375"/>
                      <a:pt x="1441" y="4390"/>
                    </a:cubicBezTo>
                    <a:cubicBezTo>
                      <a:pt x="1661" y="4419"/>
                      <a:pt x="2058" y="4463"/>
                      <a:pt x="2176" y="4463"/>
                    </a:cubicBezTo>
                    <a:cubicBezTo>
                      <a:pt x="2337" y="4463"/>
                      <a:pt x="2514" y="4125"/>
                      <a:pt x="2558" y="4052"/>
                    </a:cubicBezTo>
                    <a:cubicBezTo>
                      <a:pt x="2602" y="3979"/>
                      <a:pt x="2940" y="3802"/>
                      <a:pt x="3028" y="3773"/>
                    </a:cubicBezTo>
                    <a:cubicBezTo>
                      <a:pt x="3131" y="3744"/>
                      <a:pt x="3087" y="3641"/>
                      <a:pt x="3116" y="3582"/>
                    </a:cubicBezTo>
                    <a:cubicBezTo>
                      <a:pt x="3131" y="3523"/>
                      <a:pt x="3337" y="3391"/>
                      <a:pt x="3484" y="3391"/>
                    </a:cubicBezTo>
                    <a:cubicBezTo>
                      <a:pt x="3557" y="3391"/>
                      <a:pt x="3675" y="3391"/>
                      <a:pt x="3778" y="3391"/>
                    </a:cubicBezTo>
                    <a:cubicBezTo>
                      <a:pt x="3778" y="3347"/>
                      <a:pt x="3778" y="3318"/>
                      <a:pt x="3778" y="3303"/>
                    </a:cubicBezTo>
                    <a:cubicBezTo>
                      <a:pt x="3778" y="3274"/>
                      <a:pt x="3734" y="3142"/>
                      <a:pt x="3719" y="3112"/>
                    </a:cubicBezTo>
                    <a:cubicBezTo>
                      <a:pt x="3704" y="3083"/>
                      <a:pt x="4630" y="2789"/>
                      <a:pt x="4968" y="2687"/>
                    </a:cubicBezTo>
                    <a:cubicBezTo>
                      <a:pt x="4880" y="2584"/>
                      <a:pt x="4777" y="2437"/>
                      <a:pt x="4792" y="2422"/>
                    </a:cubicBezTo>
                    <a:cubicBezTo>
                      <a:pt x="4807" y="2393"/>
                      <a:pt x="5056" y="2026"/>
                      <a:pt x="5071" y="1997"/>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4" name="Freeform 431"/>
              <p:cNvSpPr>
                <a:spLocks/>
              </p:cNvSpPr>
              <p:nvPr/>
            </p:nvSpPr>
            <p:spPr bwMode="auto">
              <a:xfrm>
                <a:off x="3820" y="2668"/>
                <a:ext cx="577" cy="475"/>
              </a:xfrm>
              <a:custGeom>
                <a:avLst/>
                <a:gdLst>
                  <a:gd name="T0" fmla="*/ 560 w 577"/>
                  <a:gd name="T1" fmla="*/ 200 h 475"/>
                  <a:gd name="T2" fmla="*/ 551 w 577"/>
                  <a:gd name="T3" fmla="*/ 141 h 475"/>
                  <a:gd name="T4" fmla="*/ 573 w 577"/>
                  <a:gd name="T5" fmla="*/ 113 h 475"/>
                  <a:gd name="T6" fmla="*/ 533 w 577"/>
                  <a:gd name="T7" fmla="*/ 56 h 475"/>
                  <a:gd name="T8" fmla="*/ 471 w 577"/>
                  <a:gd name="T9" fmla="*/ 22 h 475"/>
                  <a:gd name="T10" fmla="*/ 446 w 577"/>
                  <a:gd name="T11" fmla="*/ 28 h 475"/>
                  <a:gd name="T12" fmla="*/ 418 w 577"/>
                  <a:gd name="T13" fmla="*/ 10 h 475"/>
                  <a:gd name="T14" fmla="*/ 339 w 577"/>
                  <a:gd name="T15" fmla="*/ 14 h 475"/>
                  <a:gd name="T16" fmla="*/ 314 w 577"/>
                  <a:gd name="T17" fmla="*/ 52 h 475"/>
                  <a:gd name="T18" fmla="*/ 325 w 577"/>
                  <a:gd name="T19" fmla="*/ 105 h 475"/>
                  <a:gd name="T20" fmla="*/ 319 w 577"/>
                  <a:gd name="T21" fmla="*/ 138 h 475"/>
                  <a:gd name="T22" fmla="*/ 347 w 577"/>
                  <a:gd name="T23" fmla="*/ 203 h 475"/>
                  <a:gd name="T24" fmla="*/ 380 w 577"/>
                  <a:gd name="T25" fmla="*/ 192 h 475"/>
                  <a:gd name="T26" fmla="*/ 366 w 577"/>
                  <a:gd name="T27" fmla="*/ 249 h 475"/>
                  <a:gd name="T28" fmla="*/ 322 w 577"/>
                  <a:gd name="T29" fmla="*/ 219 h 475"/>
                  <a:gd name="T30" fmla="*/ 269 w 577"/>
                  <a:gd name="T31" fmla="*/ 197 h 475"/>
                  <a:gd name="T32" fmla="*/ 250 w 577"/>
                  <a:gd name="T33" fmla="*/ 167 h 475"/>
                  <a:gd name="T34" fmla="*/ 213 w 577"/>
                  <a:gd name="T35" fmla="*/ 185 h 475"/>
                  <a:gd name="T36" fmla="*/ 159 w 577"/>
                  <a:gd name="T37" fmla="*/ 160 h 475"/>
                  <a:gd name="T38" fmla="*/ 122 w 577"/>
                  <a:gd name="T39" fmla="*/ 160 h 475"/>
                  <a:gd name="T40" fmla="*/ 103 w 577"/>
                  <a:gd name="T41" fmla="*/ 136 h 475"/>
                  <a:gd name="T42" fmla="*/ 101 w 577"/>
                  <a:gd name="T43" fmla="*/ 136 h 475"/>
                  <a:gd name="T44" fmla="*/ 101 w 577"/>
                  <a:gd name="T45" fmla="*/ 138 h 475"/>
                  <a:gd name="T46" fmla="*/ 101 w 577"/>
                  <a:gd name="T47" fmla="*/ 139 h 475"/>
                  <a:gd name="T48" fmla="*/ 101 w 577"/>
                  <a:gd name="T49" fmla="*/ 171 h 475"/>
                  <a:gd name="T50" fmla="*/ 100 w 577"/>
                  <a:gd name="T51" fmla="*/ 203 h 475"/>
                  <a:gd name="T52" fmla="*/ 95 w 577"/>
                  <a:gd name="T53" fmla="*/ 236 h 475"/>
                  <a:gd name="T54" fmla="*/ 0 w 577"/>
                  <a:gd name="T55" fmla="*/ 377 h 475"/>
                  <a:gd name="T56" fmla="*/ 131 w 577"/>
                  <a:gd name="T57" fmla="*/ 450 h 475"/>
                  <a:gd name="T58" fmla="*/ 231 w 577"/>
                  <a:gd name="T59" fmla="*/ 475 h 475"/>
                  <a:gd name="T60" fmla="*/ 322 w 577"/>
                  <a:gd name="T61" fmla="*/ 402 h 475"/>
                  <a:gd name="T62" fmla="*/ 371 w 577"/>
                  <a:gd name="T63" fmla="*/ 361 h 475"/>
                  <a:gd name="T64" fmla="*/ 402 w 577"/>
                  <a:gd name="T65" fmla="*/ 352 h 475"/>
                  <a:gd name="T66" fmla="*/ 529 w 577"/>
                  <a:gd name="T67" fmla="*/ 286 h 475"/>
                  <a:gd name="T68" fmla="*/ 540 w 577"/>
                  <a:gd name="T69" fmla="*/ 2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 h="475">
                    <a:moveTo>
                      <a:pt x="540" y="213"/>
                    </a:moveTo>
                    <a:cubicBezTo>
                      <a:pt x="543" y="210"/>
                      <a:pt x="562" y="206"/>
                      <a:pt x="560" y="200"/>
                    </a:cubicBezTo>
                    <a:cubicBezTo>
                      <a:pt x="558" y="194"/>
                      <a:pt x="549" y="174"/>
                      <a:pt x="551" y="166"/>
                    </a:cubicBezTo>
                    <a:cubicBezTo>
                      <a:pt x="552" y="158"/>
                      <a:pt x="558" y="144"/>
                      <a:pt x="551" y="141"/>
                    </a:cubicBezTo>
                    <a:cubicBezTo>
                      <a:pt x="544" y="136"/>
                      <a:pt x="552" y="130"/>
                      <a:pt x="558" y="128"/>
                    </a:cubicBezTo>
                    <a:cubicBezTo>
                      <a:pt x="563" y="125"/>
                      <a:pt x="577" y="119"/>
                      <a:pt x="573" y="113"/>
                    </a:cubicBezTo>
                    <a:cubicBezTo>
                      <a:pt x="566" y="106"/>
                      <a:pt x="557" y="96"/>
                      <a:pt x="555" y="83"/>
                    </a:cubicBezTo>
                    <a:cubicBezTo>
                      <a:pt x="555" y="75"/>
                      <a:pt x="543" y="71"/>
                      <a:pt x="533" y="56"/>
                    </a:cubicBezTo>
                    <a:cubicBezTo>
                      <a:pt x="527" y="53"/>
                      <a:pt x="522" y="49"/>
                      <a:pt x="518" y="46"/>
                    </a:cubicBezTo>
                    <a:cubicBezTo>
                      <a:pt x="510" y="41"/>
                      <a:pt x="479" y="31"/>
                      <a:pt x="471" y="22"/>
                    </a:cubicBezTo>
                    <a:cubicBezTo>
                      <a:pt x="466" y="17"/>
                      <a:pt x="457" y="16"/>
                      <a:pt x="449" y="14"/>
                    </a:cubicBezTo>
                    <a:cubicBezTo>
                      <a:pt x="449" y="22"/>
                      <a:pt x="450" y="31"/>
                      <a:pt x="446" y="28"/>
                    </a:cubicBezTo>
                    <a:cubicBezTo>
                      <a:pt x="444" y="27"/>
                      <a:pt x="438" y="19"/>
                      <a:pt x="432" y="19"/>
                    </a:cubicBezTo>
                    <a:cubicBezTo>
                      <a:pt x="425" y="19"/>
                      <a:pt x="414" y="22"/>
                      <a:pt x="418" y="10"/>
                    </a:cubicBezTo>
                    <a:cubicBezTo>
                      <a:pt x="419" y="3"/>
                      <a:pt x="422" y="2"/>
                      <a:pt x="424" y="0"/>
                    </a:cubicBezTo>
                    <a:cubicBezTo>
                      <a:pt x="339" y="14"/>
                      <a:pt x="339" y="14"/>
                      <a:pt x="339" y="14"/>
                    </a:cubicBezTo>
                    <a:cubicBezTo>
                      <a:pt x="338" y="30"/>
                      <a:pt x="338" y="30"/>
                      <a:pt x="338" y="30"/>
                    </a:cubicBezTo>
                    <a:cubicBezTo>
                      <a:pt x="314" y="52"/>
                      <a:pt x="314" y="52"/>
                      <a:pt x="314" y="52"/>
                    </a:cubicBezTo>
                    <a:cubicBezTo>
                      <a:pt x="314" y="52"/>
                      <a:pt x="322" y="64"/>
                      <a:pt x="325" y="72"/>
                    </a:cubicBezTo>
                    <a:cubicBezTo>
                      <a:pt x="327" y="80"/>
                      <a:pt x="325" y="100"/>
                      <a:pt x="325" y="105"/>
                    </a:cubicBezTo>
                    <a:cubicBezTo>
                      <a:pt x="325" y="110"/>
                      <a:pt x="325" y="114"/>
                      <a:pt x="332" y="119"/>
                    </a:cubicBezTo>
                    <a:cubicBezTo>
                      <a:pt x="336" y="124"/>
                      <a:pt x="322" y="133"/>
                      <a:pt x="319" y="138"/>
                    </a:cubicBezTo>
                    <a:cubicBezTo>
                      <a:pt x="314" y="144"/>
                      <a:pt x="314" y="163"/>
                      <a:pt x="314" y="169"/>
                    </a:cubicBezTo>
                    <a:cubicBezTo>
                      <a:pt x="314" y="177"/>
                      <a:pt x="339" y="196"/>
                      <a:pt x="347" y="203"/>
                    </a:cubicBezTo>
                    <a:cubicBezTo>
                      <a:pt x="353" y="210"/>
                      <a:pt x="360" y="208"/>
                      <a:pt x="361" y="203"/>
                    </a:cubicBezTo>
                    <a:cubicBezTo>
                      <a:pt x="361" y="200"/>
                      <a:pt x="380" y="192"/>
                      <a:pt x="380" y="192"/>
                    </a:cubicBezTo>
                    <a:cubicBezTo>
                      <a:pt x="380" y="192"/>
                      <a:pt x="382" y="250"/>
                      <a:pt x="380" y="255"/>
                    </a:cubicBezTo>
                    <a:cubicBezTo>
                      <a:pt x="377" y="260"/>
                      <a:pt x="369" y="253"/>
                      <a:pt x="366" y="249"/>
                    </a:cubicBezTo>
                    <a:cubicBezTo>
                      <a:pt x="364" y="246"/>
                      <a:pt x="349" y="252"/>
                      <a:pt x="343" y="252"/>
                    </a:cubicBezTo>
                    <a:cubicBezTo>
                      <a:pt x="336" y="252"/>
                      <a:pt x="322" y="224"/>
                      <a:pt x="322" y="219"/>
                    </a:cubicBezTo>
                    <a:cubicBezTo>
                      <a:pt x="322" y="214"/>
                      <a:pt x="313" y="213"/>
                      <a:pt x="299" y="208"/>
                    </a:cubicBezTo>
                    <a:cubicBezTo>
                      <a:pt x="285" y="203"/>
                      <a:pt x="271" y="202"/>
                      <a:pt x="269" y="197"/>
                    </a:cubicBezTo>
                    <a:cubicBezTo>
                      <a:pt x="267" y="192"/>
                      <a:pt x="267" y="191"/>
                      <a:pt x="261" y="185"/>
                    </a:cubicBezTo>
                    <a:cubicBezTo>
                      <a:pt x="253" y="180"/>
                      <a:pt x="253" y="171"/>
                      <a:pt x="250" y="167"/>
                    </a:cubicBezTo>
                    <a:cubicBezTo>
                      <a:pt x="245" y="166"/>
                      <a:pt x="245" y="177"/>
                      <a:pt x="244" y="181"/>
                    </a:cubicBezTo>
                    <a:cubicBezTo>
                      <a:pt x="242" y="186"/>
                      <a:pt x="230" y="188"/>
                      <a:pt x="213" y="185"/>
                    </a:cubicBezTo>
                    <a:cubicBezTo>
                      <a:pt x="197" y="180"/>
                      <a:pt x="177" y="177"/>
                      <a:pt x="170" y="177"/>
                    </a:cubicBezTo>
                    <a:cubicBezTo>
                      <a:pt x="164" y="177"/>
                      <a:pt x="159" y="166"/>
                      <a:pt x="159" y="160"/>
                    </a:cubicBezTo>
                    <a:cubicBezTo>
                      <a:pt x="159" y="153"/>
                      <a:pt x="158" y="153"/>
                      <a:pt x="150" y="153"/>
                    </a:cubicBezTo>
                    <a:cubicBezTo>
                      <a:pt x="141" y="153"/>
                      <a:pt x="130" y="158"/>
                      <a:pt x="122" y="160"/>
                    </a:cubicBezTo>
                    <a:cubicBezTo>
                      <a:pt x="116" y="163"/>
                      <a:pt x="117" y="153"/>
                      <a:pt x="117" y="149"/>
                    </a:cubicBezTo>
                    <a:cubicBezTo>
                      <a:pt x="117" y="146"/>
                      <a:pt x="106" y="138"/>
                      <a:pt x="103" y="136"/>
                    </a:cubicBezTo>
                    <a:cubicBezTo>
                      <a:pt x="101" y="136"/>
                      <a:pt x="101" y="136"/>
                      <a:pt x="101" y="136"/>
                    </a:cubicBezTo>
                    <a:cubicBezTo>
                      <a:pt x="101" y="136"/>
                      <a:pt x="101" y="136"/>
                      <a:pt x="101" y="136"/>
                    </a:cubicBezTo>
                    <a:cubicBezTo>
                      <a:pt x="101" y="136"/>
                      <a:pt x="101" y="136"/>
                      <a:pt x="101" y="136"/>
                    </a:cubicBezTo>
                    <a:cubicBezTo>
                      <a:pt x="101" y="136"/>
                      <a:pt x="101" y="138"/>
                      <a:pt x="101" y="138"/>
                    </a:cubicBezTo>
                    <a:cubicBezTo>
                      <a:pt x="101" y="138"/>
                      <a:pt x="101" y="138"/>
                      <a:pt x="101" y="138"/>
                    </a:cubicBezTo>
                    <a:cubicBezTo>
                      <a:pt x="101" y="138"/>
                      <a:pt x="101" y="139"/>
                      <a:pt x="101" y="139"/>
                    </a:cubicBezTo>
                    <a:cubicBezTo>
                      <a:pt x="101" y="142"/>
                      <a:pt x="103" y="147"/>
                      <a:pt x="103" y="153"/>
                    </a:cubicBezTo>
                    <a:cubicBezTo>
                      <a:pt x="103" y="163"/>
                      <a:pt x="100" y="163"/>
                      <a:pt x="101" y="171"/>
                    </a:cubicBezTo>
                    <a:cubicBezTo>
                      <a:pt x="103" y="178"/>
                      <a:pt x="97" y="180"/>
                      <a:pt x="95" y="188"/>
                    </a:cubicBezTo>
                    <a:cubicBezTo>
                      <a:pt x="95" y="194"/>
                      <a:pt x="97" y="199"/>
                      <a:pt x="100" y="203"/>
                    </a:cubicBezTo>
                    <a:cubicBezTo>
                      <a:pt x="101" y="206"/>
                      <a:pt x="97" y="213"/>
                      <a:pt x="95" y="217"/>
                    </a:cubicBezTo>
                    <a:cubicBezTo>
                      <a:pt x="95" y="224"/>
                      <a:pt x="95" y="236"/>
                      <a:pt x="95" y="236"/>
                    </a:cubicBezTo>
                    <a:cubicBezTo>
                      <a:pt x="0" y="236"/>
                      <a:pt x="0" y="236"/>
                      <a:pt x="0" y="236"/>
                    </a:cubicBezTo>
                    <a:cubicBezTo>
                      <a:pt x="0" y="236"/>
                      <a:pt x="0" y="347"/>
                      <a:pt x="0" y="377"/>
                    </a:cubicBezTo>
                    <a:cubicBezTo>
                      <a:pt x="0" y="400"/>
                      <a:pt x="50" y="442"/>
                      <a:pt x="70" y="460"/>
                    </a:cubicBezTo>
                    <a:cubicBezTo>
                      <a:pt x="100" y="455"/>
                      <a:pt x="128" y="450"/>
                      <a:pt x="131" y="450"/>
                    </a:cubicBezTo>
                    <a:cubicBezTo>
                      <a:pt x="139" y="450"/>
                      <a:pt x="152" y="466"/>
                      <a:pt x="153" y="467"/>
                    </a:cubicBezTo>
                    <a:cubicBezTo>
                      <a:pt x="177" y="470"/>
                      <a:pt x="219" y="475"/>
                      <a:pt x="231" y="475"/>
                    </a:cubicBezTo>
                    <a:cubicBezTo>
                      <a:pt x="249" y="475"/>
                      <a:pt x="267" y="439"/>
                      <a:pt x="272" y="431"/>
                    </a:cubicBezTo>
                    <a:cubicBezTo>
                      <a:pt x="277" y="424"/>
                      <a:pt x="313" y="405"/>
                      <a:pt x="322" y="402"/>
                    </a:cubicBezTo>
                    <a:cubicBezTo>
                      <a:pt x="333" y="399"/>
                      <a:pt x="328" y="388"/>
                      <a:pt x="332" y="381"/>
                    </a:cubicBezTo>
                    <a:cubicBezTo>
                      <a:pt x="333" y="375"/>
                      <a:pt x="355" y="361"/>
                      <a:pt x="371" y="361"/>
                    </a:cubicBezTo>
                    <a:cubicBezTo>
                      <a:pt x="378" y="361"/>
                      <a:pt x="391" y="361"/>
                      <a:pt x="402" y="361"/>
                    </a:cubicBezTo>
                    <a:cubicBezTo>
                      <a:pt x="402" y="356"/>
                      <a:pt x="402" y="353"/>
                      <a:pt x="402" y="352"/>
                    </a:cubicBezTo>
                    <a:cubicBezTo>
                      <a:pt x="402" y="349"/>
                      <a:pt x="397" y="335"/>
                      <a:pt x="396" y="331"/>
                    </a:cubicBezTo>
                    <a:cubicBezTo>
                      <a:pt x="394" y="328"/>
                      <a:pt x="493" y="297"/>
                      <a:pt x="529" y="286"/>
                    </a:cubicBezTo>
                    <a:cubicBezTo>
                      <a:pt x="519" y="275"/>
                      <a:pt x="508" y="260"/>
                      <a:pt x="510" y="258"/>
                    </a:cubicBezTo>
                    <a:cubicBezTo>
                      <a:pt x="512" y="255"/>
                      <a:pt x="538" y="216"/>
                      <a:pt x="540" y="213"/>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8" name="Group 435"/>
            <p:cNvGrpSpPr>
              <a:grpSpLocks/>
            </p:cNvGrpSpPr>
            <p:nvPr/>
          </p:nvGrpSpPr>
          <p:grpSpPr bwMode="auto">
            <a:xfrm>
              <a:off x="7970632" y="4352911"/>
              <a:ext cx="255588" cy="581023"/>
              <a:chOff x="4331" y="2720"/>
              <a:chExt cx="161" cy="366"/>
            </a:xfrm>
            <a:solidFill>
              <a:srgbClr val="70AD47">
                <a:lumMod val="20000"/>
                <a:lumOff val="80000"/>
              </a:srgbClr>
            </a:solidFill>
          </p:grpSpPr>
          <p:sp>
            <p:nvSpPr>
              <p:cNvPr id="191" name="Freeform 433"/>
              <p:cNvSpPr>
                <a:spLocks/>
              </p:cNvSpPr>
              <p:nvPr/>
            </p:nvSpPr>
            <p:spPr bwMode="auto">
              <a:xfrm>
                <a:off x="4331" y="2720"/>
                <a:ext cx="161" cy="366"/>
              </a:xfrm>
              <a:custGeom>
                <a:avLst/>
                <a:gdLst>
                  <a:gd name="T0" fmla="*/ 1326 w 1517"/>
                  <a:gd name="T1" fmla="*/ 2220 h 3440"/>
                  <a:gd name="T2" fmla="*/ 1134 w 1517"/>
                  <a:gd name="T3" fmla="*/ 1984 h 3440"/>
                  <a:gd name="T4" fmla="*/ 1164 w 1517"/>
                  <a:gd name="T5" fmla="*/ 2043 h 3440"/>
                  <a:gd name="T6" fmla="*/ 1149 w 1517"/>
                  <a:gd name="T7" fmla="*/ 2234 h 3440"/>
                  <a:gd name="T8" fmla="*/ 1061 w 1517"/>
                  <a:gd name="T9" fmla="*/ 2146 h 3440"/>
                  <a:gd name="T10" fmla="*/ 987 w 1517"/>
                  <a:gd name="T11" fmla="*/ 2205 h 3440"/>
                  <a:gd name="T12" fmla="*/ 972 w 1517"/>
                  <a:gd name="T13" fmla="*/ 1955 h 3440"/>
                  <a:gd name="T14" fmla="*/ 840 w 1517"/>
                  <a:gd name="T15" fmla="*/ 1808 h 3440"/>
                  <a:gd name="T16" fmla="*/ 766 w 1517"/>
                  <a:gd name="T17" fmla="*/ 1455 h 3440"/>
                  <a:gd name="T18" fmla="*/ 722 w 1517"/>
                  <a:gd name="T19" fmla="*/ 1235 h 3440"/>
                  <a:gd name="T20" fmla="*/ 855 w 1517"/>
                  <a:gd name="T21" fmla="*/ 941 h 3440"/>
                  <a:gd name="T22" fmla="*/ 810 w 1517"/>
                  <a:gd name="T23" fmla="*/ 441 h 3440"/>
                  <a:gd name="T24" fmla="*/ 707 w 1517"/>
                  <a:gd name="T25" fmla="*/ 117 h 3440"/>
                  <a:gd name="T26" fmla="*/ 707 w 1517"/>
                  <a:gd name="T27" fmla="*/ 103 h 3440"/>
                  <a:gd name="T28" fmla="*/ 354 w 1517"/>
                  <a:gd name="T29" fmla="*/ 29 h 3440"/>
                  <a:gd name="T30" fmla="*/ 236 w 1517"/>
                  <a:gd name="T31" fmla="*/ 0 h 3440"/>
                  <a:gd name="T32" fmla="*/ 442 w 1517"/>
                  <a:gd name="T33" fmla="*/ 250 h 3440"/>
                  <a:gd name="T34" fmla="*/ 604 w 1517"/>
                  <a:gd name="T35" fmla="*/ 529 h 3440"/>
                  <a:gd name="T36" fmla="*/ 472 w 1517"/>
                  <a:gd name="T37" fmla="*/ 676 h 3440"/>
                  <a:gd name="T38" fmla="*/ 398 w 1517"/>
                  <a:gd name="T39" fmla="*/ 794 h 3440"/>
                  <a:gd name="T40" fmla="*/ 398 w 1517"/>
                  <a:gd name="T41" fmla="*/ 1029 h 3440"/>
                  <a:gd name="T42" fmla="*/ 486 w 1517"/>
                  <a:gd name="T43" fmla="*/ 1352 h 3440"/>
                  <a:gd name="T44" fmla="*/ 295 w 1517"/>
                  <a:gd name="T45" fmla="*/ 1470 h 3440"/>
                  <a:gd name="T46" fmla="*/ 15 w 1517"/>
                  <a:gd name="T47" fmla="*/ 1896 h 3440"/>
                  <a:gd name="T48" fmla="*/ 192 w 1517"/>
                  <a:gd name="T49" fmla="*/ 2161 h 3440"/>
                  <a:gd name="T50" fmla="*/ 295 w 1517"/>
                  <a:gd name="T51" fmla="*/ 2117 h 3440"/>
                  <a:gd name="T52" fmla="*/ 472 w 1517"/>
                  <a:gd name="T53" fmla="*/ 2323 h 3440"/>
                  <a:gd name="T54" fmla="*/ 840 w 1517"/>
                  <a:gd name="T55" fmla="*/ 2337 h 3440"/>
                  <a:gd name="T56" fmla="*/ 869 w 1517"/>
                  <a:gd name="T57" fmla="*/ 2719 h 3440"/>
                  <a:gd name="T58" fmla="*/ 737 w 1517"/>
                  <a:gd name="T59" fmla="*/ 2984 h 3440"/>
                  <a:gd name="T60" fmla="*/ 869 w 1517"/>
                  <a:gd name="T61" fmla="*/ 3278 h 3440"/>
                  <a:gd name="T62" fmla="*/ 1149 w 1517"/>
                  <a:gd name="T63" fmla="*/ 3425 h 3440"/>
                  <a:gd name="T64" fmla="*/ 1208 w 1517"/>
                  <a:gd name="T65" fmla="*/ 3190 h 3440"/>
                  <a:gd name="T66" fmla="*/ 1414 w 1517"/>
                  <a:gd name="T67" fmla="*/ 3058 h 3440"/>
                  <a:gd name="T68" fmla="*/ 1517 w 1517"/>
                  <a:gd name="T69" fmla="*/ 2587 h 3440"/>
                  <a:gd name="T70" fmla="*/ 1326 w 1517"/>
                  <a:gd name="T71" fmla="*/ 222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7" h="3440">
                    <a:moveTo>
                      <a:pt x="1326" y="2220"/>
                    </a:moveTo>
                    <a:cubicBezTo>
                      <a:pt x="1282" y="2161"/>
                      <a:pt x="1208" y="2058"/>
                      <a:pt x="1134" y="1984"/>
                    </a:cubicBezTo>
                    <a:cubicBezTo>
                      <a:pt x="1149" y="1999"/>
                      <a:pt x="1164" y="2029"/>
                      <a:pt x="1164" y="2043"/>
                    </a:cubicBezTo>
                    <a:cubicBezTo>
                      <a:pt x="1208" y="2146"/>
                      <a:pt x="1193" y="2293"/>
                      <a:pt x="1149" y="2234"/>
                    </a:cubicBezTo>
                    <a:cubicBezTo>
                      <a:pt x="1120" y="2176"/>
                      <a:pt x="1105" y="2102"/>
                      <a:pt x="1061" y="2146"/>
                    </a:cubicBezTo>
                    <a:cubicBezTo>
                      <a:pt x="1016" y="2205"/>
                      <a:pt x="1016" y="2249"/>
                      <a:pt x="987" y="2205"/>
                    </a:cubicBezTo>
                    <a:cubicBezTo>
                      <a:pt x="943" y="2161"/>
                      <a:pt x="1016" y="2029"/>
                      <a:pt x="972" y="1955"/>
                    </a:cubicBezTo>
                    <a:cubicBezTo>
                      <a:pt x="928" y="1882"/>
                      <a:pt x="840" y="1940"/>
                      <a:pt x="840" y="1808"/>
                    </a:cubicBezTo>
                    <a:cubicBezTo>
                      <a:pt x="855" y="1676"/>
                      <a:pt x="825" y="1587"/>
                      <a:pt x="766" y="1455"/>
                    </a:cubicBezTo>
                    <a:cubicBezTo>
                      <a:pt x="722" y="1323"/>
                      <a:pt x="663" y="1323"/>
                      <a:pt x="722" y="1235"/>
                    </a:cubicBezTo>
                    <a:cubicBezTo>
                      <a:pt x="781" y="1146"/>
                      <a:pt x="855" y="1058"/>
                      <a:pt x="855" y="941"/>
                    </a:cubicBezTo>
                    <a:cubicBezTo>
                      <a:pt x="840" y="823"/>
                      <a:pt x="855" y="603"/>
                      <a:pt x="810" y="441"/>
                    </a:cubicBezTo>
                    <a:cubicBezTo>
                      <a:pt x="751" y="294"/>
                      <a:pt x="648" y="191"/>
                      <a:pt x="707" y="117"/>
                    </a:cubicBezTo>
                    <a:cubicBezTo>
                      <a:pt x="707" y="103"/>
                      <a:pt x="707" y="103"/>
                      <a:pt x="707" y="103"/>
                    </a:cubicBezTo>
                    <a:cubicBezTo>
                      <a:pt x="619" y="59"/>
                      <a:pt x="427" y="29"/>
                      <a:pt x="354" y="29"/>
                    </a:cubicBezTo>
                    <a:cubicBezTo>
                      <a:pt x="310" y="29"/>
                      <a:pt x="280" y="15"/>
                      <a:pt x="236" y="0"/>
                    </a:cubicBezTo>
                    <a:cubicBezTo>
                      <a:pt x="324" y="132"/>
                      <a:pt x="442" y="176"/>
                      <a:pt x="442" y="250"/>
                    </a:cubicBezTo>
                    <a:cubicBezTo>
                      <a:pt x="457" y="367"/>
                      <a:pt x="545" y="470"/>
                      <a:pt x="604" y="529"/>
                    </a:cubicBezTo>
                    <a:cubicBezTo>
                      <a:pt x="648" y="588"/>
                      <a:pt x="516" y="647"/>
                      <a:pt x="472" y="676"/>
                    </a:cubicBezTo>
                    <a:cubicBezTo>
                      <a:pt x="413" y="691"/>
                      <a:pt x="339" y="750"/>
                      <a:pt x="398" y="794"/>
                    </a:cubicBezTo>
                    <a:cubicBezTo>
                      <a:pt x="472" y="823"/>
                      <a:pt x="413" y="955"/>
                      <a:pt x="398" y="1029"/>
                    </a:cubicBezTo>
                    <a:cubicBezTo>
                      <a:pt x="383" y="1102"/>
                      <a:pt x="472" y="1293"/>
                      <a:pt x="486" y="1352"/>
                    </a:cubicBezTo>
                    <a:cubicBezTo>
                      <a:pt x="501" y="1411"/>
                      <a:pt x="324" y="1440"/>
                      <a:pt x="295" y="1470"/>
                    </a:cubicBezTo>
                    <a:cubicBezTo>
                      <a:pt x="280" y="1499"/>
                      <a:pt x="30" y="1867"/>
                      <a:pt x="15" y="1896"/>
                    </a:cubicBezTo>
                    <a:cubicBezTo>
                      <a:pt x="0" y="1911"/>
                      <a:pt x="104" y="2058"/>
                      <a:pt x="192" y="2161"/>
                    </a:cubicBezTo>
                    <a:cubicBezTo>
                      <a:pt x="251" y="2131"/>
                      <a:pt x="295" y="2117"/>
                      <a:pt x="295" y="2117"/>
                    </a:cubicBezTo>
                    <a:cubicBezTo>
                      <a:pt x="295" y="2117"/>
                      <a:pt x="369" y="2220"/>
                      <a:pt x="472" y="2323"/>
                    </a:cubicBezTo>
                    <a:cubicBezTo>
                      <a:pt x="575" y="2425"/>
                      <a:pt x="737" y="2323"/>
                      <a:pt x="840" y="2337"/>
                    </a:cubicBezTo>
                    <a:cubicBezTo>
                      <a:pt x="943" y="2352"/>
                      <a:pt x="869" y="2646"/>
                      <a:pt x="869" y="2719"/>
                    </a:cubicBezTo>
                    <a:cubicBezTo>
                      <a:pt x="869" y="2778"/>
                      <a:pt x="810" y="2911"/>
                      <a:pt x="737" y="2984"/>
                    </a:cubicBezTo>
                    <a:cubicBezTo>
                      <a:pt x="678" y="3072"/>
                      <a:pt x="796" y="3175"/>
                      <a:pt x="869" y="3278"/>
                    </a:cubicBezTo>
                    <a:cubicBezTo>
                      <a:pt x="943" y="3366"/>
                      <a:pt x="1105" y="3396"/>
                      <a:pt x="1149" y="3425"/>
                    </a:cubicBezTo>
                    <a:cubicBezTo>
                      <a:pt x="1208" y="3440"/>
                      <a:pt x="1178" y="3307"/>
                      <a:pt x="1208" y="3190"/>
                    </a:cubicBezTo>
                    <a:cubicBezTo>
                      <a:pt x="1252" y="3072"/>
                      <a:pt x="1311" y="3072"/>
                      <a:pt x="1414" y="3058"/>
                    </a:cubicBezTo>
                    <a:cubicBezTo>
                      <a:pt x="1517" y="3043"/>
                      <a:pt x="1517" y="2675"/>
                      <a:pt x="1517" y="2587"/>
                    </a:cubicBezTo>
                    <a:cubicBezTo>
                      <a:pt x="1517" y="2499"/>
                      <a:pt x="1414" y="2308"/>
                      <a:pt x="1326" y="2220"/>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2" name="Freeform 434"/>
              <p:cNvSpPr>
                <a:spLocks/>
              </p:cNvSpPr>
              <p:nvPr/>
            </p:nvSpPr>
            <p:spPr bwMode="auto">
              <a:xfrm>
                <a:off x="4331" y="2720"/>
                <a:ext cx="161" cy="366"/>
              </a:xfrm>
              <a:custGeom>
                <a:avLst/>
                <a:gdLst>
                  <a:gd name="T0" fmla="*/ 141 w 161"/>
                  <a:gd name="T1" fmla="*/ 237 h 366"/>
                  <a:gd name="T2" fmla="*/ 121 w 161"/>
                  <a:gd name="T3" fmla="*/ 212 h 366"/>
                  <a:gd name="T4" fmla="*/ 124 w 161"/>
                  <a:gd name="T5" fmla="*/ 218 h 366"/>
                  <a:gd name="T6" fmla="*/ 122 w 161"/>
                  <a:gd name="T7" fmla="*/ 238 h 366"/>
                  <a:gd name="T8" fmla="*/ 113 w 161"/>
                  <a:gd name="T9" fmla="*/ 229 h 366"/>
                  <a:gd name="T10" fmla="*/ 105 w 161"/>
                  <a:gd name="T11" fmla="*/ 235 h 366"/>
                  <a:gd name="T12" fmla="*/ 103 w 161"/>
                  <a:gd name="T13" fmla="*/ 208 h 366"/>
                  <a:gd name="T14" fmla="*/ 89 w 161"/>
                  <a:gd name="T15" fmla="*/ 193 h 366"/>
                  <a:gd name="T16" fmla="*/ 81 w 161"/>
                  <a:gd name="T17" fmla="*/ 155 h 366"/>
                  <a:gd name="T18" fmla="*/ 77 w 161"/>
                  <a:gd name="T19" fmla="*/ 132 h 366"/>
                  <a:gd name="T20" fmla="*/ 91 w 161"/>
                  <a:gd name="T21" fmla="*/ 101 h 366"/>
                  <a:gd name="T22" fmla="*/ 86 w 161"/>
                  <a:gd name="T23" fmla="*/ 47 h 366"/>
                  <a:gd name="T24" fmla="*/ 75 w 161"/>
                  <a:gd name="T25" fmla="*/ 13 h 366"/>
                  <a:gd name="T26" fmla="*/ 75 w 161"/>
                  <a:gd name="T27" fmla="*/ 11 h 366"/>
                  <a:gd name="T28" fmla="*/ 38 w 161"/>
                  <a:gd name="T29" fmla="*/ 4 h 366"/>
                  <a:gd name="T30" fmla="*/ 25 w 161"/>
                  <a:gd name="T31" fmla="*/ 0 h 366"/>
                  <a:gd name="T32" fmla="*/ 47 w 161"/>
                  <a:gd name="T33" fmla="*/ 27 h 366"/>
                  <a:gd name="T34" fmla="*/ 64 w 161"/>
                  <a:gd name="T35" fmla="*/ 57 h 366"/>
                  <a:gd name="T36" fmla="*/ 50 w 161"/>
                  <a:gd name="T37" fmla="*/ 72 h 366"/>
                  <a:gd name="T38" fmla="*/ 42 w 161"/>
                  <a:gd name="T39" fmla="*/ 85 h 366"/>
                  <a:gd name="T40" fmla="*/ 42 w 161"/>
                  <a:gd name="T41" fmla="*/ 110 h 366"/>
                  <a:gd name="T42" fmla="*/ 52 w 161"/>
                  <a:gd name="T43" fmla="*/ 144 h 366"/>
                  <a:gd name="T44" fmla="*/ 31 w 161"/>
                  <a:gd name="T45" fmla="*/ 157 h 366"/>
                  <a:gd name="T46" fmla="*/ 1 w 161"/>
                  <a:gd name="T47" fmla="*/ 202 h 366"/>
                  <a:gd name="T48" fmla="*/ 20 w 161"/>
                  <a:gd name="T49" fmla="*/ 230 h 366"/>
                  <a:gd name="T50" fmla="*/ 31 w 161"/>
                  <a:gd name="T51" fmla="*/ 226 h 366"/>
                  <a:gd name="T52" fmla="*/ 50 w 161"/>
                  <a:gd name="T53" fmla="*/ 248 h 366"/>
                  <a:gd name="T54" fmla="*/ 89 w 161"/>
                  <a:gd name="T55" fmla="*/ 249 h 366"/>
                  <a:gd name="T56" fmla="*/ 92 w 161"/>
                  <a:gd name="T57" fmla="*/ 290 h 366"/>
                  <a:gd name="T58" fmla="*/ 78 w 161"/>
                  <a:gd name="T59" fmla="*/ 318 h 366"/>
                  <a:gd name="T60" fmla="*/ 92 w 161"/>
                  <a:gd name="T61" fmla="*/ 349 h 366"/>
                  <a:gd name="T62" fmla="*/ 122 w 161"/>
                  <a:gd name="T63" fmla="*/ 365 h 366"/>
                  <a:gd name="T64" fmla="*/ 129 w 161"/>
                  <a:gd name="T65" fmla="*/ 340 h 366"/>
                  <a:gd name="T66" fmla="*/ 150 w 161"/>
                  <a:gd name="T67" fmla="*/ 326 h 366"/>
                  <a:gd name="T68" fmla="*/ 161 w 161"/>
                  <a:gd name="T69" fmla="*/ 276 h 366"/>
                  <a:gd name="T70" fmla="*/ 141 w 161"/>
                  <a:gd name="T71" fmla="*/ 23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366">
                    <a:moveTo>
                      <a:pt x="141" y="237"/>
                    </a:moveTo>
                    <a:cubicBezTo>
                      <a:pt x="136" y="230"/>
                      <a:pt x="129" y="219"/>
                      <a:pt x="121" y="212"/>
                    </a:cubicBezTo>
                    <a:cubicBezTo>
                      <a:pt x="122" y="213"/>
                      <a:pt x="124" y="216"/>
                      <a:pt x="124" y="218"/>
                    </a:cubicBezTo>
                    <a:cubicBezTo>
                      <a:pt x="129" y="229"/>
                      <a:pt x="127" y="244"/>
                      <a:pt x="122" y="238"/>
                    </a:cubicBezTo>
                    <a:cubicBezTo>
                      <a:pt x="119" y="232"/>
                      <a:pt x="118" y="224"/>
                      <a:pt x="113" y="229"/>
                    </a:cubicBezTo>
                    <a:cubicBezTo>
                      <a:pt x="108" y="235"/>
                      <a:pt x="108" y="240"/>
                      <a:pt x="105" y="235"/>
                    </a:cubicBezTo>
                    <a:cubicBezTo>
                      <a:pt x="100" y="230"/>
                      <a:pt x="108" y="216"/>
                      <a:pt x="103" y="208"/>
                    </a:cubicBezTo>
                    <a:cubicBezTo>
                      <a:pt x="99" y="201"/>
                      <a:pt x="89" y="207"/>
                      <a:pt x="89" y="193"/>
                    </a:cubicBezTo>
                    <a:cubicBezTo>
                      <a:pt x="91" y="179"/>
                      <a:pt x="88" y="169"/>
                      <a:pt x="81" y="155"/>
                    </a:cubicBezTo>
                    <a:cubicBezTo>
                      <a:pt x="77" y="141"/>
                      <a:pt x="70" y="141"/>
                      <a:pt x="77" y="132"/>
                    </a:cubicBezTo>
                    <a:cubicBezTo>
                      <a:pt x="83" y="122"/>
                      <a:pt x="91" y="113"/>
                      <a:pt x="91" y="101"/>
                    </a:cubicBezTo>
                    <a:cubicBezTo>
                      <a:pt x="89" y="88"/>
                      <a:pt x="91" y="65"/>
                      <a:pt x="86" y="47"/>
                    </a:cubicBezTo>
                    <a:cubicBezTo>
                      <a:pt x="80" y="32"/>
                      <a:pt x="69" y="21"/>
                      <a:pt x="75" y="13"/>
                    </a:cubicBezTo>
                    <a:cubicBezTo>
                      <a:pt x="75" y="11"/>
                      <a:pt x="75" y="11"/>
                      <a:pt x="75" y="11"/>
                    </a:cubicBezTo>
                    <a:cubicBezTo>
                      <a:pt x="66" y="7"/>
                      <a:pt x="45" y="4"/>
                      <a:pt x="38" y="4"/>
                    </a:cubicBezTo>
                    <a:cubicBezTo>
                      <a:pt x="33" y="4"/>
                      <a:pt x="30" y="2"/>
                      <a:pt x="25" y="0"/>
                    </a:cubicBezTo>
                    <a:cubicBezTo>
                      <a:pt x="34" y="14"/>
                      <a:pt x="47" y="19"/>
                      <a:pt x="47" y="27"/>
                    </a:cubicBezTo>
                    <a:cubicBezTo>
                      <a:pt x="49" y="39"/>
                      <a:pt x="58" y="50"/>
                      <a:pt x="64" y="57"/>
                    </a:cubicBezTo>
                    <a:cubicBezTo>
                      <a:pt x="69" y="63"/>
                      <a:pt x="55" y="69"/>
                      <a:pt x="50" y="72"/>
                    </a:cubicBezTo>
                    <a:cubicBezTo>
                      <a:pt x="44" y="74"/>
                      <a:pt x="36" y="80"/>
                      <a:pt x="42" y="85"/>
                    </a:cubicBezTo>
                    <a:cubicBezTo>
                      <a:pt x="50" y="88"/>
                      <a:pt x="44" y="102"/>
                      <a:pt x="42" y="110"/>
                    </a:cubicBezTo>
                    <a:cubicBezTo>
                      <a:pt x="41" y="118"/>
                      <a:pt x="50" y="138"/>
                      <a:pt x="52" y="144"/>
                    </a:cubicBezTo>
                    <a:cubicBezTo>
                      <a:pt x="53" y="151"/>
                      <a:pt x="34" y="154"/>
                      <a:pt x="31" y="157"/>
                    </a:cubicBezTo>
                    <a:cubicBezTo>
                      <a:pt x="30" y="160"/>
                      <a:pt x="3" y="199"/>
                      <a:pt x="1" y="202"/>
                    </a:cubicBezTo>
                    <a:cubicBezTo>
                      <a:pt x="0" y="204"/>
                      <a:pt x="11" y="219"/>
                      <a:pt x="20" y="230"/>
                    </a:cubicBezTo>
                    <a:cubicBezTo>
                      <a:pt x="27" y="227"/>
                      <a:pt x="31" y="226"/>
                      <a:pt x="31" y="226"/>
                    </a:cubicBezTo>
                    <a:cubicBezTo>
                      <a:pt x="31" y="226"/>
                      <a:pt x="39" y="237"/>
                      <a:pt x="50" y="248"/>
                    </a:cubicBezTo>
                    <a:cubicBezTo>
                      <a:pt x="61" y="258"/>
                      <a:pt x="78" y="248"/>
                      <a:pt x="89" y="249"/>
                    </a:cubicBezTo>
                    <a:cubicBezTo>
                      <a:pt x="100" y="251"/>
                      <a:pt x="92" y="282"/>
                      <a:pt x="92" y="290"/>
                    </a:cubicBezTo>
                    <a:cubicBezTo>
                      <a:pt x="92" y="296"/>
                      <a:pt x="86" y="310"/>
                      <a:pt x="78" y="318"/>
                    </a:cubicBezTo>
                    <a:cubicBezTo>
                      <a:pt x="72" y="327"/>
                      <a:pt x="85" y="338"/>
                      <a:pt x="92" y="349"/>
                    </a:cubicBezTo>
                    <a:cubicBezTo>
                      <a:pt x="100" y="359"/>
                      <a:pt x="118" y="362"/>
                      <a:pt x="122" y="365"/>
                    </a:cubicBezTo>
                    <a:cubicBezTo>
                      <a:pt x="129" y="366"/>
                      <a:pt x="125" y="352"/>
                      <a:pt x="129" y="340"/>
                    </a:cubicBezTo>
                    <a:cubicBezTo>
                      <a:pt x="133" y="327"/>
                      <a:pt x="139" y="327"/>
                      <a:pt x="150" y="326"/>
                    </a:cubicBezTo>
                    <a:cubicBezTo>
                      <a:pt x="161" y="324"/>
                      <a:pt x="161" y="285"/>
                      <a:pt x="161" y="276"/>
                    </a:cubicBezTo>
                    <a:cubicBezTo>
                      <a:pt x="161" y="266"/>
                      <a:pt x="150" y="246"/>
                      <a:pt x="141" y="237"/>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169" name="Rectangle 443"/>
            <p:cNvSpPr>
              <a:spLocks noChangeArrowheads="1"/>
            </p:cNvSpPr>
            <p:nvPr/>
          </p:nvSpPr>
          <p:spPr bwMode="auto">
            <a:xfrm>
              <a:off x="9616872" y="3432164"/>
              <a:ext cx="3484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170" name="Rectangle 452"/>
            <p:cNvSpPr>
              <a:spLocks noChangeArrowheads="1"/>
            </p:cNvSpPr>
            <p:nvPr/>
          </p:nvSpPr>
          <p:spPr bwMode="auto">
            <a:xfrm>
              <a:off x="9294609" y="3838561"/>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1" name="Rectangle 453"/>
            <p:cNvSpPr>
              <a:spLocks noChangeArrowheads="1"/>
            </p:cNvSpPr>
            <p:nvPr/>
          </p:nvSpPr>
          <p:spPr bwMode="auto">
            <a:xfrm>
              <a:off x="9294609" y="403382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2" name="Freeform 454"/>
            <p:cNvSpPr>
              <a:spLocks/>
            </p:cNvSpPr>
            <p:nvPr/>
          </p:nvSpPr>
          <p:spPr bwMode="auto">
            <a:xfrm>
              <a:off x="7300705" y="2613017"/>
              <a:ext cx="769939" cy="315911"/>
            </a:xfrm>
            <a:custGeom>
              <a:avLst/>
              <a:gdLst>
                <a:gd name="T0" fmla="*/ 7 w 485"/>
                <a:gd name="T1" fmla="*/ 192 h 199"/>
                <a:gd name="T2" fmla="*/ 27 w 485"/>
                <a:gd name="T3" fmla="*/ 172 h 199"/>
                <a:gd name="T4" fmla="*/ 48 w 485"/>
                <a:gd name="T5" fmla="*/ 142 h 199"/>
                <a:gd name="T6" fmla="*/ 53 w 485"/>
                <a:gd name="T7" fmla="*/ 127 h 199"/>
                <a:gd name="T8" fmla="*/ 78 w 485"/>
                <a:gd name="T9" fmla="*/ 122 h 199"/>
                <a:gd name="T10" fmla="*/ 175 w 485"/>
                <a:gd name="T11" fmla="*/ 117 h 199"/>
                <a:gd name="T12" fmla="*/ 231 w 485"/>
                <a:gd name="T13" fmla="*/ 102 h 199"/>
                <a:gd name="T14" fmla="*/ 261 w 485"/>
                <a:gd name="T15" fmla="*/ 92 h 199"/>
                <a:gd name="T16" fmla="*/ 322 w 485"/>
                <a:gd name="T17" fmla="*/ 112 h 199"/>
                <a:gd name="T18" fmla="*/ 358 w 485"/>
                <a:gd name="T19" fmla="*/ 122 h 199"/>
                <a:gd name="T20" fmla="*/ 368 w 485"/>
                <a:gd name="T21" fmla="*/ 92 h 199"/>
                <a:gd name="T22" fmla="*/ 383 w 485"/>
                <a:gd name="T23" fmla="*/ 77 h 199"/>
                <a:gd name="T24" fmla="*/ 414 w 485"/>
                <a:gd name="T25" fmla="*/ 36 h 199"/>
                <a:gd name="T26" fmla="*/ 449 w 485"/>
                <a:gd name="T27" fmla="*/ 26 h 199"/>
                <a:gd name="T28" fmla="*/ 444 w 485"/>
                <a:gd name="T29" fmla="*/ 51 h 199"/>
                <a:gd name="T30" fmla="*/ 455 w 485"/>
                <a:gd name="T31" fmla="*/ 87 h 199"/>
                <a:gd name="T32" fmla="*/ 485 w 485"/>
                <a:gd name="T33" fmla="*/ 11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199">
                  <a:moveTo>
                    <a:pt x="7" y="192"/>
                  </a:moveTo>
                  <a:cubicBezTo>
                    <a:pt x="21" y="152"/>
                    <a:pt x="0" y="199"/>
                    <a:pt x="27" y="172"/>
                  </a:cubicBezTo>
                  <a:cubicBezTo>
                    <a:pt x="36" y="164"/>
                    <a:pt x="41" y="152"/>
                    <a:pt x="48" y="142"/>
                  </a:cubicBezTo>
                  <a:cubicBezTo>
                    <a:pt x="51" y="138"/>
                    <a:pt x="48" y="130"/>
                    <a:pt x="53" y="127"/>
                  </a:cubicBezTo>
                  <a:cubicBezTo>
                    <a:pt x="60" y="122"/>
                    <a:pt x="70" y="123"/>
                    <a:pt x="78" y="122"/>
                  </a:cubicBezTo>
                  <a:cubicBezTo>
                    <a:pt x="110" y="119"/>
                    <a:pt x="143" y="119"/>
                    <a:pt x="175" y="117"/>
                  </a:cubicBezTo>
                  <a:cubicBezTo>
                    <a:pt x="203" y="107"/>
                    <a:pt x="185" y="113"/>
                    <a:pt x="231" y="102"/>
                  </a:cubicBezTo>
                  <a:cubicBezTo>
                    <a:pt x="241" y="99"/>
                    <a:pt x="261" y="92"/>
                    <a:pt x="261" y="92"/>
                  </a:cubicBezTo>
                  <a:cubicBezTo>
                    <a:pt x="288" y="96"/>
                    <a:pt x="301" y="98"/>
                    <a:pt x="322" y="112"/>
                  </a:cubicBezTo>
                  <a:cubicBezTo>
                    <a:pt x="330" y="124"/>
                    <a:pt x="337" y="143"/>
                    <a:pt x="358" y="122"/>
                  </a:cubicBezTo>
                  <a:cubicBezTo>
                    <a:pt x="365" y="115"/>
                    <a:pt x="361" y="99"/>
                    <a:pt x="368" y="92"/>
                  </a:cubicBezTo>
                  <a:cubicBezTo>
                    <a:pt x="373" y="87"/>
                    <a:pt x="378" y="82"/>
                    <a:pt x="383" y="77"/>
                  </a:cubicBezTo>
                  <a:cubicBezTo>
                    <a:pt x="389" y="52"/>
                    <a:pt x="388" y="45"/>
                    <a:pt x="414" y="36"/>
                  </a:cubicBezTo>
                  <a:cubicBezTo>
                    <a:pt x="419" y="28"/>
                    <a:pt x="432" y="0"/>
                    <a:pt x="449" y="26"/>
                  </a:cubicBezTo>
                  <a:cubicBezTo>
                    <a:pt x="454" y="33"/>
                    <a:pt x="446" y="43"/>
                    <a:pt x="444" y="51"/>
                  </a:cubicBezTo>
                  <a:cubicBezTo>
                    <a:pt x="448" y="63"/>
                    <a:pt x="447" y="77"/>
                    <a:pt x="455" y="87"/>
                  </a:cubicBezTo>
                  <a:cubicBezTo>
                    <a:pt x="463" y="98"/>
                    <a:pt x="485" y="117"/>
                    <a:pt x="485" y="117"/>
                  </a:cubicBezTo>
                </a:path>
              </a:pathLst>
            </a:custGeom>
            <a:noFill/>
            <a:ln w="174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73" name="Rectangle 459"/>
            <p:cNvSpPr>
              <a:spLocks noChangeArrowheads="1"/>
            </p:cNvSpPr>
            <p:nvPr/>
          </p:nvSpPr>
          <p:spPr bwMode="auto">
            <a:xfrm>
              <a:off x="6135478" y="581022"/>
              <a:ext cx="3484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174" name="Rectangle 461"/>
            <p:cNvSpPr>
              <a:spLocks noChangeArrowheads="1"/>
            </p:cNvSpPr>
            <p:nvPr/>
          </p:nvSpPr>
          <p:spPr bwMode="auto">
            <a:xfrm>
              <a:off x="7153069" y="581022"/>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5" name="Rectangle 467"/>
            <p:cNvSpPr>
              <a:spLocks noChangeArrowheads="1"/>
            </p:cNvSpPr>
            <p:nvPr/>
          </p:nvSpPr>
          <p:spPr bwMode="auto">
            <a:xfrm>
              <a:off x="5690977" y="78263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6" name="Rectangle 469"/>
            <p:cNvSpPr>
              <a:spLocks noChangeArrowheads="1"/>
            </p:cNvSpPr>
            <p:nvPr/>
          </p:nvSpPr>
          <p:spPr bwMode="auto">
            <a:xfrm>
              <a:off x="6880018" y="78263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7" name="Rectangle 471"/>
            <p:cNvSpPr>
              <a:spLocks noChangeArrowheads="1"/>
            </p:cNvSpPr>
            <p:nvPr/>
          </p:nvSpPr>
          <p:spPr bwMode="auto">
            <a:xfrm>
              <a:off x="7381669" y="782635"/>
              <a:ext cx="53597"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178" name="Rectangle 472"/>
            <p:cNvSpPr>
              <a:spLocks noChangeArrowheads="1"/>
            </p:cNvSpPr>
            <p:nvPr/>
          </p:nvSpPr>
          <p:spPr bwMode="auto">
            <a:xfrm>
              <a:off x="7441993" y="78263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grpSp>
          <p:nvGrpSpPr>
            <p:cNvPr id="179" name="Group 475"/>
            <p:cNvGrpSpPr>
              <a:grpSpLocks/>
            </p:cNvGrpSpPr>
            <p:nvPr/>
          </p:nvGrpSpPr>
          <p:grpSpPr bwMode="auto">
            <a:xfrm>
              <a:off x="5668752" y="2549517"/>
              <a:ext cx="931864" cy="749298"/>
              <a:chOff x="2881" y="1584"/>
              <a:chExt cx="587" cy="472"/>
            </a:xfrm>
            <a:solidFill>
              <a:srgbClr val="70AD47">
                <a:lumMod val="20000"/>
                <a:lumOff val="80000"/>
              </a:srgbClr>
            </a:solidFill>
          </p:grpSpPr>
          <p:sp>
            <p:nvSpPr>
              <p:cNvPr id="189" name="Freeform 473"/>
              <p:cNvSpPr>
                <a:spLocks/>
              </p:cNvSpPr>
              <p:nvPr/>
            </p:nvSpPr>
            <p:spPr bwMode="auto">
              <a:xfrm>
                <a:off x="2881" y="1584"/>
                <a:ext cx="587" cy="472"/>
              </a:xfrm>
              <a:custGeom>
                <a:avLst/>
                <a:gdLst>
                  <a:gd name="T0" fmla="*/ 4408 w 5510"/>
                  <a:gd name="T1" fmla="*/ 368 h 4444"/>
                  <a:gd name="T2" fmla="*/ 3864 w 5510"/>
                  <a:gd name="T3" fmla="*/ 280 h 4444"/>
                  <a:gd name="T4" fmla="*/ 3247 w 5510"/>
                  <a:gd name="T5" fmla="*/ 427 h 4444"/>
                  <a:gd name="T6" fmla="*/ 2953 w 5510"/>
                  <a:gd name="T7" fmla="*/ 486 h 4444"/>
                  <a:gd name="T8" fmla="*/ 2556 w 5510"/>
                  <a:gd name="T9" fmla="*/ 280 h 4444"/>
                  <a:gd name="T10" fmla="*/ 2248 w 5510"/>
                  <a:gd name="T11" fmla="*/ 324 h 4444"/>
                  <a:gd name="T12" fmla="*/ 1983 w 5510"/>
                  <a:gd name="T13" fmla="*/ 427 h 4444"/>
                  <a:gd name="T14" fmla="*/ 1778 w 5510"/>
                  <a:gd name="T15" fmla="*/ 118 h 4444"/>
                  <a:gd name="T16" fmla="*/ 1337 w 5510"/>
                  <a:gd name="T17" fmla="*/ 0 h 4444"/>
                  <a:gd name="T18" fmla="*/ 999 w 5510"/>
                  <a:gd name="T19" fmla="*/ 74 h 4444"/>
                  <a:gd name="T20" fmla="*/ 749 w 5510"/>
                  <a:gd name="T21" fmla="*/ 251 h 4444"/>
                  <a:gd name="T22" fmla="*/ 617 w 5510"/>
                  <a:gd name="T23" fmla="*/ 515 h 4444"/>
                  <a:gd name="T24" fmla="*/ 514 w 5510"/>
                  <a:gd name="T25" fmla="*/ 795 h 4444"/>
                  <a:gd name="T26" fmla="*/ 441 w 5510"/>
                  <a:gd name="T27" fmla="*/ 1104 h 4444"/>
                  <a:gd name="T28" fmla="*/ 529 w 5510"/>
                  <a:gd name="T29" fmla="*/ 1325 h 4444"/>
                  <a:gd name="T30" fmla="*/ 499 w 5510"/>
                  <a:gd name="T31" fmla="*/ 1575 h 4444"/>
                  <a:gd name="T32" fmla="*/ 352 w 5510"/>
                  <a:gd name="T33" fmla="*/ 1840 h 4444"/>
                  <a:gd name="T34" fmla="*/ 161 w 5510"/>
                  <a:gd name="T35" fmla="*/ 2163 h 4444"/>
                  <a:gd name="T36" fmla="*/ 59 w 5510"/>
                  <a:gd name="T37" fmla="*/ 2252 h 4444"/>
                  <a:gd name="T38" fmla="*/ 0 w 5510"/>
                  <a:gd name="T39" fmla="*/ 3429 h 4444"/>
                  <a:gd name="T40" fmla="*/ 397 w 5510"/>
                  <a:gd name="T41" fmla="*/ 3443 h 4444"/>
                  <a:gd name="T42" fmla="*/ 837 w 5510"/>
                  <a:gd name="T43" fmla="*/ 3487 h 4444"/>
                  <a:gd name="T44" fmla="*/ 1263 w 5510"/>
                  <a:gd name="T45" fmla="*/ 4105 h 4444"/>
                  <a:gd name="T46" fmla="*/ 1469 w 5510"/>
                  <a:gd name="T47" fmla="*/ 4385 h 4444"/>
                  <a:gd name="T48" fmla="*/ 1631 w 5510"/>
                  <a:gd name="T49" fmla="*/ 4385 h 4444"/>
                  <a:gd name="T50" fmla="*/ 1763 w 5510"/>
                  <a:gd name="T51" fmla="*/ 4370 h 4444"/>
                  <a:gd name="T52" fmla="*/ 1895 w 5510"/>
                  <a:gd name="T53" fmla="*/ 4282 h 4444"/>
                  <a:gd name="T54" fmla="*/ 2160 w 5510"/>
                  <a:gd name="T55" fmla="*/ 4267 h 4444"/>
                  <a:gd name="T56" fmla="*/ 2512 w 5510"/>
                  <a:gd name="T57" fmla="*/ 4267 h 4444"/>
                  <a:gd name="T58" fmla="*/ 2498 w 5510"/>
                  <a:gd name="T59" fmla="*/ 4208 h 4444"/>
                  <a:gd name="T60" fmla="*/ 2630 w 5510"/>
                  <a:gd name="T61" fmla="*/ 4282 h 4444"/>
                  <a:gd name="T62" fmla="*/ 2703 w 5510"/>
                  <a:gd name="T63" fmla="*/ 4135 h 4444"/>
                  <a:gd name="T64" fmla="*/ 2806 w 5510"/>
                  <a:gd name="T65" fmla="*/ 3885 h 4444"/>
                  <a:gd name="T66" fmla="*/ 2821 w 5510"/>
                  <a:gd name="T67" fmla="*/ 3738 h 4444"/>
                  <a:gd name="T68" fmla="*/ 3144 w 5510"/>
                  <a:gd name="T69" fmla="*/ 3458 h 4444"/>
                  <a:gd name="T70" fmla="*/ 3276 w 5510"/>
                  <a:gd name="T71" fmla="*/ 3267 h 4444"/>
                  <a:gd name="T72" fmla="*/ 3379 w 5510"/>
                  <a:gd name="T73" fmla="*/ 3223 h 4444"/>
                  <a:gd name="T74" fmla="*/ 3541 w 5510"/>
                  <a:gd name="T75" fmla="*/ 3237 h 4444"/>
                  <a:gd name="T76" fmla="*/ 3673 w 5510"/>
                  <a:gd name="T77" fmla="*/ 3223 h 4444"/>
                  <a:gd name="T78" fmla="*/ 3776 w 5510"/>
                  <a:gd name="T79" fmla="*/ 3355 h 4444"/>
                  <a:gd name="T80" fmla="*/ 3864 w 5510"/>
                  <a:gd name="T81" fmla="*/ 3443 h 4444"/>
                  <a:gd name="T82" fmla="*/ 4040 w 5510"/>
                  <a:gd name="T83" fmla="*/ 3355 h 4444"/>
                  <a:gd name="T84" fmla="*/ 4143 w 5510"/>
                  <a:gd name="T85" fmla="*/ 3164 h 4444"/>
                  <a:gd name="T86" fmla="*/ 4158 w 5510"/>
                  <a:gd name="T87" fmla="*/ 2973 h 4444"/>
                  <a:gd name="T88" fmla="*/ 4349 w 5510"/>
                  <a:gd name="T89" fmla="*/ 2811 h 4444"/>
                  <a:gd name="T90" fmla="*/ 4378 w 5510"/>
                  <a:gd name="T91" fmla="*/ 2531 h 4444"/>
                  <a:gd name="T92" fmla="*/ 4614 w 5510"/>
                  <a:gd name="T93" fmla="*/ 2413 h 4444"/>
                  <a:gd name="T94" fmla="*/ 4658 w 5510"/>
                  <a:gd name="T95" fmla="*/ 2119 h 4444"/>
                  <a:gd name="T96" fmla="*/ 4863 w 5510"/>
                  <a:gd name="T97" fmla="*/ 1898 h 4444"/>
                  <a:gd name="T98" fmla="*/ 4907 w 5510"/>
                  <a:gd name="T99" fmla="*/ 1648 h 4444"/>
                  <a:gd name="T100" fmla="*/ 5157 w 5510"/>
                  <a:gd name="T101" fmla="*/ 1266 h 4444"/>
                  <a:gd name="T102" fmla="*/ 5436 w 5510"/>
                  <a:gd name="T103" fmla="*/ 1089 h 4444"/>
                  <a:gd name="T104" fmla="*/ 5436 w 5510"/>
                  <a:gd name="T105" fmla="*/ 810 h 4444"/>
                  <a:gd name="T106" fmla="*/ 5275 w 5510"/>
                  <a:gd name="T107" fmla="*/ 766 h 4444"/>
                  <a:gd name="T108" fmla="*/ 5216 w 5510"/>
                  <a:gd name="T109" fmla="*/ 412 h 4444"/>
                  <a:gd name="T110" fmla="*/ 5054 w 5510"/>
                  <a:gd name="T111" fmla="*/ 133 h 4444"/>
                  <a:gd name="T112" fmla="*/ 4731 w 5510"/>
                  <a:gd name="T113" fmla="*/ 206 h 4444"/>
                  <a:gd name="T114" fmla="*/ 4408 w 5510"/>
                  <a:gd name="T115" fmla="*/ 368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10" h="4444">
                    <a:moveTo>
                      <a:pt x="4408" y="368"/>
                    </a:moveTo>
                    <a:cubicBezTo>
                      <a:pt x="4305" y="398"/>
                      <a:pt x="4055" y="280"/>
                      <a:pt x="3864" y="280"/>
                    </a:cubicBezTo>
                    <a:cubicBezTo>
                      <a:pt x="3673" y="280"/>
                      <a:pt x="3350" y="354"/>
                      <a:pt x="3247" y="427"/>
                    </a:cubicBezTo>
                    <a:cubicBezTo>
                      <a:pt x="3159" y="486"/>
                      <a:pt x="3144" y="486"/>
                      <a:pt x="2953" y="486"/>
                    </a:cubicBezTo>
                    <a:cubicBezTo>
                      <a:pt x="2762" y="486"/>
                      <a:pt x="2630" y="324"/>
                      <a:pt x="2556" y="280"/>
                    </a:cubicBezTo>
                    <a:cubicBezTo>
                      <a:pt x="2498" y="221"/>
                      <a:pt x="2307" y="295"/>
                      <a:pt x="2248" y="324"/>
                    </a:cubicBezTo>
                    <a:cubicBezTo>
                      <a:pt x="2204" y="368"/>
                      <a:pt x="2116" y="383"/>
                      <a:pt x="1983" y="427"/>
                    </a:cubicBezTo>
                    <a:cubicBezTo>
                      <a:pt x="1851" y="457"/>
                      <a:pt x="1836" y="162"/>
                      <a:pt x="1778" y="118"/>
                    </a:cubicBezTo>
                    <a:cubicBezTo>
                      <a:pt x="1734" y="59"/>
                      <a:pt x="1410" y="0"/>
                      <a:pt x="1337" y="0"/>
                    </a:cubicBezTo>
                    <a:cubicBezTo>
                      <a:pt x="1249" y="0"/>
                      <a:pt x="1072" y="74"/>
                      <a:pt x="999" y="74"/>
                    </a:cubicBezTo>
                    <a:cubicBezTo>
                      <a:pt x="925" y="74"/>
                      <a:pt x="793" y="133"/>
                      <a:pt x="749" y="251"/>
                    </a:cubicBezTo>
                    <a:cubicBezTo>
                      <a:pt x="690" y="368"/>
                      <a:pt x="661" y="457"/>
                      <a:pt x="617" y="515"/>
                    </a:cubicBezTo>
                    <a:cubicBezTo>
                      <a:pt x="588" y="574"/>
                      <a:pt x="529" y="618"/>
                      <a:pt x="514" y="795"/>
                    </a:cubicBezTo>
                    <a:cubicBezTo>
                      <a:pt x="499" y="986"/>
                      <a:pt x="441" y="986"/>
                      <a:pt x="441" y="1104"/>
                    </a:cubicBezTo>
                    <a:cubicBezTo>
                      <a:pt x="426" y="1236"/>
                      <a:pt x="485" y="1251"/>
                      <a:pt x="529" y="1325"/>
                    </a:cubicBezTo>
                    <a:cubicBezTo>
                      <a:pt x="573" y="1398"/>
                      <a:pt x="573" y="1472"/>
                      <a:pt x="499" y="1575"/>
                    </a:cubicBezTo>
                    <a:cubicBezTo>
                      <a:pt x="441" y="1692"/>
                      <a:pt x="470" y="1766"/>
                      <a:pt x="352" y="1840"/>
                    </a:cubicBezTo>
                    <a:cubicBezTo>
                      <a:pt x="235" y="1898"/>
                      <a:pt x="250" y="2060"/>
                      <a:pt x="161" y="2163"/>
                    </a:cubicBezTo>
                    <a:cubicBezTo>
                      <a:pt x="88" y="2252"/>
                      <a:pt x="103" y="2163"/>
                      <a:pt x="59" y="2252"/>
                    </a:cubicBezTo>
                    <a:cubicBezTo>
                      <a:pt x="29" y="2325"/>
                      <a:pt x="14" y="3075"/>
                      <a:pt x="0" y="3429"/>
                    </a:cubicBezTo>
                    <a:cubicBezTo>
                      <a:pt x="161" y="3429"/>
                      <a:pt x="323" y="3443"/>
                      <a:pt x="397" y="3443"/>
                    </a:cubicBezTo>
                    <a:cubicBezTo>
                      <a:pt x="543" y="3443"/>
                      <a:pt x="646" y="3399"/>
                      <a:pt x="837" y="3487"/>
                    </a:cubicBezTo>
                    <a:cubicBezTo>
                      <a:pt x="1014" y="3576"/>
                      <a:pt x="1219" y="3988"/>
                      <a:pt x="1263" y="4105"/>
                    </a:cubicBezTo>
                    <a:cubicBezTo>
                      <a:pt x="1308" y="4208"/>
                      <a:pt x="1366" y="4341"/>
                      <a:pt x="1469" y="4385"/>
                    </a:cubicBezTo>
                    <a:cubicBezTo>
                      <a:pt x="1572" y="4444"/>
                      <a:pt x="1601" y="4341"/>
                      <a:pt x="1631" y="4385"/>
                    </a:cubicBezTo>
                    <a:cubicBezTo>
                      <a:pt x="1660" y="4444"/>
                      <a:pt x="1704" y="4356"/>
                      <a:pt x="1763" y="4370"/>
                    </a:cubicBezTo>
                    <a:cubicBezTo>
                      <a:pt x="1822" y="4370"/>
                      <a:pt x="1866" y="4311"/>
                      <a:pt x="1895" y="4282"/>
                    </a:cubicBezTo>
                    <a:cubicBezTo>
                      <a:pt x="1939" y="4253"/>
                      <a:pt x="2042" y="4238"/>
                      <a:pt x="2160" y="4267"/>
                    </a:cubicBezTo>
                    <a:cubicBezTo>
                      <a:pt x="2263" y="4297"/>
                      <a:pt x="2439" y="4282"/>
                      <a:pt x="2512" y="4267"/>
                    </a:cubicBezTo>
                    <a:cubicBezTo>
                      <a:pt x="2586" y="4253"/>
                      <a:pt x="2512" y="4267"/>
                      <a:pt x="2498" y="4208"/>
                    </a:cubicBezTo>
                    <a:cubicBezTo>
                      <a:pt x="2498" y="4150"/>
                      <a:pt x="2571" y="4238"/>
                      <a:pt x="2630" y="4282"/>
                    </a:cubicBezTo>
                    <a:cubicBezTo>
                      <a:pt x="2659" y="4238"/>
                      <a:pt x="2674" y="4179"/>
                      <a:pt x="2703" y="4135"/>
                    </a:cubicBezTo>
                    <a:cubicBezTo>
                      <a:pt x="2733" y="4047"/>
                      <a:pt x="2806" y="3929"/>
                      <a:pt x="2806" y="3885"/>
                    </a:cubicBezTo>
                    <a:cubicBezTo>
                      <a:pt x="2806" y="3841"/>
                      <a:pt x="2733" y="3811"/>
                      <a:pt x="2821" y="3738"/>
                    </a:cubicBezTo>
                    <a:cubicBezTo>
                      <a:pt x="2894" y="3679"/>
                      <a:pt x="3056" y="3487"/>
                      <a:pt x="3144" y="3458"/>
                    </a:cubicBezTo>
                    <a:cubicBezTo>
                      <a:pt x="3218" y="3429"/>
                      <a:pt x="3218" y="3296"/>
                      <a:pt x="3276" y="3267"/>
                    </a:cubicBezTo>
                    <a:cubicBezTo>
                      <a:pt x="3335" y="3237"/>
                      <a:pt x="3306" y="3208"/>
                      <a:pt x="3379" y="3223"/>
                    </a:cubicBezTo>
                    <a:cubicBezTo>
                      <a:pt x="3467" y="3237"/>
                      <a:pt x="3512" y="3281"/>
                      <a:pt x="3541" y="3237"/>
                    </a:cubicBezTo>
                    <a:cubicBezTo>
                      <a:pt x="3585" y="3193"/>
                      <a:pt x="3600" y="3193"/>
                      <a:pt x="3673" y="3223"/>
                    </a:cubicBezTo>
                    <a:cubicBezTo>
                      <a:pt x="3732" y="3252"/>
                      <a:pt x="3776" y="3326"/>
                      <a:pt x="3776" y="3355"/>
                    </a:cubicBezTo>
                    <a:cubicBezTo>
                      <a:pt x="3776" y="3399"/>
                      <a:pt x="3776" y="3473"/>
                      <a:pt x="3864" y="3443"/>
                    </a:cubicBezTo>
                    <a:cubicBezTo>
                      <a:pt x="3967" y="3414"/>
                      <a:pt x="4040" y="3399"/>
                      <a:pt x="4040" y="3355"/>
                    </a:cubicBezTo>
                    <a:cubicBezTo>
                      <a:pt x="4040" y="3296"/>
                      <a:pt x="4143" y="3208"/>
                      <a:pt x="4143" y="3164"/>
                    </a:cubicBezTo>
                    <a:cubicBezTo>
                      <a:pt x="4143" y="3105"/>
                      <a:pt x="4143" y="3031"/>
                      <a:pt x="4158" y="2973"/>
                    </a:cubicBezTo>
                    <a:cubicBezTo>
                      <a:pt x="4187" y="2914"/>
                      <a:pt x="4349" y="2870"/>
                      <a:pt x="4349" y="2811"/>
                    </a:cubicBezTo>
                    <a:cubicBezTo>
                      <a:pt x="4349" y="2737"/>
                      <a:pt x="4305" y="2590"/>
                      <a:pt x="4378" y="2531"/>
                    </a:cubicBezTo>
                    <a:cubicBezTo>
                      <a:pt x="4452" y="2458"/>
                      <a:pt x="4584" y="2561"/>
                      <a:pt x="4614" y="2413"/>
                    </a:cubicBezTo>
                    <a:cubicBezTo>
                      <a:pt x="4628" y="2266"/>
                      <a:pt x="4599" y="2207"/>
                      <a:pt x="4658" y="2119"/>
                    </a:cubicBezTo>
                    <a:cubicBezTo>
                      <a:pt x="4731" y="2046"/>
                      <a:pt x="4863" y="2016"/>
                      <a:pt x="4863" y="1898"/>
                    </a:cubicBezTo>
                    <a:cubicBezTo>
                      <a:pt x="4863" y="1795"/>
                      <a:pt x="4849" y="1707"/>
                      <a:pt x="4907" y="1648"/>
                    </a:cubicBezTo>
                    <a:cubicBezTo>
                      <a:pt x="4951" y="1589"/>
                      <a:pt x="5069" y="1325"/>
                      <a:pt x="5157" y="1266"/>
                    </a:cubicBezTo>
                    <a:cubicBezTo>
                      <a:pt x="5260" y="1222"/>
                      <a:pt x="5436" y="1163"/>
                      <a:pt x="5436" y="1089"/>
                    </a:cubicBezTo>
                    <a:cubicBezTo>
                      <a:pt x="5436" y="1001"/>
                      <a:pt x="5510" y="824"/>
                      <a:pt x="5436" y="810"/>
                    </a:cubicBezTo>
                    <a:cubicBezTo>
                      <a:pt x="5378" y="795"/>
                      <a:pt x="5289" y="795"/>
                      <a:pt x="5275" y="766"/>
                    </a:cubicBezTo>
                    <a:cubicBezTo>
                      <a:pt x="5275" y="721"/>
                      <a:pt x="5245" y="457"/>
                      <a:pt x="5216" y="412"/>
                    </a:cubicBezTo>
                    <a:cubicBezTo>
                      <a:pt x="5201" y="383"/>
                      <a:pt x="5113" y="265"/>
                      <a:pt x="5054" y="133"/>
                    </a:cubicBezTo>
                    <a:cubicBezTo>
                      <a:pt x="4922" y="162"/>
                      <a:pt x="4790" y="192"/>
                      <a:pt x="4731" y="206"/>
                    </a:cubicBezTo>
                    <a:cubicBezTo>
                      <a:pt x="4628" y="221"/>
                      <a:pt x="4496" y="339"/>
                      <a:pt x="4408" y="368"/>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0" name="Freeform 474"/>
              <p:cNvSpPr>
                <a:spLocks/>
              </p:cNvSpPr>
              <p:nvPr/>
            </p:nvSpPr>
            <p:spPr bwMode="auto">
              <a:xfrm>
                <a:off x="2881" y="1584"/>
                <a:ext cx="587" cy="472"/>
              </a:xfrm>
              <a:custGeom>
                <a:avLst/>
                <a:gdLst>
                  <a:gd name="T0" fmla="*/ 469 w 587"/>
                  <a:gd name="T1" fmla="*/ 39 h 472"/>
                  <a:gd name="T2" fmla="*/ 411 w 587"/>
                  <a:gd name="T3" fmla="*/ 29 h 472"/>
                  <a:gd name="T4" fmla="*/ 346 w 587"/>
                  <a:gd name="T5" fmla="*/ 45 h 472"/>
                  <a:gd name="T6" fmla="*/ 314 w 587"/>
                  <a:gd name="T7" fmla="*/ 51 h 472"/>
                  <a:gd name="T8" fmla="*/ 272 w 587"/>
                  <a:gd name="T9" fmla="*/ 29 h 472"/>
                  <a:gd name="T10" fmla="*/ 239 w 587"/>
                  <a:gd name="T11" fmla="*/ 34 h 472"/>
                  <a:gd name="T12" fmla="*/ 211 w 587"/>
                  <a:gd name="T13" fmla="*/ 45 h 472"/>
                  <a:gd name="T14" fmla="*/ 189 w 587"/>
                  <a:gd name="T15" fmla="*/ 12 h 472"/>
                  <a:gd name="T16" fmla="*/ 142 w 587"/>
                  <a:gd name="T17" fmla="*/ 0 h 472"/>
                  <a:gd name="T18" fmla="*/ 106 w 587"/>
                  <a:gd name="T19" fmla="*/ 8 h 472"/>
                  <a:gd name="T20" fmla="*/ 80 w 587"/>
                  <a:gd name="T21" fmla="*/ 26 h 472"/>
                  <a:gd name="T22" fmla="*/ 66 w 587"/>
                  <a:gd name="T23" fmla="*/ 54 h 472"/>
                  <a:gd name="T24" fmla="*/ 55 w 587"/>
                  <a:gd name="T25" fmla="*/ 84 h 472"/>
                  <a:gd name="T26" fmla="*/ 47 w 587"/>
                  <a:gd name="T27" fmla="*/ 117 h 472"/>
                  <a:gd name="T28" fmla="*/ 56 w 587"/>
                  <a:gd name="T29" fmla="*/ 141 h 472"/>
                  <a:gd name="T30" fmla="*/ 53 w 587"/>
                  <a:gd name="T31" fmla="*/ 167 h 472"/>
                  <a:gd name="T32" fmla="*/ 37 w 587"/>
                  <a:gd name="T33" fmla="*/ 195 h 472"/>
                  <a:gd name="T34" fmla="*/ 17 w 587"/>
                  <a:gd name="T35" fmla="*/ 230 h 472"/>
                  <a:gd name="T36" fmla="*/ 6 w 587"/>
                  <a:gd name="T37" fmla="*/ 239 h 472"/>
                  <a:gd name="T38" fmla="*/ 0 w 587"/>
                  <a:gd name="T39" fmla="*/ 365 h 472"/>
                  <a:gd name="T40" fmla="*/ 42 w 587"/>
                  <a:gd name="T41" fmla="*/ 366 h 472"/>
                  <a:gd name="T42" fmla="*/ 89 w 587"/>
                  <a:gd name="T43" fmla="*/ 371 h 472"/>
                  <a:gd name="T44" fmla="*/ 134 w 587"/>
                  <a:gd name="T45" fmla="*/ 436 h 472"/>
                  <a:gd name="T46" fmla="*/ 156 w 587"/>
                  <a:gd name="T47" fmla="*/ 466 h 472"/>
                  <a:gd name="T48" fmla="*/ 173 w 587"/>
                  <a:gd name="T49" fmla="*/ 466 h 472"/>
                  <a:gd name="T50" fmla="*/ 188 w 587"/>
                  <a:gd name="T51" fmla="*/ 465 h 472"/>
                  <a:gd name="T52" fmla="*/ 202 w 587"/>
                  <a:gd name="T53" fmla="*/ 455 h 472"/>
                  <a:gd name="T54" fmla="*/ 230 w 587"/>
                  <a:gd name="T55" fmla="*/ 454 h 472"/>
                  <a:gd name="T56" fmla="*/ 267 w 587"/>
                  <a:gd name="T57" fmla="*/ 454 h 472"/>
                  <a:gd name="T58" fmla="*/ 266 w 587"/>
                  <a:gd name="T59" fmla="*/ 447 h 472"/>
                  <a:gd name="T60" fmla="*/ 280 w 587"/>
                  <a:gd name="T61" fmla="*/ 455 h 472"/>
                  <a:gd name="T62" fmla="*/ 288 w 587"/>
                  <a:gd name="T63" fmla="*/ 440 h 472"/>
                  <a:gd name="T64" fmla="*/ 299 w 587"/>
                  <a:gd name="T65" fmla="*/ 413 h 472"/>
                  <a:gd name="T66" fmla="*/ 300 w 587"/>
                  <a:gd name="T67" fmla="*/ 397 h 472"/>
                  <a:gd name="T68" fmla="*/ 335 w 587"/>
                  <a:gd name="T69" fmla="*/ 368 h 472"/>
                  <a:gd name="T70" fmla="*/ 349 w 587"/>
                  <a:gd name="T71" fmla="*/ 347 h 472"/>
                  <a:gd name="T72" fmla="*/ 360 w 587"/>
                  <a:gd name="T73" fmla="*/ 343 h 472"/>
                  <a:gd name="T74" fmla="*/ 377 w 587"/>
                  <a:gd name="T75" fmla="*/ 344 h 472"/>
                  <a:gd name="T76" fmla="*/ 391 w 587"/>
                  <a:gd name="T77" fmla="*/ 343 h 472"/>
                  <a:gd name="T78" fmla="*/ 402 w 587"/>
                  <a:gd name="T79" fmla="*/ 357 h 472"/>
                  <a:gd name="T80" fmla="*/ 411 w 587"/>
                  <a:gd name="T81" fmla="*/ 366 h 472"/>
                  <a:gd name="T82" fmla="*/ 430 w 587"/>
                  <a:gd name="T83" fmla="*/ 357 h 472"/>
                  <a:gd name="T84" fmla="*/ 441 w 587"/>
                  <a:gd name="T85" fmla="*/ 336 h 472"/>
                  <a:gd name="T86" fmla="*/ 443 w 587"/>
                  <a:gd name="T87" fmla="*/ 316 h 472"/>
                  <a:gd name="T88" fmla="*/ 463 w 587"/>
                  <a:gd name="T89" fmla="*/ 299 h 472"/>
                  <a:gd name="T90" fmla="*/ 466 w 587"/>
                  <a:gd name="T91" fmla="*/ 269 h 472"/>
                  <a:gd name="T92" fmla="*/ 491 w 587"/>
                  <a:gd name="T93" fmla="*/ 256 h 472"/>
                  <a:gd name="T94" fmla="*/ 496 w 587"/>
                  <a:gd name="T95" fmla="*/ 225 h 472"/>
                  <a:gd name="T96" fmla="*/ 518 w 587"/>
                  <a:gd name="T97" fmla="*/ 202 h 472"/>
                  <a:gd name="T98" fmla="*/ 522 w 587"/>
                  <a:gd name="T99" fmla="*/ 175 h 472"/>
                  <a:gd name="T100" fmla="*/ 549 w 587"/>
                  <a:gd name="T101" fmla="*/ 134 h 472"/>
                  <a:gd name="T102" fmla="*/ 579 w 587"/>
                  <a:gd name="T103" fmla="*/ 116 h 472"/>
                  <a:gd name="T104" fmla="*/ 579 w 587"/>
                  <a:gd name="T105" fmla="*/ 86 h 472"/>
                  <a:gd name="T106" fmla="*/ 562 w 587"/>
                  <a:gd name="T107" fmla="*/ 81 h 472"/>
                  <a:gd name="T108" fmla="*/ 555 w 587"/>
                  <a:gd name="T109" fmla="*/ 43 h 472"/>
                  <a:gd name="T110" fmla="*/ 538 w 587"/>
                  <a:gd name="T111" fmla="*/ 14 h 472"/>
                  <a:gd name="T112" fmla="*/ 504 w 587"/>
                  <a:gd name="T113" fmla="*/ 22 h 472"/>
                  <a:gd name="T114" fmla="*/ 469 w 587"/>
                  <a:gd name="T115" fmla="*/ 3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7" h="472">
                    <a:moveTo>
                      <a:pt x="469" y="39"/>
                    </a:moveTo>
                    <a:cubicBezTo>
                      <a:pt x="458" y="42"/>
                      <a:pt x="432" y="29"/>
                      <a:pt x="411" y="29"/>
                    </a:cubicBezTo>
                    <a:cubicBezTo>
                      <a:pt x="391" y="29"/>
                      <a:pt x="357" y="37"/>
                      <a:pt x="346" y="45"/>
                    </a:cubicBezTo>
                    <a:cubicBezTo>
                      <a:pt x="336" y="51"/>
                      <a:pt x="335" y="51"/>
                      <a:pt x="314" y="51"/>
                    </a:cubicBezTo>
                    <a:cubicBezTo>
                      <a:pt x="294" y="51"/>
                      <a:pt x="280" y="34"/>
                      <a:pt x="272" y="29"/>
                    </a:cubicBezTo>
                    <a:cubicBezTo>
                      <a:pt x="266" y="23"/>
                      <a:pt x="245" y="31"/>
                      <a:pt x="239" y="34"/>
                    </a:cubicBezTo>
                    <a:cubicBezTo>
                      <a:pt x="235" y="39"/>
                      <a:pt x="225" y="40"/>
                      <a:pt x="211" y="45"/>
                    </a:cubicBezTo>
                    <a:cubicBezTo>
                      <a:pt x="197" y="48"/>
                      <a:pt x="195" y="17"/>
                      <a:pt x="189" y="12"/>
                    </a:cubicBezTo>
                    <a:cubicBezTo>
                      <a:pt x="184" y="6"/>
                      <a:pt x="150" y="0"/>
                      <a:pt x="142" y="0"/>
                    </a:cubicBezTo>
                    <a:cubicBezTo>
                      <a:pt x="133" y="0"/>
                      <a:pt x="114" y="8"/>
                      <a:pt x="106" y="8"/>
                    </a:cubicBezTo>
                    <a:cubicBezTo>
                      <a:pt x="98" y="8"/>
                      <a:pt x="84" y="14"/>
                      <a:pt x="80" y="26"/>
                    </a:cubicBezTo>
                    <a:cubicBezTo>
                      <a:pt x="73" y="39"/>
                      <a:pt x="70" y="48"/>
                      <a:pt x="66" y="54"/>
                    </a:cubicBezTo>
                    <a:cubicBezTo>
                      <a:pt x="62" y="61"/>
                      <a:pt x="56" y="65"/>
                      <a:pt x="55" y="84"/>
                    </a:cubicBezTo>
                    <a:cubicBezTo>
                      <a:pt x="53" y="105"/>
                      <a:pt x="47" y="105"/>
                      <a:pt x="47" y="117"/>
                    </a:cubicBezTo>
                    <a:cubicBezTo>
                      <a:pt x="45" y="131"/>
                      <a:pt x="51" y="133"/>
                      <a:pt x="56" y="141"/>
                    </a:cubicBezTo>
                    <a:cubicBezTo>
                      <a:pt x="61" y="148"/>
                      <a:pt x="61" y="156"/>
                      <a:pt x="53" y="167"/>
                    </a:cubicBezTo>
                    <a:cubicBezTo>
                      <a:pt x="47" y="180"/>
                      <a:pt x="50" y="188"/>
                      <a:pt x="37" y="195"/>
                    </a:cubicBezTo>
                    <a:cubicBezTo>
                      <a:pt x="25" y="202"/>
                      <a:pt x="26" y="219"/>
                      <a:pt x="17" y="230"/>
                    </a:cubicBezTo>
                    <a:cubicBezTo>
                      <a:pt x="9" y="239"/>
                      <a:pt x="11" y="230"/>
                      <a:pt x="6" y="239"/>
                    </a:cubicBezTo>
                    <a:cubicBezTo>
                      <a:pt x="3" y="247"/>
                      <a:pt x="1" y="327"/>
                      <a:pt x="0" y="365"/>
                    </a:cubicBezTo>
                    <a:cubicBezTo>
                      <a:pt x="17" y="365"/>
                      <a:pt x="34" y="366"/>
                      <a:pt x="42" y="366"/>
                    </a:cubicBezTo>
                    <a:cubicBezTo>
                      <a:pt x="58" y="366"/>
                      <a:pt x="69" y="361"/>
                      <a:pt x="89" y="371"/>
                    </a:cubicBezTo>
                    <a:cubicBezTo>
                      <a:pt x="108" y="380"/>
                      <a:pt x="130" y="424"/>
                      <a:pt x="134" y="436"/>
                    </a:cubicBezTo>
                    <a:cubicBezTo>
                      <a:pt x="139" y="447"/>
                      <a:pt x="145" y="462"/>
                      <a:pt x="156" y="466"/>
                    </a:cubicBezTo>
                    <a:cubicBezTo>
                      <a:pt x="167" y="472"/>
                      <a:pt x="170" y="462"/>
                      <a:pt x="173" y="466"/>
                    </a:cubicBezTo>
                    <a:cubicBezTo>
                      <a:pt x="177" y="472"/>
                      <a:pt x="181" y="463"/>
                      <a:pt x="188" y="465"/>
                    </a:cubicBezTo>
                    <a:cubicBezTo>
                      <a:pt x="194" y="465"/>
                      <a:pt x="199" y="458"/>
                      <a:pt x="202" y="455"/>
                    </a:cubicBezTo>
                    <a:cubicBezTo>
                      <a:pt x="206" y="452"/>
                      <a:pt x="217" y="451"/>
                      <a:pt x="230" y="454"/>
                    </a:cubicBezTo>
                    <a:cubicBezTo>
                      <a:pt x="241" y="457"/>
                      <a:pt x="260" y="455"/>
                      <a:pt x="267" y="454"/>
                    </a:cubicBezTo>
                    <a:cubicBezTo>
                      <a:pt x="275" y="452"/>
                      <a:pt x="267" y="454"/>
                      <a:pt x="266" y="447"/>
                    </a:cubicBezTo>
                    <a:cubicBezTo>
                      <a:pt x="266" y="441"/>
                      <a:pt x="274" y="451"/>
                      <a:pt x="280" y="455"/>
                    </a:cubicBezTo>
                    <a:cubicBezTo>
                      <a:pt x="283" y="451"/>
                      <a:pt x="285" y="444"/>
                      <a:pt x="288" y="440"/>
                    </a:cubicBezTo>
                    <a:cubicBezTo>
                      <a:pt x="291" y="430"/>
                      <a:pt x="299" y="418"/>
                      <a:pt x="299" y="413"/>
                    </a:cubicBezTo>
                    <a:cubicBezTo>
                      <a:pt x="299" y="408"/>
                      <a:pt x="291" y="405"/>
                      <a:pt x="300" y="397"/>
                    </a:cubicBezTo>
                    <a:cubicBezTo>
                      <a:pt x="308" y="391"/>
                      <a:pt x="325" y="371"/>
                      <a:pt x="335" y="368"/>
                    </a:cubicBezTo>
                    <a:cubicBezTo>
                      <a:pt x="343" y="365"/>
                      <a:pt x="343" y="350"/>
                      <a:pt x="349" y="347"/>
                    </a:cubicBezTo>
                    <a:cubicBezTo>
                      <a:pt x="355" y="344"/>
                      <a:pt x="352" y="341"/>
                      <a:pt x="360" y="343"/>
                    </a:cubicBezTo>
                    <a:cubicBezTo>
                      <a:pt x="369" y="344"/>
                      <a:pt x="374" y="349"/>
                      <a:pt x="377" y="344"/>
                    </a:cubicBezTo>
                    <a:cubicBezTo>
                      <a:pt x="382" y="339"/>
                      <a:pt x="383" y="339"/>
                      <a:pt x="391" y="343"/>
                    </a:cubicBezTo>
                    <a:cubicBezTo>
                      <a:pt x="397" y="346"/>
                      <a:pt x="402" y="354"/>
                      <a:pt x="402" y="357"/>
                    </a:cubicBezTo>
                    <a:cubicBezTo>
                      <a:pt x="402" y="361"/>
                      <a:pt x="402" y="369"/>
                      <a:pt x="411" y="366"/>
                    </a:cubicBezTo>
                    <a:cubicBezTo>
                      <a:pt x="422" y="363"/>
                      <a:pt x="430" y="361"/>
                      <a:pt x="430" y="357"/>
                    </a:cubicBezTo>
                    <a:cubicBezTo>
                      <a:pt x="430" y="350"/>
                      <a:pt x="441" y="341"/>
                      <a:pt x="441" y="336"/>
                    </a:cubicBezTo>
                    <a:cubicBezTo>
                      <a:pt x="441" y="330"/>
                      <a:pt x="441" y="322"/>
                      <a:pt x="443" y="316"/>
                    </a:cubicBezTo>
                    <a:cubicBezTo>
                      <a:pt x="446" y="310"/>
                      <a:pt x="463" y="305"/>
                      <a:pt x="463" y="299"/>
                    </a:cubicBezTo>
                    <a:cubicBezTo>
                      <a:pt x="463" y="291"/>
                      <a:pt x="458" y="275"/>
                      <a:pt x="466" y="269"/>
                    </a:cubicBezTo>
                    <a:cubicBezTo>
                      <a:pt x="474" y="261"/>
                      <a:pt x="488" y="272"/>
                      <a:pt x="491" y="256"/>
                    </a:cubicBezTo>
                    <a:cubicBezTo>
                      <a:pt x="493" y="241"/>
                      <a:pt x="490" y="234"/>
                      <a:pt x="496" y="225"/>
                    </a:cubicBezTo>
                    <a:cubicBezTo>
                      <a:pt x="504" y="217"/>
                      <a:pt x="518" y="214"/>
                      <a:pt x="518" y="202"/>
                    </a:cubicBezTo>
                    <a:cubicBezTo>
                      <a:pt x="518" y="191"/>
                      <a:pt x="516" y="181"/>
                      <a:pt x="522" y="175"/>
                    </a:cubicBezTo>
                    <a:cubicBezTo>
                      <a:pt x="527" y="169"/>
                      <a:pt x="540" y="141"/>
                      <a:pt x="549" y="134"/>
                    </a:cubicBezTo>
                    <a:cubicBezTo>
                      <a:pt x="560" y="130"/>
                      <a:pt x="579" y="123"/>
                      <a:pt x="579" y="116"/>
                    </a:cubicBezTo>
                    <a:cubicBezTo>
                      <a:pt x="579" y="106"/>
                      <a:pt x="587" y="87"/>
                      <a:pt x="579" y="86"/>
                    </a:cubicBezTo>
                    <a:cubicBezTo>
                      <a:pt x="573" y="84"/>
                      <a:pt x="563" y="84"/>
                      <a:pt x="562" y="81"/>
                    </a:cubicBezTo>
                    <a:cubicBezTo>
                      <a:pt x="562" y="76"/>
                      <a:pt x="558" y="48"/>
                      <a:pt x="555" y="43"/>
                    </a:cubicBezTo>
                    <a:cubicBezTo>
                      <a:pt x="554" y="40"/>
                      <a:pt x="544" y="28"/>
                      <a:pt x="538" y="14"/>
                    </a:cubicBezTo>
                    <a:cubicBezTo>
                      <a:pt x="524" y="17"/>
                      <a:pt x="510" y="20"/>
                      <a:pt x="504" y="22"/>
                    </a:cubicBezTo>
                    <a:cubicBezTo>
                      <a:pt x="493" y="23"/>
                      <a:pt x="479" y="36"/>
                      <a:pt x="469" y="39"/>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80" name="Group 478"/>
            <p:cNvGrpSpPr>
              <a:grpSpLocks/>
            </p:cNvGrpSpPr>
            <p:nvPr/>
          </p:nvGrpSpPr>
          <p:grpSpPr bwMode="auto">
            <a:xfrm>
              <a:off x="5044864" y="2433630"/>
              <a:ext cx="612776" cy="446086"/>
              <a:chOff x="2488" y="1511"/>
              <a:chExt cx="386" cy="281"/>
            </a:xfrm>
            <a:solidFill>
              <a:srgbClr val="70AD47">
                <a:lumMod val="20000"/>
                <a:lumOff val="80000"/>
              </a:srgbClr>
            </a:solidFill>
          </p:grpSpPr>
          <p:sp>
            <p:nvSpPr>
              <p:cNvPr id="187" name="Freeform 476"/>
              <p:cNvSpPr>
                <a:spLocks/>
              </p:cNvSpPr>
              <p:nvPr/>
            </p:nvSpPr>
            <p:spPr bwMode="auto">
              <a:xfrm>
                <a:off x="2488" y="1511"/>
                <a:ext cx="386" cy="281"/>
              </a:xfrm>
              <a:custGeom>
                <a:avLst/>
                <a:gdLst>
                  <a:gd name="T0" fmla="*/ 6969 w 7234"/>
                  <a:gd name="T1" fmla="*/ 2761 h 5286"/>
                  <a:gd name="T2" fmla="*/ 6940 w 7234"/>
                  <a:gd name="T3" fmla="*/ 2379 h 5286"/>
                  <a:gd name="T4" fmla="*/ 6469 w 7234"/>
                  <a:gd name="T5" fmla="*/ 2496 h 5286"/>
                  <a:gd name="T6" fmla="*/ 5940 w 7234"/>
                  <a:gd name="T7" fmla="*/ 1909 h 5286"/>
                  <a:gd name="T8" fmla="*/ 6234 w 7234"/>
                  <a:gd name="T9" fmla="*/ 1821 h 5286"/>
                  <a:gd name="T10" fmla="*/ 5587 w 7234"/>
                  <a:gd name="T11" fmla="*/ 1321 h 5286"/>
                  <a:gd name="T12" fmla="*/ 5352 w 7234"/>
                  <a:gd name="T13" fmla="*/ 793 h 5286"/>
                  <a:gd name="T14" fmla="*/ 5411 w 7234"/>
                  <a:gd name="T15" fmla="*/ 294 h 5286"/>
                  <a:gd name="T16" fmla="*/ 5411 w 7234"/>
                  <a:gd name="T17" fmla="*/ 294 h 5286"/>
                  <a:gd name="T18" fmla="*/ 4646 w 7234"/>
                  <a:gd name="T19" fmla="*/ 29 h 5286"/>
                  <a:gd name="T20" fmla="*/ 4382 w 7234"/>
                  <a:gd name="T21" fmla="*/ 294 h 5286"/>
                  <a:gd name="T22" fmla="*/ 3676 w 7234"/>
                  <a:gd name="T23" fmla="*/ 646 h 5286"/>
                  <a:gd name="T24" fmla="*/ 2970 w 7234"/>
                  <a:gd name="T25" fmla="*/ 1057 h 5286"/>
                  <a:gd name="T26" fmla="*/ 2265 w 7234"/>
                  <a:gd name="T27" fmla="*/ 1263 h 5286"/>
                  <a:gd name="T28" fmla="*/ 2088 w 7234"/>
                  <a:gd name="T29" fmla="*/ 1703 h 5286"/>
                  <a:gd name="T30" fmla="*/ 1618 w 7234"/>
                  <a:gd name="T31" fmla="*/ 1556 h 5286"/>
                  <a:gd name="T32" fmla="*/ 1382 w 7234"/>
                  <a:gd name="T33" fmla="*/ 1703 h 5286"/>
                  <a:gd name="T34" fmla="*/ 1382 w 7234"/>
                  <a:gd name="T35" fmla="*/ 1997 h 5286"/>
                  <a:gd name="T36" fmla="*/ 1177 w 7234"/>
                  <a:gd name="T37" fmla="*/ 2173 h 5286"/>
                  <a:gd name="T38" fmla="*/ 941 w 7234"/>
                  <a:gd name="T39" fmla="*/ 2790 h 5286"/>
                  <a:gd name="T40" fmla="*/ 295 w 7234"/>
                  <a:gd name="T41" fmla="*/ 2937 h 5286"/>
                  <a:gd name="T42" fmla="*/ 353 w 7234"/>
                  <a:gd name="T43" fmla="*/ 3319 h 5286"/>
                  <a:gd name="T44" fmla="*/ 118 w 7234"/>
                  <a:gd name="T45" fmla="*/ 3847 h 5286"/>
                  <a:gd name="T46" fmla="*/ 0 w 7234"/>
                  <a:gd name="T47" fmla="*/ 4317 h 5286"/>
                  <a:gd name="T48" fmla="*/ 265 w 7234"/>
                  <a:gd name="T49" fmla="*/ 4493 h 5286"/>
                  <a:gd name="T50" fmla="*/ 500 w 7234"/>
                  <a:gd name="T51" fmla="*/ 4758 h 5286"/>
                  <a:gd name="T52" fmla="*/ 912 w 7234"/>
                  <a:gd name="T53" fmla="*/ 5022 h 5286"/>
                  <a:gd name="T54" fmla="*/ 1618 w 7234"/>
                  <a:gd name="T55" fmla="*/ 4846 h 5286"/>
                  <a:gd name="T56" fmla="*/ 2147 w 7234"/>
                  <a:gd name="T57" fmla="*/ 5110 h 5286"/>
                  <a:gd name="T58" fmla="*/ 2412 w 7234"/>
                  <a:gd name="T59" fmla="*/ 5286 h 5286"/>
                  <a:gd name="T60" fmla="*/ 2441 w 7234"/>
                  <a:gd name="T61" fmla="*/ 4582 h 5286"/>
                  <a:gd name="T62" fmla="*/ 2412 w 7234"/>
                  <a:gd name="T63" fmla="*/ 4112 h 5286"/>
                  <a:gd name="T64" fmla="*/ 2676 w 7234"/>
                  <a:gd name="T65" fmla="*/ 3818 h 5286"/>
                  <a:gd name="T66" fmla="*/ 4470 w 7234"/>
                  <a:gd name="T67" fmla="*/ 3935 h 5286"/>
                  <a:gd name="T68" fmla="*/ 4734 w 7234"/>
                  <a:gd name="T69" fmla="*/ 3847 h 5286"/>
                  <a:gd name="T70" fmla="*/ 5617 w 7234"/>
                  <a:gd name="T71" fmla="*/ 4024 h 5286"/>
                  <a:gd name="T72" fmla="*/ 5999 w 7234"/>
                  <a:gd name="T73" fmla="*/ 3818 h 5286"/>
                  <a:gd name="T74" fmla="*/ 6469 w 7234"/>
                  <a:gd name="T75" fmla="*/ 3495 h 5286"/>
                  <a:gd name="T76" fmla="*/ 7028 w 7234"/>
                  <a:gd name="T77" fmla="*/ 3436 h 5286"/>
                  <a:gd name="T78" fmla="*/ 7234 w 7234"/>
                  <a:gd name="T79" fmla="*/ 3113 h 5286"/>
                  <a:gd name="T80" fmla="*/ 6969 w 7234"/>
                  <a:gd name="T81" fmla="*/ 2761 h 5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34" h="5286">
                    <a:moveTo>
                      <a:pt x="6969" y="2761"/>
                    </a:moveTo>
                    <a:cubicBezTo>
                      <a:pt x="6999" y="2614"/>
                      <a:pt x="7087" y="2379"/>
                      <a:pt x="6940" y="2379"/>
                    </a:cubicBezTo>
                    <a:cubicBezTo>
                      <a:pt x="6763" y="2379"/>
                      <a:pt x="6705" y="2614"/>
                      <a:pt x="6469" y="2496"/>
                    </a:cubicBezTo>
                    <a:cubicBezTo>
                      <a:pt x="6234" y="2349"/>
                      <a:pt x="5793" y="1968"/>
                      <a:pt x="5940" y="1909"/>
                    </a:cubicBezTo>
                    <a:cubicBezTo>
                      <a:pt x="6058" y="1850"/>
                      <a:pt x="6469" y="1997"/>
                      <a:pt x="6234" y="1821"/>
                    </a:cubicBezTo>
                    <a:cubicBezTo>
                      <a:pt x="5999" y="1645"/>
                      <a:pt x="5734" y="1586"/>
                      <a:pt x="5587" y="1321"/>
                    </a:cubicBezTo>
                    <a:cubicBezTo>
                      <a:pt x="5411" y="1028"/>
                      <a:pt x="5293" y="1028"/>
                      <a:pt x="5352" y="793"/>
                    </a:cubicBezTo>
                    <a:cubicBezTo>
                      <a:pt x="5381" y="617"/>
                      <a:pt x="5381" y="528"/>
                      <a:pt x="5411" y="294"/>
                    </a:cubicBezTo>
                    <a:cubicBezTo>
                      <a:pt x="5411" y="294"/>
                      <a:pt x="5411" y="294"/>
                      <a:pt x="5411" y="294"/>
                    </a:cubicBezTo>
                    <a:cubicBezTo>
                      <a:pt x="5205" y="294"/>
                      <a:pt x="4793" y="29"/>
                      <a:pt x="4646" y="29"/>
                    </a:cubicBezTo>
                    <a:cubicBezTo>
                      <a:pt x="4470" y="0"/>
                      <a:pt x="4440" y="147"/>
                      <a:pt x="4382" y="294"/>
                    </a:cubicBezTo>
                    <a:cubicBezTo>
                      <a:pt x="4293" y="411"/>
                      <a:pt x="3882" y="528"/>
                      <a:pt x="3676" y="646"/>
                    </a:cubicBezTo>
                    <a:cubicBezTo>
                      <a:pt x="3441" y="734"/>
                      <a:pt x="3088" y="969"/>
                      <a:pt x="2970" y="1057"/>
                    </a:cubicBezTo>
                    <a:cubicBezTo>
                      <a:pt x="2853" y="1175"/>
                      <a:pt x="2470" y="1116"/>
                      <a:pt x="2265" y="1263"/>
                    </a:cubicBezTo>
                    <a:cubicBezTo>
                      <a:pt x="2059" y="1380"/>
                      <a:pt x="2206" y="1615"/>
                      <a:pt x="2088" y="1703"/>
                    </a:cubicBezTo>
                    <a:cubicBezTo>
                      <a:pt x="1941" y="1821"/>
                      <a:pt x="1853" y="1615"/>
                      <a:pt x="1618" y="1556"/>
                    </a:cubicBezTo>
                    <a:cubicBezTo>
                      <a:pt x="1382" y="1498"/>
                      <a:pt x="1529" y="1615"/>
                      <a:pt x="1382" y="1703"/>
                    </a:cubicBezTo>
                    <a:cubicBezTo>
                      <a:pt x="1206" y="1821"/>
                      <a:pt x="1382" y="1909"/>
                      <a:pt x="1382" y="1997"/>
                    </a:cubicBezTo>
                    <a:cubicBezTo>
                      <a:pt x="1382" y="2114"/>
                      <a:pt x="1294" y="2173"/>
                      <a:pt x="1177" y="2173"/>
                    </a:cubicBezTo>
                    <a:cubicBezTo>
                      <a:pt x="1088" y="2173"/>
                      <a:pt x="1059" y="2643"/>
                      <a:pt x="941" y="2790"/>
                    </a:cubicBezTo>
                    <a:cubicBezTo>
                      <a:pt x="853" y="2937"/>
                      <a:pt x="442" y="2849"/>
                      <a:pt x="295" y="2937"/>
                    </a:cubicBezTo>
                    <a:cubicBezTo>
                      <a:pt x="177" y="2996"/>
                      <a:pt x="324" y="3142"/>
                      <a:pt x="353" y="3319"/>
                    </a:cubicBezTo>
                    <a:cubicBezTo>
                      <a:pt x="383" y="3524"/>
                      <a:pt x="118" y="3612"/>
                      <a:pt x="118" y="3847"/>
                    </a:cubicBezTo>
                    <a:cubicBezTo>
                      <a:pt x="118" y="3965"/>
                      <a:pt x="59" y="4141"/>
                      <a:pt x="0" y="4317"/>
                    </a:cubicBezTo>
                    <a:cubicBezTo>
                      <a:pt x="89" y="4347"/>
                      <a:pt x="177" y="4435"/>
                      <a:pt x="265" y="4493"/>
                    </a:cubicBezTo>
                    <a:cubicBezTo>
                      <a:pt x="412" y="4552"/>
                      <a:pt x="442" y="4582"/>
                      <a:pt x="500" y="4758"/>
                    </a:cubicBezTo>
                    <a:cubicBezTo>
                      <a:pt x="530" y="4905"/>
                      <a:pt x="647" y="4934"/>
                      <a:pt x="912" y="5022"/>
                    </a:cubicBezTo>
                    <a:cubicBezTo>
                      <a:pt x="1177" y="5110"/>
                      <a:pt x="1382" y="4846"/>
                      <a:pt x="1618" y="4846"/>
                    </a:cubicBezTo>
                    <a:cubicBezTo>
                      <a:pt x="1853" y="4846"/>
                      <a:pt x="2000" y="4934"/>
                      <a:pt x="2147" y="5110"/>
                    </a:cubicBezTo>
                    <a:cubicBezTo>
                      <a:pt x="2265" y="5198"/>
                      <a:pt x="2323" y="5257"/>
                      <a:pt x="2412" y="5286"/>
                    </a:cubicBezTo>
                    <a:cubicBezTo>
                      <a:pt x="2412" y="5022"/>
                      <a:pt x="2441" y="4640"/>
                      <a:pt x="2441" y="4582"/>
                    </a:cubicBezTo>
                    <a:cubicBezTo>
                      <a:pt x="2441" y="4523"/>
                      <a:pt x="2382" y="4229"/>
                      <a:pt x="2412" y="4112"/>
                    </a:cubicBezTo>
                    <a:cubicBezTo>
                      <a:pt x="2441" y="3965"/>
                      <a:pt x="2441" y="3818"/>
                      <a:pt x="2676" y="3818"/>
                    </a:cubicBezTo>
                    <a:cubicBezTo>
                      <a:pt x="2941" y="3818"/>
                      <a:pt x="4352" y="3965"/>
                      <a:pt x="4470" y="3935"/>
                    </a:cubicBezTo>
                    <a:cubicBezTo>
                      <a:pt x="4617" y="3906"/>
                      <a:pt x="4617" y="3847"/>
                      <a:pt x="4734" y="3847"/>
                    </a:cubicBezTo>
                    <a:cubicBezTo>
                      <a:pt x="4881" y="3847"/>
                      <a:pt x="5440" y="4053"/>
                      <a:pt x="5617" y="4024"/>
                    </a:cubicBezTo>
                    <a:cubicBezTo>
                      <a:pt x="5764" y="3994"/>
                      <a:pt x="5911" y="3935"/>
                      <a:pt x="5999" y="3818"/>
                    </a:cubicBezTo>
                    <a:cubicBezTo>
                      <a:pt x="6058" y="3671"/>
                      <a:pt x="6352" y="3495"/>
                      <a:pt x="6469" y="3495"/>
                    </a:cubicBezTo>
                    <a:cubicBezTo>
                      <a:pt x="6587" y="3495"/>
                      <a:pt x="6910" y="3554"/>
                      <a:pt x="7028" y="3436"/>
                    </a:cubicBezTo>
                    <a:cubicBezTo>
                      <a:pt x="7175" y="3319"/>
                      <a:pt x="7234" y="3231"/>
                      <a:pt x="7234" y="3113"/>
                    </a:cubicBezTo>
                    <a:cubicBezTo>
                      <a:pt x="7087" y="2996"/>
                      <a:pt x="6969" y="2849"/>
                      <a:pt x="6969" y="2761"/>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88" name="Freeform 477"/>
              <p:cNvSpPr>
                <a:spLocks/>
              </p:cNvSpPr>
              <p:nvPr/>
            </p:nvSpPr>
            <p:spPr bwMode="auto">
              <a:xfrm>
                <a:off x="2488" y="1511"/>
                <a:ext cx="386" cy="281"/>
              </a:xfrm>
              <a:custGeom>
                <a:avLst/>
                <a:gdLst>
                  <a:gd name="T0" fmla="*/ 372 w 386"/>
                  <a:gd name="T1" fmla="*/ 147 h 281"/>
                  <a:gd name="T2" fmla="*/ 370 w 386"/>
                  <a:gd name="T3" fmla="*/ 127 h 281"/>
                  <a:gd name="T4" fmla="*/ 345 w 386"/>
                  <a:gd name="T5" fmla="*/ 133 h 281"/>
                  <a:gd name="T6" fmla="*/ 317 w 386"/>
                  <a:gd name="T7" fmla="*/ 102 h 281"/>
                  <a:gd name="T8" fmla="*/ 332 w 386"/>
                  <a:gd name="T9" fmla="*/ 97 h 281"/>
                  <a:gd name="T10" fmla="*/ 298 w 386"/>
                  <a:gd name="T11" fmla="*/ 70 h 281"/>
                  <a:gd name="T12" fmla="*/ 285 w 386"/>
                  <a:gd name="T13" fmla="*/ 42 h 281"/>
                  <a:gd name="T14" fmla="*/ 289 w 386"/>
                  <a:gd name="T15" fmla="*/ 16 h 281"/>
                  <a:gd name="T16" fmla="*/ 289 w 386"/>
                  <a:gd name="T17" fmla="*/ 16 h 281"/>
                  <a:gd name="T18" fmla="*/ 248 w 386"/>
                  <a:gd name="T19" fmla="*/ 2 h 281"/>
                  <a:gd name="T20" fmla="*/ 234 w 386"/>
                  <a:gd name="T21" fmla="*/ 16 h 281"/>
                  <a:gd name="T22" fmla="*/ 196 w 386"/>
                  <a:gd name="T23" fmla="*/ 34 h 281"/>
                  <a:gd name="T24" fmla="*/ 159 w 386"/>
                  <a:gd name="T25" fmla="*/ 56 h 281"/>
                  <a:gd name="T26" fmla="*/ 121 w 386"/>
                  <a:gd name="T27" fmla="*/ 67 h 281"/>
                  <a:gd name="T28" fmla="*/ 112 w 386"/>
                  <a:gd name="T29" fmla="*/ 91 h 281"/>
                  <a:gd name="T30" fmla="*/ 87 w 386"/>
                  <a:gd name="T31" fmla="*/ 83 h 281"/>
                  <a:gd name="T32" fmla="*/ 74 w 386"/>
                  <a:gd name="T33" fmla="*/ 91 h 281"/>
                  <a:gd name="T34" fmla="*/ 74 w 386"/>
                  <a:gd name="T35" fmla="*/ 106 h 281"/>
                  <a:gd name="T36" fmla="*/ 63 w 386"/>
                  <a:gd name="T37" fmla="*/ 116 h 281"/>
                  <a:gd name="T38" fmla="*/ 51 w 386"/>
                  <a:gd name="T39" fmla="*/ 148 h 281"/>
                  <a:gd name="T40" fmla="*/ 16 w 386"/>
                  <a:gd name="T41" fmla="*/ 156 h 281"/>
                  <a:gd name="T42" fmla="*/ 19 w 386"/>
                  <a:gd name="T43" fmla="*/ 177 h 281"/>
                  <a:gd name="T44" fmla="*/ 7 w 386"/>
                  <a:gd name="T45" fmla="*/ 205 h 281"/>
                  <a:gd name="T46" fmla="*/ 0 w 386"/>
                  <a:gd name="T47" fmla="*/ 230 h 281"/>
                  <a:gd name="T48" fmla="*/ 15 w 386"/>
                  <a:gd name="T49" fmla="*/ 239 h 281"/>
                  <a:gd name="T50" fmla="*/ 27 w 386"/>
                  <a:gd name="T51" fmla="*/ 253 h 281"/>
                  <a:gd name="T52" fmla="*/ 49 w 386"/>
                  <a:gd name="T53" fmla="*/ 267 h 281"/>
                  <a:gd name="T54" fmla="*/ 87 w 386"/>
                  <a:gd name="T55" fmla="*/ 258 h 281"/>
                  <a:gd name="T56" fmla="*/ 115 w 386"/>
                  <a:gd name="T57" fmla="*/ 272 h 281"/>
                  <a:gd name="T58" fmla="*/ 129 w 386"/>
                  <a:gd name="T59" fmla="*/ 281 h 281"/>
                  <a:gd name="T60" fmla="*/ 130 w 386"/>
                  <a:gd name="T61" fmla="*/ 244 h 281"/>
                  <a:gd name="T62" fmla="*/ 129 w 386"/>
                  <a:gd name="T63" fmla="*/ 219 h 281"/>
                  <a:gd name="T64" fmla="*/ 143 w 386"/>
                  <a:gd name="T65" fmla="*/ 203 h 281"/>
                  <a:gd name="T66" fmla="*/ 238 w 386"/>
                  <a:gd name="T67" fmla="*/ 209 h 281"/>
                  <a:gd name="T68" fmla="*/ 253 w 386"/>
                  <a:gd name="T69" fmla="*/ 205 h 281"/>
                  <a:gd name="T70" fmla="*/ 300 w 386"/>
                  <a:gd name="T71" fmla="*/ 214 h 281"/>
                  <a:gd name="T72" fmla="*/ 320 w 386"/>
                  <a:gd name="T73" fmla="*/ 203 h 281"/>
                  <a:gd name="T74" fmla="*/ 345 w 386"/>
                  <a:gd name="T75" fmla="*/ 186 h 281"/>
                  <a:gd name="T76" fmla="*/ 375 w 386"/>
                  <a:gd name="T77" fmla="*/ 183 h 281"/>
                  <a:gd name="T78" fmla="*/ 386 w 386"/>
                  <a:gd name="T79" fmla="*/ 166 h 281"/>
                  <a:gd name="T80" fmla="*/ 372 w 386"/>
                  <a:gd name="T81" fmla="*/ 14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281">
                    <a:moveTo>
                      <a:pt x="372" y="147"/>
                    </a:moveTo>
                    <a:cubicBezTo>
                      <a:pt x="373" y="139"/>
                      <a:pt x="378" y="127"/>
                      <a:pt x="370" y="127"/>
                    </a:cubicBezTo>
                    <a:cubicBezTo>
                      <a:pt x="361" y="127"/>
                      <a:pt x="357" y="139"/>
                      <a:pt x="345" y="133"/>
                    </a:cubicBezTo>
                    <a:cubicBezTo>
                      <a:pt x="332" y="125"/>
                      <a:pt x="309" y="105"/>
                      <a:pt x="317" y="102"/>
                    </a:cubicBezTo>
                    <a:cubicBezTo>
                      <a:pt x="323" y="98"/>
                      <a:pt x="345" y="106"/>
                      <a:pt x="332" y="97"/>
                    </a:cubicBezTo>
                    <a:cubicBezTo>
                      <a:pt x="320" y="88"/>
                      <a:pt x="306" y="84"/>
                      <a:pt x="298" y="70"/>
                    </a:cubicBezTo>
                    <a:cubicBezTo>
                      <a:pt x="289" y="55"/>
                      <a:pt x="282" y="55"/>
                      <a:pt x="285" y="42"/>
                    </a:cubicBezTo>
                    <a:cubicBezTo>
                      <a:pt x="287" y="33"/>
                      <a:pt x="287" y="28"/>
                      <a:pt x="289" y="16"/>
                    </a:cubicBezTo>
                    <a:cubicBezTo>
                      <a:pt x="289" y="16"/>
                      <a:pt x="289" y="16"/>
                      <a:pt x="289" y="16"/>
                    </a:cubicBezTo>
                    <a:cubicBezTo>
                      <a:pt x="278" y="16"/>
                      <a:pt x="256" y="2"/>
                      <a:pt x="248" y="2"/>
                    </a:cubicBezTo>
                    <a:cubicBezTo>
                      <a:pt x="238" y="0"/>
                      <a:pt x="237" y="8"/>
                      <a:pt x="234" y="16"/>
                    </a:cubicBezTo>
                    <a:cubicBezTo>
                      <a:pt x="229" y="22"/>
                      <a:pt x="207" y="28"/>
                      <a:pt x="196" y="34"/>
                    </a:cubicBezTo>
                    <a:cubicBezTo>
                      <a:pt x="184" y="39"/>
                      <a:pt x="165" y="52"/>
                      <a:pt x="159" y="56"/>
                    </a:cubicBezTo>
                    <a:cubicBezTo>
                      <a:pt x="152" y="63"/>
                      <a:pt x="132" y="59"/>
                      <a:pt x="121" y="67"/>
                    </a:cubicBezTo>
                    <a:cubicBezTo>
                      <a:pt x="110" y="73"/>
                      <a:pt x="118" y="86"/>
                      <a:pt x="112" y="91"/>
                    </a:cubicBezTo>
                    <a:cubicBezTo>
                      <a:pt x="104" y="97"/>
                      <a:pt x="99" y="86"/>
                      <a:pt x="87" y="83"/>
                    </a:cubicBezTo>
                    <a:cubicBezTo>
                      <a:pt x="74" y="80"/>
                      <a:pt x="82" y="86"/>
                      <a:pt x="74" y="91"/>
                    </a:cubicBezTo>
                    <a:cubicBezTo>
                      <a:pt x="65" y="97"/>
                      <a:pt x="74" y="102"/>
                      <a:pt x="74" y="106"/>
                    </a:cubicBezTo>
                    <a:cubicBezTo>
                      <a:pt x="74" y="112"/>
                      <a:pt x="69" y="116"/>
                      <a:pt x="63" y="116"/>
                    </a:cubicBezTo>
                    <a:cubicBezTo>
                      <a:pt x="58" y="116"/>
                      <a:pt x="57" y="141"/>
                      <a:pt x="51" y="148"/>
                    </a:cubicBezTo>
                    <a:cubicBezTo>
                      <a:pt x="46" y="156"/>
                      <a:pt x="24" y="152"/>
                      <a:pt x="16" y="156"/>
                    </a:cubicBezTo>
                    <a:cubicBezTo>
                      <a:pt x="10" y="159"/>
                      <a:pt x="18" y="167"/>
                      <a:pt x="19" y="177"/>
                    </a:cubicBezTo>
                    <a:cubicBezTo>
                      <a:pt x="21" y="187"/>
                      <a:pt x="7" y="192"/>
                      <a:pt x="7" y="205"/>
                    </a:cubicBezTo>
                    <a:cubicBezTo>
                      <a:pt x="7" y="211"/>
                      <a:pt x="4" y="220"/>
                      <a:pt x="0" y="230"/>
                    </a:cubicBezTo>
                    <a:cubicBezTo>
                      <a:pt x="5" y="231"/>
                      <a:pt x="10" y="236"/>
                      <a:pt x="15" y="239"/>
                    </a:cubicBezTo>
                    <a:cubicBezTo>
                      <a:pt x="22" y="242"/>
                      <a:pt x="24" y="244"/>
                      <a:pt x="27" y="253"/>
                    </a:cubicBezTo>
                    <a:cubicBezTo>
                      <a:pt x="29" y="261"/>
                      <a:pt x="35" y="262"/>
                      <a:pt x="49" y="267"/>
                    </a:cubicBezTo>
                    <a:cubicBezTo>
                      <a:pt x="63" y="272"/>
                      <a:pt x="74" y="258"/>
                      <a:pt x="87" y="258"/>
                    </a:cubicBezTo>
                    <a:cubicBezTo>
                      <a:pt x="99" y="258"/>
                      <a:pt x="107" y="262"/>
                      <a:pt x="115" y="272"/>
                    </a:cubicBezTo>
                    <a:cubicBezTo>
                      <a:pt x="121" y="277"/>
                      <a:pt x="124" y="280"/>
                      <a:pt x="129" y="281"/>
                    </a:cubicBezTo>
                    <a:cubicBezTo>
                      <a:pt x="129" y="267"/>
                      <a:pt x="130" y="247"/>
                      <a:pt x="130" y="244"/>
                    </a:cubicBezTo>
                    <a:cubicBezTo>
                      <a:pt x="130" y="241"/>
                      <a:pt x="127" y="225"/>
                      <a:pt x="129" y="219"/>
                    </a:cubicBezTo>
                    <a:cubicBezTo>
                      <a:pt x="130" y="211"/>
                      <a:pt x="130" y="203"/>
                      <a:pt x="143" y="203"/>
                    </a:cubicBezTo>
                    <a:cubicBezTo>
                      <a:pt x="157" y="203"/>
                      <a:pt x="232" y="211"/>
                      <a:pt x="238" y="209"/>
                    </a:cubicBezTo>
                    <a:cubicBezTo>
                      <a:pt x="246" y="208"/>
                      <a:pt x="246" y="205"/>
                      <a:pt x="253" y="205"/>
                    </a:cubicBezTo>
                    <a:cubicBezTo>
                      <a:pt x="260" y="205"/>
                      <a:pt x="290" y="216"/>
                      <a:pt x="300" y="214"/>
                    </a:cubicBezTo>
                    <a:cubicBezTo>
                      <a:pt x="307" y="212"/>
                      <a:pt x="315" y="209"/>
                      <a:pt x="320" y="203"/>
                    </a:cubicBezTo>
                    <a:cubicBezTo>
                      <a:pt x="323" y="195"/>
                      <a:pt x="339" y="186"/>
                      <a:pt x="345" y="186"/>
                    </a:cubicBezTo>
                    <a:cubicBezTo>
                      <a:pt x="351" y="186"/>
                      <a:pt x="368" y="189"/>
                      <a:pt x="375" y="183"/>
                    </a:cubicBezTo>
                    <a:cubicBezTo>
                      <a:pt x="383" y="177"/>
                      <a:pt x="386" y="172"/>
                      <a:pt x="386" y="166"/>
                    </a:cubicBezTo>
                    <a:cubicBezTo>
                      <a:pt x="378" y="159"/>
                      <a:pt x="372" y="152"/>
                      <a:pt x="372" y="147"/>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81" name="Group 481"/>
            <p:cNvGrpSpPr>
              <a:grpSpLocks/>
            </p:cNvGrpSpPr>
            <p:nvPr/>
          </p:nvGrpSpPr>
          <p:grpSpPr bwMode="auto">
            <a:xfrm>
              <a:off x="5492540" y="1812919"/>
              <a:ext cx="1209677" cy="901697"/>
              <a:chOff x="2770" y="1120"/>
              <a:chExt cx="762" cy="568"/>
            </a:xfrm>
            <a:solidFill>
              <a:srgbClr val="70AD47">
                <a:lumMod val="20000"/>
                <a:lumOff val="80000"/>
              </a:srgbClr>
            </a:solidFill>
          </p:grpSpPr>
          <p:sp>
            <p:nvSpPr>
              <p:cNvPr id="185" name="Freeform 479"/>
              <p:cNvSpPr>
                <a:spLocks/>
              </p:cNvSpPr>
              <p:nvPr/>
            </p:nvSpPr>
            <p:spPr bwMode="auto">
              <a:xfrm>
                <a:off x="2770" y="1120"/>
                <a:ext cx="762" cy="568"/>
              </a:xfrm>
              <a:custGeom>
                <a:avLst/>
                <a:gdLst>
                  <a:gd name="T0" fmla="*/ 7127 w 7156"/>
                  <a:gd name="T1" fmla="*/ 1454 h 5333"/>
                  <a:gd name="T2" fmla="*/ 6936 w 7156"/>
                  <a:gd name="T3" fmla="*/ 1249 h 5333"/>
                  <a:gd name="T4" fmla="*/ 6730 w 7156"/>
                  <a:gd name="T5" fmla="*/ 852 h 5333"/>
                  <a:gd name="T6" fmla="*/ 6657 w 7156"/>
                  <a:gd name="T7" fmla="*/ 264 h 5333"/>
                  <a:gd name="T8" fmla="*/ 6319 w 7156"/>
                  <a:gd name="T9" fmla="*/ 411 h 5333"/>
                  <a:gd name="T10" fmla="*/ 6069 w 7156"/>
                  <a:gd name="T11" fmla="*/ 147 h 5333"/>
                  <a:gd name="T12" fmla="*/ 5364 w 7156"/>
                  <a:gd name="T13" fmla="*/ 0 h 5333"/>
                  <a:gd name="T14" fmla="*/ 3380 w 7156"/>
                  <a:gd name="T15" fmla="*/ 1190 h 5333"/>
                  <a:gd name="T16" fmla="*/ 2645 w 7156"/>
                  <a:gd name="T17" fmla="*/ 1822 h 5333"/>
                  <a:gd name="T18" fmla="*/ 1925 w 7156"/>
                  <a:gd name="T19" fmla="*/ 1910 h 5333"/>
                  <a:gd name="T20" fmla="*/ 1851 w 7156"/>
                  <a:gd name="T21" fmla="*/ 3129 h 5333"/>
                  <a:gd name="T22" fmla="*/ 1734 w 7156"/>
                  <a:gd name="T23" fmla="*/ 3423 h 5333"/>
                  <a:gd name="T24" fmla="*/ 1543 w 7156"/>
                  <a:gd name="T25" fmla="*/ 3658 h 5333"/>
                  <a:gd name="T26" fmla="*/ 1293 w 7156"/>
                  <a:gd name="T27" fmla="*/ 3644 h 5333"/>
                  <a:gd name="T28" fmla="*/ 588 w 7156"/>
                  <a:gd name="T29" fmla="*/ 3658 h 5333"/>
                  <a:gd name="T30" fmla="*/ 382 w 7156"/>
                  <a:gd name="T31" fmla="*/ 3820 h 5333"/>
                  <a:gd name="T32" fmla="*/ 59 w 7156"/>
                  <a:gd name="T33" fmla="*/ 3820 h 5333"/>
                  <a:gd name="T34" fmla="*/ 29 w 7156"/>
                  <a:gd name="T35" fmla="*/ 4070 h 5333"/>
                  <a:gd name="T36" fmla="*/ 147 w 7156"/>
                  <a:gd name="T37" fmla="*/ 4334 h 5333"/>
                  <a:gd name="T38" fmla="*/ 470 w 7156"/>
                  <a:gd name="T39" fmla="*/ 4584 h 5333"/>
                  <a:gd name="T40" fmla="*/ 323 w 7156"/>
                  <a:gd name="T41" fmla="*/ 4628 h 5333"/>
                  <a:gd name="T42" fmla="*/ 588 w 7156"/>
                  <a:gd name="T43" fmla="*/ 4922 h 5333"/>
                  <a:gd name="T44" fmla="*/ 823 w 7156"/>
                  <a:gd name="T45" fmla="*/ 4863 h 5333"/>
                  <a:gd name="T46" fmla="*/ 837 w 7156"/>
                  <a:gd name="T47" fmla="*/ 5054 h 5333"/>
                  <a:gd name="T48" fmla="*/ 970 w 7156"/>
                  <a:gd name="T49" fmla="*/ 5230 h 5333"/>
                  <a:gd name="T50" fmla="*/ 970 w 7156"/>
                  <a:gd name="T51" fmla="*/ 5230 h 5333"/>
                  <a:gd name="T52" fmla="*/ 1161 w 7156"/>
                  <a:gd name="T53" fmla="*/ 5054 h 5333"/>
                  <a:gd name="T54" fmla="*/ 1528 w 7156"/>
                  <a:gd name="T55" fmla="*/ 5333 h 5333"/>
                  <a:gd name="T56" fmla="*/ 1558 w 7156"/>
                  <a:gd name="T57" fmla="*/ 5157 h 5333"/>
                  <a:gd name="T58" fmla="*/ 1660 w 7156"/>
                  <a:gd name="T59" fmla="*/ 4878 h 5333"/>
                  <a:gd name="T60" fmla="*/ 1793 w 7156"/>
                  <a:gd name="T61" fmla="*/ 4613 h 5333"/>
                  <a:gd name="T62" fmla="*/ 2042 w 7156"/>
                  <a:gd name="T63" fmla="*/ 4437 h 5333"/>
                  <a:gd name="T64" fmla="*/ 2380 w 7156"/>
                  <a:gd name="T65" fmla="*/ 4363 h 5333"/>
                  <a:gd name="T66" fmla="*/ 2821 w 7156"/>
                  <a:gd name="T67" fmla="*/ 4481 h 5333"/>
                  <a:gd name="T68" fmla="*/ 3027 w 7156"/>
                  <a:gd name="T69" fmla="*/ 4790 h 5333"/>
                  <a:gd name="T70" fmla="*/ 3292 w 7156"/>
                  <a:gd name="T71" fmla="*/ 4687 h 5333"/>
                  <a:gd name="T72" fmla="*/ 3600 w 7156"/>
                  <a:gd name="T73" fmla="*/ 4643 h 5333"/>
                  <a:gd name="T74" fmla="*/ 3997 w 7156"/>
                  <a:gd name="T75" fmla="*/ 4848 h 5333"/>
                  <a:gd name="T76" fmla="*/ 4291 w 7156"/>
                  <a:gd name="T77" fmla="*/ 4790 h 5333"/>
                  <a:gd name="T78" fmla="*/ 4908 w 7156"/>
                  <a:gd name="T79" fmla="*/ 4643 h 5333"/>
                  <a:gd name="T80" fmla="*/ 5452 w 7156"/>
                  <a:gd name="T81" fmla="*/ 4731 h 5333"/>
                  <a:gd name="T82" fmla="*/ 5775 w 7156"/>
                  <a:gd name="T83" fmla="*/ 4569 h 5333"/>
                  <a:gd name="T84" fmla="*/ 6098 w 7156"/>
                  <a:gd name="T85" fmla="*/ 4496 h 5333"/>
                  <a:gd name="T86" fmla="*/ 5996 w 7156"/>
                  <a:gd name="T87" fmla="*/ 4217 h 5333"/>
                  <a:gd name="T88" fmla="*/ 6142 w 7156"/>
                  <a:gd name="T89" fmla="*/ 3849 h 5333"/>
                  <a:gd name="T90" fmla="*/ 6877 w 7156"/>
                  <a:gd name="T91" fmla="*/ 3012 h 5333"/>
                  <a:gd name="T92" fmla="*/ 7024 w 7156"/>
                  <a:gd name="T93" fmla="*/ 1572 h 5333"/>
                  <a:gd name="T94" fmla="*/ 7127 w 7156"/>
                  <a:gd name="T95" fmla="*/ 1454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56" h="5333">
                    <a:moveTo>
                      <a:pt x="7127" y="1454"/>
                    </a:moveTo>
                    <a:cubicBezTo>
                      <a:pt x="7083" y="1425"/>
                      <a:pt x="6936" y="1307"/>
                      <a:pt x="6936" y="1249"/>
                    </a:cubicBezTo>
                    <a:cubicBezTo>
                      <a:pt x="6936" y="1175"/>
                      <a:pt x="6730" y="911"/>
                      <a:pt x="6730" y="852"/>
                    </a:cubicBezTo>
                    <a:cubicBezTo>
                      <a:pt x="6730" y="808"/>
                      <a:pt x="6701" y="485"/>
                      <a:pt x="6657" y="264"/>
                    </a:cubicBezTo>
                    <a:cubicBezTo>
                      <a:pt x="6319" y="411"/>
                      <a:pt x="6319" y="411"/>
                      <a:pt x="6319" y="411"/>
                    </a:cubicBezTo>
                    <a:cubicBezTo>
                      <a:pt x="6319" y="411"/>
                      <a:pt x="6142" y="205"/>
                      <a:pt x="6069" y="147"/>
                    </a:cubicBezTo>
                    <a:cubicBezTo>
                      <a:pt x="5996" y="103"/>
                      <a:pt x="5364" y="0"/>
                      <a:pt x="5364" y="0"/>
                    </a:cubicBezTo>
                    <a:cubicBezTo>
                      <a:pt x="3380" y="1190"/>
                      <a:pt x="3380" y="1190"/>
                      <a:pt x="3380" y="1190"/>
                    </a:cubicBezTo>
                    <a:cubicBezTo>
                      <a:pt x="2645" y="1822"/>
                      <a:pt x="2645" y="1822"/>
                      <a:pt x="2645" y="1822"/>
                    </a:cubicBezTo>
                    <a:cubicBezTo>
                      <a:pt x="2645" y="1822"/>
                      <a:pt x="2263" y="1880"/>
                      <a:pt x="1925" y="1910"/>
                    </a:cubicBezTo>
                    <a:cubicBezTo>
                      <a:pt x="1910" y="2321"/>
                      <a:pt x="1881" y="3085"/>
                      <a:pt x="1851" y="3129"/>
                    </a:cubicBezTo>
                    <a:cubicBezTo>
                      <a:pt x="1822" y="3188"/>
                      <a:pt x="1734" y="3335"/>
                      <a:pt x="1734" y="3423"/>
                    </a:cubicBezTo>
                    <a:cubicBezTo>
                      <a:pt x="1734" y="3526"/>
                      <a:pt x="1616" y="3585"/>
                      <a:pt x="1543" y="3658"/>
                    </a:cubicBezTo>
                    <a:cubicBezTo>
                      <a:pt x="1484" y="3717"/>
                      <a:pt x="1440" y="3599"/>
                      <a:pt x="1293" y="3644"/>
                    </a:cubicBezTo>
                    <a:cubicBezTo>
                      <a:pt x="1146" y="3688"/>
                      <a:pt x="690" y="3658"/>
                      <a:pt x="588" y="3658"/>
                    </a:cubicBezTo>
                    <a:cubicBezTo>
                      <a:pt x="485" y="3658"/>
                      <a:pt x="455" y="3761"/>
                      <a:pt x="382" y="3820"/>
                    </a:cubicBezTo>
                    <a:cubicBezTo>
                      <a:pt x="323" y="3864"/>
                      <a:pt x="176" y="3820"/>
                      <a:pt x="59" y="3820"/>
                    </a:cubicBezTo>
                    <a:cubicBezTo>
                      <a:pt x="44" y="3937"/>
                      <a:pt x="44" y="3981"/>
                      <a:pt x="29" y="4070"/>
                    </a:cubicBezTo>
                    <a:cubicBezTo>
                      <a:pt x="0" y="4187"/>
                      <a:pt x="59" y="4187"/>
                      <a:pt x="147" y="4334"/>
                    </a:cubicBezTo>
                    <a:cubicBezTo>
                      <a:pt x="220" y="4466"/>
                      <a:pt x="352" y="4496"/>
                      <a:pt x="470" y="4584"/>
                    </a:cubicBezTo>
                    <a:cubicBezTo>
                      <a:pt x="588" y="4672"/>
                      <a:pt x="382" y="4599"/>
                      <a:pt x="323" y="4628"/>
                    </a:cubicBezTo>
                    <a:cubicBezTo>
                      <a:pt x="250" y="4657"/>
                      <a:pt x="470" y="4848"/>
                      <a:pt x="588" y="4922"/>
                    </a:cubicBezTo>
                    <a:cubicBezTo>
                      <a:pt x="705" y="4981"/>
                      <a:pt x="735" y="4863"/>
                      <a:pt x="823" y="4863"/>
                    </a:cubicBezTo>
                    <a:cubicBezTo>
                      <a:pt x="896" y="4863"/>
                      <a:pt x="852" y="4981"/>
                      <a:pt x="837" y="5054"/>
                    </a:cubicBezTo>
                    <a:cubicBezTo>
                      <a:pt x="837" y="5098"/>
                      <a:pt x="896" y="5172"/>
                      <a:pt x="970" y="5230"/>
                    </a:cubicBezTo>
                    <a:cubicBezTo>
                      <a:pt x="970" y="5230"/>
                      <a:pt x="970" y="5230"/>
                      <a:pt x="970" y="5230"/>
                    </a:cubicBezTo>
                    <a:cubicBezTo>
                      <a:pt x="970" y="5172"/>
                      <a:pt x="1117" y="5054"/>
                      <a:pt x="1161" y="5054"/>
                    </a:cubicBezTo>
                    <a:cubicBezTo>
                      <a:pt x="1205" y="5054"/>
                      <a:pt x="1381" y="5230"/>
                      <a:pt x="1528" y="5333"/>
                    </a:cubicBezTo>
                    <a:cubicBezTo>
                      <a:pt x="1543" y="5289"/>
                      <a:pt x="1558" y="5245"/>
                      <a:pt x="1558" y="5157"/>
                    </a:cubicBezTo>
                    <a:cubicBezTo>
                      <a:pt x="1572" y="4981"/>
                      <a:pt x="1631" y="4936"/>
                      <a:pt x="1660" y="4878"/>
                    </a:cubicBezTo>
                    <a:cubicBezTo>
                      <a:pt x="1704" y="4819"/>
                      <a:pt x="1734" y="4731"/>
                      <a:pt x="1793" y="4613"/>
                    </a:cubicBezTo>
                    <a:cubicBezTo>
                      <a:pt x="1837" y="4496"/>
                      <a:pt x="1969" y="4437"/>
                      <a:pt x="2042" y="4437"/>
                    </a:cubicBezTo>
                    <a:cubicBezTo>
                      <a:pt x="2116" y="4437"/>
                      <a:pt x="2292" y="4363"/>
                      <a:pt x="2380" y="4363"/>
                    </a:cubicBezTo>
                    <a:cubicBezTo>
                      <a:pt x="2454" y="4363"/>
                      <a:pt x="2777" y="4422"/>
                      <a:pt x="2821" y="4481"/>
                    </a:cubicBezTo>
                    <a:cubicBezTo>
                      <a:pt x="2880" y="4525"/>
                      <a:pt x="2895" y="4819"/>
                      <a:pt x="3027" y="4790"/>
                    </a:cubicBezTo>
                    <a:cubicBezTo>
                      <a:pt x="3159" y="4745"/>
                      <a:pt x="3247" y="4731"/>
                      <a:pt x="3292" y="4687"/>
                    </a:cubicBezTo>
                    <a:cubicBezTo>
                      <a:pt x="3350" y="4657"/>
                      <a:pt x="3541" y="4584"/>
                      <a:pt x="3600" y="4643"/>
                    </a:cubicBezTo>
                    <a:cubicBezTo>
                      <a:pt x="3674" y="4687"/>
                      <a:pt x="3806" y="4848"/>
                      <a:pt x="3997" y="4848"/>
                    </a:cubicBezTo>
                    <a:cubicBezTo>
                      <a:pt x="4188" y="4848"/>
                      <a:pt x="4203" y="4848"/>
                      <a:pt x="4291" y="4790"/>
                    </a:cubicBezTo>
                    <a:cubicBezTo>
                      <a:pt x="4394" y="4716"/>
                      <a:pt x="4717" y="4643"/>
                      <a:pt x="4908" y="4643"/>
                    </a:cubicBezTo>
                    <a:cubicBezTo>
                      <a:pt x="5099" y="4643"/>
                      <a:pt x="5349" y="4760"/>
                      <a:pt x="5452" y="4731"/>
                    </a:cubicBezTo>
                    <a:cubicBezTo>
                      <a:pt x="5540" y="4701"/>
                      <a:pt x="5672" y="4584"/>
                      <a:pt x="5775" y="4569"/>
                    </a:cubicBezTo>
                    <a:cubicBezTo>
                      <a:pt x="5834" y="4554"/>
                      <a:pt x="5966" y="4525"/>
                      <a:pt x="6098" y="4496"/>
                    </a:cubicBezTo>
                    <a:cubicBezTo>
                      <a:pt x="6040" y="4393"/>
                      <a:pt x="5996" y="4275"/>
                      <a:pt x="5996" y="4217"/>
                    </a:cubicBezTo>
                    <a:cubicBezTo>
                      <a:pt x="5996" y="4084"/>
                      <a:pt x="6098" y="3908"/>
                      <a:pt x="6142" y="3849"/>
                    </a:cubicBezTo>
                    <a:cubicBezTo>
                      <a:pt x="6172" y="3805"/>
                      <a:pt x="6877" y="3012"/>
                      <a:pt x="6877" y="3012"/>
                    </a:cubicBezTo>
                    <a:cubicBezTo>
                      <a:pt x="6877" y="3012"/>
                      <a:pt x="6965" y="1616"/>
                      <a:pt x="7024" y="1572"/>
                    </a:cubicBezTo>
                    <a:cubicBezTo>
                      <a:pt x="7083" y="1513"/>
                      <a:pt x="7156" y="1498"/>
                      <a:pt x="7127" y="1454"/>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86" name="Freeform 480"/>
              <p:cNvSpPr>
                <a:spLocks/>
              </p:cNvSpPr>
              <p:nvPr/>
            </p:nvSpPr>
            <p:spPr bwMode="auto">
              <a:xfrm>
                <a:off x="2770" y="1120"/>
                <a:ext cx="762" cy="568"/>
              </a:xfrm>
              <a:custGeom>
                <a:avLst/>
                <a:gdLst>
                  <a:gd name="T0" fmla="*/ 759 w 762"/>
                  <a:gd name="T1" fmla="*/ 155 h 568"/>
                  <a:gd name="T2" fmla="*/ 739 w 762"/>
                  <a:gd name="T3" fmla="*/ 133 h 568"/>
                  <a:gd name="T4" fmla="*/ 717 w 762"/>
                  <a:gd name="T5" fmla="*/ 91 h 568"/>
                  <a:gd name="T6" fmla="*/ 709 w 762"/>
                  <a:gd name="T7" fmla="*/ 28 h 568"/>
                  <a:gd name="T8" fmla="*/ 673 w 762"/>
                  <a:gd name="T9" fmla="*/ 44 h 568"/>
                  <a:gd name="T10" fmla="*/ 646 w 762"/>
                  <a:gd name="T11" fmla="*/ 16 h 568"/>
                  <a:gd name="T12" fmla="*/ 571 w 762"/>
                  <a:gd name="T13" fmla="*/ 0 h 568"/>
                  <a:gd name="T14" fmla="*/ 360 w 762"/>
                  <a:gd name="T15" fmla="*/ 127 h 568"/>
                  <a:gd name="T16" fmla="*/ 282 w 762"/>
                  <a:gd name="T17" fmla="*/ 194 h 568"/>
                  <a:gd name="T18" fmla="*/ 205 w 762"/>
                  <a:gd name="T19" fmla="*/ 203 h 568"/>
                  <a:gd name="T20" fmla="*/ 197 w 762"/>
                  <a:gd name="T21" fmla="*/ 333 h 568"/>
                  <a:gd name="T22" fmla="*/ 185 w 762"/>
                  <a:gd name="T23" fmla="*/ 364 h 568"/>
                  <a:gd name="T24" fmla="*/ 164 w 762"/>
                  <a:gd name="T25" fmla="*/ 389 h 568"/>
                  <a:gd name="T26" fmla="*/ 138 w 762"/>
                  <a:gd name="T27" fmla="*/ 388 h 568"/>
                  <a:gd name="T28" fmla="*/ 63 w 762"/>
                  <a:gd name="T29" fmla="*/ 389 h 568"/>
                  <a:gd name="T30" fmla="*/ 41 w 762"/>
                  <a:gd name="T31" fmla="*/ 407 h 568"/>
                  <a:gd name="T32" fmla="*/ 6 w 762"/>
                  <a:gd name="T33" fmla="*/ 407 h 568"/>
                  <a:gd name="T34" fmla="*/ 3 w 762"/>
                  <a:gd name="T35" fmla="*/ 433 h 568"/>
                  <a:gd name="T36" fmla="*/ 16 w 762"/>
                  <a:gd name="T37" fmla="*/ 461 h 568"/>
                  <a:gd name="T38" fmla="*/ 50 w 762"/>
                  <a:gd name="T39" fmla="*/ 488 h 568"/>
                  <a:gd name="T40" fmla="*/ 34 w 762"/>
                  <a:gd name="T41" fmla="*/ 493 h 568"/>
                  <a:gd name="T42" fmla="*/ 63 w 762"/>
                  <a:gd name="T43" fmla="*/ 524 h 568"/>
                  <a:gd name="T44" fmla="*/ 88 w 762"/>
                  <a:gd name="T45" fmla="*/ 518 h 568"/>
                  <a:gd name="T46" fmla="*/ 89 w 762"/>
                  <a:gd name="T47" fmla="*/ 538 h 568"/>
                  <a:gd name="T48" fmla="*/ 103 w 762"/>
                  <a:gd name="T49" fmla="*/ 557 h 568"/>
                  <a:gd name="T50" fmla="*/ 103 w 762"/>
                  <a:gd name="T51" fmla="*/ 557 h 568"/>
                  <a:gd name="T52" fmla="*/ 124 w 762"/>
                  <a:gd name="T53" fmla="*/ 538 h 568"/>
                  <a:gd name="T54" fmla="*/ 163 w 762"/>
                  <a:gd name="T55" fmla="*/ 568 h 568"/>
                  <a:gd name="T56" fmla="*/ 166 w 762"/>
                  <a:gd name="T57" fmla="*/ 549 h 568"/>
                  <a:gd name="T58" fmla="*/ 177 w 762"/>
                  <a:gd name="T59" fmla="*/ 519 h 568"/>
                  <a:gd name="T60" fmla="*/ 191 w 762"/>
                  <a:gd name="T61" fmla="*/ 491 h 568"/>
                  <a:gd name="T62" fmla="*/ 218 w 762"/>
                  <a:gd name="T63" fmla="*/ 472 h 568"/>
                  <a:gd name="T64" fmla="*/ 254 w 762"/>
                  <a:gd name="T65" fmla="*/ 464 h 568"/>
                  <a:gd name="T66" fmla="*/ 300 w 762"/>
                  <a:gd name="T67" fmla="*/ 477 h 568"/>
                  <a:gd name="T68" fmla="*/ 322 w 762"/>
                  <a:gd name="T69" fmla="*/ 510 h 568"/>
                  <a:gd name="T70" fmla="*/ 351 w 762"/>
                  <a:gd name="T71" fmla="*/ 499 h 568"/>
                  <a:gd name="T72" fmla="*/ 383 w 762"/>
                  <a:gd name="T73" fmla="*/ 494 h 568"/>
                  <a:gd name="T74" fmla="*/ 426 w 762"/>
                  <a:gd name="T75" fmla="*/ 516 h 568"/>
                  <a:gd name="T76" fmla="*/ 457 w 762"/>
                  <a:gd name="T77" fmla="*/ 510 h 568"/>
                  <a:gd name="T78" fmla="*/ 523 w 762"/>
                  <a:gd name="T79" fmla="*/ 494 h 568"/>
                  <a:gd name="T80" fmla="*/ 581 w 762"/>
                  <a:gd name="T81" fmla="*/ 504 h 568"/>
                  <a:gd name="T82" fmla="*/ 615 w 762"/>
                  <a:gd name="T83" fmla="*/ 486 h 568"/>
                  <a:gd name="T84" fmla="*/ 649 w 762"/>
                  <a:gd name="T85" fmla="*/ 479 h 568"/>
                  <a:gd name="T86" fmla="*/ 639 w 762"/>
                  <a:gd name="T87" fmla="*/ 449 h 568"/>
                  <a:gd name="T88" fmla="*/ 654 w 762"/>
                  <a:gd name="T89" fmla="*/ 410 h 568"/>
                  <a:gd name="T90" fmla="*/ 732 w 762"/>
                  <a:gd name="T91" fmla="*/ 321 h 568"/>
                  <a:gd name="T92" fmla="*/ 748 w 762"/>
                  <a:gd name="T93" fmla="*/ 167 h 568"/>
                  <a:gd name="T94" fmla="*/ 759 w 762"/>
                  <a:gd name="T95" fmla="*/ 15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2" h="568">
                    <a:moveTo>
                      <a:pt x="759" y="155"/>
                    </a:moveTo>
                    <a:cubicBezTo>
                      <a:pt x="754" y="152"/>
                      <a:pt x="739" y="139"/>
                      <a:pt x="739" y="133"/>
                    </a:cubicBezTo>
                    <a:cubicBezTo>
                      <a:pt x="739" y="125"/>
                      <a:pt x="717" y="97"/>
                      <a:pt x="717" y="91"/>
                    </a:cubicBezTo>
                    <a:cubicBezTo>
                      <a:pt x="717" y="86"/>
                      <a:pt x="714" y="52"/>
                      <a:pt x="709" y="28"/>
                    </a:cubicBezTo>
                    <a:cubicBezTo>
                      <a:pt x="673" y="44"/>
                      <a:pt x="673" y="44"/>
                      <a:pt x="673" y="44"/>
                    </a:cubicBezTo>
                    <a:cubicBezTo>
                      <a:pt x="673" y="44"/>
                      <a:pt x="654" y="22"/>
                      <a:pt x="646" y="16"/>
                    </a:cubicBezTo>
                    <a:cubicBezTo>
                      <a:pt x="639" y="11"/>
                      <a:pt x="571" y="0"/>
                      <a:pt x="571" y="0"/>
                    </a:cubicBezTo>
                    <a:cubicBezTo>
                      <a:pt x="360" y="127"/>
                      <a:pt x="360" y="127"/>
                      <a:pt x="360" y="127"/>
                    </a:cubicBezTo>
                    <a:cubicBezTo>
                      <a:pt x="282" y="194"/>
                      <a:pt x="282" y="194"/>
                      <a:pt x="282" y="194"/>
                    </a:cubicBezTo>
                    <a:cubicBezTo>
                      <a:pt x="282" y="194"/>
                      <a:pt x="241" y="200"/>
                      <a:pt x="205" y="203"/>
                    </a:cubicBezTo>
                    <a:cubicBezTo>
                      <a:pt x="203" y="247"/>
                      <a:pt x="200" y="328"/>
                      <a:pt x="197" y="333"/>
                    </a:cubicBezTo>
                    <a:cubicBezTo>
                      <a:pt x="194" y="339"/>
                      <a:pt x="185" y="355"/>
                      <a:pt x="185" y="364"/>
                    </a:cubicBezTo>
                    <a:cubicBezTo>
                      <a:pt x="185" y="375"/>
                      <a:pt x="172" y="382"/>
                      <a:pt x="164" y="389"/>
                    </a:cubicBezTo>
                    <a:cubicBezTo>
                      <a:pt x="158" y="396"/>
                      <a:pt x="153" y="383"/>
                      <a:pt x="138" y="388"/>
                    </a:cubicBezTo>
                    <a:cubicBezTo>
                      <a:pt x="122" y="393"/>
                      <a:pt x="74" y="389"/>
                      <a:pt x="63" y="389"/>
                    </a:cubicBezTo>
                    <a:cubicBezTo>
                      <a:pt x="52" y="389"/>
                      <a:pt x="48" y="400"/>
                      <a:pt x="41" y="407"/>
                    </a:cubicBezTo>
                    <a:cubicBezTo>
                      <a:pt x="34" y="411"/>
                      <a:pt x="19" y="407"/>
                      <a:pt x="6" y="407"/>
                    </a:cubicBezTo>
                    <a:cubicBezTo>
                      <a:pt x="5" y="419"/>
                      <a:pt x="5" y="424"/>
                      <a:pt x="3" y="433"/>
                    </a:cubicBezTo>
                    <a:cubicBezTo>
                      <a:pt x="0" y="446"/>
                      <a:pt x="6" y="446"/>
                      <a:pt x="16" y="461"/>
                    </a:cubicBezTo>
                    <a:cubicBezTo>
                      <a:pt x="23" y="475"/>
                      <a:pt x="38" y="479"/>
                      <a:pt x="50" y="488"/>
                    </a:cubicBezTo>
                    <a:cubicBezTo>
                      <a:pt x="63" y="497"/>
                      <a:pt x="41" y="490"/>
                      <a:pt x="34" y="493"/>
                    </a:cubicBezTo>
                    <a:cubicBezTo>
                      <a:pt x="27" y="496"/>
                      <a:pt x="50" y="516"/>
                      <a:pt x="63" y="524"/>
                    </a:cubicBezTo>
                    <a:cubicBezTo>
                      <a:pt x="75" y="530"/>
                      <a:pt x="78" y="518"/>
                      <a:pt x="88" y="518"/>
                    </a:cubicBezTo>
                    <a:cubicBezTo>
                      <a:pt x="95" y="518"/>
                      <a:pt x="91" y="530"/>
                      <a:pt x="89" y="538"/>
                    </a:cubicBezTo>
                    <a:cubicBezTo>
                      <a:pt x="89" y="543"/>
                      <a:pt x="95" y="550"/>
                      <a:pt x="103" y="557"/>
                    </a:cubicBezTo>
                    <a:cubicBezTo>
                      <a:pt x="103" y="557"/>
                      <a:pt x="103" y="557"/>
                      <a:pt x="103" y="557"/>
                    </a:cubicBezTo>
                    <a:cubicBezTo>
                      <a:pt x="103" y="550"/>
                      <a:pt x="119" y="538"/>
                      <a:pt x="124" y="538"/>
                    </a:cubicBezTo>
                    <a:cubicBezTo>
                      <a:pt x="128" y="538"/>
                      <a:pt x="147" y="557"/>
                      <a:pt x="163" y="568"/>
                    </a:cubicBezTo>
                    <a:cubicBezTo>
                      <a:pt x="164" y="563"/>
                      <a:pt x="166" y="558"/>
                      <a:pt x="166" y="549"/>
                    </a:cubicBezTo>
                    <a:cubicBezTo>
                      <a:pt x="167" y="530"/>
                      <a:pt x="174" y="525"/>
                      <a:pt x="177" y="519"/>
                    </a:cubicBezTo>
                    <a:cubicBezTo>
                      <a:pt x="182" y="513"/>
                      <a:pt x="185" y="504"/>
                      <a:pt x="191" y="491"/>
                    </a:cubicBezTo>
                    <a:cubicBezTo>
                      <a:pt x="196" y="479"/>
                      <a:pt x="210" y="472"/>
                      <a:pt x="218" y="472"/>
                    </a:cubicBezTo>
                    <a:cubicBezTo>
                      <a:pt x="225" y="472"/>
                      <a:pt x="244" y="464"/>
                      <a:pt x="254" y="464"/>
                    </a:cubicBezTo>
                    <a:cubicBezTo>
                      <a:pt x="261" y="464"/>
                      <a:pt x="296" y="471"/>
                      <a:pt x="300" y="477"/>
                    </a:cubicBezTo>
                    <a:cubicBezTo>
                      <a:pt x="307" y="482"/>
                      <a:pt x="308" y="513"/>
                      <a:pt x="322" y="510"/>
                    </a:cubicBezTo>
                    <a:cubicBezTo>
                      <a:pt x="336" y="505"/>
                      <a:pt x="346" y="504"/>
                      <a:pt x="351" y="499"/>
                    </a:cubicBezTo>
                    <a:cubicBezTo>
                      <a:pt x="357" y="496"/>
                      <a:pt x="377" y="488"/>
                      <a:pt x="383" y="494"/>
                    </a:cubicBezTo>
                    <a:cubicBezTo>
                      <a:pt x="391" y="499"/>
                      <a:pt x="405" y="516"/>
                      <a:pt x="426" y="516"/>
                    </a:cubicBezTo>
                    <a:cubicBezTo>
                      <a:pt x="446" y="516"/>
                      <a:pt x="448" y="516"/>
                      <a:pt x="457" y="510"/>
                    </a:cubicBezTo>
                    <a:cubicBezTo>
                      <a:pt x="468" y="502"/>
                      <a:pt x="502" y="494"/>
                      <a:pt x="523" y="494"/>
                    </a:cubicBezTo>
                    <a:cubicBezTo>
                      <a:pt x="543" y="494"/>
                      <a:pt x="570" y="507"/>
                      <a:pt x="581" y="504"/>
                    </a:cubicBezTo>
                    <a:cubicBezTo>
                      <a:pt x="590" y="500"/>
                      <a:pt x="604" y="488"/>
                      <a:pt x="615" y="486"/>
                    </a:cubicBezTo>
                    <a:cubicBezTo>
                      <a:pt x="621" y="485"/>
                      <a:pt x="635" y="482"/>
                      <a:pt x="649" y="479"/>
                    </a:cubicBezTo>
                    <a:cubicBezTo>
                      <a:pt x="643" y="468"/>
                      <a:pt x="639" y="455"/>
                      <a:pt x="639" y="449"/>
                    </a:cubicBezTo>
                    <a:cubicBezTo>
                      <a:pt x="639" y="435"/>
                      <a:pt x="649" y="416"/>
                      <a:pt x="654" y="410"/>
                    </a:cubicBezTo>
                    <a:cubicBezTo>
                      <a:pt x="657" y="405"/>
                      <a:pt x="732" y="321"/>
                      <a:pt x="732" y="321"/>
                    </a:cubicBezTo>
                    <a:cubicBezTo>
                      <a:pt x="732" y="321"/>
                      <a:pt x="742" y="172"/>
                      <a:pt x="748" y="167"/>
                    </a:cubicBezTo>
                    <a:cubicBezTo>
                      <a:pt x="754" y="161"/>
                      <a:pt x="762" y="160"/>
                      <a:pt x="759" y="15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82" name="Group 484"/>
            <p:cNvGrpSpPr>
              <a:grpSpLocks/>
            </p:cNvGrpSpPr>
            <p:nvPr/>
          </p:nvGrpSpPr>
          <p:grpSpPr bwMode="auto">
            <a:xfrm>
              <a:off x="5211551" y="2755891"/>
              <a:ext cx="334963" cy="511173"/>
              <a:chOff x="2593" y="1714"/>
              <a:chExt cx="211" cy="322"/>
            </a:xfrm>
            <a:solidFill>
              <a:srgbClr val="70AD47">
                <a:lumMod val="20000"/>
                <a:lumOff val="80000"/>
              </a:srgbClr>
            </a:solidFill>
          </p:grpSpPr>
          <p:sp>
            <p:nvSpPr>
              <p:cNvPr id="183" name="Freeform 482"/>
              <p:cNvSpPr>
                <a:spLocks/>
              </p:cNvSpPr>
              <p:nvPr/>
            </p:nvSpPr>
            <p:spPr bwMode="auto">
              <a:xfrm>
                <a:off x="2593" y="1714"/>
                <a:ext cx="211" cy="322"/>
              </a:xfrm>
              <a:custGeom>
                <a:avLst/>
                <a:gdLst>
                  <a:gd name="T0" fmla="*/ 1719 w 1983"/>
                  <a:gd name="T1" fmla="*/ 1923 h 3023"/>
                  <a:gd name="T2" fmla="*/ 1690 w 1983"/>
                  <a:gd name="T3" fmla="*/ 1482 h 3023"/>
                  <a:gd name="T4" fmla="*/ 1704 w 1983"/>
                  <a:gd name="T5" fmla="*/ 1204 h 3023"/>
                  <a:gd name="T6" fmla="*/ 1675 w 1983"/>
                  <a:gd name="T7" fmla="*/ 543 h 3023"/>
                  <a:gd name="T8" fmla="*/ 1675 w 1983"/>
                  <a:gd name="T9" fmla="*/ 367 h 3023"/>
                  <a:gd name="T10" fmla="*/ 1543 w 1983"/>
                  <a:gd name="T11" fmla="*/ 206 h 3023"/>
                  <a:gd name="T12" fmla="*/ 1513 w 1983"/>
                  <a:gd name="T13" fmla="*/ 29 h 3023"/>
                  <a:gd name="T14" fmla="*/ 1396 w 1983"/>
                  <a:gd name="T15" fmla="*/ 15 h 3023"/>
                  <a:gd name="T16" fmla="*/ 1264 w 1983"/>
                  <a:gd name="T17" fmla="*/ 59 h 3023"/>
                  <a:gd name="T18" fmla="*/ 367 w 1983"/>
                  <a:gd name="T19" fmla="*/ 0 h 3023"/>
                  <a:gd name="T20" fmla="*/ 235 w 1983"/>
                  <a:gd name="T21" fmla="*/ 147 h 3023"/>
                  <a:gd name="T22" fmla="*/ 250 w 1983"/>
                  <a:gd name="T23" fmla="*/ 382 h 3023"/>
                  <a:gd name="T24" fmla="*/ 235 w 1983"/>
                  <a:gd name="T25" fmla="*/ 734 h 3023"/>
                  <a:gd name="T26" fmla="*/ 294 w 1983"/>
                  <a:gd name="T27" fmla="*/ 763 h 3023"/>
                  <a:gd name="T28" fmla="*/ 265 w 1983"/>
                  <a:gd name="T29" fmla="*/ 925 h 3023"/>
                  <a:gd name="T30" fmla="*/ 338 w 1983"/>
                  <a:gd name="T31" fmla="*/ 1218 h 3023"/>
                  <a:gd name="T32" fmla="*/ 206 w 1983"/>
                  <a:gd name="T33" fmla="*/ 1453 h 3023"/>
                  <a:gd name="T34" fmla="*/ 132 w 1983"/>
                  <a:gd name="T35" fmla="*/ 1761 h 3023"/>
                  <a:gd name="T36" fmla="*/ 0 w 1983"/>
                  <a:gd name="T37" fmla="*/ 2055 h 3023"/>
                  <a:gd name="T38" fmla="*/ 103 w 1983"/>
                  <a:gd name="T39" fmla="*/ 2480 h 3023"/>
                  <a:gd name="T40" fmla="*/ 191 w 1983"/>
                  <a:gd name="T41" fmla="*/ 2598 h 3023"/>
                  <a:gd name="T42" fmla="*/ 147 w 1983"/>
                  <a:gd name="T43" fmla="*/ 2774 h 3023"/>
                  <a:gd name="T44" fmla="*/ 470 w 1983"/>
                  <a:gd name="T45" fmla="*/ 2950 h 3023"/>
                  <a:gd name="T46" fmla="*/ 720 w 1983"/>
                  <a:gd name="T47" fmla="*/ 2847 h 3023"/>
                  <a:gd name="T48" fmla="*/ 1146 w 1983"/>
                  <a:gd name="T49" fmla="*/ 2686 h 3023"/>
                  <a:gd name="T50" fmla="*/ 1572 w 1983"/>
                  <a:gd name="T51" fmla="*/ 2510 h 3023"/>
                  <a:gd name="T52" fmla="*/ 1851 w 1983"/>
                  <a:gd name="T53" fmla="*/ 2480 h 3023"/>
                  <a:gd name="T54" fmla="*/ 1983 w 1983"/>
                  <a:gd name="T55" fmla="*/ 2436 h 3023"/>
                  <a:gd name="T56" fmla="*/ 1719 w 1983"/>
                  <a:gd name="T57" fmla="*/ 1923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3" h="3023">
                    <a:moveTo>
                      <a:pt x="1719" y="1923"/>
                    </a:moveTo>
                    <a:cubicBezTo>
                      <a:pt x="1763" y="1703"/>
                      <a:pt x="1660" y="1571"/>
                      <a:pt x="1690" y="1482"/>
                    </a:cubicBezTo>
                    <a:cubicBezTo>
                      <a:pt x="1704" y="1409"/>
                      <a:pt x="1778" y="1321"/>
                      <a:pt x="1704" y="1204"/>
                    </a:cubicBezTo>
                    <a:cubicBezTo>
                      <a:pt x="1616" y="1086"/>
                      <a:pt x="1675" y="646"/>
                      <a:pt x="1675" y="543"/>
                    </a:cubicBezTo>
                    <a:cubicBezTo>
                      <a:pt x="1675" y="455"/>
                      <a:pt x="1748" y="484"/>
                      <a:pt x="1675" y="367"/>
                    </a:cubicBezTo>
                    <a:cubicBezTo>
                      <a:pt x="1587" y="264"/>
                      <a:pt x="1557" y="250"/>
                      <a:pt x="1543" y="206"/>
                    </a:cubicBezTo>
                    <a:cubicBezTo>
                      <a:pt x="1528" y="176"/>
                      <a:pt x="1513" y="103"/>
                      <a:pt x="1513" y="29"/>
                    </a:cubicBezTo>
                    <a:cubicBezTo>
                      <a:pt x="1469" y="15"/>
                      <a:pt x="1425" y="15"/>
                      <a:pt x="1396" y="15"/>
                    </a:cubicBezTo>
                    <a:cubicBezTo>
                      <a:pt x="1337" y="15"/>
                      <a:pt x="1337" y="44"/>
                      <a:pt x="1264" y="59"/>
                    </a:cubicBezTo>
                    <a:cubicBezTo>
                      <a:pt x="1205" y="74"/>
                      <a:pt x="500" y="0"/>
                      <a:pt x="367" y="0"/>
                    </a:cubicBezTo>
                    <a:cubicBezTo>
                      <a:pt x="250" y="0"/>
                      <a:pt x="250" y="74"/>
                      <a:pt x="235" y="147"/>
                    </a:cubicBezTo>
                    <a:cubicBezTo>
                      <a:pt x="221" y="206"/>
                      <a:pt x="250" y="352"/>
                      <a:pt x="250" y="382"/>
                    </a:cubicBezTo>
                    <a:cubicBezTo>
                      <a:pt x="250" y="411"/>
                      <a:pt x="235" y="602"/>
                      <a:pt x="235" y="734"/>
                    </a:cubicBezTo>
                    <a:cubicBezTo>
                      <a:pt x="250" y="734"/>
                      <a:pt x="279" y="749"/>
                      <a:pt x="294" y="763"/>
                    </a:cubicBezTo>
                    <a:cubicBezTo>
                      <a:pt x="367" y="807"/>
                      <a:pt x="279" y="881"/>
                      <a:pt x="265" y="925"/>
                    </a:cubicBezTo>
                    <a:cubicBezTo>
                      <a:pt x="265" y="969"/>
                      <a:pt x="338" y="1160"/>
                      <a:pt x="338" y="1218"/>
                    </a:cubicBezTo>
                    <a:cubicBezTo>
                      <a:pt x="338" y="1292"/>
                      <a:pt x="279" y="1365"/>
                      <a:pt x="206" y="1453"/>
                    </a:cubicBezTo>
                    <a:cubicBezTo>
                      <a:pt x="118" y="1526"/>
                      <a:pt x="176" y="1600"/>
                      <a:pt x="132" y="1761"/>
                    </a:cubicBezTo>
                    <a:cubicBezTo>
                      <a:pt x="103" y="1923"/>
                      <a:pt x="0" y="1923"/>
                      <a:pt x="0" y="2055"/>
                    </a:cubicBezTo>
                    <a:cubicBezTo>
                      <a:pt x="0" y="2187"/>
                      <a:pt x="88" y="2319"/>
                      <a:pt x="103" y="2480"/>
                    </a:cubicBezTo>
                    <a:cubicBezTo>
                      <a:pt x="132" y="2642"/>
                      <a:pt x="132" y="2539"/>
                      <a:pt x="191" y="2598"/>
                    </a:cubicBezTo>
                    <a:cubicBezTo>
                      <a:pt x="235" y="2627"/>
                      <a:pt x="191" y="2701"/>
                      <a:pt x="147" y="2774"/>
                    </a:cubicBezTo>
                    <a:cubicBezTo>
                      <a:pt x="279" y="2833"/>
                      <a:pt x="426" y="2906"/>
                      <a:pt x="470" y="2950"/>
                    </a:cubicBezTo>
                    <a:cubicBezTo>
                      <a:pt x="558" y="3023"/>
                      <a:pt x="617" y="2921"/>
                      <a:pt x="720" y="2847"/>
                    </a:cubicBezTo>
                    <a:cubicBezTo>
                      <a:pt x="838" y="2774"/>
                      <a:pt x="1029" y="2701"/>
                      <a:pt x="1146" y="2686"/>
                    </a:cubicBezTo>
                    <a:cubicBezTo>
                      <a:pt x="1264" y="2671"/>
                      <a:pt x="1499" y="2569"/>
                      <a:pt x="1572" y="2510"/>
                    </a:cubicBezTo>
                    <a:cubicBezTo>
                      <a:pt x="1631" y="2436"/>
                      <a:pt x="1734" y="2480"/>
                      <a:pt x="1851" y="2480"/>
                    </a:cubicBezTo>
                    <a:cubicBezTo>
                      <a:pt x="1895" y="2480"/>
                      <a:pt x="1939" y="2466"/>
                      <a:pt x="1983" y="2436"/>
                    </a:cubicBezTo>
                    <a:cubicBezTo>
                      <a:pt x="1866" y="2304"/>
                      <a:pt x="1690" y="2070"/>
                      <a:pt x="1719" y="1923"/>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84" name="Freeform 483"/>
              <p:cNvSpPr>
                <a:spLocks/>
              </p:cNvSpPr>
              <p:nvPr/>
            </p:nvSpPr>
            <p:spPr bwMode="auto">
              <a:xfrm>
                <a:off x="2593" y="1714"/>
                <a:ext cx="211" cy="322"/>
              </a:xfrm>
              <a:custGeom>
                <a:avLst/>
                <a:gdLst>
                  <a:gd name="T0" fmla="*/ 183 w 211"/>
                  <a:gd name="T1" fmla="*/ 205 h 322"/>
                  <a:gd name="T2" fmla="*/ 179 w 211"/>
                  <a:gd name="T3" fmla="*/ 158 h 322"/>
                  <a:gd name="T4" fmla="*/ 181 w 211"/>
                  <a:gd name="T5" fmla="*/ 128 h 322"/>
                  <a:gd name="T6" fmla="*/ 178 w 211"/>
                  <a:gd name="T7" fmla="*/ 58 h 322"/>
                  <a:gd name="T8" fmla="*/ 178 w 211"/>
                  <a:gd name="T9" fmla="*/ 39 h 322"/>
                  <a:gd name="T10" fmla="*/ 164 w 211"/>
                  <a:gd name="T11" fmla="*/ 22 h 322"/>
                  <a:gd name="T12" fmla="*/ 161 w 211"/>
                  <a:gd name="T13" fmla="*/ 3 h 322"/>
                  <a:gd name="T14" fmla="*/ 148 w 211"/>
                  <a:gd name="T15" fmla="*/ 2 h 322"/>
                  <a:gd name="T16" fmla="*/ 134 w 211"/>
                  <a:gd name="T17" fmla="*/ 6 h 322"/>
                  <a:gd name="T18" fmla="*/ 39 w 211"/>
                  <a:gd name="T19" fmla="*/ 0 h 322"/>
                  <a:gd name="T20" fmla="*/ 25 w 211"/>
                  <a:gd name="T21" fmla="*/ 16 h 322"/>
                  <a:gd name="T22" fmla="*/ 26 w 211"/>
                  <a:gd name="T23" fmla="*/ 41 h 322"/>
                  <a:gd name="T24" fmla="*/ 25 w 211"/>
                  <a:gd name="T25" fmla="*/ 78 h 322"/>
                  <a:gd name="T26" fmla="*/ 31 w 211"/>
                  <a:gd name="T27" fmla="*/ 81 h 322"/>
                  <a:gd name="T28" fmla="*/ 28 w 211"/>
                  <a:gd name="T29" fmla="*/ 99 h 322"/>
                  <a:gd name="T30" fmla="*/ 36 w 211"/>
                  <a:gd name="T31" fmla="*/ 130 h 322"/>
                  <a:gd name="T32" fmla="*/ 21 w 211"/>
                  <a:gd name="T33" fmla="*/ 155 h 322"/>
                  <a:gd name="T34" fmla="*/ 14 w 211"/>
                  <a:gd name="T35" fmla="*/ 188 h 322"/>
                  <a:gd name="T36" fmla="*/ 0 w 211"/>
                  <a:gd name="T37" fmla="*/ 219 h 322"/>
                  <a:gd name="T38" fmla="*/ 10 w 211"/>
                  <a:gd name="T39" fmla="*/ 264 h 322"/>
                  <a:gd name="T40" fmla="*/ 20 w 211"/>
                  <a:gd name="T41" fmla="*/ 277 h 322"/>
                  <a:gd name="T42" fmla="*/ 15 w 211"/>
                  <a:gd name="T43" fmla="*/ 295 h 322"/>
                  <a:gd name="T44" fmla="*/ 50 w 211"/>
                  <a:gd name="T45" fmla="*/ 314 h 322"/>
                  <a:gd name="T46" fmla="*/ 76 w 211"/>
                  <a:gd name="T47" fmla="*/ 303 h 322"/>
                  <a:gd name="T48" fmla="*/ 122 w 211"/>
                  <a:gd name="T49" fmla="*/ 286 h 322"/>
                  <a:gd name="T50" fmla="*/ 167 w 211"/>
                  <a:gd name="T51" fmla="*/ 267 h 322"/>
                  <a:gd name="T52" fmla="*/ 197 w 211"/>
                  <a:gd name="T53" fmla="*/ 264 h 322"/>
                  <a:gd name="T54" fmla="*/ 211 w 211"/>
                  <a:gd name="T55" fmla="*/ 259 h 322"/>
                  <a:gd name="T56" fmla="*/ 183 w 211"/>
                  <a:gd name="T57" fmla="*/ 2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 h="322">
                    <a:moveTo>
                      <a:pt x="183" y="205"/>
                    </a:moveTo>
                    <a:cubicBezTo>
                      <a:pt x="187" y="181"/>
                      <a:pt x="176" y="167"/>
                      <a:pt x="179" y="158"/>
                    </a:cubicBezTo>
                    <a:cubicBezTo>
                      <a:pt x="181" y="150"/>
                      <a:pt x="189" y="141"/>
                      <a:pt x="181" y="128"/>
                    </a:cubicBezTo>
                    <a:cubicBezTo>
                      <a:pt x="172" y="116"/>
                      <a:pt x="178" y="69"/>
                      <a:pt x="178" y="58"/>
                    </a:cubicBezTo>
                    <a:cubicBezTo>
                      <a:pt x="178" y="49"/>
                      <a:pt x="186" y="52"/>
                      <a:pt x="178" y="39"/>
                    </a:cubicBezTo>
                    <a:cubicBezTo>
                      <a:pt x="169" y="28"/>
                      <a:pt x="165" y="27"/>
                      <a:pt x="164" y="22"/>
                    </a:cubicBezTo>
                    <a:cubicBezTo>
                      <a:pt x="162" y="19"/>
                      <a:pt x="161" y="11"/>
                      <a:pt x="161" y="3"/>
                    </a:cubicBezTo>
                    <a:cubicBezTo>
                      <a:pt x="156" y="2"/>
                      <a:pt x="151" y="2"/>
                      <a:pt x="148" y="2"/>
                    </a:cubicBezTo>
                    <a:cubicBezTo>
                      <a:pt x="142" y="2"/>
                      <a:pt x="142" y="5"/>
                      <a:pt x="134" y="6"/>
                    </a:cubicBezTo>
                    <a:cubicBezTo>
                      <a:pt x="128" y="8"/>
                      <a:pt x="53" y="0"/>
                      <a:pt x="39" y="0"/>
                    </a:cubicBezTo>
                    <a:cubicBezTo>
                      <a:pt x="26" y="0"/>
                      <a:pt x="26" y="8"/>
                      <a:pt x="25" y="16"/>
                    </a:cubicBezTo>
                    <a:cubicBezTo>
                      <a:pt x="23" y="22"/>
                      <a:pt x="26" y="38"/>
                      <a:pt x="26" y="41"/>
                    </a:cubicBezTo>
                    <a:cubicBezTo>
                      <a:pt x="26" y="44"/>
                      <a:pt x="25" y="64"/>
                      <a:pt x="25" y="78"/>
                    </a:cubicBezTo>
                    <a:cubicBezTo>
                      <a:pt x="26" y="78"/>
                      <a:pt x="29" y="80"/>
                      <a:pt x="31" y="81"/>
                    </a:cubicBezTo>
                    <a:cubicBezTo>
                      <a:pt x="39" y="86"/>
                      <a:pt x="29" y="94"/>
                      <a:pt x="28" y="99"/>
                    </a:cubicBezTo>
                    <a:cubicBezTo>
                      <a:pt x="28" y="103"/>
                      <a:pt x="36" y="124"/>
                      <a:pt x="36" y="130"/>
                    </a:cubicBezTo>
                    <a:cubicBezTo>
                      <a:pt x="36" y="138"/>
                      <a:pt x="29" y="145"/>
                      <a:pt x="21" y="155"/>
                    </a:cubicBezTo>
                    <a:cubicBezTo>
                      <a:pt x="12" y="163"/>
                      <a:pt x="18" y="170"/>
                      <a:pt x="14" y="188"/>
                    </a:cubicBezTo>
                    <a:cubicBezTo>
                      <a:pt x="10" y="205"/>
                      <a:pt x="0" y="205"/>
                      <a:pt x="0" y="219"/>
                    </a:cubicBezTo>
                    <a:cubicBezTo>
                      <a:pt x="0" y="233"/>
                      <a:pt x="9" y="247"/>
                      <a:pt x="10" y="264"/>
                    </a:cubicBezTo>
                    <a:cubicBezTo>
                      <a:pt x="14" y="281"/>
                      <a:pt x="14" y="270"/>
                      <a:pt x="20" y="277"/>
                    </a:cubicBezTo>
                    <a:cubicBezTo>
                      <a:pt x="25" y="280"/>
                      <a:pt x="20" y="288"/>
                      <a:pt x="15" y="295"/>
                    </a:cubicBezTo>
                    <a:cubicBezTo>
                      <a:pt x="29" y="302"/>
                      <a:pt x="45" y="309"/>
                      <a:pt x="50" y="314"/>
                    </a:cubicBezTo>
                    <a:cubicBezTo>
                      <a:pt x="59" y="322"/>
                      <a:pt x="65" y="311"/>
                      <a:pt x="76" y="303"/>
                    </a:cubicBezTo>
                    <a:cubicBezTo>
                      <a:pt x="89" y="295"/>
                      <a:pt x="109" y="288"/>
                      <a:pt x="122" y="286"/>
                    </a:cubicBezTo>
                    <a:cubicBezTo>
                      <a:pt x="134" y="284"/>
                      <a:pt x="159" y="274"/>
                      <a:pt x="167" y="267"/>
                    </a:cubicBezTo>
                    <a:cubicBezTo>
                      <a:pt x="173" y="259"/>
                      <a:pt x="184" y="264"/>
                      <a:pt x="197" y="264"/>
                    </a:cubicBezTo>
                    <a:cubicBezTo>
                      <a:pt x="201" y="264"/>
                      <a:pt x="206" y="263"/>
                      <a:pt x="211" y="259"/>
                    </a:cubicBezTo>
                    <a:cubicBezTo>
                      <a:pt x="198" y="245"/>
                      <a:pt x="179" y="220"/>
                      <a:pt x="183" y="20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sp>
        <p:nvSpPr>
          <p:cNvPr id="440" name="角丸四角形 439"/>
          <p:cNvSpPr/>
          <p:nvPr/>
        </p:nvSpPr>
        <p:spPr>
          <a:xfrm flipV="1">
            <a:off x="5483940" y="2624986"/>
            <a:ext cx="160284"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41" name="図 440">
            <a:extLst>
              <a:ext uri="{FF2B5EF4-FFF2-40B4-BE49-F238E27FC236}">
                <a16:creationId xmlns:a16="http://schemas.microsoft.com/office/drawing/2014/main" id="{BDD59F81-5B7C-480D-A5F5-ABC89BA9FA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4807" y="54631"/>
            <a:ext cx="1088622" cy="424641"/>
          </a:xfrm>
          <a:prstGeom prst="rect">
            <a:avLst/>
          </a:prstGeom>
        </p:spPr>
      </p:pic>
      <p:pic>
        <p:nvPicPr>
          <p:cNvPr id="442" name="図 441"/>
          <p:cNvPicPr>
            <a:picLocks noChangeAspect="1"/>
          </p:cNvPicPr>
          <p:nvPr/>
        </p:nvPicPr>
        <p:blipFill>
          <a:blip r:embed="rId3"/>
          <a:stretch>
            <a:fillRect/>
          </a:stretch>
        </p:blipFill>
        <p:spPr>
          <a:xfrm>
            <a:off x="8429734" y="6178032"/>
            <a:ext cx="702844" cy="602250"/>
          </a:xfrm>
          <a:prstGeom prst="rect">
            <a:avLst/>
          </a:prstGeom>
        </p:spPr>
      </p:pic>
      <p:sp>
        <p:nvSpPr>
          <p:cNvPr id="443" name="タイトル 1"/>
          <p:cNvSpPr txBox="1">
            <a:spLocks/>
          </p:cNvSpPr>
          <p:nvPr/>
        </p:nvSpPr>
        <p:spPr>
          <a:xfrm>
            <a:off x="177678" y="517945"/>
            <a:ext cx="8810891" cy="891124"/>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en-US" altLang="ja-JP" sz="3200" dirty="0" err="1">
                <a:solidFill>
                  <a:schemeClr val="bg1"/>
                </a:solidFill>
                <a:latin typeface="Century Gothic" panose="020B0502020202020204" pitchFamily="34" charset="0"/>
              </a:rPr>
              <a:t>Resultados</a:t>
            </a:r>
            <a:r>
              <a:rPr lang="en-US" altLang="ja-JP" sz="3200" dirty="0">
                <a:solidFill>
                  <a:schemeClr val="bg1"/>
                </a:solidFill>
                <a:latin typeface="Century Gothic" panose="020B0502020202020204" pitchFamily="34" charset="0"/>
              </a:rPr>
              <a:t> </a:t>
            </a:r>
            <a:r>
              <a:rPr lang="en-US" altLang="ja-JP" sz="3200" dirty="0" err="1">
                <a:solidFill>
                  <a:schemeClr val="bg1"/>
                </a:solidFill>
                <a:latin typeface="Century Gothic" panose="020B0502020202020204" pitchFamily="34" charset="0"/>
              </a:rPr>
              <a:t>da</a:t>
            </a:r>
            <a:r>
              <a:rPr lang="en-US" altLang="ja-JP" sz="3200" dirty="0">
                <a:solidFill>
                  <a:schemeClr val="bg1"/>
                </a:solidFill>
                <a:latin typeface="Century Gothic" panose="020B0502020202020204" pitchFamily="34" charset="0"/>
              </a:rPr>
              <a:t> </a:t>
            </a:r>
            <a:r>
              <a:rPr lang="en-US" altLang="ja-JP" sz="3200" dirty="0" err="1">
                <a:solidFill>
                  <a:schemeClr val="bg1"/>
                </a:solidFill>
                <a:latin typeface="Century Gothic" panose="020B0502020202020204" pitchFamily="34" charset="0"/>
              </a:rPr>
              <a:t>Expansão</a:t>
            </a:r>
            <a:r>
              <a:rPr lang="en-US" altLang="ja-JP" sz="3200" dirty="0">
                <a:solidFill>
                  <a:schemeClr val="bg1"/>
                </a:solidFill>
                <a:latin typeface="Century Gothic" panose="020B0502020202020204" pitchFamily="34" charset="0"/>
              </a:rPr>
              <a:t> </a:t>
            </a:r>
            <a:r>
              <a:rPr lang="en-US" altLang="ja-JP" sz="3200" dirty="0" err="1">
                <a:solidFill>
                  <a:schemeClr val="bg1"/>
                </a:solidFill>
                <a:latin typeface="Century Gothic" panose="020B0502020202020204" pitchFamily="34" charset="0"/>
              </a:rPr>
              <a:t>da</a:t>
            </a:r>
            <a:r>
              <a:rPr lang="en-US" altLang="ja-JP" sz="3200" dirty="0">
                <a:solidFill>
                  <a:schemeClr val="bg1"/>
                </a:solidFill>
                <a:latin typeface="Century Gothic" panose="020B0502020202020204" pitchFamily="34" charset="0"/>
              </a:rPr>
              <a:t> SHEP </a:t>
            </a:r>
            <a:r>
              <a:rPr lang="en-US" altLang="ja-JP" sz="3200" dirty="0" err="1">
                <a:solidFill>
                  <a:schemeClr val="bg1"/>
                </a:solidFill>
                <a:latin typeface="Century Gothic" panose="020B0502020202020204" pitchFamily="34" charset="0"/>
              </a:rPr>
              <a:t>até</a:t>
            </a:r>
            <a:r>
              <a:rPr lang="en-US" altLang="ja-JP" sz="3200" dirty="0">
                <a:solidFill>
                  <a:schemeClr val="bg1"/>
                </a:solidFill>
                <a:latin typeface="Century Gothic" panose="020B0502020202020204" pitchFamily="34" charset="0"/>
              </a:rPr>
              <a:t> </a:t>
            </a:r>
            <a:r>
              <a:rPr lang="en-US" altLang="ja-JP" sz="3200" dirty="0" err="1">
                <a:solidFill>
                  <a:schemeClr val="bg1"/>
                </a:solidFill>
                <a:latin typeface="Century Gothic" panose="020B0502020202020204" pitchFamily="34" charset="0"/>
              </a:rPr>
              <a:t>ao</a:t>
            </a:r>
            <a:r>
              <a:rPr lang="en-US" altLang="ja-JP" sz="3200" dirty="0">
                <a:solidFill>
                  <a:schemeClr val="bg1"/>
                </a:solidFill>
                <a:latin typeface="Century Gothic" panose="020B0502020202020204" pitchFamily="34" charset="0"/>
              </a:rPr>
              <a:t> </a:t>
            </a:r>
            <a:r>
              <a:rPr lang="en-US" altLang="ja-JP" sz="3200" dirty="0" err="1">
                <a:solidFill>
                  <a:schemeClr val="bg1"/>
                </a:solidFill>
                <a:latin typeface="Century Gothic" panose="020B0502020202020204" pitchFamily="34" charset="0"/>
              </a:rPr>
              <a:t>momento</a:t>
            </a:r>
            <a:endParaRPr lang="ja-JP" altLang="en-US" sz="3200" dirty="0">
              <a:solidFill>
                <a:schemeClr val="bg1"/>
              </a:solidFill>
              <a:latin typeface="Century Gothic" panose="020B0502020202020204" pitchFamily="34" charset="0"/>
            </a:endParaRPr>
          </a:p>
        </p:txBody>
      </p:sp>
      <p:sp>
        <p:nvSpPr>
          <p:cNvPr id="444" name="Rectangle 8"/>
          <p:cNvSpPr>
            <a:spLocks noChangeArrowheads="1"/>
          </p:cNvSpPr>
          <p:nvPr/>
        </p:nvSpPr>
        <p:spPr bwMode="auto">
          <a:xfrm>
            <a:off x="110750" y="1424958"/>
            <a:ext cx="6911381" cy="5204143"/>
          </a:xfrm>
          <a:prstGeom prst="rect">
            <a:avLst/>
          </a:prstGeom>
          <a:noFill/>
          <a:ln w="9525">
            <a:noFill/>
            <a:miter lim="800000"/>
            <a:headEnd/>
            <a:tailEnd/>
          </a:ln>
          <a:effectLst/>
        </p:spPr>
        <p:txBody>
          <a:bodyPr/>
          <a:lstStyle/>
          <a:p>
            <a:pPr fontAlgn="base">
              <a:spcBef>
                <a:spcPct val="20000"/>
              </a:spcBef>
              <a:spcAft>
                <a:spcPct val="0"/>
              </a:spcAft>
              <a:buClr>
                <a:srgbClr val="000000"/>
              </a:buClr>
            </a:pPr>
            <a:r>
              <a:rPr kumimoji="0" lang="en-US" altLang="ja-JP" sz="2000" dirty="0">
                <a:solidFill>
                  <a:srgbClr val="000000"/>
                </a:solidFill>
                <a:latin typeface="Century Gothic" panose="020B0502020202020204" pitchFamily="34" charset="0"/>
                <a:cs typeface="Calibri" panose="020F0502020204030204" pitchFamily="34" charset="0"/>
              </a:rPr>
              <a:t>(</a:t>
            </a:r>
            <a:r>
              <a:rPr kumimoji="0" lang="en-US" altLang="ja-JP" sz="2000" dirty="0" err="1">
                <a:solidFill>
                  <a:srgbClr val="000000"/>
                </a:solidFill>
                <a:latin typeface="Century Gothic" panose="020B0502020202020204" pitchFamily="34" charset="0"/>
                <a:cs typeface="Calibri" panose="020F0502020204030204" pitchFamily="34" charset="0"/>
              </a:rPr>
              <a:t>Até</a:t>
            </a:r>
            <a:r>
              <a:rPr kumimoji="0" lang="en-US" altLang="ja-JP" sz="2000" dirty="0">
                <a:solidFill>
                  <a:srgbClr val="000000"/>
                </a:solidFill>
                <a:latin typeface="Century Gothic" panose="020B0502020202020204" pitchFamily="34" charset="0"/>
                <a:cs typeface="Calibri" panose="020F0502020204030204" pitchFamily="34" charset="0"/>
              </a:rPr>
              <a:t> </a:t>
            </a:r>
            <a:r>
              <a:rPr kumimoji="0" lang="en-US" altLang="ja-JP" sz="2000" dirty="0" err="1">
                <a:solidFill>
                  <a:srgbClr val="000000"/>
                </a:solidFill>
                <a:latin typeface="Century Gothic" panose="020B0502020202020204" pitchFamily="34" charset="0"/>
                <a:cs typeface="Calibri" panose="020F0502020204030204" pitchFamily="34" charset="0"/>
              </a:rPr>
              <a:t>Julho</a:t>
            </a:r>
            <a:r>
              <a:rPr kumimoji="0" lang="en-US" altLang="ja-JP" sz="2000" dirty="0">
                <a:solidFill>
                  <a:srgbClr val="000000"/>
                </a:solidFill>
                <a:latin typeface="Century Gothic" panose="020B0502020202020204" pitchFamily="34" charset="0"/>
                <a:cs typeface="Calibri" panose="020F0502020204030204" pitchFamily="34" charset="0"/>
              </a:rPr>
              <a:t> de 2020)</a:t>
            </a:r>
          </a:p>
          <a:p>
            <a:pPr marL="342900" indent="-342900" fontAlgn="base">
              <a:spcBef>
                <a:spcPct val="20000"/>
              </a:spcBef>
              <a:spcAft>
                <a:spcPct val="0"/>
              </a:spcAft>
              <a:buClr>
                <a:srgbClr val="000000"/>
              </a:buClr>
              <a:buFont typeface="Arial" panose="020B0604020202020204" pitchFamily="34" charset="0"/>
              <a:buChar char="•"/>
            </a:pPr>
            <a:r>
              <a:rPr kumimoji="0" lang="en-US" altLang="ja-JP" sz="2800" b="1" dirty="0">
                <a:solidFill>
                  <a:srgbClr val="000000"/>
                </a:solidFill>
                <a:latin typeface="Century Gothic" panose="020B0502020202020204" pitchFamily="34" charset="0"/>
                <a:cs typeface="Calibri" panose="020F0502020204030204" pitchFamily="34" charset="0"/>
              </a:rPr>
              <a:t>30 </a:t>
            </a:r>
            <a:r>
              <a:rPr kumimoji="0" lang="en-US" altLang="ja-JP" sz="2800" b="1" dirty="0" err="1">
                <a:solidFill>
                  <a:srgbClr val="000000"/>
                </a:solidFill>
                <a:latin typeface="Century Gothic" panose="020B0502020202020204" pitchFamily="34" charset="0"/>
                <a:cs typeface="Calibri" panose="020F0502020204030204" pitchFamily="34" charset="0"/>
              </a:rPr>
              <a:t>países</a:t>
            </a:r>
            <a:r>
              <a:rPr kumimoji="0" lang="en-US" altLang="ja-JP" sz="2800" b="1" dirty="0">
                <a:solidFill>
                  <a:srgbClr val="000000"/>
                </a:solidFill>
                <a:latin typeface="Century Gothic" panose="020B0502020202020204" pitchFamily="34" charset="0"/>
                <a:cs typeface="Calibri" panose="020F0502020204030204" pitchFamily="34" charset="0"/>
              </a:rPr>
              <a:t> </a:t>
            </a:r>
            <a:r>
              <a:rPr kumimoji="0" lang="en-US" altLang="ja-JP" sz="2800" dirty="0" err="1">
                <a:solidFill>
                  <a:srgbClr val="000000"/>
                </a:solidFill>
                <a:latin typeface="Century Gothic" panose="020B0502020202020204" pitchFamily="34" charset="0"/>
                <a:cs typeface="Calibri" panose="020F0502020204030204" pitchFamily="34" charset="0"/>
              </a:rPr>
              <a:t>implementaram</a:t>
            </a:r>
            <a:r>
              <a:rPr kumimoji="0" lang="en-US" altLang="ja-JP" sz="2800" dirty="0">
                <a:solidFill>
                  <a:srgbClr val="000000"/>
                </a:solidFill>
                <a:latin typeface="Century Gothic" panose="020B0502020202020204" pitchFamily="34" charset="0"/>
                <a:cs typeface="Calibri" panose="020F0502020204030204" pitchFamily="34" charset="0"/>
              </a:rPr>
              <a:t> SHEP.</a:t>
            </a: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26 </a:t>
            </a:r>
            <a:r>
              <a:rPr kumimoji="0" lang="en-US" altLang="ja-JP" sz="2000" dirty="0" err="1">
                <a:solidFill>
                  <a:srgbClr val="000000"/>
                </a:solidFill>
                <a:latin typeface="Century Gothic" panose="020B0502020202020204" pitchFamily="34" charset="0"/>
                <a:cs typeface="Calibri" panose="020F0502020204030204" pitchFamily="34" charset="0"/>
              </a:rPr>
              <a:t>em</a:t>
            </a:r>
            <a:r>
              <a:rPr kumimoji="0" lang="en-US" altLang="ja-JP" sz="2000" dirty="0">
                <a:solidFill>
                  <a:srgbClr val="000000"/>
                </a:solidFill>
                <a:latin typeface="Century Gothic" panose="020B0502020202020204" pitchFamily="34" charset="0"/>
                <a:cs typeface="Calibri" panose="020F0502020204030204" pitchFamily="34" charset="0"/>
              </a:rPr>
              <a:t> </a:t>
            </a:r>
            <a:r>
              <a:rPr kumimoji="0" lang="en-US" altLang="ja-JP" sz="2000" dirty="0" err="1">
                <a:solidFill>
                  <a:srgbClr val="000000"/>
                </a:solidFill>
                <a:latin typeface="Century Gothic" panose="020B0502020202020204" pitchFamily="34" charset="0"/>
                <a:cs typeface="Calibri" panose="020F0502020204030204" pitchFamily="34" charset="0"/>
              </a:rPr>
              <a:t>África</a:t>
            </a:r>
            <a:endParaRPr kumimoji="0" lang="en-US" altLang="ja-JP" sz="2000" dirty="0">
              <a:solidFill>
                <a:srgbClr val="000000"/>
              </a:solidFill>
              <a:latin typeface="Century Gothic" panose="020B0502020202020204" pitchFamily="34" charset="0"/>
              <a:cs typeface="Calibri" panose="020F0502020204030204" pitchFamily="34" charset="0"/>
            </a:endParaRP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1 no </a:t>
            </a:r>
            <a:r>
              <a:rPr kumimoji="0" lang="en-US" altLang="ja-JP" sz="2000" dirty="0" err="1">
                <a:solidFill>
                  <a:srgbClr val="000000"/>
                </a:solidFill>
                <a:latin typeface="Century Gothic" panose="020B0502020202020204" pitchFamily="34" charset="0"/>
                <a:cs typeface="Calibri" panose="020F0502020204030204" pitchFamily="34" charset="0"/>
              </a:rPr>
              <a:t>Médio</a:t>
            </a:r>
            <a:r>
              <a:rPr kumimoji="0" lang="en-US" altLang="ja-JP" sz="2000" dirty="0">
                <a:solidFill>
                  <a:srgbClr val="000000"/>
                </a:solidFill>
                <a:latin typeface="Century Gothic" panose="020B0502020202020204" pitchFamily="34" charset="0"/>
                <a:cs typeface="Calibri" panose="020F0502020204030204" pitchFamily="34" charset="0"/>
              </a:rPr>
              <a:t> </a:t>
            </a:r>
            <a:r>
              <a:rPr kumimoji="0" lang="en-US" altLang="ja-JP" sz="2000" dirty="0" err="1">
                <a:solidFill>
                  <a:srgbClr val="000000"/>
                </a:solidFill>
                <a:latin typeface="Century Gothic" panose="020B0502020202020204" pitchFamily="34" charset="0"/>
                <a:cs typeface="Calibri" panose="020F0502020204030204" pitchFamily="34" charset="0"/>
              </a:rPr>
              <a:t>Oriente</a:t>
            </a:r>
            <a:endParaRPr kumimoji="0" lang="en-US" altLang="ja-JP" sz="2000" dirty="0">
              <a:solidFill>
                <a:srgbClr val="000000"/>
              </a:solidFill>
              <a:latin typeface="Century Gothic" panose="020B0502020202020204" pitchFamily="34" charset="0"/>
              <a:cs typeface="Calibri" panose="020F0502020204030204" pitchFamily="34" charset="0"/>
            </a:endParaRP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1 </a:t>
            </a:r>
            <a:r>
              <a:rPr kumimoji="0" lang="en-US" altLang="ja-JP" sz="2000" dirty="0" err="1">
                <a:solidFill>
                  <a:srgbClr val="000000"/>
                </a:solidFill>
                <a:latin typeface="Century Gothic" panose="020B0502020202020204" pitchFamily="34" charset="0"/>
                <a:cs typeface="Calibri" panose="020F0502020204030204" pitchFamily="34" charset="0"/>
              </a:rPr>
              <a:t>na</a:t>
            </a:r>
            <a:r>
              <a:rPr kumimoji="0" lang="en-US" altLang="ja-JP" sz="2000" dirty="0">
                <a:solidFill>
                  <a:srgbClr val="000000"/>
                </a:solidFill>
                <a:latin typeface="Century Gothic" panose="020B0502020202020204" pitchFamily="34" charset="0"/>
                <a:cs typeface="Calibri" panose="020F0502020204030204" pitchFamily="34" charset="0"/>
              </a:rPr>
              <a:t> </a:t>
            </a:r>
            <a:r>
              <a:rPr kumimoji="0" lang="en-US" altLang="ja-JP" sz="2000" dirty="0" err="1">
                <a:solidFill>
                  <a:srgbClr val="000000"/>
                </a:solidFill>
                <a:latin typeface="Century Gothic" panose="020B0502020202020204" pitchFamily="34" charset="0"/>
                <a:cs typeface="Calibri" panose="020F0502020204030204" pitchFamily="34" charset="0"/>
              </a:rPr>
              <a:t>Ásia</a:t>
            </a:r>
            <a:endParaRPr kumimoji="0" lang="en-US" altLang="ja-JP" sz="2000" dirty="0">
              <a:solidFill>
                <a:srgbClr val="000000"/>
              </a:solidFill>
              <a:latin typeface="Century Gothic" panose="020B0502020202020204" pitchFamily="34" charset="0"/>
              <a:cs typeface="Calibri" panose="020F0502020204030204" pitchFamily="34" charset="0"/>
            </a:endParaRP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2 </a:t>
            </a:r>
            <a:r>
              <a:rPr kumimoji="0" lang="en-US" altLang="ja-JP" sz="2000" dirty="0" err="1">
                <a:solidFill>
                  <a:srgbClr val="000000"/>
                </a:solidFill>
                <a:latin typeface="Century Gothic" panose="020B0502020202020204" pitchFamily="34" charset="0"/>
                <a:cs typeface="Calibri" panose="020F0502020204030204" pitchFamily="34" charset="0"/>
              </a:rPr>
              <a:t>na</a:t>
            </a:r>
            <a:r>
              <a:rPr kumimoji="0" lang="en-US" altLang="ja-JP" sz="2000" dirty="0">
                <a:solidFill>
                  <a:srgbClr val="000000"/>
                </a:solidFill>
                <a:latin typeface="Century Gothic" panose="020B0502020202020204" pitchFamily="34" charset="0"/>
                <a:cs typeface="Calibri" panose="020F0502020204030204" pitchFamily="34" charset="0"/>
              </a:rPr>
              <a:t> </a:t>
            </a:r>
            <a:r>
              <a:rPr kumimoji="0" lang="en-US" altLang="ja-JP" sz="2000" dirty="0" err="1">
                <a:solidFill>
                  <a:srgbClr val="000000"/>
                </a:solidFill>
                <a:latin typeface="Century Gothic" panose="020B0502020202020204" pitchFamily="34" charset="0"/>
                <a:cs typeface="Calibri" panose="020F0502020204030204" pitchFamily="34" charset="0"/>
              </a:rPr>
              <a:t>América</a:t>
            </a:r>
            <a:r>
              <a:rPr kumimoji="0" lang="en-US" altLang="ja-JP" sz="2000" dirty="0">
                <a:solidFill>
                  <a:srgbClr val="000000"/>
                </a:solidFill>
                <a:latin typeface="Century Gothic" panose="020B0502020202020204" pitchFamily="34" charset="0"/>
                <a:cs typeface="Calibri" panose="020F0502020204030204" pitchFamily="34" charset="0"/>
              </a:rPr>
              <a:t> Latina</a:t>
            </a:r>
          </a:p>
          <a:p>
            <a:pPr marL="914400" lvl="1" indent="-457200" fontAlgn="base">
              <a:spcBef>
                <a:spcPct val="20000"/>
              </a:spcBef>
              <a:spcAft>
                <a:spcPct val="0"/>
              </a:spcAft>
              <a:buClr>
                <a:srgbClr val="000000"/>
              </a:buClr>
              <a:buFont typeface="Wingdings" panose="05000000000000000000" pitchFamily="2" charset="2"/>
              <a:buChar char="Ø"/>
            </a:pPr>
            <a:endParaRPr kumimoji="0" lang="en-US" altLang="ja-JP" sz="1100" dirty="0">
              <a:solidFill>
                <a:srgbClr val="000000"/>
              </a:solidFill>
              <a:latin typeface="Century Gothic" panose="020B0502020202020204" pitchFamily="34" charset="0"/>
              <a:cs typeface="Calibri" panose="020F0502020204030204" pitchFamily="34" charset="0"/>
            </a:endParaRPr>
          </a:p>
          <a:p>
            <a:pPr marL="342900" indent="-342900" fontAlgn="base">
              <a:spcBef>
                <a:spcPct val="20000"/>
              </a:spcBef>
              <a:spcAft>
                <a:spcPct val="0"/>
              </a:spcAft>
              <a:buClr>
                <a:srgbClr val="000000"/>
              </a:buClr>
              <a:buFont typeface="Arial" panose="020B0604020202020204" pitchFamily="34" charset="0"/>
              <a:buChar char="•"/>
            </a:pPr>
            <a:r>
              <a:rPr kumimoji="0" lang="en-US" altLang="ja-JP" sz="2400" b="1" dirty="0">
                <a:solidFill>
                  <a:srgbClr val="000000"/>
                </a:solidFill>
                <a:latin typeface="Century Gothic" panose="020B0502020202020204" pitchFamily="34" charset="0"/>
                <a:cs typeface="Calibri" panose="020F0502020204030204" pitchFamily="34" charset="0"/>
              </a:rPr>
              <a:t>16 </a:t>
            </a:r>
            <a:r>
              <a:rPr kumimoji="0" lang="en-US" altLang="ja-JP" sz="2400" b="1" dirty="0" err="1">
                <a:solidFill>
                  <a:srgbClr val="000000"/>
                </a:solidFill>
                <a:latin typeface="Century Gothic" panose="020B0502020202020204" pitchFamily="34" charset="0"/>
                <a:cs typeface="Calibri" panose="020F0502020204030204" pitchFamily="34" charset="0"/>
              </a:rPr>
              <a:t>outros</a:t>
            </a:r>
            <a:r>
              <a:rPr kumimoji="0" lang="en-US" altLang="ja-JP" sz="2400" b="1" dirty="0">
                <a:solidFill>
                  <a:srgbClr val="000000"/>
                </a:solidFill>
                <a:latin typeface="Century Gothic" panose="020B0502020202020204" pitchFamily="34" charset="0"/>
                <a:cs typeface="Calibri" panose="020F0502020204030204" pitchFamily="34" charset="0"/>
              </a:rPr>
              <a:t> </a:t>
            </a:r>
            <a:r>
              <a:rPr kumimoji="0" lang="en-US" altLang="ja-JP" sz="2400" dirty="0" err="1">
                <a:solidFill>
                  <a:srgbClr val="000000"/>
                </a:solidFill>
                <a:latin typeface="Century Gothic" panose="020B0502020202020204" pitchFamily="34" charset="0"/>
                <a:cs typeface="Calibri" panose="020F0502020204030204" pitchFamily="34" charset="0"/>
              </a:rPr>
              <a:t>países</a:t>
            </a:r>
            <a:r>
              <a:rPr kumimoji="0" lang="en-US" altLang="ja-JP" sz="2400" dirty="0">
                <a:solidFill>
                  <a:srgbClr val="000000"/>
                </a:solidFill>
                <a:latin typeface="Century Gothic" panose="020B0502020202020204" pitchFamily="34" charset="0"/>
                <a:cs typeface="Calibri" panose="020F0502020204030204" pitchFamily="34" charset="0"/>
              </a:rPr>
              <a:t> </a:t>
            </a:r>
            <a:r>
              <a:rPr kumimoji="0" lang="en-US" altLang="ja-JP" sz="2400" dirty="0" err="1">
                <a:solidFill>
                  <a:srgbClr val="000000"/>
                </a:solidFill>
                <a:latin typeface="Century Gothic" panose="020B0502020202020204" pitchFamily="34" charset="0"/>
                <a:cs typeface="Calibri" panose="020F0502020204030204" pitchFamily="34" charset="0"/>
              </a:rPr>
              <a:t>planeiam</a:t>
            </a:r>
            <a:r>
              <a:rPr kumimoji="0" lang="en-US" altLang="ja-JP" sz="2400" dirty="0">
                <a:solidFill>
                  <a:srgbClr val="000000"/>
                </a:solidFill>
                <a:latin typeface="Century Gothic" panose="020B0502020202020204" pitchFamily="34" charset="0"/>
                <a:cs typeface="Calibri" panose="020F0502020204030204" pitchFamily="34" charset="0"/>
              </a:rPr>
              <a:t> </a:t>
            </a:r>
            <a:r>
              <a:rPr kumimoji="0" lang="en-US" altLang="ja-JP" sz="2400" dirty="0" err="1">
                <a:solidFill>
                  <a:srgbClr val="000000"/>
                </a:solidFill>
                <a:latin typeface="Century Gothic" panose="020B0502020202020204" pitchFamily="34" charset="0"/>
                <a:cs typeface="Calibri" panose="020F0502020204030204" pitchFamily="34" charset="0"/>
              </a:rPr>
              <a:t>implementar</a:t>
            </a:r>
            <a:r>
              <a:rPr kumimoji="0" lang="en-US" altLang="ja-JP" sz="2400" dirty="0">
                <a:solidFill>
                  <a:srgbClr val="000000"/>
                </a:solidFill>
                <a:latin typeface="Century Gothic" panose="020B0502020202020204" pitchFamily="34" charset="0"/>
                <a:cs typeface="Calibri" panose="020F0502020204030204" pitchFamily="34" charset="0"/>
              </a:rPr>
              <a:t> SHEP </a:t>
            </a:r>
            <a:r>
              <a:rPr kumimoji="0" lang="en-US" altLang="ja-JP" sz="2400" dirty="0" err="1">
                <a:solidFill>
                  <a:srgbClr val="000000"/>
                </a:solidFill>
                <a:latin typeface="Century Gothic" panose="020B0502020202020204" pitchFamily="34" charset="0"/>
                <a:cs typeface="Calibri" panose="020F0502020204030204" pitchFamily="34" charset="0"/>
              </a:rPr>
              <a:t>dentro</a:t>
            </a:r>
            <a:r>
              <a:rPr kumimoji="0" lang="en-US" altLang="ja-JP" sz="2400" dirty="0">
                <a:solidFill>
                  <a:srgbClr val="000000"/>
                </a:solidFill>
                <a:latin typeface="Century Gothic" panose="020B0502020202020204" pitchFamily="34" charset="0"/>
                <a:cs typeface="Calibri" panose="020F0502020204030204" pitchFamily="34" charset="0"/>
              </a:rPr>
              <a:t> de </a:t>
            </a:r>
            <a:r>
              <a:rPr kumimoji="0" lang="en-US" altLang="ja-JP" sz="2400" dirty="0" err="1">
                <a:solidFill>
                  <a:srgbClr val="000000"/>
                </a:solidFill>
                <a:latin typeface="Century Gothic" panose="020B0502020202020204" pitchFamily="34" charset="0"/>
                <a:cs typeface="Calibri" panose="020F0502020204030204" pitchFamily="34" charset="0"/>
              </a:rPr>
              <a:t>alguns</a:t>
            </a:r>
            <a:r>
              <a:rPr kumimoji="0" lang="en-US" altLang="ja-JP" sz="2400" dirty="0">
                <a:solidFill>
                  <a:srgbClr val="000000"/>
                </a:solidFill>
                <a:latin typeface="Century Gothic" panose="020B0502020202020204" pitchFamily="34" charset="0"/>
                <a:cs typeface="Calibri" panose="020F0502020204030204" pitchFamily="34" charset="0"/>
              </a:rPr>
              <a:t> </a:t>
            </a:r>
            <a:r>
              <a:rPr kumimoji="0" lang="en-US" altLang="ja-JP" sz="2400" dirty="0" err="1">
                <a:solidFill>
                  <a:srgbClr val="000000"/>
                </a:solidFill>
                <a:latin typeface="Century Gothic" panose="020B0502020202020204" pitchFamily="34" charset="0"/>
                <a:cs typeface="Calibri" panose="020F0502020204030204" pitchFamily="34" charset="0"/>
              </a:rPr>
              <a:t>anos</a:t>
            </a:r>
            <a:r>
              <a:rPr kumimoji="0" lang="en-US" altLang="ja-JP" sz="2400" dirty="0">
                <a:solidFill>
                  <a:srgbClr val="000000"/>
                </a:solidFill>
                <a:latin typeface="Century Gothic" panose="020B0502020202020204" pitchFamily="34" charset="0"/>
                <a:cs typeface="Calibri" panose="020F0502020204030204" pitchFamily="34" charset="0"/>
              </a:rPr>
              <a:t>.</a:t>
            </a:r>
          </a:p>
          <a:p>
            <a:pPr marL="342900" indent="-342900" fontAlgn="base">
              <a:spcBef>
                <a:spcPct val="20000"/>
              </a:spcBef>
              <a:spcAft>
                <a:spcPct val="0"/>
              </a:spcAft>
              <a:buClr>
                <a:srgbClr val="000000"/>
              </a:buClr>
              <a:buFont typeface="Arial" panose="020B0604020202020204" pitchFamily="34" charset="0"/>
              <a:buChar char="•"/>
            </a:pPr>
            <a:r>
              <a:rPr kumimoji="0" lang="en-US" altLang="ja-JP" sz="2400" b="1" dirty="0">
                <a:solidFill>
                  <a:srgbClr val="000000"/>
                </a:solidFill>
                <a:latin typeface="Century Gothic" panose="020B0502020202020204" pitchFamily="34" charset="0"/>
                <a:cs typeface="Calibri" panose="020F0502020204030204" pitchFamily="34" charset="0"/>
              </a:rPr>
              <a:t>18,724 </a:t>
            </a:r>
            <a:r>
              <a:rPr kumimoji="0" lang="en-US" altLang="ja-JP" sz="2400" b="1" dirty="0" err="1">
                <a:solidFill>
                  <a:srgbClr val="000000"/>
                </a:solidFill>
                <a:latin typeface="Century Gothic" panose="020B0502020202020204" pitchFamily="34" charset="0"/>
                <a:cs typeface="Calibri" panose="020F0502020204030204" pitchFamily="34" charset="0"/>
              </a:rPr>
              <a:t>oficiais</a:t>
            </a:r>
            <a:r>
              <a:rPr kumimoji="0" lang="en-US" altLang="ja-JP" sz="2400" b="1" dirty="0">
                <a:solidFill>
                  <a:srgbClr val="000000"/>
                </a:solidFill>
                <a:latin typeface="Century Gothic" panose="020B0502020202020204" pitchFamily="34" charset="0"/>
                <a:cs typeface="Calibri" panose="020F0502020204030204" pitchFamily="34" charset="0"/>
              </a:rPr>
              <a:t> e extensionistas </a:t>
            </a:r>
            <a:r>
              <a:rPr kumimoji="0" lang="en-US" altLang="ja-JP" sz="2400" dirty="0" err="1">
                <a:solidFill>
                  <a:srgbClr val="000000"/>
                </a:solidFill>
                <a:latin typeface="Century Gothic" panose="020B0502020202020204" pitchFamily="34" charset="0"/>
                <a:cs typeface="Calibri" panose="020F0502020204030204" pitchFamily="34" charset="0"/>
              </a:rPr>
              <a:t>foram</a:t>
            </a:r>
            <a:r>
              <a:rPr kumimoji="0" lang="en-US" altLang="ja-JP" sz="2400" dirty="0">
                <a:solidFill>
                  <a:srgbClr val="000000"/>
                </a:solidFill>
                <a:latin typeface="Century Gothic" panose="020B0502020202020204" pitchFamily="34" charset="0"/>
                <a:cs typeface="Calibri" panose="020F0502020204030204" pitchFamily="34" charset="0"/>
              </a:rPr>
              <a:t> </a:t>
            </a:r>
            <a:r>
              <a:rPr kumimoji="0" lang="en-US" altLang="ja-JP" sz="2400" dirty="0" err="1">
                <a:solidFill>
                  <a:srgbClr val="000000"/>
                </a:solidFill>
                <a:latin typeface="Century Gothic" panose="020B0502020202020204" pitchFamily="34" charset="0"/>
                <a:cs typeface="Calibri" panose="020F0502020204030204" pitchFamily="34" charset="0"/>
              </a:rPr>
              <a:t>formados</a:t>
            </a:r>
            <a:r>
              <a:rPr kumimoji="0" lang="en-US" altLang="ja-JP" sz="2400" dirty="0">
                <a:solidFill>
                  <a:srgbClr val="000000"/>
                </a:solidFill>
                <a:latin typeface="Century Gothic" panose="020B0502020202020204" pitchFamily="34" charset="0"/>
                <a:cs typeface="Calibri" panose="020F0502020204030204" pitchFamily="34" charset="0"/>
              </a:rPr>
              <a:t> </a:t>
            </a:r>
            <a:r>
              <a:rPr kumimoji="0" lang="en-US" altLang="ja-JP" sz="2400" dirty="0" err="1">
                <a:solidFill>
                  <a:srgbClr val="000000"/>
                </a:solidFill>
                <a:latin typeface="Century Gothic" panose="020B0502020202020204" pitchFamily="34" charset="0"/>
                <a:cs typeface="Calibri" panose="020F0502020204030204" pitchFamily="34" charset="0"/>
              </a:rPr>
              <a:t>em</a:t>
            </a:r>
            <a:r>
              <a:rPr kumimoji="0" lang="en-US" altLang="ja-JP" sz="2400" dirty="0">
                <a:solidFill>
                  <a:srgbClr val="000000"/>
                </a:solidFill>
                <a:latin typeface="Century Gothic" panose="020B0502020202020204" pitchFamily="34" charset="0"/>
                <a:cs typeface="Calibri" panose="020F0502020204030204" pitchFamily="34" charset="0"/>
              </a:rPr>
              <a:t> SHEP</a:t>
            </a:r>
          </a:p>
          <a:p>
            <a:pPr marL="342900" indent="-342900" fontAlgn="base">
              <a:spcBef>
                <a:spcPct val="20000"/>
              </a:spcBef>
              <a:spcAft>
                <a:spcPct val="0"/>
              </a:spcAft>
              <a:buClr>
                <a:srgbClr val="000000"/>
              </a:buClr>
              <a:buFont typeface="Arial" panose="020B0604020202020204" pitchFamily="34" charset="0"/>
              <a:buChar char="•"/>
            </a:pPr>
            <a:r>
              <a:rPr kumimoji="0" lang="en-US" altLang="ja-JP" sz="2400" b="1" dirty="0">
                <a:solidFill>
                  <a:srgbClr val="FF0000"/>
                </a:solidFill>
                <a:latin typeface="Century Gothic" panose="020B0502020202020204" pitchFamily="34" charset="0"/>
                <a:cs typeface="Calibri" panose="020F0502020204030204" pitchFamily="34" charset="0"/>
              </a:rPr>
              <a:t>186,427</a:t>
            </a:r>
            <a:r>
              <a:rPr lang="en-US" altLang="ja-JP" sz="2400" b="1" dirty="0">
                <a:solidFill>
                  <a:srgbClr val="FF0000"/>
                </a:solidFill>
                <a:latin typeface="Century Gothic" panose="020B0502020202020204" pitchFamily="34" charset="0"/>
                <a:cs typeface="Calibri" panose="020F0502020204030204" pitchFamily="34" charset="0"/>
              </a:rPr>
              <a:t> </a:t>
            </a:r>
            <a:r>
              <a:rPr lang="en-US" altLang="ja-JP" sz="2400" b="1" dirty="0" err="1">
                <a:latin typeface="Century Gothic" panose="020B0502020202020204" pitchFamily="34" charset="0"/>
                <a:cs typeface="Calibri" panose="020F0502020204030204" pitchFamily="34" charset="0"/>
              </a:rPr>
              <a:t>agricultores</a:t>
            </a:r>
            <a:r>
              <a:rPr lang="en-US" altLang="ja-JP" sz="2400" b="1" dirty="0">
                <a:latin typeface="Century Gothic" panose="020B0502020202020204" pitchFamily="34" charset="0"/>
                <a:cs typeface="Calibri" panose="020F0502020204030204" pitchFamily="34" charset="0"/>
              </a:rPr>
              <a:t> </a:t>
            </a:r>
            <a:r>
              <a:rPr lang="en-US" altLang="ja-JP" sz="2400" dirty="0" err="1">
                <a:latin typeface="Century Gothic" panose="020B0502020202020204" pitchFamily="34" charset="0"/>
                <a:cs typeface="Calibri" panose="020F0502020204030204" pitchFamily="34" charset="0"/>
              </a:rPr>
              <a:t>receberam</a:t>
            </a:r>
            <a:r>
              <a:rPr lang="en-US" altLang="ja-JP" sz="2400" dirty="0">
                <a:latin typeface="Century Gothic" panose="020B0502020202020204" pitchFamily="34" charset="0"/>
                <a:cs typeface="Calibri" panose="020F0502020204030204" pitchFamily="34" charset="0"/>
              </a:rPr>
              <a:t> </a:t>
            </a:r>
            <a:r>
              <a:rPr lang="en-US" altLang="ja-JP" sz="2400" dirty="0" err="1">
                <a:latin typeface="Century Gothic" panose="020B0502020202020204" pitchFamily="34" charset="0"/>
                <a:cs typeface="Calibri" panose="020F0502020204030204" pitchFamily="34" charset="0"/>
              </a:rPr>
              <a:t>formações</a:t>
            </a:r>
            <a:r>
              <a:rPr lang="en-US" altLang="ja-JP" sz="2400" dirty="0">
                <a:latin typeface="Century Gothic" panose="020B0502020202020204" pitchFamily="34" charset="0"/>
                <a:cs typeface="Calibri" panose="020F0502020204030204" pitchFamily="34" charset="0"/>
              </a:rPr>
              <a:t> </a:t>
            </a:r>
            <a:r>
              <a:rPr lang="en-US" altLang="ja-JP" sz="2400" dirty="0" err="1">
                <a:latin typeface="Century Gothic" panose="020B0502020202020204" pitchFamily="34" charset="0"/>
                <a:cs typeface="Calibri" panose="020F0502020204030204" pitchFamily="34" charset="0"/>
              </a:rPr>
              <a:t>em</a:t>
            </a:r>
            <a:r>
              <a:rPr lang="en-US" altLang="ja-JP" sz="2400" dirty="0">
                <a:latin typeface="Century Gothic" panose="020B0502020202020204" pitchFamily="34" charset="0"/>
                <a:cs typeface="Calibri" panose="020F0502020204030204" pitchFamily="34" charset="0"/>
              </a:rPr>
              <a:t> SHEP</a:t>
            </a:r>
            <a:r>
              <a:rPr lang="en-US" altLang="ja-JP" sz="2800" dirty="0">
                <a:latin typeface="Century Gothic" panose="020B0502020202020204" pitchFamily="34" charset="0"/>
                <a:cs typeface="Calibri" panose="020F0502020204030204" pitchFamily="34" charset="0"/>
              </a:rPr>
              <a:t>.</a:t>
            </a:r>
            <a:endParaRPr lang="en-US" altLang="ja-JP" sz="2800" b="1" dirty="0">
              <a:latin typeface="Century Gothic" panose="020B0502020202020204" pitchFamily="34" charset="0"/>
              <a:cs typeface="Calibri" panose="020F0502020204030204" pitchFamily="34" charset="0"/>
            </a:endParaRPr>
          </a:p>
        </p:txBody>
      </p:sp>
      <p:sp>
        <p:nvSpPr>
          <p:cNvPr id="445" name="テキスト ボックス 444"/>
          <p:cNvSpPr txBox="1"/>
          <p:nvPr/>
        </p:nvSpPr>
        <p:spPr>
          <a:xfrm>
            <a:off x="0" y="0"/>
            <a:ext cx="2763321" cy="523220"/>
          </a:xfrm>
          <a:prstGeom prst="rect">
            <a:avLst/>
          </a:prstGeom>
          <a:noFill/>
        </p:spPr>
        <p:txBody>
          <a:bodyPr wrap="none" rtlCol="0">
            <a:spAutoFit/>
          </a:bodyPr>
          <a:lstStyle/>
          <a:p>
            <a:r>
              <a:rPr kumimoji="1" lang="en-US" altLang="ja-JP" sz="2800" dirty="0"/>
              <a:t>1. </a:t>
            </a:r>
            <a:r>
              <a:rPr kumimoji="1" lang="en-US" altLang="ja-JP" sz="2800" dirty="0" err="1"/>
              <a:t>Antecedentes</a:t>
            </a:r>
            <a:endParaRPr kumimoji="1" lang="ja-JP" altLang="en-US" sz="2800" dirty="0"/>
          </a:p>
        </p:txBody>
      </p:sp>
      <p:sp>
        <p:nvSpPr>
          <p:cNvPr id="2" name="四角形: 角を丸くする 1">
            <a:extLst>
              <a:ext uri="{FF2B5EF4-FFF2-40B4-BE49-F238E27FC236}">
                <a16:creationId xmlns:a16="http://schemas.microsoft.com/office/drawing/2014/main" id="{515E85E7-D46B-4BBE-B63B-954DE9E86A42}"/>
              </a:ext>
            </a:extLst>
          </p:cNvPr>
          <p:cNvSpPr/>
          <p:nvPr/>
        </p:nvSpPr>
        <p:spPr>
          <a:xfrm rot="377108">
            <a:off x="5932394" y="2538374"/>
            <a:ext cx="167362" cy="579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465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758" y="596127"/>
            <a:ext cx="8321129" cy="837517"/>
          </a:xfrm>
          <a:solidFill>
            <a:srgbClr val="FFC000"/>
          </a:solidFill>
        </p:spPr>
        <p:txBody>
          <a:bodyPr>
            <a:normAutofit/>
          </a:bodyPr>
          <a:lstStyle/>
          <a:p>
            <a:r>
              <a:rPr lang="en-US" altLang="ja-JP" sz="4000" dirty="0">
                <a:latin typeface="Century Gothic" panose="020B0502020202020204" pitchFamily="34" charset="0"/>
              </a:rPr>
              <a:t>“O </a:t>
            </a:r>
            <a:r>
              <a:rPr lang="en-US" altLang="ja-JP" sz="4000" dirty="0" err="1">
                <a:latin typeface="Century Gothic" panose="020B0502020202020204" pitchFamily="34" charset="0"/>
              </a:rPr>
              <a:t>que</a:t>
            </a:r>
            <a:r>
              <a:rPr lang="en-US" altLang="ja-JP" sz="4000" dirty="0">
                <a:latin typeface="Century Gothic" panose="020B0502020202020204" pitchFamily="34" charset="0"/>
              </a:rPr>
              <a:t> é SHEP?”</a:t>
            </a:r>
            <a:endParaRPr lang="ja-JP" altLang="en-US" sz="4000" dirty="0">
              <a:latin typeface="Century Gothic" panose="020B0502020202020204" pitchFamily="34" charset="0"/>
            </a:endParaRPr>
          </a:p>
        </p:txBody>
      </p:sp>
      <p:sp>
        <p:nvSpPr>
          <p:cNvPr id="3" name="コンテンツ プレースホルダー 2"/>
          <p:cNvSpPr>
            <a:spLocks noGrp="1"/>
          </p:cNvSpPr>
          <p:nvPr>
            <p:ph idx="1"/>
          </p:nvPr>
        </p:nvSpPr>
        <p:spPr>
          <a:xfrm>
            <a:off x="771059" y="1670854"/>
            <a:ext cx="8258713" cy="3720130"/>
          </a:xfrm>
        </p:spPr>
        <p:txBody>
          <a:bodyPr>
            <a:noAutofit/>
          </a:bodyPr>
          <a:lstStyle/>
          <a:p>
            <a:r>
              <a:rPr lang="en-US" altLang="ja-JP" sz="2400" dirty="0" err="1">
                <a:latin typeface="Century Gothic" panose="020B0502020202020204" pitchFamily="34" charset="0"/>
              </a:rPr>
              <a:t>Significa</a:t>
            </a:r>
            <a:r>
              <a:rPr lang="en-US" altLang="ja-JP" sz="2400" dirty="0">
                <a:latin typeface="Century Gothic" panose="020B0502020202020204" pitchFamily="34" charset="0"/>
              </a:rPr>
              <a:t> </a:t>
            </a:r>
            <a:r>
              <a:rPr lang="en-US" altLang="ja-JP" sz="2400" dirty="0" err="1">
                <a:latin typeface="Century Gothic" panose="020B0502020202020204" pitchFamily="34" charset="0"/>
              </a:rPr>
              <a:t>Abordagem</a:t>
            </a:r>
            <a:r>
              <a:rPr lang="en-US" altLang="ja-JP" sz="2400" dirty="0">
                <a:latin typeface="Century Gothic" panose="020B0502020202020204" pitchFamily="34" charset="0"/>
              </a:rPr>
              <a:t> de “</a:t>
            </a:r>
            <a:r>
              <a:rPr lang="en-US" altLang="ja-JP" sz="2400" dirty="0">
                <a:solidFill>
                  <a:srgbClr val="FF0000"/>
                </a:solidFill>
                <a:latin typeface="Century Gothic" panose="020B0502020202020204" pitchFamily="34" charset="0"/>
              </a:rPr>
              <a:t>E</a:t>
            </a:r>
            <a:r>
              <a:rPr lang="en-US" altLang="ja-JP" sz="2400" dirty="0">
                <a:latin typeface="Century Gothic" panose="020B0502020202020204" pitchFamily="34" charset="0"/>
              </a:rPr>
              <a:t>mpoderamento e </a:t>
            </a:r>
            <a:r>
              <a:rPr lang="en-US" altLang="ja-JP" sz="2400" dirty="0" err="1">
                <a:solidFill>
                  <a:srgbClr val="FF0000"/>
                </a:solidFill>
                <a:latin typeface="Century Gothic" panose="020B0502020202020204" pitchFamily="34" charset="0"/>
              </a:rPr>
              <a:t>P</a:t>
            </a:r>
            <a:r>
              <a:rPr lang="en-US" altLang="ja-JP" sz="2400" dirty="0" err="1">
                <a:latin typeface="Century Gothic" panose="020B0502020202020204" pitchFamily="34" charset="0"/>
              </a:rPr>
              <a:t>romoção</a:t>
            </a:r>
            <a:r>
              <a:rPr lang="en-US" altLang="ja-JP" sz="2400" dirty="0">
                <a:latin typeface="Century Gothic" panose="020B0502020202020204" pitchFamily="34" charset="0"/>
              </a:rPr>
              <a:t> de </a:t>
            </a:r>
            <a:r>
              <a:rPr lang="en-US" altLang="ja-JP" sz="2400" dirty="0" err="1">
                <a:solidFill>
                  <a:srgbClr val="FF0000"/>
                </a:solidFill>
                <a:latin typeface="Century Gothic" panose="020B0502020202020204" pitchFamily="34" charset="0"/>
              </a:rPr>
              <a:t>P</a:t>
            </a:r>
            <a:r>
              <a:rPr lang="en-US" altLang="ja-JP" sz="2400" dirty="0" err="1">
                <a:latin typeface="Century Gothic" panose="020B0502020202020204" pitchFamily="34" charset="0"/>
              </a:rPr>
              <a:t>equenos</a:t>
            </a:r>
            <a:r>
              <a:rPr lang="en-US" altLang="ja-JP" sz="2400" dirty="0">
                <a:latin typeface="Century Gothic" panose="020B0502020202020204" pitchFamily="34" charset="0"/>
              </a:rPr>
              <a:t> </a:t>
            </a:r>
            <a:r>
              <a:rPr lang="en-US" altLang="ja-JP" sz="2400" dirty="0" err="1">
                <a:solidFill>
                  <a:srgbClr val="FF0000"/>
                </a:solidFill>
                <a:latin typeface="Century Gothic" panose="020B0502020202020204" pitchFamily="34" charset="0"/>
              </a:rPr>
              <a:t>P</a:t>
            </a:r>
            <a:r>
              <a:rPr lang="en-US" altLang="ja-JP" sz="2400" dirty="0" err="1">
                <a:latin typeface="Century Gothic" panose="020B0502020202020204" pitchFamily="34" charset="0"/>
              </a:rPr>
              <a:t>rodutores</a:t>
            </a:r>
            <a:r>
              <a:rPr lang="en-US" altLang="ja-JP" sz="2400" dirty="0">
                <a:latin typeface="Century Gothic" panose="020B0502020202020204" pitchFamily="34" charset="0"/>
              </a:rPr>
              <a:t> de </a:t>
            </a:r>
            <a:r>
              <a:rPr lang="en-US" altLang="ja-JP" sz="2400" dirty="0" err="1">
                <a:solidFill>
                  <a:srgbClr val="FF0000"/>
                </a:solidFill>
                <a:latin typeface="Century Gothic" panose="020B0502020202020204" pitchFamily="34" charset="0"/>
              </a:rPr>
              <a:t>H</a:t>
            </a:r>
            <a:r>
              <a:rPr lang="en-US" altLang="ja-JP" sz="2400" dirty="0" err="1">
                <a:latin typeface="Century Gothic" panose="020B0502020202020204" pitchFamily="34" charset="0"/>
              </a:rPr>
              <a:t>ortícolas</a:t>
            </a:r>
            <a:r>
              <a:rPr lang="en-US" altLang="ja-JP" sz="2400" dirty="0">
                <a:latin typeface="Century Gothic" panose="020B0502020202020204" pitchFamily="34" charset="0"/>
              </a:rPr>
              <a:t>”</a:t>
            </a:r>
          </a:p>
          <a:p>
            <a:endParaRPr lang="en-US" altLang="ja-JP" sz="2400" dirty="0">
              <a:latin typeface="Century Gothic" panose="020B0502020202020204" pitchFamily="34" charset="0"/>
            </a:endParaRPr>
          </a:p>
          <a:p>
            <a:r>
              <a:rPr lang="pt-BR" altLang="ja-JP" sz="2400" dirty="0">
                <a:latin typeface="Century Gothic" panose="020B0502020202020204" pitchFamily="34" charset="0"/>
              </a:rPr>
              <a:t>Desenvolvida no Quênia através do projecto de cooperação técnica da JICA, iniciado em 2006 e conseguiu aumentar a renda dos agricultores</a:t>
            </a:r>
            <a:endParaRPr lang="en-US" altLang="ja-JP" sz="2400" dirty="0">
              <a:latin typeface="Century Gothic" panose="020B0502020202020204" pitchFamily="34" charset="0"/>
            </a:endParaRPr>
          </a:p>
          <a:p>
            <a:endParaRPr lang="en-US" altLang="ja-JP" sz="2400" dirty="0">
              <a:latin typeface="Century Gothic" panose="020B0502020202020204" pitchFamily="34" charset="0"/>
            </a:endParaRPr>
          </a:p>
          <a:p>
            <a:r>
              <a:rPr lang="pt-BR" altLang="ja-JP" sz="2400" dirty="0">
                <a:latin typeface="Century Gothic" panose="020B0502020202020204" pitchFamily="34" charset="0"/>
              </a:rPr>
              <a:t>Uma abordagem de extensão que visa “</a:t>
            </a:r>
            <a:r>
              <a:rPr lang="pt-BR" altLang="ja-JP" sz="2400" dirty="0">
                <a:solidFill>
                  <a:srgbClr val="FF0000"/>
                </a:solidFill>
                <a:latin typeface="Century Gothic" panose="020B0502020202020204" pitchFamily="34" charset="0"/>
              </a:rPr>
              <a:t>Agricultura Orientada ao Mercado</a:t>
            </a:r>
            <a:r>
              <a:rPr lang="pt-BR" altLang="ja-JP" sz="2400" dirty="0">
                <a:latin typeface="Century Gothic" panose="020B0502020202020204" pitchFamily="34" charset="0"/>
              </a:rPr>
              <a:t>”</a:t>
            </a:r>
            <a:endParaRPr lang="ja-JP" altLang="en-US" sz="2400" dirty="0">
              <a:latin typeface="Century Gothic" panose="020B0502020202020204" pitchFamily="34" charset="0"/>
            </a:endParaRPr>
          </a:p>
        </p:txBody>
      </p:sp>
      <p:pic>
        <p:nvPicPr>
          <p:cNvPr id="4" name="図 3"/>
          <p:cNvPicPr>
            <a:picLocks noChangeAspect="1"/>
          </p:cNvPicPr>
          <p:nvPr/>
        </p:nvPicPr>
        <p:blipFill>
          <a:blip r:embed="rId2"/>
          <a:stretch>
            <a:fillRect/>
          </a:stretch>
        </p:blipFill>
        <p:spPr>
          <a:xfrm>
            <a:off x="139128" y="596127"/>
            <a:ext cx="600127" cy="1291702"/>
          </a:xfrm>
          <a:prstGeom prst="rect">
            <a:avLst/>
          </a:prstGeom>
        </p:spPr>
      </p:pic>
      <p:pic>
        <p:nvPicPr>
          <p:cNvPr id="6" name="図 5" descr="M_husb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85356" y="4743396"/>
            <a:ext cx="763677" cy="2114604"/>
          </a:xfrm>
          <a:prstGeom prst="rect">
            <a:avLst/>
          </a:prstGeom>
        </p:spPr>
      </p:pic>
      <p:sp>
        <p:nvSpPr>
          <p:cNvPr id="7" name="テキスト ボックス 6"/>
          <p:cNvSpPr txBox="1"/>
          <p:nvPr/>
        </p:nvSpPr>
        <p:spPr>
          <a:xfrm>
            <a:off x="0" y="103363"/>
            <a:ext cx="6137642" cy="523220"/>
          </a:xfrm>
          <a:prstGeom prst="rect">
            <a:avLst/>
          </a:prstGeom>
          <a:noFill/>
        </p:spPr>
        <p:txBody>
          <a:bodyPr wrap="none" rtlCol="0">
            <a:spAutoFit/>
          </a:bodyPr>
          <a:lstStyle/>
          <a:p>
            <a:r>
              <a:rPr lang="en-US" altLang="ja-JP" sz="2800" dirty="0"/>
              <a:t>2</a:t>
            </a:r>
            <a:r>
              <a:rPr kumimoji="1" lang="en-US" altLang="ja-JP" sz="2800" dirty="0"/>
              <a:t>. </a:t>
            </a:r>
            <a:r>
              <a:rPr kumimoji="1" lang="en-US" altLang="ja-JP" sz="2800" dirty="0" err="1"/>
              <a:t>Introdução</a:t>
            </a:r>
            <a:r>
              <a:rPr kumimoji="1" lang="en-US" altLang="ja-JP" sz="2800" dirty="0"/>
              <a:t> das </a:t>
            </a:r>
            <a:r>
              <a:rPr kumimoji="1" lang="en-US" altLang="ja-JP" sz="2800" dirty="0" err="1"/>
              <a:t>Actividades</a:t>
            </a:r>
            <a:r>
              <a:rPr kumimoji="1" lang="en-US" altLang="ja-JP" sz="2800" dirty="0"/>
              <a:t> SHEP</a:t>
            </a:r>
            <a:endParaRPr kumimoji="1" lang="ja-JP" altLang="en-US" sz="2800" dirty="0"/>
          </a:p>
        </p:txBody>
      </p:sp>
      <p:pic>
        <p:nvPicPr>
          <p:cNvPr id="8" name="図 7">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356" y="151710"/>
            <a:ext cx="1074595" cy="419169"/>
          </a:xfrm>
          <a:prstGeom prst="rect">
            <a:avLst/>
          </a:prstGeom>
        </p:spPr>
      </p:pic>
    </p:spTree>
    <p:extLst>
      <p:ext uri="{BB962C8B-B14F-4D97-AF65-F5344CB8AC3E}">
        <p14:creationId xmlns:p14="http://schemas.microsoft.com/office/powerpoint/2010/main" val="16191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96566" y="533867"/>
            <a:ext cx="8266439" cy="836796"/>
          </a:xfrm>
          <a:solidFill>
            <a:srgbClr val="FFC000"/>
          </a:solidFill>
        </p:spPr>
        <p:txBody>
          <a:bodyPr>
            <a:noAutofit/>
          </a:bodyPr>
          <a:lstStyle/>
          <a:p>
            <a:r>
              <a:rPr lang="en-US" altLang="ja-JP" sz="4000" dirty="0">
                <a:latin typeface="Century Gothic" panose="020B0502020202020204" pitchFamily="34" charset="0"/>
              </a:rPr>
              <a:t>“Como </a:t>
            </a:r>
            <a:r>
              <a:rPr lang="en-US" altLang="ja-JP" sz="4000" dirty="0" err="1">
                <a:latin typeface="Century Gothic" panose="020B0502020202020204" pitchFamily="34" charset="0"/>
              </a:rPr>
              <a:t>realizar</a:t>
            </a:r>
            <a:r>
              <a:rPr lang="en-US" altLang="ja-JP" sz="4000" dirty="0">
                <a:latin typeface="Century Gothic" panose="020B0502020202020204" pitchFamily="34" charset="0"/>
              </a:rPr>
              <a:t> SHEP?”</a:t>
            </a:r>
            <a:endParaRPr lang="ja-JP" altLang="en-US" sz="4000" dirty="0">
              <a:latin typeface="Century Gothic" panose="020B050202020202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939469716"/>
              </p:ext>
            </p:extLst>
          </p:nvPr>
        </p:nvGraphicFramePr>
        <p:xfrm>
          <a:off x="139092" y="1637109"/>
          <a:ext cx="6184520" cy="468904"/>
        </p:xfrm>
        <a:graphic>
          <a:graphicData uri="http://schemas.openxmlformats.org/drawingml/2006/table">
            <a:tbl>
              <a:tblPr firstRow="1" bandRow="1">
                <a:tableStyleId>{5C22544A-7EE6-4342-B048-85BDC9FD1C3A}</a:tableStyleId>
              </a:tblPr>
              <a:tblGrid>
                <a:gridCol w="3457648">
                  <a:extLst>
                    <a:ext uri="{9D8B030D-6E8A-4147-A177-3AD203B41FA5}">
                      <a16:colId xmlns:a16="http://schemas.microsoft.com/office/drawing/2014/main" val="20000"/>
                    </a:ext>
                  </a:extLst>
                </a:gridCol>
                <a:gridCol w="2726872">
                  <a:extLst>
                    <a:ext uri="{9D8B030D-6E8A-4147-A177-3AD203B41FA5}">
                      <a16:colId xmlns:a16="http://schemas.microsoft.com/office/drawing/2014/main" val="20001"/>
                    </a:ext>
                  </a:extLst>
                </a:gridCol>
              </a:tblGrid>
              <a:tr h="468904">
                <a:tc>
                  <a:txBody>
                    <a:bodyPr/>
                    <a:lstStyle/>
                    <a:p>
                      <a:pPr algn="ctr"/>
                      <a:r>
                        <a:rPr kumimoji="1" lang="en-US" altLang="ja-JP" sz="2400" dirty="0">
                          <a:solidFill>
                            <a:schemeClr val="tx1"/>
                          </a:solidFill>
                          <a:latin typeface="Arial" panose="020B0604020202020204" pitchFamily="34" charset="0"/>
                          <a:cs typeface="Arial" panose="020B0604020202020204" pitchFamily="34" charset="0"/>
                        </a:rPr>
                        <a:t>4 </a:t>
                      </a:r>
                      <a:r>
                        <a:rPr kumimoji="1" lang="en-US" altLang="ja-JP" sz="2400" dirty="0" err="1">
                          <a:solidFill>
                            <a:schemeClr val="tx1"/>
                          </a:solidFill>
                          <a:latin typeface="Arial" panose="020B0604020202020204" pitchFamily="34" charset="0"/>
                          <a:cs typeface="Arial" panose="020B0604020202020204" pitchFamily="34" charset="0"/>
                        </a:rPr>
                        <a:t>passos</a:t>
                      </a:r>
                      <a:r>
                        <a:rPr kumimoji="1" lang="en-US" altLang="ja-JP" sz="2400" dirty="0">
                          <a:solidFill>
                            <a:schemeClr val="tx1"/>
                          </a:solidFill>
                          <a:latin typeface="Arial" panose="020B0604020202020204" pitchFamily="34" charset="0"/>
                          <a:cs typeface="Arial" panose="020B0604020202020204" pitchFamily="34" charset="0"/>
                        </a:rPr>
                        <a:t> </a:t>
                      </a:r>
                      <a:r>
                        <a:rPr kumimoji="1" lang="en-US" altLang="ja-JP" sz="2400" dirty="0" err="1">
                          <a:solidFill>
                            <a:schemeClr val="tx1"/>
                          </a:solidFill>
                          <a:latin typeface="Arial" panose="020B0604020202020204" pitchFamily="34" charset="0"/>
                          <a:cs typeface="Arial" panose="020B0604020202020204" pitchFamily="34" charset="0"/>
                        </a:rPr>
                        <a:t>essenciais</a:t>
                      </a:r>
                      <a:endParaRPr kumimoji="1" lang="ja-JP" altLang="en-US" sz="24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4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4146113913"/>
              </p:ext>
            </p:extLst>
          </p:nvPr>
        </p:nvGraphicFramePr>
        <p:xfrm>
          <a:off x="136188" y="2120441"/>
          <a:ext cx="6186935" cy="1165860"/>
        </p:xfrm>
        <a:graphic>
          <a:graphicData uri="http://schemas.openxmlformats.org/drawingml/2006/table">
            <a:tbl>
              <a:tblPr firstRow="1" bandRow="1">
                <a:tableStyleId>{5C22544A-7EE6-4342-B048-85BDC9FD1C3A}</a:tableStyleId>
              </a:tblPr>
              <a:tblGrid>
                <a:gridCol w="3460807">
                  <a:extLst>
                    <a:ext uri="{9D8B030D-6E8A-4147-A177-3AD203B41FA5}">
                      <a16:colId xmlns:a16="http://schemas.microsoft.com/office/drawing/2014/main" val="20000"/>
                    </a:ext>
                  </a:extLst>
                </a:gridCol>
                <a:gridCol w="2726128">
                  <a:extLst>
                    <a:ext uri="{9D8B030D-6E8A-4147-A177-3AD203B41FA5}">
                      <a16:colId xmlns:a16="http://schemas.microsoft.com/office/drawing/2014/main" val="20001"/>
                    </a:ext>
                  </a:extLst>
                </a:gridCol>
              </a:tblGrid>
              <a:tr h="978533">
                <a:tc>
                  <a:txBody>
                    <a:bodyPr/>
                    <a:lstStyle/>
                    <a:p>
                      <a:r>
                        <a:rPr kumimoji="1" lang="en-US" altLang="ja-JP" sz="2400" dirty="0">
                          <a:solidFill>
                            <a:schemeClr val="tx1"/>
                          </a:solidFill>
                          <a:latin typeface="Arial" panose="020B0604020202020204" pitchFamily="34" charset="0"/>
                          <a:cs typeface="Arial" panose="020B0604020202020204" pitchFamily="34" charset="0"/>
                        </a:rPr>
                        <a:t>1. </a:t>
                      </a:r>
                      <a:r>
                        <a:rPr kumimoji="1" lang="pt-BR" altLang="ja-JP" sz="2400" dirty="0">
                          <a:solidFill>
                            <a:schemeClr val="tx1"/>
                          </a:solidFill>
                          <a:latin typeface="Arial" panose="020B0604020202020204" pitchFamily="34" charset="0"/>
                          <a:cs typeface="Arial" panose="020B0604020202020204" pitchFamily="34" charset="0"/>
                        </a:rPr>
                        <a:t>Selecção de metas e</a:t>
                      </a:r>
                    </a:p>
                    <a:p>
                      <a:r>
                        <a:rPr kumimoji="1" lang="pt-BR" altLang="ja-JP" sz="2400" dirty="0">
                          <a:solidFill>
                            <a:schemeClr val="tx1"/>
                          </a:solidFill>
                          <a:latin typeface="Arial" panose="020B0604020202020204" pitchFamily="34" charset="0"/>
                          <a:cs typeface="Arial" panose="020B0604020202020204" pitchFamily="34" charset="0"/>
                        </a:rPr>
                        <a:t>Partilha da visão /</a:t>
                      </a:r>
                    </a:p>
                    <a:p>
                      <a:r>
                        <a:rPr kumimoji="1" lang="pt-BR" altLang="ja-JP" sz="2400" dirty="0">
                          <a:solidFill>
                            <a:schemeClr val="tx1"/>
                          </a:solidFill>
                          <a:latin typeface="Arial" panose="020B0604020202020204" pitchFamily="34" charset="0"/>
                          <a:cs typeface="Arial" panose="020B0604020202020204" pitchFamily="34" charset="0"/>
                        </a:rPr>
                        <a:t>objectivo</a:t>
                      </a:r>
                      <a:endParaRPr kumimoji="1" lang="ja-JP" altLang="en-US"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4248827105"/>
              </p:ext>
            </p:extLst>
          </p:nvPr>
        </p:nvGraphicFramePr>
        <p:xfrm>
          <a:off x="136190" y="3286301"/>
          <a:ext cx="6184984" cy="1531620"/>
        </p:xfrm>
        <a:graphic>
          <a:graphicData uri="http://schemas.openxmlformats.org/drawingml/2006/table">
            <a:tbl>
              <a:tblPr firstRow="1" bandRow="1">
                <a:tableStyleId>{5C22544A-7EE6-4342-B048-85BDC9FD1C3A}</a:tableStyleId>
              </a:tblPr>
              <a:tblGrid>
                <a:gridCol w="3470366">
                  <a:extLst>
                    <a:ext uri="{9D8B030D-6E8A-4147-A177-3AD203B41FA5}">
                      <a16:colId xmlns:a16="http://schemas.microsoft.com/office/drawing/2014/main" val="20000"/>
                    </a:ext>
                  </a:extLst>
                </a:gridCol>
                <a:gridCol w="2714618">
                  <a:extLst>
                    <a:ext uri="{9D8B030D-6E8A-4147-A177-3AD203B41FA5}">
                      <a16:colId xmlns:a16="http://schemas.microsoft.com/office/drawing/2014/main" val="20001"/>
                    </a:ext>
                  </a:extLst>
                </a:gridCol>
              </a:tblGrid>
              <a:tr h="891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t>2. </a:t>
                      </a:r>
                      <a:r>
                        <a:rPr kumimoji="1" lang="pt-BR" altLang="ja-JP" sz="2400" dirty="0"/>
                        <a:t>Sensibilização dos agricultores para a situação actual e novas informações</a:t>
                      </a:r>
                      <a:endParaRPr kumimoji="1" lang="ja-JP"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3960296325"/>
              </p:ext>
            </p:extLst>
          </p:nvPr>
        </p:nvGraphicFramePr>
        <p:xfrm>
          <a:off x="136188" y="4697856"/>
          <a:ext cx="6177146" cy="800100"/>
        </p:xfrm>
        <a:graphic>
          <a:graphicData uri="http://schemas.openxmlformats.org/drawingml/2006/table">
            <a:tbl>
              <a:tblPr firstRow="1" bandRow="1">
                <a:tableStyleId>{5C22544A-7EE6-4342-B048-85BDC9FD1C3A}</a:tableStyleId>
              </a:tblPr>
              <a:tblGrid>
                <a:gridCol w="3464926">
                  <a:extLst>
                    <a:ext uri="{9D8B030D-6E8A-4147-A177-3AD203B41FA5}">
                      <a16:colId xmlns:a16="http://schemas.microsoft.com/office/drawing/2014/main" val="20000"/>
                    </a:ext>
                  </a:extLst>
                </a:gridCol>
                <a:gridCol w="2712220">
                  <a:extLst>
                    <a:ext uri="{9D8B030D-6E8A-4147-A177-3AD203B41FA5}">
                      <a16:colId xmlns:a16="http://schemas.microsoft.com/office/drawing/2014/main" val="20001"/>
                    </a:ext>
                  </a:extLst>
                </a:gridCol>
              </a:tblGrid>
              <a:tr h="626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chemeClr val="bg1"/>
                          </a:solidFill>
                          <a:effectLst/>
                          <a:latin typeface="Arial"/>
                          <a:ea typeface="ＭＳ ゴシック"/>
                          <a:cs typeface="Times New Roman"/>
                        </a:rPr>
                        <a:t>3. </a:t>
                      </a:r>
                      <a:r>
                        <a:rPr lang="pt-BR" altLang="ja-JP" sz="2400" dirty="0">
                          <a:solidFill>
                            <a:schemeClr val="bg1"/>
                          </a:solidFill>
                          <a:effectLst/>
                          <a:latin typeface="Arial"/>
                          <a:ea typeface="ＭＳ ゴシック"/>
                          <a:cs typeface="Times New Roman"/>
                        </a:rPr>
                        <a:t>Tomada de decisão</a:t>
                      </a:r>
                    </a:p>
                    <a:p>
                      <a:pPr marL="0" marR="0" lvl="0" indent="0" algn="l" defTabSz="914400" rtl="0" eaLnBrk="1" fontAlgn="auto" latinLnBrk="0" hangingPunct="1">
                        <a:lnSpc>
                          <a:spcPct val="100000"/>
                        </a:lnSpc>
                        <a:spcBef>
                          <a:spcPts val="0"/>
                        </a:spcBef>
                        <a:spcAft>
                          <a:spcPts val="0"/>
                        </a:spcAft>
                        <a:buClrTx/>
                        <a:buSzTx/>
                        <a:buFontTx/>
                        <a:buNone/>
                        <a:tabLst/>
                        <a:defRPr/>
                      </a:pPr>
                      <a:r>
                        <a:rPr lang="pt-BR" altLang="ja-JP" sz="2400" dirty="0">
                          <a:solidFill>
                            <a:schemeClr val="bg1"/>
                          </a:solidFill>
                          <a:effectLst/>
                          <a:latin typeface="Arial"/>
                          <a:ea typeface="ＭＳ ゴシック"/>
                          <a:cs typeface="Times New Roman"/>
                        </a:rPr>
                        <a:t>pelos agricultores</a:t>
                      </a:r>
                      <a:endParaRPr lang="ja-JP" altLang="ja-JP" sz="2400" dirty="0">
                        <a:solidFill>
                          <a:schemeClr val="bg1"/>
                        </a:solidFill>
                        <a:effectLst/>
                        <a:latin typeface="Arial"/>
                        <a:ea typeface="ＭＳ ゴシック"/>
                        <a:cs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1667478819"/>
              </p:ext>
            </p:extLst>
          </p:nvPr>
        </p:nvGraphicFramePr>
        <p:xfrm>
          <a:off x="139092" y="5502762"/>
          <a:ext cx="6181619" cy="1286362"/>
        </p:xfrm>
        <a:graphic>
          <a:graphicData uri="http://schemas.openxmlformats.org/drawingml/2006/table">
            <a:tbl>
              <a:tblPr firstRow="1" bandRow="1">
                <a:tableStyleId>{5C22544A-7EE6-4342-B048-85BDC9FD1C3A}</a:tableStyleId>
              </a:tblPr>
              <a:tblGrid>
                <a:gridCol w="3457932">
                  <a:extLst>
                    <a:ext uri="{9D8B030D-6E8A-4147-A177-3AD203B41FA5}">
                      <a16:colId xmlns:a16="http://schemas.microsoft.com/office/drawing/2014/main" val="20000"/>
                    </a:ext>
                  </a:extLst>
                </a:gridCol>
                <a:gridCol w="2723687">
                  <a:extLst>
                    <a:ext uri="{9D8B030D-6E8A-4147-A177-3AD203B41FA5}">
                      <a16:colId xmlns:a16="http://schemas.microsoft.com/office/drawing/2014/main" val="20001"/>
                    </a:ext>
                  </a:extLst>
                </a:gridCol>
              </a:tblGrid>
              <a:tr h="1286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chemeClr val="bg1"/>
                          </a:solidFill>
                          <a:effectLst/>
                          <a:latin typeface="Arial"/>
                          <a:ea typeface="ＭＳ ゴシック"/>
                          <a:cs typeface="Times New Roman"/>
                        </a:rPr>
                        <a:t>4. </a:t>
                      </a:r>
                      <a:r>
                        <a:rPr lang="en-US" altLang="ja-JP" sz="2400" dirty="0" err="1">
                          <a:solidFill>
                            <a:schemeClr val="bg1"/>
                          </a:solidFill>
                          <a:effectLst/>
                          <a:latin typeface="Arial"/>
                          <a:ea typeface="ＭＳ ゴシック"/>
                          <a:cs typeface="Times New Roman"/>
                        </a:rPr>
                        <a:t>Fornecimento</a:t>
                      </a:r>
                      <a:r>
                        <a:rPr lang="en-US" altLang="ja-JP" sz="2400" dirty="0">
                          <a:solidFill>
                            <a:schemeClr val="bg1"/>
                          </a:solidFill>
                          <a:effectLst/>
                          <a:latin typeface="Arial"/>
                          <a:ea typeface="ＭＳ ゴシック"/>
                          <a:cs typeface="Times New Roman"/>
                        </a:rPr>
                        <a:t> 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err="1">
                          <a:solidFill>
                            <a:schemeClr val="bg1"/>
                          </a:solidFill>
                          <a:effectLst/>
                          <a:latin typeface="Arial"/>
                          <a:ea typeface="ＭＳ ゴシック"/>
                          <a:cs typeface="Times New Roman"/>
                        </a:rPr>
                        <a:t>soluções</a:t>
                      </a:r>
                      <a:r>
                        <a:rPr lang="en-US" altLang="ja-JP" sz="2400" dirty="0">
                          <a:solidFill>
                            <a:schemeClr val="bg1"/>
                          </a:solidFill>
                          <a:effectLst/>
                          <a:latin typeface="Arial"/>
                          <a:ea typeface="ＭＳ ゴシック"/>
                          <a:cs typeface="Times New Roman"/>
                        </a:rPr>
                        <a:t> </a:t>
                      </a:r>
                      <a:r>
                        <a:rPr lang="en-US" altLang="ja-JP" sz="2400" dirty="0" err="1">
                          <a:solidFill>
                            <a:schemeClr val="bg1"/>
                          </a:solidFill>
                          <a:effectLst/>
                          <a:latin typeface="Arial"/>
                          <a:ea typeface="ＭＳ ゴシック"/>
                          <a:cs typeface="Times New Roman"/>
                        </a:rPr>
                        <a:t>técnicas</a:t>
                      </a:r>
                      <a:endParaRPr kumimoji="1" lang="ja-JP"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3615803" y="2128461"/>
            <a:ext cx="2617097" cy="830997"/>
          </a:xfrm>
          <a:prstGeom prst="rect">
            <a:avLst/>
          </a:prstGeom>
        </p:spPr>
        <p:txBody>
          <a:bodyPr wrap="square">
            <a:spAutoFit/>
          </a:bodyPr>
          <a:lstStyle/>
          <a:p>
            <a:r>
              <a:rPr lang="pt-BR" altLang="ja-JP" sz="1600" dirty="0">
                <a:latin typeface="Arial"/>
                <a:ea typeface="ＭＳ ゴシック"/>
                <a:cs typeface="Times New Roman"/>
              </a:rPr>
              <a:t>Seminário de</a:t>
            </a:r>
          </a:p>
          <a:p>
            <a:r>
              <a:rPr lang="pt-BR" altLang="ja-JP" sz="1600" dirty="0">
                <a:latin typeface="Arial"/>
                <a:ea typeface="ＭＳ ゴシック"/>
                <a:cs typeface="Times New Roman"/>
              </a:rPr>
              <a:t>Sensibilização</a:t>
            </a:r>
          </a:p>
          <a:p>
            <a:r>
              <a:rPr lang="pt-BR" altLang="ja-JP" sz="1600" dirty="0">
                <a:latin typeface="Arial"/>
                <a:ea typeface="ＭＳ ゴシック"/>
                <a:cs typeface="Times New Roman"/>
              </a:rPr>
              <a:t>Seleção do País </a:t>
            </a:r>
            <a:r>
              <a:rPr lang="en-US" altLang="ja-JP" sz="1600" dirty="0">
                <a:latin typeface="Arial"/>
                <a:ea typeface="ＭＳ ゴシック"/>
                <a:cs typeface="Times New Roman"/>
              </a:rPr>
              <a:t>A</a:t>
            </a:r>
            <a:r>
              <a:rPr lang="pt-BR" altLang="ja-JP" sz="1600" dirty="0" err="1">
                <a:latin typeface="Arial"/>
                <a:ea typeface="ＭＳ ゴシック"/>
                <a:cs typeface="Times New Roman"/>
              </a:rPr>
              <a:t>lvo</a:t>
            </a:r>
            <a:r>
              <a:rPr lang="pt-BR" altLang="ja-JP" sz="1600" dirty="0">
                <a:latin typeface="Arial"/>
                <a:ea typeface="ＭＳ ゴシック"/>
                <a:cs typeface="Times New Roman"/>
              </a:rPr>
              <a:t> </a:t>
            </a:r>
            <a:endParaRPr lang="ja-JP" altLang="ja-JP" sz="1600" dirty="0">
              <a:latin typeface="Arial"/>
              <a:ea typeface="ＭＳ ゴシック"/>
              <a:cs typeface="Times New Roman"/>
            </a:endParaRPr>
          </a:p>
        </p:txBody>
      </p:sp>
      <p:sp>
        <p:nvSpPr>
          <p:cNvPr id="12" name="正方形/長方形 11"/>
          <p:cNvSpPr/>
          <p:nvPr/>
        </p:nvSpPr>
        <p:spPr>
          <a:xfrm>
            <a:off x="3615803" y="3342860"/>
            <a:ext cx="2649914" cy="1077218"/>
          </a:xfrm>
          <a:prstGeom prst="rect">
            <a:avLst/>
          </a:prstGeom>
        </p:spPr>
        <p:txBody>
          <a:bodyPr wrap="square">
            <a:spAutoFit/>
          </a:bodyPr>
          <a:lstStyle/>
          <a:p>
            <a:r>
              <a:rPr lang="pt-BR" altLang="ja-JP" sz="1600" dirty="0">
                <a:latin typeface="Arial"/>
                <a:ea typeface="ＭＳ ゴシック"/>
                <a:cs typeface="Times New Roman"/>
              </a:rPr>
              <a:t>Pesquisa Participativa</a:t>
            </a:r>
          </a:p>
          <a:p>
            <a:r>
              <a:rPr lang="pt-BR" altLang="ja-JP" sz="1600" dirty="0">
                <a:latin typeface="Arial"/>
                <a:ea typeface="ＭＳ ゴシック"/>
                <a:cs typeface="Times New Roman"/>
              </a:rPr>
              <a:t>de Linha de Base</a:t>
            </a:r>
          </a:p>
          <a:p>
            <a:r>
              <a:rPr lang="pt-BR" altLang="ja-JP" sz="1600" dirty="0">
                <a:latin typeface="Arial"/>
                <a:ea typeface="ＭＳ ゴシック"/>
                <a:cs typeface="Times New Roman"/>
              </a:rPr>
              <a:t>Fórum FABLIST</a:t>
            </a:r>
          </a:p>
          <a:p>
            <a:r>
              <a:rPr lang="pt-BR" altLang="ja-JP" sz="1600" dirty="0">
                <a:latin typeface="Arial"/>
                <a:ea typeface="ＭＳ ゴシック"/>
                <a:cs typeface="Times New Roman"/>
              </a:rPr>
              <a:t>Pesquisa de Mercado</a:t>
            </a:r>
            <a:endParaRPr lang="ja-JP" altLang="ja-JP" sz="1600" dirty="0">
              <a:latin typeface="Arial"/>
              <a:ea typeface="ＭＳ ゴシック"/>
              <a:cs typeface="Times New Roman"/>
            </a:endParaRPr>
          </a:p>
        </p:txBody>
      </p:sp>
      <p:sp>
        <p:nvSpPr>
          <p:cNvPr id="13" name="正方形/長方形 12"/>
          <p:cNvSpPr/>
          <p:nvPr/>
        </p:nvSpPr>
        <p:spPr>
          <a:xfrm>
            <a:off x="3629509" y="4742117"/>
            <a:ext cx="2648864" cy="830997"/>
          </a:xfrm>
          <a:prstGeom prst="rect">
            <a:avLst/>
          </a:prstGeom>
        </p:spPr>
        <p:txBody>
          <a:bodyPr wrap="square">
            <a:spAutoFit/>
          </a:bodyPr>
          <a:lstStyle/>
          <a:p>
            <a:r>
              <a:rPr lang="pt-BR" altLang="ja-JP" sz="1600" dirty="0">
                <a:latin typeface="Arial"/>
                <a:ea typeface="ＭＳ ゴシック"/>
                <a:cs typeface="Times New Roman"/>
              </a:rPr>
              <a:t>Selecção </a:t>
            </a:r>
            <a:r>
              <a:rPr lang="pt-BR" altLang="ja-JP" sz="1600">
                <a:latin typeface="Arial"/>
                <a:ea typeface="ＭＳ ゴシック"/>
                <a:cs typeface="Times New Roman"/>
              </a:rPr>
              <a:t>de Culturas</a:t>
            </a:r>
            <a:endParaRPr lang="pt-BR" altLang="ja-JP" sz="1600" dirty="0">
              <a:latin typeface="Arial"/>
              <a:ea typeface="ＭＳ ゴシック"/>
              <a:cs typeface="Times New Roman"/>
            </a:endParaRPr>
          </a:p>
          <a:p>
            <a:r>
              <a:rPr lang="pt-BR" altLang="ja-JP" sz="1600" dirty="0">
                <a:latin typeface="Arial"/>
                <a:ea typeface="ＭＳ ゴシック"/>
                <a:cs typeface="Times New Roman"/>
              </a:rPr>
              <a:t>Elaboração de Plano</a:t>
            </a:r>
          </a:p>
          <a:p>
            <a:r>
              <a:rPr lang="pt-BR" altLang="ja-JP" sz="1600" dirty="0">
                <a:latin typeface="Arial"/>
                <a:ea typeface="ＭＳ ゴシック"/>
                <a:cs typeface="Times New Roman"/>
              </a:rPr>
              <a:t>de Acção </a:t>
            </a:r>
            <a:endParaRPr lang="ja-JP" altLang="ja-JP" sz="1600" dirty="0">
              <a:latin typeface="Arial"/>
              <a:ea typeface="ＭＳ ゴシック"/>
              <a:cs typeface="Times New Roman"/>
            </a:endParaRPr>
          </a:p>
        </p:txBody>
      </p:sp>
      <p:sp>
        <p:nvSpPr>
          <p:cNvPr id="14" name="正方形/長方形 13"/>
          <p:cNvSpPr/>
          <p:nvPr/>
        </p:nvSpPr>
        <p:spPr>
          <a:xfrm>
            <a:off x="3733726" y="5537042"/>
            <a:ext cx="2685660" cy="1600438"/>
          </a:xfrm>
          <a:prstGeom prst="rect">
            <a:avLst/>
          </a:prstGeom>
        </p:spPr>
        <p:txBody>
          <a:bodyPr wrap="square">
            <a:spAutoFit/>
          </a:bodyPr>
          <a:lstStyle/>
          <a:p>
            <a:r>
              <a:rPr lang="en-US" altLang="ja-JP" sz="1600" dirty="0" err="1">
                <a:latin typeface="Arial"/>
                <a:ea typeface="ＭＳ ゴシック"/>
                <a:cs typeface="Times New Roman"/>
              </a:rPr>
              <a:t>Formação</a:t>
            </a:r>
            <a:r>
              <a:rPr lang="en-US" altLang="ja-JP" sz="1600" dirty="0">
                <a:latin typeface="Arial"/>
                <a:ea typeface="ＭＳ ゴシック"/>
                <a:cs typeface="Times New Roman"/>
              </a:rPr>
              <a:t> de Extensionistas</a:t>
            </a:r>
          </a:p>
          <a:p>
            <a:r>
              <a:rPr lang="pt-BR" altLang="ja-JP" sz="1600" dirty="0">
                <a:latin typeface="Arial"/>
                <a:ea typeface="ＭＳ ゴシック"/>
                <a:cs typeface="Times New Roman"/>
              </a:rPr>
              <a:t>Formações no Campo Orientadas pela Procura para os Agricultores</a:t>
            </a:r>
          </a:p>
          <a:p>
            <a:endParaRPr lang="ja-JP" altLang="ja-JP" dirty="0">
              <a:latin typeface="Arial"/>
              <a:ea typeface="ＭＳ ゴシック"/>
              <a:cs typeface="Times New Roman"/>
            </a:endParaRPr>
          </a:p>
        </p:txBody>
      </p:sp>
      <p:sp>
        <p:nvSpPr>
          <p:cNvPr id="15" name="正方形/長方形 14"/>
          <p:cNvSpPr/>
          <p:nvPr/>
        </p:nvSpPr>
        <p:spPr>
          <a:xfrm>
            <a:off x="3615802" y="1704155"/>
            <a:ext cx="2690481" cy="369332"/>
          </a:xfrm>
          <a:prstGeom prst="rect">
            <a:avLst/>
          </a:prstGeom>
        </p:spPr>
        <p:txBody>
          <a:bodyPr wrap="square">
            <a:spAutoFit/>
          </a:bodyPr>
          <a:lstStyle/>
          <a:p>
            <a:pPr algn="ctr"/>
            <a:r>
              <a:rPr lang="en-US" altLang="ja-JP" b="1" dirty="0" err="1">
                <a:latin typeface="Arial" panose="020B0604020202020204" pitchFamily="34" charset="0"/>
                <a:cs typeface="Arial" panose="020B0604020202020204" pitchFamily="34" charset="0"/>
              </a:rPr>
              <a:t>Actividades</a:t>
            </a:r>
            <a:r>
              <a:rPr lang="en-US" altLang="ja-JP" b="1" dirty="0">
                <a:latin typeface="Arial" panose="020B0604020202020204" pitchFamily="34" charset="0"/>
                <a:cs typeface="Arial" panose="020B0604020202020204" pitchFamily="34" charset="0"/>
              </a:rPr>
              <a:t> no </a:t>
            </a:r>
            <a:r>
              <a:rPr lang="en-US" altLang="ja-JP" b="1" dirty="0" err="1">
                <a:latin typeface="Arial" panose="020B0604020202020204" pitchFamily="34" charset="0"/>
                <a:cs typeface="Arial" panose="020B0604020202020204" pitchFamily="34" charset="0"/>
              </a:rPr>
              <a:t>Quénia</a:t>
            </a:r>
            <a:endParaRPr lang="ja-JP" altLang="en-US" b="1" dirty="0">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2"/>
          <a:stretch>
            <a:fillRect/>
          </a:stretch>
        </p:blipFill>
        <p:spPr>
          <a:xfrm>
            <a:off x="220436" y="532467"/>
            <a:ext cx="489288" cy="1053134"/>
          </a:xfrm>
          <a:prstGeom prst="rect">
            <a:avLst/>
          </a:prstGeom>
        </p:spPr>
      </p:pic>
      <p:sp>
        <p:nvSpPr>
          <p:cNvPr id="3" name="正方形/長方形 2"/>
          <p:cNvSpPr/>
          <p:nvPr/>
        </p:nvSpPr>
        <p:spPr>
          <a:xfrm>
            <a:off x="6323124" y="1637109"/>
            <a:ext cx="2698013" cy="487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320710" y="2121288"/>
            <a:ext cx="2698013" cy="1168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310362" y="3286301"/>
            <a:ext cx="2708362" cy="1522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314534" y="4704767"/>
            <a:ext cx="2704190" cy="797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14533" y="5502761"/>
            <a:ext cx="2705391" cy="1286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679908" y="1678691"/>
            <a:ext cx="1736373" cy="369332"/>
          </a:xfrm>
          <a:prstGeom prst="rect">
            <a:avLst/>
          </a:prstGeom>
        </p:spPr>
        <p:txBody>
          <a:bodyPr wrap="none">
            <a:spAutoFit/>
          </a:bodyPr>
          <a:lstStyle/>
          <a:p>
            <a:pPr algn="ctr"/>
            <a:r>
              <a:rPr lang="en-US" altLang="ja-JP" b="1" dirty="0" err="1">
                <a:latin typeface="Arial" panose="020B0604020202020204" pitchFamily="34" charset="0"/>
                <a:cs typeface="Arial" panose="020B0604020202020204" pitchFamily="34" charset="0"/>
              </a:rPr>
              <a:t>Outros</a:t>
            </a:r>
            <a:r>
              <a:rPr lang="en-US" altLang="ja-JP" b="1" dirty="0">
                <a:latin typeface="Arial" panose="020B0604020202020204" pitchFamily="34" charset="0"/>
                <a:cs typeface="Arial" panose="020B0604020202020204" pitchFamily="34" charset="0"/>
              </a:rPr>
              <a:t> </a:t>
            </a:r>
            <a:r>
              <a:rPr lang="en-US" altLang="ja-JP" b="1" dirty="0" err="1">
                <a:latin typeface="Arial" panose="020B0604020202020204" pitchFamily="34" charset="0"/>
                <a:cs typeface="Arial" panose="020B0604020202020204" pitchFamily="34" charset="0"/>
              </a:rPr>
              <a:t>Países</a:t>
            </a:r>
            <a:endParaRPr lang="ja-JP" altLang="en-US" b="1" dirty="0">
              <a:latin typeface="Arial" panose="020B0604020202020204" pitchFamily="34" charset="0"/>
              <a:cs typeface="Arial" panose="020B0604020202020204" pitchFamily="34" charset="0"/>
            </a:endParaRPr>
          </a:p>
        </p:txBody>
      </p:sp>
      <p:sp>
        <p:nvSpPr>
          <p:cNvPr id="23" name="正方形/長方形 22"/>
          <p:cNvSpPr/>
          <p:nvPr/>
        </p:nvSpPr>
        <p:spPr>
          <a:xfrm>
            <a:off x="6323124" y="2085685"/>
            <a:ext cx="2607789" cy="1077218"/>
          </a:xfrm>
          <a:prstGeom prst="rect">
            <a:avLst/>
          </a:prstGeom>
        </p:spPr>
        <p:txBody>
          <a:bodyPr wrap="square">
            <a:spAutoFit/>
          </a:bodyPr>
          <a:lstStyle/>
          <a:p>
            <a:r>
              <a:rPr lang="pt-BR" altLang="ja-JP" sz="1600" dirty="0">
                <a:latin typeface="Arial"/>
                <a:ea typeface="ＭＳ ゴシック"/>
                <a:cs typeface="Times New Roman"/>
              </a:rPr>
              <a:t>Seminário de</a:t>
            </a:r>
          </a:p>
          <a:p>
            <a:r>
              <a:rPr lang="pt-BR" altLang="ja-JP" sz="1600" dirty="0">
                <a:latin typeface="Arial"/>
                <a:ea typeface="ＭＳ ゴシック"/>
                <a:cs typeface="Times New Roman"/>
              </a:rPr>
              <a:t>Sensibilização</a:t>
            </a:r>
          </a:p>
          <a:p>
            <a:r>
              <a:rPr lang="pt-BR" altLang="ja-JP" sz="1600" dirty="0">
                <a:latin typeface="Arial"/>
                <a:ea typeface="ＭＳ ゴシック"/>
                <a:cs typeface="Times New Roman"/>
              </a:rPr>
              <a:t>Seleção do Grupo Alvo</a:t>
            </a:r>
          </a:p>
          <a:p>
            <a:r>
              <a:rPr lang="pt-BR" altLang="ja-JP" sz="1600" dirty="0">
                <a:latin typeface="Arial"/>
                <a:ea typeface="ＭＳ ゴシック"/>
                <a:cs typeface="Times New Roman"/>
              </a:rPr>
              <a:t>(Ruanda)</a:t>
            </a:r>
            <a:endParaRPr lang="ja-JP" altLang="ja-JP" sz="1600" dirty="0">
              <a:latin typeface="Arial"/>
              <a:ea typeface="ＭＳ ゴシック"/>
              <a:cs typeface="Times New Roman"/>
            </a:endParaRPr>
          </a:p>
        </p:txBody>
      </p:sp>
      <p:sp>
        <p:nvSpPr>
          <p:cNvPr id="24" name="正方形/長方形 23"/>
          <p:cNvSpPr/>
          <p:nvPr/>
        </p:nvSpPr>
        <p:spPr>
          <a:xfrm>
            <a:off x="6353527" y="3266158"/>
            <a:ext cx="2564519" cy="1405495"/>
          </a:xfrm>
          <a:prstGeom prst="rect">
            <a:avLst/>
          </a:prstGeom>
        </p:spPr>
        <p:txBody>
          <a:bodyPr wrap="square">
            <a:noAutofit/>
          </a:bodyPr>
          <a:lstStyle/>
          <a:p>
            <a:r>
              <a:rPr lang="pt-BR" altLang="ja-JP" sz="1600" dirty="0">
                <a:latin typeface="Arial"/>
                <a:ea typeface="ＭＳ ゴシック"/>
                <a:cs typeface="Times New Roman"/>
              </a:rPr>
              <a:t>Pesquisa Participativa</a:t>
            </a:r>
          </a:p>
          <a:p>
            <a:r>
              <a:rPr lang="pt-BR" altLang="ja-JP" sz="1600" dirty="0">
                <a:latin typeface="Arial"/>
                <a:ea typeface="ＭＳ ゴシック"/>
                <a:cs typeface="Times New Roman"/>
              </a:rPr>
              <a:t>de Linha de Base</a:t>
            </a:r>
          </a:p>
          <a:p>
            <a:r>
              <a:rPr lang="en-US" altLang="ja-JP" sz="1600" dirty="0" err="1">
                <a:latin typeface="Arial"/>
                <a:ea typeface="ＭＳ ゴシック"/>
                <a:cs typeface="Times New Roman"/>
              </a:rPr>
              <a:t>Avaliação</a:t>
            </a:r>
            <a:r>
              <a:rPr lang="en-US" altLang="ja-JP" sz="1600" dirty="0">
                <a:latin typeface="Arial"/>
                <a:ea typeface="ＭＳ ゴシック"/>
                <a:cs typeface="Times New Roman"/>
              </a:rPr>
              <a:t> de </a:t>
            </a:r>
            <a:r>
              <a:rPr lang="en-US" altLang="ja-JP" sz="1600" dirty="0" err="1">
                <a:latin typeface="Arial"/>
                <a:ea typeface="ＭＳ ゴシック"/>
                <a:cs typeface="Times New Roman"/>
              </a:rPr>
              <a:t>Necessidades</a:t>
            </a:r>
            <a:r>
              <a:rPr lang="en-US" altLang="ja-JP" sz="1600" dirty="0">
                <a:latin typeface="Arial"/>
                <a:ea typeface="ＭＳ ゴシック"/>
                <a:cs typeface="Times New Roman"/>
              </a:rPr>
              <a:t> (Malawi)</a:t>
            </a:r>
            <a:endParaRPr lang="ja-JP" altLang="ja-JP" sz="1600" dirty="0">
              <a:latin typeface="Arial"/>
              <a:ea typeface="ＭＳ ゴシック"/>
              <a:cs typeface="Times New Roman"/>
            </a:endParaRPr>
          </a:p>
          <a:p>
            <a:r>
              <a:rPr lang="en-US" altLang="ja-JP" sz="1600" dirty="0" err="1">
                <a:latin typeface="Arial"/>
                <a:ea typeface="ＭＳ ゴシック"/>
                <a:cs typeface="Times New Roman"/>
              </a:rPr>
              <a:t>Pesquisa</a:t>
            </a:r>
            <a:r>
              <a:rPr lang="en-US" altLang="ja-JP" sz="1600" dirty="0">
                <a:latin typeface="Arial"/>
                <a:ea typeface="ＭＳ ゴシック"/>
                <a:cs typeface="Times New Roman"/>
              </a:rPr>
              <a:t> de Mercado</a:t>
            </a:r>
            <a:endParaRPr lang="ja-JP" altLang="ja-JP" sz="1600" dirty="0">
              <a:latin typeface="Arial"/>
              <a:ea typeface="ＭＳ ゴシック"/>
              <a:cs typeface="Times New Roman"/>
            </a:endParaRPr>
          </a:p>
        </p:txBody>
      </p:sp>
      <p:sp>
        <p:nvSpPr>
          <p:cNvPr id="25" name="正方形/長方形 24"/>
          <p:cNvSpPr/>
          <p:nvPr/>
        </p:nvSpPr>
        <p:spPr>
          <a:xfrm>
            <a:off x="6306284" y="4742117"/>
            <a:ext cx="2929045" cy="830997"/>
          </a:xfrm>
          <a:prstGeom prst="rect">
            <a:avLst/>
          </a:prstGeom>
        </p:spPr>
        <p:txBody>
          <a:bodyPr wrap="square">
            <a:spAutoFit/>
          </a:bodyPr>
          <a:lstStyle/>
          <a:p>
            <a:r>
              <a:rPr lang="pt-BR" altLang="ja-JP" sz="1600" dirty="0">
                <a:latin typeface="Arial"/>
                <a:ea typeface="ＭＳ ゴシック"/>
                <a:cs typeface="Times New Roman"/>
              </a:rPr>
              <a:t>Selecção de Culturas</a:t>
            </a:r>
          </a:p>
          <a:p>
            <a:r>
              <a:rPr lang="pt-BR" altLang="ja-JP" sz="1600" dirty="0">
                <a:latin typeface="Arial"/>
                <a:ea typeface="ＭＳ ゴシック"/>
                <a:cs typeface="Times New Roman"/>
              </a:rPr>
              <a:t>Elaboração do Calendário</a:t>
            </a:r>
          </a:p>
          <a:p>
            <a:r>
              <a:rPr lang="pt-BR" altLang="ja-JP" sz="1600" dirty="0">
                <a:latin typeface="Arial"/>
                <a:ea typeface="ＭＳ ゴシック"/>
                <a:cs typeface="Times New Roman"/>
              </a:rPr>
              <a:t>de Cultura</a:t>
            </a:r>
            <a:endParaRPr lang="ja-JP" altLang="ja-JP" sz="1600" dirty="0">
              <a:latin typeface="Arial"/>
              <a:ea typeface="ＭＳ ゴシック"/>
              <a:cs typeface="Times New Roman"/>
            </a:endParaRPr>
          </a:p>
        </p:txBody>
      </p:sp>
      <p:sp>
        <p:nvSpPr>
          <p:cNvPr id="26" name="正方形/長方形 25"/>
          <p:cNvSpPr/>
          <p:nvPr/>
        </p:nvSpPr>
        <p:spPr>
          <a:xfrm>
            <a:off x="6320709" y="5581698"/>
            <a:ext cx="2685660" cy="338554"/>
          </a:xfrm>
          <a:prstGeom prst="rect">
            <a:avLst/>
          </a:prstGeom>
        </p:spPr>
        <p:txBody>
          <a:bodyPr wrap="square">
            <a:spAutoFit/>
          </a:bodyPr>
          <a:lstStyle/>
          <a:p>
            <a:r>
              <a:rPr lang="en-US" altLang="ja-JP" sz="1600" dirty="0" err="1">
                <a:latin typeface="Arial"/>
                <a:ea typeface="ＭＳ ゴシック"/>
                <a:cs typeface="Times New Roman"/>
              </a:rPr>
              <a:t>Formação</a:t>
            </a:r>
            <a:r>
              <a:rPr lang="en-US" altLang="ja-JP" sz="1600" dirty="0">
                <a:latin typeface="Arial"/>
                <a:ea typeface="ＭＳ ゴシック"/>
                <a:cs typeface="Times New Roman"/>
              </a:rPr>
              <a:t>  no </a:t>
            </a:r>
            <a:r>
              <a:rPr lang="en-US" altLang="ja-JP" sz="1600" dirty="0" err="1">
                <a:latin typeface="Arial"/>
                <a:ea typeface="ＭＳ ゴシック"/>
                <a:cs typeface="Times New Roman"/>
              </a:rPr>
              <a:t>Terreno</a:t>
            </a:r>
            <a:endParaRPr lang="ja-JP" altLang="ja-JP" sz="1600" dirty="0">
              <a:latin typeface="Arial"/>
              <a:ea typeface="ＭＳ ゴシック"/>
              <a:cs typeface="Times New Roman"/>
            </a:endParaRPr>
          </a:p>
        </p:txBody>
      </p:sp>
      <p:sp>
        <p:nvSpPr>
          <p:cNvPr id="27" name="テキスト ボックス 26"/>
          <p:cNvSpPr txBox="1"/>
          <p:nvPr/>
        </p:nvSpPr>
        <p:spPr>
          <a:xfrm>
            <a:off x="0" y="4442"/>
            <a:ext cx="5958106" cy="523220"/>
          </a:xfrm>
          <a:prstGeom prst="rect">
            <a:avLst/>
          </a:prstGeom>
          <a:noFill/>
        </p:spPr>
        <p:txBody>
          <a:bodyPr wrap="none" rtlCol="0">
            <a:spAutoFit/>
          </a:bodyPr>
          <a:lstStyle/>
          <a:p>
            <a:r>
              <a:rPr lang="en-US" altLang="ja-JP" sz="2800" dirty="0"/>
              <a:t>2</a:t>
            </a:r>
            <a:r>
              <a:rPr kumimoji="1" lang="en-US" altLang="ja-JP" sz="2800" dirty="0"/>
              <a:t>. </a:t>
            </a:r>
            <a:r>
              <a:rPr lang="en-US" altLang="ja-JP" sz="2800" dirty="0" err="1"/>
              <a:t>Introdução</a:t>
            </a:r>
            <a:r>
              <a:rPr lang="en-US" altLang="ja-JP" sz="2800" dirty="0"/>
              <a:t> das </a:t>
            </a:r>
            <a:r>
              <a:rPr lang="en-US" altLang="ja-JP" sz="2800" dirty="0" err="1"/>
              <a:t>Actividades</a:t>
            </a:r>
            <a:r>
              <a:rPr lang="en-US" altLang="ja-JP" sz="2800" dirty="0"/>
              <a:t> SHEP</a:t>
            </a:r>
            <a:endParaRPr kumimoji="1" lang="ja-JP" altLang="en-US" sz="2800" dirty="0"/>
          </a:p>
        </p:txBody>
      </p:sp>
      <p:pic>
        <p:nvPicPr>
          <p:cNvPr id="28" name="図 27">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994" y="45373"/>
            <a:ext cx="1074595" cy="419169"/>
          </a:xfrm>
          <a:prstGeom prst="rect">
            <a:avLst/>
          </a:prstGeom>
        </p:spPr>
      </p:pic>
    </p:spTree>
    <p:extLst>
      <p:ext uri="{BB962C8B-B14F-4D97-AF65-F5344CB8AC3E}">
        <p14:creationId xmlns:p14="http://schemas.microsoft.com/office/powerpoint/2010/main" val="171878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142504" y="520179"/>
            <a:ext cx="7398099" cy="1295650"/>
          </a:xfrm>
          <a:prstGeom prst="rect">
            <a:avLst/>
          </a:prstGeom>
          <a:solidFill>
            <a:srgbClr val="FFFF00"/>
          </a:solidFill>
          <a:ln w="9525">
            <a:noFill/>
            <a:miter lim="800000"/>
            <a:headEnd/>
            <a:tailEnd/>
          </a:ln>
          <a:effectLst/>
        </p:spPr>
        <p:txBody>
          <a:bodyPr anchor="ctr"/>
          <a:lstStyle/>
          <a:p>
            <a:pPr marL="557199" indent="-557199">
              <a:buAutoNum type="arabicPeriod"/>
              <a:defRPr/>
            </a:pPr>
            <a:r>
              <a:rPr lang="pt-BR" altLang="ja-JP" sz="3200" dirty="0">
                <a:latin typeface="Arial" charset="0"/>
              </a:rPr>
              <a:t>Partilha da visão/objectivo</a:t>
            </a:r>
          </a:p>
          <a:p>
            <a:pPr marL="557199" indent="-557199">
              <a:defRPr/>
            </a:pPr>
            <a:r>
              <a:rPr lang="pt-BR" altLang="ja-JP" sz="3200" b="1" dirty="0">
                <a:latin typeface="Arial" charset="0"/>
              </a:rPr>
              <a:t>     Seminário de Sensibilização</a:t>
            </a:r>
            <a:endParaRPr lang="en-US" sz="4000" b="1" dirty="0">
              <a:latin typeface="Arial" charset="0"/>
            </a:endParaRPr>
          </a:p>
        </p:txBody>
      </p:sp>
      <p:pic>
        <p:nvPicPr>
          <p:cNvPr id="21507" name="Picture 4" descr="PB050036"/>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55110" y="2157901"/>
            <a:ext cx="4399779" cy="3300308"/>
          </a:xfrm>
          <a:noFill/>
        </p:spPr>
      </p:pic>
      <p:sp>
        <p:nvSpPr>
          <p:cNvPr id="21511" name="Text Box 8"/>
          <p:cNvSpPr txBox="1">
            <a:spLocks noChangeArrowheads="1"/>
          </p:cNvSpPr>
          <p:nvPr/>
        </p:nvSpPr>
        <p:spPr bwMode="auto">
          <a:xfrm>
            <a:off x="4655110" y="5302330"/>
            <a:ext cx="4399779" cy="646331"/>
          </a:xfrm>
          <a:prstGeom prst="rect">
            <a:avLst/>
          </a:prstGeom>
          <a:solidFill>
            <a:schemeClr val="tx1"/>
          </a:solidFill>
          <a:ln>
            <a:noFill/>
          </a:ln>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lang="pt-BR" altLang="ja-JP" b="1" dirty="0">
                <a:solidFill>
                  <a:schemeClr val="bg1"/>
                </a:solidFill>
                <a:cs typeface="Times New Roman" pitchFamily="18" charset="0"/>
              </a:rPr>
              <a:t>Participantes do seminário de</a:t>
            </a:r>
          </a:p>
          <a:p>
            <a:r>
              <a:rPr lang="pt-BR" altLang="ja-JP" b="1" dirty="0">
                <a:solidFill>
                  <a:schemeClr val="bg1"/>
                </a:solidFill>
                <a:cs typeface="Times New Roman" pitchFamily="18" charset="0"/>
              </a:rPr>
              <a:t>Sensibilização </a:t>
            </a:r>
            <a:endParaRPr lang="ja-JP" altLang="en-US" b="1" dirty="0">
              <a:solidFill>
                <a:schemeClr val="bg1"/>
              </a:solidFill>
              <a:cs typeface="Times New Roman" pitchFamily="18" charset="0"/>
            </a:endParaRPr>
          </a:p>
        </p:txBody>
      </p:sp>
      <p:sp>
        <p:nvSpPr>
          <p:cNvPr id="9" name="コンテンツ プレースホルダー 2"/>
          <p:cNvSpPr txBox="1">
            <a:spLocks/>
          </p:cNvSpPr>
          <p:nvPr/>
        </p:nvSpPr>
        <p:spPr>
          <a:xfrm>
            <a:off x="142504" y="2022729"/>
            <a:ext cx="4691889" cy="440915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pt-BR" altLang="ja-JP" sz="2400" dirty="0">
                <a:latin typeface="Arial" panose="020B0604020202020204" pitchFamily="34" charset="0"/>
                <a:cs typeface="Arial" panose="020B0604020202020204" pitchFamily="34" charset="0"/>
              </a:rPr>
              <a:t>Todos os níveis dos intervenientes participam do seminário</a:t>
            </a:r>
          </a:p>
          <a:p>
            <a:r>
              <a:rPr lang="pt-BR" altLang="ja-JP" sz="2400" dirty="0">
                <a:latin typeface="Arial" panose="020B0604020202020204" pitchFamily="34" charset="0"/>
                <a:cs typeface="Arial" panose="020B0604020202020204" pitchFamily="34" charset="0"/>
              </a:rPr>
              <a:t>Os participantes entendem o que vão fazer</a:t>
            </a:r>
          </a:p>
          <a:p>
            <a:r>
              <a:rPr lang="pt-BR" altLang="ja-JP" sz="2400" dirty="0">
                <a:latin typeface="Arial" panose="020B0604020202020204" pitchFamily="34" charset="0"/>
                <a:cs typeface="Arial" panose="020B0604020202020204" pitchFamily="34" charset="0"/>
              </a:rPr>
              <a:t>Os participantes identificam seus papéis e responsabilidades</a:t>
            </a:r>
          </a:p>
          <a:p>
            <a:r>
              <a:rPr lang="pt-BR" altLang="ja-JP" sz="2400" dirty="0">
                <a:latin typeface="Arial" panose="020B0604020202020204" pitchFamily="34" charset="0"/>
                <a:cs typeface="Arial" panose="020B0604020202020204" pitchFamily="34" charset="0"/>
              </a:rPr>
              <a:t>Todas os intervenientes partilham como alcançar agricultura orientada para o mercado</a:t>
            </a:r>
            <a:endParaRPr lang="ja-JP" altLang="en-US" sz="2400"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7" name="テキスト ボックス 6"/>
          <p:cNvSpPr txBox="1"/>
          <p:nvPr/>
        </p:nvSpPr>
        <p:spPr>
          <a:xfrm>
            <a:off x="0" y="0"/>
            <a:ext cx="6051015" cy="523220"/>
          </a:xfrm>
          <a:prstGeom prst="rect">
            <a:avLst/>
          </a:prstGeom>
          <a:noFill/>
        </p:spPr>
        <p:txBody>
          <a:bodyPr wrap="none" rtlCol="0">
            <a:spAutoFit/>
          </a:bodyPr>
          <a:lstStyle/>
          <a:p>
            <a:r>
              <a:rPr lang="en-US" altLang="ja-JP" sz="2800" dirty="0"/>
              <a:t>2</a:t>
            </a:r>
            <a:r>
              <a:rPr kumimoji="1" lang="en-US" altLang="ja-JP" sz="2800" dirty="0"/>
              <a:t>. </a:t>
            </a:r>
            <a:r>
              <a:rPr lang="en-US" altLang="ja-JP" sz="2800" dirty="0" err="1"/>
              <a:t>Introdução</a:t>
            </a:r>
            <a:r>
              <a:rPr lang="en-US" altLang="ja-JP" sz="2800" dirty="0"/>
              <a:t> das </a:t>
            </a:r>
            <a:r>
              <a:rPr lang="en-US" altLang="ja-JP" sz="2800" dirty="0" err="1"/>
              <a:t>Actividades</a:t>
            </a:r>
            <a:r>
              <a:rPr lang="en-US" altLang="ja-JP" sz="2800" dirty="0"/>
              <a:t> SHEP </a:t>
            </a:r>
            <a:endParaRPr kumimoji="1" lang="ja-JP" altLang="en-US" sz="2800" dirty="0"/>
          </a:p>
        </p:txBody>
      </p:sp>
    </p:spTree>
    <p:extLst>
      <p:ext uri="{BB962C8B-B14F-4D97-AF65-F5344CB8AC3E}">
        <p14:creationId xmlns:p14="http://schemas.microsoft.com/office/powerpoint/2010/main" val="24539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2519" y="2399139"/>
            <a:ext cx="3932022" cy="29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5032556" y="5346422"/>
            <a:ext cx="3931985" cy="90024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fontAlgn="base">
              <a:spcBef>
                <a:spcPct val="50000"/>
              </a:spcBef>
              <a:spcAft>
                <a:spcPct val="0"/>
              </a:spcAft>
            </a:pPr>
            <a:r>
              <a:rPr lang="pt-BR" altLang="ja-JP" sz="2100" b="1" dirty="0">
                <a:solidFill>
                  <a:srgbClr val="FFFFFF"/>
                </a:solidFill>
              </a:rPr>
              <a:t>Exercício sobre Pesquisa de</a:t>
            </a:r>
          </a:p>
          <a:p>
            <a:pPr algn="ctr" fontAlgn="base">
              <a:spcBef>
                <a:spcPct val="50000"/>
              </a:spcBef>
              <a:spcAft>
                <a:spcPct val="0"/>
              </a:spcAft>
            </a:pPr>
            <a:r>
              <a:rPr lang="pt-BR" altLang="ja-JP" sz="2100" b="1" dirty="0">
                <a:solidFill>
                  <a:srgbClr val="FFFFFF"/>
                </a:solidFill>
              </a:rPr>
              <a:t>Mercado</a:t>
            </a:r>
            <a:endParaRPr lang="en-US" altLang="ja-JP" sz="2100" b="1" dirty="0">
              <a:solidFill>
                <a:srgbClr val="FFFFFF"/>
              </a:solidFill>
            </a:endParaRPr>
          </a:p>
        </p:txBody>
      </p:sp>
      <p:sp>
        <p:nvSpPr>
          <p:cNvPr id="242696" name="Rectangle 8"/>
          <p:cNvSpPr>
            <a:spLocks noChangeArrowheads="1"/>
          </p:cNvSpPr>
          <p:nvPr/>
        </p:nvSpPr>
        <p:spPr bwMode="auto">
          <a:xfrm>
            <a:off x="148200" y="2186969"/>
            <a:ext cx="4884319" cy="5053265"/>
          </a:xfrm>
          <a:prstGeom prst="rect">
            <a:avLst/>
          </a:prstGeom>
          <a:noFill/>
          <a:ln w="9525">
            <a:noFill/>
            <a:miter lim="800000"/>
            <a:headEnd/>
            <a:tailEnd/>
          </a:ln>
          <a:effectLst/>
        </p:spPr>
        <p:txBody>
          <a:bodyPr/>
          <a:lstStyle/>
          <a:p>
            <a:pPr marL="257168" indent="-257168" fontAlgn="base">
              <a:spcBef>
                <a:spcPct val="20000"/>
              </a:spcBef>
              <a:spcAft>
                <a:spcPct val="0"/>
              </a:spcAft>
              <a:buClr>
                <a:srgbClr val="000000"/>
              </a:buClr>
              <a:buFont typeface="Arial" panose="020B0604020202020204" pitchFamily="34" charset="0"/>
              <a:buChar char="•"/>
            </a:pPr>
            <a:r>
              <a:rPr kumimoji="0" lang="pt-BR" altLang="ja-JP" sz="2400" dirty="0">
                <a:solidFill>
                  <a:srgbClr val="000000"/>
                </a:solidFill>
                <a:latin typeface="Arial" panose="020B0604020202020204" pitchFamily="34" charset="0"/>
                <a:cs typeface="Arial" panose="020B0604020202020204" pitchFamily="34" charset="0"/>
              </a:rPr>
              <a:t>Os agricultores visitam mercados adjacentes e entendem não apenas o preço, mas também a qualidade e as quantidades necessárias, condições de venda, flutuação de preços etc.</a:t>
            </a:r>
          </a:p>
          <a:p>
            <a:pPr marL="257168" indent="-257168" fontAlgn="base">
              <a:spcBef>
                <a:spcPct val="20000"/>
              </a:spcBef>
              <a:spcAft>
                <a:spcPct val="0"/>
              </a:spcAft>
              <a:buClr>
                <a:srgbClr val="000000"/>
              </a:buClr>
              <a:buFont typeface="Arial" panose="020B0604020202020204" pitchFamily="34" charset="0"/>
              <a:buChar char="•"/>
            </a:pPr>
            <a:r>
              <a:rPr kumimoji="0" lang="pt-BR" altLang="ja-JP" sz="2400" dirty="0">
                <a:solidFill>
                  <a:srgbClr val="000000"/>
                </a:solidFill>
                <a:latin typeface="Arial" panose="020B0604020202020204" pitchFamily="34" charset="0"/>
                <a:cs typeface="Arial" panose="020B0604020202020204" pitchFamily="34" charset="0"/>
              </a:rPr>
              <a:t>Tanto os intervenientes do mercado como os agricultores podem partilhar suas próprias informações</a:t>
            </a:r>
            <a:endParaRPr kumimoji="0" lang="en-US" altLang="ja-JP" sz="2400" dirty="0">
              <a:solidFill>
                <a:srgbClr val="000000"/>
              </a:solidFill>
              <a:latin typeface="Arial" panose="020B0604020202020204" pitchFamily="34" charset="0"/>
              <a:cs typeface="Arial" panose="020B0604020202020204" pitchFamily="34" charset="0"/>
            </a:endParaRPr>
          </a:p>
        </p:txBody>
      </p:sp>
      <p:sp>
        <p:nvSpPr>
          <p:cNvPr id="242697" name="Rectangle 9"/>
          <p:cNvSpPr>
            <a:spLocks noChangeArrowheads="1"/>
          </p:cNvSpPr>
          <p:nvPr/>
        </p:nvSpPr>
        <p:spPr bwMode="auto">
          <a:xfrm>
            <a:off x="148200" y="739472"/>
            <a:ext cx="7419046" cy="1162528"/>
          </a:xfrm>
          <a:prstGeom prst="rect">
            <a:avLst/>
          </a:prstGeom>
          <a:solidFill>
            <a:srgbClr val="00B050"/>
          </a:solidFill>
          <a:ln w="9525">
            <a:noFill/>
            <a:miter lim="800000"/>
            <a:headEnd/>
            <a:tailEnd/>
          </a:ln>
          <a:effectLst/>
        </p:spPr>
        <p:txBody>
          <a:bodyPr anchor="ctr"/>
          <a:lstStyle/>
          <a:p>
            <a:pPr fontAlgn="base">
              <a:spcBef>
                <a:spcPct val="0"/>
              </a:spcBef>
              <a:spcAft>
                <a:spcPct val="0"/>
              </a:spcAft>
              <a:defRPr/>
            </a:pPr>
            <a:r>
              <a:rPr kumimoji="0" lang="en-US" altLang="ja-JP" sz="2800" dirty="0">
                <a:solidFill>
                  <a:schemeClr val="bg1"/>
                </a:solidFill>
                <a:latin typeface="Arial" panose="020B0604020202020204" pitchFamily="34" charset="0"/>
                <a:cs typeface="Arial" panose="020B0604020202020204" pitchFamily="34" charset="0"/>
              </a:rPr>
              <a:t>2. </a:t>
            </a:r>
            <a:r>
              <a:rPr kumimoji="0" lang="en-US" altLang="ja-JP" sz="2800" dirty="0" err="1">
                <a:solidFill>
                  <a:schemeClr val="bg1"/>
                </a:solidFill>
                <a:latin typeface="Arial" panose="020B0604020202020204" pitchFamily="34" charset="0"/>
                <a:cs typeface="Arial" panose="020B0604020202020204" pitchFamily="34" charset="0"/>
              </a:rPr>
              <a:t>Consciencialização</a:t>
            </a:r>
            <a:r>
              <a:rPr kumimoji="0" lang="en-US" altLang="ja-JP" sz="2800" dirty="0">
                <a:solidFill>
                  <a:schemeClr val="bg1"/>
                </a:solidFill>
                <a:latin typeface="Arial" panose="020B0604020202020204" pitchFamily="34" charset="0"/>
                <a:cs typeface="Arial" panose="020B0604020202020204" pitchFamily="34" charset="0"/>
              </a:rPr>
              <a:t> </a:t>
            </a:r>
            <a:r>
              <a:rPr kumimoji="0" lang="en-US" altLang="ja-JP" sz="2800" dirty="0" err="1">
                <a:solidFill>
                  <a:schemeClr val="bg1"/>
                </a:solidFill>
                <a:latin typeface="Arial" panose="020B0604020202020204" pitchFamily="34" charset="0"/>
                <a:cs typeface="Arial" panose="020B0604020202020204" pitchFamily="34" charset="0"/>
              </a:rPr>
              <a:t>da</a:t>
            </a:r>
            <a:r>
              <a:rPr kumimoji="0" lang="en-US" altLang="ja-JP" sz="2800" dirty="0">
                <a:solidFill>
                  <a:schemeClr val="bg1"/>
                </a:solidFill>
                <a:latin typeface="Arial" panose="020B0604020202020204" pitchFamily="34" charset="0"/>
                <a:cs typeface="Arial" panose="020B0604020202020204" pitchFamily="34" charset="0"/>
              </a:rPr>
              <a:t> </a:t>
            </a:r>
            <a:r>
              <a:rPr kumimoji="0" lang="en-US" altLang="ja-JP" sz="2800" dirty="0" err="1">
                <a:solidFill>
                  <a:schemeClr val="bg1"/>
                </a:solidFill>
                <a:latin typeface="Arial" panose="020B0604020202020204" pitchFamily="34" charset="0"/>
                <a:cs typeface="Arial" panose="020B0604020202020204" pitchFamily="34" charset="0"/>
              </a:rPr>
              <a:t>situação</a:t>
            </a:r>
            <a:r>
              <a:rPr kumimoji="0" lang="en-US" altLang="ja-JP" sz="2800" dirty="0">
                <a:solidFill>
                  <a:schemeClr val="bg1"/>
                </a:solidFill>
                <a:latin typeface="Arial" panose="020B0604020202020204" pitchFamily="34" charset="0"/>
                <a:cs typeface="Arial" panose="020B0604020202020204" pitchFamily="34" charset="0"/>
              </a:rPr>
              <a:t> </a:t>
            </a:r>
          </a:p>
          <a:p>
            <a:pPr fontAlgn="base">
              <a:spcBef>
                <a:spcPct val="0"/>
              </a:spcBef>
              <a:spcAft>
                <a:spcPct val="0"/>
              </a:spcAft>
              <a:defRPr/>
            </a:pPr>
            <a:r>
              <a:rPr kumimoji="0" lang="en-US" altLang="ja-JP" sz="2800" b="1" dirty="0">
                <a:solidFill>
                  <a:schemeClr val="bg1"/>
                </a:solidFill>
                <a:latin typeface="Arial" panose="020B0604020202020204" pitchFamily="34" charset="0"/>
                <a:cs typeface="Arial" panose="020B0604020202020204" pitchFamily="34" charset="0"/>
              </a:rPr>
              <a:t>    </a:t>
            </a:r>
            <a:r>
              <a:rPr kumimoji="0" lang="en-US" altLang="ja-JP" sz="2800" b="1" dirty="0" err="1">
                <a:solidFill>
                  <a:schemeClr val="bg1"/>
                </a:solidFill>
                <a:latin typeface="Arial" panose="020B0604020202020204" pitchFamily="34" charset="0"/>
                <a:cs typeface="Arial" panose="020B0604020202020204" pitchFamily="34" charset="0"/>
              </a:rPr>
              <a:t>Pesquisa</a:t>
            </a:r>
            <a:r>
              <a:rPr kumimoji="0" lang="en-US" altLang="ja-JP" sz="2800" b="1" dirty="0">
                <a:solidFill>
                  <a:schemeClr val="bg1"/>
                </a:solidFill>
                <a:latin typeface="Arial" panose="020B0604020202020204" pitchFamily="34" charset="0"/>
                <a:cs typeface="Arial" panose="020B0604020202020204" pitchFamily="34" charset="0"/>
              </a:rPr>
              <a:t> de Mercado</a:t>
            </a:r>
          </a:p>
        </p:txBody>
      </p:sp>
      <p:pic>
        <p:nvPicPr>
          <p:cNvPr id="7" name="図 6">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8" name="テキスト ボックス 7"/>
          <p:cNvSpPr txBox="1"/>
          <p:nvPr/>
        </p:nvSpPr>
        <p:spPr>
          <a:xfrm>
            <a:off x="0" y="9659"/>
            <a:ext cx="6051015" cy="523220"/>
          </a:xfrm>
          <a:prstGeom prst="rect">
            <a:avLst/>
          </a:prstGeom>
          <a:noFill/>
        </p:spPr>
        <p:txBody>
          <a:bodyPr wrap="none" rtlCol="0">
            <a:spAutoFit/>
          </a:bodyPr>
          <a:lstStyle/>
          <a:p>
            <a:r>
              <a:rPr lang="en-US" altLang="ja-JP" sz="2800" dirty="0"/>
              <a:t>2</a:t>
            </a:r>
            <a:r>
              <a:rPr kumimoji="1" lang="en-US" altLang="ja-JP" sz="2800" dirty="0"/>
              <a:t>. </a:t>
            </a:r>
            <a:r>
              <a:rPr lang="en-US" altLang="ja-JP" sz="2800" dirty="0" err="1"/>
              <a:t>Introdução</a:t>
            </a:r>
            <a:r>
              <a:rPr lang="en-US" altLang="ja-JP" sz="2800" dirty="0"/>
              <a:t> das </a:t>
            </a:r>
            <a:r>
              <a:rPr lang="en-US" altLang="ja-JP" sz="2800" dirty="0" err="1"/>
              <a:t>Actividades</a:t>
            </a:r>
            <a:r>
              <a:rPr lang="en-US" altLang="ja-JP" sz="2800" dirty="0"/>
              <a:t> SHEP </a:t>
            </a:r>
            <a:endParaRPr kumimoji="1" lang="ja-JP" altLang="en-US" sz="2800" dirty="0"/>
          </a:p>
        </p:txBody>
      </p:sp>
    </p:spTree>
    <p:extLst>
      <p:ext uri="{BB962C8B-B14F-4D97-AF65-F5344CB8AC3E}">
        <p14:creationId xmlns:p14="http://schemas.microsoft.com/office/powerpoint/2010/main" val="307505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1650363198"/>
              </p:ext>
            </p:extLst>
          </p:nvPr>
        </p:nvGraphicFramePr>
        <p:xfrm>
          <a:off x="176892" y="2495689"/>
          <a:ext cx="8877998" cy="4120606"/>
        </p:xfrm>
        <a:graphic>
          <a:graphicData uri="http://schemas.openxmlformats.org/drawingml/2006/table">
            <a:tbl>
              <a:tblPr firstRow="1" bandRow="1">
                <a:tableStyleId>{5C22544A-7EE6-4342-B048-85BDC9FD1C3A}</a:tableStyleId>
              </a:tblPr>
              <a:tblGrid>
                <a:gridCol w="867914">
                  <a:extLst>
                    <a:ext uri="{9D8B030D-6E8A-4147-A177-3AD203B41FA5}">
                      <a16:colId xmlns:a16="http://schemas.microsoft.com/office/drawing/2014/main" val="20000"/>
                    </a:ext>
                  </a:extLst>
                </a:gridCol>
                <a:gridCol w="981043">
                  <a:extLst>
                    <a:ext uri="{9D8B030D-6E8A-4147-A177-3AD203B41FA5}">
                      <a16:colId xmlns:a16="http://schemas.microsoft.com/office/drawing/2014/main" val="20001"/>
                    </a:ext>
                  </a:extLst>
                </a:gridCol>
                <a:gridCol w="806593">
                  <a:extLst>
                    <a:ext uri="{9D8B030D-6E8A-4147-A177-3AD203B41FA5}">
                      <a16:colId xmlns:a16="http://schemas.microsoft.com/office/drawing/2014/main" val="20002"/>
                    </a:ext>
                  </a:extLst>
                </a:gridCol>
                <a:gridCol w="837616">
                  <a:extLst>
                    <a:ext uri="{9D8B030D-6E8A-4147-A177-3AD203B41FA5}">
                      <a16:colId xmlns:a16="http://schemas.microsoft.com/office/drawing/2014/main" val="20003"/>
                    </a:ext>
                  </a:extLst>
                </a:gridCol>
                <a:gridCol w="808310">
                  <a:extLst>
                    <a:ext uri="{9D8B030D-6E8A-4147-A177-3AD203B41FA5}">
                      <a16:colId xmlns:a16="http://schemas.microsoft.com/office/drawing/2014/main" val="20004"/>
                    </a:ext>
                  </a:extLst>
                </a:gridCol>
                <a:gridCol w="858109">
                  <a:extLst>
                    <a:ext uri="{9D8B030D-6E8A-4147-A177-3AD203B41FA5}">
                      <a16:colId xmlns:a16="http://schemas.microsoft.com/office/drawing/2014/main" val="20005"/>
                    </a:ext>
                  </a:extLst>
                </a:gridCol>
                <a:gridCol w="974116">
                  <a:extLst>
                    <a:ext uri="{9D8B030D-6E8A-4147-A177-3AD203B41FA5}">
                      <a16:colId xmlns:a16="http://schemas.microsoft.com/office/drawing/2014/main" val="20006"/>
                    </a:ext>
                  </a:extLst>
                </a:gridCol>
                <a:gridCol w="812797">
                  <a:extLst>
                    <a:ext uri="{9D8B030D-6E8A-4147-A177-3AD203B41FA5}">
                      <a16:colId xmlns:a16="http://schemas.microsoft.com/office/drawing/2014/main" val="20007"/>
                    </a:ext>
                  </a:extLst>
                </a:gridCol>
                <a:gridCol w="1143521">
                  <a:extLst>
                    <a:ext uri="{9D8B030D-6E8A-4147-A177-3AD203B41FA5}">
                      <a16:colId xmlns:a16="http://schemas.microsoft.com/office/drawing/2014/main" val="20008"/>
                    </a:ext>
                  </a:extLst>
                </a:gridCol>
                <a:gridCol w="787979">
                  <a:extLst>
                    <a:ext uri="{9D8B030D-6E8A-4147-A177-3AD203B41FA5}">
                      <a16:colId xmlns:a16="http://schemas.microsoft.com/office/drawing/2014/main" val="20009"/>
                    </a:ext>
                  </a:extLst>
                </a:gridCol>
              </a:tblGrid>
              <a:tr h="1097108">
                <a:tc>
                  <a:txBody>
                    <a:bodyPr/>
                    <a:lstStyle/>
                    <a:p>
                      <a:r>
                        <a:rPr kumimoji="1" lang="en-US" altLang="ja-JP" sz="1200" dirty="0" err="1">
                          <a:latin typeface="Arial" panose="020B0604020202020204" pitchFamily="34" charset="0"/>
                          <a:cs typeface="Arial" panose="020B0604020202020204" pitchFamily="34" charset="0"/>
                        </a:rPr>
                        <a:t>Culturas</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err="1">
                          <a:latin typeface="Arial" panose="020B0604020202020204" pitchFamily="34" charset="0"/>
                          <a:cs typeface="Arial" panose="020B0604020202020204" pitchFamily="34" charset="0"/>
                        </a:rPr>
                        <a:t>Experiência</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pt-BR" altLang="ja-JP" sz="1200" dirty="0">
                          <a:latin typeface="Arial" panose="020B0604020202020204" pitchFamily="34" charset="0"/>
                          <a:cs typeface="Arial" panose="020B0604020202020204" pitchFamily="34" charset="0"/>
                        </a:rPr>
                        <a:t>Tempo</a:t>
                      </a:r>
                    </a:p>
                    <a:p>
                      <a:r>
                        <a:rPr kumimoji="1" lang="pt-BR" altLang="ja-JP" sz="1200" dirty="0">
                          <a:latin typeface="Arial" panose="020B0604020202020204" pitchFamily="34" charset="0"/>
                          <a:cs typeface="Arial" panose="020B0604020202020204" pitchFamily="34" charset="0"/>
                        </a:rPr>
                        <a:t>de</a:t>
                      </a:r>
                    </a:p>
                    <a:p>
                      <a:r>
                        <a:rPr kumimoji="1" lang="pt-BR" altLang="ja-JP" sz="1200" dirty="0">
                          <a:latin typeface="Arial" panose="020B0604020202020204" pitchFamily="34" charset="0"/>
                          <a:cs typeface="Arial" panose="020B0604020202020204" pitchFamily="34" charset="0"/>
                        </a:rPr>
                        <a:t>plantio e</a:t>
                      </a:r>
                    </a:p>
                    <a:p>
                      <a:r>
                        <a:rPr kumimoji="1" lang="pt-BR" altLang="ja-JP" sz="1200" dirty="0">
                          <a:latin typeface="Arial" panose="020B0604020202020204" pitchFamily="34" charset="0"/>
                          <a:cs typeface="Arial" panose="020B0604020202020204" pitchFamily="34" charset="0"/>
                        </a:rPr>
                        <a:t>duração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pt-BR" altLang="ja-JP" sz="1200" dirty="0">
                          <a:latin typeface="Arial" panose="020B0604020202020204" pitchFamily="34" charset="0"/>
                          <a:cs typeface="Arial" panose="020B0604020202020204" pitchFamily="34" charset="0"/>
                        </a:rPr>
                        <a:t>Rendim</a:t>
                      </a:r>
                    </a:p>
                    <a:p>
                      <a:r>
                        <a:rPr kumimoji="1" lang="pt-BR" altLang="ja-JP" sz="1200" dirty="0">
                          <a:latin typeface="Arial" panose="020B0604020202020204" pitchFamily="34" charset="0"/>
                          <a:cs typeface="Arial" panose="020B0604020202020204" pitchFamily="34" charset="0"/>
                        </a:rPr>
                        <a:t>ento</a:t>
                      </a:r>
                    </a:p>
                    <a:p>
                      <a:r>
                        <a:rPr kumimoji="1" lang="pt-BR" altLang="ja-JP" sz="1200" dirty="0">
                          <a:latin typeface="Arial" panose="020B0604020202020204" pitchFamily="34" charset="0"/>
                          <a:cs typeface="Arial" panose="020B0604020202020204" pitchFamily="34" charset="0"/>
                        </a:rPr>
                        <a:t>espera</a:t>
                      </a:r>
                    </a:p>
                    <a:p>
                      <a:r>
                        <a:rPr kumimoji="1" lang="pt-BR" altLang="ja-JP" sz="1200" dirty="0">
                          <a:latin typeface="Arial" panose="020B0604020202020204" pitchFamily="34" charset="0"/>
                          <a:cs typeface="Arial" panose="020B0604020202020204" pitchFamily="34" charset="0"/>
                        </a:rPr>
                        <a:t>do /</a:t>
                      </a:r>
                    </a:p>
                    <a:p>
                      <a:r>
                        <a:rPr kumimoji="1" lang="pt-BR" altLang="ja-JP" sz="1200" dirty="0">
                          <a:latin typeface="Arial" panose="020B0604020202020204" pitchFamily="34" charset="0"/>
                          <a:cs typeface="Arial" panose="020B0604020202020204" pitchFamily="34" charset="0"/>
                        </a:rPr>
                        <a:t>acre</a:t>
                      </a:r>
                    </a:p>
                    <a:p>
                      <a:r>
                        <a:rPr kumimoji="1" lang="pt-BR" altLang="ja-JP" sz="1200" dirty="0">
                          <a:latin typeface="Arial" panose="020B0604020202020204" pitchFamily="34" charset="0"/>
                          <a:cs typeface="Arial" panose="020B0604020202020204" pitchFamily="34" charset="0"/>
                        </a:rPr>
                        <a:t>(kg)</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err="1">
                          <a:latin typeface="Arial" panose="020B0604020202020204" pitchFamily="34" charset="0"/>
                          <a:cs typeface="Arial" panose="020B0604020202020204" pitchFamily="34" charset="0"/>
                        </a:rPr>
                        <a:t>Preço</a:t>
                      </a:r>
                      <a:endParaRPr kumimoji="1" lang="en-US" altLang="ja-JP" sz="1200" dirty="0">
                        <a:latin typeface="Arial" panose="020B0604020202020204" pitchFamily="34" charset="0"/>
                        <a:cs typeface="Arial" panose="020B0604020202020204" pitchFamily="34" charset="0"/>
                      </a:endParaRPr>
                    </a:p>
                    <a:p>
                      <a:r>
                        <a:rPr kumimoji="1" lang="en-US" altLang="ja-JP" sz="1200" dirty="0" err="1">
                          <a:latin typeface="Arial" panose="020B0604020202020204" pitchFamily="34" charset="0"/>
                          <a:cs typeface="Arial" panose="020B0604020202020204" pitchFamily="34" charset="0"/>
                        </a:rPr>
                        <a:t>médio</a:t>
                      </a:r>
                      <a:r>
                        <a:rPr kumimoji="1" lang="en-US" altLang="ja-JP" sz="1200" dirty="0">
                          <a:latin typeface="Arial" panose="020B0604020202020204" pitchFamily="34" charset="0"/>
                          <a:cs typeface="Arial" panose="020B0604020202020204" pitchFamily="34" charset="0"/>
                        </a:rPr>
                        <a:t> /</a:t>
                      </a:r>
                    </a:p>
                    <a:p>
                      <a:r>
                        <a:rPr kumimoji="1" lang="en-US" altLang="ja-JP" sz="1200" dirty="0" err="1">
                          <a:latin typeface="Arial" panose="020B0604020202020204" pitchFamily="34" charset="0"/>
                          <a:cs typeface="Arial" panose="020B0604020202020204" pitchFamily="34" charset="0"/>
                        </a:rPr>
                        <a:t>esperado</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a:t>
                      </a:r>
                      <a:r>
                        <a:rPr kumimoji="1" lang="en-US" altLang="ja-JP" sz="1200" dirty="0" err="1">
                          <a:latin typeface="Arial" panose="020B0604020202020204" pitchFamily="34" charset="0"/>
                          <a:cs typeface="Arial" panose="020B0604020202020204" pitchFamily="34" charset="0"/>
                        </a:rPr>
                        <a:t>Ksh</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err="1">
                          <a:latin typeface="Arial" panose="020B0604020202020204" pitchFamily="34" charset="0"/>
                          <a:cs typeface="Arial" panose="020B0604020202020204" pitchFamily="34" charset="0"/>
                        </a:rPr>
                        <a:t>Renda</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total</a:t>
                      </a:r>
                    </a:p>
                    <a:p>
                      <a:r>
                        <a:rPr kumimoji="1" lang="en-US" altLang="ja-JP" sz="1200" dirty="0" err="1">
                          <a:latin typeface="Arial" panose="020B0604020202020204" pitchFamily="34" charset="0"/>
                          <a:cs typeface="Arial" panose="020B0604020202020204" pitchFamily="34" charset="0"/>
                        </a:rPr>
                        <a:t>esperada</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a:t>
                      </a:r>
                      <a:r>
                        <a:rPr kumimoji="1" lang="en-US" altLang="ja-JP" sz="1200" dirty="0" err="1">
                          <a:latin typeface="Arial" panose="020B0604020202020204" pitchFamily="34" charset="0"/>
                          <a:cs typeface="Arial" panose="020B0604020202020204" pitchFamily="34" charset="0"/>
                        </a:rPr>
                        <a:t>Ksh</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lang="en-US" altLang="ja-JP" sz="1200" dirty="0" err="1">
                          <a:latin typeface="Arial" panose="020B0604020202020204" pitchFamily="34" charset="0"/>
                          <a:cs typeface="Arial" panose="020B0604020202020204" pitchFamily="34" charset="0"/>
                        </a:rPr>
                        <a:t>Custo</a:t>
                      </a:r>
                      <a:r>
                        <a:rPr lang="en-US" altLang="ja-JP" sz="1200" dirty="0">
                          <a:latin typeface="Arial" panose="020B0604020202020204" pitchFamily="34" charset="0"/>
                          <a:cs typeface="Arial" panose="020B0604020202020204" pitchFamily="34" charset="0"/>
                        </a:rPr>
                        <a:t> de</a:t>
                      </a:r>
                    </a:p>
                    <a:p>
                      <a:r>
                        <a:rPr lang="en-US" altLang="ja-JP" sz="1200" dirty="0" err="1">
                          <a:latin typeface="Arial" panose="020B0604020202020204" pitchFamily="34" charset="0"/>
                          <a:cs typeface="Arial" panose="020B0604020202020204" pitchFamily="34" charset="0"/>
                        </a:rPr>
                        <a:t>produção</a:t>
                      </a:r>
                      <a:endParaRPr lang="en-US" altLang="ja-JP" sz="1200" dirty="0">
                        <a:latin typeface="Arial" panose="020B0604020202020204" pitchFamily="34" charset="0"/>
                        <a:cs typeface="Arial" panose="020B0604020202020204" pitchFamily="34" charset="0"/>
                      </a:endParaRPr>
                    </a:p>
                    <a:p>
                      <a:r>
                        <a:rPr lang="en-US" altLang="ja-JP" sz="1200" dirty="0">
                          <a:latin typeface="Arial" panose="020B0604020202020204" pitchFamily="34" charset="0"/>
                          <a:cs typeface="Arial" panose="020B0604020202020204" pitchFamily="34" charset="0"/>
                        </a:rPr>
                        <a:t>(</a:t>
                      </a:r>
                      <a:r>
                        <a:rPr lang="en-US" altLang="ja-JP" sz="1200" dirty="0" err="1">
                          <a:latin typeface="Arial" panose="020B0604020202020204" pitchFamily="34" charset="0"/>
                          <a:cs typeface="Arial" panose="020B0604020202020204" pitchFamily="34" charset="0"/>
                        </a:rPr>
                        <a:t>Ksh</a:t>
                      </a:r>
                      <a:r>
                        <a:rPr lang="en-US" altLang="ja-JP" sz="1200" dirty="0">
                          <a:latin typeface="Arial" panose="020B0604020202020204" pitchFamily="34" charset="0"/>
                          <a:cs typeface="Arial" panose="020B0604020202020204" pitchFamily="34" charset="0"/>
                        </a:rPr>
                        <a:t>)</a:t>
                      </a:r>
                      <a:endParaRPr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err="1">
                          <a:latin typeface="Arial" panose="020B0604020202020204" pitchFamily="34" charset="0"/>
                          <a:cs typeface="Arial" panose="020B0604020202020204" pitchFamily="34" charset="0"/>
                        </a:rPr>
                        <a:t>Benefício</a:t>
                      </a:r>
                      <a:endParaRPr kumimoji="1" lang="en-US" altLang="ja-JP" sz="1200" dirty="0">
                        <a:latin typeface="Arial" panose="020B0604020202020204" pitchFamily="34" charset="0"/>
                        <a:cs typeface="Arial" panose="020B0604020202020204" pitchFamily="34" charset="0"/>
                      </a:endParaRPr>
                    </a:p>
                    <a:p>
                      <a:r>
                        <a:rPr kumimoji="1" lang="en-US" altLang="ja-JP" sz="1200" dirty="0" err="1">
                          <a:latin typeface="Arial" panose="020B0604020202020204" pitchFamily="34" charset="0"/>
                          <a:cs typeface="Arial" panose="020B0604020202020204" pitchFamily="34" charset="0"/>
                        </a:rPr>
                        <a:t>esperado</a:t>
                      </a:r>
                      <a:endParaRPr kumimoji="1" lang="en-US" altLang="ja-JP" sz="1200" dirty="0">
                        <a:latin typeface="Arial" panose="020B0604020202020204" pitchFamily="34" charset="0"/>
                        <a:cs typeface="Arial" panose="020B0604020202020204" pitchFamily="34" charset="0"/>
                      </a:endParaRPr>
                    </a:p>
                    <a:p>
                      <a:r>
                        <a:rPr kumimoji="1" lang="en-US" altLang="ja-JP" sz="1200" dirty="0">
                          <a:latin typeface="Arial" panose="020B0604020202020204" pitchFamily="34" charset="0"/>
                          <a:cs typeface="Arial" panose="020B0604020202020204" pitchFamily="34" charset="0"/>
                        </a:rPr>
                        <a:t>(</a:t>
                      </a:r>
                      <a:r>
                        <a:rPr kumimoji="1" lang="en-US" altLang="ja-JP" sz="1200" dirty="0" err="1">
                          <a:latin typeface="Arial" panose="020B0604020202020204" pitchFamily="34" charset="0"/>
                          <a:cs typeface="Arial" panose="020B0604020202020204" pitchFamily="34" charset="0"/>
                        </a:rPr>
                        <a:t>Ksh</a:t>
                      </a:r>
                      <a:r>
                        <a:rPr kumimoji="1" lang="en-US" altLang="ja-JP" sz="1200" dirty="0">
                          <a:latin typeface="Arial" panose="020B0604020202020204" pitchFamily="34" charset="0"/>
                          <a:cs typeface="Arial" panose="020B0604020202020204" pitchFamily="34" charset="0"/>
                        </a:rPr>
                        <a:t>)</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err="1">
                          <a:latin typeface="Arial" panose="020B0604020202020204" pitchFamily="34" charset="0"/>
                          <a:cs typeface="Arial" panose="020B0604020202020204" pitchFamily="34" charset="0"/>
                        </a:rPr>
                        <a:t>Condição</a:t>
                      </a:r>
                      <a:r>
                        <a:rPr kumimoji="1" lang="en-US" altLang="ja-JP" sz="1200" dirty="0">
                          <a:latin typeface="Arial" panose="020B0604020202020204" pitchFamily="34" charset="0"/>
                          <a:cs typeface="Arial" panose="020B0604020202020204" pitchFamily="34" charset="0"/>
                        </a:rPr>
                        <a:t> de</a:t>
                      </a:r>
                    </a:p>
                    <a:p>
                      <a:r>
                        <a:rPr kumimoji="1" lang="en-US" altLang="ja-JP" sz="1200" dirty="0">
                          <a:latin typeface="Arial" panose="020B0604020202020204" pitchFamily="34" charset="0"/>
                          <a:cs typeface="Arial" panose="020B0604020202020204" pitchFamily="34" charset="0"/>
                        </a:rPr>
                        <a:t>mercado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err="1">
                          <a:latin typeface="Arial" panose="020B0604020202020204" pitchFamily="34" charset="0"/>
                          <a:cs typeface="Arial" panose="020B0604020202020204" pitchFamily="34" charset="0"/>
                        </a:rPr>
                        <a:t>Classificação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extLst>
                  <a:ext uri="{0D108BD9-81ED-4DB2-BD59-A6C34878D82A}">
                    <a16:rowId xmlns:a16="http://schemas.microsoft.com/office/drawing/2014/main" val="10000"/>
                  </a:ext>
                </a:extLst>
              </a:tr>
              <a:tr h="835337">
                <a:tc>
                  <a:txBody>
                    <a:bodyPr/>
                    <a:lstStyle/>
                    <a:p>
                      <a:r>
                        <a:rPr kumimoji="1" lang="en-US" altLang="ja-JP" sz="1200" dirty="0" err="1">
                          <a:latin typeface="Arial" panose="020B0604020202020204" pitchFamily="34" charset="0"/>
                          <a:cs typeface="Arial" panose="020B0604020202020204" pitchFamily="34" charset="0"/>
                        </a:rPr>
                        <a:t>Cenoura</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200" dirty="0" err="1">
                          <a:latin typeface="Arial" panose="020B0604020202020204" pitchFamily="34" charset="0"/>
                          <a:cs typeface="Arial" panose="020B0604020202020204" pitchFamily="34" charset="0"/>
                        </a:rPr>
                        <a:t>Não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200" dirty="0" err="1">
                          <a:latin typeface="Arial" panose="020B0604020202020204" pitchFamily="34" charset="0"/>
                          <a:cs typeface="Arial" panose="020B0604020202020204" pitchFamily="34" charset="0"/>
                        </a:rPr>
                        <a:t>Abril</a:t>
                      </a:r>
                      <a:r>
                        <a:rPr kumimoji="1" lang="en-US" altLang="ja-JP" sz="1200" dirty="0">
                          <a:latin typeface="Arial" panose="020B0604020202020204" pitchFamily="34" charset="0"/>
                          <a:cs typeface="Arial" panose="020B0604020202020204" pitchFamily="34" charset="0"/>
                        </a:rPr>
                        <a:t>, 3 </a:t>
                      </a:r>
                      <a:r>
                        <a:rPr kumimoji="1" lang="en-US" altLang="ja-JP" sz="1200" dirty="0" err="1">
                          <a:latin typeface="Arial" panose="020B0604020202020204" pitchFamily="34" charset="0"/>
                          <a:cs typeface="Arial" panose="020B0604020202020204" pitchFamily="34" charset="0"/>
                        </a:rPr>
                        <a:t>meses</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4,000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20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80,000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25,000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55,000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200" dirty="0" err="1">
                          <a:latin typeface="Arial" panose="020B0604020202020204" pitchFamily="34" charset="0"/>
                          <a:cs typeface="Arial" panose="020B0604020202020204" pitchFamily="34" charset="0"/>
                        </a:rPr>
                        <a:t>Tamanho</a:t>
                      </a:r>
                      <a:endParaRPr kumimoji="1" lang="en-US" altLang="ja-JP" sz="1200" dirty="0">
                        <a:latin typeface="Arial" panose="020B0604020202020204" pitchFamily="34" charset="0"/>
                        <a:cs typeface="Arial" panose="020B0604020202020204" pitchFamily="34" charset="0"/>
                      </a:endParaRPr>
                    </a:p>
                    <a:p>
                      <a:r>
                        <a:rPr kumimoji="1" lang="en-US" altLang="ja-JP" sz="1200" dirty="0" err="1">
                          <a:latin typeface="Arial" panose="020B0604020202020204" pitchFamily="34" charset="0"/>
                          <a:cs typeface="Arial" panose="020B0604020202020204" pitchFamily="34" charset="0"/>
                        </a:rPr>
                        <a:t>médio</a:t>
                      </a:r>
                      <a:r>
                        <a:rPr kumimoji="1" lang="en-US" altLang="ja-JP" sz="1200" dirty="0">
                          <a:latin typeface="Arial" panose="020B0604020202020204" pitchFamily="34" charset="0"/>
                          <a:cs typeface="Arial" panose="020B0604020202020204" pitchFamily="34" charset="0"/>
                        </a:rPr>
                        <a:t>,</a:t>
                      </a:r>
                    </a:p>
                    <a:p>
                      <a:r>
                        <a:rPr kumimoji="1" lang="en-US" altLang="ja-JP" sz="1200" dirty="0" err="1">
                          <a:latin typeface="Arial" panose="020B0604020202020204" pitchFamily="34" charset="0"/>
                          <a:cs typeface="Arial" panose="020B0604020202020204" pitchFamily="34" charset="0"/>
                        </a:rPr>
                        <a:t>dinheiro</a:t>
                      </a:r>
                      <a:r>
                        <a:rPr kumimoji="1" lang="en-US" altLang="ja-JP" sz="1200" dirty="0">
                          <a:latin typeface="Arial" panose="020B0604020202020204" pitchFamily="34" charset="0"/>
                          <a:cs typeface="Arial" panose="020B0604020202020204" pitchFamily="34" charset="0"/>
                        </a:rPr>
                        <a:t>,</a:t>
                      </a:r>
                    </a:p>
                    <a:p>
                      <a:r>
                        <a:rPr kumimoji="1" lang="en-US" altLang="ja-JP" sz="1200" dirty="0">
                          <a:latin typeface="Arial" panose="020B0604020202020204" pitchFamily="34" charset="0"/>
                          <a:cs typeface="Arial" panose="020B0604020202020204" pitchFamily="34" charset="0"/>
                        </a:rPr>
                        <a:t>forma</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extLst>
                  <a:ext uri="{0D108BD9-81ED-4DB2-BD59-A6C34878D82A}">
                    <a16:rowId xmlns:a16="http://schemas.microsoft.com/office/drawing/2014/main" val="10001"/>
                  </a:ext>
                </a:extLst>
              </a:tr>
              <a:tr h="642036">
                <a:tc>
                  <a:txBody>
                    <a:bodyPr/>
                    <a:lstStyle/>
                    <a:p>
                      <a:r>
                        <a:rPr kumimoji="1" lang="en-US" altLang="ja-JP" sz="1200" dirty="0" err="1">
                          <a:latin typeface="Arial" panose="020B0604020202020204" pitchFamily="34" charset="0"/>
                          <a:cs typeface="Arial" panose="020B0604020202020204" pitchFamily="34" charset="0"/>
                        </a:rPr>
                        <a:t>Cebola</a:t>
                      </a:r>
                      <a:r>
                        <a:rPr kumimoji="1" lang="en-US" altLang="ja-JP" sz="1200" baseline="0" dirty="0">
                          <a:latin typeface="Arial" panose="020B0604020202020204" pitchFamily="34" charset="0"/>
                          <a:cs typeface="Arial" panose="020B0604020202020204" pitchFamily="34" charset="0"/>
                        </a:rPr>
                        <a:t> </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200" dirty="0" err="1">
                          <a:latin typeface="Arial" panose="020B0604020202020204" pitchFamily="34" charset="0"/>
                          <a:cs typeface="Arial" panose="020B0604020202020204" pitchFamily="34" charset="0"/>
                        </a:rPr>
                        <a:t>Não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200" dirty="0" err="1">
                          <a:latin typeface="Arial" panose="020B0604020202020204" pitchFamily="34" charset="0"/>
                          <a:cs typeface="Arial" panose="020B0604020202020204" pitchFamily="34" charset="0"/>
                        </a:rPr>
                        <a:t>Março</a:t>
                      </a:r>
                      <a:r>
                        <a:rPr kumimoji="1" lang="en-US" altLang="ja-JP" sz="1200" dirty="0">
                          <a:latin typeface="Arial" panose="020B0604020202020204" pitchFamily="34" charset="0"/>
                          <a:cs typeface="Arial" panose="020B0604020202020204" pitchFamily="34" charset="0"/>
                        </a:rPr>
                        <a:t>, 6 </a:t>
                      </a:r>
                      <a:r>
                        <a:rPr kumimoji="1" lang="en-US" altLang="ja-JP" sz="1200" dirty="0" err="1">
                          <a:latin typeface="Arial" panose="020B0604020202020204" pitchFamily="34" charset="0"/>
                          <a:cs typeface="Arial" panose="020B0604020202020204" pitchFamily="34" charset="0"/>
                        </a:rPr>
                        <a:t>meses</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2,000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15</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30,000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10,000</a:t>
                      </a: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20,000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200" dirty="0" err="1">
                          <a:latin typeface="Arial" panose="020B0604020202020204" pitchFamily="34" charset="0"/>
                          <a:cs typeface="Arial" panose="020B0604020202020204" pitchFamily="34" charset="0"/>
                        </a:rPr>
                        <a:t>Tamanho</a:t>
                      </a:r>
                      <a:endParaRPr kumimoji="1" lang="en-US" altLang="ja-JP" sz="1200" dirty="0">
                        <a:latin typeface="Arial" panose="020B0604020202020204" pitchFamily="34" charset="0"/>
                        <a:cs typeface="Arial" panose="020B0604020202020204" pitchFamily="34" charset="0"/>
                      </a:endParaRPr>
                    </a:p>
                    <a:p>
                      <a:r>
                        <a:rPr kumimoji="1" lang="en-US" altLang="ja-JP" sz="1200" dirty="0" err="1">
                          <a:latin typeface="Arial" panose="020B0604020202020204" pitchFamily="34" charset="0"/>
                          <a:cs typeface="Arial" panose="020B0604020202020204" pitchFamily="34" charset="0"/>
                        </a:rPr>
                        <a:t>grande</a:t>
                      </a:r>
                      <a:r>
                        <a:rPr kumimoji="1" lang="en-US" altLang="ja-JP" sz="1200" dirty="0">
                          <a:latin typeface="Arial" panose="020B0604020202020204" pitchFamily="34" charset="0"/>
                          <a:cs typeface="Arial" panose="020B0604020202020204" pitchFamily="34" charset="0"/>
                        </a:rPr>
                        <a:t>,</a:t>
                      </a:r>
                    </a:p>
                    <a:p>
                      <a:r>
                        <a:rPr kumimoji="1" lang="en-US" altLang="ja-JP" sz="1200" dirty="0" err="1">
                          <a:latin typeface="Arial" panose="020B0604020202020204" pitchFamily="34" charset="0"/>
                          <a:cs typeface="Arial" panose="020B0604020202020204" pitchFamily="34" charset="0"/>
                        </a:rPr>
                        <a:t>dinheiro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extLst>
                  <a:ext uri="{0D108BD9-81ED-4DB2-BD59-A6C34878D82A}">
                    <a16:rowId xmlns:a16="http://schemas.microsoft.com/office/drawing/2014/main" val="10002"/>
                  </a:ext>
                </a:extLst>
              </a:tr>
              <a:tr h="642036">
                <a:tc>
                  <a:txBody>
                    <a:bodyPr/>
                    <a:lstStyle/>
                    <a:p>
                      <a:r>
                        <a:rPr kumimoji="1" lang="en-US" altLang="ja-JP" sz="1200" dirty="0" err="1">
                          <a:latin typeface="Arial" panose="020B0604020202020204" pitchFamily="34" charset="0"/>
                          <a:cs typeface="Arial" panose="020B0604020202020204" pitchFamily="34" charset="0"/>
                        </a:rPr>
                        <a:t>Couve</a:t>
                      </a:r>
                      <a:r>
                        <a:rPr kumimoji="1" lang="en-US" altLang="ja-JP" sz="1200" baseline="0" dirty="0">
                          <a:latin typeface="Arial" panose="020B0604020202020204" pitchFamily="34" charset="0"/>
                          <a:cs typeface="Arial" panose="020B0604020202020204" pitchFamily="34" charset="0"/>
                        </a:rPr>
                        <a:t> </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200" dirty="0" err="1">
                          <a:latin typeface="Arial" panose="020B0604020202020204" pitchFamily="34" charset="0"/>
                          <a:cs typeface="Arial" panose="020B0604020202020204" pitchFamily="34" charset="0"/>
                        </a:rPr>
                        <a:t>Sim</a:t>
                      </a:r>
                      <a:r>
                        <a:rPr kumimoji="1" lang="en-US" altLang="ja-JP" sz="1200" dirty="0">
                          <a:latin typeface="Arial" panose="020B0604020202020204" pitchFamily="34" charset="0"/>
                          <a:cs typeface="Arial" panose="020B0604020202020204" pitchFamily="34" charset="0"/>
                        </a:rPr>
                        <a:t> </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200" dirty="0" err="1">
                          <a:latin typeface="Arial" panose="020B0604020202020204" pitchFamily="34" charset="0"/>
                          <a:cs typeface="Arial" panose="020B0604020202020204" pitchFamily="34" charset="0"/>
                        </a:rPr>
                        <a:t>Março</a:t>
                      </a:r>
                      <a:r>
                        <a:rPr kumimoji="1" lang="en-US" altLang="ja-JP" sz="1200" dirty="0">
                          <a:latin typeface="Arial" panose="020B0604020202020204" pitchFamily="34" charset="0"/>
                          <a:cs typeface="Arial" panose="020B0604020202020204" pitchFamily="34" charset="0"/>
                        </a:rPr>
                        <a:t>, 3 </a:t>
                      </a:r>
                      <a:r>
                        <a:rPr kumimoji="1" lang="en-US" altLang="ja-JP" sz="1200" dirty="0" err="1">
                          <a:latin typeface="Arial" panose="020B0604020202020204" pitchFamily="34" charset="0"/>
                          <a:cs typeface="Arial" panose="020B0604020202020204" pitchFamily="34" charset="0"/>
                        </a:rPr>
                        <a:t>meses</a:t>
                      </a:r>
                      <a:r>
                        <a:rPr kumimoji="1" lang="en-US" altLang="ja-JP" sz="1200" dirty="0">
                          <a:latin typeface="Arial" panose="020B0604020202020204" pitchFamily="34" charset="0"/>
                          <a:cs typeface="Arial" panose="020B0604020202020204" pitchFamily="34" charset="0"/>
                        </a:rPr>
                        <a:t> </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8,000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3</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24,000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5,000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200" dirty="0">
                          <a:latin typeface="Arial" panose="020B0604020202020204" pitchFamily="34" charset="0"/>
                          <a:cs typeface="Arial" panose="020B0604020202020204" pitchFamily="34" charset="0"/>
                        </a:rPr>
                        <a:t>19,000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200" dirty="0">
                          <a:latin typeface="Arial" panose="020B0604020202020204" pitchFamily="34" charset="0"/>
                          <a:cs typeface="Arial" panose="020B0604020202020204" pitchFamily="34" charset="0"/>
                        </a:rPr>
                        <a:t>Fresca, </a:t>
                      </a:r>
                      <a:r>
                        <a:rPr kumimoji="1" lang="en-US" altLang="ja-JP" sz="1200" dirty="0" err="1">
                          <a:latin typeface="Arial" panose="020B0604020202020204" pitchFamily="34" charset="0"/>
                          <a:cs typeface="Arial" panose="020B0604020202020204" pitchFamily="34" charset="0"/>
                        </a:rPr>
                        <a:t>dinheiro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endParaRPr kumimoji="1" lang="ja-JP" altLang="en-US" sz="12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extLst>
                  <a:ext uri="{0D108BD9-81ED-4DB2-BD59-A6C34878D82A}">
                    <a16:rowId xmlns:a16="http://schemas.microsoft.com/office/drawing/2014/main" val="10003"/>
                  </a:ext>
                </a:extLst>
              </a:tr>
              <a:tr h="835337">
                <a:tc>
                  <a:txBody>
                    <a:bodyPr/>
                    <a:lstStyle/>
                    <a:p>
                      <a:r>
                        <a:rPr kumimoji="1" lang="en-US" altLang="ja-JP" sz="1200" dirty="0" err="1">
                          <a:latin typeface="Arial" panose="020B0604020202020204" pitchFamily="34" charset="0"/>
                          <a:cs typeface="Arial" panose="020B0604020202020204" pitchFamily="34" charset="0"/>
                        </a:rPr>
                        <a:t>Tomate</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200" dirty="0" err="1">
                          <a:latin typeface="Arial" panose="020B0604020202020204" pitchFamily="34" charset="0"/>
                          <a:cs typeface="Arial" panose="020B0604020202020204" pitchFamily="34" charset="0"/>
                        </a:rPr>
                        <a:t>Sim</a:t>
                      </a:r>
                      <a:r>
                        <a:rPr kumimoji="1" lang="en-US" altLang="ja-JP" sz="1200" dirty="0">
                          <a:latin typeface="Arial" panose="020B0604020202020204" pitchFamily="34" charset="0"/>
                          <a:cs typeface="Arial" panose="020B0604020202020204" pitchFamily="34" charset="0"/>
                        </a:rPr>
                        <a:t> </a:t>
                      </a:r>
                    </a:p>
                  </a:txBody>
                  <a:tcPr marL="68580" marR="68580" marT="34290" marB="34290">
                    <a:solidFill>
                      <a:srgbClr val="CCFFFF"/>
                    </a:solidFill>
                  </a:tcPr>
                </a:tc>
                <a:tc>
                  <a:txBody>
                    <a:bodyPr/>
                    <a:lstStyle/>
                    <a:p>
                      <a:r>
                        <a:rPr kumimoji="1" lang="en-US" altLang="ja-JP" sz="1200" dirty="0" err="1">
                          <a:latin typeface="Arial" panose="020B0604020202020204" pitchFamily="34" charset="0"/>
                          <a:cs typeface="Arial" panose="020B0604020202020204" pitchFamily="34" charset="0"/>
                        </a:rPr>
                        <a:t>Maio</a:t>
                      </a:r>
                      <a:r>
                        <a:rPr kumimoji="1" lang="en-US" altLang="ja-JP" sz="1200" dirty="0">
                          <a:latin typeface="Arial" panose="020B0604020202020204" pitchFamily="34" charset="0"/>
                          <a:cs typeface="Arial" panose="020B0604020202020204" pitchFamily="34" charset="0"/>
                        </a:rPr>
                        <a:t>, 4 </a:t>
                      </a:r>
                      <a:r>
                        <a:rPr kumimoji="1" lang="en-US" altLang="ja-JP" sz="1200" dirty="0" err="1">
                          <a:latin typeface="Arial" panose="020B0604020202020204" pitchFamily="34" charset="0"/>
                          <a:cs typeface="Arial" panose="020B0604020202020204" pitchFamily="34" charset="0"/>
                        </a:rPr>
                        <a:t>meses</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6,000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30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180,000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50,000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200" dirty="0">
                          <a:latin typeface="Arial" panose="020B0604020202020204" pitchFamily="34" charset="0"/>
                          <a:cs typeface="Arial" panose="020B0604020202020204" pitchFamily="34" charset="0"/>
                        </a:rPr>
                        <a:t>130,000</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200" dirty="0" err="1">
                          <a:latin typeface="Arial" panose="020B0604020202020204" pitchFamily="34" charset="0"/>
                          <a:cs typeface="Arial" panose="020B0604020202020204" pitchFamily="34" charset="0"/>
                        </a:rPr>
                        <a:t>Bem</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maduro</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tamanho</a:t>
                      </a:r>
                      <a:r>
                        <a:rPr kumimoji="1" lang="en-US" altLang="ja-JP" sz="1200" dirty="0">
                          <a:latin typeface="Arial" panose="020B0604020202020204" pitchFamily="34" charset="0"/>
                          <a:cs typeface="Arial" panose="020B0604020202020204" pitchFamily="34" charset="0"/>
                        </a:rPr>
                        <a:t> </a:t>
                      </a:r>
                      <a:r>
                        <a:rPr kumimoji="1" lang="en-US" altLang="ja-JP" sz="1200" dirty="0" err="1">
                          <a:latin typeface="Arial" panose="020B0604020202020204" pitchFamily="34" charset="0"/>
                          <a:cs typeface="Arial" panose="020B0604020202020204" pitchFamily="34" charset="0"/>
                        </a:rPr>
                        <a:t>médio</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CCFFFF"/>
                    </a:solidFill>
                  </a:tcPr>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8355922" y="6039713"/>
            <a:ext cx="359394" cy="507831"/>
          </a:xfrm>
          <a:prstGeom prst="rect">
            <a:avLst/>
          </a:prstGeom>
          <a:noFill/>
        </p:spPr>
        <p:txBody>
          <a:bodyPr wrap="none" rtlCol="0">
            <a:spAutoFit/>
          </a:bodyPr>
          <a:lstStyle/>
          <a:p>
            <a:r>
              <a:rPr lang="en-US" altLang="ja-JP" sz="2700" dirty="0"/>
              <a:t>1</a:t>
            </a:r>
            <a:endParaRPr lang="ja-JP" altLang="en-US" sz="2700" dirty="0"/>
          </a:p>
        </p:txBody>
      </p:sp>
      <p:sp>
        <p:nvSpPr>
          <p:cNvPr id="10" name="テキスト ボックス 9"/>
          <p:cNvSpPr txBox="1"/>
          <p:nvPr/>
        </p:nvSpPr>
        <p:spPr>
          <a:xfrm>
            <a:off x="8361404" y="4018597"/>
            <a:ext cx="359394" cy="507831"/>
          </a:xfrm>
          <a:prstGeom prst="rect">
            <a:avLst/>
          </a:prstGeom>
          <a:noFill/>
        </p:spPr>
        <p:txBody>
          <a:bodyPr wrap="none" rtlCol="0">
            <a:spAutoFit/>
          </a:bodyPr>
          <a:lstStyle/>
          <a:p>
            <a:r>
              <a:rPr lang="en-US" altLang="ja-JP" sz="2700" dirty="0"/>
              <a:t>2</a:t>
            </a:r>
            <a:endParaRPr lang="ja-JP" altLang="en-US" sz="2700" dirty="0"/>
          </a:p>
        </p:txBody>
      </p:sp>
      <p:sp>
        <p:nvSpPr>
          <p:cNvPr id="11" name="テキスト ボックス 10"/>
          <p:cNvSpPr txBox="1"/>
          <p:nvPr/>
        </p:nvSpPr>
        <p:spPr>
          <a:xfrm>
            <a:off x="8355922" y="5283071"/>
            <a:ext cx="359394" cy="507831"/>
          </a:xfrm>
          <a:prstGeom prst="rect">
            <a:avLst/>
          </a:prstGeom>
          <a:noFill/>
        </p:spPr>
        <p:txBody>
          <a:bodyPr wrap="none" rtlCol="0">
            <a:spAutoFit/>
          </a:bodyPr>
          <a:lstStyle/>
          <a:p>
            <a:r>
              <a:rPr lang="en-US" altLang="ja-JP" sz="2700" dirty="0"/>
              <a:t>3</a:t>
            </a:r>
            <a:endParaRPr lang="ja-JP" altLang="en-US" sz="2700" dirty="0"/>
          </a:p>
        </p:txBody>
      </p:sp>
      <p:sp>
        <p:nvSpPr>
          <p:cNvPr id="12" name="テキスト ボックス 11"/>
          <p:cNvSpPr txBox="1"/>
          <p:nvPr/>
        </p:nvSpPr>
        <p:spPr>
          <a:xfrm>
            <a:off x="8280009" y="4526430"/>
            <a:ext cx="184731" cy="507831"/>
          </a:xfrm>
          <a:prstGeom prst="rect">
            <a:avLst/>
          </a:prstGeom>
          <a:noFill/>
        </p:spPr>
        <p:txBody>
          <a:bodyPr wrap="none" rtlCol="0">
            <a:spAutoFit/>
          </a:bodyPr>
          <a:lstStyle/>
          <a:p>
            <a:endParaRPr lang="ja-JP" altLang="en-US" sz="2700" dirty="0"/>
          </a:p>
        </p:txBody>
      </p:sp>
      <p:sp>
        <p:nvSpPr>
          <p:cNvPr id="13" name="テキスト ボックス 12"/>
          <p:cNvSpPr txBox="1"/>
          <p:nvPr/>
        </p:nvSpPr>
        <p:spPr>
          <a:xfrm>
            <a:off x="8359557" y="4736675"/>
            <a:ext cx="359394" cy="507831"/>
          </a:xfrm>
          <a:prstGeom prst="rect">
            <a:avLst/>
          </a:prstGeom>
          <a:noFill/>
        </p:spPr>
        <p:txBody>
          <a:bodyPr wrap="none" rtlCol="0">
            <a:spAutoFit/>
          </a:bodyPr>
          <a:lstStyle/>
          <a:p>
            <a:r>
              <a:rPr lang="en-US" altLang="ja-JP" sz="2700" dirty="0"/>
              <a:t>4</a:t>
            </a:r>
            <a:endParaRPr lang="ja-JP" altLang="en-US" sz="2700" dirty="0"/>
          </a:p>
        </p:txBody>
      </p:sp>
      <p:sp>
        <p:nvSpPr>
          <p:cNvPr id="17" name="Rectangle 9"/>
          <p:cNvSpPr>
            <a:spLocks noChangeArrowheads="1"/>
          </p:cNvSpPr>
          <p:nvPr/>
        </p:nvSpPr>
        <p:spPr bwMode="auto">
          <a:xfrm>
            <a:off x="141252" y="553654"/>
            <a:ext cx="7378853" cy="1139974"/>
          </a:xfrm>
          <a:prstGeom prst="rect">
            <a:avLst/>
          </a:prstGeom>
          <a:solidFill>
            <a:srgbClr val="0070C0"/>
          </a:solidFill>
          <a:ln w="9525">
            <a:noFill/>
            <a:miter lim="800000"/>
            <a:headEnd/>
            <a:tailEnd/>
          </a:ln>
          <a:effectLst/>
        </p:spPr>
        <p:txBody>
          <a:bodyPr anchor="ctr"/>
          <a:lstStyle/>
          <a:p>
            <a:pPr fontAlgn="base">
              <a:spcBef>
                <a:spcPct val="0"/>
              </a:spcBef>
              <a:spcAft>
                <a:spcPct val="0"/>
              </a:spcAft>
              <a:defRPr/>
            </a:pPr>
            <a:r>
              <a:rPr kumimoji="0" lang="en-US" altLang="ja-JP" sz="3200" dirty="0">
                <a:solidFill>
                  <a:schemeClr val="bg1"/>
                </a:solidFill>
                <a:latin typeface="Arial" panose="020B0604020202020204" pitchFamily="34" charset="0"/>
                <a:cs typeface="Arial" panose="020B0604020202020204" pitchFamily="34" charset="0"/>
              </a:rPr>
              <a:t>3. </a:t>
            </a:r>
            <a:r>
              <a:rPr kumimoji="0" lang="en-US" altLang="ja-JP" sz="3200" dirty="0" err="1">
                <a:solidFill>
                  <a:schemeClr val="bg1"/>
                </a:solidFill>
                <a:latin typeface="Arial" panose="020B0604020202020204" pitchFamily="34" charset="0"/>
                <a:cs typeface="Arial" panose="020B0604020202020204" pitchFamily="34" charset="0"/>
              </a:rPr>
              <a:t>Tomada</a:t>
            </a:r>
            <a:r>
              <a:rPr kumimoji="0" lang="en-US" altLang="ja-JP" sz="3200" dirty="0">
                <a:solidFill>
                  <a:schemeClr val="bg1"/>
                </a:solidFill>
                <a:latin typeface="Arial" panose="020B0604020202020204" pitchFamily="34" charset="0"/>
                <a:cs typeface="Arial" panose="020B0604020202020204" pitchFamily="34" charset="0"/>
              </a:rPr>
              <a:t> de </a:t>
            </a:r>
            <a:r>
              <a:rPr kumimoji="0" lang="en-US" altLang="ja-JP" sz="3200" dirty="0" err="1">
                <a:solidFill>
                  <a:schemeClr val="bg1"/>
                </a:solidFill>
                <a:latin typeface="Arial" panose="020B0604020202020204" pitchFamily="34" charset="0"/>
                <a:cs typeface="Arial" panose="020B0604020202020204" pitchFamily="34" charset="0"/>
              </a:rPr>
              <a:t>decisão</a:t>
            </a:r>
            <a:endParaRPr kumimoji="0" lang="en-US" altLang="ja-JP" sz="3200" dirty="0">
              <a:solidFill>
                <a:schemeClr val="bg1"/>
              </a:solidFill>
              <a:latin typeface="Arial" panose="020B0604020202020204" pitchFamily="34" charset="0"/>
              <a:cs typeface="Arial" panose="020B0604020202020204" pitchFamily="34" charset="0"/>
            </a:endParaRPr>
          </a:p>
          <a:p>
            <a:pPr fontAlgn="base">
              <a:spcBef>
                <a:spcPct val="0"/>
              </a:spcBef>
              <a:spcAft>
                <a:spcPct val="0"/>
              </a:spcAft>
              <a:defRPr/>
            </a:pPr>
            <a:r>
              <a:rPr kumimoji="0" lang="en-US" altLang="ja-JP" sz="3200" b="1" dirty="0">
                <a:solidFill>
                  <a:schemeClr val="bg1"/>
                </a:solidFill>
                <a:latin typeface="Arial" panose="020B0604020202020204" pitchFamily="34" charset="0"/>
                <a:cs typeface="Arial" panose="020B0604020202020204" pitchFamily="34" charset="0"/>
              </a:rPr>
              <a:t>    </a:t>
            </a:r>
            <a:r>
              <a:rPr kumimoji="0" lang="en-US" altLang="ja-JP" sz="3200" b="1" dirty="0" err="1">
                <a:solidFill>
                  <a:schemeClr val="bg1"/>
                </a:solidFill>
                <a:latin typeface="Arial" panose="020B0604020202020204" pitchFamily="34" charset="0"/>
                <a:cs typeface="Arial" panose="020B0604020202020204" pitchFamily="34" charset="0"/>
              </a:rPr>
              <a:t>Selecção</a:t>
            </a:r>
            <a:r>
              <a:rPr kumimoji="0" lang="en-US" altLang="ja-JP" sz="3200" b="1" dirty="0">
                <a:solidFill>
                  <a:schemeClr val="bg1"/>
                </a:solidFill>
                <a:latin typeface="Arial" panose="020B0604020202020204" pitchFamily="34" charset="0"/>
                <a:cs typeface="Arial" panose="020B0604020202020204" pitchFamily="34" charset="0"/>
              </a:rPr>
              <a:t> de </a:t>
            </a:r>
            <a:r>
              <a:rPr kumimoji="0" lang="en-US" altLang="ja-JP" sz="3200" b="1" dirty="0" err="1">
                <a:solidFill>
                  <a:schemeClr val="bg1"/>
                </a:solidFill>
                <a:latin typeface="Arial" panose="020B0604020202020204" pitchFamily="34" charset="0"/>
                <a:cs typeface="Arial" panose="020B0604020202020204" pitchFamily="34" charset="0"/>
              </a:rPr>
              <a:t>Culturas</a:t>
            </a:r>
            <a:endParaRPr kumimoji="0" lang="en-US" sz="3200" b="1" dirty="0">
              <a:solidFill>
                <a:schemeClr val="bg1"/>
              </a:solidFill>
              <a:latin typeface="Arial" panose="020B0604020202020204" pitchFamily="34" charset="0"/>
              <a:cs typeface="Arial" panose="020B0604020202020204" pitchFamily="34" charset="0"/>
            </a:endParaRPr>
          </a:p>
        </p:txBody>
      </p:sp>
      <p:sp>
        <p:nvSpPr>
          <p:cNvPr id="18" name="Rectangle 8"/>
          <p:cNvSpPr>
            <a:spLocks noChangeArrowheads="1"/>
          </p:cNvSpPr>
          <p:nvPr/>
        </p:nvSpPr>
        <p:spPr bwMode="auto">
          <a:xfrm>
            <a:off x="360890" y="1719028"/>
            <a:ext cx="8256600" cy="738096"/>
          </a:xfrm>
          <a:prstGeom prst="rect">
            <a:avLst/>
          </a:prstGeom>
          <a:noFill/>
          <a:ln w="9525">
            <a:noFill/>
            <a:miter lim="800000"/>
            <a:headEnd/>
            <a:tailEnd/>
          </a:ln>
          <a:effectLst/>
        </p:spPr>
        <p:txBody>
          <a:bodyPr/>
          <a:lstStyle/>
          <a:p>
            <a:pPr marL="257168" indent="-257168" fontAlgn="base">
              <a:spcBef>
                <a:spcPct val="20000"/>
              </a:spcBef>
              <a:spcAft>
                <a:spcPct val="0"/>
              </a:spcAft>
              <a:buClr>
                <a:srgbClr val="000000"/>
              </a:buClr>
              <a:buFont typeface="Arial" panose="020B0604020202020204" pitchFamily="34" charset="0"/>
              <a:buChar char="•"/>
            </a:pPr>
            <a:r>
              <a:rPr kumimoji="0" lang="pt-BR" altLang="ja-JP" sz="2000" dirty="0">
                <a:solidFill>
                  <a:srgbClr val="000000"/>
                </a:solidFill>
                <a:latin typeface="Arial" panose="020B0604020202020204" pitchFamily="34" charset="0"/>
                <a:cs typeface="Arial" panose="020B0604020202020204" pitchFamily="34" charset="0"/>
              </a:rPr>
              <a:t>Com base nos resultados da Pesquisa de Mercado, os membros do grupo de agricultores priorizam suas culturas-alvo sozinhos</a:t>
            </a:r>
            <a:endParaRPr kumimoji="0" lang="en-US" altLang="ja-JP" sz="2000" dirty="0">
              <a:solidFill>
                <a:srgbClr val="000000"/>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141252" y="2203682"/>
            <a:ext cx="397866" cy="300082"/>
          </a:xfrm>
          <a:prstGeom prst="rect">
            <a:avLst/>
          </a:prstGeom>
          <a:noFill/>
        </p:spPr>
        <p:txBody>
          <a:bodyPr wrap="none" rtlCol="0">
            <a:spAutoFit/>
          </a:bodyPr>
          <a:lstStyle/>
          <a:p>
            <a:r>
              <a:rPr lang="en-US" altLang="ja-JP" sz="1350" dirty="0"/>
              <a:t>Ex)</a:t>
            </a:r>
            <a:endParaRPr lang="ja-JP" altLang="en-US" sz="1350" dirty="0"/>
          </a:p>
        </p:txBody>
      </p:sp>
      <p:pic>
        <p:nvPicPr>
          <p:cNvPr id="15" name="図 14">
            <a:extLst>
              <a:ext uri="{FF2B5EF4-FFF2-40B4-BE49-F238E27FC236}">
                <a16:creationId xmlns:a16="http://schemas.microsoft.com/office/drawing/2014/main" id="{BDD59F81-5B7C-480D-A5F5-ABC89BA9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14" name="テキスト ボックス 13"/>
          <p:cNvSpPr txBox="1"/>
          <p:nvPr/>
        </p:nvSpPr>
        <p:spPr>
          <a:xfrm>
            <a:off x="0" y="5034"/>
            <a:ext cx="6051015" cy="523220"/>
          </a:xfrm>
          <a:prstGeom prst="rect">
            <a:avLst/>
          </a:prstGeom>
          <a:noFill/>
        </p:spPr>
        <p:txBody>
          <a:bodyPr wrap="none" rtlCol="0">
            <a:spAutoFit/>
          </a:bodyPr>
          <a:lstStyle/>
          <a:p>
            <a:r>
              <a:rPr lang="en-US" altLang="ja-JP" sz="2800" dirty="0"/>
              <a:t>2</a:t>
            </a:r>
            <a:r>
              <a:rPr kumimoji="1" lang="en-US" altLang="ja-JP" sz="2800" dirty="0"/>
              <a:t>. </a:t>
            </a:r>
            <a:r>
              <a:rPr lang="en-US" altLang="ja-JP" sz="2800" dirty="0" err="1"/>
              <a:t>Introdução</a:t>
            </a:r>
            <a:r>
              <a:rPr lang="en-US" altLang="ja-JP" sz="2800" dirty="0"/>
              <a:t> das </a:t>
            </a:r>
            <a:r>
              <a:rPr lang="en-US" altLang="ja-JP" sz="2800" dirty="0" err="1"/>
              <a:t>Actividades</a:t>
            </a:r>
            <a:r>
              <a:rPr lang="en-US" altLang="ja-JP" sz="2800" dirty="0"/>
              <a:t> SHEP </a:t>
            </a:r>
            <a:endParaRPr kumimoji="1" lang="ja-JP" altLang="en-US" sz="2800" dirty="0"/>
          </a:p>
        </p:txBody>
      </p:sp>
    </p:spTree>
    <p:extLst>
      <p:ext uri="{BB962C8B-B14F-4D97-AF65-F5344CB8AC3E}">
        <p14:creationId xmlns:p14="http://schemas.microsoft.com/office/powerpoint/2010/main" val="352505874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3F11E3B5A638248B8360CDC73F5175A" ma:contentTypeVersion="18" ma:contentTypeDescription="新しいドキュメントを作成します。" ma:contentTypeScope="" ma:versionID="4727cdbd0fd9f8089d045891ae666004">
  <xsd:schema xmlns:xsd="http://www.w3.org/2001/XMLSchema" xmlns:xs="http://www.w3.org/2001/XMLSchema" xmlns:p="http://schemas.microsoft.com/office/2006/metadata/properties" xmlns:ns2="b5df9216-17ea-4c10-abb6-43a658e75ede" xmlns:ns3="b94aba0d-0b37-450f-acf1-6ab612cafb6d" targetNamespace="http://schemas.microsoft.com/office/2006/metadata/properties" ma:root="true" ma:fieldsID="aa4d7870900b9d65edf52ede02b3442d" ns2:_="" ns3:_="">
    <xsd:import namespace="b5df9216-17ea-4c10-abb6-43a658e75ede"/>
    <xsd:import namespace="b94aba0d-0b37-450f-acf1-6ab612cafb6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f9216-17ea-4c10-abb6-43a658e75e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7e32e000-d71a-4941-98f3-c6f5b59317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4aba0d-0b37-450f-acf1-6ab612cafb6d" elementFormDefault="qualified">
    <xsd:import namespace="http://schemas.microsoft.com/office/2006/documentManagement/types"/>
    <xsd:import namespace="http://schemas.microsoft.com/office/infopath/2007/PartnerControls"/>
    <xsd:element name="SharedWithUsers" ma:index="17"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030e04c1-ccbc-4a27-94ac-d2f26473e50f}" ma:internalName="TaxCatchAll" ma:showField="CatchAllData" ma:web="b94aba0d-0b37-450f-acf1-6ab612cafb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5df9216-17ea-4c10-abb6-43a658e75ede">
      <Terms xmlns="http://schemas.microsoft.com/office/infopath/2007/PartnerControls"/>
    </lcf76f155ced4ddcb4097134ff3c332f>
    <TaxCatchAll xmlns="b94aba0d-0b37-450f-acf1-6ab612cafb6d" xsi:nil="true"/>
  </documentManagement>
</p:properties>
</file>

<file path=customXml/itemProps1.xml><?xml version="1.0" encoding="utf-8"?>
<ds:datastoreItem xmlns:ds="http://schemas.openxmlformats.org/officeDocument/2006/customXml" ds:itemID="{0C323C06-323D-4C91-B0B0-A761EFAC0766}"/>
</file>

<file path=customXml/itemProps2.xml><?xml version="1.0" encoding="utf-8"?>
<ds:datastoreItem xmlns:ds="http://schemas.openxmlformats.org/officeDocument/2006/customXml" ds:itemID="{6C5032D6-119C-40E6-8AB5-CE5010C43651}"/>
</file>

<file path=customXml/itemProps3.xml><?xml version="1.0" encoding="utf-8"?>
<ds:datastoreItem xmlns:ds="http://schemas.openxmlformats.org/officeDocument/2006/customXml" ds:itemID="{BA0064F4-1801-46B0-96C1-92218715CB21}"/>
</file>

<file path=docProps/app.xml><?xml version="1.0" encoding="utf-8"?>
<Properties xmlns="http://schemas.openxmlformats.org/officeDocument/2006/extended-properties" xmlns:vt="http://schemas.openxmlformats.org/officeDocument/2006/docPropsVTypes">
  <Template>TM02900771[[fn=スライス]]</Template>
  <TotalTime>7654</TotalTime>
  <Words>2564</Words>
  <Application>Microsoft Office PowerPoint</Application>
  <PresentationFormat>On-screen Show (4:3)</PresentationFormat>
  <Paragraphs>450</Paragraphs>
  <Slides>28</Slides>
  <Notes>9</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HDOfficeLightV0</vt:lpstr>
      <vt:lpstr>1_HDOfficeLightV0</vt:lpstr>
      <vt:lpstr>Office テーマ</vt:lpstr>
      <vt:lpstr>   Introdução ao Programa SHEP - Inovação para Serviços de Extensão Agrária -</vt:lpstr>
      <vt:lpstr>PowerPoint Presentation</vt:lpstr>
      <vt:lpstr>Compromisso pelo governo do Japão</vt:lpstr>
      <vt:lpstr>PowerPoint Presentation</vt:lpstr>
      <vt:lpstr>“O que é SHEP?”</vt:lpstr>
      <vt:lpstr>“Como realizar SHEP?”</vt:lpstr>
      <vt:lpstr>PowerPoint Presentation</vt:lpstr>
      <vt:lpstr>PowerPoint Presentation</vt:lpstr>
      <vt:lpstr>PowerPoint Presentation</vt:lpstr>
      <vt:lpstr>PowerPoint Presentation</vt:lpstr>
      <vt:lpstr>Género na SHEP</vt:lpstr>
      <vt:lpstr>PowerPoint Presentation</vt:lpstr>
      <vt:lpstr>“Qual é conceito de SHEP?”</vt:lpstr>
      <vt:lpstr>SHEP realiza "A Agricultura como Negócio”</vt:lpstr>
      <vt:lpstr>PowerPoint Presentation</vt:lpstr>
      <vt:lpstr>Ênfase do SHEP em "Motivação”</vt:lpstr>
      <vt:lpstr>Teoria de Auto-determinação de Edward Deci: Três Necessidades Psicológicas</vt:lpstr>
      <vt:lpstr>PowerPoint Presentation</vt:lpstr>
      <vt:lpstr>Apresentação sobre a “Utilização da TAD” na 6ª Conferência Internacional da TAD</vt:lpstr>
      <vt:lpstr>PowerPoint Presentation</vt:lpstr>
      <vt:lpstr>PowerPoint Presentation</vt:lpstr>
      <vt:lpstr>PowerPoint Presentation</vt:lpstr>
      <vt:lpstr>PowerPoint Presentation</vt:lpstr>
      <vt:lpstr>PowerPoint Presentation</vt:lpstr>
      <vt:lpstr>PowerPoint Presentation</vt:lpstr>
      <vt:lpstr> Declaração conjunta para o alcance de melhores condições de vida de Um Milhão de pequenos agricultores através da Abordagem SHEP – pelo representante do governo, Parceiros de Desenvolvimento, Empresas Privadas e Organizações Relevantes no evento de Alto Nível sobre a Abordagem SHEP durante a TICAD VII, em Agosto de 2019.</vt:lpstr>
      <vt:lpstr>“Para além dos continentes”</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式次第ではどのような？</dc:title>
  <dc:creator>Jiro AIKAWA</dc:creator>
  <cp:lastModifiedBy>Kuribayashi, Nobuaki[栗林 伸昭]</cp:lastModifiedBy>
  <cp:revision>327</cp:revision>
  <dcterms:created xsi:type="dcterms:W3CDTF">2016-08-10T16:01:01Z</dcterms:created>
  <dcterms:modified xsi:type="dcterms:W3CDTF">2023-01-31T11:39:06Z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0x010100D3F11E3B5A638248B8360CDC73F5175A</vt:lpwstr>
  </property>
</Properties>
</file>