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82" r:id="rId5"/>
    <p:sldId id="258" r:id="rId6"/>
    <p:sldId id="285" r:id="rId7"/>
    <p:sldId id="257" r:id="rId8"/>
    <p:sldId id="259" r:id="rId9"/>
    <p:sldId id="261" r:id="rId10"/>
    <p:sldId id="283" r:id="rId11"/>
    <p:sldId id="286" r:id="rId12"/>
    <p:sldId id="262" r:id="rId13"/>
    <p:sldId id="266" r:id="rId14"/>
    <p:sldId id="284" r:id="rId15"/>
    <p:sldId id="263" r:id="rId16"/>
    <p:sldId id="281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532C"/>
    <a:srgbClr val="E86A48"/>
    <a:srgbClr val="DF7D51"/>
    <a:srgbClr val="FFCCCC"/>
    <a:srgbClr val="FCF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98EFB7-5F2B-5FE1-273C-52F2CA4F6214}" v="9" dt="2022-12-23T15:02:05.647"/>
    <p1510:client id="{6DA0DE93-A4C8-9C1B-4DE4-25A96C3E46EA}" v="1" dt="2023-01-31T11:59:20.434"/>
    <p1510:client id="{76115153-14D5-9DCD-B550-2E6103D5CBDE}" v="142" dt="2022-12-23T13:02:37.547"/>
    <p1510:client id="{7FEFAFBC-2C58-2202-7FB5-6F27E8911250}" v="9" dt="2022-12-23T11:06:19.683"/>
    <p1510:client id="{848717E9-1744-9453-EE5E-EB5BEA592E83}" v="2" dt="2022-12-23T14:59:51.193"/>
    <p1510:client id="{D395F105-3BA2-F217-7842-66D159AC7587}" v="3" dt="2023-01-31T10:07:34.255"/>
    <p1510:client id="{EE5F58AE-A2EA-14B5-D3C4-C4C7DAB07BBB}" v="1" dt="2022-12-23T06:38:34.9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13" autoAdjust="0"/>
  </p:normalViewPr>
  <p:slideViewPr>
    <p:cSldViewPr snapToGrid="0">
      <p:cViewPr varScale="1">
        <p:scale>
          <a:sx n="114" d="100"/>
          <a:sy n="114" d="100"/>
        </p:scale>
        <p:origin x="26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6DA0DE93-A4C8-9C1B-4DE4-25A96C3E46EA}"/>
    <pc:docChg chg="modSld">
      <pc:chgData name="" userId="" providerId="" clId="Web-{6DA0DE93-A4C8-9C1B-4DE4-25A96C3E46EA}" dt="2023-01-31T11:59:20.434" v="0" actId="1076"/>
      <pc:docMkLst>
        <pc:docMk/>
      </pc:docMkLst>
      <pc:sldChg chg="modSp">
        <pc:chgData name="" userId="" providerId="" clId="Web-{6DA0DE93-A4C8-9C1B-4DE4-25A96C3E46EA}" dt="2023-01-31T11:59:20.434" v="0" actId="1076"/>
        <pc:sldMkLst>
          <pc:docMk/>
          <pc:sldMk cId="758344950" sldId="283"/>
        </pc:sldMkLst>
        <pc:spChg chg="mod">
          <ac:chgData name="" userId="" providerId="" clId="Web-{6DA0DE93-A4C8-9C1B-4DE4-25A96C3E46EA}" dt="2023-01-31T11:59:20.434" v="0" actId="1076"/>
          <ac:spMkLst>
            <pc:docMk/>
            <pc:sldMk cId="758344950" sldId="283"/>
            <ac:spMk id="11" creationId="{00000000-0000-0000-0000-000000000000}"/>
          </ac:spMkLst>
        </pc:spChg>
      </pc:sldChg>
    </pc:docChg>
  </pc:docChgLst>
  <pc:docChgLst>
    <pc:chgData name="MarinaEdson, MZ[Marina Edson]" userId="S::marinaedson.mz@jica.go.jp::3edd06cc-5e5d-4291-ab70-05039e2b6ef0" providerId="AD" clId="Web-{76115153-14D5-9DCD-B550-2E6103D5CBDE}"/>
    <pc:docChg chg="modSld">
      <pc:chgData name="MarinaEdson, MZ[Marina Edson]" userId="S::marinaedson.mz@jica.go.jp::3edd06cc-5e5d-4291-ab70-05039e2b6ef0" providerId="AD" clId="Web-{76115153-14D5-9DCD-B550-2E6103D5CBDE}" dt="2022-12-23T13:02:36.610" v="80" actId="20577"/>
      <pc:docMkLst>
        <pc:docMk/>
      </pc:docMkLst>
      <pc:sldChg chg="modSp">
        <pc:chgData name="MarinaEdson, MZ[Marina Edson]" userId="S::marinaedson.mz@jica.go.jp::3edd06cc-5e5d-4291-ab70-05039e2b6ef0" providerId="AD" clId="Web-{76115153-14D5-9DCD-B550-2E6103D5CBDE}" dt="2022-12-23T12:56:53.783" v="30" actId="1076"/>
        <pc:sldMkLst>
          <pc:docMk/>
          <pc:sldMk cId="1901100819" sldId="261"/>
        </pc:sldMkLst>
        <pc:spChg chg="mod">
          <ac:chgData name="MarinaEdson, MZ[Marina Edson]" userId="S::marinaedson.mz@jica.go.jp::3edd06cc-5e5d-4291-ab70-05039e2b6ef0" providerId="AD" clId="Web-{76115153-14D5-9DCD-B550-2E6103D5CBDE}" dt="2022-12-23T12:56:31.063" v="28" actId="1076"/>
          <ac:spMkLst>
            <pc:docMk/>
            <pc:sldMk cId="1901100819" sldId="261"/>
            <ac:spMk id="9" creationId="{00000000-0000-0000-0000-000000000000}"/>
          </ac:spMkLst>
        </pc:spChg>
        <pc:spChg chg="mod">
          <ac:chgData name="MarinaEdson, MZ[Marina Edson]" userId="S::marinaedson.mz@jica.go.jp::3edd06cc-5e5d-4291-ab70-05039e2b6ef0" providerId="AD" clId="Web-{76115153-14D5-9DCD-B550-2E6103D5CBDE}" dt="2022-12-23T12:56:53.783" v="30" actId="1076"/>
          <ac:spMkLst>
            <pc:docMk/>
            <pc:sldMk cId="1901100819" sldId="261"/>
            <ac:spMk id="10" creationId="{00000000-0000-0000-0000-000000000000}"/>
          </ac:spMkLst>
        </pc:spChg>
      </pc:sldChg>
      <pc:sldChg chg="modSp">
        <pc:chgData name="MarinaEdson, MZ[Marina Edson]" userId="S::marinaedson.mz@jica.go.jp::3edd06cc-5e5d-4291-ab70-05039e2b6ef0" providerId="AD" clId="Web-{76115153-14D5-9DCD-B550-2E6103D5CBDE}" dt="2022-12-23T13:02:36.610" v="80" actId="20577"/>
        <pc:sldMkLst>
          <pc:docMk/>
          <pc:sldMk cId="758344950" sldId="283"/>
        </pc:sldMkLst>
        <pc:spChg chg="mod">
          <ac:chgData name="MarinaEdson, MZ[Marina Edson]" userId="S::marinaedson.mz@jica.go.jp::3edd06cc-5e5d-4291-ab70-05039e2b6ef0" providerId="AD" clId="Web-{76115153-14D5-9DCD-B550-2E6103D5CBDE}" dt="2022-12-23T12:58:02.993" v="43" actId="1076"/>
          <ac:spMkLst>
            <pc:docMk/>
            <pc:sldMk cId="758344950" sldId="283"/>
            <ac:spMk id="10" creationId="{00000000-0000-0000-0000-000000000000}"/>
          </ac:spMkLst>
        </pc:spChg>
        <pc:spChg chg="mod">
          <ac:chgData name="MarinaEdson, MZ[Marina Edson]" userId="S::marinaedson.mz@jica.go.jp::3edd06cc-5e5d-4291-ab70-05039e2b6ef0" providerId="AD" clId="Web-{76115153-14D5-9DCD-B550-2E6103D5CBDE}" dt="2022-12-23T13:02:36.610" v="80" actId="20577"/>
          <ac:spMkLst>
            <pc:docMk/>
            <pc:sldMk cId="758344950" sldId="283"/>
            <ac:spMk id="11" creationId="{00000000-0000-0000-0000-000000000000}"/>
          </ac:spMkLst>
        </pc:spChg>
        <pc:spChg chg="mod">
          <ac:chgData name="MarinaEdson, MZ[Marina Edson]" userId="S::marinaedson.mz@jica.go.jp::3edd06cc-5e5d-4291-ab70-05039e2b6ef0" providerId="AD" clId="Web-{76115153-14D5-9DCD-B550-2E6103D5CBDE}" dt="2022-12-23T12:58:29.369" v="44" actId="14100"/>
          <ac:spMkLst>
            <pc:docMk/>
            <pc:sldMk cId="758344950" sldId="283"/>
            <ac:spMk id="12" creationId="{00000000-0000-0000-0000-000000000000}"/>
          </ac:spMkLst>
        </pc:spChg>
        <pc:spChg chg="mod">
          <ac:chgData name="MarinaEdson, MZ[Marina Edson]" userId="S::marinaedson.mz@jica.go.jp::3edd06cc-5e5d-4291-ab70-05039e2b6ef0" providerId="AD" clId="Web-{76115153-14D5-9DCD-B550-2E6103D5CBDE}" dt="2022-12-23T13:01:56.265" v="73" actId="14100"/>
          <ac:spMkLst>
            <pc:docMk/>
            <pc:sldMk cId="758344950" sldId="283"/>
            <ac:spMk id="13" creationId="{00000000-0000-0000-0000-000000000000}"/>
          </ac:spMkLst>
        </pc:spChg>
      </pc:sldChg>
    </pc:docChg>
  </pc:docChgLst>
  <pc:docChgLst>
    <pc:chgData name="Kuribayashi, Nobuaki[栗林 伸昭]" userId="S::kuribayashi.nobuaki3@jica.go.jp::9c818291-500f-4c57-95a1-e658bce1a3f6" providerId="AD" clId="Web-{848717E9-1744-9453-EE5E-EB5BEA592E83}"/>
    <pc:docChg chg="modSld">
      <pc:chgData name="Kuribayashi, Nobuaki[栗林 伸昭]" userId="S::kuribayashi.nobuaki3@jica.go.jp::9c818291-500f-4c57-95a1-e658bce1a3f6" providerId="AD" clId="Web-{848717E9-1744-9453-EE5E-EB5BEA592E83}" dt="2022-12-23T14:59:51.193" v="0" actId="14100"/>
      <pc:docMkLst>
        <pc:docMk/>
      </pc:docMkLst>
      <pc:sldChg chg="modSp">
        <pc:chgData name="Kuribayashi, Nobuaki[栗林 伸昭]" userId="S::kuribayashi.nobuaki3@jica.go.jp::9c818291-500f-4c57-95a1-e658bce1a3f6" providerId="AD" clId="Web-{848717E9-1744-9453-EE5E-EB5BEA592E83}" dt="2022-12-23T14:59:51.193" v="0" actId="14100"/>
        <pc:sldMkLst>
          <pc:docMk/>
          <pc:sldMk cId="1901100819" sldId="261"/>
        </pc:sldMkLst>
        <pc:spChg chg="mod">
          <ac:chgData name="Kuribayashi, Nobuaki[栗林 伸昭]" userId="S::kuribayashi.nobuaki3@jica.go.jp::9c818291-500f-4c57-95a1-e658bce1a3f6" providerId="AD" clId="Web-{848717E9-1744-9453-EE5E-EB5BEA592E83}" dt="2022-12-23T14:59:51.193" v="0" actId="14100"/>
          <ac:spMkLst>
            <pc:docMk/>
            <pc:sldMk cId="1901100819" sldId="261"/>
            <ac:spMk id="10" creationId="{00000000-0000-0000-0000-000000000000}"/>
          </ac:spMkLst>
        </pc:spChg>
      </pc:sldChg>
    </pc:docChg>
  </pc:docChgLst>
  <pc:docChgLst>
    <pc:chgData clId="Web-{4F98EFB7-5F2B-5FE1-273C-52F2CA4F6214}"/>
    <pc:docChg chg="modSld">
      <pc:chgData name="" userId="" providerId="" clId="Web-{4F98EFB7-5F2B-5FE1-273C-52F2CA4F6214}" dt="2022-12-23T15:01:11.239" v="0" actId="14100"/>
      <pc:docMkLst>
        <pc:docMk/>
      </pc:docMkLst>
      <pc:sldChg chg="modSp">
        <pc:chgData name="" userId="" providerId="" clId="Web-{4F98EFB7-5F2B-5FE1-273C-52F2CA4F6214}" dt="2022-12-23T15:01:11.239" v="0" actId="14100"/>
        <pc:sldMkLst>
          <pc:docMk/>
          <pc:sldMk cId="758344950" sldId="283"/>
        </pc:sldMkLst>
        <pc:spChg chg="mod">
          <ac:chgData name="" userId="" providerId="" clId="Web-{4F98EFB7-5F2B-5FE1-273C-52F2CA4F6214}" dt="2022-12-23T15:01:11.239" v="0" actId="14100"/>
          <ac:spMkLst>
            <pc:docMk/>
            <pc:sldMk cId="758344950" sldId="283"/>
            <ac:spMk id="12" creationId="{00000000-0000-0000-0000-000000000000}"/>
          </ac:spMkLst>
        </pc:spChg>
      </pc:sldChg>
    </pc:docChg>
  </pc:docChgLst>
  <pc:docChgLst>
    <pc:chgData name="MarinaEdson, MZ[Marina Edson]" userId="S::marinaedson.mz@jica.go.jp::3edd06cc-5e5d-4291-ab70-05039e2b6ef0" providerId="AD" clId="Web-{D395F105-3BA2-F217-7842-66D159AC7587}"/>
    <pc:docChg chg="modSld">
      <pc:chgData name="MarinaEdson, MZ[Marina Edson]" userId="S::marinaedson.mz@jica.go.jp::3edd06cc-5e5d-4291-ab70-05039e2b6ef0" providerId="AD" clId="Web-{D395F105-3BA2-F217-7842-66D159AC7587}" dt="2023-01-31T10:07:27.911" v="1" actId="20577"/>
      <pc:docMkLst>
        <pc:docMk/>
      </pc:docMkLst>
      <pc:sldChg chg="modSp">
        <pc:chgData name="MarinaEdson, MZ[Marina Edson]" userId="S::marinaedson.mz@jica.go.jp::3edd06cc-5e5d-4291-ab70-05039e2b6ef0" providerId="AD" clId="Web-{D395F105-3BA2-F217-7842-66D159AC7587}" dt="2023-01-31T10:07:27.911" v="1" actId="20577"/>
        <pc:sldMkLst>
          <pc:docMk/>
          <pc:sldMk cId="2957621477" sldId="262"/>
        </pc:sldMkLst>
        <pc:spChg chg="mod">
          <ac:chgData name="MarinaEdson, MZ[Marina Edson]" userId="S::marinaedson.mz@jica.go.jp::3edd06cc-5e5d-4291-ab70-05039e2b6ef0" providerId="AD" clId="Web-{D395F105-3BA2-F217-7842-66D159AC7587}" dt="2023-01-31T10:07:27.911" v="1" actId="20577"/>
          <ac:spMkLst>
            <pc:docMk/>
            <pc:sldMk cId="2957621477" sldId="262"/>
            <ac:spMk id="3" creationId="{00000000-0000-0000-0000-000000000000}"/>
          </ac:spMkLst>
        </pc:spChg>
      </pc:sldChg>
    </pc:docChg>
  </pc:docChgLst>
  <pc:docChgLst>
    <pc:chgData name="Kuribayashi, Nobuaki[栗林 伸昭]" userId="S::kuribayashi.nobuaki3@jica.go.jp::9c818291-500f-4c57-95a1-e658bce1a3f6" providerId="AD" clId="Web-{7FEFAFBC-2C58-2202-7FB5-6F27E8911250}"/>
    <pc:docChg chg="modSld">
      <pc:chgData name="Kuribayashi, Nobuaki[栗林 伸昭]" userId="S::kuribayashi.nobuaki3@jica.go.jp::9c818291-500f-4c57-95a1-e658bce1a3f6" providerId="AD" clId="Web-{7FEFAFBC-2C58-2202-7FB5-6F27E8911250}" dt="2022-12-23T11:06:18.777" v="6" actId="14100"/>
      <pc:docMkLst>
        <pc:docMk/>
      </pc:docMkLst>
      <pc:sldChg chg="modSp">
        <pc:chgData name="Kuribayashi, Nobuaki[栗林 伸昭]" userId="S::kuribayashi.nobuaki3@jica.go.jp::9c818291-500f-4c57-95a1-e658bce1a3f6" providerId="AD" clId="Web-{7FEFAFBC-2C58-2202-7FB5-6F27E8911250}" dt="2022-12-23T11:06:18.777" v="6" actId="14100"/>
        <pc:sldMkLst>
          <pc:docMk/>
          <pc:sldMk cId="758344950" sldId="283"/>
        </pc:sldMkLst>
        <pc:spChg chg="mod">
          <ac:chgData name="Kuribayashi, Nobuaki[栗林 伸昭]" userId="S::kuribayashi.nobuaki3@jica.go.jp::9c818291-500f-4c57-95a1-e658bce1a3f6" providerId="AD" clId="Web-{7FEFAFBC-2C58-2202-7FB5-6F27E8911250}" dt="2022-12-23T11:06:00.463" v="3" actId="14100"/>
          <ac:spMkLst>
            <pc:docMk/>
            <pc:sldMk cId="758344950" sldId="283"/>
            <ac:spMk id="10" creationId="{00000000-0000-0000-0000-000000000000}"/>
          </ac:spMkLst>
        </pc:spChg>
        <pc:spChg chg="mod">
          <ac:chgData name="Kuribayashi, Nobuaki[栗林 伸昭]" userId="S::kuribayashi.nobuaki3@jica.go.jp::9c818291-500f-4c57-95a1-e658bce1a3f6" providerId="AD" clId="Web-{7FEFAFBC-2C58-2202-7FB5-6F27E8911250}" dt="2022-12-23T11:06:18.777" v="6" actId="14100"/>
          <ac:spMkLst>
            <pc:docMk/>
            <pc:sldMk cId="758344950" sldId="283"/>
            <ac:spMk id="11" creationId="{00000000-0000-0000-0000-000000000000}"/>
          </ac:spMkLst>
        </pc:spChg>
      </pc:sldChg>
    </pc:docChg>
  </pc:docChgLst>
  <pc:docChgLst>
    <pc:chgData clId="Web-{848717E9-1744-9453-EE5E-EB5BEA592E83}"/>
    <pc:docChg chg="modSld">
      <pc:chgData name="" userId="" providerId="" clId="Web-{848717E9-1744-9453-EE5E-EB5BEA592E83}" dt="2022-12-23T14:59:48.021" v="0" actId="1076"/>
      <pc:docMkLst>
        <pc:docMk/>
      </pc:docMkLst>
      <pc:sldChg chg="modSp">
        <pc:chgData name="" userId="" providerId="" clId="Web-{848717E9-1744-9453-EE5E-EB5BEA592E83}" dt="2022-12-23T14:59:48.021" v="0" actId="1076"/>
        <pc:sldMkLst>
          <pc:docMk/>
          <pc:sldMk cId="1901100819" sldId="261"/>
        </pc:sldMkLst>
        <pc:spChg chg="mod">
          <ac:chgData name="" userId="" providerId="" clId="Web-{848717E9-1744-9453-EE5E-EB5BEA592E83}" dt="2022-12-23T14:59:48.021" v="0" actId="1076"/>
          <ac:spMkLst>
            <pc:docMk/>
            <pc:sldMk cId="1901100819" sldId="261"/>
            <ac:spMk id="10" creationId="{00000000-0000-0000-0000-000000000000}"/>
          </ac:spMkLst>
        </pc:spChg>
      </pc:sldChg>
    </pc:docChg>
  </pc:docChgLst>
  <pc:docChgLst>
    <pc:chgData name="Kuribayashi, Nobuaki[栗林 伸昭]" userId="S::kuribayashi.nobuaki3@jica.go.jp::9c818291-500f-4c57-95a1-e658bce1a3f6" providerId="AD" clId="Web-{4F98EFB7-5F2B-5FE1-273C-52F2CA4F6214}"/>
    <pc:docChg chg="modSld">
      <pc:chgData name="Kuribayashi, Nobuaki[栗林 伸昭]" userId="S::kuribayashi.nobuaki3@jica.go.jp::9c818291-500f-4c57-95a1-e658bce1a3f6" providerId="AD" clId="Web-{4F98EFB7-5F2B-5FE1-273C-52F2CA4F6214}" dt="2022-12-23T15:02:05.647" v="7" actId="1076"/>
      <pc:docMkLst>
        <pc:docMk/>
      </pc:docMkLst>
      <pc:sldChg chg="modSp">
        <pc:chgData name="Kuribayashi, Nobuaki[栗林 伸昭]" userId="S::kuribayashi.nobuaki3@jica.go.jp::9c818291-500f-4c57-95a1-e658bce1a3f6" providerId="AD" clId="Web-{4F98EFB7-5F2B-5FE1-273C-52F2CA4F6214}" dt="2022-12-23T15:02:05.647" v="7" actId="1076"/>
        <pc:sldMkLst>
          <pc:docMk/>
          <pc:sldMk cId="758344950" sldId="283"/>
        </pc:sldMkLst>
        <pc:spChg chg="mod ord">
          <ac:chgData name="Kuribayashi, Nobuaki[栗林 伸昭]" userId="S::kuribayashi.nobuaki3@jica.go.jp::9c818291-500f-4c57-95a1-e658bce1a3f6" providerId="AD" clId="Web-{4F98EFB7-5F2B-5FE1-273C-52F2CA4F6214}" dt="2022-12-23T15:01:26.427" v="1" actId="1076"/>
          <ac:spMkLst>
            <pc:docMk/>
            <pc:sldMk cId="758344950" sldId="283"/>
            <ac:spMk id="10" creationId="{00000000-0000-0000-0000-000000000000}"/>
          </ac:spMkLst>
        </pc:spChg>
        <pc:spChg chg="mod ord">
          <ac:chgData name="Kuribayashi, Nobuaki[栗林 伸昭]" userId="S::kuribayashi.nobuaki3@jica.go.jp::9c818291-500f-4c57-95a1-e658bce1a3f6" providerId="AD" clId="Web-{4F98EFB7-5F2B-5FE1-273C-52F2CA4F6214}" dt="2022-12-23T15:02:05.647" v="7" actId="1076"/>
          <ac:spMkLst>
            <pc:docMk/>
            <pc:sldMk cId="758344950" sldId="283"/>
            <ac:spMk id="11" creationId="{00000000-0000-0000-0000-000000000000}"/>
          </ac:spMkLst>
        </pc:spChg>
        <pc:spChg chg="mod">
          <ac:chgData name="Kuribayashi, Nobuaki[栗林 伸昭]" userId="S::kuribayashi.nobuaki3@jica.go.jp::9c818291-500f-4c57-95a1-e658bce1a3f6" providerId="AD" clId="Web-{4F98EFB7-5F2B-5FE1-273C-52F2CA4F6214}" dt="2022-12-23T15:01:42.724" v="4" actId="14100"/>
          <ac:spMkLst>
            <pc:docMk/>
            <pc:sldMk cId="758344950" sldId="283"/>
            <ac:spMk id="12" creationId="{00000000-0000-0000-0000-000000000000}"/>
          </ac:spMkLst>
        </pc:spChg>
        <pc:spChg chg="mod">
          <ac:chgData name="Kuribayashi, Nobuaki[栗林 伸昭]" userId="S::kuribayashi.nobuaki3@jica.go.jp::9c818291-500f-4c57-95a1-e658bce1a3f6" providerId="AD" clId="Web-{4F98EFB7-5F2B-5FE1-273C-52F2CA4F6214}" dt="2022-12-23T15:01:52.099" v="5" actId="1076"/>
          <ac:spMkLst>
            <pc:docMk/>
            <pc:sldMk cId="758344950" sldId="283"/>
            <ac:spMk id="13" creationId="{00000000-0000-0000-0000-000000000000}"/>
          </ac:spMkLst>
        </pc:spChg>
      </pc:sldChg>
    </pc:docChg>
  </pc:docChgLst>
  <pc:docChgLst>
    <pc:chgData clId="Web-{EE5F58AE-A2EA-14B5-D3C4-C4C7DAB07BBB}"/>
    <pc:docChg chg="modSld">
      <pc:chgData name="" userId="" providerId="" clId="Web-{EE5F58AE-A2EA-14B5-D3C4-C4C7DAB07BBB}" dt="2022-12-23T06:38:34.930" v="0" actId="1076"/>
      <pc:docMkLst>
        <pc:docMk/>
      </pc:docMkLst>
      <pc:sldChg chg="modSp">
        <pc:chgData name="" userId="" providerId="" clId="Web-{EE5F58AE-A2EA-14B5-D3C4-C4C7DAB07BBB}" dt="2022-12-23T06:38:34.930" v="0" actId="1076"/>
        <pc:sldMkLst>
          <pc:docMk/>
          <pc:sldMk cId="758344950" sldId="283"/>
        </pc:sldMkLst>
        <pc:picChg chg="mod">
          <ac:chgData name="" userId="" providerId="" clId="Web-{EE5F58AE-A2EA-14B5-D3C4-C4C7DAB07BBB}" dt="2022-12-23T06:38:34.930" v="0" actId="1076"/>
          <ac:picMkLst>
            <pc:docMk/>
            <pc:sldMk cId="758344950" sldId="283"/>
            <ac:picMk id="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A8D2-7DF4-4F1E-B445-B207A48F9AC7}" type="datetimeFigureOut">
              <a:rPr kumimoji="1" lang="en-US" smtClean="0"/>
              <a:pPr/>
              <a:t>1/31/2023</a:t>
            </a:fld>
            <a:endParaRPr kumimoji="1"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/>
              <a:t>Click to edit Master text styles</a:t>
            </a:r>
          </a:p>
          <a:p>
            <a:pPr lvl="1"/>
            <a:r>
              <a:rPr kumimoji="1" lang="en-US"/>
              <a:t>Second level</a:t>
            </a:r>
          </a:p>
          <a:p>
            <a:pPr lvl="2"/>
            <a:r>
              <a:rPr kumimoji="1" lang="en-US"/>
              <a:t>Third level</a:t>
            </a:r>
          </a:p>
          <a:p>
            <a:pPr lvl="3"/>
            <a:r>
              <a:rPr kumimoji="1" lang="en-US"/>
              <a:t>Fourth level</a:t>
            </a:r>
          </a:p>
          <a:p>
            <a:pPr lvl="4"/>
            <a:r>
              <a:rPr kumimoji="1"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6995E-F1F1-4633-A39C-03F77480B3D8}" type="slidenum">
              <a:rPr kumimoji="1" lang="en-US" smtClean="0"/>
              <a:pPr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n-US" smtClean="0"/>
              <a:pPr/>
              <a:t>4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n-US" dirty="0"/>
              <a:t>Click to edit Master text styles</a:t>
            </a:r>
          </a:p>
          <a:p>
            <a:pPr lvl="1"/>
            <a:r>
              <a:rPr kumimoji="1" lang="en-US" dirty="0"/>
              <a:t>Second level</a:t>
            </a:r>
          </a:p>
          <a:p>
            <a:pPr lvl="2"/>
            <a:r>
              <a:rPr kumimoji="1" lang="en-US" dirty="0"/>
              <a:t>Third level</a:t>
            </a:r>
          </a:p>
          <a:p>
            <a:pPr lvl="3"/>
            <a:r>
              <a:rPr kumimoji="1" lang="en-US" dirty="0"/>
              <a:t>Fourth level</a:t>
            </a:r>
          </a:p>
          <a:p>
            <a:pPr lvl="4"/>
            <a:r>
              <a:rPr kumimoji="1"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n-US" smtClean="0"/>
              <a:pPr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/>
              <a:t>Click to edit Master text styles</a:t>
            </a:r>
          </a:p>
          <a:p>
            <a:pPr lvl="1"/>
            <a:r>
              <a:rPr kumimoji="1" lang="en-US"/>
              <a:t>Second level</a:t>
            </a:r>
          </a:p>
          <a:p>
            <a:pPr lvl="2"/>
            <a:r>
              <a:rPr kumimoji="1" lang="en-US"/>
              <a:t>Third level</a:t>
            </a:r>
          </a:p>
          <a:p>
            <a:pPr lvl="3"/>
            <a:r>
              <a:rPr kumimoji="1" lang="en-US"/>
              <a:t>Fourth level</a:t>
            </a:r>
          </a:p>
          <a:p>
            <a:pPr lvl="4"/>
            <a:r>
              <a:rPr kumimoji="1"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863" y="1106139"/>
            <a:ext cx="11325982" cy="2624138"/>
          </a:xfrm>
          <a:solidFill>
            <a:srgbClr val="FFFF00"/>
          </a:solidFill>
        </p:spPr>
        <p:txBody>
          <a:bodyPr anchor="ctr" anchorCtr="0">
            <a:noAutofit/>
          </a:bodyPr>
          <a:lstStyle/>
          <a:p>
            <a:r>
              <a:rPr lang="en-US" altLang="ja-JP" sz="7200" dirty="0" err="1">
                <a:solidFill>
                  <a:schemeClr val="tx1"/>
                </a:solidFill>
              </a:rPr>
              <a:t>Seminário</a:t>
            </a:r>
            <a:r>
              <a:rPr lang="en-US" altLang="ja-JP" sz="7200" dirty="0">
                <a:solidFill>
                  <a:schemeClr val="tx1"/>
                </a:solidFill>
              </a:rPr>
              <a:t> de </a:t>
            </a:r>
            <a:r>
              <a:rPr lang="en-US" altLang="ja-JP" sz="7200" dirty="0" err="1">
                <a:solidFill>
                  <a:schemeClr val="tx1"/>
                </a:solidFill>
              </a:rPr>
              <a:t>Sensibilização</a:t>
            </a:r>
            <a:br>
              <a:rPr lang="en-US" sz="5400" dirty="0"/>
            </a:br>
            <a:r>
              <a:rPr lang="en-US" altLang="ja-JP" sz="5400" dirty="0" err="1">
                <a:solidFill>
                  <a:schemeClr val="tx1"/>
                </a:solidFill>
              </a:rPr>
              <a:t>Métodos</a:t>
            </a:r>
            <a:r>
              <a:rPr lang="en-US" altLang="ja-JP" sz="5400" dirty="0">
                <a:solidFill>
                  <a:schemeClr val="tx1"/>
                </a:solidFill>
              </a:rPr>
              <a:t> de </a:t>
            </a:r>
            <a:r>
              <a:rPr lang="en-US" altLang="ja-JP" sz="5400" dirty="0" err="1">
                <a:solidFill>
                  <a:schemeClr val="tx1"/>
                </a:solidFill>
              </a:rPr>
              <a:t>Implementação</a:t>
            </a:r>
            <a:r>
              <a:rPr lang="en-US" altLang="ja-JP" sz="5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660" y="3995737"/>
            <a:ext cx="5914265" cy="2543175"/>
          </a:xfrm>
        </p:spPr>
        <p:txBody>
          <a:bodyPr>
            <a:normAutofit/>
          </a:bodyPr>
          <a:lstStyle/>
          <a:p>
            <a:r>
              <a:rPr lang="pt-PT" altLang="ja-JP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Escreva o nome da sua organização aqui.</a:t>
            </a:r>
            <a:endParaRPr lang="ja-JP" altLang="en-US" b="1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1</a:t>
            </a:fld>
            <a:endParaRPr kumimoji="1"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153117"/>
            <a:ext cx="2234306" cy="8715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925" y="3894757"/>
            <a:ext cx="5072950" cy="23288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056921"/>
              </p:ext>
            </p:extLst>
          </p:nvPr>
        </p:nvGraphicFramePr>
        <p:xfrm>
          <a:off x="122010" y="0"/>
          <a:ext cx="1292453" cy="1106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ビットマップ イメージ" r:id="rId4" imgW="5819048" imgH="4982270" progId="PBrush">
                  <p:embed/>
                </p:oleObj>
              </mc:Choice>
              <mc:Fallback>
                <p:oleObj name="ビットマップ イメージ" r:id="rId4" imgW="5819048" imgH="4982270" progId="PBrush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0"/>
                        <a:ext cx="1292453" cy="11061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>
            <a:normAutofit fontScale="90000"/>
          </a:bodyPr>
          <a:lstStyle/>
          <a:p>
            <a:br>
              <a:rPr kumimoji="1" lang="en-US" dirty="0">
                <a:solidFill>
                  <a:srgbClr val="FF0000"/>
                </a:solidFill>
              </a:rPr>
            </a:br>
            <a:r>
              <a:rPr kumimoji="1" lang="en-US" dirty="0">
                <a:solidFill>
                  <a:srgbClr val="FF0000"/>
                </a:solidFill>
              </a:rPr>
              <a:t>PASSO: </a:t>
            </a:r>
            <a:r>
              <a:rPr lang="pt-PT" dirty="0"/>
              <a:t>Procedimentos de Implementação</a:t>
            </a:r>
            <a:br>
              <a:rPr lang="pt-PT" dirty="0"/>
            </a:br>
            <a:r>
              <a:rPr lang="pt-PT" dirty="0"/>
              <a:t>             (Agenda do Seminário de Sensibilização)</a:t>
            </a:r>
            <a:br>
              <a:rPr lang="en-US" dirty="0"/>
            </a:b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9" y="1257301"/>
            <a:ext cx="11780448" cy="16001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3500" dirty="0">
                <a:solidFill>
                  <a:schemeClr val="bg1">
                    <a:lumMod val="65000"/>
                  </a:schemeClr>
                </a:solidFill>
              </a:rPr>
              <a:t>Escreva as actividades SHEP detalhadas, calendário, papéis e responsabilidades tanto dos implementadores como dos agricultores, etc.  Utilize a tabela de 4 Passos abaixo sempre que necessário quando for a explicar o fluxo das actividades SHEP.</a:t>
            </a:r>
          </a:p>
          <a:p>
            <a:pPr marL="0" indent="0">
              <a:buNone/>
            </a:pPr>
            <a:endParaRPr kumimoji="1"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10</a:t>
            </a:fld>
            <a:endParaRPr kumimoji="1" 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756038"/>
              </p:ext>
            </p:extLst>
          </p:nvPr>
        </p:nvGraphicFramePr>
        <p:xfrm>
          <a:off x="262669" y="2703636"/>
          <a:ext cx="11644313" cy="356098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34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2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0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0" dirty="0">
                          <a:effectLst/>
                        </a:rPr>
                        <a:t>4 </a:t>
                      </a:r>
                      <a:r>
                        <a:rPr lang="en-US" altLang="ja-JP" sz="1600" b="0" dirty="0" err="1">
                          <a:effectLst/>
                        </a:rPr>
                        <a:t>Passos</a:t>
                      </a:r>
                      <a:endParaRPr lang="ja-JP" sz="16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0" dirty="0" err="1">
                          <a:effectLst/>
                        </a:rPr>
                        <a:t>Activitdades</a:t>
                      </a:r>
                      <a:endParaRPr lang="ja-JP" sz="16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Data</a:t>
                      </a:r>
                      <a:r>
                        <a:rPr lang="en-US" altLang="ja-JP" sz="16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altLang="ja-JP" sz="1600" b="0" baseline="0" dirty="0" err="1">
                          <a:effectLst/>
                          <a:latin typeface="+mn-lt"/>
                          <a:ea typeface="+mn-ea"/>
                          <a:cs typeface="+mn-cs"/>
                        </a:rPr>
                        <a:t>provisória</a:t>
                      </a:r>
                      <a:r>
                        <a:rPr lang="en-US" altLang="ja-JP" sz="16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ja-JP" altLang="ja-JP" sz="16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 &amp; </a:t>
                      </a:r>
                      <a:r>
                        <a:rPr kumimoji="1" lang="en-US" altLang="ja-JP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outra</a:t>
                      </a:r>
                      <a:r>
                        <a:rPr kumimoji="1" lang="en-US" altLang="ja-JP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informação</a:t>
                      </a:r>
                      <a:endParaRPr kumimoji="1" lang="ja-JP" altLang="ja-JP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2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ja-JP" sz="16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1. </a:t>
                      </a:r>
                      <a:r>
                        <a:rPr kumimoji="1" lang="pt-PT" altLang="ja-JP" sz="16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Partilhar o objectivo com os agricultores.</a:t>
                      </a:r>
                      <a:endParaRPr kumimoji="1" lang="en-US" altLang="ja-JP" sz="16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endParaRPr kumimoji="1" lang="ja-JP" sz="16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pt-PT" sz="16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Seminário de Sensibilização</a:t>
                      </a:r>
                      <a:endParaRPr kumimoji="1" lang="en-US" altLang="ja-JP" sz="16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16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16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5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2.  </a:t>
                      </a:r>
                      <a:r>
                        <a:rPr kumimoji="1" lang="pt-PT" sz="16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Aumento da consciencialização dos agricultores.</a:t>
                      </a:r>
                      <a:endParaRPr kumimoji="1" lang="ja-JP" sz="16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pt-PT" altLang="ja-JP" sz="16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Pesquisa de linha de base participativa (opcional) Fórum dos Intervenientes </a:t>
                      </a:r>
                      <a:endParaRPr kumimoji="1" lang="en-US" altLang="ja-JP" sz="16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pt-PT" altLang="ja-JP" sz="16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Pesquisa de Mercado</a:t>
                      </a:r>
                      <a:endParaRPr kumimoji="1" lang="ja-JP" altLang="ja-JP" sz="16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4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3 . </a:t>
                      </a:r>
                      <a:r>
                        <a:rPr kumimoji="1" lang="pt-PT" sz="1600" b="0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Os agricultores tomam decisões.</a:t>
                      </a:r>
                      <a:endParaRPr kumimoji="1" lang="ja-JP" sz="1600" b="0" kern="120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pt-PT" altLang="ja-JP" sz="16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Selecção de culturas alvo</a:t>
                      </a:r>
                      <a:endParaRPr kumimoji="1" lang="en-US" altLang="ja-JP" sz="16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1" lang="pt-PT" altLang="ja-JP" sz="16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Elaboração do calendário de cultivo</a:t>
                      </a:r>
                      <a:endParaRPr kumimoji="1" lang="en-US" altLang="ja-JP" sz="16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8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4.  Os </a:t>
                      </a:r>
                      <a:r>
                        <a:rPr lang="en-US" sz="1600" b="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agriculltores</a:t>
                      </a:r>
                      <a:r>
                        <a:rPr lang="en-US" sz="1600" b="0" baseline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600" b="0" baseline="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adquirem</a:t>
                      </a:r>
                      <a:r>
                        <a:rPr lang="en-US" sz="1600" b="0" baseline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600" b="0" baseline="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habilidades</a:t>
                      </a:r>
                      <a:r>
                        <a:rPr lang="en-US" sz="16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.</a:t>
                      </a:r>
                      <a:endParaRPr lang="ja-JP" sz="16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pt-PT" altLang="ja-JP" sz="16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Formações no terreno</a:t>
                      </a:r>
                      <a:endParaRPr kumimoji="1" lang="ja-JP" altLang="ja-JP" sz="16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281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>
            <a:normAutofit/>
          </a:bodyPr>
          <a:lstStyle/>
          <a:p>
            <a:r>
              <a:rPr kumimoji="1" lang="en-US" dirty="0">
                <a:solidFill>
                  <a:srgbClr val="FF0000"/>
                </a:solidFill>
              </a:rPr>
              <a:t>PASSO: </a:t>
            </a:r>
            <a:r>
              <a:rPr lang="pt-PT" dirty="0"/>
              <a:t>Procedimentos de Implementação   </a:t>
            </a:r>
            <a:br>
              <a:rPr lang="pt-PT" dirty="0"/>
            </a:br>
            <a:r>
              <a:rPr lang="pt-PT" dirty="0"/>
              <a:t>             (Agenda do Seminário de Sensibilização)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11</a:t>
            </a:fld>
            <a:endParaRPr kumimoji="1"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050958"/>
              </p:ext>
            </p:extLst>
          </p:nvPr>
        </p:nvGraphicFramePr>
        <p:xfrm>
          <a:off x="272560" y="2243279"/>
          <a:ext cx="11770557" cy="41332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49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0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999">
                <a:tc>
                  <a:txBody>
                    <a:bodyPr/>
                    <a:lstStyle/>
                    <a:p>
                      <a:endParaRPr lang="en-US" sz="2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pt-PT" sz="2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Papéis e Responsabilidades</a:t>
                      </a:r>
                      <a:endParaRPr kumimoji="1" lang="en-US" sz="2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676">
                <a:tc>
                  <a:txBody>
                    <a:bodyPr/>
                    <a:lstStyle/>
                    <a:p>
                      <a:r>
                        <a:rPr lang="en-US" sz="1600" dirty="0"/>
                        <a:t>Implementadores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altLang="ja-JP" sz="1600" dirty="0"/>
                        <a:t>Os implementadores vão organizar e coordenar as actividades SHEP para os agricultores.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altLang="ja-JP" sz="1600" dirty="0"/>
                        <a:t>Os implementadores fornecerão formações aos agricultores para aumentar as suas capacidades de comercialização e cultivo.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altLang="ja-JP" sz="1600" dirty="0"/>
                        <a:t>Extensionistas designados vão orientar os grupos de agricultores ao longo de todo o processo do curso de formação SHEP.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altLang="ja-JP" sz="1600" dirty="0"/>
                        <a:t>Os extensionistas e/ou outros funcionários do governo colocar-se-ão à disposição dos agricultores para responderem a quaisquer perguntas relativas à implementação de SHEP.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3068">
                <a:tc>
                  <a:txBody>
                    <a:bodyPr/>
                    <a:lstStyle/>
                    <a:p>
                      <a:r>
                        <a:rPr lang="en-US" sz="1600" dirty="0" err="1"/>
                        <a:t>Agricultores</a:t>
                      </a:r>
                      <a:r>
                        <a:rPr lang="en-US" sz="1600" baseline="0" dirty="0"/>
                        <a:t>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/>
                        <a:t>Os agricultores irão participar em todas as actividades de SHEP para aumentar as suas capacidades de comercialização e cultivo.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/>
                        <a:t>Os representantes dos agricultores irão partilhar os seus conhecimentos com outros membros do grupo de forma atempada.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/>
                        <a:t>Os agricultores irão utilizar os conhecimentos e competências adquiridos através da sua participação no SHEP nas suas actividades agrícolas diárias.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42899" y="1205707"/>
            <a:ext cx="11387137" cy="1057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3200" dirty="0">
                <a:solidFill>
                  <a:schemeClr val="bg1">
                    <a:lumMod val="65000"/>
                  </a:schemeClr>
                </a:solidFill>
              </a:rPr>
              <a:t>Abaixo é somente um exemplo. Modifique-o para ajustar-se à situação da sua organização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kumimoji="1"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63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2" y="100081"/>
            <a:ext cx="11358563" cy="1325563"/>
          </a:xfrm>
        </p:spPr>
        <p:txBody>
          <a:bodyPr>
            <a:normAutofit fontScale="90000"/>
          </a:bodyPr>
          <a:lstStyle/>
          <a:p>
            <a:br>
              <a:rPr kumimoji="1" lang="en-US" dirty="0">
                <a:solidFill>
                  <a:srgbClr val="FF0000"/>
                </a:solidFill>
              </a:rPr>
            </a:br>
            <a:r>
              <a:rPr kumimoji="1" lang="en-US" dirty="0">
                <a:solidFill>
                  <a:srgbClr val="FF0000"/>
                </a:solidFill>
              </a:rPr>
              <a:t>LISTA DE CONTROLO: </a:t>
            </a:r>
            <a:r>
              <a:rPr lang="pt-PT" dirty="0"/>
              <a:t>Aspectos a serem confirmados após o Seminário de Sensibilização</a:t>
            </a:r>
            <a:br>
              <a:rPr lang="en-US" dirty="0"/>
            </a:b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573" y="1501146"/>
            <a:ext cx="11920537" cy="514293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Os agricultores-alvo</a:t>
            </a:r>
            <a:r>
              <a:rPr lang="pt-BR" dirty="0">
                <a:solidFill>
                  <a:srgbClr val="FF0000"/>
                </a:solidFill>
              </a:rPr>
              <a:t> compreendem e concordam com o calendário das próximas formações.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Os agricultores-alvo </a:t>
            </a:r>
            <a:r>
              <a:rPr lang="pt-BR" dirty="0">
                <a:solidFill>
                  <a:srgbClr val="FF0000"/>
                </a:solidFill>
              </a:rPr>
              <a:t>compreendem e explicam que papéis, responsabilidades e direitos têm </a:t>
            </a:r>
            <a:r>
              <a:rPr lang="pt-BR" dirty="0"/>
              <a:t>como participantes do SHEP.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Os agricultores-alvo podem </a:t>
            </a:r>
            <a:r>
              <a:rPr lang="pt-BR" dirty="0">
                <a:solidFill>
                  <a:srgbClr val="FF0000"/>
                </a:solidFill>
              </a:rPr>
              <a:t>prever e explicar o seu objectivo </a:t>
            </a:r>
            <a:r>
              <a:rPr lang="pt-BR" dirty="0"/>
              <a:t>a atingir na conclusão das sessões de formação SHEP.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O </a:t>
            </a:r>
            <a:r>
              <a:rPr lang="pt-BR" dirty="0">
                <a:solidFill>
                  <a:srgbClr val="FF0000"/>
                </a:solidFill>
              </a:rPr>
              <a:t>rácio homens-mulheres</a:t>
            </a:r>
            <a:r>
              <a:rPr lang="pt-BR" dirty="0"/>
              <a:t> dos participantes é equilibrado.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Foi realizado um debate sobre a igualdade de género e o empoderamento das mulheres </a:t>
            </a:r>
            <a:r>
              <a:rPr lang="pt-BR" dirty="0"/>
              <a:t>e encorajou-se a participação de (1) membros masculinos e femininos e (2) os membros e os seus cônjuges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12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8891" y="90730"/>
            <a:ext cx="2303106" cy="11282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808" y="198120"/>
            <a:ext cx="7064231" cy="902337"/>
          </a:xfrm>
        </p:spPr>
        <p:txBody>
          <a:bodyPr>
            <a:normAutofit/>
          </a:bodyPr>
          <a:lstStyle/>
          <a:p>
            <a:r>
              <a:rPr lang="pt-PT" dirty="0"/>
              <a:t>RESOLUÇÃO DE PROBLEMAS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33" y="1278378"/>
            <a:ext cx="11669261" cy="510634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E se os agricultores esperarem "subsídios"? É importante que os agricultores-alvo </a:t>
            </a:r>
            <a:r>
              <a:rPr lang="pt-BR" dirty="0">
                <a:solidFill>
                  <a:srgbClr val="FF0000"/>
                </a:solidFill>
              </a:rPr>
              <a:t>compreendam e concordem, logo no início, que só receberão assistência técnica, e não assistência material</a:t>
            </a:r>
            <a:r>
              <a:rPr lang="pt-BR" dirty="0"/>
              <a:t>. Somente os agricultores que estiverem dispostos a participar na formação SHEP sem receberem quaisquer contributos materiais deverão ser seleccionados como beneficiários-alvo.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Porque precisamos de falar sobre o género nesta fase inicial do curso de formação? O objectivo de SHEP só pode ser alcançado se </a:t>
            </a:r>
            <a:r>
              <a:rPr lang="pt-BR" dirty="0">
                <a:solidFill>
                  <a:srgbClr val="FF0000"/>
                </a:solidFill>
              </a:rPr>
              <a:t>a participação e a tomada de decisões equilibradas em termos de género </a:t>
            </a:r>
            <a:r>
              <a:rPr lang="pt-BR" dirty="0"/>
              <a:t>estiverem em vigor durante toda a implementação de SHEP. Os agricultores-alvo devem estar cientes desta questão logo no início do curso de formação SHEP.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13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8" y="83407"/>
            <a:ext cx="1178718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>
                <a:solidFill>
                  <a:srgbClr val="FF0000"/>
                </a:solidFill>
              </a:rPr>
              <a:t>Onde nos encontramos?: </a:t>
            </a:r>
            <a:br>
              <a:rPr lang="pt-PT" dirty="0">
                <a:solidFill>
                  <a:srgbClr val="FF0000"/>
                </a:solidFill>
              </a:rPr>
            </a:br>
            <a:r>
              <a:rPr lang="pt-PT" altLang="ja-JP" dirty="0"/>
              <a:t>Seminário de Sensibilização sobre os 4 Passos de SHEP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2</a:t>
            </a:fld>
            <a:endParaRPr kumimoji="1" 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122212"/>
              </p:ext>
            </p:extLst>
          </p:nvPr>
        </p:nvGraphicFramePr>
        <p:xfrm>
          <a:off x="703384" y="1386645"/>
          <a:ext cx="10779369" cy="533689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572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dirty="0">
                          <a:effectLst/>
                        </a:rPr>
                        <a:t>4 </a:t>
                      </a:r>
                      <a:r>
                        <a:rPr lang="en-US" altLang="ja-JP" sz="2000" dirty="0" err="1">
                          <a:effectLst/>
                        </a:rPr>
                        <a:t>Passos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dirty="0" err="1">
                          <a:effectLst/>
                        </a:rPr>
                        <a:t>Actividades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344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ja-JP" sz="2000" b="1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1.</a:t>
                      </a:r>
                      <a:r>
                        <a:rPr lang="en-US" altLang="ja-JP" sz="2000" b="1" baseline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altLang="ja-JP" sz="2000" b="1" baseline="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Partilha</a:t>
                      </a:r>
                      <a:r>
                        <a:rPr lang="en-US" altLang="ja-JP" sz="2000" b="1" baseline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do </a:t>
                      </a:r>
                      <a:r>
                        <a:rPr lang="en-US" altLang="ja-JP" sz="2000" b="1" baseline="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objectivo</a:t>
                      </a:r>
                      <a:r>
                        <a:rPr lang="en-US" altLang="ja-JP" sz="2000" b="1" baseline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com </a:t>
                      </a:r>
                      <a:r>
                        <a:rPr lang="en-US" altLang="ja-JP" sz="2000" b="1" baseline="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os</a:t>
                      </a:r>
                      <a:r>
                        <a:rPr lang="en-US" altLang="ja-JP" sz="2000" b="1" baseline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altLang="ja-JP" sz="2000" b="1" baseline="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agricultores</a:t>
                      </a:r>
                      <a:r>
                        <a:rPr lang="en-US" altLang="ja-JP" sz="2000" b="1" baseline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.</a:t>
                      </a:r>
                      <a:endParaRPr lang="ja-JP" sz="20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2800" b="1" kern="1200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Seminário</a:t>
                      </a:r>
                      <a:r>
                        <a:rPr kumimoji="1" lang="en-US" sz="2800" b="1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de </a:t>
                      </a:r>
                      <a:r>
                        <a:rPr kumimoji="1" lang="en-US" sz="2800" b="1" kern="1200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Sensibilização</a:t>
                      </a:r>
                      <a:endParaRPr kumimoji="1" lang="en-US" sz="2800" b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en-US" sz="2800" b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2800" b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ja-JP" sz="2800" b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2.  </a:t>
                      </a:r>
                      <a:r>
                        <a:rPr kumimoji="1" lang="pt-PT" sz="20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 consciencialização dos agricultores é aumentada.</a:t>
                      </a:r>
                      <a:endParaRPr lang="ja-JP" sz="20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pt-PT" altLang="ja-JP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Pesquisa de linha de base participativa (opcional) Fórum dos Intervenientes </a:t>
                      </a:r>
                      <a:endParaRPr kumimoji="1" lang="en-US" altLang="ja-JP" sz="20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pt-PT" altLang="ja-JP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Pesquisa de Mercado</a:t>
                      </a:r>
                      <a:endParaRPr kumimoji="1" lang="en-US" altLang="ja-JP" sz="20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3 . </a:t>
                      </a:r>
                      <a:r>
                        <a:rPr kumimoji="1" lang="pt-PT" sz="2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Os agricultores tomam decisões. </a:t>
                      </a:r>
                      <a:endParaRPr lang="ja-JP" sz="20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pt-PT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Selecção de culturas alvo</a:t>
                      </a:r>
                      <a:endParaRPr kumimoji="1" lang="en-US" sz="20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pt-PT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Elaboração do calendário de cultivo</a:t>
                      </a:r>
                      <a:endParaRPr kumimoji="1" lang="en-US" sz="20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3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4.  Os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agricultores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adquirem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habilidades</a:t>
                      </a:r>
                      <a:endParaRPr lang="ja-JP" sz="20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pt-PT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Formações no terreno</a:t>
                      </a:r>
                      <a:endParaRPr kumimoji="1" lang="en-US" sz="20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52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pt-PT" altLang="ja-JP" sz="2400" b="0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Acompanhamento e monitorização (incluindo a Pesquisa Final Participativa)</a:t>
                      </a:r>
                      <a:endParaRPr kumimoji="1" lang="en-US" altLang="ja-JP" sz="2400" b="0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6677638" y="2362282"/>
            <a:ext cx="4736830" cy="67151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rgbClr val="FCF7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Seminário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Sensibilização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como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uma</a:t>
            </a:r>
            <a:r>
              <a:rPr lang="en-US" dirty="0">
                <a:solidFill>
                  <a:schemeClr val="tx1"/>
                </a:solidFill>
              </a:rPr>
              <a:t> forma de </a:t>
            </a:r>
            <a:r>
              <a:rPr lang="en-US" dirty="0" err="1">
                <a:solidFill>
                  <a:schemeClr val="tx1"/>
                </a:solidFill>
              </a:rPr>
              <a:t>partilhar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dirty="0" err="1">
                <a:solidFill>
                  <a:schemeClr val="tx1"/>
                </a:solidFill>
              </a:rPr>
              <a:t>objectivo</a:t>
            </a:r>
            <a:r>
              <a:rPr lang="en-US" dirty="0">
                <a:solidFill>
                  <a:schemeClr val="tx1"/>
                </a:solidFill>
              </a:rPr>
              <a:t> com </a:t>
            </a:r>
            <a:r>
              <a:rPr lang="en-US" dirty="0" err="1">
                <a:solidFill>
                  <a:schemeClr val="tx1"/>
                </a:solidFill>
              </a:rPr>
              <a:t>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agricultores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kumimoji="1"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kumimoji="1" lang="en-US" dirty="0">
                <a:solidFill>
                  <a:schemeClr val="tx1"/>
                </a:solidFill>
              </a:rPr>
              <a:t>PARTE 1: CONCEITO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3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755679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56" y="343809"/>
            <a:ext cx="12099721" cy="1325563"/>
          </a:xfrm>
        </p:spPr>
        <p:txBody>
          <a:bodyPr>
            <a:normAutofit/>
          </a:bodyPr>
          <a:lstStyle/>
          <a:p>
            <a:r>
              <a:rPr lang="pt-PT" dirty="0">
                <a:solidFill>
                  <a:srgbClr val="FF0000"/>
                </a:solidFill>
              </a:rPr>
              <a:t>PORQUÊ?: </a:t>
            </a:r>
            <a:r>
              <a:rPr lang="pt-PT" dirty="0"/>
              <a:t> Objectivos do Seminário de Sensibilização 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07640"/>
            <a:ext cx="8984609" cy="3968863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pt-PT" dirty="0"/>
              <a:t>A partilha da visão e objectivo de SHEP com os agricultores.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pt-PT" dirty="0"/>
              <a:t>A visão e objectivo de SHEP são: </a:t>
            </a:r>
            <a:endParaRPr lang="en-US" dirty="0"/>
          </a:p>
          <a:p>
            <a:pPr lvl="2"/>
            <a:r>
              <a:rPr lang="pt-BR" dirty="0"/>
              <a:t>A formação SHEP é sobre a </a:t>
            </a:r>
            <a:r>
              <a:rPr lang="pt-BR" dirty="0">
                <a:solidFill>
                  <a:srgbClr val="FF0000"/>
                </a:solidFill>
              </a:rPr>
              <a:t>capacitação dos agricultores</a:t>
            </a:r>
            <a:r>
              <a:rPr lang="pt-BR" dirty="0"/>
              <a:t>, não sobre dar-lhes assistência financeira e/ou material. </a:t>
            </a:r>
          </a:p>
          <a:p>
            <a:pPr lvl="2"/>
            <a:r>
              <a:rPr lang="pt-BR" dirty="0"/>
              <a:t>Através de SHEP, os agricultores tornar-se-ão</a:t>
            </a:r>
            <a:r>
              <a:rPr lang="pt-BR" dirty="0">
                <a:solidFill>
                  <a:srgbClr val="FF0000"/>
                </a:solidFill>
              </a:rPr>
              <a:t> auto-suficientes com aspirações empreendedoras</a:t>
            </a:r>
            <a:r>
              <a:rPr lang="pt-B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4</a:t>
            </a:fld>
            <a:endParaRPr kumimoji="1"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84430" y="2978092"/>
            <a:ext cx="3631307" cy="2660143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35709" y="1588038"/>
            <a:ext cx="100662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・</a:t>
            </a:r>
            <a:r>
              <a:rPr lang="pt-PT" sz="3200" dirty="0"/>
              <a:t>Seminário de Sensibilização dos agricultores alvo visam: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660" y="455307"/>
            <a:ext cx="10906125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 QUÊ? </a:t>
            </a:r>
            <a:r>
              <a:rPr kumimoji="1" lang="en-US" dirty="0">
                <a:solidFill>
                  <a:srgbClr val="FF0000"/>
                </a:solidFill>
              </a:rPr>
              <a:t>: </a:t>
            </a:r>
            <a:r>
              <a:rPr lang="pt-PT" dirty="0"/>
              <a:t>Perfil do Seminário de Sensibilização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811" y="1780870"/>
            <a:ext cx="10515600" cy="3505702"/>
          </a:xfrm>
        </p:spPr>
        <p:txBody>
          <a:bodyPr>
            <a:normAutofit/>
          </a:bodyPr>
          <a:lstStyle/>
          <a:p>
            <a:r>
              <a:rPr lang="pt-PT" dirty="0"/>
              <a:t>Peça a todos os membros do grupo alvo de agricultores que se reúnam para a realização de um Seminário de Sensibilização na sua comunidade.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pt-PT" dirty="0"/>
              <a:t>Explique os detalhes do curso de formação de SHEP.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pt-PT" dirty="0"/>
              <a:t>Esclareça o cronograma da formação.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pt-PT" dirty="0"/>
              <a:t>Partilhe a visão e objectivo com os agricultores.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5</a:t>
            </a:fld>
            <a:endParaRPr kumimoji="1"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9146" y="4104646"/>
            <a:ext cx="984416" cy="188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9488"/>
            <a:ext cx="10515600" cy="1325563"/>
          </a:xfrm>
        </p:spPr>
        <p:txBody>
          <a:bodyPr/>
          <a:lstStyle/>
          <a:p>
            <a:r>
              <a:rPr kumimoji="1" lang="en-US" dirty="0">
                <a:solidFill>
                  <a:srgbClr val="FF0000"/>
                </a:solidFill>
              </a:rPr>
              <a:t>COMO?: </a:t>
            </a:r>
            <a:r>
              <a:rPr lang="pt-PT" dirty="0"/>
              <a:t>Dicas Chave para Implementação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237" y="1244647"/>
            <a:ext cx="11607526" cy="3148893"/>
          </a:xfrm>
        </p:spPr>
        <p:txBody>
          <a:bodyPr>
            <a:normAutofit/>
          </a:bodyPr>
          <a:lstStyle/>
          <a:p>
            <a:r>
              <a:rPr lang="pt-PT" sz="3400" dirty="0"/>
              <a:t>O Seminário de Sensibilização é um evento inicial importante em que os implementadores e agricultores </a:t>
            </a:r>
            <a:r>
              <a:rPr lang="pt-PT" sz="3400" dirty="0">
                <a:solidFill>
                  <a:srgbClr val="FF0000"/>
                </a:solidFill>
              </a:rPr>
              <a:t>partilham a visão SHEP</a:t>
            </a:r>
            <a:r>
              <a:rPr lang="pt-PT" sz="3400" dirty="0"/>
              <a:t>.</a:t>
            </a:r>
            <a:endParaRPr lang="en-US" sz="3400" dirty="0"/>
          </a:p>
          <a:p>
            <a:r>
              <a:rPr lang="pt-PT" sz="3400" dirty="0"/>
              <a:t>Os agricultores compreendem e concordam que a visão só será </a:t>
            </a:r>
            <a:r>
              <a:rPr lang="pt-PT" sz="3400" dirty="0">
                <a:solidFill>
                  <a:srgbClr val="FF0000"/>
                </a:solidFill>
              </a:rPr>
              <a:t>alcançada através das próprias iniciativas dos agricultores</a:t>
            </a:r>
            <a:r>
              <a:rPr lang="pt-PT" sz="3400" dirty="0"/>
              <a:t> para fazerem avançar a agricultura orientada para o mercado.</a:t>
            </a:r>
            <a:endParaRPr kumimoji="1"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6</a:t>
            </a:fld>
            <a:endParaRPr kumimoji="1"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398" y="4659767"/>
            <a:ext cx="8638560" cy="150084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746638" y="4393540"/>
            <a:ext cx="2800040" cy="38860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>
                <a:solidFill>
                  <a:schemeClr val="tx1"/>
                </a:solidFill>
              </a:rPr>
              <a:t>Aumentando a motivação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22473" y="4781290"/>
            <a:ext cx="5217720" cy="1246495"/>
          </a:xfrm>
          <a:prstGeom prst="rect">
            <a:avLst/>
          </a:prstGeom>
          <a:solidFill>
            <a:srgbClr val="FFCCCC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500" dirty="0" err="1"/>
              <a:t>Somos</a:t>
            </a:r>
            <a:r>
              <a:rPr lang="en-US" sz="2500" dirty="0"/>
              <a:t> “</a:t>
            </a:r>
            <a:r>
              <a:rPr lang="en-US" sz="2500" dirty="0" err="1"/>
              <a:t>responsaveis</a:t>
            </a:r>
            <a:r>
              <a:rPr lang="en-US" sz="2500" dirty="0"/>
              <a:t>” </a:t>
            </a:r>
            <a:r>
              <a:rPr lang="en-US" sz="2500" dirty="0" err="1"/>
              <a:t>pelas</a:t>
            </a:r>
            <a:r>
              <a:rPr lang="en-US" sz="2500" dirty="0"/>
              <a:t> </a:t>
            </a:r>
            <a:r>
              <a:rPr lang="en-US" sz="2500" dirty="0" err="1"/>
              <a:t>nossas</a:t>
            </a:r>
            <a:r>
              <a:rPr lang="en-US" sz="2500" dirty="0"/>
              <a:t> ac</a:t>
            </a:r>
            <a:r>
              <a:rPr lang="pt-BR" sz="2500" dirty="0" err="1"/>
              <a:t>çoes</a:t>
            </a:r>
            <a:r>
              <a:rPr lang="pt-BR" sz="2500" dirty="0"/>
              <a:t> para avançar com o nosso negócio de horticultura.</a:t>
            </a:r>
          </a:p>
        </p:txBody>
      </p:sp>
      <p:sp>
        <p:nvSpPr>
          <p:cNvPr id="10" name="楕円 9"/>
          <p:cNvSpPr/>
          <p:nvPr/>
        </p:nvSpPr>
        <p:spPr>
          <a:xfrm>
            <a:off x="9024389" y="4827362"/>
            <a:ext cx="1872960" cy="1167706"/>
          </a:xfrm>
          <a:prstGeom prst="ellipse">
            <a:avLst/>
          </a:prstGeom>
          <a:solidFill>
            <a:srgbClr val="E45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lang="en-US" altLang="ja-JP" sz="1900" b="1" dirty="0" err="1">
                <a:solidFill>
                  <a:schemeClr val="bg1"/>
                </a:solidFill>
              </a:rPr>
              <a:t>Apoio</a:t>
            </a:r>
            <a:r>
              <a:rPr lang="en-US" altLang="ja-JP" sz="1900" b="1" dirty="0">
                <a:solidFill>
                  <a:schemeClr val="bg1"/>
                </a:solidFill>
              </a:rPr>
              <a:t> à </a:t>
            </a:r>
            <a:r>
              <a:rPr lang="en-US" altLang="ja-JP" sz="1900" b="1" dirty="0" err="1">
                <a:solidFill>
                  <a:schemeClr val="bg1"/>
                </a:solidFill>
              </a:rPr>
              <a:t>Autonomia</a:t>
            </a:r>
            <a:endParaRPr lang="en-US" altLang="ja-JP" sz="1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00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r>
              <a:rPr kumimoji="1" lang="en-US" dirty="0">
                <a:solidFill>
                  <a:srgbClr val="FF0000"/>
                </a:solidFill>
              </a:rPr>
              <a:t>COMO?: </a:t>
            </a:r>
            <a:r>
              <a:rPr lang="pt-PT" dirty="0"/>
              <a:t>Dicas Chave para Implementação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1" y="1213382"/>
            <a:ext cx="11270712" cy="5113838"/>
          </a:xfrm>
        </p:spPr>
        <p:txBody>
          <a:bodyPr>
            <a:normAutofit/>
          </a:bodyPr>
          <a:lstStyle/>
          <a:p>
            <a:r>
              <a:rPr lang="pt-PT" dirty="0"/>
              <a:t>Os agricultores compreendem que SHEP é </a:t>
            </a:r>
            <a:r>
              <a:rPr lang="pt-PT" dirty="0">
                <a:solidFill>
                  <a:srgbClr val="FF0000"/>
                </a:solidFill>
              </a:rPr>
              <a:t>meramente assistência técnica sem a disponibilização de qualquer apoio financeiro ou material</a:t>
            </a:r>
            <a:r>
              <a:rPr lang="pt-PT" dirty="0"/>
              <a:t> do governo.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7</a:t>
            </a:fld>
            <a:endParaRPr kumimoji="1"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981" y="3081977"/>
            <a:ext cx="8423093" cy="13811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17" y="4824550"/>
            <a:ext cx="8324692" cy="152731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946701" y="2811439"/>
            <a:ext cx="2682397" cy="38403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>
                <a:solidFill>
                  <a:schemeClr val="tx1"/>
                </a:solidFill>
              </a:rPr>
              <a:t>Aumentando a motivação </a:t>
            </a:r>
            <a:endParaRPr kumimoji="1" lang="en-US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44507" y="4572000"/>
            <a:ext cx="3191767" cy="40092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>
                <a:solidFill>
                  <a:schemeClr val="tx1"/>
                </a:solidFill>
              </a:rPr>
              <a:t>Aumentando a motivação </a:t>
            </a:r>
            <a:endParaRPr kumimoji="1" lang="en-US" b="1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28989" y="3366663"/>
            <a:ext cx="4709327" cy="830997"/>
          </a:xfrm>
          <a:prstGeom prst="rect">
            <a:avLst/>
          </a:prstGeom>
          <a:solidFill>
            <a:srgbClr val="FFCCCC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/>
              <a:t>Estamos </a:t>
            </a:r>
            <a:r>
              <a:rPr lang="en-US" sz="2400" dirty="0" err="1"/>
              <a:t>animados</a:t>
            </a:r>
            <a:r>
              <a:rPr lang="en-US" sz="2400" dirty="0"/>
              <a:t> 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poder</a:t>
            </a:r>
            <a:r>
              <a:rPr lang="en-US" sz="2400" dirty="0"/>
              <a:t> </a:t>
            </a:r>
            <a:r>
              <a:rPr lang="en-US" sz="2400" dirty="0" err="1"/>
              <a:t>aprender</a:t>
            </a:r>
            <a:r>
              <a:rPr lang="en-US" sz="2400" dirty="0"/>
              <a:t> algo novo.</a:t>
            </a:r>
            <a:endParaRPr lang="pt-BR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58193" y="5004211"/>
            <a:ext cx="4769409" cy="1107996"/>
          </a:xfrm>
          <a:prstGeom prst="rect">
            <a:avLst/>
          </a:prstGeom>
          <a:solidFill>
            <a:srgbClr val="FFCCCC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200" dirty="0"/>
              <a:t>Estamos </a:t>
            </a:r>
            <a:r>
              <a:rPr lang="en-US" sz="2200" dirty="0" err="1"/>
              <a:t>felizes</a:t>
            </a:r>
            <a:r>
              <a:rPr lang="en-US" sz="2200" dirty="0"/>
              <a:t> </a:t>
            </a:r>
            <a:r>
              <a:rPr lang="en-US" sz="2200" dirty="0" err="1"/>
              <a:t>porque</a:t>
            </a:r>
            <a:r>
              <a:rPr lang="en-US" sz="2200" dirty="0"/>
              <a:t> </a:t>
            </a:r>
            <a:r>
              <a:rPr lang="en-US" sz="2200" dirty="0" err="1"/>
              <a:t>os</a:t>
            </a:r>
            <a:r>
              <a:rPr lang="en-US" sz="2200" dirty="0"/>
              <a:t> </a:t>
            </a:r>
            <a:r>
              <a:rPr lang="en-US" sz="2200" dirty="0" err="1"/>
              <a:t>extensionistas</a:t>
            </a:r>
            <a:r>
              <a:rPr lang="en-US" sz="2200" dirty="0"/>
              <a:t> </a:t>
            </a:r>
            <a:r>
              <a:rPr lang="en-US" sz="2200" dirty="0" err="1"/>
              <a:t>entendem</a:t>
            </a:r>
            <a:r>
              <a:rPr lang="en-US" sz="2200" dirty="0"/>
              <a:t> as </a:t>
            </a:r>
            <a:r>
              <a:rPr lang="en-US" sz="2200" dirty="0" err="1"/>
              <a:t>nossas</a:t>
            </a:r>
            <a:r>
              <a:rPr lang="en-US" sz="2200" dirty="0"/>
              <a:t> </a:t>
            </a:r>
            <a:r>
              <a:rPr lang="en-US" sz="2200" dirty="0" err="1"/>
              <a:t>dificuldades</a:t>
            </a:r>
            <a:r>
              <a:rPr lang="en-US" sz="2200" dirty="0"/>
              <a:t> e </a:t>
            </a:r>
            <a:r>
              <a:rPr lang="en-US" sz="2200" dirty="0" err="1"/>
              <a:t>ajudam-nos</a:t>
            </a:r>
            <a:r>
              <a:rPr lang="en-US" sz="2200" dirty="0"/>
              <a:t> a </a:t>
            </a:r>
            <a:r>
              <a:rPr lang="en-US" sz="2200" dirty="0" err="1"/>
              <a:t>melhorar</a:t>
            </a:r>
            <a:r>
              <a:rPr lang="pt-BR" sz="2200" dirty="0"/>
              <a:t>.</a:t>
            </a:r>
          </a:p>
        </p:txBody>
      </p:sp>
      <p:sp>
        <p:nvSpPr>
          <p:cNvPr id="10" name="楕円 9"/>
          <p:cNvSpPr/>
          <p:nvPr/>
        </p:nvSpPr>
        <p:spPr>
          <a:xfrm>
            <a:off x="9991375" y="3223885"/>
            <a:ext cx="2048265" cy="1031846"/>
          </a:xfrm>
          <a:prstGeom prst="ellipse">
            <a:avLst/>
          </a:prstGeom>
          <a:solidFill>
            <a:srgbClr val="E45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b="1" dirty="0" err="1">
                <a:solidFill>
                  <a:schemeClr val="bg1"/>
                </a:solidFill>
                <a:ea typeface="ＭＳ Ｐゴシック"/>
              </a:rPr>
              <a:t>Apoio</a:t>
            </a:r>
            <a:r>
              <a:rPr lang="en-US" altLang="ja-JP" b="1" dirty="0">
                <a:solidFill>
                  <a:schemeClr val="bg1"/>
                </a:solidFill>
                <a:ea typeface="ＭＳ Ｐゴシック"/>
              </a:rPr>
              <a:t> à </a:t>
            </a:r>
            <a:r>
              <a:rPr lang="en-US" altLang="ja-JP" b="1" dirty="0" err="1">
                <a:solidFill>
                  <a:schemeClr val="bg1"/>
                </a:solidFill>
                <a:ea typeface="ＭＳ Ｐゴシック"/>
              </a:rPr>
              <a:t>Competência</a:t>
            </a:r>
            <a:endParaRPr lang="en-US" altLang="ja-JP" b="1" dirty="0" err="1">
              <a:solidFill>
                <a:schemeClr val="bg1"/>
              </a:solidFill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7030309" y="4957898"/>
            <a:ext cx="2594641" cy="1040312"/>
          </a:xfrm>
          <a:prstGeom prst="ellipse">
            <a:avLst/>
          </a:prstGeom>
          <a:solidFill>
            <a:srgbClr val="E45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altLang="ja-JP" b="1" dirty="0" err="1">
                <a:solidFill>
                  <a:schemeClr val="bg1"/>
                </a:solidFill>
                <a:ea typeface="ＭＳ Ｐゴシック"/>
              </a:rPr>
              <a:t>Apoio</a:t>
            </a:r>
            <a:r>
              <a:rPr lang="en-US" altLang="ja-JP" b="1" dirty="0">
                <a:solidFill>
                  <a:schemeClr val="bg1"/>
                </a:solidFill>
                <a:ea typeface="ＭＳ Ｐゴシック"/>
              </a:rPr>
              <a:t> </a:t>
            </a:r>
            <a:r>
              <a:rPr lang="en-US" altLang="ja-JP" b="1" dirty="0" err="1">
                <a:solidFill>
                  <a:schemeClr val="bg1"/>
                </a:solidFill>
                <a:ea typeface="ＭＳ Ｐゴシック"/>
              </a:rPr>
              <a:t>ao</a:t>
            </a:r>
            <a:r>
              <a:rPr lang="en-US" altLang="ja-JP" b="1" dirty="0">
                <a:solidFill>
                  <a:schemeClr val="bg1"/>
                </a:solidFill>
                <a:ea typeface="ＭＳ Ｐゴシック"/>
              </a:rPr>
              <a:t> </a:t>
            </a:r>
            <a:endParaRPr lang="en-US" altLang="ja-JP" b="1" dirty="0" err="1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r>
              <a:rPr lang="en-US" altLang="ja-JP" b="1" dirty="0" err="1">
                <a:solidFill>
                  <a:schemeClr val="bg1"/>
                </a:solidFill>
                <a:ea typeface="ＭＳ Ｐゴシック"/>
              </a:rPr>
              <a:t>Relacionamento</a:t>
            </a:r>
            <a:endParaRPr lang="en-US" altLang="ja-JP" b="1" dirty="0" err="1">
              <a:solidFill>
                <a:schemeClr val="bg1"/>
              </a:solidFill>
              <a:ea typeface="ＭＳ Ｐ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8344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kumimoji="1" lang="en-US" dirty="0">
                <a:solidFill>
                  <a:schemeClr val="tx1"/>
                </a:solidFill>
              </a:rPr>
              <a:t>PARTE 2: PRÁTICA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8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523269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2" y="236606"/>
            <a:ext cx="11272837" cy="1325563"/>
          </a:xfrm>
        </p:spPr>
        <p:txBody>
          <a:bodyPr>
            <a:normAutofit/>
          </a:bodyPr>
          <a:lstStyle/>
          <a:p>
            <a:r>
              <a:rPr kumimoji="1" lang="en-US" dirty="0">
                <a:solidFill>
                  <a:srgbClr val="FF0000"/>
                </a:solidFill>
              </a:rPr>
              <a:t>PASSO: </a:t>
            </a:r>
            <a:r>
              <a:rPr lang="pt-PT" dirty="0"/>
              <a:t>Procedimentos de Implementação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2" y="1591846"/>
            <a:ext cx="11771655" cy="49672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dirty="0"/>
              <a:t>Convocar uma reunião na comunidade do grupo de agricultores alvo.</a:t>
            </a:r>
          </a:p>
          <a:p>
            <a:pPr marL="742950" indent="-742950">
              <a:buFont typeface="+mj-lt"/>
              <a:buAutoNum type="arabicPeriod"/>
            </a:pPr>
            <a:r>
              <a:rPr lang="pt-BR" dirty="0"/>
              <a:t>Explicar a essência da Abordagem SHEP, a fim de partilhar a visão.</a:t>
            </a:r>
          </a:p>
          <a:p>
            <a:pPr marL="742950" indent="-742950">
              <a:buFont typeface="+mj-lt"/>
              <a:buAutoNum type="arabicPeriod"/>
            </a:pPr>
            <a:r>
              <a:rPr lang="pt-BR" dirty="0"/>
              <a:t>Explicar os detalhes e o calendário das actividades de SHEP, os papéis e as responsabilidades dos agricultores.</a:t>
            </a:r>
          </a:p>
          <a:p>
            <a:pPr marL="742950" indent="-742950">
              <a:buFont typeface="+mj-lt"/>
              <a:buAutoNum type="arabicPeriod"/>
            </a:pPr>
            <a:r>
              <a:rPr lang="pt-BR" dirty="0"/>
              <a:t>Enfatizar a importância da participação equitativa de homens e mulheres na recepção de formação e tomada de decisões.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9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f9216-17ea-4c10-abb6-43a658e75ede">
      <Terms xmlns="http://schemas.microsoft.com/office/infopath/2007/PartnerControls"/>
    </lcf76f155ced4ddcb4097134ff3c332f>
    <TaxCatchAll xmlns="b94aba0d-0b37-450f-acf1-6ab612cafb6d" xsi:nil="true"/>
    <SharedWithUsers xmlns="b94aba0d-0b37-450f-acf1-6ab612cafb6d">
      <UserInfo>
        <DisplayName/>
        <AccountId xsi:nil="true"/>
        <AccountType/>
      </UserInfo>
    </SharedWithUsers>
    <MediaLengthInSeconds xmlns="b5df9216-17ea-4c10-abb6-43a658e75ed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F11E3B5A638248B8360CDC73F5175A" ma:contentTypeVersion="18" ma:contentTypeDescription="新しいドキュメントを作成します。" ma:contentTypeScope="" ma:versionID="4727cdbd0fd9f8089d045891ae666004">
  <xsd:schema xmlns:xsd="http://www.w3.org/2001/XMLSchema" xmlns:xs="http://www.w3.org/2001/XMLSchema" xmlns:p="http://schemas.microsoft.com/office/2006/metadata/properties" xmlns:ns2="b5df9216-17ea-4c10-abb6-43a658e75ede" xmlns:ns3="b94aba0d-0b37-450f-acf1-6ab612cafb6d" targetNamespace="http://schemas.microsoft.com/office/2006/metadata/properties" ma:root="true" ma:fieldsID="aa4d7870900b9d65edf52ede02b3442d" ns2:_="" ns3:_="">
    <xsd:import namespace="b5df9216-17ea-4c10-abb6-43a658e75ede"/>
    <xsd:import namespace="b94aba0d-0b37-450f-acf1-6ab612caf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f9216-17ea-4c10-abb6-43a658e75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7e32e000-d71a-4941-98f3-c6f5b59317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aba0d-0b37-450f-acf1-6ab612cafb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0e04c1-ccbc-4a27-94ac-d2f26473e50f}" ma:internalName="TaxCatchAll" ma:showField="CatchAllData" ma:web="b94aba0d-0b37-450f-acf1-6ab612cafb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E6E69B-FD34-4EA7-94DE-7FD4CE00CCDE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5df9216-17ea-4c10-abb6-43a658e75ede"/>
    <ds:schemaRef ds:uri="http://purl.org/dc/elements/1.1/"/>
    <ds:schemaRef ds:uri="b94aba0d-0b37-450f-acf1-6ab612cafb6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9E3545-FD33-4EA2-A8DB-9852C9C71E6E}"/>
</file>

<file path=customXml/itemProps3.xml><?xml version="1.0" encoding="utf-8"?>
<ds:datastoreItem xmlns:ds="http://schemas.openxmlformats.org/officeDocument/2006/customXml" ds:itemID="{306DBC88-758A-4FAB-87D0-60E922A05E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996</Words>
  <Application>Microsoft Office PowerPoint</Application>
  <PresentationFormat>Widescreen</PresentationFormat>
  <Paragraphs>105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Seminário de Sensibilização Métodos de Implementação </vt:lpstr>
      <vt:lpstr>Onde nos encontramos?:  Seminário de Sensibilização sobre os 4 Passos de SHEP</vt:lpstr>
      <vt:lpstr>PARTE 1: CONCEITO</vt:lpstr>
      <vt:lpstr>PORQUÊ?:  Objectivos do Seminário de Sensibilização </vt:lpstr>
      <vt:lpstr>O QUÊ? : Perfil do Seminário de Sensibilização</vt:lpstr>
      <vt:lpstr>COMO?: Dicas Chave para Implementação</vt:lpstr>
      <vt:lpstr>COMO?: Dicas Chave para Implementação</vt:lpstr>
      <vt:lpstr>PARTE 2: PRÁTICA</vt:lpstr>
      <vt:lpstr>PASSO: Procedimentos de Implementação</vt:lpstr>
      <vt:lpstr> PASSO: Procedimentos de Implementação              (Agenda do Seminário de Sensibilização) </vt:lpstr>
      <vt:lpstr>PASSO: Procedimentos de Implementação                 (Agenda do Seminário de Sensibilização)</vt:lpstr>
      <vt:lpstr> LISTA DE CONTROLO: Aspectos a serem confirmados após o Seminário de Sensibilização </vt:lpstr>
      <vt:lpstr>RESOLUÇÃO DE PROBLEMAS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de Sensibilização Métodos de Implementação</dc:title>
  <dc:creator>Ilenio</dc:creator>
  <cp:lastModifiedBy>Kuribayashi, Nobuaki[栗林 伸昭]</cp:lastModifiedBy>
  <cp:revision>72</cp:revision>
  <dcterms:created xsi:type="dcterms:W3CDTF">2019-05-01T16:27:56Z</dcterms:created>
  <dcterms:modified xsi:type="dcterms:W3CDTF">2023-01-31T11:59:20Z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0x010100D3F11E3B5A638248B8360CDC73F5175A</vt:lpwstr>
  </property>
  <property fmtid="{D5CDD505-2E9C-101B-9397-08002B2CF9AE}" pid="3" name="Order">
    <vt:r8>132284800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MediaServiceImageTags">
    <vt:lpwstr/>
  </property>
</Properties>
</file>