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82" r:id="rId5"/>
    <p:sldId id="292" r:id="rId6"/>
    <p:sldId id="289" r:id="rId7"/>
    <p:sldId id="257" r:id="rId8"/>
    <p:sldId id="291" r:id="rId9"/>
    <p:sldId id="261" r:id="rId10"/>
    <p:sldId id="284" r:id="rId11"/>
    <p:sldId id="285" r:id="rId12"/>
    <p:sldId id="290" r:id="rId13"/>
    <p:sldId id="262" r:id="rId14"/>
    <p:sldId id="266" r:id="rId15"/>
    <p:sldId id="263" r:id="rId16"/>
    <p:sldId id="286" r:id="rId17"/>
    <p:sldId id="281" r:id="rId18"/>
    <p:sldId id="288"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08A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1EA64E-18DA-DC34-B40B-13DBF9852FE2}" v="897" dt="2022-12-27T12:19:00.324"/>
    <p1510:client id="{8E260097-4B72-A669-02FE-F8E7F31208DC}" v="836" dt="2022-12-23T14:18:49.950"/>
    <p1510:client id="{AC2B096F-DDA5-9A21-C648-17CEF6A1BD32}" v="82" dt="2022-12-23T15:17:25.155"/>
    <p1510:client id="{C06FF71F-AF92-5875-F0DE-5CE00EE3C0E6}" v="41" dt="2023-01-31T12:12:45.331"/>
    <p1510:client id="{C4099F42-9357-39AA-1C5D-20E9AAB80B66}" v="11" dt="2023-01-30T11:30:43.2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snapToGrid="0">
      <p:cViewPr varScale="1">
        <p:scale>
          <a:sx n="111" d="100"/>
          <a:sy n="111" d="100"/>
        </p:scale>
        <p:origin x="384"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aEdson, MZ[Marina Edson]" userId="S::marinaedson.mz@jica.go.jp::3edd06cc-5e5d-4291-ab70-05039e2b6ef0" providerId="AD" clId="Web-{8E260097-4B72-A669-02FE-F8E7F31208DC}"/>
    <pc:docChg chg="modSld">
      <pc:chgData name="MarinaEdson, MZ[Marina Edson]" userId="S::marinaedson.mz@jica.go.jp::3edd06cc-5e5d-4291-ab70-05039e2b6ef0" providerId="AD" clId="Web-{8E260097-4B72-A669-02FE-F8E7F31208DC}" dt="2022-12-23T14:18:49.950" v="449" actId="20577"/>
      <pc:docMkLst>
        <pc:docMk/>
      </pc:docMkLst>
      <pc:sldChg chg="addSp modSp">
        <pc:chgData name="MarinaEdson, MZ[Marina Edson]" userId="S::marinaedson.mz@jica.go.jp::3edd06cc-5e5d-4291-ab70-05039e2b6ef0" providerId="AD" clId="Web-{8E260097-4B72-A669-02FE-F8E7F31208DC}" dt="2022-12-23T13:38:23.096" v="58" actId="1076"/>
        <pc:sldMkLst>
          <pc:docMk/>
          <pc:sldMk cId="1901100819" sldId="261"/>
        </pc:sldMkLst>
        <pc:spChg chg="mod">
          <ac:chgData name="MarinaEdson, MZ[Marina Edson]" userId="S::marinaedson.mz@jica.go.jp::3edd06cc-5e5d-4291-ab70-05039e2b6ef0" providerId="AD" clId="Web-{8E260097-4B72-A669-02FE-F8E7F31208DC}" dt="2022-12-23T13:38:23.096" v="58" actId="1076"/>
          <ac:spMkLst>
            <pc:docMk/>
            <pc:sldMk cId="1901100819" sldId="261"/>
            <ac:spMk id="7" creationId="{00000000-0000-0000-0000-000000000000}"/>
          </ac:spMkLst>
        </pc:spChg>
        <pc:spChg chg="add">
          <ac:chgData name="MarinaEdson, MZ[Marina Edson]" userId="S::marinaedson.mz@jica.go.jp::3edd06cc-5e5d-4291-ab70-05039e2b6ef0" providerId="AD" clId="Web-{8E260097-4B72-A669-02FE-F8E7F31208DC}" dt="2022-12-23T13:33:03.567" v="0"/>
          <ac:spMkLst>
            <pc:docMk/>
            <pc:sldMk cId="1901100819" sldId="261"/>
            <ac:spMk id="8" creationId="{040ABBC6-6B51-B9E6-287C-3AD7D8D5AACE}"/>
          </ac:spMkLst>
        </pc:spChg>
        <pc:spChg chg="add mod">
          <ac:chgData name="MarinaEdson, MZ[Marina Edson]" userId="S::marinaedson.mz@jica.go.jp::3edd06cc-5e5d-4291-ab70-05039e2b6ef0" providerId="AD" clId="Web-{8E260097-4B72-A669-02FE-F8E7F31208DC}" dt="2022-12-23T13:38:10.392" v="57" actId="14100"/>
          <ac:spMkLst>
            <pc:docMk/>
            <pc:sldMk cId="1901100819" sldId="261"/>
            <ac:spMk id="10" creationId="{62996652-CCDB-5B5C-A03B-A34580D02BBF}"/>
          </ac:spMkLst>
        </pc:spChg>
      </pc:sldChg>
      <pc:sldChg chg="addSp delSp modSp">
        <pc:chgData name="MarinaEdson, MZ[Marina Edson]" userId="S::marinaedson.mz@jica.go.jp::3edd06cc-5e5d-4291-ab70-05039e2b6ef0" providerId="AD" clId="Web-{8E260097-4B72-A669-02FE-F8E7F31208DC}" dt="2022-12-23T14:06:29.563" v="231" actId="14100"/>
        <pc:sldMkLst>
          <pc:docMk/>
          <pc:sldMk cId="4185033112" sldId="284"/>
        </pc:sldMkLst>
        <pc:spChg chg="mod">
          <ac:chgData name="MarinaEdson, MZ[Marina Edson]" userId="S::marinaedson.mz@jica.go.jp::3edd06cc-5e5d-4291-ab70-05039e2b6ef0" providerId="AD" clId="Web-{8E260097-4B72-A669-02FE-F8E7F31208DC}" dt="2022-12-23T14:06:29.563" v="231" actId="14100"/>
          <ac:spMkLst>
            <pc:docMk/>
            <pc:sldMk cId="4185033112" sldId="284"/>
            <ac:spMk id="10" creationId="{00000000-0000-0000-0000-000000000000}"/>
          </ac:spMkLst>
        </pc:spChg>
        <pc:spChg chg="mod">
          <ac:chgData name="MarinaEdson, MZ[Marina Edson]" userId="S::marinaedson.mz@jica.go.jp::3edd06cc-5e5d-4291-ab70-05039e2b6ef0" providerId="AD" clId="Web-{8E260097-4B72-A669-02FE-F8E7F31208DC}" dt="2022-12-23T13:39:12.503" v="61" actId="14100"/>
          <ac:spMkLst>
            <pc:docMk/>
            <pc:sldMk cId="4185033112" sldId="284"/>
            <ac:spMk id="11" creationId="{00000000-0000-0000-0000-000000000000}"/>
          </ac:spMkLst>
        </pc:spChg>
        <pc:spChg chg="add del mod">
          <ac:chgData name="MarinaEdson, MZ[Marina Edson]" userId="S::marinaedson.mz@jica.go.jp::3edd06cc-5e5d-4291-ab70-05039e2b6ef0" providerId="AD" clId="Web-{8E260097-4B72-A669-02FE-F8E7F31208DC}" dt="2022-12-23T13:41:50.413" v="125" actId="1076"/>
          <ac:spMkLst>
            <pc:docMk/>
            <pc:sldMk cId="4185033112" sldId="284"/>
            <ac:spMk id="12" creationId="{00000000-0000-0000-0000-000000000000}"/>
          </ac:spMkLst>
        </pc:spChg>
        <pc:spChg chg="mod">
          <ac:chgData name="MarinaEdson, MZ[Marina Edson]" userId="S::marinaedson.mz@jica.go.jp::3edd06cc-5e5d-4291-ab70-05039e2b6ef0" providerId="AD" clId="Web-{8E260097-4B72-A669-02FE-F8E7F31208DC}" dt="2022-12-23T14:06:15.907" v="229" actId="1076"/>
          <ac:spMkLst>
            <pc:docMk/>
            <pc:sldMk cId="4185033112" sldId="284"/>
            <ac:spMk id="13" creationId="{00000000-0000-0000-0000-000000000000}"/>
          </ac:spMkLst>
        </pc:spChg>
      </pc:sldChg>
      <pc:sldChg chg="modSp">
        <pc:chgData name="MarinaEdson, MZ[Marina Edson]" userId="S::marinaedson.mz@jica.go.jp::3edd06cc-5e5d-4291-ab70-05039e2b6ef0" providerId="AD" clId="Web-{8E260097-4B72-A669-02FE-F8E7F31208DC}" dt="2022-12-23T14:18:49.950" v="449" actId="20577"/>
        <pc:sldMkLst>
          <pc:docMk/>
          <pc:sldMk cId="960421173" sldId="285"/>
        </pc:sldMkLst>
        <pc:spChg chg="mod">
          <ac:chgData name="MarinaEdson, MZ[Marina Edson]" userId="S::marinaedson.mz@jica.go.jp::3edd06cc-5e5d-4291-ab70-05039e2b6ef0" providerId="AD" clId="Web-{8E260097-4B72-A669-02FE-F8E7F31208DC}" dt="2022-12-23T14:11:27.512" v="292" actId="20577"/>
          <ac:spMkLst>
            <pc:docMk/>
            <pc:sldMk cId="960421173" sldId="285"/>
            <ac:spMk id="3" creationId="{00000000-0000-0000-0000-000000000000}"/>
          </ac:spMkLst>
        </pc:spChg>
        <pc:spChg chg="mod">
          <ac:chgData name="MarinaEdson, MZ[Marina Edson]" userId="S::marinaedson.mz@jica.go.jp::3edd06cc-5e5d-4291-ab70-05039e2b6ef0" providerId="AD" clId="Web-{8E260097-4B72-A669-02FE-F8E7F31208DC}" dt="2022-12-23T14:13:26.205" v="382" actId="20577"/>
          <ac:spMkLst>
            <pc:docMk/>
            <pc:sldMk cId="960421173" sldId="285"/>
            <ac:spMk id="8" creationId="{00000000-0000-0000-0000-000000000000}"/>
          </ac:spMkLst>
        </pc:spChg>
        <pc:spChg chg="mod">
          <ac:chgData name="MarinaEdson, MZ[Marina Edson]" userId="S::marinaedson.mz@jica.go.jp::3edd06cc-5e5d-4291-ab70-05039e2b6ef0" providerId="AD" clId="Web-{8E260097-4B72-A669-02FE-F8E7F31208DC}" dt="2022-12-23T14:18:49.950" v="449" actId="20577"/>
          <ac:spMkLst>
            <pc:docMk/>
            <pc:sldMk cId="960421173" sldId="285"/>
            <ac:spMk id="9" creationId="{00000000-0000-0000-0000-000000000000}"/>
          </ac:spMkLst>
        </pc:spChg>
      </pc:sldChg>
    </pc:docChg>
  </pc:docChgLst>
  <pc:docChgLst>
    <pc:chgData name="MarinaEdson, MZ[Marina Edson]" userId="S::marinaedson.mz@jica.go.jp::3edd06cc-5e5d-4291-ab70-05039e2b6ef0" providerId="AD" clId="Web-{811EA64E-18DA-DC34-B40B-13DBF9852FE2}"/>
    <pc:docChg chg="modSld">
      <pc:chgData name="MarinaEdson, MZ[Marina Edson]" userId="S::marinaedson.mz@jica.go.jp::3edd06cc-5e5d-4291-ab70-05039e2b6ef0" providerId="AD" clId="Web-{811EA64E-18DA-DC34-B40B-13DBF9852FE2}" dt="2022-12-27T12:19:00.324" v="474" actId="1076"/>
      <pc:docMkLst>
        <pc:docMk/>
      </pc:docMkLst>
      <pc:sldChg chg="modSp">
        <pc:chgData name="MarinaEdson, MZ[Marina Edson]" userId="S::marinaedson.mz@jica.go.jp::3edd06cc-5e5d-4291-ab70-05039e2b6ef0" providerId="AD" clId="Web-{811EA64E-18DA-DC34-B40B-13DBF9852FE2}" dt="2022-12-27T12:12:02.417" v="298" actId="1076"/>
        <pc:sldMkLst>
          <pc:docMk/>
          <pc:sldMk cId="960421173" sldId="285"/>
        </pc:sldMkLst>
        <pc:spChg chg="mod">
          <ac:chgData name="MarinaEdson, MZ[Marina Edson]" userId="S::marinaedson.mz@jica.go.jp::3edd06cc-5e5d-4291-ab70-05039e2b6ef0" providerId="AD" clId="Web-{811EA64E-18DA-DC34-B40B-13DBF9852FE2}" dt="2022-12-27T11:58:04.480" v="4" actId="20577"/>
          <ac:spMkLst>
            <pc:docMk/>
            <pc:sldMk cId="960421173" sldId="285"/>
            <ac:spMk id="11" creationId="{00000000-0000-0000-0000-000000000000}"/>
          </ac:spMkLst>
        </pc:spChg>
        <pc:spChg chg="mod">
          <ac:chgData name="MarinaEdson, MZ[Marina Edson]" userId="S::marinaedson.mz@jica.go.jp::3edd06cc-5e5d-4291-ab70-05039e2b6ef0" providerId="AD" clId="Web-{811EA64E-18DA-DC34-B40B-13DBF9852FE2}" dt="2022-12-27T12:05:36.468" v="267" actId="1076"/>
          <ac:spMkLst>
            <pc:docMk/>
            <pc:sldMk cId="960421173" sldId="285"/>
            <ac:spMk id="12" creationId="{00000000-0000-0000-0000-000000000000}"/>
          </ac:spMkLst>
        </pc:spChg>
        <pc:spChg chg="mod">
          <ac:chgData name="MarinaEdson, MZ[Marina Edson]" userId="S::marinaedson.mz@jica.go.jp::3edd06cc-5e5d-4291-ab70-05039e2b6ef0" providerId="AD" clId="Web-{811EA64E-18DA-DC34-B40B-13DBF9852FE2}" dt="2022-12-27T12:10:59.134" v="294" actId="1076"/>
          <ac:spMkLst>
            <pc:docMk/>
            <pc:sldMk cId="960421173" sldId="285"/>
            <ac:spMk id="13" creationId="{00000000-0000-0000-0000-000000000000}"/>
          </ac:spMkLst>
        </pc:spChg>
        <pc:spChg chg="mod">
          <ac:chgData name="MarinaEdson, MZ[Marina Edson]" userId="S::marinaedson.mz@jica.go.jp::3edd06cc-5e5d-4291-ab70-05039e2b6ef0" providerId="AD" clId="Web-{811EA64E-18DA-DC34-B40B-13DBF9852FE2}" dt="2022-12-27T12:12:02.417" v="298" actId="1076"/>
          <ac:spMkLst>
            <pc:docMk/>
            <pc:sldMk cId="960421173" sldId="285"/>
            <ac:spMk id="14" creationId="{00000000-0000-0000-0000-000000000000}"/>
          </ac:spMkLst>
        </pc:spChg>
      </pc:sldChg>
      <pc:sldChg chg="modSp">
        <pc:chgData name="MarinaEdson, MZ[Marina Edson]" userId="S::marinaedson.mz@jica.go.jp::3edd06cc-5e5d-4291-ab70-05039e2b6ef0" providerId="AD" clId="Web-{811EA64E-18DA-DC34-B40B-13DBF9852FE2}" dt="2022-12-27T12:19:00.324" v="474" actId="1076"/>
        <pc:sldMkLst>
          <pc:docMk/>
          <pc:sldMk cId="166022577" sldId="286"/>
        </pc:sldMkLst>
        <pc:spChg chg="mod">
          <ac:chgData name="MarinaEdson, MZ[Marina Edson]" userId="S::marinaedson.mz@jica.go.jp::3edd06cc-5e5d-4291-ab70-05039e2b6ef0" providerId="AD" clId="Web-{811EA64E-18DA-DC34-B40B-13DBF9852FE2}" dt="2022-12-27T12:15:43.350" v="365" actId="20577"/>
          <ac:spMkLst>
            <pc:docMk/>
            <pc:sldMk cId="166022577" sldId="286"/>
            <ac:spMk id="7" creationId="{00000000-0000-0000-0000-000000000000}"/>
          </ac:spMkLst>
        </pc:spChg>
        <pc:spChg chg="mod">
          <ac:chgData name="MarinaEdson, MZ[Marina Edson]" userId="S::marinaedson.mz@jica.go.jp::3edd06cc-5e5d-4291-ab70-05039e2b6ef0" providerId="AD" clId="Web-{811EA64E-18DA-DC34-B40B-13DBF9852FE2}" dt="2022-12-27T12:19:00.324" v="474" actId="1076"/>
          <ac:spMkLst>
            <pc:docMk/>
            <pc:sldMk cId="166022577" sldId="286"/>
            <ac:spMk id="8" creationId="{00000000-0000-0000-0000-000000000000}"/>
          </ac:spMkLst>
        </pc:spChg>
      </pc:sldChg>
    </pc:docChg>
  </pc:docChgLst>
  <pc:docChgLst>
    <pc:chgData name="MarinaEdson, MZ[Marina Edson]" userId="S::marinaedson.mz@jica.go.jp::3edd06cc-5e5d-4291-ab70-05039e2b6ef0" providerId="AD" clId="Web-{C4099F42-9357-39AA-1C5D-20E9AAB80B66}"/>
    <pc:docChg chg="modSld">
      <pc:chgData name="MarinaEdson, MZ[Marina Edson]" userId="S::marinaedson.mz@jica.go.jp::3edd06cc-5e5d-4291-ab70-05039e2b6ef0" providerId="AD" clId="Web-{C4099F42-9357-39AA-1C5D-20E9AAB80B66}" dt="2023-01-30T11:30:33.242" v="5"/>
      <pc:docMkLst>
        <pc:docMk/>
      </pc:docMkLst>
      <pc:sldChg chg="modSp">
        <pc:chgData name="MarinaEdson, MZ[Marina Edson]" userId="S::marinaedson.mz@jica.go.jp::3edd06cc-5e5d-4291-ab70-05039e2b6ef0" providerId="AD" clId="Web-{C4099F42-9357-39AA-1C5D-20E9AAB80B66}" dt="2023-01-30T11:30:33.242" v="5"/>
        <pc:sldMkLst>
          <pc:docMk/>
          <pc:sldMk cId="3592124787" sldId="292"/>
        </pc:sldMkLst>
        <pc:graphicFrameChg chg="mod modGraphic">
          <ac:chgData name="MarinaEdson, MZ[Marina Edson]" userId="S::marinaedson.mz@jica.go.jp::3edd06cc-5e5d-4291-ab70-05039e2b6ef0" providerId="AD" clId="Web-{C4099F42-9357-39AA-1C5D-20E9AAB80B66}" dt="2023-01-30T11:30:33.242" v="5"/>
          <ac:graphicFrameMkLst>
            <pc:docMk/>
            <pc:sldMk cId="3592124787" sldId="292"/>
            <ac:graphicFrameMk id="5" creationId="{00000000-0000-0000-0000-000000000000}"/>
          </ac:graphicFrameMkLst>
        </pc:graphicFrameChg>
      </pc:sldChg>
    </pc:docChg>
  </pc:docChgLst>
  <pc:docChgLst>
    <pc:chgData name="Kuribayashi, Nobuaki[栗林 伸昭]" userId="S::kuribayashi.nobuaki3@jica.go.jp::9c818291-500f-4c57-95a1-e658bce1a3f6" providerId="AD" clId="Web-{AC2B096F-DDA5-9A21-C648-17CEF6A1BD32}"/>
    <pc:docChg chg="modSld">
      <pc:chgData name="Kuribayashi, Nobuaki[栗林 伸昭]" userId="S::kuribayashi.nobuaki3@jica.go.jp::9c818291-500f-4c57-95a1-e658bce1a3f6" providerId="AD" clId="Web-{AC2B096F-DDA5-9A21-C648-17CEF6A1BD32}" dt="2022-12-23T15:17:25.155" v="81"/>
      <pc:docMkLst>
        <pc:docMk/>
      </pc:docMkLst>
      <pc:sldChg chg="modSp">
        <pc:chgData name="Kuribayashi, Nobuaki[栗林 伸昭]" userId="S::kuribayashi.nobuaki3@jica.go.jp::9c818291-500f-4c57-95a1-e658bce1a3f6" providerId="AD" clId="Web-{AC2B096F-DDA5-9A21-C648-17CEF6A1BD32}" dt="2022-12-23T15:10:12.812" v="3"/>
        <pc:sldMkLst>
          <pc:docMk/>
          <pc:sldMk cId="1901100819" sldId="261"/>
        </pc:sldMkLst>
        <pc:spChg chg="mod">
          <ac:chgData name="Kuribayashi, Nobuaki[栗林 伸昭]" userId="S::kuribayashi.nobuaki3@jica.go.jp::9c818291-500f-4c57-95a1-e658bce1a3f6" providerId="AD" clId="Web-{AC2B096F-DDA5-9A21-C648-17CEF6A1BD32}" dt="2022-12-23T15:10:04.031" v="1" actId="1076"/>
          <ac:spMkLst>
            <pc:docMk/>
            <pc:sldMk cId="1901100819" sldId="261"/>
            <ac:spMk id="6" creationId="{00000000-0000-0000-0000-000000000000}"/>
          </ac:spMkLst>
        </pc:spChg>
        <pc:spChg chg="ord">
          <ac:chgData name="Kuribayashi, Nobuaki[栗林 伸昭]" userId="S::kuribayashi.nobuaki3@jica.go.jp::9c818291-500f-4c57-95a1-e658bce1a3f6" providerId="AD" clId="Web-{AC2B096F-DDA5-9A21-C648-17CEF6A1BD32}" dt="2022-12-23T15:10:12.812" v="3"/>
          <ac:spMkLst>
            <pc:docMk/>
            <pc:sldMk cId="1901100819" sldId="261"/>
            <ac:spMk id="7" creationId="{00000000-0000-0000-0000-000000000000}"/>
          </ac:spMkLst>
        </pc:spChg>
        <pc:spChg chg="mod">
          <ac:chgData name="Kuribayashi, Nobuaki[栗林 伸昭]" userId="S::kuribayashi.nobuaki3@jica.go.jp::9c818291-500f-4c57-95a1-e658bce1a3f6" providerId="AD" clId="Web-{AC2B096F-DDA5-9A21-C648-17CEF6A1BD32}" dt="2022-12-23T15:10:09.422" v="2" actId="1076"/>
          <ac:spMkLst>
            <pc:docMk/>
            <pc:sldMk cId="1901100819" sldId="261"/>
            <ac:spMk id="10" creationId="{62996652-CCDB-5B5C-A03B-A34580D02BBF}"/>
          </ac:spMkLst>
        </pc:spChg>
      </pc:sldChg>
      <pc:sldChg chg="modSp">
        <pc:chgData name="Kuribayashi, Nobuaki[栗林 伸昭]" userId="S::kuribayashi.nobuaki3@jica.go.jp::9c818291-500f-4c57-95a1-e658bce1a3f6" providerId="AD" clId="Web-{AC2B096F-DDA5-9A21-C648-17CEF6A1BD32}" dt="2022-12-23T15:12:41.393" v="59"/>
        <pc:sldMkLst>
          <pc:docMk/>
          <pc:sldMk cId="4185033112" sldId="284"/>
        </pc:sldMkLst>
        <pc:spChg chg="mod">
          <ac:chgData name="Kuribayashi, Nobuaki[栗林 伸昭]" userId="S::kuribayashi.nobuaki3@jica.go.jp::9c818291-500f-4c57-95a1-e658bce1a3f6" providerId="AD" clId="Web-{AC2B096F-DDA5-9A21-C648-17CEF6A1BD32}" dt="2022-12-23T15:11:11.275" v="25" actId="1076"/>
          <ac:spMkLst>
            <pc:docMk/>
            <pc:sldMk cId="4185033112" sldId="284"/>
            <ac:spMk id="2" creationId="{00000000-0000-0000-0000-000000000000}"/>
          </ac:spMkLst>
        </pc:spChg>
        <pc:spChg chg="mod">
          <ac:chgData name="Kuribayashi, Nobuaki[栗林 伸昭]" userId="S::kuribayashi.nobuaki3@jica.go.jp::9c818291-500f-4c57-95a1-e658bce1a3f6" providerId="AD" clId="Web-{AC2B096F-DDA5-9A21-C648-17CEF6A1BD32}" dt="2022-12-23T15:11:51.511" v="49" actId="1076"/>
          <ac:spMkLst>
            <pc:docMk/>
            <pc:sldMk cId="4185033112" sldId="284"/>
            <ac:spMk id="3" creationId="{00000000-0000-0000-0000-000000000000}"/>
          </ac:spMkLst>
        </pc:spChg>
        <pc:spChg chg="mod">
          <ac:chgData name="Kuribayashi, Nobuaki[栗林 伸昭]" userId="S::kuribayashi.nobuaki3@jica.go.jp::9c818291-500f-4c57-95a1-e658bce1a3f6" providerId="AD" clId="Web-{AC2B096F-DDA5-9A21-C648-17CEF6A1BD32}" dt="2022-12-23T15:11:22.963" v="35" actId="1076"/>
          <ac:spMkLst>
            <pc:docMk/>
            <pc:sldMk cId="4185033112" sldId="284"/>
            <ac:spMk id="4" creationId="{00000000-0000-0000-0000-000000000000}"/>
          </ac:spMkLst>
        </pc:spChg>
        <pc:spChg chg="mod">
          <ac:chgData name="Kuribayashi, Nobuaki[栗林 伸昭]" userId="S::kuribayashi.nobuaki3@jica.go.jp::9c818291-500f-4c57-95a1-e658bce1a3f6" providerId="AD" clId="Web-{AC2B096F-DDA5-9A21-C648-17CEF6A1BD32}" dt="2022-12-23T15:11:34.354" v="45" actId="1076"/>
          <ac:spMkLst>
            <pc:docMk/>
            <pc:sldMk cId="4185033112" sldId="284"/>
            <ac:spMk id="8" creationId="{00000000-0000-0000-0000-000000000000}"/>
          </ac:spMkLst>
        </pc:spChg>
        <pc:spChg chg="mod ord">
          <ac:chgData name="Kuribayashi, Nobuaki[栗林 伸昭]" userId="S::kuribayashi.nobuaki3@jica.go.jp::9c818291-500f-4c57-95a1-e658bce1a3f6" providerId="AD" clId="Web-{AC2B096F-DDA5-9A21-C648-17CEF6A1BD32}" dt="2022-12-23T15:12:32.643" v="57" actId="1076"/>
          <ac:spMkLst>
            <pc:docMk/>
            <pc:sldMk cId="4185033112" sldId="284"/>
            <ac:spMk id="9" creationId="{00000000-0000-0000-0000-000000000000}"/>
          </ac:spMkLst>
        </pc:spChg>
        <pc:spChg chg="mod ord">
          <ac:chgData name="Kuribayashi, Nobuaki[栗林 伸昭]" userId="S::kuribayashi.nobuaki3@jica.go.jp::9c818291-500f-4c57-95a1-e658bce1a3f6" providerId="AD" clId="Web-{AC2B096F-DDA5-9A21-C648-17CEF6A1BD32}" dt="2022-12-23T15:12:41.393" v="59"/>
          <ac:spMkLst>
            <pc:docMk/>
            <pc:sldMk cId="4185033112" sldId="284"/>
            <ac:spMk id="10" creationId="{00000000-0000-0000-0000-000000000000}"/>
          </ac:spMkLst>
        </pc:spChg>
        <pc:spChg chg="mod">
          <ac:chgData name="Kuribayashi, Nobuaki[栗林 伸昭]" userId="S::kuribayashi.nobuaki3@jica.go.jp::9c818291-500f-4c57-95a1-e658bce1a3f6" providerId="AD" clId="Web-{AC2B096F-DDA5-9A21-C648-17CEF6A1BD32}" dt="2022-12-23T15:11:34.370" v="46" actId="1076"/>
          <ac:spMkLst>
            <pc:docMk/>
            <pc:sldMk cId="4185033112" sldId="284"/>
            <ac:spMk id="11" creationId="{00000000-0000-0000-0000-000000000000}"/>
          </ac:spMkLst>
        </pc:spChg>
        <pc:spChg chg="mod">
          <ac:chgData name="Kuribayashi, Nobuaki[栗林 伸昭]" userId="S::kuribayashi.nobuaki3@jica.go.jp::9c818291-500f-4c57-95a1-e658bce1a3f6" providerId="AD" clId="Web-{AC2B096F-DDA5-9A21-C648-17CEF6A1BD32}" dt="2022-12-23T15:11:34.385" v="47" actId="1076"/>
          <ac:spMkLst>
            <pc:docMk/>
            <pc:sldMk cId="4185033112" sldId="284"/>
            <ac:spMk id="12" creationId="{00000000-0000-0000-0000-000000000000}"/>
          </ac:spMkLst>
        </pc:spChg>
        <pc:spChg chg="mod">
          <ac:chgData name="Kuribayashi, Nobuaki[栗林 伸昭]" userId="S::kuribayashi.nobuaki3@jica.go.jp::9c818291-500f-4c57-95a1-e658bce1a3f6" providerId="AD" clId="Web-{AC2B096F-DDA5-9A21-C648-17CEF6A1BD32}" dt="2022-12-23T15:12:19.346" v="54" actId="1076"/>
          <ac:spMkLst>
            <pc:docMk/>
            <pc:sldMk cId="4185033112" sldId="284"/>
            <ac:spMk id="13" creationId="{00000000-0000-0000-0000-000000000000}"/>
          </ac:spMkLst>
        </pc:spChg>
        <pc:picChg chg="mod">
          <ac:chgData name="Kuribayashi, Nobuaki[栗林 伸昭]" userId="S::kuribayashi.nobuaki3@jica.go.jp::9c818291-500f-4c57-95a1-e658bce1a3f6" providerId="AD" clId="Web-{AC2B096F-DDA5-9A21-C648-17CEF6A1BD32}" dt="2022-12-23T15:11:34.338" v="44" actId="1076"/>
          <ac:picMkLst>
            <pc:docMk/>
            <pc:sldMk cId="4185033112" sldId="284"/>
            <ac:picMk id="6" creationId="{00000000-0000-0000-0000-000000000000}"/>
          </ac:picMkLst>
        </pc:picChg>
        <pc:picChg chg="mod">
          <ac:chgData name="Kuribayashi, Nobuaki[栗林 伸昭]" userId="S::kuribayashi.nobuaki3@jica.go.jp::9c818291-500f-4c57-95a1-e658bce1a3f6" providerId="AD" clId="Web-{AC2B096F-DDA5-9A21-C648-17CEF6A1BD32}" dt="2022-12-23T15:12:04" v="50" actId="1076"/>
          <ac:picMkLst>
            <pc:docMk/>
            <pc:sldMk cId="4185033112" sldId="284"/>
            <ac:picMk id="7" creationId="{00000000-0000-0000-0000-000000000000}"/>
          </ac:picMkLst>
        </pc:picChg>
      </pc:sldChg>
      <pc:sldChg chg="addSp delSp modSp">
        <pc:chgData name="Kuribayashi, Nobuaki[栗林 伸昭]" userId="S::kuribayashi.nobuaki3@jica.go.jp::9c818291-500f-4c57-95a1-e658bce1a3f6" providerId="AD" clId="Web-{AC2B096F-DDA5-9A21-C648-17CEF6A1BD32}" dt="2022-12-23T15:17:25.155" v="81"/>
        <pc:sldMkLst>
          <pc:docMk/>
          <pc:sldMk cId="960421173" sldId="285"/>
        </pc:sldMkLst>
        <pc:spChg chg="mod">
          <ac:chgData name="Kuribayashi, Nobuaki[栗林 伸昭]" userId="S::kuribayashi.nobuaki3@jica.go.jp::9c818291-500f-4c57-95a1-e658bce1a3f6" providerId="AD" clId="Web-{AC2B096F-DDA5-9A21-C648-17CEF6A1BD32}" dt="2022-12-23T15:12:57.440" v="60" actId="1076"/>
          <ac:spMkLst>
            <pc:docMk/>
            <pc:sldMk cId="960421173" sldId="285"/>
            <ac:spMk id="3" creationId="{00000000-0000-0000-0000-000000000000}"/>
          </ac:spMkLst>
        </pc:spChg>
        <pc:spChg chg="mod">
          <ac:chgData name="Kuribayashi, Nobuaki[栗林 伸昭]" userId="S::kuribayashi.nobuaki3@jica.go.jp::9c818291-500f-4c57-95a1-e658bce1a3f6" providerId="AD" clId="Web-{AC2B096F-DDA5-9A21-C648-17CEF6A1BD32}" dt="2022-12-23T15:14:26.037" v="68" actId="1076"/>
          <ac:spMkLst>
            <pc:docMk/>
            <pc:sldMk cId="960421173" sldId="285"/>
            <ac:spMk id="4" creationId="{00000000-0000-0000-0000-000000000000}"/>
          </ac:spMkLst>
        </pc:spChg>
        <pc:spChg chg="add del mod">
          <ac:chgData name="Kuribayashi, Nobuaki[栗林 伸昭]" userId="S::kuribayashi.nobuaki3@jica.go.jp::9c818291-500f-4c57-95a1-e658bce1a3f6" providerId="AD" clId="Web-{AC2B096F-DDA5-9A21-C648-17CEF6A1BD32}" dt="2022-12-23T15:17:25.155" v="81"/>
          <ac:spMkLst>
            <pc:docMk/>
            <pc:sldMk cId="960421173" sldId="285"/>
            <ac:spMk id="5" creationId="{340DABD8-728B-0124-6339-35742EB359AC}"/>
          </ac:spMkLst>
        </pc:spChg>
        <pc:spChg chg="mod">
          <ac:chgData name="Kuribayashi, Nobuaki[栗林 伸昭]" userId="S::kuribayashi.nobuaki3@jica.go.jp::9c818291-500f-4c57-95a1-e658bce1a3f6" providerId="AD" clId="Web-{AC2B096F-DDA5-9A21-C648-17CEF6A1BD32}" dt="2022-12-23T15:15:55.086" v="74" actId="1076"/>
          <ac:spMkLst>
            <pc:docMk/>
            <pc:sldMk cId="960421173" sldId="285"/>
            <ac:spMk id="8" creationId="{00000000-0000-0000-0000-000000000000}"/>
          </ac:spMkLst>
        </pc:spChg>
        <pc:spChg chg="mod">
          <ac:chgData name="Kuribayashi, Nobuaki[栗林 伸昭]" userId="S::kuribayashi.nobuaki3@jica.go.jp::9c818291-500f-4c57-95a1-e658bce1a3f6" providerId="AD" clId="Web-{AC2B096F-DDA5-9A21-C648-17CEF6A1BD32}" dt="2022-12-23T15:16:27.559" v="77" actId="1076"/>
          <ac:spMkLst>
            <pc:docMk/>
            <pc:sldMk cId="960421173" sldId="285"/>
            <ac:spMk id="9" creationId="{00000000-0000-0000-0000-000000000000}"/>
          </ac:spMkLst>
        </pc:spChg>
        <pc:spChg chg="mod">
          <ac:chgData name="Kuribayashi, Nobuaki[栗林 伸昭]" userId="S::kuribayashi.nobuaki3@jica.go.jp::9c818291-500f-4c57-95a1-e658bce1a3f6" providerId="AD" clId="Web-{AC2B096F-DDA5-9A21-C648-17CEF6A1BD32}" dt="2022-12-23T15:14:11.036" v="65" actId="1076"/>
          <ac:spMkLst>
            <pc:docMk/>
            <pc:sldMk cId="960421173" sldId="285"/>
            <ac:spMk id="10" creationId="{00000000-0000-0000-0000-000000000000}"/>
          </ac:spMkLst>
        </pc:spChg>
        <pc:spChg chg="mod">
          <ac:chgData name="Kuribayashi, Nobuaki[栗林 伸昭]" userId="S::kuribayashi.nobuaki3@jica.go.jp::9c818291-500f-4c57-95a1-e658bce1a3f6" providerId="AD" clId="Web-{AC2B096F-DDA5-9A21-C648-17CEF6A1BD32}" dt="2022-12-23T15:14:31.818" v="69" actId="1076"/>
          <ac:spMkLst>
            <pc:docMk/>
            <pc:sldMk cId="960421173" sldId="285"/>
            <ac:spMk id="11" creationId="{00000000-0000-0000-0000-000000000000}"/>
          </ac:spMkLst>
        </pc:spChg>
        <pc:picChg chg="mod">
          <ac:chgData name="Kuribayashi, Nobuaki[栗林 伸昭]" userId="S::kuribayashi.nobuaki3@jica.go.jp::9c818291-500f-4c57-95a1-e658bce1a3f6" providerId="AD" clId="Web-{AC2B096F-DDA5-9A21-C648-17CEF6A1BD32}" dt="2022-12-23T15:14:08.458" v="64" actId="14100"/>
          <ac:picMkLst>
            <pc:docMk/>
            <pc:sldMk cId="960421173" sldId="285"/>
            <ac:picMk id="2" creationId="{00000000-0000-0000-0000-000000000000}"/>
          </ac:picMkLst>
        </pc:picChg>
      </pc:sldChg>
    </pc:docChg>
  </pc:docChgLst>
  <pc:docChgLst>
    <pc:chgData name="Kuribayashi, Nobuaki[栗林 伸昭]" userId="S::kuribayashi.nobuaki3@jica.go.jp::9c818291-500f-4c57-95a1-e658bce1a3f6" providerId="AD" clId="Web-{C06FF71F-AF92-5875-F0DE-5CE00EE3C0E6}"/>
    <pc:docChg chg="modSld">
      <pc:chgData name="Kuribayashi, Nobuaki[栗林 伸昭]" userId="S::kuribayashi.nobuaki3@jica.go.jp::9c818291-500f-4c57-95a1-e658bce1a3f6" providerId="AD" clId="Web-{C06FF71F-AF92-5875-F0DE-5CE00EE3C0E6}" dt="2023-01-31T12:12:45.316" v="40" actId="14100"/>
      <pc:docMkLst>
        <pc:docMk/>
      </pc:docMkLst>
      <pc:sldChg chg="addSp modSp">
        <pc:chgData name="Kuribayashi, Nobuaki[栗林 伸昭]" userId="S::kuribayashi.nobuaki3@jica.go.jp::9c818291-500f-4c57-95a1-e658bce1a3f6" providerId="AD" clId="Web-{C06FF71F-AF92-5875-F0DE-5CE00EE3C0E6}" dt="2023-01-31T12:12:45.316" v="40" actId="14100"/>
        <pc:sldMkLst>
          <pc:docMk/>
          <pc:sldMk cId="166022577" sldId="286"/>
        </pc:sldMkLst>
        <pc:spChg chg="add mod">
          <ac:chgData name="Kuribayashi, Nobuaki[栗林 伸昭]" userId="S::kuribayashi.nobuaki3@jica.go.jp::9c818291-500f-4c57-95a1-e658bce1a3f6" providerId="AD" clId="Web-{C06FF71F-AF92-5875-F0DE-5CE00EE3C0E6}" dt="2023-01-31T12:11:40.780" v="24" actId="14100"/>
          <ac:spMkLst>
            <pc:docMk/>
            <pc:sldMk cId="166022577" sldId="286"/>
            <ac:spMk id="2" creationId="{8A7C3F9C-521C-A723-3ED5-428216E7BB34}"/>
          </ac:spMkLst>
        </pc:spChg>
        <pc:spChg chg="add mod">
          <ac:chgData name="Kuribayashi, Nobuaki[栗林 伸昭]" userId="S::kuribayashi.nobuaki3@jica.go.jp::9c818291-500f-4c57-95a1-e658bce1a3f6" providerId="AD" clId="Web-{C06FF71F-AF92-5875-F0DE-5CE00EE3C0E6}" dt="2023-01-31T12:12:32.924" v="36" actId="14100"/>
          <ac:spMkLst>
            <pc:docMk/>
            <pc:sldMk cId="166022577" sldId="286"/>
            <ac:spMk id="3" creationId="{87058EEE-D295-00D7-A139-B7046AC6A671}"/>
          </ac:spMkLst>
        </pc:spChg>
        <pc:spChg chg="mod ord">
          <ac:chgData name="Kuribayashi, Nobuaki[栗林 伸昭]" userId="S::kuribayashi.nobuaki3@jica.go.jp::9c818291-500f-4c57-95a1-e658bce1a3f6" providerId="AD" clId="Web-{C06FF71F-AF92-5875-F0DE-5CE00EE3C0E6}" dt="2023-01-31T12:11:59.031" v="27" actId="1076"/>
          <ac:spMkLst>
            <pc:docMk/>
            <pc:sldMk cId="166022577" sldId="286"/>
            <ac:spMk id="7" creationId="{00000000-0000-0000-0000-000000000000}"/>
          </ac:spMkLst>
        </pc:spChg>
        <pc:spChg chg="mod ord">
          <ac:chgData name="Kuribayashi, Nobuaki[栗林 伸昭]" userId="S::kuribayashi.nobuaki3@jica.go.jp::9c818291-500f-4c57-95a1-e658bce1a3f6" providerId="AD" clId="Web-{C06FF71F-AF92-5875-F0DE-5CE00EE3C0E6}" dt="2023-01-31T12:12:45.316" v="40" actId="14100"/>
          <ac:spMkLst>
            <pc:docMk/>
            <pc:sldMk cId="166022577" sldId="286"/>
            <ac:spMk id="8" creationId="{00000000-0000-0000-0000-000000000000}"/>
          </ac:spMkLst>
        </pc:spChg>
      </pc:sldChg>
      <pc:sldChg chg="modSp">
        <pc:chgData name="Kuribayashi, Nobuaki[栗林 伸昭]" userId="S::kuribayashi.nobuaki3@jica.go.jp::9c818291-500f-4c57-95a1-e658bce1a3f6" providerId="AD" clId="Web-{C06FF71F-AF92-5875-F0DE-5CE00EE3C0E6}" dt="2023-01-31T12:08:09.734" v="7" actId="1076"/>
        <pc:sldMkLst>
          <pc:docMk/>
          <pc:sldMk cId="3592124787" sldId="292"/>
        </pc:sldMkLst>
        <pc:spChg chg="mod">
          <ac:chgData name="Kuribayashi, Nobuaki[栗林 伸昭]" userId="S::kuribayashi.nobuaki3@jica.go.jp::9c818291-500f-4c57-95a1-e658bce1a3f6" providerId="AD" clId="Web-{C06FF71F-AF92-5875-F0DE-5CE00EE3C0E6}" dt="2023-01-31T12:08:09.734" v="7" actId="1076"/>
          <ac:spMkLst>
            <pc:docMk/>
            <pc:sldMk cId="3592124787" sldId="292"/>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9A8D2-7DF4-4F1E-B445-B207A48F9AC7}" type="datetimeFigureOut">
              <a:rPr kumimoji="1" lang="en-US" smtClean="0"/>
              <a:pPr/>
              <a:t>1/31/2023</a:t>
            </a:fld>
            <a:endParaRPr kumimoji="1"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t>Click to edit Master text styles</a:t>
            </a:r>
          </a:p>
          <a:p>
            <a:pPr lvl="1"/>
            <a:r>
              <a:rPr kumimoji="1" lang="en-US"/>
              <a:t>Second level</a:t>
            </a:r>
          </a:p>
          <a:p>
            <a:pPr lvl="2"/>
            <a:r>
              <a:rPr kumimoji="1" lang="en-US"/>
              <a:t>Third level</a:t>
            </a:r>
          </a:p>
          <a:p>
            <a:pPr lvl="3"/>
            <a:r>
              <a:rPr kumimoji="1" lang="en-US"/>
              <a:t>Fourth level</a:t>
            </a:r>
          </a:p>
          <a:p>
            <a:pPr lvl="4"/>
            <a:r>
              <a:rPr kumimoji="1"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6995E-F1F1-4633-A39C-03F77480B3D8}" type="slidenum">
              <a:rPr kumimoji="1" lang="en-US" smtClean="0"/>
              <a:pPr/>
              <a:t>‹#›</a:t>
            </a:fld>
            <a:endParaRPr kumimoji="1" lang="en-US"/>
          </a:p>
        </p:txBody>
      </p:sp>
    </p:spTree>
    <p:extLst>
      <p:ext uri="{BB962C8B-B14F-4D97-AF65-F5344CB8AC3E}">
        <p14:creationId xmlns:p14="http://schemas.microsoft.com/office/powerpoint/2010/main" val="32984272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10"/>
          </p:nvPr>
        </p:nvSpPr>
        <p:spPr/>
        <p:txBody>
          <a:bodyPr/>
          <a:lstStyle/>
          <a:p>
            <a:fld id="{B106995E-F1F1-4633-A39C-03F77480B3D8}" type="slidenum">
              <a:rPr kumimoji="1" lang="en-US" smtClean="0"/>
              <a:pPr/>
              <a:t>4</a:t>
            </a:fld>
            <a:endParaRPr kumimoji="1" lang="en-US"/>
          </a:p>
        </p:txBody>
      </p:sp>
    </p:spTree>
    <p:extLst>
      <p:ext uri="{BB962C8B-B14F-4D97-AF65-F5344CB8AC3E}">
        <p14:creationId xmlns:p14="http://schemas.microsoft.com/office/powerpoint/2010/main" val="286333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n-US"/>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t>Click to edit Master subtitle style</a:t>
            </a:r>
          </a:p>
        </p:txBody>
      </p:sp>
      <p:sp>
        <p:nvSpPr>
          <p:cNvPr id="6" name="Slide Number Placeholder 5"/>
          <p:cNvSpPr>
            <a:spLocks noGrp="1"/>
          </p:cNvSpPr>
          <p:nvPr>
            <p:ph type="sldNum" sz="quarter" idx="12"/>
          </p:nvPr>
        </p:nvSpPr>
        <p:spPr/>
        <p:txBody>
          <a:bodyPr/>
          <a:lstStyle/>
          <a:p>
            <a:fld id="{5D3A281A-EDD1-4EE7-A1B5-4028A6F808F1}" type="slidenum">
              <a:rPr kumimoji="1" lang="en-US" smtClean="0"/>
              <a:pPr/>
              <a:t>‹#›</a:t>
            </a:fld>
            <a:endParaRPr kumimoji="1" lang="en-US"/>
          </a:p>
        </p:txBody>
      </p:sp>
    </p:spTree>
    <p:extLst>
      <p:ext uri="{BB962C8B-B14F-4D97-AF65-F5344CB8AC3E}">
        <p14:creationId xmlns:p14="http://schemas.microsoft.com/office/powerpoint/2010/main" val="406458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515600" cy="1325563"/>
          </a:xfrm>
        </p:spPr>
        <p:txBody>
          <a:bodyPr/>
          <a:lstStyle/>
          <a:p>
            <a:r>
              <a:rPr kumimoji="1" lang="en-US"/>
              <a:t>Click to edit Master title style</a:t>
            </a:r>
          </a:p>
        </p:txBody>
      </p:sp>
      <p:sp>
        <p:nvSpPr>
          <p:cNvPr id="3" name="Content Placeholder 2"/>
          <p:cNvSpPr>
            <a:spLocks noGrp="1"/>
          </p:cNvSpPr>
          <p:nvPr>
            <p:ph idx="1"/>
          </p:nvPr>
        </p:nvSpPr>
        <p:spPr>
          <a:xfrm>
            <a:off x="838200" y="1628360"/>
            <a:ext cx="10515600" cy="4727990"/>
          </a:xfrm>
        </p:spPr>
        <p:txBody>
          <a:bodyPr>
            <a:normAutofit/>
          </a:bodyPr>
          <a:lstStyle>
            <a:lvl1pPr>
              <a:defRPr sz="3600"/>
            </a:lvl1pPr>
            <a:lvl2pPr>
              <a:defRPr sz="3200"/>
            </a:lvl2pPr>
            <a:lvl3pPr>
              <a:defRPr sz="2800"/>
            </a:lvl3pPr>
            <a:lvl4pPr>
              <a:defRPr sz="2400"/>
            </a:lvl4pPr>
            <a:lvl5pPr>
              <a:defRPr sz="2400"/>
            </a:lvl5pPr>
          </a:lstStyle>
          <a:p>
            <a:pPr lvl="0"/>
            <a:r>
              <a:rPr kumimoji="1" lang="en-US" dirty="0"/>
              <a:t>Click to edit Master text styles</a:t>
            </a:r>
          </a:p>
          <a:p>
            <a:pPr lvl="1"/>
            <a:r>
              <a:rPr kumimoji="1" lang="en-US" dirty="0"/>
              <a:t>Second level</a:t>
            </a:r>
          </a:p>
          <a:p>
            <a:pPr lvl="2"/>
            <a:r>
              <a:rPr kumimoji="1" lang="en-US" dirty="0"/>
              <a:t>Third level</a:t>
            </a:r>
          </a:p>
          <a:p>
            <a:pPr lvl="3"/>
            <a:r>
              <a:rPr kumimoji="1" lang="en-US" dirty="0"/>
              <a:t>Fourth level</a:t>
            </a:r>
          </a:p>
          <a:p>
            <a:pPr lvl="4"/>
            <a:r>
              <a:rPr kumimoji="1" lang="en-US" dirty="0"/>
              <a:t>Fifth level</a:t>
            </a:r>
          </a:p>
        </p:txBody>
      </p:sp>
      <p:sp>
        <p:nvSpPr>
          <p:cNvPr id="6" name="Slide Number Placeholder 5"/>
          <p:cNvSpPr>
            <a:spLocks noGrp="1"/>
          </p:cNvSpPr>
          <p:nvPr>
            <p:ph type="sldNum" sz="quarter" idx="12"/>
          </p:nvPr>
        </p:nvSpPr>
        <p:spPr>
          <a:xfrm>
            <a:off x="9299917" y="6376503"/>
            <a:ext cx="2743200" cy="365125"/>
          </a:xfrm>
        </p:spPr>
        <p:txBody>
          <a:bodyPr/>
          <a:lstStyle/>
          <a:p>
            <a:fld id="{5D3A281A-EDD1-4EE7-A1B5-4028A6F808F1}" type="slidenum">
              <a:rPr kumimoji="1" lang="en-US" smtClean="0"/>
              <a:pPr/>
              <a:t>‹#›</a:t>
            </a:fld>
            <a:endParaRPr kumimoji="1" lang="en-US"/>
          </a:p>
        </p:txBody>
      </p:sp>
    </p:spTree>
    <p:extLst>
      <p:ext uri="{BB962C8B-B14F-4D97-AF65-F5344CB8AC3E}">
        <p14:creationId xmlns:p14="http://schemas.microsoft.com/office/powerpoint/2010/main" val="3271871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t>Click to edit Master text styles</a:t>
            </a:r>
          </a:p>
          <a:p>
            <a:pPr lvl="1"/>
            <a:r>
              <a:rPr kumimoji="1" lang="en-US"/>
              <a:t>Second level</a:t>
            </a:r>
          </a:p>
          <a:p>
            <a:pPr lvl="2"/>
            <a:r>
              <a:rPr kumimoji="1" lang="en-US"/>
              <a:t>Third level</a:t>
            </a:r>
          </a:p>
          <a:p>
            <a:pPr lvl="3"/>
            <a:r>
              <a:rPr kumimoji="1" lang="en-US"/>
              <a:t>Fourth level</a:t>
            </a:r>
          </a:p>
          <a:p>
            <a:pPr lvl="4"/>
            <a:r>
              <a:rPr kumimoji="1"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5D3A281A-EDD1-4EE7-A1B5-4028A6F808F1}" type="slidenum">
              <a:rPr lang="en-US" smtClean="0"/>
              <a:pPr/>
              <a:t>‹#›</a:t>
            </a:fld>
            <a:endParaRPr lang="en-US"/>
          </a:p>
        </p:txBody>
      </p:sp>
    </p:spTree>
    <p:extLst>
      <p:ext uri="{BB962C8B-B14F-4D97-AF65-F5344CB8AC3E}">
        <p14:creationId xmlns:p14="http://schemas.microsoft.com/office/powerpoint/2010/main" val="128846392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kumimoji="1" sz="4400" b="1" kern="1200">
          <a:solidFill>
            <a:srgbClr val="002060"/>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575" y="1057229"/>
            <a:ext cx="11325982" cy="2600372"/>
          </a:xfrm>
          <a:solidFill>
            <a:schemeClr val="accent6">
              <a:lumMod val="60000"/>
              <a:lumOff val="40000"/>
            </a:schemeClr>
          </a:solidFill>
        </p:spPr>
        <p:txBody>
          <a:bodyPr anchor="ctr" anchorCtr="0">
            <a:noAutofit/>
          </a:bodyPr>
          <a:lstStyle/>
          <a:p>
            <a:br>
              <a:rPr kumimoji="1" lang="en-US" altLang="ja-JP" sz="5400" dirty="0">
                <a:solidFill>
                  <a:schemeClr val="tx1"/>
                </a:solidFill>
              </a:rPr>
            </a:br>
            <a:r>
              <a:rPr lang="pt-PT" altLang="ja-JP" sz="7200" dirty="0">
                <a:solidFill>
                  <a:schemeClr val="tx1"/>
                </a:solidFill>
              </a:rPr>
              <a:t>Fórum dos Intervenientes</a:t>
            </a:r>
            <a:br>
              <a:rPr lang="en-US" sz="5400" dirty="0"/>
            </a:br>
            <a:r>
              <a:rPr lang="pt-PT" altLang="ja-JP" sz="5400" dirty="0">
                <a:solidFill>
                  <a:schemeClr val="tx1"/>
                </a:solidFill>
              </a:rPr>
              <a:t>Métodos de Implementação</a:t>
            </a:r>
            <a:br>
              <a:rPr lang="en-US" sz="5400" dirty="0"/>
            </a:br>
            <a:endParaRPr kumimoji="1" lang="en-US" sz="5400" dirty="0">
              <a:solidFill>
                <a:schemeClr val="tx1"/>
              </a:solidFill>
            </a:endParaRPr>
          </a:p>
        </p:txBody>
      </p:sp>
      <p:sp>
        <p:nvSpPr>
          <p:cNvPr id="3" name="Subtitle 2"/>
          <p:cNvSpPr>
            <a:spLocks noGrp="1"/>
          </p:cNvSpPr>
          <p:nvPr>
            <p:ph type="subTitle" idx="1"/>
          </p:nvPr>
        </p:nvSpPr>
        <p:spPr>
          <a:xfrm>
            <a:off x="700089" y="3995737"/>
            <a:ext cx="5914265" cy="2543175"/>
          </a:xfrm>
        </p:spPr>
        <p:txBody>
          <a:bodyPr>
            <a:normAutofit fontScale="70000" lnSpcReduction="20000"/>
          </a:bodyPr>
          <a:lstStyle/>
          <a:p>
            <a:r>
              <a:rPr lang="pt-PT" altLang="ja-JP" sz="3100" b="1" dirty="0">
                <a:solidFill>
                  <a:schemeClr val="bg1">
                    <a:lumMod val="65000"/>
                  </a:schemeClr>
                </a:solidFill>
                <a:latin typeface="Century Gothic" panose="020B0502020202020204" pitchFamily="34" charset="0"/>
              </a:rPr>
              <a:t>Escreva o nome da sua organização aqui</a:t>
            </a:r>
            <a:endParaRPr lang="en-US" altLang="ja-JP" sz="3100" b="1" dirty="0">
              <a:solidFill>
                <a:schemeClr val="bg1">
                  <a:lumMod val="65000"/>
                </a:schemeClr>
              </a:solidFill>
              <a:latin typeface="Century Gothic" panose="020B0502020202020204" pitchFamily="34" charset="0"/>
            </a:endParaRPr>
          </a:p>
          <a:p>
            <a:endParaRPr lang="en-US" altLang="ja-JP" b="1" dirty="0">
              <a:solidFill>
                <a:schemeClr val="bg1">
                  <a:lumMod val="65000"/>
                </a:schemeClr>
              </a:solidFill>
              <a:latin typeface="Century Gothic" panose="020B0502020202020204" pitchFamily="34" charset="0"/>
            </a:endParaRPr>
          </a:p>
          <a:p>
            <a:endParaRPr lang="en-US" altLang="ja-JP" b="1" dirty="0">
              <a:solidFill>
                <a:schemeClr val="bg1">
                  <a:lumMod val="65000"/>
                </a:schemeClr>
              </a:solidFill>
              <a:latin typeface="Century Gothic" panose="020B0502020202020204" pitchFamily="34" charset="0"/>
            </a:endParaRPr>
          </a:p>
          <a:p>
            <a:r>
              <a:rPr lang="pt-BR" altLang="ja-JP" b="1" dirty="0">
                <a:solidFill>
                  <a:srgbClr val="D08A7C"/>
                </a:solidFill>
                <a:latin typeface="Century Gothic" panose="020B0502020202020204" pitchFamily="34" charset="0"/>
              </a:rPr>
              <a:t>Por favor, note que a realização de um Fórum de Partes Interessadas não é obrigatória. Por favor, implemente-o se a sua organização tiver recursos humanos e financeiros suficientes.</a:t>
            </a:r>
          </a:p>
          <a:p>
            <a:endParaRPr lang="en-US" altLang="ja-JP" b="1" dirty="0">
              <a:solidFill>
                <a:srgbClr val="D08A7C"/>
              </a:solidFill>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5D3A281A-EDD1-4EE7-A1B5-4028A6F808F1}" type="slidenum">
              <a:rPr kumimoji="1" lang="en-US" smtClean="0"/>
              <a:pPr/>
              <a:t>1</a:t>
            </a:fld>
            <a:endParaRPr kumimoji="1"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7694" y="92846"/>
            <a:ext cx="2234306" cy="871538"/>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509248838"/>
              </p:ext>
            </p:extLst>
          </p:nvPr>
        </p:nvGraphicFramePr>
        <p:xfrm>
          <a:off x="122010" y="1"/>
          <a:ext cx="1235303" cy="1057228"/>
        </p:xfrm>
        <a:graphic>
          <a:graphicData uri="http://schemas.openxmlformats.org/presentationml/2006/ole">
            <mc:AlternateContent xmlns:mc="http://schemas.openxmlformats.org/markup-compatibility/2006">
              <mc:Choice xmlns:v="urn:schemas-microsoft-com:vml" Requires="v">
                <p:oleObj name="ビットマップ イメージ" r:id="rId3" imgW="5819048" imgH="4982270" progId="PBrush">
                  <p:embed/>
                </p:oleObj>
              </mc:Choice>
              <mc:Fallback>
                <p:oleObj name="ビットマップ イメージ" r:id="rId3" imgW="5819048" imgH="4982270" progId="PBrush">
                  <p:embed/>
                  <p:pic>
                    <p:nvPicPr>
                      <p:cNvPr id="0"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10" y="1"/>
                        <a:ext cx="1235303" cy="10572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図 3083"/>
          <p:cNvPicPr/>
          <p:nvPr/>
        </p:nvPicPr>
        <p:blipFill>
          <a:blip r:embed="rId5"/>
          <a:stretch>
            <a:fillRect/>
          </a:stretch>
        </p:blipFill>
        <p:spPr>
          <a:xfrm>
            <a:off x="6886576" y="3750446"/>
            <a:ext cx="4057650" cy="2904355"/>
          </a:xfrm>
          <a:prstGeom prst="rect">
            <a:avLst/>
          </a:prstGeom>
          <a:ln>
            <a:noFill/>
          </a:ln>
          <a:effectLst>
            <a:softEdge rad="112500"/>
          </a:effectLst>
        </p:spPr>
      </p:pic>
    </p:spTree>
    <p:extLst>
      <p:ext uri="{BB962C8B-B14F-4D97-AF65-F5344CB8AC3E}">
        <p14:creationId xmlns:p14="http://schemas.microsoft.com/office/powerpoint/2010/main" val="67273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76225"/>
            <a:ext cx="11771654" cy="839788"/>
          </a:xfrm>
        </p:spPr>
        <p:txBody>
          <a:bodyPr/>
          <a:lstStyle/>
          <a:p>
            <a:r>
              <a:rPr kumimoji="1" lang="en-US" dirty="0">
                <a:solidFill>
                  <a:srgbClr val="FF0000"/>
                </a:solidFill>
              </a:rPr>
              <a:t>PASSO: </a:t>
            </a:r>
            <a:r>
              <a:rPr kumimoji="1" lang="en-US" dirty="0" err="1"/>
              <a:t>Procedimentos</a:t>
            </a:r>
            <a:r>
              <a:rPr kumimoji="1" lang="en-US" dirty="0"/>
              <a:t> de </a:t>
            </a:r>
            <a:r>
              <a:rPr kumimoji="1" lang="en-US" dirty="0" err="1"/>
              <a:t>Implementação</a:t>
            </a:r>
            <a:endParaRPr kumimoji="1" lang="en-US" dirty="0"/>
          </a:p>
        </p:txBody>
      </p:sp>
      <p:sp>
        <p:nvSpPr>
          <p:cNvPr id="3" name="Content Placeholder 2"/>
          <p:cNvSpPr>
            <a:spLocks noGrp="1"/>
          </p:cNvSpPr>
          <p:nvPr>
            <p:ph idx="1"/>
          </p:nvPr>
        </p:nvSpPr>
        <p:spPr>
          <a:xfrm>
            <a:off x="271463" y="1143000"/>
            <a:ext cx="11487150" cy="5416065"/>
          </a:xfrm>
        </p:spPr>
        <p:txBody>
          <a:bodyPr>
            <a:normAutofit fontScale="85000" lnSpcReduction="10000"/>
          </a:bodyPr>
          <a:lstStyle/>
          <a:p>
            <a:pPr marL="742950" indent="-742950">
              <a:buFont typeface="+mj-lt"/>
              <a:buAutoNum type="arabicPeriod"/>
            </a:pPr>
            <a:r>
              <a:rPr lang="pt-BR" dirty="0"/>
              <a:t>(Preparação) Reservar uma sala de conferências para a realização do Fórum dos Intervenientes. </a:t>
            </a:r>
            <a:r>
              <a:rPr lang="pt-BR" dirty="0">
                <a:solidFill>
                  <a:srgbClr val="FF0000"/>
                </a:solidFill>
              </a:rPr>
              <a:t>[Dica!] Utilizar uma instalação governamental como local para o fórum para reduzir os custos.</a:t>
            </a:r>
          </a:p>
          <a:p>
            <a:pPr marL="742950" indent="-742950">
              <a:buFont typeface="+mj-lt"/>
              <a:buAutoNum type="arabicPeriod"/>
            </a:pPr>
            <a:r>
              <a:rPr lang="pt-BR" dirty="0"/>
              <a:t>(Preparação) Identificar e convidar os intervenientes do mercado local para o Fórum. </a:t>
            </a:r>
            <a:r>
              <a:rPr lang="pt-BR" dirty="0">
                <a:solidFill>
                  <a:srgbClr val="FF0000"/>
                </a:solidFill>
              </a:rPr>
              <a:t>[Dica!] Convidar somente os intervenientes que estejam interessados em negociar com pequenos agricultores.</a:t>
            </a:r>
          </a:p>
          <a:p>
            <a:pPr marL="742950" indent="-742950">
              <a:buFont typeface="+mj-lt"/>
              <a:buAutoNum type="arabicPeriod"/>
            </a:pPr>
            <a:r>
              <a:rPr lang="pt-BR" dirty="0"/>
              <a:t>(Preparação)Peça aos grupos de agricultores que escolham quatro </a:t>
            </a:r>
            <a:r>
              <a:rPr lang="pt-BR" dirty="0">
                <a:solidFill>
                  <a:schemeClr val="bg1">
                    <a:lumMod val="50000"/>
                  </a:schemeClr>
                </a:solidFill>
              </a:rPr>
              <a:t>[modificar o número conforme necessário]</a:t>
            </a:r>
            <a:r>
              <a:rPr lang="pt-BR" dirty="0"/>
              <a:t> representantes (tanto homens como mulheres) para participar no fórum.</a:t>
            </a:r>
          </a:p>
          <a:p>
            <a:pPr marL="742950" indent="-742950">
              <a:buFont typeface="+mj-lt"/>
              <a:buAutoNum type="arabicPeriod"/>
            </a:pPr>
            <a:r>
              <a:rPr lang="pt-BR" dirty="0"/>
              <a:t>(Preparação)Trocar os perfis dos participantes antes do dia do Fórum. Peça aos grupos de agricultores que tragam amostras dos seus produtos para serem expostos no Fórum.</a:t>
            </a:r>
          </a:p>
          <a:p>
            <a:pPr marL="742950" indent="-742950">
              <a:buFont typeface="+mj-lt"/>
              <a:buAutoNum type="arabicPeriod"/>
            </a:pP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10</a:t>
            </a:fld>
            <a:endParaRPr kumimoji="1" lang="en-US"/>
          </a:p>
        </p:txBody>
      </p:sp>
    </p:spTree>
    <p:extLst>
      <p:ext uri="{BB962C8B-B14F-4D97-AF65-F5344CB8AC3E}">
        <p14:creationId xmlns:p14="http://schemas.microsoft.com/office/powerpoint/2010/main" val="2957621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4" y="180975"/>
            <a:ext cx="10848975" cy="954088"/>
          </a:xfrm>
        </p:spPr>
        <p:txBody>
          <a:bodyPr/>
          <a:lstStyle/>
          <a:p>
            <a:r>
              <a:rPr lang="en-US" dirty="0">
                <a:solidFill>
                  <a:srgbClr val="FF0000"/>
                </a:solidFill>
              </a:rPr>
              <a:t>PASSO: </a:t>
            </a:r>
            <a:r>
              <a:rPr lang="en-US" dirty="0" err="1"/>
              <a:t>Procedimentos</a:t>
            </a:r>
            <a:r>
              <a:rPr lang="en-US" dirty="0"/>
              <a:t> de </a:t>
            </a:r>
            <a:r>
              <a:rPr lang="en-US" dirty="0" err="1"/>
              <a:t>Implementação</a:t>
            </a:r>
            <a:endParaRPr kumimoji="1" lang="en-US" dirty="0"/>
          </a:p>
        </p:txBody>
      </p:sp>
      <p:sp>
        <p:nvSpPr>
          <p:cNvPr id="3" name="Content Placeholder 2"/>
          <p:cNvSpPr>
            <a:spLocks noGrp="1"/>
          </p:cNvSpPr>
          <p:nvPr>
            <p:ph idx="1"/>
          </p:nvPr>
        </p:nvSpPr>
        <p:spPr>
          <a:xfrm>
            <a:off x="414338" y="912328"/>
            <a:ext cx="11628779" cy="5829300"/>
          </a:xfrm>
        </p:spPr>
        <p:txBody>
          <a:bodyPr>
            <a:normAutofit/>
          </a:bodyPr>
          <a:lstStyle/>
          <a:p>
            <a:pPr marL="742950" indent="-742950">
              <a:buFont typeface="+mj-lt"/>
              <a:buAutoNum type="arabicPeriod" startAt="5"/>
            </a:pPr>
            <a:r>
              <a:rPr lang="pt-BR" dirty="0"/>
              <a:t>(Preparação) No local do fórum, preparar cabines com mesas e cadeiras suficientes para todos os participantes. </a:t>
            </a:r>
            <a:r>
              <a:rPr lang="pt-BR" dirty="0">
                <a:solidFill>
                  <a:srgbClr val="FF0000"/>
                </a:solidFill>
              </a:rPr>
              <a:t>[Dica!] Preparar lugares suficientes para que os participantes se possam concentrar nas suas discussões.</a:t>
            </a:r>
          </a:p>
          <a:p>
            <a:pPr marL="742950" indent="-742950">
              <a:buFont typeface="+mj-lt"/>
              <a:buAutoNum type="arabicPeriod" startAt="5"/>
            </a:pPr>
            <a:r>
              <a:rPr lang="pt-BR" dirty="0"/>
              <a:t>Durante o Fórum, os representantes dos agricultores, acompanhados pelos extensionistas, visitam os stands dos intervenientes de mercado para troca de informações e ter conversações de negócios.</a:t>
            </a:r>
          </a:p>
          <a:p>
            <a:pPr marL="742950" indent="-742950">
              <a:buFont typeface="+mj-lt"/>
              <a:buAutoNum type="arabicPeriod" startAt="5"/>
            </a:pPr>
            <a:r>
              <a:rPr lang="pt-BR" dirty="0"/>
              <a:t>Após o Fórum, os representantes do grupo organizam uma reunião de feedback no seu grupo para partilhar o que aprenderam durante o Fórum.</a:t>
            </a:r>
          </a:p>
          <a:p>
            <a:pPr marL="742950" indent="-742950">
              <a:buFont typeface="+mj-lt"/>
              <a:buAutoNum type="arabicPeriod" startAt="5"/>
            </a:pPr>
            <a:endParaRPr kumimoji="1" lang="en-US" dirty="0"/>
          </a:p>
          <a:p>
            <a:pPr marL="742950" indent="-742950">
              <a:buFont typeface="+mj-lt"/>
              <a:buAutoNum type="arabicPeriod" startAt="5"/>
            </a:pP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11</a:t>
            </a:fld>
            <a:endParaRPr kumimoji="1" lang="en-US"/>
          </a:p>
        </p:txBody>
      </p:sp>
    </p:spTree>
    <p:extLst>
      <p:ext uri="{BB962C8B-B14F-4D97-AF65-F5344CB8AC3E}">
        <p14:creationId xmlns:p14="http://schemas.microsoft.com/office/powerpoint/2010/main" val="346028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0"/>
            <a:ext cx="12044362" cy="1325563"/>
          </a:xfrm>
        </p:spPr>
        <p:txBody>
          <a:bodyPr>
            <a:normAutofit/>
          </a:bodyPr>
          <a:lstStyle/>
          <a:p>
            <a:r>
              <a:rPr kumimoji="1" lang="en-US" sz="4000" dirty="0">
                <a:solidFill>
                  <a:srgbClr val="FF0000"/>
                </a:solidFill>
              </a:rPr>
              <a:t>LISTA DE CONTROLO: </a:t>
            </a:r>
            <a:r>
              <a:rPr kumimoji="1" lang="en-US" sz="4000" dirty="0" err="1"/>
              <a:t>Pontos</a:t>
            </a:r>
            <a:r>
              <a:rPr kumimoji="1" lang="en-US" sz="4000" dirty="0"/>
              <a:t> a </a:t>
            </a:r>
            <a:r>
              <a:rPr kumimoji="1" lang="en-US" sz="4000" dirty="0" err="1"/>
              <a:t>Serem</a:t>
            </a:r>
            <a:r>
              <a:rPr kumimoji="1" lang="en-US" sz="4000" dirty="0"/>
              <a:t> </a:t>
            </a:r>
            <a:r>
              <a:rPr kumimoji="1" lang="en-US" sz="4000" dirty="0" err="1"/>
              <a:t>Confirmados</a:t>
            </a:r>
            <a:r>
              <a:rPr kumimoji="1" lang="en-US" sz="4000" dirty="0"/>
              <a:t> </a:t>
            </a:r>
            <a:r>
              <a:rPr kumimoji="1" lang="en-US" sz="4000" dirty="0" err="1"/>
              <a:t>Após</a:t>
            </a:r>
            <a:r>
              <a:rPr kumimoji="1" lang="en-US" sz="4000" dirty="0"/>
              <a:t> </a:t>
            </a:r>
            <a:r>
              <a:rPr lang="en-US" sz="4000" dirty="0"/>
              <a:t>o </a:t>
            </a:r>
            <a:r>
              <a:rPr lang="en-US" sz="4000" dirty="0" err="1"/>
              <a:t>Fórum</a:t>
            </a:r>
            <a:r>
              <a:rPr lang="en-US" sz="4000" dirty="0"/>
              <a:t> dos </a:t>
            </a:r>
            <a:r>
              <a:rPr lang="en-US" sz="4000" dirty="0" err="1"/>
              <a:t>Intervenientes</a:t>
            </a:r>
            <a:endParaRPr kumimoji="1" lang="en-US" sz="4000" dirty="0"/>
          </a:p>
        </p:txBody>
      </p:sp>
      <p:sp>
        <p:nvSpPr>
          <p:cNvPr id="3" name="Content Placeholder 2"/>
          <p:cNvSpPr>
            <a:spLocks noGrp="1"/>
          </p:cNvSpPr>
          <p:nvPr>
            <p:ph idx="1"/>
          </p:nvPr>
        </p:nvSpPr>
        <p:spPr>
          <a:xfrm>
            <a:off x="271463" y="1247789"/>
            <a:ext cx="11920537" cy="5610211"/>
          </a:xfrm>
        </p:spPr>
        <p:txBody>
          <a:bodyPr>
            <a:normAutofit fontScale="85000" lnSpcReduction="20000"/>
          </a:bodyPr>
          <a:lstStyle/>
          <a:p>
            <a:pPr>
              <a:buFont typeface="Wingdings" panose="05000000000000000000" pitchFamily="2" charset="2"/>
              <a:buChar char="ü"/>
            </a:pPr>
            <a:r>
              <a:rPr lang="pt-BR" dirty="0">
                <a:solidFill>
                  <a:srgbClr val="FF0000"/>
                </a:solidFill>
              </a:rPr>
              <a:t>Os membros do grupo são informados das constatações e resultados </a:t>
            </a:r>
            <a:r>
              <a:rPr lang="pt-BR" dirty="0"/>
              <a:t>do fórum pelos seus representantes dos agricultores. </a:t>
            </a:r>
          </a:p>
          <a:p>
            <a:pPr>
              <a:buFont typeface="Wingdings" panose="05000000000000000000" pitchFamily="2" charset="2"/>
              <a:buChar char="ü"/>
            </a:pPr>
            <a:r>
              <a:rPr lang="pt-BR" dirty="0"/>
              <a:t>Os agricultores-alvo </a:t>
            </a:r>
            <a:r>
              <a:rPr lang="pt-BR" dirty="0">
                <a:solidFill>
                  <a:srgbClr val="FF0000"/>
                </a:solidFill>
              </a:rPr>
              <a:t>compreendem várias oportunidades de negócio</a:t>
            </a:r>
            <a:r>
              <a:rPr lang="pt-BR" dirty="0"/>
              <a:t> da horticultura.</a:t>
            </a:r>
          </a:p>
          <a:p>
            <a:pPr>
              <a:buFont typeface="Wingdings" panose="05000000000000000000" pitchFamily="2" charset="2"/>
              <a:buChar char="ü"/>
            </a:pPr>
            <a:r>
              <a:rPr lang="pt-BR" dirty="0"/>
              <a:t>Os agricultores-alvo </a:t>
            </a:r>
            <a:r>
              <a:rPr lang="pt-BR" dirty="0">
                <a:solidFill>
                  <a:srgbClr val="FF0000"/>
                </a:solidFill>
              </a:rPr>
              <a:t>alargam as suas redes empresariais</a:t>
            </a:r>
            <a:r>
              <a:rPr lang="pt-BR" dirty="0"/>
              <a:t> com os intervenientes de mercado convidados para o fórum.</a:t>
            </a:r>
          </a:p>
          <a:p>
            <a:pPr>
              <a:buFont typeface="Wingdings" panose="05000000000000000000" pitchFamily="2" charset="2"/>
              <a:buChar char="ü"/>
            </a:pPr>
            <a:r>
              <a:rPr lang="pt-BR" dirty="0"/>
              <a:t> Os agricultores-alvo </a:t>
            </a:r>
            <a:r>
              <a:rPr lang="pt-BR" dirty="0">
                <a:solidFill>
                  <a:srgbClr val="FF0000"/>
                </a:solidFill>
              </a:rPr>
              <a:t>mantêm contactos com os intervenientes de mercado</a:t>
            </a:r>
            <a:r>
              <a:rPr lang="pt-BR" dirty="0"/>
              <a:t> convidados para o fórum.</a:t>
            </a:r>
          </a:p>
          <a:p>
            <a:pPr>
              <a:buFont typeface="Wingdings" panose="05000000000000000000" pitchFamily="2" charset="2"/>
              <a:buChar char="ü"/>
            </a:pPr>
            <a:r>
              <a:rPr lang="pt-BR" dirty="0">
                <a:solidFill>
                  <a:srgbClr val="FF0000"/>
                </a:solidFill>
              </a:rPr>
              <a:t>O rácio homens-mulheres dos intervenientes de mercado</a:t>
            </a:r>
            <a:r>
              <a:rPr lang="pt-BR" dirty="0"/>
              <a:t> é equilibrado.</a:t>
            </a:r>
          </a:p>
          <a:p>
            <a:pPr>
              <a:buFont typeface="Wingdings" panose="05000000000000000000" pitchFamily="2" charset="2"/>
              <a:buChar char="ü"/>
            </a:pPr>
            <a:r>
              <a:rPr lang="pt-BR" dirty="0">
                <a:solidFill>
                  <a:srgbClr val="FF0000"/>
                </a:solidFill>
              </a:rPr>
              <a:t>O rácio homens-mulheres dos representantes dos agricultores</a:t>
            </a:r>
            <a:r>
              <a:rPr lang="pt-BR" dirty="0"/>
              <a:t> é equilibrado.</a:t>
            </a:r>
          </a:p>
          <a:p>
            <a:pPr>
              <a:buFont typeface="Wingdings" panose="05000000000000000000" pitchFamily="2" charset="2"/>
              <a:buChar char="ü"/>
            </a:pPr>
            <a:r>
              <a:rPr lang="pt-BR" dirty="0">
                <a:solidFill>
                  <a:srgbClr val="FF0000"/>
                </a:solidFill>
              </a:rPr>
              <a:t>O rácio homens-mulheres dos participantes na</a:t>
            </a:r>
            <a:r>
              <a:rPr lang="pt-BR" dirty="0"/>
              <a:t> reunião de feedback é equilibrado.</a:t>
            </a:r>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12</a:t>
            </a:fld>
            <a:endParaRPr kumimoji="1" lang="en-US"/>
          </a:p>
        </p:txBody>
      </p:sp>
    </p:spTree>
    <p:extLst>
      <p:ext uri="{BB962C8B-B14F-4D97-AF65-F5344CB8AC3E}">
        <p14:creationId xmlns:p14="http://schemas.microsoft.com/office/powerpoint/2010/main" val="71684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A281A-EDD1-4EE7-A1B5-4028A6F808F1}" type="slidenum">
              <a:rPr kumimoji="1" lang="en-US" smtClean="0"/>
              <a:pPr/>
              <a:t>13</a:t>
            </a:fld>
            <a:endParaRPr kumimoji="1" lang="en-US"/>
          </a:p>
        </p:txBody>
      </p:sp>
      <p:sp>
        <p:nvSpPr>
          <p:cNvPr id="5" name="Title 1"/>
          <p:cNvSpPr>
            <a:spLocks noGrp="1"/>
          </p:cNvSpPr>
          <p:nvPr>
            <p:ph type="title"/>
          </p:nvPr>
        </p:nvSpPr>
        <p:spPr>
          <a:xfrm>
            <a:off x="695638" y="457269"/>
            <a:ext cx="10991850" cy="1325563"/>
          </a:xfrm>
        </p:spPr>
        <p:txBody>
          <a:bodyPr>
            <a:normAutofit/>
          </a:bodyPr>
          <a:lstStyle/>
          <a:p>
            <a:pPr algn="ctr"/>
            <a:r>
              <a:rPr lang="pt-PT" dirty="0">
                <a:solidFill>
                  <a:srgbClr val="FF0000"/>
                </a:solidFill>
              </a:rPr>
              <a:t>Fórum dos Intervenientes em Acção</a:t>
            </a:r>
            <a:br>
              <a:rPr lang="en-US" dirty="0"/>
            </a:br>
            <a:endParaRPr kumimoji="1" lang="en-US" dirty="0"/>
          </a:p>
        </p:txBody>
      </p:sp>
      <p:pic>
        <p:nvPicPr>
          <p:cNvPr id="6" name="Picture 5"/>
          <p:cNvPicPr>
            <a:picLocks noChangeAspect="1"/>
          </p:cNvPicPr>
          <p:nvPr/>
        </p:nvPicPr>
        <p:blipFill>
          <a:blip r:embed="rId2"/>
          <a:stretch>
            <a:fillRect/>
          </a:stretch>
        </p:blipFill>
        <p:spPr>
          <a:xfrm>
            <a:off x="323563" y="1511370"/>
            <a:ext cx="11363925" cy="4131284"/>
          </a:xfrm>
          <a:prstGeom prst="rect">
            <a:avLst/>
          </a:prstGeom>
        </p:spPr>
      </p:pic>
      <p:sp>
        <p:nvSpPr>
          <p:cNvPr id="2" name="Oval 1">
            <a:extLst>
              <a:ext uri="{FF2B5EF4-FFF2-40B4-BE49-F238E27FC236}">
                <a16:creationId xmlns:a16="http://schemas.microsoft.com/office/drawing/2014/main" id="{8A7C3F9C-521C-A723-3ED5-428216E7BB34}"/>
              </a:ext>
            </a:extLst>
          </p:cNvPr>
          <p:cNvSpPr/>
          <p:nvPr/>
        </p:nvSpPr>
        <p:spPr>
          <a:xfrm>
            <a:off x="426555" y="2494721"/>
            <a:ext cx="3313042" cy="18221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テキスト ボックス 6"/>
          <p:cNvSpPr txBox="1"/>
          <p:nvPr/>
        </p:nvSpPr>
        <p:spPr>
          <a:xfrm>
            <a:off x="557654" y="2913929"/>
            <a:ext cx="3168817" cy="923330"/>
          </a:xfrm>
          <a:prstGeom prst="rect">
            <a:avLst/>
          </a:prstGeom>
          <a:noFill/>
        </p:spPr>
        <p:txBody>
          <a:bodyPr wrap="square" lIns="91440" tIns="45720" rIns="91440" bIns="45720" rtlCol="0" anchor="t">
            <a:spAutoFit/>
          </a:bodyPr>
          <a:lstStyle/>
          <a:p>
            <a:r>
              <a:rPr lang="pt-BR" b="1" dirty="0"/>
              <a:t>Temos vindo a produzir esta variedade de tomates nos últimos anos. Está interessado?</a:t>
            </a:r>
            <a:endParaRPr lang="en-US">
              <a:cs typeface="Calibri"/>
            </a:endParaRPr>
          </a:p>
        </p:txBody>
      </p:sp>
      <p:sp>
        <p:nvSpPr>
          <p:cNvPr id="3" name="Oval 2">
            <a:extLst>
              <a:ext uri="{FF2B5EF4-FFF2-40B4-BE49-F238E27FC236}">
                <a16:creationId xmlns:a16="http://schemas.microsoft.com/office/drawing/2014/main" id="{87058EEE-D295-00D7-A139-B7046AC6A671}"/>
              </a:ext>
            </a:extLst>
          </p:cNvPr>
          <p:cNvSpPr/>
          <p:nvPr/>
        </p:nvSpPr>
        <p:spPr>
          <a:xfrm>
            <a:off x="7723534" y="1666461"/>
            <a:ext cx="3752019" cy="2451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テキスト ボックス 7"/>
          <p:cNvSpPr txBox="1"/>
          <p:nvPr/>
        </p:nvSpPr>
        <p:spPr>
          <a:xfrm>
            <a:off x="7937844" y="2080044"/>
            <a:ext cx="3634763" cy="1754326"/>
          </a:xfrm>
          <a:prstGeom prst="rect">
            <a:avLst/>
          </a:prstGeom>
          <a:noFill/>
        </p:spPr>
        <p:txBody>
          <a:bodyPr wrap="square" lIns="91440" tIns="45720" rIns="91440" bIns="45720" rtlCol="0" anchor="t">
            <a:spAutoFit/>
          </a:bodyPr>
          <a:lstStyle/>
          <a:p>
            <a:r>
              <a:rPr lang="pt-BR" b="1" dirty="0"/>
              <a:t>Não sabia que havia tantos produtores de tomate capazes neste distrito. Sempre comprei tomates aos importadores. Devia pensar em comprar tomates frescos localmente.</a:t>
            </a:r>
            <a:endParaRPr lang="en-US" dirty="0"/>
          </a:p>
        </p:txBody>
      </p:sp>
    </p:spTree>
    <p:extLst>
      <p:ext uri="{BB962C8B-B14F-4D97-AF65-F5344CB8AC3E}">
        <p14:creationId xmlns:p14="http://schemas.microsoft.com/office/powerpoint/2010/main" val="166022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27446" y="-5148"/>
            <a:ext cx="2693825" cy="1319610"/>
          </a:xfrm>
          <a:prstGeom prst="rect">
            <a:avLst/>
          </a:prstGeom>
        </p:spPr>
      </p:pic>
      <p:sp>
        <p:nvSpPr>
          <p:cNvPr id="2" name="Title 1"/>
          <p:cNvSpPr>
            <a:spLocks noGrp="1"/>
          </p:cNvSpPr>
          <p:nvPr>
            <p:ph type="title"/>
          </p:nvPr>
        </p:nvSpPr>
        <p:spPr>
          <a:xfrm>
            <a:off x="766762" y="-11101"/>
            <a:ext cx="10991850" cy="1325563"/>
          </a:xfrm>
        </p:spPr>
        <p:txBody>
          <a:bodyPr>
            <a:normAutofit/>
          </a:bodyPr>
          <a:lstStyle/>
          <a:p>
            <a:r>
              <a:rPr lang="en-US" dirty="0"/>
              <a:t>RESOLUÇÃO DE PROBLEMAS</a:t>
            </a:r>
          </a:p>
        </p:txBody>
      </p:sp>
      <p:sp>
        <p:nvSpPr>
          <p:cNvPr id="3" name="Content Placeholder 2"/>
          <p:cNvSpPr>
            <a:spLocks noGrp="1"/>
          </p:cNvSpPr>
          <p:nvPr>
            <p:ph idx="1"/>
          </p:nvPr>
        </p:nvSpPr>
        <p:spPr>
          <a:xfrm>
            <a:off x="200025" y="1200150"/>
            <a:ext cx="11843092" cy="5977813"/>
          </a:xfrm>
        </p:spPr>
        <p:txBody>
          <a:bodyPr>
            <a:normAutofit fontScale="92500" lnSpcReduction="20000"/>
          </a:bodyPr>
          <a:lstStyle/>
          <a:p>
            <a:pPr>
              <a:buFont typeface="Wingdings" panose="05000000000000000000" pitchFamily="2" charset="2"/>
              <a:buChar char="ü"/>
            </a:pPr>
            <a:r>
              <a:rPr lang="pt-BR" dirty="0"/>
              <a:t>E se os intervenientes do mercado não estiverem dispostos a participar no Fórum?</a:t>
            </a:r>
            <a:r>
              <a:rPr lang="en-US" dirty="0">
                <a:sym typeface="Wingdings" panose="05000000000000000000" pitchFamily="2" charset="2"/>
              </a:rPr>
              <a:t> </a:t>
            </a:r>
            <a:r>
              <a:rPr lang="pt-BR" dirty="0"/>
              <a:t> Se o Fórum não for suficientemente atractivo para os empresários, estes não participarão. Tente </a:t>
            </a:r>
            <a:r>
              <a:rPr lang="pt-BR" dirty="0">
                <a:solidFill>
                  <a:srgbClr val="FF0000"/>
                </a:solidFill>
              </a:rPr>
              <a:t>fazer com que o Fórum valha a pena participar para os empresários</a:t>
            </a:r>
            <a:r>
              <a:rPr lang="pt-BR" dirty="0"/>
              <a:t>. Por exemplo, aumentar o número de grupos de agricultores que participam no Fórum pode ser uma solução se o número limitado de grupos for a principal razão para a falta de atractividade.</a:t>
            </a:r>
            <a:endParaRPr lang="en-US" dirty="0"/>
          </a:p>
          <a:p>
            <a:pPr>
              <a:buFont typeface="Wingdings" panose="05000000000000000000" pitchFamily="2" charset="2"/>
              <a:buChar char="ü"/>
            </a:pPr>
            <a:r>
              <a:rPr lang="pt-BR" altLang="ja-JP" dirty="0">
                <a:sym typeface="Wingdings" panose="05000000000000000000" pitchFamily="2" charset="2"/>
              </a:rPr>
              <a:t>As discussões não são tão activas.</a:t>
            </a:r>
            <a:r>
              <a:rPr lang="en-US" altLang="ja-JP" dirty="0">
                <a:sym typeface="Wingdings" panose="05000000000000000000" pitchFamily="2" charset="2"/>
              </a:rPr>
              <a:t> </a:t>
            </a:r>
            <a:r>
              <a:rPr lang="en-US" altLang="ja-JP" dirty="0">
                <a:solidFill>
                  <a:srgbClr val="FF0000"/>
                </a:solidFill>
                <a:sym typeface="Wingdings" panose="05000000000000000000" pitchFamily="2" charset="2"/>
              </a:rPr>
              <a:t></a:t>
            </a:r>
            <a:r>
              <a:rPr lang="pt-BR" altLang="ja-JP" dirty="0">
                <a:solidFill>
                  <a:srgbClr val="FF0000"/>
                </a:solidFill>
                <a:sym typeface="Wingdings" panose="05000000000000000000" pitchFamily="2" charset="2"/>
              </a:rPr>
              <a:t> Os extensionistas precisam de ajudar os agricultores</a:t>
            </a:r>
            <a:r>
              <a:rPr lang="pt-BR" altLang="ja-JP" dirty="0">
                <a:sym typeface="Wingdings" panose="05000000000000000000" pitchFamily="2" charset="2"/>
              </a:rPr>
              <a:t> proactivamente para facilitar as discussões activas.</a:t>
            </a:r>
          </a:p>
          <a:p>
            <a:pPr>
              <a:buFont typeface="Wingdings" panose="05000000000000000000" pitchFamily="2" charset="2"/>
              <a:buChar char="ü"/>
            </a:pPr>
            <a:r>
              <a:rPr lang="pt-BR" dirty="0"/>
              <a:t>As discussões não são construtivas. Os participantes queixam-se uns aos outros. </a:t>
            </a:r>
            <a:r>
              <a:rPr lang="en-US" altLang="ja-JP" dirty="0">
                <a:sym typeface="Wingdings" panose="05000000000000000000" pitchFamily="2" charset="2"/>
              </a:rPr>
              <a:t> </a:t>
            </a:r>
            <a:r>
              <a:rPr lang="pt-BR" dirty="0"/>
              <a:t>Deve ficar claro desde o princípio que os participantes devem </a:t>
            </a:r>
            <a:r>
              <a:rPr lang="pt-BR" dirty="0">
                <a:solidFill>
                  <a:srgbClr val="FF0000"/>
                </a:solidFill>
              </a:rPr>
              <a:t>concentrar-se em soluções para os problemas a fim de criar uma situação em que todos ganhem.</a:t>
            </a:r>
          </a:p>
          <a:p>
            <a:pPr>
              <a:buFont typeface="Wingdings" panose="05000000000000000000" pitchFamily="2" charset="2"/>
              <a:buChar char="ü"/>
            </a:pPr>
            <a:endParaRPr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14</a:t>
            </a:fld>
            <a:endParaRPr kumimoji="1" lang="en-US"/>
          </a:p>
        </p:txBody>
      </p:sp>
    </p:spTree>
    <p:extLst>
      <p:ext uri="{BB962C8B-B14F-4D97-AF65-F5344CB8AC3E}">
        <p14:creationId xmlns:p14="http://schemas.microsoft.com/office/powerpoint/2010/main" val="2883168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612" y="2004645"/>
            <a:ext cx="10515600" cy="4371857"/>
          </a:xfrm>
        </p:spPr>
        <p:txBody>
          <a:bodyPr/>
          <a:lstStyle/>
          <a:p>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15</a:t>
            </a:fld>
            <a:endParaRPr kumimoji="1" lang="en-US"/>
          </a:p>
        </p:txBody>
      </p:sp>
      <p:sp>
        <p:nvSpPr>
          <p:cNvPr id="6" name="Title 1"/>
          <p:cNvSpPr>
            <a:spLocks noGrp="1"/>
          </p:cNvSpPr>
          <p:nvPr>
            <p:ph type="title"/>
          </p:nvPr>
        </p:nvSpPr>
        <p:spPr>
          <a:xfrm>
            <a:off x="794239" y="231965"/>
            <a:ext cx="10991850" cy="1325563"/>
          </a:xfrm>
        </p:spPr>
        <p:txBody>
          <a:bodyPr>
            <a:normAutofit fontScale="90000"/>
          </a:bodyPr>
          <a:lstStyle/>
          <a:p>
            <a:r>
              <a:rPr lang="pt-PT" dirty="0">
                <a:solidFill>
                  <a:srgbClr val="FF0000"/>
                </a:solidFill>
              </a:rPr>
              <a:t>Caminho </a:t>
            </a:r>
            <a:r>
              <a:rPr lang="pt-PT" altLang="ja-JP" dirty="0">
                <a:solidFill>
                  <a:srgbClr val="FF0000"/>
                </a:solidFill>
              </a:rPr>
              <a:t>a seguir: </a:t>
            </a:r>
            <a:r>
              <a:rPr lang="pt-PT" dirty="0"/>
              <a:t>Calendário de Implementação, Reporte, </a:t>
            </a:r>
            <a:r>
              <a:rPr lang="pt-PT" dirty="0">
                <a:solidFill>
                  <a:schemeClr val="bg1">
                    <a:lumMod val="75000"/>
                  </a:schemeClr>
                </a:solidFill>
              </a:rPr>
              <a:t>adicione qualquer outra informação necessária aqui</a:t>
            </a:r>
            <a:endParaRPr kumimoji="1" lang="en-US" dirty="0">
              <a:solidFill>
                <a:schemeClr val="bg1">
                  <a:lumMod val="75000"/>
                </a:schemeClr>
              </a:solidFill>
            </a:endParaRPr>
          </a:p>
        </p:txBody>
      </p:sp>
    </p:spTree>
    <p:extLst>
      <p:ext uri="{BB962C8B-B14F-4D97-AF65-F5344CB8AC3E}">
        <p14:creationId xmlns:p14="http://schemas.microsoft.com/office/powerpoint/2010/main" val="58409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44350" cy="1325563"/>
          </a:xfrm>
        </p:spPr>
        <p:txBody>
          <a:bodyPr>
            <a:normAutofit/>
          </a:bodyPr>
          <a:lstStyle/>
          <a:p>
            <a:pPr algn="ctr"/>
            <a:r>
              <a:rPr kumimoji="1" lang="en-US" dirty="0">
                <a:solidFill>
                  <a:srgbClr val="FF0000"/>
                </a:solidFill>
              </a:rPr>
              <a:t>ONDE ESTAMOS?: </a:t>
            </a:r>
            <a:r>
              <a:rPr kumimoji="1" lang="en-US" dirty="0" err="1"/>
              <a:t>Fórum</a:t>
            </a:r>
            <a:r>
              <a:rPr kumimoji="1" lang="en-US" dirty="0"/>
              <a:t> dos </a:t>
            </a:r>
            <a:r>
              <a:rPr kumimoji="1" lang="en-US" dirty="0" err="1"/>
              <a:t>Intervenientes</a:t>
            </a:r>
            <a:r>
              <a:rPr kumimoji="1" lang="en-US" dirty="0"/>
              <a:t> </a:t>
            </a:r>
            <a:r>
              <a:rPr kumimoji="1" lang="en-US" dirty="0" err="1"/>
              <a:t>em</a:t>
            </a:r>
            <a:r>
              <a:rPr kumimoji="1" lang="en-US" dirty="0"/>
              <a:t> 4 </a:t>
            </a:r>
            <a:r>
              <a:rPr kumimoji="1" lang="en-US" dirty="0" err="1"/>
              <a:t>Passos</a:t>
            </a:r>
            <a:r>
              <a:rPr kumimoji="1" lang="en-US" dirty="0"/>
              <a:t> </a:t>
            </a:r>
            <a:r>
              <a:rPr kumimoji="1" lang="en-US" dirty="0" err="1"/>
              <a:t>essenciais</a:t>
            </a:r>
            <a:r>
              <a:rPr kumimoji="1" lang="en-US" dirty="0"/>
              <a:t> de SHEP</a:t>
            </a:r>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2</a:t>
            </a:fld>
            <a:endParaRPr kumimoji="1" lang="en-US"/>
          </a:p>
        </p:txBody>
      </p:sp>
      <p:graphicFrame>
        <p:nvGraphicFramePr>
          <p:cNvPr id="5" name="表 4"/>
          <p:cNvGraphicFramePr>
            <a:graphicFrameLocks noGrp="1"/>
          </p:cNvGraphicFramePr>
          <p:nvPr>
            <p:extLst>
              <p:ext uri="{D42A27DB-BD31-4B8C-83A1-F6EECF244321}">
                <p14:modId xmlns:p14="http://schemas.microsoft.com/office/powerpoint/2010/main" val="4237135139"/>
              </p:ext>
            </p:extLst>
          </p:nvPr>
        </p:nvGraphicFramePr>
        <p:xfrm>
          <a:off x="278605" y="1254070"/>
          <a:ext cx="11387139" cy="5418205"/>
        </p:xfrm>
        <a:graphic>
          <a:graphicData uri="http://schemas.openxmlformats.org/drawingml/2006/table">
            <a:tbl>
              <a:tblPr firstRow="1" firstCol="1" bandRow="1">
                <a:tableStyleId>{5940675A-B579-460E-94D1-54222C63F5DA}</a:tableStyleId>
              </a:tblPr>
              <a:tblGrid>
                <a:gridCol w="5886450">
                  <a:extLst>
                    <a:ext uri="{9D8B030D-6E8A-4147-A177-3AD203B41FA5}">
                      <a16:colId xmlns:a16="http://schemas.microsoft.com/office/drawing/2014/main" val="20000"/>
                    </a:ext>
                  </a:extLst>
                </a:gridCol>
                <a:gridCol w="5500689">
                  <a:extLst>
                    <a:ext uri="{9D8B030D-6E8A-4147-A177-3AD203B41FA5}">
                      <a16:colId xmlns:a16="http://schemas.microsoft.com/office/drawing/2014/main" val="20001"/>
                    </a:ext>
                  </a:extLst>
                </a:gridCol>
              </a:tblGrid>
              <a:tr h="321893">
                <a:tc>
                  <a:txBody>
                    <a:bodyPr/>
                    <a:lstStyle/>
                    <a:p>
                      <a:pPr algn="ctr">
                        <a:spcAft>
                          <a:spcPts val="0"/>
                        </a:spcAft>
                      </a:pPr>
                      <a:r>
                        <a:rPr lang="en-US" altLang="ja-JP" sz="2000" dirty="0">
                          <a:effectLst/>
                        </a:rPr>
                        <a:t>4 Passos</a:t>
                      </a:r>
                      <a:endParaRPr lang="ja-JP" sz="2000" dirty="0">
                        <a:effectLst/>
                        <a:latin typeface="Arial"/>
                        <a:ea typeface="ＭＳ ゴシック"/>
                        <a:cs typeface="Times New Roman"/>
                      </a:endParaRPr>
                    </a:p>
                  </a:txBody>
                  <a:tcPr marL="58563" marR="58563" marT="0" marB="0"/>
                </a:tc>
                <a:tc>
                  <a:txBody>
                    <a:bodyPr/>
                    <a:lstStyle/>
                    <a:p>
                      <a:pPr algn="ctr">
                        <a:spcAft>
                          <a:spcPts val="0"/>
                        </a:spcAft>
                      </a:pPr>
                      <a:r>
                        <a:rPr lang="en-US" altLang="ja-JP" sz="2000" dirty="0" err="1">
                          <a:effectLst/>
                        </a:rPr>
                        <a:t>Actividades</a:t>
                      </a:r>
                      <a:endParaRPr lang="ja-JP" sz="2000" dirty="0">
                        <a:effectLst/>
                        <a:latin typeface="Arial"/>
                        <a:ea typeface="ＭＳ ゴシック"/>
                        <a:cs typeface="Times New Roman"/>
                      </a:endParaRPr>
                    </a:p>
                  </a:txBody>
                  <a:tcPr marL="58563" marR="58563" marT="0" marB="0"/>
                </a:tc>
                <a:extLst>
                  <a:ext uri="{0D108BD9-81ED-4DB2-BD59-A6C34878D82A}">
                    <a16:rowId xmlns:a16="http://schemas.microsoft.com/office/drawing/2014/main" val="10000"/>
                  </a:ext>
                </a:extLst>
              </a:tr>
              <a:tr h="867200">
                <a:tc>
                  <a:txBody>
                    <a:bodyPr/>
                    <a:lstStyle/>
                    <a:p>
                      <a:pPr marL="0" lvl="0" indent="0" algn="l">
                        <a:spcAft>
                          <a:spcPts val="0"/>
                        </a:spcAft>
                        <a:buFont typeface="+mj-lt"/>
                        <a:buNone/>
                      </a:pPr>
                      <a:r>
                        <a:rPr lang="en-US" altLang="ja-JP" sz="2400" b="1" dirty="0">
                          <a:effectLst/>
                          <a:latin typeface="Arial"/>
                          <a:ea typeface="ＭＳ ゴシック"/>
                          <a:cs typeface="Times New Roman"/>
                        </a:rPr>
                        <a:t>1.</a:t>
                      </a:r>
                      <a:r>
                        <a:rPr lang="en-US" altLang="ja-JP" sz="2400" b="1" baseline="0" dirty="0">
                          <a:effectLst/>
                          <a:latin typeface="Arial"/>
                          <a:ea typeface="ＭＳ ゴシック"/>
                          <a:cs typeface="Times New Roman"/>
                        </a:rPr>
                        <a:t> </a:t>
                      </a:r>
                      <a:r>
                        <a:rPr lang="en-US" altLang="ja-JP" sz="2400" b="1" baseline="0" dirty="0" err="1">
                          <a:effectLst/>
                          <a:latin typeface="Arial"/>
                          <a:ea typeface="ＭＳ ゴシック"/>
                          <a:cs typeface="Times New Roman"/>
                        </a:rPr>
                        <a:t>Partilhar</a:t>
                      </a:r>
                      <a:r>
                        <a:rPr lang="en-US" altLang="ja-JP" sz="2400" b="1" baseline="0" dirty="0">
                          <a:effectLst/>
                          <a:latin typeface="Arial"/>
                          <a:ea typeface="ＭＳ ゴシック"/>
                          <a:cs typeface="Times New Roman"/>
                        </a:rPr>
                        <a:t> o </a:t>
                      </a:r>
                      <a:r>
                        <a:rPr lang="en-US" altLang="ja-JP" sz="2400" b="1" baseline="0" dirty="0" err="1">
                          <a:effectLst/>
                          <a:latin typeface="Arial"/>
                          <a:ea typeface="ＭＳ ゴシック"/>
                          <a:cs typeface="Times New Roman"/>
                        </a:rPr>
                        <a:t>objectivo</a:t>
                      </a:r>
                      <a:r>
                        <a:rPr lang="en-US" altLang="ja-JP" sz="2400" b="1" baseline="0" dirty="0">
                          <a:effectLst/>
                          <a:latin typeface="Arial"/>
                          <a:ea typeface="ＭＳ ゴシック"/>
                          <a:cs typeface="Times New Roman"/>
                        </a:rPr>
                        <a:t> com </a:t>
                      </a:r>
                      <a:r>
                        <a:rPr lang="en-US" altLang="ja-JP" sz="2400" b="1" baseline="0" dirty="0" err="1">
                          <a:effectLst/>
                          <a:latin typeface="Arial"/>
                          <a:ea typeface="ＭＳ ゴシック"/>
                          <a:cs typeface="Times New Roman"/>
                        </a:rPr>
                        <a:t>os</a:t>
                      </a:r>
                      <a:r>
                        <a:rPr lang="en-US" altLang="ja-JP" sz="2400" b="1" baseline="0" dirty="0">
                          <a:effectLst/>
                          <a:latin typeface="Arial"/>
                          <a:ea typeface="ＭＳ ゴシック"/>
                          <a:cs typeface="Times New Roman"/>
                        </a:rPr>
                        <a:t> </a:t>
                      </a:r>
                      <a:r>
                        <a:rPr lang="en-US" altLang="ja-JP" sz="2400" b="1" baseline="0" dirty="0" err="1">
                          <a:effectLst/>
                          <a:latin typeface="Arial"/>
                          <a:ea typeface="ＭＳ ゴシック"/>
                          <a:cs typeface="Times New Roman"/>
                        </a:rPr>
                        <a:t>agricultores</a:t>
                      </a:r>
                      <a:r>
                        <a:rPr lang="en-US" altLang="ja-JP" sz="2400" b="1" baseline="0" dirty="0">
                          <a:effectLst/>
                          <a:latin typeface="Arial"/>
                          <a:ea typeface="ＭＳ ゴシック"/>
                          <a:cs typeface="Times New Roman"/>
                        </a:rPr>
                        <a:t>.</a:t>
                      </a:r>
                      <a:endParaRPr lang="ja-JP" sz="2400" b="1" dirty="0">
                        <a:effectLst/>
                        <a:latin typeface="Arial"/>
                        <a:ea typeface="ＭＳ ゴシック"/>
                        <a:cs typeface="Times New Roman"/>
                      </a:endParaRPr>
                    </a:p>
                  </a:txBody>
                  <a:tcPr marL="58563" marR="58563" marT="0" marB="0" anchor="ctr">
                    <a:solidFill>
                      <a:srgbClr val="FFFF00"/>
                    </a:solidFill>
                  </a:tcPr>
                </a:tc>
                <a:tc>
                  <a:txBody>
                    <a:bodyPr/>
                    <a:lstStyle/>
                    <a:p>
                      <a:pPr algn="l">
                        <a:spcAft>
                          <a:spcPts val="0"/>
                        </a:spcAft>
                      </a:pPr>
                      <a:r>
                        <a:rPr lang="en-US" sz="2000" dirty="0" err="1">
                          <a:effectLst/>
                          <a:latin typeface="Arial"/>
                          <a:ea typeface="ＭＳ ゴシック"/>
                          <a:cs typeface="Times New Roman"/>
                        </a:rPr>
                        <a:t>Seminário</a:t>
                      </a:r>
                      <a:r>
                        <a:rPr lang="en-US" sz="2000" dirty="0">
                          <a:effectLst/>
                          <a:latin typeface="Arial"/>
                          <a:ea typeface="ＭＳ ゴシック"/>
                          <a:cs typeface="Times New Roman"/>
                        </a:rPr>
                        <a:t> de </a:t>
                      </a:r>
                      <a:r>
                        <a:rPr lang="en-US" sz="2000" dirty="0" err="1">
                          <a:effectLst/>
                          <a:latin typeface="Arial"/>
                          <a:ea typeface="ＭＳ ゴシック"/>
                          <a:cs typeface="Times New Roman"/>
                        </a:rPr>
                        <a:t>Sensibilização</a:t>
                      </a:r>
                      <a:endParaRPr lang="ja-JP" sz="2000" dirty="0">
                        <a:effectLst/>
                        <a:latin typeface="Arial"/>
                        <a:ea typeface="ＭＳ ゴシック"/>
                        <a:cs typeface="Times New Roman"/>
                      </a:endParaRPr>
                    </a:p>
                  </a:txBody>
                  <a:tcPr anchor="ctr"/>
                </a:tc>
                <a:extLst>
                  <a:ext uri="{0D108BD9-81ED-4DB2-BD59-A6C34878D82A}">
                    <a16:rowId xmlns:a16="http://schemas.microsoft.com/office/drawing/2014/main" val="10001"/>
                  </a:ext>
                </a:extLst>
              </a:tr>
              <a:tr h="774928">
                <a:tc>
                  <a:txBody>
                    <a:bodyPr/>
                    <a:lstStyle/>
                    <a:p>
                      <a:pPr algn="l">
                        <a:spcAft>
                          <a:spcPts val="0"/>
                        </a:spcAft>
                      </a:pPr>
                      <a:r>
                        <a:rPr lang="en-US" sz="2400" b="1" dirty="0">
                          <a:effectLst/>
                          <a:latin typeface="Arial"/>
                          <a:ea typeface="ＭＳ ゴシック"/>
                          <a:cs typeface="Times New Roman"/>
                        </a:rPr>
                        <a:t>2.  A </a:t>
                      </a:r>
                      <a:r>
                        <a:rPr lang="en-US" sz="2400" b="1" dirty="0" err="1">
                          <a:effectLst/>
                          <a:latin typeface="Arial"/>
                          <a:ea typeface="ＭＳ ゴシック"/>
                          <a:cs typeface="Times New Roman"/>
                        </a:rPr>
                        <a:t>sensibilização</a:t>
                      </a:r>
                      <a:r>
                        <a:rPr lang="en-US" sz="2400" b="1" dirty="0">
                          <a:effectLst/>
                          <a:latin typeface="Arial"/>
                          <a:ea typeface="ＭＳ ゴシック"/>
                          <a:cs typeface="Times New Roman"/>
                        </a:rPr>
                        <a:t> dos </a:t>
                      </a:r>
                      <a:r>
                        <a:rPr lang="en-US" sz="2400" b="1" dirty="0" err="1">
                          <a:effectLst/>
                          <a:latin typeface="Arial"/>
                          <a:ea typeface="ＭＳ ゴシック"/>
                          <a:cs typeface="Times New Roman"/>
                        </a:rPr>
                        <a:t>agricultores</a:t>
                      </a:r>
                      <a:r>
                        <a:rPr lang="en-US" sz="2400" b="1" dirty="0">
                          <a:effectLst/>
                          <a:latin typeface="Arial"/>
                          <a:ea typeface="ＭＳ ゴシック"/>
                          <a:cs typeface="Times New Roman"/>
                        </a:rPr>
                        <a:t> é </a:t>
                      </a:r>
                      <a:r>
                        <a:rPr lang="en-US" sz="2400" b="1" dirty="0" err="1">
                          <a:effectLst/>
                          <a:latin typeface="Arial"/>
                          <a:ea typeface="ＭＳ ゴシック"/>
                          <a:cs typeface="Times New Roman"/>
                        </a:rPr>
                        <a:t>aumentada</a:t>
                      </a:r>
                      <a:r>
                        <a:rPr lang="en-US" sz="2400" b="1" dirty="0">
                          <a:effectLst/>
                          <a:latin typeface="Arial"/>
                          <a:ea typeface="ＭＳ ゴシック"/>
                          <a:cs typeface="Times New Roman"/>
                        </a:rPr>
                        <a:t>.</a:t>
                      </a:r>
                      <a:endParaRPr lang="ja-JP" sz="2400" b="1" dirty="0">
                        <a:effectLst/>
                        <a:latin typeface="Arial"/>
                        <a:ea typeface="ＭＳ ゴシック"/>
                        <a:cs typeface="Times New Roman"/>
                      </a:endParaRPr>
                    </a:p>
                  </a:txBody>
                  <a:tcPr anchor="ctr">
                    <a:solidFill>
                      <a:srgbClr val="92D050"/>
                    </a:solidFill>
                  </a:tcPr>
                </a:tc>
                <a:tc>
                  <a:txBody>
                    <a:bodyPr/>
                    <a:lstStyle/>
                    <a:p>
                      <a:pPr algn="l">
                        <a:spcAft>
                          <a:spcPts val="0"/>
                        </a:spcAft>
                      </a:pPr>
                      <a:r>
                        <a:rPr lang="en-US" sz="2800" b="1" dirty="0">
                          <a:solidFill>
                            <a:srgbClr val="FF0000"/>
                          </a:solidFill>
                          <a:effectLst/>
                          <a:latin typeface="Arial"/>
                          <a:ea typeface="ＭＳ ゴシック"/>
                          <a:cs typeface="Times New Roman"/>
                        </a:rPr>
                        <a:t>Pesquisa </a:t>
                      </a:r>
                      <a:r>
                        <a:rPr lang="en-US" sz="2800" b="1" dirty="0" err="1">
                          <a:solidFill>
                            <a:srgbClr val="FF0000"/>
                          </a:solidFill>
                          <a:effectLst/>
                          <a:latin typeface="Arial"/>
                          <a:ea typeface="ＭＳ ゴシック"/>
                          <a:cs typeface="Times New Roman"/>
                        </a:rPr>
                        <a:t>Participativa</a:t>
                      </a:r>
                      <a:r>
                        <a:rPr lang="en-US" sz="2800" b="1" baseline="0" dirty="0">
                          <a:solidFill>
                            <a:srgbClr val="FF0000"/>
                          </a:solidFill>
                          <a:effectLst/>
                          <a:latin typeface="Arial"/>
                          <a:ea typeface="ＭＳ ゴシック"/>
                          <a:cs typeface="Times New Roman"/>
                        </a:rPr>
                        <a:t> de Linha de Base</a:t>
                      </a:r>
                      <a:endParaRPr lang="en-US" altLang="ja-JP" sz="2800" b="1" dirty="0">
                        <a:solidFill>
                          <a:srgbClr val="FF0000"/>
                        </a:solidFill>
                        <a:effectLst/>
                        <a:latin typeface="Arial"/>
                        <a:ea typeface="ＭＳ ゴシック"/>
                        <a:cs typeface="Times New Roman"/>
                      </a:endParaRPr>
                    </a:p>
                    <a:p>
                      <a:pPr algn="l">
                        <a:spcAft>
                          <a:spcPts val="0"/>
                        </a:spcAft>
                      </a:pPr>
                      <a:endParaRPr lang="en-US" altLang="ja-JP" sz="2800" b="1" dirty="0">
                        <a:solidFill>
                          <a:srgbClr val="FF0000"/>
                        </a:solidFill>
                        <a:effectLst/>
                        <a:latin typeface="Arial"/>
                        <a:ea typeface="ＭＳ ゴシック"/>
                        <a:cs typeface="Times New Roman"/>
                      </a:endParaRPr>
                    </a:p>
                    <a:p>
                      <a:pPr algn="l">
                        <a:spcAft>
                          <a:spcPts val="0"/>
                        </a:spcAft>
                      </a:pPr>
                      <a:r>
                        <a:rPr lang="en-US" altLang="ja-JP" sz="2000" dirty="0">
                          <a:effectLst/>
                          <a:latin typeface="Arial"/>
                          <a:ea typeface="ＭＳ ゴシック"/>
                          <a:cs typeface="Times New Roman"/>
                        </a:rPr>
                        <a:t>(</a:t>
                      </a:r>
                      <a:r>
                        <a:rPr lang="en-US" altLang="ja-JP" sz="2000" dirty="0" err="1">
                          <a:effectLst/>
                          <a:latin typeface="Arial"/>
                          <a:ea typeface="ＭＳ ゴシック"/>
                          <a:cs typeface="Times New Roman"/>
                        </a:rPr>
                        <a:t>opcional</a:t>
                      </a:r>
                      <a:r>
                        <a:rPr lang="en-US" altLang="ja-JP" sz="2000" dirty="0">
                          <a:effectLst/>
                          <a:latin typeface="Arial"/>
                          <a:ea typeface="ＭＳ ゴシック"/>
                          <a:cs typeface="Times New Roman"/>
                        </a:rPr>
                        <a:t>) </a:t>
                      </a:r>
                      <a:r>
                        <a:rPr lang="en-US" altLang="ja-JP" sz="2000" dirty="0" err="1">
                          <a:effectLst/>
                          <a:latin typeface="Arial"/>
                          <a:ea typeface="ＭＳ ゴシック"/>
                          <a:cs typeface="Times New Roman"/>
                        </a:rPr>
                        <a:t>Fórum</a:t>
                      </a:r>
                      <a:r>
                        <a:rPr lang="en-US" altLang="ja-JP" sz="2000" dirty="0">
                          <a:effectLst/>
                          <a:latin typeface="Arial"/>
                          <a:ea typeface="ＭＳ ゴシック"/>
                          <a:cs typeface="Times New Roman"/>
                        </a:rPr>
                        <a:t> dos </a:t>
                      </a:r>
                      <a:r>
                        <a:rPr lang="en-US" altLang="ja-JP" sz="2000" dirty="0" err="1">
                          <a:effectLst/>
                          <a:latin typeface="Arial"/>
                          <a:ea typeface="ＭＳ ゴシック"/>
                          <a:cs typeface="Times New Roman"/>
                        </a:rPr>
                        <a:t>Intervenientes</a:t>
                      </a:r>
                      <a:endParaRPr lang="ja-JP" sz="2000" dirty="0">
                        <a:effectLst/>
                        <a:latin typeface="Arial"/>
                        <a:ea typeface="ＭＳ ゴシック"/>
                        <a:cs typeface="Times New Roman"/>
                      </a:endParaRPr>
                    </a:p>
                    <a:p>
                      <a:pPr algn="l">
                        <a:spcAft>
                          <a:spcPts val="0"/>
                        </a:spcAft>
                      </a:pPr>
                      <a:r>
                        <a:rPr lang="en-US" sz="2000" dirty="0">
                          <a:effectLst/>
                          <a:latin typeface="Arial"/>
                          <a:ea typeface="ＭＳ ゴシック"/>
                          <a:cs typeface="Times New Roman"/>
                        </a:rPr>
                        <a:t>Pesquisa</a:t>
                      </a:r>
                      <a:r>
                        <a:rPr lang="en-US" sz="2000" baseline="0" dirty="0">
                          <a:effectLst/>
                          <a:latin typeface="Arial"/>
                          <a:ea typeface="ＭＳ ゴシック"/>
                          <a:cs typeface="Times New Roman"/>
                        </a:rPr>
                        <a:t> de Mercado</a:t>
                      </a:r>
                      <a:endParaRPr lang="ja-JP" sz="2000" dirty="0">
                        <a:effectLst/>
                        <a:latin typeface="Arial"/>
                        <a:ea typeface="ＭＳ ゴシック"/>
                        <a:cs typeface="Times New Roman"/>
                      </a:endParaRPr>
                    </a:p>
                  </a:txBody>
                  <a:tcPr anchor="ctr"/>
                </a:tc>
                <a:extLst>
                  <a:ext uri="{0D108BD9-81ED-4DB2-BD59-A6C34878D82A}">
                    <a16:rowId xmlns:a16="http://schemas.microsoft.com/office/drawing/2014/main" val="10002"/>
                  </a:ext>
                </a:extLst>
              </a:tr>
              <a:tr h="652616">
                <a:tc>
                  <a:txBody>
                    <a:bodyPr/>
                    <a:lstStyle/>
                    <a:p>
                      <a:pPr algn="l">
                        <a:spcAft>
                          <a:spcPts val="0"/>
                        </a:spcAft>
                      </a:pPr>
                      <a:r>
                        <a:rPr lang="en-US" sz="2400" b="1" dirty="0">
                          <a:solidFill>
                            <a:schemeClr val="bg1"/>
                          </a:solidFill>
                          <a:effectLst/>
                          <a:latin typeface="Arial"/>
                          <a:ea typeface="ＭＳ ゴシック"/>
                          <a:cs typeface="Times New Roman"/>
                        </a:rPr>
                        <a:t>3 . Os </a:t>
                      </a:r>
                      <a:r>
                        <a:rPr lang="en-US" sz="2400" b="1" dirty="0" err="1">
                          <a:solidFill>
                            <a:schemeClr val="bg1"/>
                          </a:solidFill>
                          <a:effectLst/>
                          <a:latin typeface="Arial"/>
                          <a:ea typeface="ＭＳ ゴシック"/>
                          <a:cs typeface="Times New Roman"/>
                        </a:rPr>
                        <a:t>agricultores</a:t>
                      </a:r>
                      <a:r>
                        <a:rPr lang="en-US" sz="2400" b="1" baseline="0" dirty="0">
                          <a:solidFill>
                            <a:schemeClr val="bg1"/>
                          </a:solidFill>
                          <a:effectLst/>
                          <a:latin typeface="Arial"/>
                          <a:ea typeface="ＭＳ ゴシック"/>
                          <a:cs typeface="Times New Roman"/>
                        </a:rPr>
                        <a:t> </a:t>
                      </a:r>
                      <a:r>
                        <a:rPr lang="en-US" sz="2400" b="1" baseline="0" dirty="0" err="1">
                          <a:solidFill>
                            <a:schemeClr val="bg1"/>
                          </a:solidFill>
                          <a:effectLst/>
                          <a:latin typeface="Arial"/>
                          <a:ea typeface="ＭＳ ゴシック"/>
                          <a:cs typeface="Times New Roman"/>
                        </a:rPr>
                        <a:t>tomam</a:t>
                      </a:r>
                      <a:r>
                        <a:rPr lang="en-US" sz="2400" b="1" baseline="0" dirty="0">
                          <a:solidFill>
                            <a:schemeClr val="bg1"/>
                          </a:solidFill>
                          <a:effectLst/>
                          <a:latin typeface="Arial"/>
                          <a:ea typeface="ＭＳ ゴシック"/>
                          <a:cs typeface="Times New Roman"/>
                        </a:rPr>
                        <a:t> </a:t>
                      </a:r>
                      <a:r>
                        <a:rPr lang="en-US" sz="2400" b="1" baseline="0" dirty="0" err="1">
                          <a:solidFill>
                            <a:schemeClr val="bg1"/>
                          </a:solidFill>
                          <a:effectLst/>
                          <a:latin typeface="Arial"/>
                          <a:ea typeface="ＭＳ ゴシック"/>
                          <a:cs typeface="Times New Roman"/>
                        </a:rPr>
                        <a:t>decisões</a:t>
                      </a:r>
                      <a:r>
                        <a:rPr lang="en-US" sz="2400" b="1" dirty="0">
                          <a:solidFill>
                            <a:schemeClr val="bg1"/>
                          </a:solidFill>
                          <a:effectLst/>
                          <a:latin typeface="Arial"/>
                          <a:ea typeface="ＭＳ ゴシック"/>
                          <a:cs typeface="Times New Roman"/>
                        </a:rPr>
                        <a:t>.</a:t>
                      </a:r>
                      <a:endParaRPr lang="ja-JP" sz="2400" b="1" dirty="0">
                        <a:solidFill>
                          <a:schemeClr val="bg1"/>
                        </a:solidFill>
                        <a:effectLst/>
                        <a:latin typeface="Arial"/>
                        <a:ea typeface="ＭＳ ゴシック"/>
                        <a:cs typeface="Times New Roman"/>
                      </a:endParaRPr>
                    </a:p>
                  </a:txBody>
                  <a:tcPr anchor="ctr">
                    <a:solidFill>
                      <a:srgbClr val="0070C0"/>
                    </a:solidFill>
                  </a:tcPr>
                </a:tc>
                <a:tc>
                  <a:txBody>
                    <a:bodyPr/>
                    <a:lstStyle/>
                    <a:p>
                      <a:r>
                        <a:rPr kumimoji="1" lang="pt-PT" sz="2000" kern="1200" dirty="0" err="1">
                          <a:solidFill>
                            <a:schemeClr val="tx1"/>
                          </a:solidFill>
                          <a:effectLst/>
                          <a:latin typeface="Arial"/>
                          <a:ea typeface="ＭＳ ゴシック"/>
                          <a:cs typeface="Times New Roman"/>
                        </a:rPr>
                        <a:t>Selecção</a:t>
                      </a:r>
                      <a:r>
                        <a:rPr kumimoji="1" lang="pt-PT" sz="2000" kern="1200" dirty="0">
                          <a:solidFill>
                            <a:schemeClr val="tx1"/>
                          </a:solidFill>
                          <a:effectLst/>
                          <a:latin typeface="Arial"/>
                          <a:ea typeface="ＭＳ ゴシック"/>
                          <a:cs typeface="Times New Roman"/>
                        </a:rPr>
                        <a:t> das Culturas </a:t>
                      </a:r>
                      <a:r>
                        <a:rPr lang="pt-PT" sz="2000" kern="1200" dirty="0">
                          <a:solidFill>
                            <a:schemeClr val="tx1"/>
                          </a:solidFill>
                          <a:effectLst/>
                          <a:latin typeface="Arial"/>
                          <a:ea typeface="ＭＳ ゴシック"/>
                          <a:cs typeface="Times New Roman"/>
                        </a:rPr>
                        <a:t>Alvo</a:t>
                      </a:r>
                      <a:endParaRPr kumimoji="1" lang="en-US" sz="2000" kern="1200" dirty="0">
                        <a:solidFill>
                          <a:schemeClr val="tx1"/>
                        </a:solidFill>
                        <a:effectLst/>
                        <a:latin typeface="Arial"/>
                        <a:ea typeface="ＭＳ ゴシック"/>
                        <a:cs typeface="Times New Roman"/>
                      </a:endParaRPr>
                    </a:p>
                    <a:p>
                      <a:r>
                        <a:rPr kumimoji="1" lang="pt-PT" sz="2000" kern="1200" dirty="0">
                          <a:solidFill>
                            <a:schemeClr val="tx1"/>
                          </a:solidFill>
                          <a:effectLst/>
                          <a:latin typeface="Arial"/>
                          <a:ea typeface="ＭＳ ゴシック"/>
                          <a:cs typeface="Times New Roman"/>
                        </a:rPr>
                        <a:t>Elaboração do Calendário de Cultivo</a:t>
                      </a:r>
                      <a:endParaRPr kumimoji="1" lang="en-US" sz="2000" kern="1200" dirty="0">
                        <a:solidFill>
                          <a:schemeClr val="tx1"/>
                        </a:solidFill>
                        <a:effectLst/>
                        <a:latin typeface="Arial"/>
                        <a:ea typeface="ＭＳ ゴシック"/>
                        <a:cs typeface="Times New Roman"/>
                      </a:endParaRPr>
                    </a:p>
                  </a:txBody>
                  <a:tcPr anchor="ctr"/>
                </a:tc>
                <a:extLst>
                  <a:ext uri="{0D108BD9-81ED-4DB2-BD59-A6C34878D82A}">
                    <a16:rowId xmlns:a16="http://schemas.microsoft.com/office/drawing/2014/main" val="10003"/>
                  </a:ext>
                </a:extLst>
              </a:tr>
              <a:tr h="723912">
                <a:tc>
                  <a:txBody>
                    <a:bodyPr/>
                    <a:lstStyle/>
                    <a:p>
                      <a:pPr algn="l">
                        <a:spcAft>
                          <a:spcPts val="0"/>
                        </a:spcAft>
                      </a:pPr>
                      <a:r>
                        <a:rPr lang="en-US" sz="2400" b="1" dirty="0">
                          <a:solidFill>
                            <a:schemeClr val="bg1"/>
                          </a:solidFill>
                          <a:effectLst/>
                          <a:latin typeface="Arial"/>
                          <a:ea typeface="ＭＳ ゴシック"/>
                          <a:cs typeface="Times New Roman"/>
                        </a:rPr>
                        <a:t>4.  Os </a:t>
                      </a:r>
                      <a:r>
                        <a:rPr lang="en-US" sz="2400" b="1" dirty="0" err="1">
                          <a:solidFill>
                            <a:schemeClr val="bg1"/>
                          </a:solidFill>
                          <a:effectLst/>
                          <a:latin typeface="Arial"/>
                          <a:ea typeface="ＭＳ ゴシック"/>
                          <a:cs typeface="Times New Roman"/>
                        </a:rPr>
                        <a:t>agricultores</a:t>
                      </a:r>
                      <a:r>
                        <a:rPr lang="en-US" sz="2400" b="1" dirty="0">
                          <a:solidFill>
                            <a:schemeClr val="bg1"/>
                          </a:solidFill>
                          <a:effectLst/>
                          <a:latin typeface="Arial"/>
                          <a:ea typeface="ＭＳ ゴシック"/>
                          <a:cs typeface="Times New Roman"/>
                        </a:rPr>
                        <a:t> </a:t>
                      </a:r>
                      <a:r>
                        <a:rPr lang="en-US" sz="2400" b="1" dirty="0" err="1">
                          <a:solidFill>
                            <a:schemeClr val="bg1"/>
                          </a:solidFill>
                          <a:effectLst/>
                          <a:latin typeface="Arial"/>
                          <a:ea typeface="ＭＳ ゴシック"/>
                          <a:cs typeface="Times New Roman"/>
                        </a:rPr>
                        <a:t>adquirem</a:t>
                      </a:r>
                      <a:r>
                        <a:rPr lang="en-US" sz="2400" b="1" baseline="0" dirty="0">
                          <a:solidFill>
                            <a:schemeClr val="bg1"/>
                          </a:solidFill>
                          <a:effectLst/>
                          <a:latin typeface="Arial"/>
                          <a:ea typeface="ＭＳ ゴシック"/>
                          <a:cs typeface="Times New Roman"/>
                        </a:rPr>
                        <a:t> </a:t>
                      </a:r>
                      <a:r>
                        <a:rPr lang="en-US" sz="2400" b="1" baseline="0" dirty="0" err="1">
                          <a:solidFill>
                            <a:schemeClr val="bg1"/>
                          </a:solidFill>
                          <a:effectLst/>
                          <a:latin typeface="Arial"/>
                          <a:ea typeface="ＭＳ ゴシック"/>
                          <a:cs typeface="Times New Roman"/>
                        </a:rPr>
                        <a:t>habilidades</a:t>
                      </a:r>
                      <a:r>
                        <a:rPr lang="en-US" sz="2400" b="1" dirty="0">
                          <a:solidFill>
                            <a:schemeClr val="bg1"/>
                          </a:solidFill>
                          <a:effectLst/>
                          <a:latin typeface="Arial"/>
                          <a:ea typeface="ＭＳ ゴシック"/>
                          <a:cs typeface="Times New Roman"/>
                        </a:rPr>
                        <a:t>.</a:t>
                      </a:r>
                      <a:endParaRPr lang="ja-JP" sz="2400" b="1" dirty="0">
                        <a:solidFill>
                          <a:schemeClr val="bg1"/>
                        </a:solidFill>
                        <a:effectLst/>
                        <a:latin typeface="Arial"/>
                        <a:ea typeface="ＭＳ ゴシック"/>
                        <a:cs typeface="Times New Roman"/>
                      </a:endParaRPr>
                    </a:p>
                  </a:txBody>
                  <a:tcPr anchor="ctr">
                    <a:solidFill>
                      <a:srgbClr val="FF0000"/>
                    </a:solidFill>
                  </a:tcPr>
                </a:tc>
                <a:tc>
                  <a:txBody>
                    <a:bodyPr/>
                    <a:lstStyle/>
                    <a:p>
                      <a:pPr algn="l">
                        <a:spcAft>
                          <a:spcPts val="0"/>
                        </a:spcAft>
                      </a:pPr>
                      <a:r>
                        <a:rPr lang="en-US" sz="2000" dirty="0" err="1">
                          <a:effectLst/>
                          <a:latin typeface="Arial"/>
                          <a:ea typeface="ＭＳ ゴシック"/>
                          <a:cs typeface="Times New Roman"/>
                        </a:rPr>
                        <a:t>Formações</a:t>
                      </a:r>
                      <a:r>
                        <a:rPr lang="en-US" sz="2000" dirty="0">
                          <a:effectLst/>
                          <a:latin typeface="Arial"/>
                          <a:ea typeface="ＭＳ ゴシック"/>
                          <a:cs typeface="Times New Roman"/>
                        </a:rPr>
                        <a:t> no </a:t>
                      </a:r>
                      <a:r>
                        <a:rPr lang="en-US" sz="2000" dirty="0" err="1">
                          <a:effectLst/>
                          <a:latin typeface="Arial"/>
                          <a:ea typeface="ＭＳ ゴシック"/>
                          <a:cs typeface="Times New Roman"/>
                        </a:rPr>
                        <a:t>terreno</a:t>
                      </a:r>
                      <a:endParaRPr lang="ja-JP" sz="2000" dirty="0">
                        <a:effectLst/>
                        <a:latin typeface="Arial"/>
                        <a:ea typeface="ＭＳ ゴシック"/>
                        <a:cs typeface="Times New Roman"/>
                      </a:endParaRPr>
                    </a:p>
                  </a:txBody>
                  <a:tcPr anchor="ctr"/>
                </a:tc>
                <a:extLst>
                  <a:ext uri="{0D108BD9-81ED-4DB2-BD59-A6C34878D82A}">
                    <a16:rowId xmlns:a16="http://schemas.microsoft.com/office/drawing/2014/main" val="10004"/>
                  </a:ext>
                </a:extLst>
              </a:tr>
              <a:tr h="723912">
                <a:tc gridSpan="2">
                  <a:txBody>
                    <a:bodyPr/>
                    <a:lstStyle/>
                    <a:p>
                      <a:pPr algn="l">
                        <a:spcAft>
                          <a:spcPts val="0"/>
                        </a:spcAft>
                      </a:pPr>
                      <a:r>
                        <a:rPr lang="en-US" altLang="ja-JP" sz="2400" b="0" dirty="0" err="1">
                          <a:solidFill>
                            <a:schemeClr val="tx1"/>
                          </a:solidFill>
                          <a:effectLst/>
                          <a:latin typeface="Arial"/>
                          <a:ea typeface="ＭＳ ゴシック"/>
                          <a:cs typeface="Times New Roman"/>
                        </a:rPr>
                        <a:t>Acompanhamneto</a:t>
                      </a:r>
                      <a:r>
                        <a:rPr lang="en-US" altLang="ja-JP" sz="2400" b="0" baseline="0" dirty="0">
                          <a:solidFill>
                            <a:schemeClr val="tx1"/>
                          </a:solidFill>
                          <a:effectLst/>
                          <a:latin typeface="Arial"/>
                          <a:ea typeface="ＭＳ ゴシック"/>
                          <a:cs typeface="Times New Roman"/>
                        </a:rPr>
                        <a:t> e </a:t>
                      </a:r>
                      <a:r>
                        <a:rPr lang="en-US" altLang="ja-JP" sz="2400" b="0" baseline="0" dirty="0" err="1">
                          <a:solidFill>
                            <a:schemeClr val="tx1"/>
                          </a:solidFill>
                          <a:effectLst/>
                          <a:latin typeface="Arial"/>
                          <a:ea typeface="ＭＳ ゴシック"/>
                          <a:cs typeface="Times New Roman"/>
                        </a:rPr>
                        <a:t>monitorização</a:t>
                      </a:r>
                      <a:r>
                        <a:rPr lang="en-US" altLang="ja-JP" sz="2400" b="0" baseline="0" dirty="0">
                          <a:solidFill>
                            <a:schemeClr val="tx1"/>
                          </a:solidFill>
                          <a:effectLst/>
                          <a:latin typeface="Arial"/>
                          <a:ea typeface="ＭＳ ゴシック"/>
                          <a:cs typeface="Times New Roman"/>
                        </a:rPr>
                        <a:t> (</a:t>
                      </a:r>
                      <a:r>
                        <a:rPr lang="en-US" altLang="ja-JP" sz="2400" b="0" baseline="0" dirty="0" err="1">
                          <a:solidFill>
                            <a:schemeClr val="tx1"/>
                          </a:solidFill>
                          <a:effectLst/>
                          <a:latin typeface="Arial"/>
                          <a:ea typeface="ＭＳ ゴシック"/>
                          <a:cs typeface="Times New Roman"/>
                        </a:rPr>
                        <a:t>incluindo</a:t>
                      </a:r>
                      <a:r>
                        <a:rPr lang="en-US" altLang="ja-JP" sz="2400" b="0" baseline="0" dirty="0">
                          <a:solidFill>
                            <a:schemeClr val="tx1"/>
                          </a:solidFill>
                          <a:effectLst/>
                          <a:latin typeface="Arial"/>
                          <a:ea typeface="ＭＳ ゴシック"/>
                          <a:cs typeface="Times New Roman"/>
                        </a:rPr>
                        <a:t> a Pesquisa </a:t>
                      </a:r>
                      <a:r>
                        <a:rPr lang="en-US" altLang="ja-JP" sz="2400" b="0" baseline="0" dirty="0" err="1">
                          <a:solidFill>
                            <a:schemeClr val="tx1"/>
                          </a:solidFill>
                          <a:effectLst/>
                          <a:latin typeface="Arial"/>
                          <a:ea typeface="ＭＳ ゴシック"/>
                          <a:cs typeface="Times New Roman"/>
                        </a:rPr>
                        <a:t>Participativa</a:t>
                      </a:r>
                      <a:r>
                        <a:rPr lang="en-US" altLang="ja-JP" sz="2400" b="0" baseline="0" dirty="0">
                          <a:solidFill>
                            <a:schemeClr val="tx1"/>
                          </a:solidFill>
                          <a:effectLst/>
                          <a:latin typeface="Arial"/>
                          <a:ea typeface="ＭＳ ゴシック"/>
                          <a:cs typeface="Times New Roman"/>
                        </a:rPr>
                        <a:t> Final)</a:t>
                      </a:r>
                      <a:endParaRPr lang="ja-JP" altLang="ja-JP" sz="2400" b="0" dirty="0">
                        <a:solidFill>
                          <a:schemeClr val="tx1"/>
                        </a:solidFill>
                        <a:effectLst/>
                        <a:latin typeface="Arial"/>
                        <a:ea typeface="ＭＳ ゴシック"/>
                        <a:cs typeface="Times New Roman"/>
                      </a:endParaRPr>
                    </a:p>
                  </a:txBody>
                  <a:tcPr anchor="ctr">
                    <a:noFill/>
                  </a:tcPr>
                </a:tc>
                <a:tc hMerge="1">
                  <a:txBody>
                    <a:bodyPr/>
                    <a:lstStyle/>
                    <a:p>
                      <a:pPr algn="l">
                        <a:spcAft>
                          <a:spcPts val="0"/>
                        </a:spcAft>
                      </a:pPr>
                      <a:endParaRPr lang="ja-JP" sz="2000" dirty="0">
                        <a:effectLst/>
                        <a:latin typeface="Arial"/>
                        <a:ea typeface="ＭＳ ゴシック"/>
                        <a:cs typeface="Times New Roman"/>
                      </a:endParaRPr>
                    </a:p>
                  </a:txBody>
                  <a:tcPr anchor="ctr"/>
                </a:tc>
                <a:extLst>
                  <a:ext uri="{0D108BD9-81ED-4DB2-BD59-A6C34878D82A}">
                    <a16:rowId xmlns:a16="http://schemas.microsoft.com/office/drawing/2014/main" val="10005"/>
                  </a:ext>
                </a:extLst>
              </a:tr>
            </a:tbl>
          </a:graphicData>
        </a:graphic>
      </p:graphicFrame>
      <p:sp>
        <p:nvSpPr>
          <p:cNvPr id="6" name="Rounded Rectangular Callout 5"/>
          <p:cNvSpPr/>
          <p:nvPr/>
        </p:nvSpPr>
        <p:spPr>
          <a:xfrm>
            <a:off x="7974271" y="3333623"/>
            <a:ext cx="4143789" cy="439599"/>
          </a:xfrm>
          <a:prstGeom prst="wedgeRoundRectCallout">
            <a:avLst>
              <a:gd name="adj1" fmla="val -43542"/>
              <a:gd name="adj2" fmla="val -68409"/>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en-US" sz="1600" dirty="0" err="1">
                <a:solidFill>
                  <a:schemeClr val="tx1"/>
                </a:solidFill>
              </a:rPr>
              <a:t>Pesquisa</a:t>
            </a:r>
            <a:r>
              <a:rPr kumimoji="1" lang="en-US" sz="1600" dirty="0">
                <a:solidFill>
                  <a:schemeClr val="tx1"/>
                </a:solidFill>
              </a:rPr>
              <a:t> de </a:t>
            </a:r>
            <a:r>
              <a:rPr kumimoji="1" lang="en-US" sz="1600" dirty="0" err="1">
                <a:solidFill>
                  <a:schemeClr val="tx1"/>
                </a:solidFill>
              </a:rPr>
              <a:t>linha</a:t>
            </a:r>
            <a:r>
              <a:rPr kumimoji="1" lang="en-US" sz="1600" dirty="0">
                <a:solidFill>
                  <a:schemeClr val="tx1"/>
                </a:solidFill>
              </a:rPr>
              <a:t> de base </a:t>
            </a:r>
            <a:r>
              <a:rPr kumimoji="1" lang="en-US" sz="1600" dirty="0" err="1">
                <a:solidFill>
                  <a:schemeClr val="tx1"/>
                </a:solidFill>
              </a:rPr>
              <a:t>como</a:t>
            </a:r>
            <a:r>
              <a:rPr kumimoji="1" lang="en-US" sz="1600" dirty="0">
                <a:solidFill>
                  <a:schemeClr val="tx1"/>
                </a:solidFill>
              </a:rPr>
              <a:t> </a:t>
            </a:r>
            <a:r>
              <a:rPr kumimoji="1" lang="en-US" sz="1600" dirty="0" err="1">
                <a:solidFill>
                  <a:schemeClr val="tx1"/>
                </a:solidFill>
              </a:rPr>
              <a:t>uma</a:t>
            </a:r>
            <a:r>
              <a:rPr kumimoji="1" lang="en-US" sz="1600" dirty="0">
                <a:solidFill>
                  <a:schemeClr val="tx1"/>
                </a:solidFill>
              </a:rPr>
              <a:t> forma de </a:t>
            </a:r>
            <a:r>
              <a:rPr kumimoji="1" lang="en-US" sz="1600" dirty="0" err="1">
                <a:solidFill>
                  <a:schemeClr val="tx1"/>
                </a:solidFill>
              </a:rPr>
              <a:t>aumentar</a:t>
            </a:r>
            <a:r>
              <a:rPr kumimoji="1" lang="en-US" sz="1600" dirty="0">
                <a:solidFill>
                  <a:schemeClr val="tx1"/>
                </a:solidFill>
              </a:rPr>
              <a:t>  a </a:t>
            </a:r>
            <a:r>
              <a:rPr kumimoji="1" lang="en-US" sz="1600" dirty="0" err="1">
                <a:solidFill>
                  <a:schemeClr val="tx1"/>
                </a:solidFill>
              </a:rPr>
              <a:t>consciencialização</a:t>
            </a:r>
            <a:r>
              <a:rPr kumimoji="1" lang="en-US" sz="1600" dirty="0">
                <a:solidFill>
                  <a:schemeClr val="tx1"/>
                </a:solidFill>
              </a:rPr>
              <a:t> dos </a:t>
            </a:r>
            <a:r>
              <a:rPr kumimoji="1" lang="en-US" sz="1600" dirty="0" err="1">
                <a:solidFill>
                  <a:schemeClr val="tx1"/>
                </a:solidFill>
              </a:rPr>
              <a:t>agricultores</a:t>
            </a:r>
            <a:endParaRPr kumimoji="1" lang="en-US" sz="1600" dirty="0">
              <a:solidFill>
                <a:schemeClr val="tx1"/>
              </a:solidFill>
            </a:endParaRPr>
          </a:p>
        </p:txBody>
      </p:sp>
    </p:spTree>
    <p:extLst>
      <p:ext uri="{BB962C8B-B14F-4D97-AF65-F5344CB8AC3E}">
        <p14:creationId xmlns:p14="http://schemas.microsoft.com/office/powerpoint/2010/main" val="3592124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chemeClr val="accent6">
              <a:lumMod val="60000"/>
              <a:lumOff val="40000"/>
            </a:schemeClr>
          </a:solidFill>
        </p:spPr>
        <p:txBody>
          <a:bodyPr/>
          <a:lstStyle/>
          <a:p>
            <a:pPr algn="ctr"/>
            <a:r>
              <a:rPr kumimoji="1" lang="en-US" dirty="0"/>
              <a:t>PARTE 1: CONCEITO</a:t>
            </a:r>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3</a:t>
            </a:fld>
            <a:endParaRPr kumimoji="1" lang="en-US"/>
          </a:p>
        </p:txBody>
      </p:sp>
    </p:spTree>
    <p:extLst>
      <p:ext uri="{BB962C8B-B14F-4D97-AF65-F5344CB8AC3E}">
        <p14:creationId xmlns:p14="http://schemas.microsoft.com/office/powerpoint/2010/main" val="299547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3" y="174625"/>
            <a:ext cx="11249025" cy="1325563"/>
          </a:xfrm>
        </p:spPr>
        <p:txBody>
          <a:bodyPr/>
          <a:lstStyle/>
          <a:p>
            <a:r>
              <a:rPr kumimoji="1" lang="en-US" dirty="0">
                <a:solidFill>
                  <a:srgbClr val="FF0000"/>
                </a:solidFill>
              </a:rPr>
              <a:t>PORQU</a:t>
            </a:r>
            <a:r>
              <a:rPr lang="pt-PT" dirty="0">
                <a:solidFill>
                  <a:srgbClr val="FF0000"/>
                </a:solidFill>
              </a:rPr>
              <a:t>Ê</a:t>
            </a:r>
            <a:r>
              <a:rPr kumimoji="1" lang="en-US" dirty="0">
                <a:solidFill>
                  <a:srgbClr val="FF0000"/>
                </a:solidFill>
              </a:rPr>
              <a:t>?:</a:t>
            </a:r>
            <a:r>
              <a:rPr kumimoji="1" lang="en-US" dirty="0"/>
              <a:t> </a:t>
            </a:r>
            <a:r>
              <a:rPr kumimoji="1" lang="en-US" dirty="0" err="1"/>
              <a:t>Objectivos</a:t>
            </a:r>
            <a:r>
              <a:rPr kumimoji="1" lang="en-US" dirty="0"/>
              <a:t> do </a:t>
            </a:r>
            <a:r>
              <a:rPr kumimoji="1" lang="en-US" dirty="0" err="1"/>
              <a:t>Fórum</a:t>
            </a:r>
            <a:r>
              <a:rPr kumimoji="1" lang="en-US" dirty="0"/>
              <a:t> de </a:t>
            </a:r>
            <a:r>
              <a:rPr kumimoji="1" lang="en-US" dirty="0" err="1"/>
              <a:t>Intervenientes</a:t>
            </a:r>
            <a:endParaRPr kumimoji="1" lang="en-US" dirty="0"/>
          </a:p>
        </p:txBody>
      </p:sp>
      <p:sp>
        <p:nvSpPr>
          <p:cNvPr id="3" name="Content Placeholder 2"/>
          <p:cNvSpPr>
            <a:spLocks noGrp="1"/>
          </p:cNvSpPr>
          <p:nvPr>
            <p:ph idx="1"/>
          </p:nvPr>
        </p:nvSpPr>
        <p:spPr>
          <a:xfrm>
            <a:off x="428623" y="1478000"/>
            <a:ext cx="11241440" cy="3264417"/>
          </a:xfrm>
        </p:spPr>
        <p:txBody>
          <a:bodyPr>
            <a:normAutofit lnSpcReduction="10000"/>
          </a:bodyPr>
          <a:lstStyle/>
          <a:p>
            <a:r>
              <a:rPr lang="en-US" dirty="0"/>
              <a:t>O </a:t>
            </a:r>
            <a:r>
              <a:rPr lang="en-US" dirty="0" err="1"/>
              <a:t>Fórum</a:t>
            </a:r>
            <a:r>
              <a:rPr lang="en-US" dirty="0"/>
              <a:t> de </a:t>
            </a:r>
            <a:r>
              <a:rPr lang="en-US" dirty="0" err="1"/>
              <a:t>intervenientes</a:t>
            </a:r>
            <a:r>
              <a:rPr lang="en-US" dirty="0"/>
              <a:t> tem </a:t>
            </a:r>
            <a:r>
              <a:rPr lang="en-US" dirty="0" err="1">
                <a:solidFill>
                  <a:srgbClr val="FF0000"/>
                </a:solidFill>
              </a:rPr>
              <a:t>dois</a:t>
            </a:r>
            <a:r>
              <a:rPr lang="en-US" dirty="0">
                <a:solidFill>
                  <a:srgbClr val="FF0000"/>
                </a:solidFill>
              </a:rPr>
              <a:t> </a:t>
            </a:r>
            <a:r>
              <a:rPr lang="en-US" dirty="0" err="1">
                <a:solidFill>
                  <a:srgbClr val="FF0000"/>
                </a:solidFill>
              </a:rPr>
              <a:t>objectivos</a:t>
            </a:r>
            <a:r>
              <a:rPr lang="en-US" dirty="0">
                <a:solidFill>
                  <a:srgbClr val="FF0000"/>
                </a:solidFill>
              </a:rPr>
              <a:t>.</a:t>
            </a:r>
          </a:p>
          <a:p>
            <a:pPr marL="971550" lvl="1" indent="-514350">
              <a:buFont typeface="+mj-lt"/>
              <a:buAutoNum type="arabicPeriod"/>
            </a:pPr>
            <a:r>
              <a:rPr lang="pt-BR" dirty="0"/>
              <a:t>Mostrar </a:t>
            </a:r>
            <a:r>
              <a:rPr lang="pt-BR" dirty="0">
                <a:solidFill>
                  <a:srgbClr val="FF0000"/>
                </a:solidFill>
              </a:rPr>
              <a:t>aos agricultores uma oportunidade </a:t>
            </a:r>
            <a:r>
              <a:rPr lang="pt-BR" dirty="0"/>
              <a:t>de negócio que a horticultura lhes pode trazer.</a:t>
            </a:r>
          </a:p>
          <a:p>
            <a:pPr marL="971550" lvl="1" indent="-514350">
              <a:buFont typeface="+mj-lt"/>
              <a:buAutoNum type="arabicPeriod"/>
            </a:pPr>
            <a:endParaRPr lang="pt-BR" dirty="0"/>
          </a:p>
          <a:p>
            <a:pPr marL="971550" lvl="1" indent="-514350">
              <a:buFont typeface="+mj-lt"/>
              <a:buAutoNum type="arabicPeriod"/>
            </a:pPr>
            <a:r>
              <a:rPr lang="pt-BR" dirty="0"/>
              <a:t>Ajuda os agricultores a </a:t>
            </a:r>
            <a:r>
              <a:rPr lang="pt-BR" dirty="0">
                <a:solidFill>
                  <a:srgbClr val="FF0000"/>
                </a:solidFill>
              </a:rPr>
              <a:t>estabelecer ligações comerciais com uma variedade de agentes de mercado </a:t>
            </a:r>
            <a:r>
              <a:rPr lang="pt-BR" dirty="0"/>
              <a:t>envolvidos no negócio da horticultura.</a:t>
            </a:r>
          </a:p>
          <a:p>
            <a:pPr marL="971550" lvl="1" indent="-514350">
              <a:buFont typeface="+mj-lt"/>
              <a:buAutoNum type="arabicPeriod"/>
            </a:pPr>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4</a:t>
            </a:fld>
            <a:endParaRPr kumimoji="1" lang="en-US" dirty="0"/>
          </a:p>
        </p:txBody>
      </p:sp>
      <p:grpSp>
        <p:nvGrpSpPr>
          <p:cNvPr id="6" name="グループ化 23"/>
          <p:cNvGrpSpPr/>
          <p:nvPr/>
        </p:nvGrpSpPr>
        <p:grpSpPr>
          <a:xfrm>
            <a:off x="2399270" y="4742417"/>
            <a:ext cx="6900647" cy="1904515"/>
            <a:chOff x="7326" y="4691711"/>
            <a:chExt cx="9031295" cy="2160629"/>
          </a:xfrm>
        </p:grpSpPr>
        <p:pic>
          <p:nvPicPr>
            <p:cNvPr id="8" name="図 5" descr="Fukyuin_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7514" y="4848604"/>
              <a:ext cx="871107" cy="1964262"/>
            </a:xfrm>
            <a:prstGeom prst="rect">
              <a:avLst/>
            </a:prstGeom>
          </p:spPr>
        </p:pic>
        <p:pic>
          <p:nvPicPr>
            <p:cNvPr id="9" name="図 6"/>
            <p:cNvPicPr>
              <a:picLocks noChangeAspect="1"/>
            </p:cNvPicPr>
            <p:nvPr/>
          </p:nvPicPr>
          <p:blipFill>
            <a:blip r:embed="rId4"/>
            <a:stretch>
              <a:fillRect/>
            </a:stretch>
          </p:blipFill>
          <p:spPr>
            <a:xfrm>
              <a:off x="7326" y="4715600"/>
              <a:ext cx="964119" cy="2121062"/>
            </a:xfrm>
            <a:prstGeom prst="rect">
              <a:avLst/>
            </a:prstGeom>
          </p:spPr>
        </p:pic>
        <p:pic>
          <p:nvPicPr>
            <p:cNvPr id="10" name="図 7"/>
            <p:cNvPicPr>
              <a:picLocks noChangeAspect="1"/>
            </p:cNvPicPr>
            <p:nvPr/>
          </p:nvPicPr>
          <p:blipFill>
            <a:blip r:embed="rId5"/>
            <a:stretch>
              <a:fillRect/>
            </a:stretch>
          </p:blipFill>
          <p:spPr>
            <a:xfrm>
              <a:off x="5491386" y="4758910"/>
              <a:ext cx="1005662" cy="2048296"/>
            </a:xfrm>
            <a:prstGeom prst="rect">
              <a:avLst/>
            </a:prstGeom>
          </p:spPr>
        </p:pic>
        <p:pic>
          <p:nvPicPr>
            <p:cNvPr id="11" name="図 8"/>
            <p:cNvPicPr>
              <a:picLocks noChangeAspect="1"/>
            </p:cNvPicPr>
            <p:nvPr/>
          </p:nvPicPr>
          <p:blipFill>
            <a:blip r:embed="rId6"/>
            <a:stretch>
              <a:fillRect/>
            </a:stretch>
          </p:blipFill>
          <p:spPr>
            <a:xfrm>
              <a:off x="6169096" y="4691711"/>
              <a:ext cx="762066" cy="2115495"/>
            </a:xfrm>
            <a:prstGeom prst="rect">
              <a:avLst/>
            </a:prstGeom>
          </p:spPr>
        </p:pic>
        <p:pic>
          <p:nvPicPr>
            <p:cNvPr id="12" name="図 10"/>
            <p:cNvPicPr>
              <a:picLocks noChangeAspect="1"/>
            </p:cNvPicPr>
            <p:nvPr/>
          </p:nvPicPr>
          <p:blipFill>
            <a:blip r:embed="rId7"/>
            <a:stretch>
              <a:fillRect/>
            </a:stretch>
          </p:blipFill>
          <p:spPr>
            <a:xfrm>
              <a:off x="4228588" y="4691711"/>
              <a:ext cx="752011" cy="2160629"/>
            </a:xfrm>
            <a:prstGeom prst="rect">
              <a:avLst/>
            </a:prstGeom>
          </p:spPr>
        </p:pic>
        <p:pic>
          <p:nvPicPr>
            <p:cNvPr id="13" name="図 14" descr="M_child01.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833651" y="5013298"/>
              <a:ext cx="575879" cy="1793908"/>
            </a:xfrm>
            <a:prstGeom prst="rect">
              <a:avLst/>
            </a:prstGeom>
          </p:spPr>
        </p:pic>
        <p:pic>
          <p:nvPicPr>
            <p:cNvPr id="14" name="図 15" descr="M_child0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742386" y="5037093"/>
              <a:ext cx="598779" cy="1793909"/>
            </a:xfrm>
            <a:prstGeom prst="rect">
              <a:avLst/>
            </a:prstGeom>
          </p:spPr>
        </p:pic>
        <p:pic>
          <p:nvPicPr>
            <p:cNvPr id="15" name="図 16" descr="M_child03.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7392627" y="5606878"/>
              <a:ext cx="469694" cy="1200328"/>
            </a:xfrm>
            <a:prstGeom prst="rect">
              <a:avLst/>
            </a:prstGeom>
          </p:spPr>
        </p:pic>
        <p:pic>
          <p:nvPicPr>
            <p:cNvPr id="16" name="図 17" descr="W_child01.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429496" y="5325312"/>
              <a:ext cx="628286" cy="1491008"/>
            </a:xfrm>
            <a:prstGeom prst="rect">
              <a:avLst/>
            </a:prstGeom>
          </p:spPr>
        </p:pic>
        <p:pic>
          <p:nvPicPr>
            <p:cNvPr id="17" name="図 18" descr="W_child0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946432" y="5305509"/>
              <a:ext cx="477701" cy="1491007"/>
            </a:xfrm>
            <a:prstGeom prst="rect">
              <a:avLst/>
            </a:prstGeom>
          </p:spPr>
        </p:pic>
        <p:pic>
          <p:nvPicPr>
            <p:cNvPr id="18" name="図 19" descr="W_child03.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2291472" y="5316198"/>
              <a:ext cx="866713" cy="1491008"/>
            </a:xfrm>
            <a:prstGeom prst="rect">
              <a:avLst/>
            </a:prstGeom>
          </p:spPr>
        </p:pic>
        <p:pic>
          <p:nvPicPr>
            <p:cNvPr id="19" name="図 20" descr="Y_husband.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2809564" y="4772264"/>
              <a:ext cx="952636" cy="2057174"/>
            </a:xfrm>
            <a:prstGeom prst="rect">
              <a:avLst/>
            </a:prstGeom>
          </p:spPr>
        </p:pic>
        <p:pic>
          <p:nvPicPr>
            <p:cNvPr id="20" name="図 21" descr="Y_wife.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507138" y="4767825"/>
              <a:ext cx="682859" cy="2057174"/>
            </a:xfrm>
            <a:prstGeom prst="rect">
              <a:avLst/>
            </a:prstGeom>
          </p:spPr>
        </p:pic>
        <p:pic>
          <p:nvPicPr>
            <p:cNvPr id="21" name="図 22" descr="W_wife.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69551" y="4846384"/>
              <a:ext cx="929479" cy="1962492"/>
            </a:xfrm>
            <a:prstGeom prst="rect">
              <a:avLst/>
            </a:prstGeom>
          </p:spPr>
        </p:pic>
        <p:pic>
          <p:nvPicPr>
            <p:cNvPr id="22" name="図 9"/>
            <p:cNvPicPr>
              <a:picLocks noChangeAspect="1"/>
            </p:cNvPicPr>
            <p:nvPr/>
          </p:nvPicPr>
          <p:blipFill>
            <a:blip r:embed="rId17"/>
            <a:stretch>
              <a:fillRect/>
            </a:stretch>
          </p:blipFill>
          <p:spPr>
            <a:xfrm>
              <a:off x="4666611" y="4697807"/>
              <a:ext cx="1054699" cy="2109399"/>
            </a:xfrm>
            <a:prstGeom prst="rect">
              <a:avLst/>
            </a:prstGeom>
          </p:spPr>
        </p:pic>
      </p:grpSp>
    </p:spTree>
    <p:extLst>
      <p:ext uri="{BB962C8B-B14F-4D97-AF65-F5344CB8AC3E}">
        <p14:creationId xmlns:p14="http://schemas.microsoft.com/office/powerpoint/2010/main" val="313720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accent5">
                <a:shade val="45000"/>
                <a:satMod val="135000"/>
              </a:schemeClr>
              <a:prstClr val="white"/>
            </a:duotone>
          </a:blip>
          <a:stretch>
            <a:fillRect/>
          </a:stretch>
        </p:blipFill>
        <p:spPr>
          <a:xfrm>
            <a:off x="8334317" y="4491097"/>
            <a:ext cx="1390650" cy="1371600"/>
          </a:xfrm>
          <a:prstGeom prst="rect">
            <a:avLst/>
          </a:prstGeom>
        </p:spPr>
      </p:pic>
      <p:pic>
        <p:nvPicPr>
          <p:cNvPr id="7" name="Picture 6"/>
          <p:cNvPicPr>
            <a:picLocks noChangeAspect="1"/>
          </p:cNvPicPr>
          <p:nvPr/>
        </p:nvPicPr>
        <p:blipFill>
          <a:blip r:embed="rId2">
            <a:duotone>
              <a:schemeClr val="accent6">
                <a:shade val="45000"/>
                <a:satMod val="135000"/>
              </a:schemeClr>
              <a:prstClr val="white"/>
            </a:duotone>
          </a:blip>
          <a:stretch>
            <a:fillRect/>
          </a:stretch>
        </p:blipFill>
        <p:spPr>
          <a:xfrm>
            <a:off x="6248342" y="5359696"/>
            <a:ext cx="1390650" cy="1371600"/>
          </a:xfrm>
          <a:prstGeom prst="rect">
            <a:avLst/>
          </a:prstGeom>
        </p:spPr>
      </p:pic>
      <p:pic>
        <p:nvPicPr>
          <p:cNvPr id="8" name="Picture 7"/>
          <p:cNvPicPr>
            <a:picLocks noChangeAspect="1"/>
          </p:cNvPicPr>
          <p:nvPr/>
        </p:nvPicPr>
        <p:blipFill>
          <a:blip r:embed="rId2">
            <a:duotone>
              <a:schemeClr val="accent2">
                <a:shade val="45000"/>
                <a:satMod val="135000"/>
              </a:schemeClr>
              <a:prstClr val="white"/>
            </a:duotone>
          </a:blip>
          <a:stretch>
            <a:fillRect/>
          </a:stretch>
        </p:blipFill>
        <p:spPr>
          <a:xfrm>
            <a:off x="4046940" y="4549061"/>
            <a:ext cx="1390650" cy="1371600"/>
          </a:xfrm>
          <a:prstGeom prst="rect">
            <a:avLst/>
          </a:prstGeom>
        </p:spPr>
      </p:pic>
      <p:pic>
        <p:nvPicPr>
          <p:cNvPr id="9" name="Picture 8"/>
          <p:cNvPicPr>
            <a:picLocks noChangeAspect="1"/>
          </p:cNvPicPr>
          <p:nvPr/>
        </p:nvPicPr>
        <p:blipFill>
          <a:blip r:embed="rId2">
            <a:duotone>
              <a:schemeClr val="accent3">
                <a:shade val="45000"/>
                <a:satMod val="135000"/>
              </a:schemeClr>
              <a:prstClr val="white"/>
            </a:duotone>
          </a:blip>
          <a:stretch>
            <a:fillRect/>
          </a:stretch>
        </p:blipFill>
        <p:spPr>
          <a:xfrm>
            <a:off x="1690690" y="5265319"/>
            <a:ext cx="1390650" cy="1371600"/>
          </a:xfrm>
          <a:prstGeom prst="rect">
            <a:avLst/>
          </a:prstGeom>
        </p:spPr>
      </p:pic>
      <p:sp>
        <p:nvSpPr>
          <p:cNvPr id="10" name="Circular Arrow 9"/>
          <p:cNvSpPr/>
          <p:nvPr/>
        </p:nvSpPr>
        <p:spPr>
          <a:xfrm rot="19481434">
            <a:off x="3086972" y="5200937"/>
            <a:ext cx="781056" cy="681522"/>
          </a:xfrm>
          <a:prstGeom prst="circularArrow">
            <a:avLst>
              <a:gd name="adj1" fmla="val 12500"/>
              <a:gd name="adj2" fmla="val 1142319"/>
              <a:gd name="adj3" fmla="val 20457681"/>
              <a:gd name="adj4" fmla="val 10800000"/>
              <a:gd name="adj5" fmla="val 21467"/>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11" name="Circular Arrow 10"/>
          <p:cNvSpPr/>
          <p:nvPr/>
        </p:nvSpPr>
        <p:spPr>
          <a:xfrm rot="1993814">
            <a:off x="5524635" y="5022887"/>
            <a:ext cx="781056" cy="681522"/>
          </a:xfrm>
          <a:prstGeom prst="circularArrow">
            <a:avLst>
              <a:gd name="adj1" fmla="val 12500"/>
              <a:gd name="adj2" fmla="val 1142319"/>
              <a:gd name="adj3" fmla="val 20457681"/>
              <a:gd name="adj4" fmla="val 10800000"/>
              <a:gd name="adj5" fmla="val 21467"/>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12" name="Circular Arrow 11"/>
          <p:cNvSpPr/>
          <p:nvPr/>
        </p:nvSpPr>
        <p:spPr>
          <a:xfrm rot="18964920">
            <a:off x="7524743" y="4960972"/>
            <a:ext cx="781056" cy="681522"/>
          </a:xfrm>
          <a:prstGeom prst="circularArrow">
            <a:avLst>
              <a:gd name="adj1" fmla="val 12500"/>
              <a:gd name="adj2" fmla="val 1142319"/>
              <a:gd name="adj3" fmla="val 20457681"/>
              <a:gd name="adj4" fmla="val 10800000"/>
              <a:gd name="adj5" fmla="val 21467"/>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2" name="Title 1"/>
          <p:cNvSpPr>
            <a:spLocks noGrp="1"/>
          </p:cNvSpPr>
          <p:nvPr>
            <p:ph type="title"/>
          </p:nvPr>
        </p:nvSpPr>
        <p:spPr>
          <a:xfrm>
            <a:off x="0" y="51897"/>
            <a:ext cx="12124267" cy="1073945"/>
          </a:xfrm>
        </p:spPr>
        <p:txBody>
          <a:bodyPr>
            <a:normAutofit/>
          </a:bodyPr>
          <a:lstStyle/>
          <a:p>
            <a:pPr algn="ctr"/>
            <a:r>
              <a:rPr lang="pt-PT" dirty="0">
                <a:solidFill>
                  <a:srgbClr val="FF0000"/>
                </a:solidFill>
              </a:rPr>
              <a:t>O quê? </a:t>
            </a:r>
            <a:r>
              <a:rPr lang="pt-PT" dirty="0"/>
              <a:t>Perfil do Fórum dos Intervenientes</a:t>
            </a:r>
            <a:endParaRPr kumimoji="1" lang="en-US" dirty="0"/>
          </a:p>
        </p:txBody>
      </p:sp>
      <p:sp>
        <p:nvSpPr>
          <p:cNvPr id="3" name="Content Placeholder 2"/>
          <p:cNvSpPr>
            <a:spLocks noGrp="1"/>
          </p:cNvSpPr>
          <p:nvPr>
            <p:ph idx="1"/>
          </p:nvPr>
        </p:nvSpPr>
        <p:spPr>
          <a:xfrm>
            <a:off x="143932" y="1101468"/>
            <a:ext cx="12048067" cy="3538265"/>
          </a:xfrm>
        </p:spPr>
        <p:txBody>
          <a:bodyPr>
            <a:normAutofit fontScale="92500" lnSpcReduction="10000"/>
          </a:bodyPr>
          <a:lstStyle/>
          <a:p>
            <a:r>
              <a:rPr lang="pt-BR" dirty="0"/>
              <a:t>O Fórum dos Intervenientes de meio dia convida tanto os representantes dos agricultores como os intervenientes no mercado (fornecedores de insumos agrícolas, compradores, empresas de processamento de alimentos, exportadores de culturas, transportadores, instituições financeiras, ONG, etc.).</a:t>
            </a:r>
          </a:p>
          <a:p>
            <a:r>
              <a:rPr lang="pt-BR" dirty="0"/>
              <a:t>Os representantes dos agricultores visitam os stands dos intervenientes no mercado e trocam informações através de conversações comerciais.</a:t>
            </a:r>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5</a:t>
            </a:fld>
            <a:endParaRPr kumimoji="1" lang="en-US"/>
          </a:p>
        </p:txBody>
      </p:sp>
    </p:spTree>
    <p:extLst>
      <p:ext uri="{BB962C8B-B14F-4D97-AF65-F5344CB8AC3E}">
        <p14:creationId xmlns:p14="http://schemas.microsoft.com/office/powerpoint/2010/main" val="2766830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13" y="0"/>
            <a:ext cx="10515600" cy="1325563"/>
          </a:xfrm>
        </p:spPr>
        <p:txBody>
          <a:bodyPr/>
          <a:lstStyle/>
          <a:p>
            <a:r>
              <a:rPr kumimoji="1" lang="en-US" dirty="0">
                <a:solidFill>
                  <a:srgbClr val="FF0000"/>
                </a:solidFill>
              </a:rPr>
              <a:t>COMO?: </a:t>
            </a:r>
            <a:r>
              <a:rPr kumimoji="1" lang="en-US" dirty="0" err="1"/>
              <a:t>Dicas</a:t>
            </a:r>
            <a:r>
              <a:rPr kumimoji="1" lang="en-US" dirty="0"/>
              <a:t> </a:t>
            </a:r>
            <a:r>
              <a:rPr kumimoji="1" lang="en-US" dirty="0" err="1"/>
              <a:t>Chave</a:t>
            </a:r>
            <a:r>
              <a:rPr kumimoji="1" lang="en-US" dirty="0"/>
              <a:t> de </a:t>
            </a:r>
            <a:r>
              <a:rPr kumimoji="1" lang="en-US" dirty="0" err="1"/>
              <a:t>Implementação</a:t>
            </a:r>
            <a:endParaRPr kumimoji="1" lang="en-US" dirty="0"/>
          </a:p>
        </p:txBody>
      </p:sp>
      <p:sp>
        <p:nvSpPr>
          <p:cNvPr id="3" name="Content Placeholder 2"/>
          <p:cNvSpPr>
            <a:spLocks noGrp="1"/>
          </p:cNvSpPr>
          <p:nvPr>
            <p:ph idx="1"/>
          </p:nvPr>
        </p:nvSpPr>
        <p:spPr>
          <a:xfrm>
            <a:off x="700088" y="1391994"/>
            <a:ext cx="10515600" cy="3211329"/>
          </a:xfrm>
        </p:spPr>
        <p:txBody>
          <a:bodyPr>
            <a:normAutofit fontScale="92500"/>
          </a:bodyPr>
          <a:lstStyle/>
          <a:p>
            <a:r>
              <a:rPr lang="pt-BR" dirty="0"/>
              <a:t>O fórum deve </a:t>
            </a:r>
            <a:r>
              <a:rPr lang="pt-BR" dirty="0">
                <a:solidFill>
                  <a:srgbClr val="FF0000"/>
                </a:solidFill>
              </a:rPr>
              <a:t>restringir o número de participantes </a:t>
            </a:r>
            <a:r>
              <a:rPr lang="pt-BR" dirty="0"/>
              <a:t>para facilitar a comunicação entre os participantes seleccionados. </a:t>
            </a:r>
          </a:p>
          <a:p>
            <a:r>
              <a:rPr lang="pt-BR" dirty="0"/>
              <a:t>Só devem ser convidados os intervenientes no mercado, tais como os comerciantes locais, </a:t>
            </a:r>
            <a:r>
              <a:rPr lang="pt-BR" dirty="0">
                <a:solidFill>
                  <a:srgbClr val="FF0000"/>
                </a:solidFill>
              </a:rPr>
              <a:t>que se tornariam futuros parceiros comerciais </a:t>
            </a:r>
            <a:r>
              <a:rPr lang="pt-BR" dirty="0"/>
              <a:t>dos grupos de agricultores do SHEP.</a:t>
            </a:r>
          </a:p>
          <a:p>
            <a:endParaRPr kumimoji="1" lang="en-US" dirty="0"/>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6</a:t>
            </a:fld>
            <a:endParaRPr kumimoji="1" lang="en-US"/>
          </a:p>
        </p:txBody>
      </p:sp>
      <p:pic>
        <p:nvPicPr>
          <p:cNvPr id="5" name="Picture 4"/>
          <p:cNvPicPr>
            <a:picLocks noChangeAspect="1"/>
          </p:cNvPicPr>
          <p:nvPr/>
        </p:nvPicPr>
        <p:blipFill>
          <a:blip r:embed="rId2"/>
          <a:stretch>
            <a:fillRect/>
          </a:stretch>
        </p:blipFill>
        <p:spPr>
          <a:xfrm>
            <a:off x="2185708" y="4603323"/>
            <a:ext cx="7327195" cy="1490278"/>
          </a:xfrm>
          <a:prstGeom prst="rect">
            <a:avLst/>
          </a:prstGeom>
        </p:spPr>
      </p:pic>
      <p:sp>
        <p:nvSpPr>
          <p:cNvPr id="6" name="Rounded Rectangle 5"/>
          <p:cNvSpPr/>
          <p:nvPr/>
        </p:nvSpPr>
        <p:spPr>
          <a:xfrm>
            <a:off x="3501820" y="4419600"/>
            <a:ext cx="3097100" cy="397353"/>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b="1" dirty="0" err="1">
                <a:solidFill>
                  <a:schemeClr val="tx1"/>
                </a:solidFill>
              </a:rPr>
              <a:t>Aumentando</a:t>
            </a:r>
            <a:r>
              <a:rPr kumimoji="1" lang="en-US" b="1" dirty="0">
                <a:solidFill>
                  <a:schemeClr val="tx1"/>
                </a:solidFill>
              </a:rPr>
              <a:t> a </a:t>
            </a:r>
            <a:r>
              <a:rPr kumimoji="1" lang="en-US" b="1" dirty="0" err="1">
                <a:solidFill>
                  <a:schemeClr val="tx1"/>
                </a:solidFill>
              </a:rPr>
              <a:t>motivação</a:t>
            </a:r>
            <a:endParaRPr kumimoji="1" lang="en-US" b="1" dirty="0">
              <a:solidFill>
                <a:schemeClr val="tx1"/>
              </a:solidFill>
            </a:endParaRPr>
          </a:p>
        </p:txBody>
      </p:sp>
      <p:sp>
        <p:nvSpPr>
          <p:cNvPr id="8" name="TextBox 7">
            <a:extLst>
              <a:ext uri="{FF2B5EF4-FFF2-40B4-BE49-F238E27FC236}">
                <a16:creationId xmlns:a16="http://schemas.microsoft.com/office/drawing/2014/main" id="{040ABBC6-6B51-B9E6-287C-3AD7D8D5AACE}"/>
              </a:ext>
            </a:extLst>
          </p:cNvPr>
          <p:cNvSpPr txBox="1"/>
          <p:nvPr/>
        </p:nvSpPr>
        <p:spPr>
          <a:xfrm>
            <a:off x="5732721" y="5520069"/>
            <a:ext cx="180974" cy="361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テキスト ボックス 12">
            <a:extLst>
              <a:ext uri="{FF2B5EF4-FFF2-40B4-BE49-F238E27FC236}">
                <a16:creationId xmlns:a16="http://schemas.microsoft.com/office/drawing/2014/main" id="{62996652-CCDB-5B5C-A03B-A34580D02BBF}"/>
              </a:ext>
            </a:extLst>
          </p:cNvPr>
          <p:cNvSpPr txBox="1"/>
          <p:nvPr/>
        </p:nvSpPr>
        <p:spPr>
          <a:xfrm>
            <a:off x="3882663" y="4872488"/>
            <a:ext cx="3906372" cy="1015663"/>
          </a:xfrm>
          <a:prstGeom prst="rect">
            <a:avLst/>
          </a:prstGeom>
          <a:solidFill>
            <a:srgbClr val="FFCCCC"/>
          </a:solidFill>
        </p:spPr>
        <p:txBody>
          <a:bodyPr wrap="square" lIns="91440" tIns="45720" rIns="91440" bIns="45720" rtlCol="0" anchor="t">
            <a:spAutoFit/>
          </a:bodyPr>
          <a:lstStyle/>
          <a:p>
            <a:r>
              <a:rPr lang="pt-BR" sz="2000" dirty="0"/>
              <a:t>Não nos sentimos intimidados, </a:t>
            </a:r>
            <a:r>
              <a:rPr lang="pt-BR" sz="2000" dirty="0">
                <a:solidFill>
                  <a:srgbClr val="000000"/>
                </a:solidFill>
              </a:rPr>
              <a:t>uma vez que há um número limitado de participantes.</a:t>
            </a:r>
            <a:endParaRPr lang="pt-BR" sz="2000" dirty="0">
              <a:solidFill>
                <a:srgbClr val="FF0000"/>
              </a:solidFill>
              <a:cs typeface="Calibri"/>
            </a:endParaRPr>
          </a:p>
        </p:txBody>
      </p:sp>
      <p:sp>
        <p:nvSpPr>
          <p:cNvPr id="7" name="楕円 6"/>
          <p:cNvSpPr/>
          <p:nvPr/>
        </p:nvSpPr>
        <p:spPr>
          <a:xfrm>
            <a:off x="7740810" y="4850260"/>
            <a:ext cx="2035630" cy="1031846"/>
          </a:xfrm>
          <a:prstGeom prst="ellipse">
            <a:avLst/>
          </a:prstGeom>
          <a:solidFill>
            <a:srgbClr val="E45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err="1">
                <a:solidFill>
                  <a:schemeClr val="bg1"/>
                </a:solidFill>
              </a:rPr>
              <a:t>Apoio</a:t>
            </a:r>
            <a:r>
              <a:rPr lang="en-US" altLang="ja-JP" b="1" dirty="0">
                <a:solidFill>
                  <a:schemeClr val="bg1"/>
                </a:solidFill>
              </a:rPr>
              <a:t> à </a:t>
            </a:r>
            <a:r>
              <a:rPr lang="en-US" altLang="ja-JP" b="1" dirty="0" err="1">
                <a:solidFill>
                  <a:schemeClr val="bg1"/>
                </a:solidFill>
              </a:rPr>
              <a:t>Competência</a:t>
            </a:r>
            <a:endParaRPr lang="en-US" altLang="ja-JP" b="1" dirty="0">
              <a:solidFill>
                <a:schemeClr val="bg1"/>
              </a:solidFill>
            </a:endParaRPr>
          </a:p>
        </p:txBody>
      </p:sp>
    </p:spTree>
    <p:extLst>
      <p:ext uri="{BB962C8B-B14F-4D97-AF65-F5344CB8AC3E}">
        <p14:creationId xmlns:p14="http://schemas.microsoft.com/office/powerpoint/2010/main" val="1901100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13" y="76200"/>
            <a:ext cx="10515600" cy="1113897"/>
          </a:xfrm>
        </p:spPr>
        <p:txBody>
          <a:bodyPr/>
          <a:lstStyle/>
          <a:p>
            <a:r>
              <a:rPr lang="en-US" dirty="0">
                <a:solidFill>
                  <a:srgbClr val="FF0000"/>
                </a:solidFill>
              </a:rPr>
              <a:t>COMO?: </a:t>
            </a:r>
            <a:r>
              <a:rPr lang="en-US" dirty="0" err="1"/>
              <a:t>Dicas</a:t>
            </a:r>
            <a:r>
              <a:rPr lang="en-US" dirty="0"/>
              <a:t> </a:t>
            </a:r>
            <a:r>
              <a:rPr lang="en-US" dirty="0" err="1"/>
              <a:t>Chave</a:t>
            </a:r>
            <a:r>
              <a:rPr lang="en-US" dirty="0"/>
              <a:t> de </a:t>
            </a:r>
            <a:r>
              <a:rPr lang="en-US" dirty="0" err="1"/>
              <a:t>Implementação</a:t>
            </a:r>
            <a:endParaRPr kumimoji="1" lang="en-US" dirty="0"/>
          </a:p>
        </p:txBody>
      </p:sp>
      <p:sp>
        <p:nvSpPr>
          <p:cNvPr id="3" name="Content Placeholder 2"/>
          <p:cNvSpPr>
            <a:spLocks noGrp="1"/>
          </p:cNvSpPr>
          <p:nvPr>
            <p:ph idx="1"/>
          </p:nvPr>
        </p:nvSpPr>
        <p:spPr>
          <a:xfrm>
            <a:off x="240865" y="930120"/>
            <a:ext cx="11605495" cy="5177611"/>
          </a:xfrm>
        </p:spPr>
        <p:txBody>
          <a:bodyPr>
            <a:normAutofit lnSpcReduction="10000"/>
          </a:bodyPr>
          <a:lstStyle/>
          <a:p>
            <a:r>
              <a:rPr lang="pt-PT" dirty="0"/>
              <a:t>Os extensionistas devem ajudar os agricultores a terem discussões comerciais activas com os intervenientes de mercado</a:t>
            </a:r>
            <a:endParaRPr lang="en-US" dirty="0"/>
          </a:p>
          <a:p>
            <a:endParaRPr lang="en-US" dirty="0"/>
          </a:p>
          <a:p>
            <a:endParaRPr kumimoji="1" lang="en-US" dirty="0"/>
          </a:p>
          <a:p>
            <a:endParaRPr lang="en-US" dirty="0"/>
          </a:p>
          <a:p>
            <a:r>
              <a:rPr lang="pt-BR" dirty="0"/>
              <a:t>Os perfis dos participantes devem ser trocados previamente para que os participantes possam iniciar imediatamente conversações de negócios sem perder muito tempo no Fórum.</a:t>
            </a:r>
          </a:p>
          <a:p>
            <a:endParaRPr lang="pt-BR" dirty="0"/>
          </a:p>
          <a:p>
            <a:endParaRPr kumimoji="1" lang="en-US" dirty="0"/>
          </a:p>
          <a:p>
            <a:endParaRPr kumimoji="1" lang="en-US" dirty="0"/>
          </a:p>
        </p:txBody>
      </p:sp>
      <p:sp>
        <p:nvSpPr>
          <p:cNvPr id="4" name="Slide Number Placeholder 3"/>
          <p:cNvSpPr>
            <a:spLocks noGrp="1"/>
          </p:cNvSpPr>
          <p:nvPr>
            <p:ph type="sldNum" sz="quarter" idx="12"/>
          </p:nvPr>
        </p:nvSpPr>
        <p:spPr>
          <a:xfrm>
            <a:off x="9359184" y="6224103"/>
            <a:ext cx="2743200" cy="365125"/>
          </a:xfrm>
        </p:spPr>
        <p:txBody>
          <a:bodyPr/>
          <a:lstStyle/>
          <a:p>
            <a:fld id="{5D3A281A-EDD1-4EE7-A1B5-4028A6F808F1}" type="slidenum">
              <a:rPr kumimoji="1" lang="en-US" smtClean="0"/>
              <a:pPr/>
              <a:t>7</a:t>
            </a:fld>
            <a:endParaRPr kumimoji="1" lang="en-US"/>
          </a:p>
        </p:txBody>
      </p:sp>
      <p:pic>
        <p:nvPicPr>
          <p:cNvPr id="6" name="Picture 5"/>
          <p:cNvPicPr>
            <a:picLocks noChangeAspect="1"/>
          </p:cNvPicPr>
          <p:nvPr/>
        </p:nvPicPr>
        <p:blipFill>
          <a:blip r:embed="rId2"/>
          <a:stretch>
            <a:fillRect/>
          </a:stretch>
        </p:blipFill>
        <p:spPr>
          <a:xfrm>
            <a:off x="808279" y="2426609"/>
            <a:ext cx="7643125" cy="1374781"/>
          </a:xfrm>
          <a:prstGeom prst="rect">
            <a:avLst/>
          </a:prstGeom>
        </p:spPr>
      </p:pic>
      <p:pic>
        <p:nvPicPr>
          <p:cNvPr id="7" name="Picture 6"/>
          <p:cNvPicPr>
            <a:picLocks noChangeAspect="1"/>
          </p:cNvPicPr>
          <p:nvPr/>
        </p:nvPicPr>
        <p:blipFill>
          <a:blip r:embed="rId3"/>
          <a:stretch>
            <a:fillRect/>
          </a:stretch>
        </p:blipFill>
        <p:spPr>
          <a:xfrm>
            <a:off x="4759832" y="5564624"/>
            <a:ext cx="6983436" cy="1242576"/>
          </a:xfrm>
          <a:prstGeom prst="rect">
            <a:avLst/>
          </a:prstGeom>
        </p:spPr>
      </p:pic>
      <p:sp>
        <p:nvSpPr>
          <p:cNvPr id="8" name="Rounded Rectangle 7"/>
          <p:cNvSpPr/>
          <p:nvPr/>
        </p:nvSpPr>
        <p:spPr>
          <a:xfrm>
            <a:off x="2398183" y="2138278"/>
            <a:ext cx="2608860" cy="349303"/>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err="1">
                <a:solidFill>
                  <a:schemeClr val="tx1"/>
                </a:solidFill>
              </a:rPr>
              <a:t>Aumentando</a:t>
            </a:r>
            <a:r>
              <a:rPr lang="en-US" b="1" dirty="0">
                <a:solidFill>
                  <a:schemeClr val="tx1"/>
                </a:solidFill>
              </a:rPr>
              <a:t> a </a:t>
            </a:r>
            <a:r>
              <a:rPr lang="en-US" b="1" dirty="0" err="1">
                <a:solidFill>
                  <a:schemeClr val="tx1"/>
                </a:solidFill>
              </a:rPr>
              <a:t>motivação</a:t>
            </a:r>
            <a:r>
              <a:rPr lang="en-US" b="1" dirty="0">
                <a:solidFill>
                  <a:schemeClr val="tx1"/>
                </a:solidFill>
              </a:rPr>
              <a:t> </a:t>
            </a:r>
            <a:endParaRPr kumimoji="1" lang="en-US" b="1" dirty="0">
              <a:solidFill>
                <a:schemeClr val="tx1"/>
              </a:solidFill>
            </a:endParaRPr>
          </a:p>
        </p:txBody>
      </p:sp>
      <p:sp>
        <p:nvSpPr>
          <p:cNvPr id="12" name="テキスト ボックス 11"/>
          <p:cNvSpPr txBox="1"/>
          <p:nvPr/>
        </p:nvSpPr>
        <p:spPr>
          <a:xfrm>
            <a:off x="2527207" y="2609102"/>
            <a:ext cx="4136744" cy="1015663"/>
          </a:xfrm>
          <a:prstGeom prst="rect">
            <a:avLst/>
          </a:prstGeom>
          <a:solidFill>
            <a:srgbClr val="FFCCCC"/>
          </a:solidFill>
        </p:spPr>
        <p:txBody>
          <a:bodyPr wrap="square" lIns="91440" tIns="45720" rIns="91440" bIns="45720" rtlCol="0" anchor="t">
            <a:spAutoFit/>
          </a:bodyPr>
          <a:lstStyle/>
          <a:p>
            <a:r>
              <a:rPr lang="pt-BR" sz="2000" dirty="0"/>
              <a:t>A nossa equipa de extensão ajuda-nos a ter uma conversa suave com os participantes.</a:t>
            </a:r>
            <a:endParaRPr lang="en-US" sz="2000">
              <a:cs typeface="Calibri"/>
            </a:endParaRPr>
          </a:p>
        </p:txBody>
      </p:sp>
      <p:sp>
        <p:nvSpPr>
          <p:cNvPr id="13" name="テキスト ボックス 12"/>
          <p:cNvSpPr txBox="1"/>
          <p:nvPr/>
        </p:nvSpPr>
        <p:spPr>
          <a:xfrm>
            <a:off x="6377071" y="5733613"/>
            <a:ext cx="4223196" cy="877163"/>
          </a:xfrm>
          <a:prstGeom prst="rect">
            <a:avLst/>
          </a:prstGeom>
          <a:solidFill>
            <a:srgbClr val="FFCCCC"/>
          </a:solidFill>
        </p:spPr>
        <p:txBody>
          <a:bodyPr wrap="square" lIns="91440" tIns="45720" rIns="91440" bIns="45720" rtlCol="0" anchor="t">
            <a:spAutoFit/>
          </a:bodyPr>
          <a:lstStyle/>
          <a:p>
            <a:r>
              <a:rPr lang="pt-BR" sz="1700" dirty="0"/>
              <a:t>Somos capazes </a:t>
            </a:r>
            <a:r>
              <a:rPr lang="pt-BR" sz="1700" dirty="0">
                <a:solidFill>
                  <a:srgbClr val="000000"/>
                </a:solidFill>
              </a:rPr>
              <a:t>de ter uma conversa de trabalho com todos no fórum desde que preparemos as perguntas antecipadamente</a:t>
            </a:r>
          </a:p>
        </p:txBody>
      </p:sp>
      <p:sp>
        <p:nvSpPr>
          <p:cNvPr id="9" name="Rounded Rectangle 8"/>
          <p:cNvSpPr/>
          <p:nvPr/>
        </p:nvSpPr>
        <p:spPr>
          <a:xfrm>
            <a:off x="5965642" y="5374528"/>
            <a:ext cx="2539896" cy="295526"/>
          </a:xfrm>
          <a:prstGeom prst="roundRect">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err="1">
                <a:solidFill>
                  <a:schemeClr val="tx1"/>
                </a:solidFill>
              </a:rPr>
              <a:t>Aumentando</a:t>
            </a:r>
            <a:r>
              <a:rPr lang="en-US" b="1" dirty="0">
                <a:solidFill>
                  <a:schemeClr val="tx1"/>
                </a:solidFill>
              </a:rPr>
              <a:t> a </a:t>
            </a:r>
            <a:r>
              <a:rPr lang="en-US" b="1" dirty="0" err="1">
                <a:solidFill>
                  <a:schemeClr val="tx1"/>
                </a:solidFill>
              </a:rPr>
              <a:t>motivação</a:t>
            </a:r>
            <a:r>
              <a:rPr lang="en-US" b="1" dirty="0">
                <a:solidFill>
                  <a:schemeClr val="tx1"/>
                </a:solidFill>
              </a:rPr>
              <a:t> </a:t>
            </a:r>
            <a:endParaRPr kumimoji="1" lang="en-US" b="1" dirty="0">
              <a:solidFill>
                <a:schemeClr val="tx1"/>
              </a:solidFill>
            </a:endParaRPr>
          </a:p>
        </p:txBody>
      </p:sp>
      <p:sp>
        <p:nvSpPr>
          <p:cNvPr id="10" name="楕円 9"/>
          <p:cNvSpPr/>
          <p:nvPr/>
        </p:nvSpPr>
        <p:spPr>
          <a:xfrm>
            <a:off x="10053914" y="5617578"/>
            <a:ext cx="1854345" cy="943243"/>
          </a:xfrm>
          <a:prstGeom prst="ellipse">
            <a:avLst/>
          </a:prstGeom>
          <a:solidFill>
            <a:srgbClr val="E4532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ja-JP" sz="1600" b="1" dirty="0" err="1">
                <a:solidFill>
                  <a:schemeClr val="bg1"/>
                </a:solidFill>
                <a:ea typeface="ＭＳ Ｐゴシック"/>
              </a:rPr>
              <a:t>Apoio</a:t>
            </a:r>
            <a:r>
              <a:rPr lang="en-US" altLang="ja-JP" sz="1600" b="1" dirty="0">
                <a:solidFill>
                  <a:schemeClr val="bg1"/>
                </a:solidFill>
                <a:ea typeface="ＭＳ Ｐゴシック"/>
              </a:rPr>
              <a:t> à </a:t>
            </a:r>
            <a:r>
              <a:rPr lang="en-US" altLang="ja-JP" sz="1600" b="1" dirty="0" err="1">
                <a:solidFill>
                  <a:schemeClr val="bg1"/>
                </a:solidFill>
                <a:ea typeface="ＭＳ Ｐゴシック"/>
              </a:rPr>
              <a:t>Competência</a:t>
            </a:r>
            <a:endParaRPr lang="en-US" altLang="ja-JP" sz="1600" b="1" dirty="0">
              <a:solidFill>
                <a:schemeClr val="bg1"/>
              </a:solidFill>
              <a:ea typeface="ＭＳ Ｐゴシック"/>
            </a:endParaRPr>
          </a:p>
        </p:txBody>
      </p:sp>
      <p:sp>
        <p:nvSpPr>
          <p:cNvPr id="11" name="楕円 10"/>
          <p:cNvSpPr/>
          <p:nvPr/>
        </p:nvSpPr>
        <p:spPr>
          <a:xfrm>
            <a:off x="6657450" y="2576051"/>
            <a:ext cx="2521487" cy="1056935"/>
          </a:xfrm>
          <a:prstGeom prst="ellipse">
            <a:avLst/>
          </a:prstGeom>
          <a:solidFill>
            <a:srgbClr val="E45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err="1">
                <a:solidFill>
                  <a:schemeClr val="bg1"/>
                </a:solidFill>
              </a:rPr>
              <a:t>Apoio</a:t>
            </a:r>
            <a:r>
              <a:rPr lang="en-US" altLang="ja-JP" b="1" dirty="0">
                <a:solidFill>
                  <a:schemeClr val="bg1"/>
                </a:solidFill>
              </a:rPr>
              <a:t> </a:t>
            </a:r>
            <a:r>
              <a:rPr lang="en-US" altLang="ja-JP" b="1" dirty="0" err="1">
                <a:solidFill>
                  <a:schemeClr val="bg1"/>
                </a:solidFill>
              </a:rPr>
              <a:t>ao</a:t>
            </a:r>
            <a:r>
              <a:rPr lang="en-US" altLang="ja-JP" b="1" dirty="0">
                <a:solidFill>
                  <a:schemeClr val="bg1"/>
                </a:solidFill>
              </a:rPr>
              <a:t> </a:t>
            </a:r>
            <a:r>
              <a:rPr lang="en-US" altLang="ja-JP" b="1" dirty="0" err="1">
                <a:solidFill>
                  <a:schemeClr val="bg1"/>
                </a:solidFill>
              </a:rPr>
              <a:t>Relacionamento</a:t>
            </a:r>
            <a:endParaRPr lang="en-US" altLang="ja-JP" b="1" dirty="0">
              <a:solidFill>
                <a:schemeClr val="bg1"/>
              </a:solidFill>
            </a:endParaRPr>
          </a:p>
        </p:txBody>
      </p:sp>
    </p:spTree>
    <p:extLst>
      <p:ext uri="{BB962C8B-B14F-4D97-AF65-F5344CB8AC3E}">
        <p14:creationId xmlns:p14="http://schemas.microsoft.com/office/powerpoint/2010/main" val="418503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079" y="2122817"/>
            <a:ext cx="11731980" cy="4486474"/>
          </a:xfrm>
          <a:prstGeom prst="rect">
            <a:avLst/>
          </a:prstGeom>
        </p:spPr>
      </p:pic>
      <p:sp>
        <p:nvSpPr>
          <p:cNvPr id="4" name="Slide Number Placeholder 3"/>
          <p:cNvSpPr>
            <a:spLocks noGrp="1"/>
          </p:cNvSpPr>
          <p:nvPr>
            <p:ph type="sldNum" sz="quarter" idx="12"/>
          </p:nvPr>
        </p:nvSpPr>
        <p:spPr>
          <a:xfrm>
            <a:off x="9249117" y="6380736"/>
            <a:ext cx="2743200" cy="365125"/>
          </a:xfrm>
        </p:spPr>
        <p:txBody>
          <a:bodyPr/>
          <a:lstStyle/>
          <a:p>
            <a:fld id="{5D3A281A-EDD1-4EE7-A1B5-4028A6F808F1}" type="slidenum">
              <a:rPr kumimoji="1" lang="en-US" smtClean="0"/>
              <a:pPr/>
              <a:t>8</a:t>
            </a:fld>
            <a:endParaRPr kumimoji="1" lang="en-US"/>
          </a:p>
        </p:txBody>
      </p:sp>
      <p:sp>
        <p:nvSpPr>
          <p:cNvPr id="6" name="Title 1"/>
          <p:cNvSpPr>
            <a:spLocks noGrp="1"/>
          </p:cNvSpPr>
          <p:nvPr>
            <p:ph type="title"/>
          </p:nvPr>
        </p:nvSpPr>
        <p:spPr>
          <a:xfrm>
            <a:off x="639582" y="58388"/>
            <a:ext cx="10848975" cy="1325563"/>
          </a:xfrm>
        </p:spPr>
        <p:txBody>
          <a:bodyPr>
            <a:normAutofit/>
          </a:bodyPr>
          <a:lstStyle/>
          <a:p>
            <a:pPr algn="ctr"/>
            <a:r>
              <a:rPr lang="pt-PT" dirty="0">
                <a:solidFill>
                  <a:srgbClr val="FF0000"/>
                </a:solidFill>
              </a:rPr>
              <a:t>Mitigando as Assimetrias de Informação</a:t>
            </a:r>
            <a:br>
              <a:rPr lang="en-US" dirty="0"/>
            </a:br>
            <a:endParaRPr kumimoji="1" lang="en-US" dirty="0"/>
          </a:p>
        </p:txBody>
      </p:sp>
      <p:sp>
        <p:nvSpPr>
          <p:cNvPr id="7" name="Content Placeholder 2"/>
          <p:cNvSpPr>
            <a:spLocks noGrp="1"/>
          </p:cNvSpPr>
          <p:nvPr>
            <p:ph idx="1"/>
          </p:nvPr>
        </p:nvSpPr>
        <p:spPr>
          <a:xfrm>
            <a:off x="4582" y="930468"/>
            <a:ext cx="12102751" cy="1034129"/>
          </a:xfrm>
        </p:spPr>
        <p:txBody>
          <a:bodyPr wrap="square">
            <a:spAutoFit/>
          </a:bodyPr>
          <a:lstStyle/>
          <a:p>
            <a:pPr marL="0" indent="0">
              <a:buNone/>
            </a:pPr>
            <a:r>
              <a:rPr lang="pt-PT" sz="3400" dirty="0"/>
              <a:t>O Fórum dos Intervenientes tenta mitigar as lacunas de informação entre os agricultores e os intervenientes de mercado</a:t>
            </a:r>
            <a:endParaRPr lang="en-US" sz="3400" dirty="0"/>
          </a:p>
        </p:txBody>
      </p:sp>
      <p:sp>
        <p:nvSpPr>
          <p:cNvPr id="9" name="テキスト ボックス 8"/>
          <p:cNvSpPr txBox="1"/>
          <p:nvPr/>
        </p:nvSpPr>
        <p:spPr>
          <a:xfrm>
            <a:off x="2122730" y="5242200"/>
            <a:ext cx="3488267" cy="1200329"/>
          </a:xfrm>
          <a:prstGeom prst="rect">
            <a:avLst/>
          </a:prstGeom>
          <a:solidFill>
            <a:schemeClr val="accent1">
              <a:lumMod val="20000"/>
              <a:lumOff val="80000"/>
            </a:schemeClr>
          </a:solidFill>
        </p:spPr>
        <p:txBody>
          <a:bodyPr wrap="square" lIns="91440" tIns="45720" rIns="91440" bIns="45720" rtlCol="0" anchor="t">
            <a:spAutoFit/>
          </a:bodyPr>
          <a:lstStyle/>
          <a:p>
            <a:r>
              <a:rPr lang="pt-BR" dirty="0">
                <a:solidFill>
                  <a:srgbClr val="000000"/>
                </a:solidFill>
                <a:cs typeface="Calibri"/>
              </a:rPr>
              <a:t>Soube que os compradores estão a ter dificuldades em arranjar alho localmente. Devíamos tentar cultivar um pouco aqui.</a:t>
            </a:r>
            <a:endParaRPr lang="en-US" dirty="0"/>
          </a:p>
        </p:txBody>
      </p:sp>
      <p:sp>
        <p:nvSpPr>
          <p:cNvPr id="10" name="テキスト ボックス 9"/>
          <p:cNvSpPr txBox="1"/>
          <p:nvPr/>
        </p:nvSpPr>
        <p:spPr>
          <a:xfrm>
            <a:off x="639582" y="5811139"/>
            <a:ext cx="1121760" cy="369332"/>
          </a:xfrm>
          <a:prstGeom prst="rect">
            <a:avLst/>
          </a:prstGeom>
          <a:solidFill>
            <a:srgbClr val="FFFFCC"/>
          </a:solidFill>
        </p:spPr>
        <p:txBody>
          <a:bodyPr wrap="square" rtlCol="0">
            <a:spAutoFit/>
          </a:bodyPr>
          <a:lstStyle/>
          <a:p>
            <a:r>
              <a:rPr lang="pt-BR" dirty="0"/>
              <a:t>Produtor</a:t>
            </a:r>
            <a:endParaRPr lang="en-US" dirty="0"/>
          </a:p>
        </p:txBody>
      </p:sp>
      <p:sp>
        <p:nvSpPr>
          <p:cNvPr id="11" name="テキスト ボックス 10"/>
          <p:cNvSpPr txBox="1"/>
          <p:nvPr/>
        </p:nvSpPr>
        <p:spPr>
          <a:xfrm>
            <a:off x="10188997" y="5805074"/>
            <a:ext cx="1825203" cy="646331"/>
          </a:xfrm>
          <a:prstGeom prst="rect">
            <a:avLst/>
          </a:prstGeom>
          <a:solidFill>
            <a:srgbClr val="FFFFCC"/>
          </a:solidFill>
        </p:spPr>
        <p:txBody>
          <a:bodyPr wrap="square" lIns="91440" tIns="45720" rIns="91440" bIns="45720" rtlCol="0" anchor="t">
            <a:spAutoFit/>
          </a:bodyPr>
          <a:lstStyle/>
          <a:p>
            <a:r>
              <a:rPr lang="pt-BR" dirty="0"/>
              <a:t>Intervenientes de Mercado</a:t>
            </a:r>
            <a:endParaRPr lang="en-US" dirty="0"/>
          </a:p>
        </p:txBody>
      </p:sp>
      <p:sp>
        <p:nvSpPr>
          <p:cNvPr id="12" name="テキスト ボックス 11"/>
          <p:cNvSpPr txBox="1"/>
          <p:nvPr/>
        </p:nvSpPr>
        <p:spPr>
          <a:xfrm>
            <a:off x="6390443" y="2176902"/>
            <a:ext cx="3696389" cy="1384995"/>
          </a:xfrm>
          <a:prstGeom prst="rect">
            <a:avLst/>
          </a:prstGeom>
          <a:solidFill>
            <a:schemeClr val="accent1">
              <a:lumMod val="20000"/>
              <a:lumOff val="80000"/>
            </a:schemeClr>
          </a:solidFill>
        </p:spPr>
        <p:txBody>
          <a:bodyPr wrap="square" lIns="91440" tIns="45720" rIns="91440" bIns="45720" rtlCol="0" anchor="t">
            <a:spAutoFit/>
          </a:bodyPr>
          <a:lstStyle/>
          <a:p>
            <a:pPr algn="ctr"/>
            <a:r>
              <a:rPr lang="pt-BR" sz="2000" b="1" dirty="0"/>
              <a:t>Loja de Semente</a:t>
            </a:r>
          </a:p>
          <a:p>
            <a:r>
              <a:rPr lang="pt-BR" sz="1600" dirty="0">
                <a:cs typeface="Calibri"/>
              </a:rPr>
              <a:t>Trouxemos sementes de alta qualidade, mas poucos agricultores locais visitam a nossa loja. Estamos contentes por termos conhecido potenciais clientes no fórum.</a:t>
            </a:r>
            <a:endParaRPr lang="pt-BR" sz="1600">
              <a:cs typeface="Calibri"/>
            </a:endParaRPr>
          </a:p>
        </p:txBody>
      </p:sp>
      <p:sp>
        <p:nvSpPr>
          <p:cNvPr id="13" name="テキスト ボックス 12"/>
          <p:cNvSpPr txBox="1"/>
          <p:nvPr/>
        </p:nvSpPr>
        <p:spPr>
          <a:xfrm>
            <a:off x="6355000" y="3622560"/>
            <a:ext cx="3776133" cy="1477328"/>
          </a:xfrm>
          <a:prstGeom prst="rect">
            <a:avLst/>
          </a:prstGeom>
          <a:solidFill>
            <a:schemeClr val="accent1">
              <a:lumMod val="20000"/>
              <a:lumOff val="80000"/>
            </a:schemeClr>
          </a:solidFill>
        </p:spPr>
        <p:txBody>
          <a:bodyPr wrap="square" lIns="91440" tIns="45720" rIns="91440" bIns="45720" rtlCol="0" anchor="t">
            <a:spAutoFit/>
          </a:bodyPr>
          <a:lstStyle/>
          <a:p>
            <a:pPr algn="ctr"/>
            <a:r>
              <a:rPr lang="pt-BR" b="1" dirty="0"/>
              <a:t>Instituto de Microfinanças</a:t>
            </a:r>
            <a:endParaRPr lang="pt-BR" b="1" dirty="0" err="1">
              <a:cs typeface="Calibri"/>
            </a:endParaRPr>
          </a:p>
          <a:p>
            <a:r>
              <a:rPr lang="pt-BR" dirty="0">
                <a:cs typeface="Calibri"/>
              </a:rPr>
              <a:t>Estamos interessados em dar empréstimos para negócios agrícolas e temos sorte hoje em conhecer estes grupos de agricultores organizados.</a:t>
            </a:r>
            <a:endParaRPr lang="pt-BR" dirty="0">
              <a:solidFill>
                <a:srgbClr val="FF0000"/>
              </a:solidFill>
              <a:cs typeface="Calibri"/>
            </a:endParaRPr>
          </a:p>
        </p:txBody>
      </p:sp>
      <p:sp>
        <p:nvSpPr>
          <p:cNvPr id="14" name="テキスト ボックス 13"/>
          <p:cNvSpPr txBox="1"/>
          <p:nvPr/>
        </p:nvSpPr>
        <p:spPr>
          <a:xfrm>
            <a:off x="6348700" y="5135085"/>
            <a:ext cx="3776133" cy="1477328"/>
          </a:xfrm>
          <a:prstGeom prst="rect">
            <a:avLst/>
          </a:prstGeom>
          <a:solidFill>
            <a:schemeClr val="accent1">
              <a:lumMod val="20000"/>
              <a:lumOff val="80000"/>
            </a:schemeClr>
          </a:solidFill>
        </p:spPr>
        <p:txBody>
          <a:bodyPr wrap="square" lIns="91440" tIns="45720" rIns="91440" bIns="45720" rtlCol="0" anchor="t">
            <a:spAutoFit/>
          </a:bodyPr>
          <a:lstStyle/>
          <a:p>
            <a:pPr algn="ctr"/>
            <a:r>
              <a:rPr lang="pt-BR" b="1" dirty="0"/>
              <a:t>Retalhista</a:t>
            </a:r>
          </a:p>
          <a:p>
            <a:r>
              <a:rPr lang="pt-BR" dirty="0">
                <a:cs typeface="Calibri"/>
              </a:rPr>
              <a:t>Estamos felizes em saber que os agricultores locais estão dispostos a cultivar alho. Queremos mais alho para vender na nossa loja.</a:t>
            </a:r>
            <a:endParaRPr lang="pt-BR" dirty="0"/>
          </a:p>
        </p:txBody>
      </p:sp>
      <p:sp>
        <p:nvSpPr>
          <p:cNvPr id="5" name="角丸四角形吹き出し 4"/>
          <p:cNvSpPr/>
          <p:nvPr/>
        </p:nvSpPr>
        <p:spPr>
          <a:xfrm>
            <a:off x="2034007" y="3709358"/>
            <a:ext cx="3745691" cy="1366080"/>
          </a:xfrm>
          <a:prstGeom prst="wedgeRoundRectCallout">
            <a:avLst>
              <a:gd name="adj1" fmla="val -30288"/>
              <a:gd name="adj2" fmla="val 12513"/>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solidFill>
                  <a:srgbClr val="000000"/>
                </a:solidFill>
                <a:cs typeface="Calibri"/>
              </a:rPr>
              <a:t>Não sabíamos que o instituto financeiro concede empréstimos a empresas agrícolas. Ensinaram-nos a candidatar-nos a um </a:t>
            </a:r>
            <a:r>
              <a:rPr lang="pt-BR" dirty="0" err="1">
                <a:solidFill>
                  <a:srgbClr val="000000"/>
                </a:solidFill>
                <a:cs typeface="Calibri"/>
              </a:rPr>
              <a:t>micro-crédito</a:t>
            </a:r>
            <a:r>
              <a:rPr lang="pt-BR" dirty="0">
                <a:solidFill>
                  <a:srgbClr val="000000"/>
                </a:solidFill>
                <a:cs typeface="Calibri"/>
              </a:rPr>
              <a:t> como grupo.</a:t>
            </a:r>
            <a:endParaRPr lang="en-US" dirty="0"/>
          </a:p>
        </p:txBody>
      </p:sp>
      <p:sp>
        <p:nvSpPr>
          <p:cNvPr id="15" name="角丸四角形吹き出し 14"/>
          <p:cNvSpPr/>
          <p:nvPr/>
        </p:nvSpPr>
        <p:spPr>
          <a:xfrm>
            <a:off x="1994017" y="2175505"/>
            <a:ext cx="3745691" cy="1419570"/>
          </a:xfrm>
          <a:prstGeom prst="wedgeRoundRectCallout">
            <a:avLst>
              <a:gd name="adj1" fmla="val -30288"/>
              <a:gd name="adj2" fmla="val 12513"/>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solidFill>
                  <a:srgbClr val="000000"/>
                </a:solidFill>
                <a:cs typeface="Calibri"/>
              </a:rPr>
              <a:t>Não sabíamos que uma grande variedade de sementes certificadas estão disponíveis no mercado</a:t>
            </a:r>
            <a:endParaRPr lang="en-US" dirty="0"/>
          </a:p>
        </p:txBody>
      </p:sp>
    </p:spTree>
    <p:extLst>
      <p:ext uri="{BB962C8B-B14F-4D97-AF65-F5344CB8AC3E}">
        <p14:creationId xmlns:p14="http://schemas.microsoft.com/office/powerpoint/2010/main" val="960421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68"/>
            <a:ext cx="10515600" cy="1325563"/>
          </a:xfrm>
          <a:solidFill>
            <a:schemeClr val="accent6">
              <a:lumMod val="60000"/>
              <a:lumOff val="40000"/>
            </a:schemeClr>
          </a:solidFill>
        </p:spPr>
        <p:txBody>
          <a:bodyPr/>
          <a:lstStyle/>
          <a:p>
            <a:pPr algn="ctr"/>
            <a:r>
              <a:rPr kumimoji="1" lang="en-US" dirty="0"/>
              <a:t>PARTE 2: PRÁTICA</a:t>
            </a:r>
          </a:p>
        </p:txBody>
      </p:sp>
      <p:sp>
        <p:nvSpPr>
          <p:cNvPr id="4" name="Slide Number Placeholder 3"/>
          <p:cNvSpPr>
            <a:spLocks noGrp="1"/>
          </p:cNvSpPr>
          <p:nvPr>
            <p:ph type="sldNum" sz="quarter" idx="12"/>
          </p:nvPr>
        </p:nvSpPr>
        <p:spPr/>
        <p:txBody>
          <a:bodyPr/>
          <a:lstStyle/>
          <a:p>
            <a:fld id="{5D3A281A-EDD1-4EE7-A1B5-4028A6F808F1}" type="slidenum">
              <a:rPr kumimoji="1" lang="en-US" smtClean="0"/>
              <a:pPr/>
              <a:t>9</a:t>
            </a:fld>
            <a:endParaRPr kumimoji="1" lang="en-US"/>
          </a:p>
        </p:txBody>
      </p:sp>
    </p:spTree>
    <p:extLst>
      <p:ext uri="{BB962C8B-B14F-4D97-AF65-F5344CB8AC3E}">
        <p14:creationId xmlns:p14="http://schemas.microsoft.com/office/powerpoint/2010/main" val="2984368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3F11E3B5A638248B8360CDC73F5175A" ma:contentTypeVersion="18" ma:contentTypeDescription="新しいドキュメントを作成します。" ma:contentTypeScope="" ma:versionID="4727cdbd0fd9f8089d045891ae666004">
  <xsd:schema xmlns:xsd="http://www.w3.org/2001/XMLSchema" xmlns:xs="http://www.w3.org/2001/XMLSchema" xmlns:p="http://schemas.microsoft.com/office/2006/metadata/properties" xmlns:ns2="b5df9216-17ea-4c10-abb6-43a658e75ede" xmlns:ns3="b94aba0d-0b37-450f-acf1-6ab612cafb6d" targetNamespace="http://schemas.microsoft.com/office/2006/metadata/properties" ma:root="true" ma:fieldsID="aa4d7870900b9d65edf52ede02b3442d" ns2:_="" ns3:_="">
    <xsd:import namespace="b5df9216-17ea-4c10-abb6-43a658e75ede"/>
    <xsd:import namespace="b94aba0d-0b37-450f-acf1-6ab612cafb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f9216-17ea-4c10-abb6-43a658e75e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4aba0d-0b37-450f-acf1-6ab612cafb6d"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030e04c1-ccbc-4a27-94ac-d2f26473e50f}" ma:internalName="TaxCatchAll" ma:showField="CatchAllData" ma:web="b94aba0d-0b37-450f-acf1-6ab612cafb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df9216-17ea-4c10-abb6-43a658e75ede">
      <Terms xmlns="http://schemas.microsoft.com/office/infopath/2007/PartnerControls"/>
    </lcf76f155ced4ddcb4097134ff3c332f>
    <TaxCatchAll xmlns="b94aba0d-0b37-450f-acf1-6ab612cafb6d" xsi:nil="true"/>
    <SharedWithUsers xmlns="b94aba0d-0b37-450f-acf1-6ab612cafb6d">
      <UserInfo>
        <DisplayName/>
        <AccountId xsi:nil="true"/>
        <AccountType/>
      </UserInfo>
    </SharedWithUsers>
    <MediaLengthInSeconds xmlns="b5df9216-17ea-4c10-abb6-43a658e75ede" xsi:nil="true"/>
  </documentManagement>
</p:properties>
</file>

<file path=customXml/itemProps1.xml><?xml version="1.0" encoding="utf-8"?>
<ds:datastoreItem xmlns:ds="http://schemas.openxmlformats.org/officeDocument/2006/customXml" ds:itemID="{6D47346A-2AB5-4FBF-AB83-2B039890EB44}"/>
</file>

<file path=customXml/itemProps2.xml><?xml version="1.0" encoding="utf-8"?>
<ds:datastoreItem xmlns:ds="http://schemas.openxmlformats.org/officeDocument/2006/customXml" ds:itemID="{3934B1B7-77E1-4ABF-8813-7C0792C3BE0F}">
  <ds:schemaRefs>
    <ds:schemaRef ds:uri="http://schemas.microsoft.com/sharepoint/v3/contenttype/forms"/>
  </ds:schemaRefs>
</ds:datastoreItem>
</file>

<file path=customXml/itemProps3.xml><?xml version="1.0" encoding="utf-8"?>
<ds:datastoreItem xmlns:ds="http://schemas.openxmlformats.org/officeDocument/2006/customXml" ds:itemID="{784D1E88-E49B-4B87-A1D8-0B038E710A0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5df9216-17ea-4c10-abb6-43a658e75ede"/>
    <ds:schemaRef ds:uri="http://purl.org/dc/elements/1.1/"/>
    <ds:schemaRef ds:uri="http://schemas.microsoft.com/office/2006/metadata/properties"/>
    <ds:schemaRef ds:uri="b94aba0d-0b37-450f-acf1-6ab612cafb6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1929</TotalTime>
  <Words>1059</Words>
  <Application>Microsoft Office PowerPoint</Application>
  <PresentationFormat>Widescreen</PresentationFormat>
  <Paragraphs>105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Fórum dos Intervenientes Métodos de Implementação </vt:lpstr>
      <vt:lpstr>ONDE ESTAMOS?: Fórum dos Intervenientes em 4 Passos essenciais de SHEP</vt:lpstr>
      <vt:lpstr>PARTE 1: CONCEITO</vt:lpstr>
      <vt:lpstr>PORQUÊ?: Objectivos do Fórum de Intervenientes</vt:lpstr>
      <vt:lpstr>O quê? Perfil do Fórum dos Intervenientes</vt:lpstr>
      <vt:lpstr>COMO?: Dicas Chave de Implementação</vt:lpstr>
      <vt:lpstr>COMO?: Dicas Chave de Implementação</vt:lpstr>
      <vt:lpstr>Mitigando as Assimetrias de Informação </vt:lpstr>
      <vt:lpstr>PARTE 2: PRÁTICA</vt:lpstr>
      <vt:lpstr>PASSO: Procedimentos de Implementação</vt:lpstr>
      <vt:lpstr>PASSO: Procedimentos de Implementação</vt:lpstr>
      <vt:lpstr>LISTA DE CONTROLO: Pontos a Serem Confirmados Após o Fórum dos Intervenientes</vt:lpstr>
      <vt:lpstr>Fórum dos Intervenientes em Acção </vt:lpstr>
      <vt:lpstr>RESOLUÇÃO DE PROBLEMAS</vt:lpstr>
      <vt:lpstr>Caminho a seguir: Calendário de Implementação, Reporte, adicione qualquer outra informação necessária aqui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Fórum dos Intervenientes Métodos de Implementação</dc:title>
  <dc:creator>Ilenio</dc:creator>
  <cp:lastModifiedBy>Kuribayashi, Nobuaki[栗林 伸昭]</cp:lastModifiedBy>
  <cp:revision>304</cp:revision>
  <dcterms:created xsi:type="dcterms:W3CDTF">2019-05-01T16:27:56Z</dcterms:created>
  <dcterms:modified xsi:type="dcterms:W3CDTF">2023-01-31T12:12:51Z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0x010100D3F11E3B5A638248B8360CDC73F5175A</vt:lpwstr>
  </property>
  <property fmtid="{D5CDD505-2E9C-101B-9397-08002B2CF9AE}" pid="3" name="Order">
    <vt:r8>132286100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