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Masters/slideMaster1.xml" ContentType="application/vnd.openxmlformats-officedocument.presentationml.slideMaster+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21" r:id="rId1"/>
  </p:sldMasterIdLst>
  <p:notesMasterIdLst>
    <p:notesMasterId r:id="rId19"/>
  </p:notesMasterIdLst>
  <p:handoutMasterIdLst>
    <p:handoutMasterId r:id="rId20"/>
  </p:handoutMasterIdLst>
  <p:sldIdLst>
    <p:sldId id="539" r:id="rId2"/>
    <p:sldId id="377" r:id="rId3"/>
    <p:sldId id="457" r:id="rId4"/>
    <p:sldId id="417" r:id="rId5"/>
    <p:sldId id="439" r:id="rId6"/>
    <p:sldId id="461" r:id="rId7"/>
    <p:sldId id="455" r:id="rId8"/>
    <p:sldId id="464" r:id="rId9"/>
    <p:sldId id="443" r:id="rId10"/>
    <p:sldId id="532" r:id="rId11"/>
    <p:sldId id="533" r:id="rId12"/>
    <p:sldId id="534" r:id="rId13"/>
    <p:sldId id="535" r:id="rId14"/>
    <p:sldId id="536" r:id="rId15"/>
    <p:sldId id="537" r:id="rId16"/>
    <p:sldId id="451" r:id="rId17"/>
    <p:sldId id="540" r:id="rId18"/>
  </p:sldIdLst>
  <p:sldSz cx="9144000" cy="6858000" type="screen4x3"/>
  <p:notesSz cx="9928225" cy="6797675"/>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42">
          <p15:clr>
            <a:srgbClr val="A4A3A4"/>
          </p15:clr>
        </p15:guide>
        <p15:guide id="2" pos="312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300"/>
    <a:srgbClr val="66FF66"/>
    <a:srgbClr val="BB61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1" d="100"/>
          <a:sy n="101" d="100"/>
        </p:scale>
        <p:origin x="183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6" d="100"/>
          <a:sy n="86" d="100"/>
        </p:scale>
        <p:origin x="-3810" y="-90"/>
      </p:cViewPr>
      <p:guideLst>
        <p:guide orient="horz" pos="2142"/>
        <p:guide pos="312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2.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 Id="rId27"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a:extLst>
              <a:ext uri="{FF2B5EF4-FFF2-40B4-BE49-F238E27FC236}">
                <a16:creationId xmlns:a16="http://schemas.microsoft.com/office/drawing/2014/main" id="{F035EA78-C573-D431-E8C4-26484818DA3B}"/>
              </a:ext>
            </a:extLst>
          </p:cNvPr>
          <p:cNvSpPr>
            <a:spLocks noGrp="1"/>
          </p:cNvSpPr>
          <p:nvPr>
            <p:ph type="hdr" sz="quarter"/>
          </p:nvPr>
        </p:nvSpPr>
        <p:spPr>
          <a:xfrm>
            <a:off x="0" y="0"/>
            <a:ext cx="4303713" cy="339725"/>
          </a:xfrm>
          <a:prstGeom prst="rect">
            <a:avLst/>
          </a:prstGeom>
        </p:spPr>
        <p:txBody>
          <a:bodyPr vert="horz" wrap="square" lIns="92117" tIns="46058" rIns="92117" bIns="46058" numCol="1" anchor="t" anchorCtr="0" compatLnSpc="1">
            <a:prstTxWarp prst="textNoShape">
              <a:avLst/>
            </a:prstTxWarp>
          </a:bodyPr>
          <a:lstStyle>
            <a:lvl1pPr eaLnBrk="1" hangingPunct="1">
              <a:defRPr sz="1200">
                <a:latin typeface="Arial" charset="0"/>
                <a:ea typeface="MS PGothic" charset="0"/>
                <a:cs typeface="MS PGothic" charset="0"/>
              </a:defRPr>
            </a:lvl1pPr>
          </a:lstStyle>
          <a:p>
            <a:pPr>
              <a:defRPr/>
            </a:pPr>
            <a:r>
              <a:rPr lang="en-US" altLang="ja-JP"/>
              <a:t>5. Selection des cultures</a:t>
            </a:r>
            <a:endParaRPr lang="ja-JP" altLang="en-US"/>
          </a:p>
        </p:txBody>
      </p:sp>
      <p:sp>
        <p:nvSpPr>
          <p:cNvPr id="4" name="フッター プレースホルダ 3">
            <a:extLst>
              <a:ext uri="{FF2B5EF4-FFF2-40B4-BE49-F238E27FC236}">
                <a16:creationId xmlns:a16="http://schemas.microsoft.com/office/drawing/2014/main" id="{3C81F5B4-4368-1500-22BB-E61A2F65B51A}"/>
              </a:ext>
            </a:extLst>
          </p:cNvPr>
          <p:cNvSpPr>
            <a:spLocks noGrp="1"/>
          </p:cNvSpPr>
          <p:nvPr>
            <p:ph type="ftr" sz="quarter" idx="2"/>
          </p:nvPr>
        </p:nvSpPr>
        <p:spPr>
          <a:xfrm>
            <a:off x="0" y="6456363"/>
            <a:ext cx="4303713" cy="339725"/>
          </a:xfrm>
          <a:prstGeom prst="rect">
            <a:avLst/>
          </a:prstGeom>
        </p:spPr>
        <p:txBody>
          <a:bodyPr vert="horz" wrap="square" lIns="92117" tIns="46058" rIns="92117" bIns="46058" numCol="1" anchor="b" anchorCtr="0" compatLnSpc="1">
            <a:prstTxWarp prst="textNoShape">
              <a:avLst/>
            </a:prstTxWarp>
          </a:bodyPr>
          <a:lstStyle>
            <a:lvl1pPr eaLnBrk="1" hangingPunct="1">
              <a:defRPr sz="1200">
                <a:latin typeface="Arial" charset="0"/>
                <a:ea typeface="MS PGothic" charset="0"/>
                <a:cs typeface="MS PGothic" charset="0"/>
              </a:defRPr>
            </a:lvl1pPr>
          </a:lstStyle>
          <a:p>
            <a:pPr>
              <a:defRPr/>
            </a:pPr>
            <a:endParaRPr lang="ja-JP" altLang="en-US"/>
          </a:p>
        </p:txBody>
      </p:sp>
      <p:sp>
        <p:nvSpPr>
          <p:cNvPr id="5" name="スライド番号プレースホルダ 4">
            <a:extLst>
              <a:ext uri="{FF2B5EF4-FFF2-40B4-BE49-F238E27FC236}">
                <a16:creationId xmlns:a16="http://schemas.microsoft.com/office/drawing/2014/main" id="{CFB1FA30-B034-5E93-73CD-D2E02B2F2AE6}"/>
              </a:ext>
            </a:extLst>
          </p:cNvPr>
          <p:cNvSpPr>
            <a:spLocks noGrp="1"/>
          </p:cNvSpPr>
          <p:nvPr>
            <p:ph type="sldNum" sz="quarter" idx="3"/>
          </p:nvPr>
        </p:nvSpPr>
        <p:spPr>
          <a:xfrm>
            <a:off x="5622925" y="6456363"/>
            <a:ext cx="4303713" cy="339725"/>
          </a:xfrm>
          <a:prstGeom prst="rect">
            <a:avLst/>
          </a:prstGeom>
        </p:spPr>
        <p:txBody>
          <a:bodyPr vert="horz" wrap="square" lIns="92117" tIns="46058" rIns="92117" bIns="46058" numCol="1" anchor="b" anchorCtr="0" compatLnSpc="1">
            <a:prstTxWarp prst="textNoShape">
              <a:avLst/>
            </a:prstTxWarp>
          </a:bodyPr>
          <a:lstStyle>
            <a:lvl1pPr algn="r" eaLnBrk="1" hangingPunct="1">
              <a:defRPr sz="1200">
                <a:cs typeface="Arial" panose="020B0604020202020204" pitchFamily="34" charset="0"/>
              </a:defRPr>
            </a:lvl1pPr>
          </a:lstStyle>
          <a:p>
            <a:fld id="{BF3264AB-0671-4FED-B560-706AE3544E64}" type="slidenum">
              <a:rPr lang="ja-JP" altLang="en-US"/>
              <a:pPr/>
              <a:t>‹#›</a:t>
            </a:fld>
            <a:endParaRPr lang="ja-JP" altLang="en-US"/>
          </a:p>
        </p:txBody>
      </p:sp>
    </p:spTree>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a:extLst>
              <a:ext uri="{FF2B5EF4-FFF2-40B4-BE49-F238E27FC236}">
                <a16:creationId xmlns:a16="http://schemas.microsoft.com/office/drawing/2014/main" id="{A54A26F8-3E12-DEA7-4A20-0057ED01BE31}"/>
              </a:ext>
            </a:extLst>
          </p:cNvPr>
          <p:cNvSpPr>
            <a:spLocks noGrp="1"/>
          </p:cNvSpPr>
          <p:nvPr>
            <p:ph type="hdr" sz="quarter"/>
          </p:nvPr>
        </p:nvSpPr>
        <p:spPr>
          <a:xfrm>
            <a:off x="0" y="0"/>
            <a:ext cx="4303713" cy="339725"/>
          </a:xfrm>
          <a:prstGeom prst="rect">
            <a:avLst/>
          </a:prstGeom>
        </p:spPr>
        <p:txBody>
          <a:bodyPr vert="horz" wrap="square" lIns="92117" tIns="46058" rIns="92117" bIns="46058" numCol="1" anchor="t" anchorCtr="0" compatLnSpc="1">
            <a:prstTxWarp prst="textNoShape">
              <a:avLst/>
            </a:prstTxWarp>
          </a:bodyPr>
          <a:lstStyle>
            <a:lvl1pPr eaLnBrk="1" hangingPunct="1">
              <a:defRPr sz="1200">
                <a:latin typeface="Calibri" charset="0"/>
                <a:ea typeface="MS PGothic" charset="0"/>
                <a:cs typeface="MS PGothic" charset="0"/>
              </a:defRPr>
            </a:lvl1pPr>
          </a:lstStyle>
          <a:p>
            <a:pPr>
              <a:defRPr/>
            </a:pPr>
            <a:r>
              <a:rPr lang="en-US" altLang="ja-JP"/>
              <a:t>5. Selection des cultures</a:t>
            </a:r>
            <a:endParaRPr lang="ja-JP" altLang="en-US"/>
          </a:p>
        </p:txBody>
      </p:sp>
      <p:sp>
        <p:nvSpPr>
          <p:cNvPr id="3" name="日付プレースホルダ 2">
            <a:extLst>
              <a:ext uri="{FF2B5EF4-FFF2-40B4-BE49-F238E27FC236}">
                <a16:creationId xmlns:a16="http://schemas.microsoft.com/office/drawing/2014/main" id="{E689B66D-5C35-16A0-1C07-04E413D9CFFD}"/>
              </a:ext>
            </a:extLst>
          </p:cNvPr>
          <p:cNvSpPr>
            <a:spLocks noGrp="1"/>
          </p:cNvSpPr>
          <p:nvPr>
            <p:ph type="dt" idx="1"/>
          </p:nvPr>
        </p:nvSpPr>
        <p:spPr>
          <a:xfrm>
            <a:off x="5622925" y="0"/>
            <a:ext cx="4303713" cy="339725"/>
          </a:xfrm>
          <a:prstGeom prst="rect">
            <a:avLst/>
          </a:prstGeom>
        </p:spPr>
        <p:txBody>
          <a:bodyPr vert="horz" wrap="square" lIns="92117" tIns="46058" rIns="92117" bIns="46058" numCol="1" anchor="t" anchorCtr="0" compatLnSpc="1">
            <a:prstTxWarp prst="textNoShape">
              <a:avLst/>
            </a:prstTxWarp>
          </a:bodyPr>
          <a:lstStyle>
            <a:lvl1pPr algn="r" eaLnBrk="1" hangingPunct="1">
              <a:defRPr sz="1200">
                <a:latin typeface="Calibri" charset="0"/>
                <a:ea typeface="MS PGothic" charset="0"/>
                <a:cs typeface="MS PGothic" charset="0"/>
              </a:defRPr>
            </a:lvl1pPr>
          </a:lstStyle>
          <a:p>
            <a:pPr>
              <a:defRPr/>
            </a:pPr>
            <a:r>
              <a:rPr lang="en-US" altLang="ja-JP"/>
              <a:t>le 24 septembre 2018</a:t>
            </a:r>
            <a:endParaRPr lang="ja-JP" altLang="en-US"/>
          </a:p>
        </p:txBody>
      </p:sp>
      <p:sp>
        <p:nvSpPr>
          <p:cNvPr id="4" name="スライド イメージ プレースホルダ 3">
            <a:extLst>
              <a:ext uri="{FF2B5EF4-FFF2-40B4-BE49-F238E27FC236}">
                <a16:creationId xmlns:a16="http://schemas.microsoft.com/office/drawing/2014/main" id="{BBEB8C2D-2FEF-CF86-9D20-2A52A0B9220B}"/>
              </a:ext>
            </a:extLst>
          </p:cNvPr>
          <p:cNvSpPr>
            <a:spLocks noGrp="1" noRot="1" noChangeAspect="1"/>
          </p:cNvSpPr>
          <p:nvPr>
            <p:ph type="sldImg" idx="2"/>
          </p:nvPr>
        </p:nvSpPr>
        <p:spPr>
          <a:xfrm>
            <a:off x="3263900" y="509588"/>
            <a:ext cx="3400425" cy="2551112"/>
          </a:xfrm>
          <a:prstGeom prst="rect">
            <a:avLst/>
          </a:prstGeom>
          <a:noFill/>
          <a:ln w="12700">
            <a:solidFill>
              <a:prstClr val="black"/>
            </a:solidFill>
          </a:ln>
        </p:spPr>
        <p:txBody>
          <a:bodyPr vert="horz" lIns="92117" tIns="46058" rIns="92117" bIns="46058" rtlCol="0" anchor="ctr"/>
          <a:lstStyle/>
          <a:p>
            <a:pPr lvl="0"/>
            <a:endParaRPr lang="ja-JP" altLang="en-US" noProof="0"/>
          </a:p>
        </p:txBody>
      </p:sp>
      <p:sp>
        <p:nvSpPr>
          <p:cNvPr id="5" name="ノート プレースホルダ 4">
            <a:extLst>
              <a:ext uri="{FF2B5EF4-FFF2-40B4-BE49-F238E27FC236}">
                <a16:creationId xmlns:a16="http://schemas.microsoft.com/office/drawing/2014/main" id="{7C8630EC-5493-5D36-24EE-913DE4936F83}"/>
              </a:ext>
            </a:extLst>
          </p:cNvPr>
          <p:cNvSpPr>
            <a:spLocks noGrp="1"/>
          </p:cNvSpPr>
          <p:nvPr>
            <p:ph type="body" sz="quarter" idx="3"/>
          </p:nvPr>
        </p:nvSpPr>
        <p:spPr>
          <a:xfrm>
            <a:off x="992188" y="3228975"/>
            <a:ext cx="7943850" cy="3059113"/>
          </a:xfrm>
          <a:prstGeom prst="rect">
            <a:avLst/>
          </a:prstGeom>
        </p:spPr>
        <p:txBody>
          <a:bodyPr vert="horz" wrap="square" lIns="92117" tIns="46058" rIns="92117" bIns="46058" numCol="1" anchor="t" anchorCtr="0" compatLnSpc="1">
            <a:prstTxWarp prst="textNoShape">
              <a:avLst/>
            </a:prstTxWarp>
            <a:normAutofit/>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フッター プレースホルダ 5">
            <a:extLst>
              <a:ext uri="{FF2B5EF4-FFF2-40B4-BE49-F238E27FC236}">
                <a16:creationId xmlns:a16="http://schemas.microsoft.com/office/drawing/2014/main" id="{F7B66AE3-CC49-9B27-233A-4A4FE3B9EEB2}"/>
              </a:ext>
            </a:extLst>
          </p:cNvPr>
          <p:cNvSpPr>
            <a:spLocks noGrp="1"/>
          </p:cNvSpPr>
          <p:nvPr>
            <p:ph type="ftr" sz="quarter" idx="4"/>
          </p:nvPr>
        </p:nvSpPr>
        <p:spPr>
          <a:xfrm>
            <a:off x="0" y="6456363"/>
            <a:ext cx="4303713" cy="339725"/>
          </a:xfrm>
          <a:prstGeom prst="rect">
            <a:avLst/>
          </a:prstGeom>
        </p:spPr>
        <p:txBody>
          <a:bodyPr vert="horz" wrap="square" lIns="92117" tIns="46058" rIns="92117" bIns="46058" numCol="1" anchor="b" anchorCtr="0" compatLnSpc="1">
            <a:prstTxWarp prst="textNoShape">
              <a:avLst/>
            </a:prstTxWarp>
          </a:bodyPr>
          <a:lstStyle>
            <a:lvl1pPr eaLnBrk="1" hangingPunct="1">
              <a:defRPr sz="1200">
                <a:latin typeface="Calibri" charset="0"/>
                <a:ea typeface="MS PGothic" charset="0"/>
                <a:cs typeface="MS PGothic" charset="0"/>
              </a:defRPr>
            </a:lvl1pPr>
          </a:lstStyle>
          <a:p>
            <a:pPr>
              <a:defRPr/>
            </a:pPr>
            <a:endParaRPr lang="ja-JP" altLang="en-US"/>
          </a:p>
        </p:txBody>
      </p:sp>
      <p:sp>
        <p:nvSpPr>
          <p:cNvPr id="7" name="スライド番号プレースホルダ 6">
            <a:extLst>
              <a:ext uri="{FF2B5EF4-FFF2-40B4-BE49-F238E27FC236}">
                <a16:creationId xmlns:a16="http://schemas.microsoft.com/office/drawing/2014/main" id="{359C72F9-E0D1-C584-D7CF-4F4D14A5AF99}"/>
              </a:ext>
            </a:extLst>
          </p:cNvPr>
          <p:cNvSpPr>
            <a:spLocks noGrp="1"/>
          </p:cNvSpPr>
          <p:nvPr>
            <p:ph type="sldNum" sz="quarter" idx="5"/>
          </p:nvPr>
        </p:nvSpPr>
        <p:spPr>
          <a:xfrm>
            <a:off x="5622925" y="6456363"/>
            <a:ext cx="4303713" cy="339725"/>
          </a:xfrm>
          <a:prstGeom prst="rect">
            <a:avLst/>
          </a:prstGeom>
        </p:spPr>
        <p:txBody>
          <a:bodyPr vert="horz" wrap="square" lIns="92117" tIns="46058" rIns="92117" bIns="46058" numCol="1" anchor="b" anchorCtr="0" compatLnSpc="1">
            <a:prstTxWarp prst="textNoShape">
              <a:avLst/>
            </a:prstTxWarp>
          </a:bodyPr>
          <a:lstStyle>
            <a:lvl1pPr algn="r" eaLnBrk="1" hangingPunct="1">
              <a:defRPr sz="1200">
                <a:latin typeface="Calibri" panose="020F0502020204030204" pitchFamily="34" charset="0"/>
                <a:cs typeface="Arial" panose="020B0604020202020204" pitchFamily="34" charset="0"/>
              </a:defRPr>
            </a:lvl1pPr>
          </a:lstStyle>
          <a:p>
            <a:fld id="{919A182C-0274-4B9C-B254-7732EE2791E6}" type="slidenum">
              <a:rPr lang="ja-JP" altLang="en-US"/>
              <a:pPr/>
              <a:t>‹#›</a:t>
            </a:fld>
            <a:endParaRPr lang="ja-JP" altLang="en-US"/>
          </a:p>
        </p:txBody>
      </p:sp>
    </p:spTree>
  </p:cSld>
  <p:clrMap bg1="lt1" tx1="dk1" bg2="lt2" tx2="dk2" accent1="accent1" accent2="accent2" accent3="accent3" accent4="accent4" accent5="accent5" accent6="accent6" hlink="hlink" folHlink="folHlink"/>
  <p:hf ftr="0"/>
  <p:notesStyle>
    <a:lvl1pPr algn="l" rtl="0" eaLnBrk="0" fontAlgn="base" hangingPunct="0">
      <a:spcBef>
        <a:spcPct val="30000"/>
      </a:spcBef>
      <a:spcAft>
        <a:spcPct val="0"/>
      </a:spcAft>
      <a:defRPr kumimoji="1" sz="1200" kern="1200">
        <a:solidFill>
          <a:schemeClr val="tx1"/>
        </a:solidFill>
        <a:latin typeface="+mn-lt"/>
        <a:ea typeface="ＭＳ Ｐゴシック" charset="0"/>
        <a:cs typeface="ＭＳ Ｐゴシック" panose="020B0600070205080204" pitchFamily="50" charset="-128"/>
      </a:defRPr>
    </a:lvl1pPr>
    <a:lvl2pPr marL="457200" algn="l" rtl="0" eaLnBrk="0" fontAlgn="base" hangingPunct="0">
      <a:spcBef>
        <a:spcPct val="30000"/>
      </a:spcBef>
      <a:spcAft>
        <a:spcPct val="0"/>
      </a:spcAft>
      <a:defRPr kumimoji="1" sz="1200" kern="1200">
        <a:solidFill>
          <a:schemeClr val="tx1"/>
        </a:solidFill>
        <a:latin typeface="+mn-lt"/>
        <a:ea typeface="ＭＳ Ｐゴシック" panose="020B0600070205080204" pitchFamily="50" charset="-128"/>
        <a:cs typeface="ＭＳ Ｐゴシック" panose="020B0600070205080204" pitchFamily="50" charset="-128"/>
      </a:defRPr>
    </a:lvl2pPr>
    <a:lvl3pPr marL="914400" algn="l" rtl="0" eaLnBrk="0" fontAlgn="base" hangingPunct="0">
      <a:spcBef>
        <a:spcPct val="30000"/>
      </a:spcBef>
      <a:spcAft>
        <a:spcPct val="0"/>
      </a:spcAft>
      <a:defRPr kumimoji="1" sz="1200" kern="1200">
        <a:solidFill>
          <a:schemeClr val="tx1"/>
        </a:solidFill>
        <a:latin typeface="+mn-lt"/>
        <a:ea typeface="ＭＳ Ｐゴシック" panose="020B0600070205080204" pitchFamily="50" charset="-128"/>
        <a:cs typeface="ＭＳ Ｐゴシック" panose="020B0600070205080204" pitchFamily="50" charset="-128"/>
      </a:defRPr>
    </a:lvl3pPr>
    <a:lvl4pPr marL="1371600" algn="l" rtl="0" eaLnBrk="0" fontAlgn="base" hangingPunct="0">
      <a:spcBef>
        <a:spcPct val="30000"/>
      </a:spcBef>
      <a:spcAft>
        <a:spcPct val="0"/>
      </a:spcAft>
      <a:defRPr kumimoji="1" sz="1200" kern="1200">
        <a:solidFill>
          <a:schemeClr val="tx1"/>
        </a:solidFill>
        <a:latin typeface="+mn-lt"/>
        <a:ea typeface="ＭＳ Ｐゴシック" panose="020B0600070205080204" pitchFamily="50" charset="-128"/>
        <a:cs typeface="ＭＳ Ｐゴシック" panose="020B0600070205080204" pitchFamily="50" charset="-128"/>
      </a:defRPr>
    </a:lvl4pPr>
    <a:lvl5pPr marL="1828800" algn="l" rtl="0" eaLnBrk="0" fontAlgn="base" hangingPunct="0">
      <a:spcBef>
        <a:spcPct val="30000"/>
      </a:spcBef>
      <a:spcAft>
        <a:spcPct val="0"/>
      </a:spcAft>
      <a:defRPr kumimoji="1" sz="1200" kern="1200">
        <a:solidFill>
          <a:schemeClr val="tx1"/>
        </a:solidFill>
        <a:latin typeface="+mn-lt"/>
        <a:ea typeface="ＭＳ Ｐゴシック" panose="020B0600070205080204" pitchFamily="50" charset="-128"/>
        <a:cs typeface="ＭＳ Ｐゴシック" panose="020B0600070205080204" pitchFamily="50" charset="-128"/>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スライド イメージ プレースホルダー 1">
            <a:extLst>
              <a:ext uri="{FF2B5EF4-FFF2-40B4-BE49-F238E27FC236}">
                <a16:creationId xmlns:a16="http://schemas.microsoft.com/office/drawing/2014/main" id="{A44649C7-AEC1-3EB5-A6EF-449B4884957C}"/>
              </a:ext>
            </a:extLst>
          </p:cNvPr>
          <p:cNvSpPr>
            <a:spLocks noGrp="1" noRot="1" noChangeAspect="1"/>
          </p:cNvSpPr>
          <p:nvPr>
            <p:ph type="sldImg"/>
          </p:nvPr>
        </p:nvSpPr>
        <p:spPr bwMode="auto">
          <a:xfrm>
            <a:off x="3654425" y="363538"/>
            <a:ext cx="2803525" cy="21034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スライド番号プレースホルダー 3">
            <a:extLst>
              <a:ext uri="{FF2B5EF4-FFF2-40B4-BE49-F238E27FC236}">
                <a16:creationId xmlns:a16="http://schemas.microsoft.com/office/drawing/2014/main" id="{2DC9D9F0-14CF-760C-669E-2935F82CE66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fld id="{5C13752B-DE8F-486B-834B-2EF7FE233243}" type="slidenum">
              <a:rPr lang="en-US" altLang="fr-FR" sz="1200">
                <a:latin typeface="Calibri" panose="020F0502020204030204" pitchFamily="34" charset="0"/>
              </a:rPr>
              <a:pPr/>
              <a:t>1</a:t>
            </a:fld>
            <a:endParaRPr lang="en-US" altLang="fr-FR" sz="1200">
              <a:latin typeface="Calibri" panose="020F0502020204030204" pitchFamily="34" charset="0"/>
            </a:endParaRPr>
          </a:p>
        </p:txBody>
      </p:sp>
      <p:sp>
        <p:nvSpPr>
          <p:cNvPr id="16387" name="ノート プレースホルダー 2">
            <a:extLst>
              <a:ext uri="{FF2B5EF4-FFF2-40B4-BE49-F238E27FC236}">
                <a16:creationId xmlns:a16="http://schemas.microsoft.com/office/drawing/2014/main" id="{CE5F096D-BB24-346C-93B2-C9F03799743B}"/>
              </a:ext>
            </a:extLst>
          </p:cNvPr>
          <p:cNvSpPr>
            <a:spLocks noGrp="1"/>
          </p:cNvSpPr>
          <p:nvPr>
            <p:ph type="body" idx="1"/>
          </p:nvPr>
        </p:nvSpPr>
        <p:spPr bwMode="auto">
          <a:xfrm>
            <a:off x="719138" y="2619375"/>
            <a:ext cx="8715375" cy="3836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z="1400">
              <a:latin typeface="Arial" panose="020B0604020202020204" pitchFamily="34" charset="0"/>
              <a:ea typeface="ＭＳ Ｐゴシック" panose="020B0600070205080204" pitchFamily="50" charset="-128"/>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B8C35437-7173-6AE7-8455-180177DB8C7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a:defRPr kumimoji="1" sz="2400">
                <a:solidFill>
                  <a:schemeClr val="tx1"/>
                </a:solidFill>
                <a:latin typeface="Arial" panose="020B0604020202020204" pitchFamily="34" charset="0"/>
                <a:ea typeface="ＭＳ Ｐゴシック" panose="020B0600070205080204" pitchFamily="50" charset="-128"/>
              </a:defRPr>
            </a:lvl1pPr>
            <a:lvl2pPr marL="742950" indent="-285750" defTabSz="938213">
              <a:defRPr kumimoji="1" sz="2400">
                <a:solidFill>
                  <a:schemeClr val="tx1"/>
                </a:solidFill>
                <a:latin typeface="Arial" panose="020B0604020202020204" pitchFamily="34" charset="0"/>
                <a:ea typeface="ＭＳ Ｐゴシック" panose="020B0600070205080204" pitchFamily="50" charset="-128"/>
              </a:defRPr>
            </a:lvl2pPr>
            <a:lvl3pPr marL="1143000" indent="-228600" defTabSz="938213">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938213">
              <a:defRPr kumimoji="1" sz="2400">
                <a:solidFill>
                  <a:schemeClr val="tx1"/>
                </a:solidFill>
                <a:latin typeface="Arial" panose="020B0604020202020204" pitchFamily="34" charset="0"/>
                <a:ea typeface="ＭＳ Ｐゴシック" panose="020B0600070205080204" pitchFamily="50" charset="-128"/>
              </a:defRPr>
            </a:lvl4pPr>
            <a:lvl5pPr marL="2057400" indent="-228600" defTabSz="938213">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938213"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938213"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938213"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938213"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fld id="{551F8D9B-2CBE-4241-B4C6-97D6EDADB98A}" type="slidenum">
              <a:rPr lang="en-US" altLang="ja-JP" sz="1200">
                <a:solidFill>
                  <a:srgbClr val="000000"/>
                </a:solidFill>
              </a:rPr>
              <a:pPr/>
              <a:t>14</a:t>
            </a:fld>
            <a:endParaRPr lang="en-US" altLang="ja-JP" sz="1200">
              <a:solidFill>
                <a:srgbClr val="000000"/>
              </a:solidFill>
            </a:endParaRPr>
          </a:p>
        </p:txBody>
      </p:sp>
      <p:sp>
        <p:nvSpPr>
          <p:cNvPr id="38914" name="Rectangle 2">
            <a:extLst>
              <a:ext uri="{FF2B5EF4-FFF2-40B4-BE49-F238E27FC236}">
                <a16:creationId xmlns:a16="http://schemas.microsoft.com/office/drawing/2014/main" id="{9CE15BB8-EB39-1F60-6730-5132347226A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8515" name="Rectangle 3">
            <a:extLst>
              <a:ext uri="{FF2B5EF4-FFF2-40B4-BE49-F238E27FC236}">
                <a16:creationId xmlns:a16="http://schemas.microsoft.com/office/drawing/2014/main" id="{D6FABF43-D360-0973-2DEB-A67219A9D323}"/>
              </a:ext>
            </a:extLst>
          </p:cNvPr>
          <p:cNvSpPr>
            <a:spLocks noGrp="1" noChangeArrowheads="1"/>
          </p:cNvSpPr>
          <p:nvPr>
            <p:ph type="body" idx="1"/>
          </p:nvPr>
        </p:nvSpPr>
        <p:spPr/>
        <p:txBody>
          <a:bodyPr/>
          <a:lstStyle/>
          <a:p>
            <a:pPr marL="230188" indent="-230188" eaLnBrk="1" hangingPunct="1">
              <a:defRPr/>
            </a:pPr>
            <a:endParaRPr lang="en-US" altLang="ja-JP" sz="500" b="1">
              <a:effectLst>
                <a:outerShdw blurRad="38100" dist="38100" dir="2700000" algn="tl">
                  <a:srgbClr val="DDDDDD"/>
                </a:outerShdw>
              </a:effectLst>
              <a:latin typeface="Arial" charset="0"/>
              <a:ea typeface="MS PGothic" charset="0"/>
              <a:cs typeface="MS PGothic" charset="0"/>
            </a:endParaRPr>
          </a:p>
        </p:txBody>
      </p:sp>
      <p:sp>
        <p:nvSpPr>
          <p:cNvPr id="38916" name="日付プレースホルダー 1">
            <a:extLst>
              <a:ext uri="{FF2B5EF4-FFF2-40B4-BE49-F238E27FC236}">
                <a16:creationId xmlns:a16="http://schemas.microsoft.com/office/drawing/2014/main" id="{095D6FB9-A756-63BD-A3BE-5626D284A3CD}"/>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en-US" altLang="ja-JP" sz="1200">
                <a:latin typeface="Calibri" panose="020F0502020204030204" pitchFamily="34" charset="0"/>
              </a:rPr>
              <a:t>le 24 septembre 2018</a:t>
            </a:r>
            <a:endParaRPr lang="ja-JP" altLang="en-US" sz="1200">
              <a:latin typeface="Calibri" panose="020F0502020204030204" pitchFamily="34" charset="0"/>
            </a:endParaRPr>
          </a:p>
        </p:txBody>
      </p:sp>
      <p:sp>
        <p:nvSpPr>
          <p:cNvPr id="38917" name="ヘッダー プレースホルダー 2">
            <a:extLst>
              <a:ext uri="{FF2B5EF4-FFF2-40B4-BE49-F238E27FC236}">
                <a16:creationId xmlns:a16="http://schemas.microsoft.com/office/drawing/2014/main" id="{22786815-7DBE-D2C0-1763-8027A427B16D}"/>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en-US" altLang="ja-JP" sz="1200">
                <a:latin typeface="Calibri" panose="020F0502020204030204" pitchFamily="34" charset="0"/>
              </a:rPr>
              <a:t>5. Selection des cultures</a:t>
            </a:r>
            <a:endParaRPr lang="ja-JP" altLang="en-US" sz="1200">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27AF6869-4EED-7F4C-A01F-2BDE49942C1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2">
            <a:extLst>
              <a:ext uri="{FF2B5EF4-FFF2-40B4-BE49-F238E27FC236}">
                <a16:creationId xmlns:a16="http://schemas.microsoft.com/office/drawing/2014/main" id="{C9019BB2-9F50-8CB3-8BB1-88EE755B4B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ja-JP">
              <a:ea typeface="ＭＳ Ｐゴシック" panose="020B0600070205080204" pitchFamily="50" charset="-128"/>
            </a:endParaRPr>
          </a:p>
        </p:txBody>
      </p:sp>
      <p:sp>
        <p:nvSpPr>
          <p:cNvPr id="20483" name="Slide Number Placeholder 3">
            <a:extLst>
              <a:ext uri="{FF2B5EF4-FFF2-40B4-BE49-F238E27FC236}">
                <a16:creationId xmlns:a16="http://schemas.microsoft.com/office/drawing/2014/main" id="{74E84DA0-F164-7E7B-B58F-FCAE40967D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fld id="{BEE50D5D-7B96-484E-B29F-304649685600}" type="slidenum">
              <a:rPr lang="fr-FR" altLang="ko-KR" sz="1200"/>
              <a:pPr/>
              <a:t>4</a:t>
            </a:fld>
            <a:endParaRPr lang="fr-FR" altLang="ko-KR" sz="1200"/>
          </a:p>
        </p:txBody>
      </p:sp>
      <p:sp>
        <p:nvSpPr>
          <p:cNvPr id="20484" name="日付プレースホルダー 1">
            <a:extLst>
              <a:ext uri="{FF2B5EF4-FFF2-40B4-BE49-F238E27FC236}">
                <a16:creationId xmlns:a16="http://schemas.microsoft.com/office/drawing/2014/main" id="{767C3115-7840-E81C-D45A-9F481D112D2C}"/>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en-US" altLang="ja-JP" sz="1200">
                <a:latin typeface="Calibri" panose="020F0502020204030204" pitchFamily="34" charset="0"/>
              </a:rPr>
              <a:t>le 24 septembre 2018</a:t>
            </a:r>
            <a:endParaRPr lang="ja-JP" altLang="en-US" sz="1200">
              <a:latin typeface="Calibri" panose="020F0502020204030204" pitchFamily="34" charset="0"/>
            </a:endParaRPr>
          </a:p>
        </p:txBody>
      </p:sp>
      <p:sp>
        <p:nvSpPr>
          <p:cNvPr id="20485" name="ヘッダー プレースホルダー 2">
            <a:extLst>
              <a:ext uri="{FF2B5EF4-FFF2-40B4-BE49-F238E27FC236}">
                <a16:creationId xmlns:a16="http://schemas.microsoft.com/office/drawing/2014/main" id="{F14ADFB8-8F19-E6BA-11A4-C0E1D00343DB}"/>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en-US" altLang="ja-JP" sz="1200">
                <a:latin typeface="Calibri" panose="020F0502020204030204" pitchFamily="34" charset="0"/>
              </a:rPr>
              <a:t>5. Selection des cultures</a:t>
            </a:r>
            <a:endParaRPr lang="ja-JP" altLang="en-US" sz="1200">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F3B27C3E-EA31-568A-0941-0999FFECC4A3}"/>
              </a:ext>
            </a:extLst>
          </p:cNvPr>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Rectangle 3">
            <a:extLst>
              <a:ext uri="{FF2B5EF4-FFF2-40B4-BE49-F238E27FC236}">
                <a16:creationId xmlns:a16="http://schemas.microsoft.com/office/drawing/2014/main" id="{7EA39763-0C9D-55DE-4AB0-8EC3E7EADD79}"/>
              </a:ext>
            </a:extLst>
          </p:cNvPr>
          <p:cNvSpPr>
            <a:spLocks noGrp="1" noChangeArrowheads="1"/>
          </p:cNvSpPr>
          <p:nvPr>
            <p:ph type="body" idx="1"/>
          </p:nvPr>
        </p:nvSpPr>
        <p:spPr>
          <a:ln/>
        </p:spPr>
        <p:txBody>
          <a:bodyPr/>
          <a:lstStyle/>
          <a:p>
            <a:pPr marL="230188" indent="-230188">
              <a:defRPr/>
            </a:pPr>
            <a:endParaRPr lang="en-US" altLang="ja-JP" sz="500" b="1">
              <a:effectLst>
                <a:outerShdw blurRad="38100" dist="38100" dir="2700000" algn="tl">
                  <a:srgbClr val="DDDDDD"/>
                </a:outerShdw>
              </a:effectLst>
              <a:latin typeface="Arial" charset="0"/>
              <a:ea typeface="MS PGothic" charset="0"/>
              <a:cs typeface="MS PGothic" charset="0"/>
            </a:endParaRPr>
          </a:p>
        </p:txBody>
      </p:sp>
      <p:sp>
        <p:nvSpPr>
          <p:cNvPr id="22531" name="日付プレースホルダー 1">
            <a:extLst>
              <a:ext uri="{FF2B5EF4-FFF2-40B4-BE49-F238E27FC236}">
                <a16:creationId xmlns:a16="http://schemas.microsoft.com/office/drawing/2014/main" id="{072C5DC4-8307-6726-3E57-4725599063C3}"/>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en-US" altLang="ja-JP" sz="1200">
                <a:latin typeface="Calibri" panose="020F0502020204030204" pitchFamily="34" charset="0"/>
              </a:rPr>
              <a:t>le 24 septembre 2018</a:t>
            </a:r>
            <a:endParaRPr lang="ja-JP" altLang="en-US" sz="1200">
              <a:latin typeface="Calibri" panose="020F0502020204030204" pitchFamily="34" charset="0"/>
            </a:endParaRPr>
          </a:p>
        </p:txBody>
      </p:sp>
      <p:sp>
        <p:nvSpPr>
          <p:cNvPr id="22532" name="ヘッダー プレースホルダー 2">
            <a:extLst>
              <a:ext uri="{FF2B5EF4-FFF2-40B4-BE49-F238E27FC236}">
                <a16:creationId xmlns:a16="http://schemas.microsoft.com/office/drawing/2014/main" id="{F45EA2FE-D6E9-709A-8058-CEDBA3E0B077}"/>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en-US" altLang="ja-JP" sz="1200">
                <a:latin typeface="Calibri" panose="020F0502020204030204" pitchFamily="34" charset="0"/>
              </a:rPr>
              <a:t>5. Selection des cultures</a:t>
            </a:r>
            <a:endParaRPr lang="ja-JP" altLang="en-US" sz="1200">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a:extLst>
              <a:ext uri="{FF2B5EF4-FFF2-40B4-BE49-F238E27FC236}">
                <a16:creationId xmlns:a16="http://schemas.microsoft.com/office/drawing/2014/main" id="{48C42928-2312-3393-B97E-466169EFE7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8" name="Notes Placeholder 2">
            <a:extLst>
              <a:ext uri="{FF2B5EF4-FFF2-40B4-BE49-F238E27FC236}">
                <a16:creationId xmlns:a16="http://schemas.microsoft.com/office/drawing/2014/main" id="{1E66A68E-7B52-56B5-A78C-01A67E84C22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ja-JP">
              <a:ea typeface="ＭＳ Ｐゴシック" panose="020B0600070205080204" pitchFamily="50" charset="-128"/>
            </a:endParaRPr>
          </a:p>
        </p:txBody>
      </p:sp>
      <p:sp>
        <p:nvSpPr>
          <p:cNvPr id="24579" name="Slide Number Placeholder 3">
            <a:extLst>
              <a:ext uri="{FF2B5EF4-FFF2-40B4-BE49-F238E27FC236}">
                <a16:creationId xmlns:a16="http://schemas.microsoft.com/office/drawing/2014/main" id="{5100ED6E-2A2D-6525-80D6-9400F8E507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fld id="{67E86EEC-FAF4-4FFD-B70C-DB3928089267}" type="slidenum">
              <a:rPr lang="fr-FR" altLang="ko-KR" sz="1200"/>
              <a:pPr/>
              <a:t>6</a:t>
            </a:fld>
            <a:endParaRPr lang="fr-FR" altLang="ko-KR" sz="1200"/>
          </a:p>
        </p:txBody>
      </p:sp>
      <p:sp>
        <p:nvSpPr>
          <p:cNvPr id="24580" name="日付プレースホルダー 1">
            <a:extLst>
              <a:ext uri="{FF2B5EF4-FFF2-40B4-BE49-F238E27FC236}">
                <a16:creationId xmlns:a16="http://schemas.microsoft.com/office/drawing/2014/main" id="{19294430-D8C3-09E5-F8A5-14A42C4BB522}"/>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en-US" altLang="ja-JP" sz="1200">
                <a:latin typeface="Calibri" panose="020F0502020204030204" pitchFamily="34" charset="0"/>
              </a:rPr>
              <a:t>le 24 septembre 2018</a:t>
            </a:r>
            <a:endParaRPr lang="ja-JP" altLang="en-US" sz="1200">
              <a:latin typeface="Calibri" panose="020F0502020204030204" pitchFamily="34" charset="0"/>
            </a:endParaRPr>
          </a:p>
        </p:txBody>
      </p:sp>
      <p:sp>
        <p:nvSpPr>
          <p:cNvPr id="24581" name="ヘッダー プレースホルダー 2">
            <a:extLst>
              <a:ext uri="{FF2B5EF4-FFF2-40B4-BE49-F238E27FC236}">
                <a16:creationId xmlns:a16="http://schemas.microsoft.com/office/drawing/2014/main" id="{4063D0D1-4C52-D341-3827-FDE16380790E}"/>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en-US" altLang="ja-JP" sz="1200">
                <a:latin typeface="Calibri" panose="020F0502020204030204" pitchFamily="34" charset="0"/>
              </a:rPr>
              <a:t>5. Selection des cultures</a:t>
            </a:r>
            <a:endParaRPr lang="ja-JP" altLang="en-US" sz="1200">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01A19D02-0106-74FC-71DA-A0A612D48F9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B8260F47-0F3C-8606-3160-A84699AAA6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ja-JP">
              <a:ea typeface="ＭＳ Ｐゴシック" panose="020B0600070205080204" pitchFamily="50" charset="-128"/>
            </a:endParaRPr>
          </a:p>
        </p:txBody>
      </p:sp>
      <p:sp>
        <p:nvSpPr>
          <p:cNvPr id="26627" name="Slide Number Placeholder 3">
            <a:extLst>
              <a:ext uri="{FF2B5EF4-FFF2-40B4-BE49-F238E27FC236}">
                <a16:creationId xmlns:a16="http://schemas.microsoft.com/office/drawing/2014/main" id="{0064C927-AE94-2B13-55C9-EDB7C285DA2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fld id="{2763CB19-26AF-430A-8F8B-D81C2EF2AA4B}" type="slidenum">
              <a:rPr lang="fr-FR" altLang="ko-KR" sz="1200"/>
              <a:pPr/>
              <a:t>7</a:t>
            </a:fld>
            <a:endParaRPr lang="fr-FR" altLang="ko-KR" sz="1200"/>
          </a:p>
        </p:txBody>
      </p:sp>
      <p:sp>
        <p:nvSpPr>
          <p:cNvPr id="26628" name="日付プレースホルダー 1">
            <a:extLst>
              <a:ext uri="{FF2B5EF4-FFF2-40B4-BE49-F238E27FC236}">
                <a16:creationId xmlns:a16="http://schemas.microsoft.com/office/drawing/2014/main" id="{4D93C712-0B99-46D0-6CE0-F15AA2236E6A}"/>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en-US" altLang="ja-JP" sz="1200">
                <a:latin typeface="Calibri" panose="020F0502020204030204" pitchFamily="34" charset="0"/>
              </a:rPr>
              <a:t>le 24 septembre 2018</a:t>
            </a:r>
            <a:endParaRPr lang="ja-JP" altLang="en-US" sz="1200">
              <a:latin typeface="Calibri" panose="020F0502020204030204" pitchFamily="34" charset="0"/>
            </a:endParaRPr>
          </a:p>
        </p:txBody>
      </p:sp>
      <p:sp>
        <p:nvSpPr>
          <p:cNvPr id="26629" name="ヘッダー プレースホルダー 2">
            <a:extLst>
              <a:ext uri="{FF2B5EF4-FFF2-40B4-BE49-F238E27FC236}">
                <a16:creationId xmlns:a16="http://schemas.microsoft.com/office/drawing/2014/main" id="{AA48C4ED-3151-EA4B-AB1B-CBE6568DE0F4}"/>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en-US" altLang="ja-JP" sz="1200">
                <a:latin typeface="Calibri" panose="020F0502020204030204" pitchFamily="34" charset="0"/>
              </a:rPr>
              <a:t>5. Selection des cultures</a:t>
            </a:r>
            <a:endParaRPr lang="ja-JP" altLang="en-US" sz="1200">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2A44595C-9D08-A47C-9551-0186A0A0565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FC2361AE-1209-1EF6-DFB8-12C7FEB7C56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ja-JP">
              <a:ea typeface="ＭＳ Ｐゴシック" panose="020B0600070205080204" pitchFamily="50" charset="-128"/>
            </a:endParaRPr>
          </a:p>
        </p:txBody>
      </p:sp>
      <p:sp>
        <p:nvSpPr>
          <p:cNvPr id="28675" name="Slide Number Placeholder 3">
            <a:extLst>
              <a:ext uri="{FF2B5EF4-FFF2-40B4-BE49-F238E27FC236}">
                <a16:creationId xmlns:a16="http://schemas.microsoft.com/office/drawing/2014/main" id="{378DE4EC-FB69-F80E-4580-962A46D12EE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fld id="{EC7C4296-977D-4F63-A0B6-CED443056999}" type="slidenum">
              <a:rPr lang="fr-FR" altLang="ko-KR" sz="1200"/>
              <a:pPr/>
              <a:t>8</a:t>
            </a:fld>
            <a:endParaRPr lang="fr-FR" altLang="ko-KR" sz="1200"/>
          </a:p>
        </p:txBody>
      </p:sp>
      <p:sp>
        <p:nvSpPr>
          <p:cNvPr id="28676" name="日付プレースホルダー 1">
            <a:extLst>
              <a:ext uri="{FF2B5EF4-FFF2-40B4-BE49-F238E27FC236}">
                <a16:creationId xmlns:a16="http://schemas.microsoft.com/office/drawing/2014/main" id="{FD6B34EA-8332-CC88-9D20-E4776B42C867}"/>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en-US" altLang="ja-JP" sz="1200">
                <a:latin typeface="Calibri" panose="020F0502020204030204" pitchFamily="34" charset="0"/>
              </a:rPr>
              <a:t>le 24 septembre 2018</a:t>
            </a:r>
            <a:endParaRPr lang="ja-JP" altLang="en-US" sz="1200">
              <a:latin typeface="Calibri" panose="020F0502020204030204" pitchFamily="34" charset="0"/>
            </a:endParaRPr>
          </a:p>
        </p:txBody>
      </p:sp>
      <p:sp>
        <p:nvSpPr>
          <p:cNvPr id="28677" name="ヘッダー プレースホルダー 2">
            <a:extLst>
              <a:ext uri="{FF2B5EF4-FFF2-40B4-BE49-F238E27FC236}">
                <a16:creationId xmlns:a16="http://schemas.microsoft.com/office/drawing/2014/main" id="{6B730551-881F-4137-833B-22BBDCAF46D0}"/>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en-US" altLang="ja-JP" sz="1200">
                <a:latin typeface="Calibri" panose="020F0502020204030204" pitchFamily="34" charset="0"/>
              </a:rPr>
              <a:t>5. Selection des cultures</a:t>
            </a:r>
            <a:endParaRPr lang="ja-JP" altLang="en-US" sz="1200">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25F9C119-DF8D-27AC-065D-4C64533BB3B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a:extLst>
              <a:ext uri="{FF2B5EF4-FFF2-40B4-BE49-F238E27FC236}">
                <a16:creationId xmlns:a16="http://schemas.microsoft.com/office/drawing/2014/main" id="{BE72DCEE-DABF-8117-A5F6-5BC87A49DCE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ja-JP">
              <a:ea typeface="ＭＳ Ｐゴシック" panose="020B0600070205080204" pitchFamily="50" charset="-128"/>
            </a:endParaRPr>
          </a:p>
        </p:txBody>
      </p:sp>
      <p:sp>
        <p:nvSpPr>
          <p:cNvPr id="30723" name="Slide Number Placeholder 3">
            <a:extLst>
              <a:ext uri="{FF2B5EF4-FFF2-40B4-BE49-F238E27FC236}">
                <a16:creationId xmlns:a16="http://schemas.microsoft.com/office/drawing/2014/main" id="{4BF5988A-328A-7A3A-1399-59FD1CAA26C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fld id="{CC9D0B59-5646-4171-92C5-AFFD4E8A3BD4}" type="slidenum">
              <a:rPr lang="fr-FR" altLang="ko-KR" sz="1200"/>
              <a:pPr/>
              <a:t>9</a:t>
            </a:fld>
            <a:endParaRPr lang="fr-FR" altLang="ko-KR" sz="1200"/>
          </a:p>
        </p:txBody>
      </p:sp>
      <p:sp>
        <p:nvSpPr>
          <p:cNvPr id="30724" name="日付プレースホルダー 1">
            <a:extLst>
              <a:ext uri="{FF2B5EF4-FFF2-40B4-BE49-F238E27FC236}">
                <a16:creationId xmlns:a16="http://schemas.microsoft.com/office/drawing/2014/main" id="{EFC18CE0-47C0-C7C4-83F4-3840A0B119E0}"/>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en-US" altLang="ja-JP" sz="1200">
                <a:latin typeface="Calibri" panose="020F0502020204030204" pitchFamily="34" charset="0"/>
              </a:rPr>
              <a:t>le 24 septembre 2018</a:t>
            </a:r>
            <a:endParaRPr lang="ja-JP" altLang="en-US" sz="1200">
              <a:latin typeface="Calibri" panose="020F0502020204030204" pitchFamily="34" charset="0"/>
            </a:endParaRPr>
          </a:p>
        </p:txBody>
      </p:sp>
      <p:sp>
        <p:nvSpPr>
          <p:cNvPr id="30725" name="ヘッダー プレースホルダー 2">
            <a:extLst>
              <a:ext uri="{FF2B5EF4-FFF2-40B4-BE49-F238E27FC236}">
                <a16:creationId xmlns:a16="http://schemas.microsoft.com/office/drawing/2014/main" id="{C0F783E1-0EBF-B877-B538-8BEE3037005C}"/>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en-US" altLang="ja-JP" sz="1200">
                <a:latin typeface="Calibri" panose="020F0502020204030204" pitchFamily="34" charset="0"/>
              </a:rPr>
              <a:t>5. Selection des cultures</a:t>
            </a:r>
            <a:endParaRPr lang="ja-JP" altLang="en-US" sz="1200">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a:extLst>
              <a:ext uri="{FF2B5EF4-FFF2-40B4-BE49-F238E27FC236}">
                <a16:creationId xmlns:a16="http://schemas.microsoft.com/office/drawing/2014/main" id="{ADB6B659-7455-CFBE-94F3-AA0EA960FCEC}"/>
              </a:ext>
            </a:extLst>
          </p:cNvPr>
          <p:cNvSpPr txBox="1">
            <a:spLocks noGrp="1" noChangeArrowheads="1"/>
          </p:cNvSpPr>
          <p:nvPr/>
        </p:nvSpPr>
        <p:spPr bwMode="auto">
          <a:xfrm>
            <a:off x="8235950" y="4448175"/>
            <a:ext cx="6313488"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584" tIns="47292" rIns="94584" bIns="47292" anchor="b"/>
          <a:lstStyle>
            <a:lvl1pPr defTabSz="938213">
              <a:defRPr kumimoji="1" sz="2400">
                <a:solidFill>
                  <a:schemeClr val="tx1"/>
                </a:solidFill>
                <a:latin typeface="Arial" panose="020B0604020202020204" pitchFamily="34" charset="0"/>
                <a:ea typeface="ＭＳ Ｐゴシック" panose="020B0600070205080204" pitchFamily="50" charset="-128"/>
              </a:defRPr>
            </a:lvl1pPr>
            <a:lvl2pPr marL="742950" indent="-285750" defTabSz="938213">
              <a:defRPr kumimoji="1" sz="2400">
                <a:solidFill>
                  <a:schemeClr val="tx1"/>
                </a:solidFill>
                <a:latin typeface="Arial" panose="020B0604020202020204" pitchFamily="34" charset="0"/>
                <a:ea typeface="ＭＳ Ｐゴシック" panose="020B0600070205080204" pitchFamily="50" charset="-128"/>
              </a:defRPr>
            </a:lvl2pPr>
            <a:lvl3pPr marL="1143000" indent="-228600" defTabSz="938213">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938213">
              <a:defRPr kumimoji="1" sz="2400">
                <a:solidFill>
                  <a:schemeClr val="tx1"/>
                </a:solidFill>
                <a:latin typeface="Arial" panose="020B0604020202020204" pitchFamily="34" charset="0"/>
                <a:ea typeface="ＭＳ Ｐゴシック" panose="020B0600070205080204" pitchFamily="50" charset="-128"/>
              </a:defRPr>
            </a:lvl4pPr>
            <a:lvl5pPr marL="2057400" indent="-228600" defTabSz="938213">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938213"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938213"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938213"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938213"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r" eaLnBrk="1" hangingPunct="1"/>
            <a:fld id="{4042394B-5C84-4FE5-A3C9-5A54A5AA8C73}" type="slidenum">
              <a:rPr lang="en-US" altLang="ja-JP" sz="1300"/>
              <a:pPr algn="r" eaLnBrk="1" hangingPunct="1"/>
              <a:t>10</a:t>
            </a:fld>
            <a:endParaRPr lang="en-US" altLang="ja-JP" sz="1300"/>
          </a:p>
        </p:txBody>
      </p:sp>
      <p:sp>
        <p:nvSpPr>
          <p:cNvPr id="32770" name="Rectangle 2">
            <a:extLst>
              <a:ext uri="{FF2B5EF4-FFF2-40B4-BE49-F238E27FC236}">
                <a16:creationId xmlns:a16="http://schemas.microsoft.com/office/drawing/2014/main" id="{AFC22520-3CCB-EAFA-6315-7A1BEF08FAA7}"/>
              </a:ext>
            </a:extLst>
          </p:cNvPr>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8451" name="Rectangle 3">
            <a:extLst>
              <a:ext uri="{FF2B5EF4-FFF2-40B4-BE49-F238E27FC236}">
                <a16:creationId xmlns:a16="http://schemas.microsoft.com/office/drawing/2014/main" id="{A0CF4D4C-6A9B-0CA9-7DA4-33BA31BCC0E6}"/>
              </a:ext>
            </a:extLst>
          </p:cNvPr>
          <p:cNvSpPr>
            <a:spLocks noGrp="1" noChangeArrowheads="1"/>
          </p:cNvSpPr>
          <p:nvPr>
            <p:ph type="body" idx="1"/>
          </p:nvPr>
        </p:nvSpPr>
        <p:spPr>
          <a:ln/>
        </p:spPr>
        <p:txBody>
          <a:bodyPr lIns="94584" tIns="47292" rIns="94584" bIns="47292"/>
          <a:lstStyle/>
          <a:p>
            <a:pPr marL="239713" indent="-239713" eaLnBrk="1" hangingPunct="1">
              <a:defRPr/>
            </a:pPr>
            <a:r>
              <a:rPr lang="en-US" altLang="ja-JP" b="1">
                <a:latin typeface="Arial" charset="0"/>
                <a:ea typeface="MS PGothic" charset="0"/>
                <a:cs typeface="MS PGothic" charset="0"/>
              </a:rPr>
              <a:t>3. Crop Selection</a:t>
            </a:r>
          </a:p>
          <a:p>
            <a:pPr marL="720725" lvl="1" indent="-239713" eaLnBrk="1" hangingPunct="1">
              <a:defRPr/>
            </a:pPr>
            <a:r>
              <a:rPr lang="en-US" altLang="ja-JP" b="1">
                <a:latin typeface="Arial" charset="0"/>
                <a:ea typeface="MS PGothic" charset="0"/>
                <a:cs typeface="MS PGothic" charset="0"/>
              </a:rPr>
              <a:t>3.1 Crop Ranking</a:t>
            </a:r>
          </a:p>
          <a:p>
            <a:pPr marL="720725" lvl="1" indent="-239713" eaLnBrk="1" hangingPunct="1">
              <a:defRPr/>
            </a:pPr>
            <a:endParaRPr lang="en-US" altLang="ja-JP" b="1">
              <a:latin typeface="Arial" charset="0"/>
              <a:ea typeface="MS PGothic" charset="0"/>
              <a:cs typeface="MS PGothic" charset="0"/>
            </a:endParaRPr>
          </a:p>
          <a:p>
            <a:pPr marL="720725" lvl="1" indent="-239713" eaLnBrk="1" hangingPunct="1">
              <a:buFontTx/>
              <a:buChar char="•"/>
              <a:defRPr/>
            </a:pPr>
            <a:r>
              <a:rPr lang="en-US" altLang="ja-JP" sz="600" b="1">
                <a:solidFill>
                  <a:srgbClr val="CC0099"/>
                </a:solidFill>
                <a:effectLst>
                  <a:outerShdw blurRad="38100" dist="38100" dir="2700000" algn="tl">
                    <a:srgbClr val="DDDDDD"/>
                  </a:outerShdw>
                </a:effectLst>
                <a:latin typeface="Arial" charset="0"/>
                <a:ea typeface="MS PGothic" charset="0"/>
                <a:cs typeface="MS PGothic" charset="0"/>
              </a:rPr>
              <a:t>Prepare</a:t>
            </a:r>
            <a:r>
              <a:rPr lang="en-US" altLang="ja-JP" sz="600">
                <a:latin typeface="Arial" charset="0"/>
                <a:ea typeface="MS PGothic" charset="0"/>
                <a:cs typeface="MS PGothic" charset="0"/>
              </a:rPr>
              <a:t> the</a:t>
            </a:r>
            <a:r>
              <a:rPr lang="en-US" altLang="ja-JP" sz="600" b="1">
                <a:solidFill>
                  <a:srgbClr val="CC0099"/>
                </a:solidFill>
                <a:effectLst>
                  <a:outerShdw blurRad="38100" dist="38100" dir="2700000" algn="tl">
                    <a:srgbClr val="DDDDDD"/>
                  </a:outerShdw>
                </a:effectLst>
                <a:latin typeface="Arial" charset="0"/>
                <a:ea typeface="MS PGothic" charset="0"/>
                <a:cs typeface="MS PGothic" charset="0"/>
              </a:rPr>
              <a:t> </a:t>
            </a:r>
            <a:r>
              <a:rPr lang="en-US" altLang="ja-JP" sz="600" b="1">
                <a:solidFill>
                  <a:srgbClr val="339933"/>
                </a:solidFill>
                <a:effectLst>
                  <a:outerShdw blurRad="38100" dist="38100" dir="2700000" algn="tl">
                    <a:srgbClr val="DDDDDD"/>
                  </a:outerShdw>
                </a:effectLst>
                <a:latin typeface="Arial" charset="0"/>
                <a:ea typeface="MS PGothic" charset="0"/>
                <a:cs typeface="MS PGothic" charset="0"/>
              </a:rPr>
              <a:t>Crop Ranking Sheet </a:t>
            </a:r>
            <a:r>
              <a:rPr lang="en-US" altLang="ja-JP" sz="600">
                <a:latin typeface="Arial" charset="0"/>
                <a:ea typeface="MS PGothic" charset="0"/>
                <a:cs typeface="MS PGothic" charset="0"/>
              </a:rPr>
              <a:t>according to the Market Survey</a:t>
            </a:r>
          </a:p>
          <a:p>
            <a:pPr marL="720725" lvl="1" indent="-239713" eaLnBrk="1" hangingPunct="1">
              <a:buFontTx/>
              <a:buChar char="•"/>
              <a:defRPr/>
            </a:pPr>
            <a:r>
              <a:rPr lang="en-US" altLang="ja-JP" sz="600" b="1">
                <a:solidFill>
                  <a:srgbClr val="CC0099"/>
                </a:solidFill>
                <a:effectLst>
                  <a:outerShdw blurRad="38100" dist="38100" dir="2700000" algn="tl">
                    <a:srgbClr val="DDDDDD"/>
                  </a:outerShdw>
                </a:effectLst>
                <a:latin typeface="Arial" charset="0"/>
                <a:ea typeface="MS PGothic" charset="0"/>
                <a:cs typeface="MS PGothic" charset="0"/>
              </a:rPr>
              <a:t>Set</a:t>
            </a:r>
            <a:r>
              <a:rPr lang="en-US" altLang="ja-JP" sz="600">
                <a:latin typeface="Arial" charset="0"/>
                <a:ea typeface="MS PGothic" charset="0"/>
                <a:cs typeface="MS PGothic" charset="0"/>
              </a:rPr>
              <a:t> the order of priority on Horticultural Crop Production, such as experience, productivity or price</a:t>
            </a:r>
            <a:endParaRPr lang="en-US" altLang="ja-JP" sz="600" b="1">
              <a:solidFill>
                <a:srgbClr val="CC0099"/>
              </a:solidFill>
              <a:effectLst>
                <a:outerShdw blurRad="38100" dist="38100" dir="2700000" algn="tl">
                  <a:srgbClr val="DDDDDD"/>
                </a:outerShdw>
              </a:effectLst>
              <a:latin typeface="Arial" charset="0"/>
              <a:ea typeface="MS PGothic" charset="0"/>
              <a:cs typeface="MS PGothic" charset="0"/>
            </a:endParaRPr>
          </a:p>
          <a:p>
            <a:pPr marL="720725" lvl="1" indent="-239713" eaLnBrk="1" hangingPunct="1">
              <a:buFontTx/>
              <a:buChar char="•"/>
              <a:defRPr/>
            </a:pPr>
            <a:r>
              <a:rPr lang="en-US" altLang="ja-JP" sz="600" b="1">
                <a:solidFill>
                  <a:srgbClr val="CC0099"/>
                </a:solidFill>
                <a:effectLst>
                  <a:outerShdw blurRad="38100" dist="38100" dir="2700000" algn="tl">
                    <a:srgbClr val="DDDDDD"/>
                  </a:outerShdw>
                </a:effectLst>
                <a:latin typeface="Arial" charset="0"/>
                <a:ea typeface="MS PGothic" charset="0"/>
                <a:cs typeface="MS PGothic" charset="0"/>
              </a:rPr>
              <a:t>Rank</a:t>
            </a:r>
            <a:r>
              <a:rPr lang="en-US" altLang="ja-JP" sz="600">
                <a:latin typeface="Arial" charset="0"/>
                <a:ea typeface="MS PGothic" charset="0"/>
                <a:cs typeface="MS PGothic" charset="0"/>
              </a:rPr>
              <a:t> the Crops on the sheet</a:t>
            </a:r>
          </a:p>
          <a:p>
            <a:pPr marL="720725" lvl="1" indent="-239713" eaLnBrk="1" hangingPunct="1">
              <a:defRPr/>
            </a:pPr>
            <a:endParaRPr lang="en-US" altLang="ja-JP" b="1">
              <a:latin typeface="Arial" charset="0"/>
              <a:ea typeface="MS PGothic" charset="0"/>
              <a:cs typeface="MS PGothic" charset="0"/>
            </a:endParaRPr>
          </a:p>
          <a:p>
            <a:pPr marL="239713" indent="-239713" eaLnBrk="1" hangingPunct="1">
              <a:defRPr/>
            </a:pPr>
            <a:endParaRPr lang="en-US" altLang="ja-JP">
              <a:latin typeface="Arial" charset="0"/>
              <a:ea typeface="MS PGothic" charset="0"/>
              <a:cs typeface="MS PGothic" charset="0"/>
            </a:endParaRPr>
          </a:p>
        </p:txBody>
      </p:sp>
      <p:sp>
        <p:nvSpPr>
          <p:cNvPr id="32772" name="日付プレースホルダー 1">
            <a:extLst>
              <a:ext uri="{FF2B5EF4-FFF2-40B4-BE49-F238E27FC236}">
                <a16:creationId xmlns:a16="http://schemas.microsoft.com/office/drawing/2014/main" id="{0EDDC6C3-8DEB-87F0-B408-953BA87E2985}"/>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en-US" altLang="ja-JP" sz="1200">
                <a:latin typeface="Calibri" panose="020F0502020204030204" pitchFamily="34" charset="0"/>
              </a:rPr>
              <a:t>le 24 septembre 2018</a:t>
            </a:r>
            <a:endParaRPr lang="ja-JP" altLang="en-US" sz="1200">
              <a:latin typeface="Calibri" panose="020F0502020204030204" pitchFamily="34" charset="0"/>
            </a:endParaRPr>
          </a:p>
        </p:txBody>
      </p:sp>
      <p:sp>
        <p:nvSpPr>
          <p:cNvPr id="32773" name="ヘッダー プレースホルダー 2">
            <a:extLst>
              <a:ext uri="{FF2B5EF4-FFF2-40B4-BE49-F238E27FC236}">
                <a16:creationId xmlns:a16="http://schemas.microsoft.com/office/drawing/2014/main" id="{E87D053E-75DB-8264-5E6D-2BBF1F775093}"/>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en-US" altLang="ja-JP" sz="1200">
                <a:latin typeface="Calibri" panose="020F0502020204030204" pitchFamily="34" charset="0"/>
              </a:rPr>
              <a:t>5. Selection des cultures</a:t>
            </a:r>
            <a:endParaRPr lang="ja-JP" altLang="en-US" sz="1200">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5D35DB5E-4B25-0F04-0650-656589ACAF91}"/>
              </a:ext>
            </a:extLst>
          </p:cNvPr>
          <p:cNvSpPr txBox="1">
            <a:spLocks noGrp="1" noChangeArrowheads="1"/>
          </p:cNvSpPr>
          <p:nvPr/>
        </p:nvSpPr>
        <p:spPr bwMode="auto">
          <a:xfrm>
            <a:off x="8235950" y="4448175"/>
            <a:ext cx="6313488"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584" tIns="47292" rIns="94584" bIns="47292" anchor="b"/>
          <a:lstStyle>
            <a:lvl1pPr defTabSz="938213">
              <a:defRPr kumimoji="1" sz="2400">
                <a:solidFill>
                  <a:schemeClr val="tx1"/>
                </a:solidFill>
                <a:latin typeface="Arial" panose="020B0604020202020204" pitchFamily="34" charset="0"/>
                <a:ea typeface="ＭＳ Ｐゴシック" panose="020B0600070205080204" pitchFamily="50" charset="-128"/>
              </a:defRPr>
            </a:lvl1pPr>
            <a:lvl2pPr marL="742950" indent="-285750" defTabSz="938213">
              <a:defRPr kumimoji="1" sz="2400">
                <a:solidFill>
                  <a:schemeClr val="tx1"/>
                </a:solidFill>
                <a:latin typeface="Arial" panose="020B0604020202020204" pitchFamily="34" charset="0"/>
                <a:ea typeface="ＭＳ Ｐゴシック" panose="020B0600070205080204" pitchFamily="50" charset="-128"/>
              </a:defRPr>
            </a:lvl2pPr>
            <a:lvl3pPr marL="1143000" indent="-228600" defTabSz="938213">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938213">
              <a:defRPr kumimoji="1" sz="2400">
                <a:solidFill>
                  <a:schemeClr val="tx1"/>
                </a:solidFill>
                <a:latin typeface="Arial" panose="020B0604020202020204" pitchFamily="34" charset="0"/>
                <a:ea typeface="ＭＳ Ｐゴシック" panose="020B0600070205080204" pitchFamily="50" charset="-128"/>
              </a:defRPr>
            </a:lvl4pPr>
            <a:lvl5pPr marL="2057400" indent="-228600" defTabSz="938213">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938213"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938213"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938213"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938213"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r" eaLnBrk="1" hangingPunct="1"/>
            <a:fld id="{13A5A595-CC79-4497-B741-AED34A5C4BCB}" type="slidenum">
              <a:rPr lang="en-US" altLang="ja-JP" sz="1300"/>
              <a:pPr algn="r" eaLnBrk="1" hangingPunct="1"/>
              <a:t>11</a:t>
            </a:fld>
            <a:endParaRPr lang="en-US" altLang="ja-JP" sz="1300"/>
          </a:p>
        </p:txBody>
      </p:sp>
      <p:sp>
        <p:nvSpPr>
          <p:cNvPr id="34818" name="Rectangle 2">
            <a:extLst>
              <a:ext uri="{FF2B5EF4-FFF2-40B4-BE49-F238E27FC236}">
                <a16:creationId xmlns:a16="http://schemas.microsoft.com/office/drawing/2014/main" id="{0A696BDD-6599-FDFD-B196-379CBEF866A1}"/>
              </a:ext>
            </a:extLst>
          </p:cNvPr>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2787" name="Rectangle 3">
            <a:extLst>
              <a:ext uri="{FF2B5EF4-FFF2-40B4-BE49-F238E27FC236}">
                <a16:creationId xmlns:a16="http://schemas.microsoft.com/office/drawing/2014/main" id="{738E1EC7-AEDB-FCE0-3B3E-D15288041703}"/>
              </a:ext>
            </a:extLst>
          </p:cNvPr>
          <p:cNvSpPr>
            <a:spLocks noGrp="1" noChangeArrowheads="1"/>
          </p:cNvSpPr>
          <p:nvPr>
            <p:ph type="body" idx="1"/>
          </p:nvPr>
        </p:nvSpPr>
        <p:spPr>
          <a:ln/>
        </p:spPr>
        <p:txBody>
          <a:bodyPr lIns="94584" tIns="47292" rIns="94584" bIns="47292"/>
          <a:lstStyle/>
          <a:p>
            <a:pPr marL="239713" indent="-239713" eaLnBrk="1" hangingPunct="1">
              <a:defRPr/>
            </a:pPr>
            <a:r>
              <a:rPr lang="en-US" altLang="ja-JP" b="1">
                <a:latin typeface="Arial" charset="0"/>
                <a:ea typeface="MS PGothic" charset="0"/>
                <a:cs typeface="MS PGothic" charset="0"/>
              </a:rPr>
              <a:t>3. Crop Selection</a:t>
            </a:r>
          </a:p>
          <a:p>
            <a:pPr marL="720725" lvl="1" indent="-239713" eaLnBrk="1" hangingPunct="1">
              <a:defRPr/>
            </a:pPr>
            <a:r>
              <a:rPr lang="en-US" altLang="ja-JP" b="1">
                <a:latin typeface="Arial" charset="0"/>
                <a:ea typeface="MS PGothic" charset="0"/>
                <a:cs typeface="MS PGothic" charset="0"/>
              </a:rPr>
              <a:t>3.1 Crop Ranking</a:t>
            </a:r>
          </a:p>
          <a:p>
            <a:pPr marL="720725" lvl="1" indent="-239713" eaLnBrk="1" hangingPunct="1">
              <a:defRPr/>
            </a:pPr>
            <a:endParaRPr lang="en-US" altLang="ja-JP" b="1">
              <a:latin typeface="Arial" charset="0"/>
              <a:ea typeface="MS PGothic" charset="0"/>
              <a:cs typeface="MS PGothic" charset="0"/>
            </a:endParaRPr>
          </a:p>
          <a:p>
            <a:pPr marL="720725" lvl="1" indent="-239713" eaLnBrk="1" hangingPunct="1">
              <a:buFontTx/>
              <a:buChar char="•"/>
              <a:defRPr/>
            </a:pPr>
            <a:r>
              <a:rPr lang="en-US" altLang="ja-JP" sz="600" b="1">
                <a:solidFill>
                  <a:srgbClr val="CC0099"/>
                </a:solidFill>
                <a:effectLst>
                  <a:outerShdw blurRad="38100" dist="38100" dir="2700000" algn="tl">
                    <a:srgbClr val="DDDDDD"/>
                  </a:outerShdw>
                </a:effectLst>
                <a:latin typeface="Arial" charset="0"/>
                <a:ea typeface="MS PGothic" charset="0"/>
                <a:cs typeface="MS PGothic" charset="0"/>
              </a:rPr>
              <a:t>Prepare</a:t>
            </a:r>
            <a:r>
              <a:rPr lang="en-US" altLang="ja-JP" sz="600">
                <a:latin typeface="Arial" charset="0"/>
                <a:ea typeface="MS PGothic" charset="0"/>
                <a:cs typeface="MS PGothic" charset="0"/>
              </a:rPr>
              <a:t> the</a:t>
            </a:r>
            <a:r>
              <a:rPr lang="en-US" altLang="ja-JP" sz="600" b="1">
                <a:solidFill>
                  <a:srgbClr val="CC0099"/>
                </a:solidFill>
                <a:effectLst>
                  <a:outerShdw blurRad="38100" dist="38100" dir="2700000" algn="tl">
                    <a:srgbClr val="DDDDDD"/>
                  </a:outerShdw>
                </a:effectLst>
                <a:latin typeface="Arial" charset="0"/>
                <a:ea typeface="MS PGothic" charset="0"/>
                <a:cs typeface="MS PGothic" charset="0"/>
              </a:rPr>
              <a:t> </a:t>
            </a:r>
            <a:r>
              <a:rPr lang="en-US" altLang="ja-JP" sz="600" b="1">
                <a:solidFill>
                  <a:srgbClr val="339933"/>
                </a:solidFill>
                <a:effectLst>
                  <a:outerShdw blurRad="38100" dist="38100" dir="2700000" algn="tl">
                    <a:srgbClr val="DDDDDD"/>
                  </a:outerShdw>
                </a:effectLst>
                <a:latin typeface="Arial" charset="0"/>
                <a:ea typeface="MS PGothic" charset="0"/>
                <a:cs typeface="MS PGothic" charset="0"/>
              </a:rPr>
              <a:t>Crop Ranking Sheet </a:t>
            </a:r>
            <a:r>
              <a:rPr lang="en-US" altLang="ja-JP" sz="600">
                <a:latin typeface="Arial" charset="0"/>
                <a:ea typeface="MS PGothic" charset="0"/>
                <a:cs typeface="MS PGothic" charset="0"/>
              </a:rPr>
              <a:t>according to the Market Survey</a:t>
            </a:r>
          </a:p>
          <a:p>
            <a:pPr marL="720725" lvl="1" indent="-239713" eaLnBrk="1" hangingPunct="1">
              <a:buFontTx/>
              <a:buChar char="•"/>
              <a:defRPr/>
            </a:pPr>
            <a:r>
              <a:rPr lang="en-US" altLang="ja-JP" sz="600" b="1">
                <a:solidFill>
                  <a:srgbClr val="CC0099"/>
                </a:solidFill>
                <a:effectLst>
                  <a:outerShdw blurRad="38100" dist="38100" dir="2700000" algn="tl">
                    <a:srgbClr val="DDDDDD"/>
                  </a:outerShdw>
                </a:effectLst>
                <a:latin typeface="Arial" charset="0"/>
                <a:ea typeface="MS PGothic" charset="0"/>
                <a:cs typeface="MS PGothic" charset="0"/>
              </a:rPr>
              <a:t>Set</a:t>
            </a:r>
            <a:r>
              <a:rPr lang="en-US" altLang="ja-JP" sz="600">
                <a:latin typeface="Arial" charset="0"/>
                <a:ea typeface="MS PGothic" charset="0"/>
                <a:cs typeface="MS PGothic" charset="0"/>
              </a:rPr>
              <a:t> the order of priority on Horticultural Crop Production, such as experience, productivity or price</a:t>
            </a:r>
            <a:endParaRPr lang="en-US" altLang="ja-JP" sz="600" b="1">
              <a:solidFill>
                <a:srgbClr val="CC0099"/>
              </a:solidFill>
              <a:effectLst>
                <a:outerShdw blurRad="38100" dist="38100" dir="2700000" algn="tl">
                  <a:srgbClr val="DDDDDD"/>
                </a:outerShdw>
              </a:effectLst>
              <a:latin typeface="Arial" charset="0"/>
              <a:ea typeface="MS PGothic" charset="0"/>
              <a:cs typeface="MS PGothic" charset="0"/>
            </a:endParaRPr>
          </a:p>
          <a:p>
            <a:pPr marL="720725" lvl="1" indent="-239713" eaLnBrk="1" hangingPunct="1">
              <a:buFontTx/>
              <a:buChar char="•"/>
              <a:defRPr/>
            </a:pPr>
            <a:r>
              <a:rPr lang="en-US" altLang="ja-JP" sz="600" b="1">
                <a:solidFill>
                  <a:srgbClr val="CC0099"/>
                </a:solidFill>
                <a:effectLst>
                  <a:outerShdw blurRad="38100" dist="38100" dir="2700000" algn="tl">
                    <a:srgbClr val="DDDDDD"/>
                  </a:outerShdw>
                </a:effectLst>
                <a:latin typeface="Arial" charset="0"/>
                <a:ea typeface="MS PGothic" charset="0"/>
                <a:cs typeface="MS PGothic" charset="0"/>
              </a:rPr>
              <a:t>Rank</a:t>
            </a:r>
            <a:r>
              <a:rPr lang="en-US" altLang="ja-JP" sz="600">
                <a:latin typeface="Arial" charset="0"/>
                <a:ea typeface="MS PGothic" charset="0"/>
                <a:cs typeface="MS PGothic" charset="0"/>
              </a:rPr>
              <a:t> the Crops on the sheet</a:t>
            </a:r>
          </a:p>
          <a:p>
            <a:pPr marL="720725" lvl="1" indent="-239713" eaLnBrk="1" hangingPunct="1">
              <a:defRPr/>
            </a:pPr>
            <a:endParaRPr lang="en-US" altLang="ja-JP" b="1">
              <a:latin typeface="Arial" charset="0"/>
              <a:ea typeface="MS PGothic" charset="0"/>
              <a:cs typeface="MS PGothic" charset="0"/>
            </a:endParaRPr>
          </a:p>
          <a:p>
            <a:pPr marL="239713" indent="-239713" eaLnBrk="1" hangingPunct="1">
              <a:defRPr/>
            </a:pPr>
            <a:endParaRPr lang="en-US" altLang="ja-JP">
              <a:latin typeface="Arial" charset="0"/>
              <a:ea typeface="MS PGothic" charset="0"/>
              <a:cs typeface="MS PGothic" charset="0"/>
            </a:endParaRPr>
          </a:p>
        </p:txBody>
      </p:sp>
      <p:sp>
        <p:nvSpPr>
          <p:cNvPr id="34820" name="日付プレースホルダー 1">
            <a:extLst>
              <a:ext uri="{FF2B5EF4-FFF2-40B4-BE49-F238E27FC236}">
                <a16:creationId xmlns:a16="http://schemas.microsoft.com/office/drawing/2014/main" id="{B335D699-2899-56ED-7B2D-F90C9B9C8F7D}"/>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en-US" altLang="ja-JP" sz="1200">
                <a:latin typeface="Calibri" panose="020F0502020204030204" pitchFamily="34" charset="0"/>
              </a:rPr>
              <a:t>le 24 septembre 2018</a:t>
            </a:r>
            <a:endParaRPr lang="ja-JP" altLang="en-US" sz="1200">
              <a:latin typeface="Calibri" panose="020F0502020204030204" pitchFamily="34" charset="0"/>
            </a:endParaRPr>
          </a:p>
        </p:txBody>
      </p:sp>
      <p:sp>
        <p:nvSpPr>
          <p:cNvPr id="34821" name="ヘッダー プレースホルダー 2">
            <a:extLst>
              <a:ext uri="{FF2B5EF4-FFF2-40B4-BE49-F238E27FC236}">
                <a16:creationId xmlns:a16="http://schemas.microsoft.com/office/drawing/2014/main" id="{DC2B71F3-E5D7-1EB7-8F0D-FC22902C3900}"/>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en-US" altLang="ja-JP" sz="1200">
                <a:latin typeface="Calibri" panose="020F0502020204030204" pitchFamily="34" charset="0"/>
              </a:rPr>
              <a:t>5. Selection des cultures</a:t>
            </a:r>
            <a:endParaRPr lang="ja-JP" altLang="en-US" sz="120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a:extLst>
              <a:ext uri="{FF2B5EF4-FFF2-40B4-BE49-F238E27FC236}">
                <a16:creationId xmlns:a16="http://schemas.microsoft.com/office/drawing/2014/main" id="{281113B7-75AB-040D-C861-FFAC4464A03B}"/>
              </a:ext>
            </a:extLst>
          </p:cNvPr>
          <p:cNvSpPr>
            <a:spLocks noGrp="1"/>
          </p:cNvSpPr>
          <p:nvPr>
            <p:ph type="dt" sz="half" idx="10"/>
          </p:nvPr>
        </p:nvSpPr>
        <p:spPr/>
        <p:txBody>
          <a:bodyPr/>
          <a:lstStyle>
            <a:lvl1pPr>
              <a:defRPr/>
            </a:lvl1pPr>
          </a:lstStyle>
          <a:p>
            <a:fld id="{5A534E42-C5DB-4F5D-B5B6-8351233A65D0}" type="datetimeFigureOut">
              <a:rPr lang="ja-JP" altLang="fr-FR"/>
              <a:pPr/>
              <a:t>2023/12/8</a:t>
            </a:fld>
            <a:endParaRPr lang="ja-JP" altLang="en-US"/>
          </a:p>
        </p:txBody>
      </p:sp>
      <p:sp>
        <p:nvSpPr>
          <p:cNvPr id="5" name="Espace réservé du pied de page 4">
            <a:extLst>
              <a:ext uri="{FF2B5EF4-FFF2-40B4-BE49-F238E27FC236}">
                <a16:creationId xmlns:a16="http://schemas.microsoft.com/office/drawing/2014/main" id="{9BB0E2D5-FEA8-48B8-0572-E5499824F701}"/>
              </a:ext>
            </a:extLst>
          </p:cNvPr>
          <p:cNvSpPr>
            <a:spLocks noGrp="1"/>
          </p:cNvSpPr>
          <p:nvPr>
            <p:ph type="ftr" sz="quarter" idx="11"/>
          </p:nvPr>
        </p:nvSpPr>
        <p:spPr/>
        <p:txBody>
          <a:bodyPr/>
          <a:lstStyle>
            <a:lvl1pPr>
              <a:defRPr/>
            </a:lvl1pPr>
          </a:lstStyle>
          <a:p>
            <a:pPr>
              <a:defRPr/>
            </a:pPr>
            <a:endParaRPr lang="ja-JP" altLang="en-US"/>
          </a:p>
        </p:txBody>
      </p:sp>
      <p:sp>
        <p:nvSpPr>
          <p:cNvPr id="6" name="Espace réservé du numéro de diapositive 5">
            <a:extLst>
              <a:ext uri="{FF2B5EF4-FFF2-40B4-BE49-F238E27FC236}">
                <a16:creationId xmlns:a16="http://schemas.microsoft.com/office/drawing/2014/main" id="{59CEC5DA-6D8F-54DB-D797-4E0004F52E39}"/>
              </a:ext>
            </a:extLst>
          </p:cNvPr>
          <p:cNvSpPr>
            <a:spLocks noGrp="1"/>
          </p:cNvSpPr>
          <p:nvPr>
            <p:ph type="sldNum" sz="quarter" idx="12"/>
          </p:nvPr>
        </p:nvSpPr>
        <p:spPr/>
        <p:txBody>
          <a:bodyPr/>
          <a:lstStyle>
            <a:lvl1pPr>
              <a:defRPr/>
            </a:lvl1pPr>
          </a:lstStyle>
          <a:p>
            <a:fld id="{D1115342-3C5D-41CF-9CAF-5A1C5FAD506B}" type="slidenum">
              <a:rPr lang="ja-JP" altLang="en-US"/>
              <a:pPr/>
              <a:t>‹#›</a:t>
            </a:fld>
            <a:endParaRPr lang="ja-JP" altLang="en-US"/>
          </a:p>
        </p:txBody>
      </p:sp>
    </p:spTree>
    <p:extLst>
      <p:ext uri="{BB962C8B-B14F-4D97-AF65-F5344CB8AC3E}">
        <p14:creationId xmlns:p14="http://schemas.microsoft.com/office/powerpoint/2010/main" val="36334521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CA8EC4C-0A6A-B1AE-C4C5-871310CD3168}"/>
              </a:ext>
            </a:extLst>
          </p:cNvPr>
          <p:cNvSpPr>
            <a:spLocks noGrp="1"/>
          </p:cNvSpPr>
          <p:nvPr>
            <p:ph type="dt" sz="half" idx="10"/>
          </p:nvPr>
        </p:nvSpPr>
        <p:spPr/>
        <p:txBody>
          <a:bodyPr/>
          <a:lstStyle>
            <a:lvl1pPr>
              <a:defRPr/>
            </a:lvl1pPr>
          </a:lstStyle>
          <a:p>
            <a:fld id="{74B896C4-9DF2-4788-B6E2-37AE61379E56}" type="datetimeFigureOut">
              <a:rPr lang="ja-JP" altLang="fr-FR"/>
              <a:pPr/>
              <a:t>2023/12/8</a:t>
            </a:fld>
            <a:endParaRPr lang="ja-JP" altLang="en-US"/>
          </a:p>
        </p:txBody>
      </p:sp>
      <p:sp>
        <p:nvSpPr>
          <p:cNvPr id="5" name="Espace réservé du pied de page 4">
            <a:extLst>
              <a:ext uri="{FF2B5EF4-FFF2-40B4-BE49-F238E27FC236}">
                <a16:creationId xmlns:a16="http://schemas.microsoft.com/office/drawing/2014/main" id="{D58F8157-8F7A-68E4-58A1-A77A1156C456}"/>
              </a:ext>
            </a:extLst>
          </p:cNvPr>
          <p:cNvSpPr>
            <a:spLocks noGrp="1"/>
          </p:cNvSpPr>
          <p:nvPr>
            <p:ph type="ftr" sz="quarter" idx="11"/>
          </p:nvPr>
        </p:nvSpPr>
        <p:spPr/>
        <p:txBody>
          <a:bodyPr/>
          <a:lstStyle>
            <a:lvl1pPr>
              <a:defRPr/>
            </a:lvl1pPr>
          </a:lstStyle>
          <a:p>
            <a:pPr>
              <a:defRPr/>
            </a:pPr>
            <a:endParaRPr lang="ja-JP" altLang="en-US"/>
          </a:p>
        </p:txBody>
      </p:sp>
      <p:sp>
        <p:nvSpPr>
          <p:cNvPr id="6" name="Espace réservé du numéro de diapositive 5">
            <a:extLst>
              <a:ext uri="{FF2B5EF4-FFF2-40B4-BE49-F238E27FC236}">
                <a16:creationId xmlns:a16="http://schemas.microsoft.com/office/drawing/2014/main" id="{CCA7DDC1-4374-B2AB-22F5-1A89FB20A7ED}"/>
              </a:ext>
            </a:extLst>
          </p:cNvPr>
          <p:cNvSpPr>
            <a:spLocks noGrp="1"/>
          </p:cNvSpPr>
          <p:nvPr>
            <p:ph type="sldNum" sz="quarter" idx="12"/>
          </p:nvPr>
        </p:nvSpPr>
        <p:spPr/>
        <p:txBody>
          <a:bodyPr/>
          <a:lstStyle>
            <a:lvl1pPr>
              <a:defRPr/>
            </a:lvl1pPr>
          </a:lstStyle>
          <a:p>
            <a:fld id="{4E1A1331-E14E-4157-A081-A367079BED39}" type="slidenum">
              <a:rPr lang="ja-JP" altLang="en-US"/>
              <a:pPr/>
              <a:t>‹#›</a:t>
            </a:fld>
            <a:endParaRPr lang="ja-JP" altLang="en-US"/>
          </a:p>
        </p:txBody>
      </p:sp>
    </p:spTree>
    <p:extLst>
      <p:ext uri="{BB962C8B-B14F-4D97-AF65-F5344CB8AC3E}">
        <p14:creationId xmlns:p14="http://schemas.microsoft.com/office/powerpoint/2010/main" val="3458110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4AC31BF-08C4-A51A-E5AB-8D74BC6220F4}"/>
              </a:ext>
            </a:extLst>
          </p:cNvPr>
          <p:cNvSpPr>
            <a:spLocks noGrp="1"/>
          </p:cNvSpPr>
          <p:nvPr>
            <p:ph type="dt" sz="half" idx="10"/>
          </p:nvPr>
        </p:nvSpPr>
        <p:spPr/>
        <p:txBody>
          <a:bodyPr/>
          <a:lstStyle>
            <a:lvl1pPr>
              <a:defRPr/>
            </a:lvl1pPr>
          </a:lstStyle>
          <a:p>
            <a:fld id="{96E5D286-39FC-4E57-B0CD-30DDB891CA4A}" type="datetimeFigureOut">
              <a:rPr lang="ja-JP" altLang="fr-FR"/>
              <a:pPr/>
              <a:t>2023/12/8</a:t>
            </a:fld>
            <a:endParaRPr lang="ja-JP" altLang="en-US"/>
          </a:p>
        </p:txBody>
      </p:sp>
      <p:sp>
        <p:nvSpPr>
          <p:cNvPr id="5" name="Espace réservé du pied de page 4">
            <a:extLst>
              <a:ext uri="{FF2B5EF4-FFF2-40B4-BE49-F238E27FC236}">
                <a16:creationId xmlns:a16="http://schemas.microsoft.com/office/drawing/2014/main" id="{4495EFC2-5C8F-58B1-62B2-6DF747DBDD94}"/>
              </a:ext>
            </a:extLst>
          </p:cNvPr>
          <p:cNvSpPr>
            <a:spLocks noGrp="1"/>
          </p:cNvSpPr>
          <p:nvPr>
            <p:ph type="ftr" sz="quarter" idx="11"/>
          </p:nvPr>
        </p:nvSpPr>
        <p:spPr/>
        <p:txBody>
          <a:bodyPr/>
          <a:lstStyle>
            <a:lvl1pPr>
              <a:defRPr/>
            </a:lvl1pPr>
          </a:lstStyle>
          <a:p>
            <a:pPr>
              <a:defRPr/>
            </a:pPr>
            <a:endParaRPr lang="ja-JP" altLang="en-US"/>
          </a:p>
        </p:txBody>
      </p:sp>
      <p:sp>
        <p:nvSpPr>
          <p:cNvPr id="6" name="Espace réservé du numéro de diapositive 5">
            <a:extLst>
              <a:ext uri="{FF2B5EF4-FFF2-40B4-BE49-F238E27FC236}">
                <a16:creationId xmlns:a16="http://schemas.microsoft.com/office/drawing/2014/main" id="{F6A862F2-141D-4979-B47E-98454E661790}"/>
              </a:ext>
            </a:extLst>
          </p:cNvPr>
          <p:cNvSpPr>
            <a:spLocks noGrp="1"/>
          </p:cNvSpPr>
          <p:nvPr>
            <p:ph type="sldNum" sz="quarter" idx="12"/>
          </p:nvPr>
        </p:nvSpPr>
        <p:spPr/>
        <p:txBody>
          <a:bodyPr/>
          <a:lstStyle>
            <a:lvl1pPr>
              <a:defRPr/>
            </a:lvl1pPr>
          </a:lstStyle>
          <a:p>
            <a:fld id="{C71306AF-EB90-4A7A-AF57-8F3CD3638535}" type="slidenum">
              <a:rPr lang="ja-JP" altLang="en-US"/>
              <a:pPr/>
              <a:t>‹#›</a:t>
            </a:fld>
            <a:endParaRPr lang="ja-JP" altLang="en-US"/>
          </a:p>
        </p:txBody>
      </p:sp>
    </p:spTree>
    <p:extLst>
      <p:ext uri="{BB962C8B-B14F-4D97-AF65-F5344CB8AC3E}">
        <p14:creationId xmlns:p14="http://schemas.microsoft.com/office/powerpoint/2010/main" val="2989340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E127664-F6BD-ED8A-F81F-5CE44DF07DAB}"/>
              </a:ext>
            </a:extLst>
          </p:cNvPr>
          <p:cNvSpPr>
            <a:spLocks noGrp="1"/>
          </p:cNvSpPr>
          <p:nvPr>
            <p:ph type="dt" sz="half" idx="10"/>
          </p:nvPr>
        </p:nvSpPr>
        <p:spPr/>
        <p:txBody>
          <a:bodyPr/>
          <a:lstStyle>
            <a:lvl1pPr>
              <a:defRPr/>
            </a:lvl1pPr>
          </a:lstStyle>
          <a:p>
            <a:fld id="{A5EF6290-B3D4-492E-A5AC-EB82BCA18C10}" type="datetimeFigureOut">
              <a:rPr lang="ja-JP" altLang="fr-FR"/>
              <a:pPr/>
              <a:t>2023/12/8</a:t>
            </a:fld>
            <a:endParaRPr lang="ja-JP" altLang="en-US"/>
          </a:p>
        </p:txBody>
      </p:sp>
      <p:sp>
        <p:nvSpPr>
          <p:cNvPr id="5" name="Espace réservé du pied de page 4">
            <a:extLst>
              <a:ext uri="{FF2B5EF4-FFF2-40B4-BE49-F238E27FC236}">
                <a16:creationId xmlns:a16="http://schemas.microsoft.com/office/drawing/2014/main" id="{5053F21B-4D53-6599-9BAF-37609C70048D}"/>
              </a:ext>
            </a:extLst>
          </p:cNvPr>
          <p:cNvSpPr>
            <a:spLocks noGrp="1"/>
          </p:cNvSpPr>
          <p:nvPr>
            <p:ph type="ftr" sz="quarter" idx="11"/>
          </p:nvPr>
        </p:nvSpPr>
        <p:spPr/>
        <p:txBody>
          <a:bodyPr/>
          <a:lstStyle>
            <a:lvl1pPr>
              <a:defRPr/>
            </a:lvl1pPr>
          </a:lstStyle>
          <a:p>
            <a:pPr>
              <a:defRPr/>
            </a:pPr>
            <a:endParaRPr lang="ja-JP" altLang="en-US"/>
          </a:p>
        </p:txBody>
      </p:sp>
      <p:sp>
        <p:nvSpPr>
          <p:cNvPr id="6" name="Espace réservé du numéro de diapositive 5">
            <a:extLst>
              <a:ext uri="{FF2B5EF4-FFF2-40B4-BE49-F238E27FC236}">
                <a16:creationId xmlns:a16="http://schemas.microsoft.com/office/drawing/2014/main" id="{20C2406C-E913-83F9-F8A8-68483B640DB9}"/>
              </a:ext>
            </a:extLst>
          </p:cNvPr>
          <p:cNvSpPr>
            <a:spLocks noGrp="1"/>
          </p:cNvSpPr>
          <p:nvPr>
            <p:ph type="sldNum" sz="quarter" idx="12"/>
          </p:nvPr>
        </p:nvSpPr>
        <p:spPr/>
        <p:txBody>
          <a:bodyPr/>
          <a:lstStyle>
            <a:lvl1pPr>
              <a:defRPr/>
            </a:lvl1pPr>
          </a:lstStyle>
          <a:p>
            <a:fld id="{F4D0C3EB-D80D-4367-8C3D-56AA11B941E6}" type="slidenum">
              <a:rPr lang="ja-JP" altLang="en-US"/>
              <a:pPr/>
              <a:t>‹#›</a:t>
            </a:fld>
            <a:endParaRPr lang="ja-JP" altLang="en-US"/>
          </a:p>
        </p:txBody>
      </p:sp>
    </p:spTree>
    <p:extLst>
      <p:ext uri="{BB962C8B-B14F-4D97-AF65-F5344CB8AC3E}">
        <p14:creationId xmlns:p14="http://schemas.microsoft.com/office/powerpoint/2010/main" val="2704359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113CF7B-272B-68EF-9FB2-8EEF4390B7B7}"/>
              </a:ext>
            </a:extLst>
          </p:cNvPr>
          <p:cNvSpPr>
            <a:spLocks noGrp="1"/>
          </p:cNvSpPr>
          <p:nvPr>
            <p:ph type="dt" sz="half" idx="10"/>
          </p:nvPr>
        </p:nvSpPr>
        <p:spPr/>
        <p:txBody>
          <a:bodyPr/>
          <a:lstStyle>
            <a:lvl1pPr>
              <a:defRPr/>
            </a:lvl1pPr>
          </a:lstStyle>
          <a:p>
            <a:fld id="{C5E371DF-B928-4E3D-87F1-21B274345699}" type="datetimeFigureOut">
              <a:rPr lang="ja-JP" altLang="fr-FR"/>
              <a:pPr/>
              <a:t>2023/12/8</a:t>
            </a:fld>
            <a:endParaRPr lang="ja-JP" altLang="en-US"/>
          </a:p>
        </p:txBody>
      </p:sp>
      <p:sp>
        <p:nvSpPr>
          <p:cNvPr id="5" name="Espace réservé du pied de page 4">
            <a:extLst>
              <a:ext uri="{FF2B5EF4-FFF2-40B4-BE49-F238E27FC236}">
                <a16:creationId xmlns:a16="http://schemas.microsoft.com/office/drawing/2014/main" id="{DA16DED3-8A7B-0C87-9DAD-94D62497BB92}"/>
              </a:ext>
            </a:extLst>
          </p:cNvPr>
          <p:cNvSpPr>
            <a:spLocks noGrp="1"/>
          </p:cNvSpPr>
          <p:nvPr>
            <p:ph type="ftr" sz="quarter" idx="11"/>
          </p:nvPr>
        </p:nvSpPr>
        <p:spPr/>
        <p:txBody>
          <a:bodyPr/>
          <a:lstStyle>
            <a:lvl1pPr>
              <a:defRPr/>
            </a:lvl1pPr>
          </a:lstStyle>
          <a:p>
            <a:pPr>
              <a:defRPr/>
            </a:pPr>
            <a:endParaRPr lang="ja-JP" altLang="en-US"/>
          </a:p>
        </p:txBody>
      </p:sp>
      <p:sp>
        <p:nvSpPr>
          <p:cNvPr id="6" name="Espace réservé du numéro de diapositive 5">
            <a:extLst>
              <a:ext uri="{FF2B5EF4-FFF2-40B4-BE49-F238E27FC236}">
                <a16:creationId xmlns:a16="http://schemas.microsoft.com/office/drawing/2014/main" id="{F845F25A-9549-D510-C237-575FF6273437}"/>
              </a:ext>
            </a:extLst>
          </p:cNvPr>
          <p:cNvSpPr>
            <a:spLocks noGrp="1"/>
          </p:cNvSpPr>
          <p:nvPr>
            <p:ph type="sldNum" sz="quarter" idx="12"/>
          </p:nvPr>
        </p:nvSpPr>
        <p:spPr/>
        <p:txBody>
          <a:bodyPr/>
          <a:lstStyle>
            <a:lvl1pPr>
              <a:defRPr/>
            </a:lvl1pPr>
          </a:lstStyle>
          <a:p>
            <a:fld id="{69DF28B7-2C94-4014-BF72-11131DA0436A}" type="slidenum">
              <a:rPr lang="ja-JP" altLang="en-US"/>
              <a:pPr/>
              <a:t>‹#›</a:t>
            </a:fld>
            <a:endParaRPr lang="ja-JP" altLang="en-US"/>
          </a:p>
        </p:txBody>
      </p:sp>
    </p:spTree>
    <p:extLst>
      <p:ext uri="{BB962C8B-B14F-4D97-AF65-F5344CB8AC3E}">
        <p14:creationId xmlns:p14="http://schemas.microsoft.com/office/powerpoint/2010/main" val="538534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a:extLst>
              <a:ext uri="{FF2B5EF4-FFF2-40B4-BE49-F238E27FC236}">
                <a16:creationId xmlns:a16="http://schemas.microsoft.com/office/drawing/2014/main" id="{3BD8C98B-D2FD-975E-0C7F-D9AD698CE199}"/>
              </a:ext>
            </a:extLst>
          </p:cNvPr>
          <p:cNvSpPr>
            <a:spLocks noGrp="1"/>
          </p:cNvSpPr>
          <p:nvPr>
            <p:ph type="dt" sz="half" idx="10"/>
          </p:nvPr>
        </p:nvSpPr>
        <p:spPr/>
        <p:txBody>
          <a:bodyPr/>
          <a:lstStyle>
            <a:lvl1pPr>
              <a:defRPr/>
            </a:lvl1pPr>
          </a:lstStyle>
          <a:p>
            <a:fld id="{A446C2C6-1719-4BF7-9692-79F2D7FCFCCE}" type="datetimeFigureOut">
              <a:rPr lang="ja-JP" altLang="fr-FR"/>
              <a:pPr/>
              <a:t>2023/12/8</a:t>
            </a:fld>
            <a:endParaRPr lang="ja-JP" altLang="en-US"/>
          </a:p>
        </p:txBody>
      </p:sp>
      <p:sp>
        <p:nvSpPr>
          <p:cNvPr id="6" name="Espace réservé du pied de page 4">
            <a:extLst>
              <a:ext uri="{FF2B5EF4-FFF2-40B4-BE49-F238E27FC236}">
                <a16:creationId xmlns:a16="http://schemas.microsoft.com/office/drawing/2014/main" id="{E1F0B546-1B98-0315-1510-10877E759092}"/>
              </a:ext>
            </a:extLst>
          </p:cNvPr>
          <p:cNvSpPr>
            <a:spLocks noGrp="1"/>
          </p:cNvSpPr>
          <p:nvPr>
            <p:ph type="ftr" sz="quarter" idx="11"/>
          </p:nvPr>
        </p:nvSpPr>
        <p:spPr/>
        <p:txBody>
          <a:bodyPr/>
          <a:lstStyle>
            <a:lvl1pPr>
              <a:defRPr/>
            </a:lvl1pPr>
          </a:lstStyle>
          <a:p>
            <a:pPr>
              <a:defRPr/>
            </a:pPr>
            <a:endParaRPr lang="ja-JP" altLang="en-US"/>
          </a:p>
        </p:txBody>
      </p:sp>
      <p:sp>
        <p:nvSpPr>
          <p:cNvPr id="7" name="Espace réservé du numéro de diapositive 5">
            <a:extLst>
              <a:ext uri="{FF2B5EF4-FFF2-40B4-BE49-F238E27FC236}">
                <a16:creationId xmlns:a16="http://schemas.microsoft.com/office/drawing/2014/main" id="{B1EFC7AE-D0F2-B001-962F-DA937F1C9BA1}"/>
              </a:ext>
            </a:extLst>
          </p:cNvPr>
          <p:cNvSpPr>
            <a:spLocks noGrp="1"/>
          </p:cNvSpPr>
          <p:nvPr>
            <p:ph type="sldNum" sz="quarter" idx="12"/>
          </p:nvPr>
        </p:nvSpPr>
        <p:spPr/>
        <p:txBody>
          <a:bodyPr/>
          <a:lstStyle>
            <a:lvl1pPr>
              <a:defRPr/>
            </a:lvl1pPr>
          </a:lstStyle>
          <a:p>
            <a:fld id="{DD9E93B6-F4FE-41D0-915B-70A04E422D0B}" type="slidenum">
              <a:rPr lang="ja-JP" altLang="en-US"/>
              <a:pPr/>
              <a:t>‹#›</a:t>
            </a:fld>
            <a:endParaRPr lang="ja-JP" altLang="en-US"/>
          </a:p>
        </p:txBody>
      </p:sp>
    </p:spTree>
    <p:extLst>
      <p:ext uri="{BB962C8B-B14F-4D97-AF65-F5344CB8AC3E}">
        <p14:creationId xmlns:p14="http://schemas.microsoft.com/office/powerpoint/2010/main" val="1603629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a:extLst>
              <a:ext uri="{FF2B5EF4-FFF2-40B4-BE49-F238E27FC236}">
                <a16:creationId xmlns:a16="http://schemas.microsoft.com/office/drawing/2014/main" id="{2698A08A-698A-B258-7F41-592EB25F174C}"/>
              </a:ext>
            </a:extLst>
          </p:cNvPr>
          <p:cNvSpPr>
            <a:spLocks noGrp="1"/>
          </p:cNvSpPr>
          <p:nvPr>
            <p:ph type="dt" sz="half" idx="10"/>
          </p:nvPr>
        </p:nvSpPr>
        <p:spPr/>
        <p:txBody>
          <a:bodyPr/>
          <a:lstStyle>
            <a:lvl1pPr>
              <a:defRPr/>
            </a:lvl1pPr>
          </a:lstStyle>
          <a:p>
            <a:fld id="{6ACCED40-F9C0-4806-AB22-C1CBE11AEB5F}" type="datetimeFigureOut">
              <a:rPr lang="ja-JP" altLang="fr-FR"/>
              <a:pPr/>
              <a:t>2023/12/8</a:t>
            </a:fld>
            <a:endParaRPr lang="ja-JP" altLang="en-US"/>
          </a:p>
        </p:txBody>
      </p:sp>
      <p:sp>
        <p:nvSpPr>
          <p:cNvPr id="8" name="Espace réservé du pied de page 4">
            <a:extLst>
              <a:ext uri="{FF2B5EF4-FFF2-40B4-BE49-F238E27FC236}">
                <a16:creationId xmlns:a16="http://schemas.microsoft.com/office/drawing/2014/main" id="{EC629CD2-BC1E-6676-4303-587C7708A42A}"/>
              </a:ext>
            </a:extLst>
          </p:cNvPr>
          <p:cNvSpPr>
            <a:spLocks noGrp="1"/>
          </p:cNvSpPr>
          <p:nvPr>
            <p:ph type="ftr" sz="quarter" idx="11"/>
          </p:nvPr>
        </p:nvSpPr>
        <p:spPr/>
        <p:txBody>
          <a:bodyPr/>
          <a:lstStyle>
            <a:lvl1pPr>
              <a:defRPr/>
            </a:lvl1pPr>
          </a:lstStyle>
          <a:p>
            <a:pPr>
              <a:defRPr/>
            </a:pPr>
            <a:endParaRPr lang="ja-JP" altLang="en-US"/>
          </a:p>
        </p:txBody>
      </p:sp>
      <p:sp>
        <p:nvSpPr>
          <p:cNvPr id="9" name="Espace réservé du numéro de diapositive 5">
            <a:extLst>
              <a:ext uri="{FF2B5EF4-FFF2-40B4-BE49-F238E27FC236}">
                <a16:creationId xmlns:a16="http://schemas.microsoft.com/office/drawing/2014/main" id="{ED83AB74-A130-2406-38E1-1011BF970580}"/>
              </a:ext>
            </a:extLst>
          </p:cNvPr>
          <p:cNvSpPr>
            <a:spLocks noGrp="1"/>
          </p:cNvSpPr>
          <p:nvPr>
            <p:ph type="sldNum" sz="quarter" idx="12"/>
          </p:nvPr>
        </p:nvSpPr>
        <p:spPr/>
        <p:txBody>
          <a:bodyPr/>
          <a:lstStyle>
            <a:lvl1pPr>
              <a:defRPr/>
            </a:lvl1pPr>
          </a:lstStyle>
          <a:p>
            <a:fld id="{485D0889-2A92-43B2-A0A8-CA6DAF9494D6}" type="slidenum">
              <a:rPr lang="ja-JP" altLang="en-US"/>
              <a:pPr/>
              <a:t>‹#›</a:t>
            </a:fld>
            <a:endParaRPr lang="ja-JP" altLang="en-US"/>
          </a:p>
        </p:txBody>
      </p:sp>
    </p:spTree>
    <p:extLst>
      <p:ext uri="{BB962C8B-B14F-4D97-AF65-F5344CB8AC3E}">
        <p14:creationId xmlns:p14="http://schemas.microsoft.com/office/powerpoint/2010/main" val="3288718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3">
            <a:extLst>
              <a:ext uri="{FF2B5EF4-FFF2-40B4-BE49-F238E27FC236}">
                <a16:creationId xmlns:a16="http://schemas.microsoft.com/office/drawing/2014/main" id="{946E7C3E-029D-D4A8-6D97-B234E9D49B83}"/>
              </a:ext>
            </a:extLst>
          </p:cNvPr>
          <p:cNvSpPr>
            <a:spLocks noGrp="1"/>
          </p:cNvSpPr>
          <p:nvPr>
            <p:ph type="dt" sz="half" idx="10"/>
          </p:nvPr>
        </p:nvSpPr>
        <p:spPr/>
        <p:txBody>
          <a:bodyPr/>
          <a:lstStyle>
            <a:lvl1pPr>
              <a:defRPr/>
            </a:lvl1pPr>
          </a:lstStyle>
          <a:p>
            <a:fld id="{46D705F9-BD1B-4651-8740-81A64575FB67}" type="datetimeFigureOut">
              <a:rPr lang="ja-JP" altLang="fr-FR"/>
              <a:pPr/>
              <a:t>2023/12/8</a:t>
            </a:fld>
            <a:endParaRPr lang="ja-JP" altLang="en-US"/>
          </a:p>
        </p:txBody>
      </p:sp>
      <p:sp>
        <p:nvSpPr>
          <p:cNvPr id="4" name="Espace réservé du pied de page 4">
            <a:extLst>
              <a:ext uri="{FF2B5EF4-FFF2-40B4-BE49-F238E27FC236}">
                <a16:creationId xmlns:a16="http://schemas.microsoft.com/office/drawing/2014/main" id="{2ACA0C5B-A809-205E-4598-5690915418D5}"/>
              </a:ext>
            </a:extLst>
          </p:cNvPr>
          <p:cNvSpPr>
            <a:spLocks noGrp="1"/>
          </p:cNvSpPr>
          <p:nvPr>
            <p:ph type="ftr" sz="quarter" idx="11"/>
          </p:nvPr>
        </p:nvSpPr>
        <p:spPr/>
        <p:txBody>
          <a:bodyPr/>
          <a:lstStyle>
            <a:lvl1pPr>
              <a:defRPr/>
            </a:lvl1pPr>
          </a:lstStyle>
          <a:p>
            <a:pPr>
              <a:defRPr/>
            </a:pPr>
            <a:endParaRPr lang="ja-JP" altLang="en-US"/>
          </a:p>
        </p:txBody>
      </p:sp>
      <p:sp>
        <p:nvSpPr>
          <p:cNvPr id="5" name="Espace réservé du numéro de diapositive 5">
            <a:extLst>
              <a:ext uri="{FF2B5EF4-FFF2-40B4-BE49-F238E27FC236}">
                <a16:creationId xmlns:a16="http://schemas.microsoft.com/office/drawing/2014/main" id="{DE7C0C7B-E751-CEA6-F27F-49B05B2E967B}"/>
              </a:ext>
            </a:extLst>
          </p:cNvPr>
          <p:cNvSpPr>
            <a:spLocks noGrp="1"/>
          </p:cNvSpPr>
          <p:nvPr>
            <p:ph type="sldNum" sz="quarter" idx="12"/>
          </p:nvPr>
        </p:nvSpPr>
        <p:spPr/>
        <p:txBody>
          <a:bodyPr/>
          <a:lstStyle>
            <a:lvl1pPr>
              <a:defRPr/>
            </a:lvl1pPr>
          </a:lstStyle>
          <a:p>
            <a:fld id="{199B1774-2F51-4DEE-A337-04DCD5BC8509}" type="slidenum">
              <a:rPr lang="ja-JP" altLang="en-US"/>
              <a:pPr/>
              <a:t>‹#›</a:t>
            </a:fld>
            <a:endParaRPr lang="ja-JP" altLang="en-US"/>
          </a:p>
        </p:txBody>
      </p:sp>
    </p:spTree>
    <p:extLst>
      <p:ext uri="{BB962C8B-B14F-4D97-AF65-F5344CB8AC3E}">
        <p14:creationId xmlns:p14="http://schemas.microsoft.com/office/powerpoint/2010/main" val="1649387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a:extLst>
              <a:ext uri="{FF2B5EF4-FFF2-40B4-BE49-F238E27FC236}">
                <a16:creationId xmlns:a16="http://schemas.microsoft.com/office/drawing/2014/main" id="{B9ED6C6F-E896-20C4-19E4-023A6C1FD0BE}"/>
              </a:ext>
            </a:extLst>
          </p:cNvPr>
          <p:cNvSpPr>
            <a:spLocks noGrp="1"/>
          </p:cNvSpPr>
          <p:nvPr>
            <p:ph type="dt" sz="half" idx="10"/>
          </p:nvPr>
        </p:nvSpPr>
        <p:spPr/>
        <p:txBody>
          <a:bodyPr/>
          <a:lstStyle>
            <a:lvl1pPr>
              <a:defRPr/>
            </a:lvl1pPr>
          </a:lstStyle>
          <a:p>
            <a:fld id="{8839A2BF-C6C9-4637-BA78-A3814B983235}" type="datetimeFigureOut">
              <a:rPr lang="ja-JP" altLang="fr-FR"/>
              <a:pPr/>
              <a:t>2023/12/8</a:t>
            </a:fld>
            <a:endParaRPr lang="ja-JP" altLang="en-US"/>
          </a:p>
        </p:txBody>
      </p:sp>
      <p:sp>
        <p:nvSpPr>
          <p:cNvPr id="3" name="Espace réservé du pied de page 4">
            <a:extLst>
              <a:ext uri="{FF2B5EF4-FFF2-40B4-BE49-F238E27FC236}">
                <a16:creationId xmlns:a16="http://schemas.microsoft.com/office/drawing/2014/main" id="{3C0EC97D-83C9-7780-827E-517975DA7CDB}"/>
              </a:ext>
            </a:extLst>
          </p:cNvPr>
          <p:cNvSpPr>
            <a:spLocks noGrp="1"/>
          </p:cNvSpPr>
          <p:nvPr>
            <p:ph type="ftr" sz="quarter" idx="11"/>
          </p:nvPr>
        </p:nvSpPr>
        <p:spPr/>
        <p:txBody>
          <a:bodyPr/>
          <a:lstStyle>
            <a:lvl1pPr>
              <a:defRPr/>
            </a:lvl1pPr>
          </a:lstStyle>
          <a:p>
            <a:pPr>
              <a:defRPr/>
            </a:pPr>
            <a:endParaRPr lang="ja-JP" altLang="en-US"/>
          </a:p>
        </p:txBody>
      </p:sp>
      <p:sp>
        <p:nvSpPr>
          <p:cNvPr id="4" name="Espace réservé du numéro de diapositive 5">
            <a:extLst>
              <a:ext uri="{FF2B5EF4-FFF2-40B4-BE49-F238E27FC236}">
                <a16:creationId xmlns:a16="http://schemas.microsoft.com/office/drawing/2014/main" id="{10E9442C-B313-2DA4-0139-70654849C3AA}"/>
              </a:ext>
            </a:extLst>
          </p:cNvPr>
          <p:cNvSpPr>
            <a:spLocks noGrp="1"/>
          </p:cNvSpPr>
          <p:nvPr>
            <p:ph type="sldNum" sz="quarter" idx="12"/>
          </p:nvPr>
        </p:nvSpPr>
        <p:spPr/>
        <p:txBody>
          <a:bodyPr/>
          <a:lstStyle>
            <a:lvl1pPr>
              <a:defRPr/>
            </a:lvl1pPr>
          </a:lstStyle>
          <a:p>
            <a:fld id="{34591509-3D8C-464F-9897-0AEF90B625EB}" type="slidenum">
              <a:rPr lang="ja-JP" altLang="en-US"/>
              <a:pPr/>
              <a:t>‹#›</a:t>
            </a:fld>
            <a:endParaRPr lang="ja-JP" altLang="en-US"/>
          </a:p>
        </p:txBody>
      </p:sp>
    </p:spTree>
    <p:extLst>
      <p:ext uri="{BB962C8B-B14F-4D97-AF65-F5344CB8AC3E}">
        <p14:creationId xmlns:p14="http://schemas.microsoft.com/office/powerpoint/2010/main" val="968519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a:extLst>
              <a:ext uri="{FF2B5EF4-FFF2-40B4-BE49-F238E27FC236}">
                <a16:creationId xmlns:a16="http://schemas.microsoft.com/office/drawing/2014/main" id="{606FF943-1F27-CDB9-EA1A-19238A4695F4}"/>
              </a:ext>
            </a:extLst>
          </p:cNvPr>
          <p:cNvSpPr>
            <a:spLocks noGrp="1"/>
          </p:cNvSpPr>
          <p:nvPr>
            <p:ph type="dt" sz="half" idx="10"/>
          </p:nvPr>
        </p:nvSpPr>
        <p:spPr/>
        <p:txBody>
          <a:bodyPr/>
          <a:lstStyle>
            <a:lvl1pPr>
              <a:defRPr/>
            </a:lvl1pPr>
          </a:lstStyle>
          <a:p>
            <a:fld id="{659AC6F0-BAEA-458B-9CB3-045543282C36}" type="datetimeFigureOut">
              <a:rPr lang="ja-JP" altLang="fr-FR"/>
              <a:pPr/>
              <a:t>2023/12/8</a:t>
            </a:fld>
            <a:endParaRPr lang="ja-JP" altLang="en-US"/>
          </a:p>
        </p:txBody>
      </p:sp>
      <p:sp>
        <p:nvSpPr>
          <p:cNvPr id="6" name="Espace réservé du pied de page 4">
            <a:extLst>
              <a:ext uri="{FF2B5EF4-FFF2-40B4-BE49-F238E27FC236}">
                <a16:creationId xmlns:a16="http://schemas.microsoft.com/office/drawing/2014/main" id="{73E02E8A-F129-B2C1-5C3C-48D267719D3F}"/>
              </a:ext>
            </a:extLst>
          </p:cNvPr>
          <p:cNvSpPr>
            <a:spLocks noGrp="1"/>
          </p:cNvSpPr>
          <p:nvPr>
            <p:ph type="ftr" sz="quarter" idx="11"/>
          </p:nvPr>
        </p:nvSpPr>
        <p:spPr/>
        <p:txBody>
          <a:bodyPr/>
          <a:lstStyle>
            <a:lvl1pPr>
              <a:defRPr/>
            </a:lvl1pPr>
          </a:lstStyle>
          <a:p>
            <a:pPr>
              <a:defRPr/>
            </a:pPr>
            <a:endParaRPr lang="ja-JP" altLang="en-US"/>
          </a:p>
        </p:txBody>
      </p:sp>
      <p:sp>
        <p:nvSpPr>
          <p:cNvPr id="7" name="Espace réservé du numéro de diapositive 5">
            <a:extLst>
              <a:ext uri="{FF2B5EF4-FFF2-40B4-BE49-F238E27FC236}">
                <a16:creationId xmlns:a16="http://schemas.microsoft.com/office/drawing/2014/main" id="{D051D46E-F8B6-418E-B6B1-C9980A5A3CFA}"/>
              </a:ext>
            </a:extLst>
          </p:cNvPr>
          <p:cNvSpPr>
            <a:spLocks noGrp="1"/>
          </p:cNvSpPr>
          <p:nvPr>
            <p:ph type="sldNum" sz="quarter" idx="12"/>
          </p:nvPr>
        </p:nvSpPr>
        <p:spPr/>
        <p:txBody>
          <a:bodyPr/>
          <a:lstStyle>
            <a:lvl1pPr>
              <a:defRPr/>
            </a:lvl1pPr>
          </a:lstStyle>
          <a:p>
            <a:fld id="{F7EEF15A-0F37-459B-ABDC-8EA35D23BFE2}" type="slidenum">
              <a:rPr lang="ja-JP" altLang="en-US"/>
              <a:pPr/>
              <a:t>‹#›</a:t>
            </a:fld>
            <a:endParaRPr lang="ja-JP" altLang="en-US"/>
          </a:p>
        </p:txBody>
      </p:sp>
    </p:spTree>
    <p:extLst>
      <p:ext uri="{BB962C8B-B14F-4D97-AF65-F5344CB8AC3E}">
        <p14:creationId xmlns:p14="http://schemas.microsoft.com/office/powerpoint/2010/main" val="3988910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a:extLst>
              <a:ext uri="{FF2B5EF4-FFF2-40B4-BE49-F238E27FC236}">
                <a16:creationId xmlns:a16="http://schemas.microsoft.com/office/drawing/2014/main" id="{5C5F8030-8330-533A-0E36-08E5FE0E9D91}"/>
              </a:ext>
            </a:extLst>
          </p:cNvPr>
          <p:cNvSpPr>
            <a:spLocks noGrp="1"/>
          </p:cNvSpPr>
          <p:nvPr>
            <p:ph type="dt" sz="half" idx="10"/>
          </p:nvPr>
        </p:nvSpPr>
        <p:spPr/>
        <p:txBody>
          <a:bodyPr/>
          <a:lstStyle>
            <a:lvl1pPr>
              <a:defRPr/>
            </a:lvl1pPr>
          </a:lstStyle>
          <a:p>
            <a:fld id="{21F8D00C-2142-44AA-8397-39A0A6AF1BA6}" type="datetimeFigureOut">
              <a:rPr lang="ja-JP" altLang="fr-FR"/>
              <a:pPr/>
              <a:t>2023/12/8</a:t>
            </a:fld>
            <a:endParaRPr lang="ja-JP" altLang="en-US"/>
          </a:p>
        </p:txBody>
      </p:sp>
      <p:sp>
        <p:nvSpPr>
          <p:cNvPr id="6" name="Espace réservé du pied de page 4">
            <a:extLst>
              <a:ext uri="{FF2B5EF4-FFF2-40B4-BE49-F238E27FC236}">
                <a16:creationId xmlns:a16="http://schemas.microsoft.com/office/drawing/2014/main" id="{D4423206-43F6-B065-B804-4F25C887DB79}"/>
              </a:ext>
            </a:extLst>
          </p:cNvPr>
          <p:cNvSpPr>
            <a:spLocks noGrp="1"/>
          </p:cNvSpPr>
          <p:nvPr>
            <p:ph type="ftr" sz="quarter" idx="11"/>
          </p:nvPr>
        </p:nvSpPr>
        <p:spPr/>
        <p:txBody>
          <a:bodyPr/>
          <a:lstStyle>
            <a:lvl1pPr>
              <a:defRPr/>
            </a:lvl1pPr>
          </a:lstStyle>
          <a:p>
            <a:pPr>
              <a:defRPr/>
            </a:pPr>
            <a:endParaRPr lang="ja-JP" altLang="en-US"/>
          </a:p>
        </p:txBody>
      </p:sp>
      <p:sp>
        <p:nvSpPr>
          <p:cNvPr id="7" name="Espace réservé du numéro de diapositive 5">
            <a:extLst>
              <a:ext uri="{FF2B5EF4-FFF2-40B4-BE49-F238E27FC236}">
                <a16:creationId xmlns:a16="http://schemas.microsoft.com/office/drawing/2014/main" id="{7456558A-9B78-483A-EC5D-B7E2F58F7A0F}"/>
              </a:ext>
            </a:extLst>
          </p:cNvPr>
          <p:cNvSpPr>
            <a:spLocks noGrp="1"/>
          </p:cNvSpPr>
          <p:nvPr>
            <p:ph type="sldNum" sz="quarter" idx="12"/>
          </p:nvPr>
        </p:nvSpPr>
        <p:spPr/>
        <p:txBody>
          <a:bodyPr/>
          <a:lstStyle>
            <a:lvl1pPr>
              <a:defRPr/>
            </a:lvl1pPr>
          </a:lstStyle>
          <a:p>
            <a:fld id="{D3ABCDFB-6764-450B-9A99-AAB84AEBF5A7}" type="slidenum">
              <a:rPr lang="ja-JP" altLang="en-US"/>
              <a:pPr/>
              <a:t>‹#›</a:t>
            </a:fld>
            <a:endParaRPr lang="ja-JP" altLang="en-US"/>
          </a:p>
        </p:txBody>
      </p:sp>
    </p:spTree>
    <p:extLst>
      <p:ext uri="{BB962C8B-B14F-4D97-AF65-F5344CB8AC3E}">
        <p14:creationId xmlns:p14="http://schemas.microsoft.com/office/powerpoint/2010/main" val="4134623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a:extLst>
              <a:ext uri="{FF2B5EF4-FFF2-40B4-BE49-F238E27FC236}">
                <a16:creationId xmlns:a16="http://schemas.microsoft.com/office/drawing/2014/main" id="{81BD5570-4F08-7A7C-083A-4E1D197F407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et modifiez le titre</a:t>
            </a:r>
          </a:p>
        </p:txBody>
      </p:sp>
      <p:sp>
        <p:nvSpPr>
          <p:cNvPr id="1027" name="Espace réservé du texte 2">
            <a:extLst>
              <a:ext uri="{FF2B5EF4-FFF2-40B4-BE49-F238E27FC236}">
                <a16:creationId xmlns:a16="http://schemas.microsoft.com/office/drawing/2014/main" id="{0666D0FE-6FD0-08F0-32EA-35EDC19357E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a:extLst>
              <a:ext uri="{FF2B5EF4-FFF2-40B4-BE49-F238E27FC236}">
                <a16:creationId xmlns:a16="http://schemas.microsoft.com/office/drawing/2014/main" id="{B7B47330-139C-7A3B-1919-CD96B6ADB026}"/>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CD7D2C42-BE71-4BA6-94F5-C0922107B43B}" type="datetimeFigureOut">
              <a:rPr lang="ja-JP" altLang="fr-FR"/>
              <a:pPr/>
              <a:t>2023/12/8</a:t>
            </a:fld>
            <a:endParaRPr lang="ja-JP" altLang="en-US"/>
          </a:p>
        </p:txBody>
      </p:sp>
      <p:sp>
        <p:nvSpPr>
          <p:cNvPr id="5" name="Espace réservé du pied de page 4">
            <a:extLst>
              <a:ext uri="{FF2B5EF4-FFF2-40B4-BE49-F238E27FC236}">
                <a16:creationId xmlns:a16="http://schemas.microsoft.com/office/drawing/2014/main" id="{E54BA98C-9557-5DDA-0A3F-D6C327B451A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ＭＳ Ｐゴシック" charset="0"/>
                <a:cs typeface="MS PGothic" charset="0"/>
              </a:defRPr>
            </a:lvl1pPr>
          </a:lstStyle>
          <a:p>
            <a:pPr>
              <a:defRPr/>
            </a:pPr>
            <a:endParaRPr lang="ja-JP" altLang="en-US"/>
          </a:p>
        </p:txBody>
      </p:sp>
      <p:sp>
        <p:nvSpPr>
          <p:cNvPr id="6" name="Espace réservé du numéro de diapositive 5">
            <a:extLst>
              <a:ext uri="{FF2B5EF4-FFF2-40B4-BE49-F238E27FC236}">
                <a16:creationId xmlns:a16="http://schemas.microsoft.com/office/drawing/2014/main" id="{2FF0E73A-7322-338F-EFB9-3D0C3208FC1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04358C90-B300-47EC-BA97-0F46D8A3B8C7}" type="slidenum">
              <a:rPr lang="ja-JP" altLang="en-US"/>
              <a:pPr/>
              <a:t>‹#›</a:t>
            </a:fld>
            <a:endParaRPr lang="ja-JP" altLang="en-US"/>
          </a:p>
        </p:txBody>
      </p:sp>
    </p:spTree>
  </p:cSld>
  <p:clrMap bg1="lt1" tx1="dk1" bg2="lt2" tx2="dk2" accent1="accent1" accent2="accent2" accent3="accent3" accent4="accent4" accent5="accent5" accent6="accent6" hlink="hlink" folHlink="folHlink"/>
  <p:sldLayoutIdLst>
    <p:sldLayoutId id="2147484522" r:id="rId1"/>
    <p:sldLayoutId id="2147484523" r:id="rId2"/>
    <p:sldLayoutId id="2147484524" r:id="rId3"/>
    <p:sldLayoutId id="2147484525" r:id="rId4"/>
    <p:sldLayoutId id="2147484526" r:id="rId5"/>
    <p:sldLayoutId id="2147484527" r:id="rId6"/>
    <p:sldLayoutId id="2147484528" r:id="rId7"/>
    <p:sldLayoutId id="2147484529" r:id="rId8"/>
    <p:sldLayoutId id="2147484530" r:id="rId9"/>
    <p:sldLayoutId id="2147484531" r:id="rId10"/>
    <p:sldLayoutId id="2147484532"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5.png"/><Relationship Id="rId3" Type="http://schemas.openxmlformats.org/officeDocument/2006/relationships/oleObject" Target="../embeddings/oleObject1.bin"/><Relationship Id="rId21" Type="http://schemas.openxmlformats.org/officeDocument/2006/relationships/oleObject" Target="../embeddings/oleObject2.bin"/><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notesSlide" Target="../notesSlides/notesSlide1.xml"/><Relationship Id="rId16" Type="http://schemas.openxmlformats.org/officeDocument/2006/relationships/image" Target="../media/image13.png"/><Relationship Id="rId20"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2.png"/><Relationship Id="rId10" Type="http://schemas.openxmlformats.org/officeDocument/2006/relationships/image" Target="../media/image7.png"/><Relationship Id="rId19" Type="http://schemas.openxmlformats.org/officeDocument/2006/relationships/image" Target="../media/image16.png"/><Relationship Id="rId4" Type="http://schemas.openxmlformats.org/officeDocument/2006/relationships/image" Target="../media/image1.emf"/><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1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5CF19D6-DB20-B229-D4D4-86C5A3FFC22E}"/>
              </a:ext>
            </a:extLst>
          </p:cNvPr>
          <p:cNvSpPr>
            <a:spLocks noGrp="1"/>
          </p:cNvSpPr>
          <p:nvPr>
            <p:ph type="sldNum" sz="quarter" idx="12"/>
          </p:nvPr>
        </p:nvSpPr>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fld id="{25AE432B-2EC6-4553-ACBE-991B803E3809}" type="slidenum">
              <a:rPr lang="en-US" altLang="fr-FR" sz="1200">
                <a:solidFill>
                  <a:srgbClr val="898989"/>
                </a:solidFill>
              </a:rPr>
              <a:pPr/>
              <a:t>1</a:t>
            </a:fld>
            <a:endParaRPr lang="en-US" altLang="fr-FR" sz="1200">
              <a:solidFill>
                <a:srgbClr val="898989"/>
              </a:solidFill>
            </a:endParaRPr>
          </a:p>
        </p:txBody>
      </p:sp>
      <p:graphicFrame>
        <p:nvGraphicFramePr>
          <p:cNvPr id="15362" name="Object 6">
            <a:extLst>
              <a:ext uri="{FF2B5EF4-FFF2-40B4-BE49-F238E27FC236}">
                <a16:creationId xmlns:a16="http://schemas.microsoft.com/office/drawing/2014/main" id="{F3726368-2964-7F6D-9772-8E08ED13E3A8}"/>
              </a:ext>
            </a:extLst>
          </p:cNvPr>
          <p:cNvGraphicFramePr>
            <a:graphicFrameLocks noChangeAspect="1"/>
          </p:cNvGraphicFramePr>
          <p:nvPr/>
        </p:nvGraphicFramePr>
        <p:xfrm>
          <a:off x="719138" y="752475"/>
          <a:ext cx="6350" cy="7938"/>
        </p:xfrm>
        <a:graphic>
          <a:graphicData uri="http://schemas.openxmlformats.org/presentationml/2006/ole">
            <mc:AlternateContent xmlns:mc="http://schemas.openxmlformats.org/markup-compatibility/2006">
              <mc:Choice xmlns:v="urn:schemas-microsoft-com:vml" Requires="v">
                <p:oleObj name="ビットマップ イメージ" r:id="rId3" imgW="25400" imgH="25400" progId="Paint.Picture">
                  <p:embed/>
                </p:oleObj>
              </mc:Choice>
              <mc:Fallback>
                <p:oleObj name="ビットマップ イメージ" r:id="rId3" imgW="25400" imgH="25400" progId="Paint.Picture">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138" y="752475"/>
                        <a:ext cx="6350" cy="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 name="タイトル 27">
            <a:extLst>
              <a:ext uri="{FF2B5EF4-FFF2-40B4-BE49-F238E27FC236}">
                <a16:creationId xmlns:a16="http://schemas.microsoft.com/office/drawing/2014/main" id="{6596C7C0-8B70-38D5-B3A4-4528A20469C1}"/>
              </a:ext>
            </a:extLst>
          </p:cNvPr>
          <p:cNvSpPr txBox="1">
            <a:spLocks/>
          </p:cNvSpPr>
          <p:nvPr/>
        </p:nvSpPr>
        <p:spPr>
          <a:xfrm>
            <a:off x="107950" y="4764088"/>
            <a:ext cx="8769350" cy="968375"/>
          </a:xfrm>
          <a:prstGeom prst="rect">
            <a:avLst/>
          </a:prstGeom>
        </p:spPr>
        <p:txBody>
          <a:bodyPr anchor="b"/>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ctr"/>
            <a:r>
              <a:rPr lang="fr-FR" altLang="ja-JP" sz="4800" dirty="0">
                <a:solidFill>
                  <a:srgbClr val="002060"/>
                </a:solidFill>
                <a:effectLst>
                  <a:outerShdw blurRad="38100" dist="38100" dir="2700000" algn="tl">
                    <a:srgbClr val="C0C0C0"/>
                  </a:outerShdw>
                </a:effectLst>
                <a:latin typeface="Arial Black" panose="020B0A04020102020204" pitchFamily="34" charset="0"/>
                <a:ea typeface="HGｺﾞｼｯｸE" panose="020B0909000000000000" pitchFamily="49" charset="-128"/>
              </a:rPr>
              <a:t>Sélection des cultures</a:t>
            </a:r>
          </a:p>
        </p:txBody>
      </p:sp>
      <p:grpSp>
        <p:nvGrpSpPr>
          <p:cNvPr id="15364" name="グループ化 23">
            <a:extLst>
              <a:ext uri="{FF2B5EF4-FFF2-40B4-BE49-F238E27FC236}">
                <a16:creationId xmlns:a16="http://schemas.microsoft.com/office/drawing/2014/main" id="{B28B7D2D-8A33-5AFE-AACA-87CEE54451CF}"/>
              </a:ext>
            </a:extLst>
          </p:cNvPr>
          <p:cNvGrpSpPr>
            <a:grpSpLocks/>
          </p:cNvGrpSpPr>
          <p:nvPr/>
        </p:nvGrpSpPr>
        <p:grpSpPr bwMode="auto">
          <a:xfrm>
            <a:off x="1187624" y="2564904"/>
            <a:ext cx="6696744" cy="1943596"/>
            <a:chOff x="7326" y="4691711"/>
            <a:chExt cx="9031295" cy="2160629"/>
          </a:xfrm>
        </p:grpSpPr>
        <p:pic>
          <p:nvPicPr>
            <p:cNvPr id="15368" name="図 5" descr="Fukyuin_02.png">
              <a:extLst>
                <a:ext uri="{FF2B5EF4-FFF2-40B4-BE49-F238E27FC236}">
                  <a16:creationId xmlns:a16="http://schemas.microsoft.com/office/drawing/2014/main" id="{99EC7286-7164-E17A-ADEB-96F83234C9B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67514" y="4848604"/>
              <a:ext cx="871107" cy="196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図 6">
              <a:extLst>
                <a:ext uri="{FF2B5EF4-FFF2-40B4-BE49-F238E27FC236}">
                  <a16:creationId xmlns:a16="http://schemas.microsoft.com/office/drawing/2014/main" id="{7F27801F-574D-4482-35CF-4939A6A2C5A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26" y="4715600"/>
              <a:ext cx="964119" cy="212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図 7">
              <a:extLst>
                <a:ext uri="{FF2B5EF4-FFF2-40B4-BE49-F238E27FC236}">
                  <a16:creationId xmlns:a16="http://schemas.microsoft.com/office/drawing/2014/main" id="{97FA8B40-C1D1-4F09-D144-637ECF5EAF3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91386" y="4758910"/>
              <a:ext cx="1005662" cy="2048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図 8">
              <a:extLst>
                <a:ext uri="{FF2B5EF4-FFF2-40B4-BE49-F238E27FC236}">
                  <a16:creationId xmlns:a16="http://schemas.microsoft.com/office/drawing/2014/main" id="{B630EB05-447E-6832-C1CC-96A4E9AB8F9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169096" y="4691711"/>
              <a:ext cx="762066" cy="2115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図 10">
              <a:extLst>
                <a:ext uri="{FF2B5EF4-FFF2-40B4-BE49-F238E27FC236}">
                  <a16:creationId xmlns:a16="http://schemas.microsoft.com/office/drawing/2014/main" id="{D99A9722-E0A0-7DEB-FAF4-C994917998A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228588" y="4691711"/>
              <a:ext cx="752011" cy="2160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3" name="図 14" descr="M_child01.png">
              <a:extLst>
                <a:ext uri="{FF2B5EF4-FFF2-40B4-BE49-F238E27FC236}">
                  <a16:creationId xmlns:a16="http://schemas.microsoft.com/office/drawing/2014/main" id="{FB56072F-1D18-46B1-58F0-E0FEE39E92F5}"/>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flipH="1">
              <a:off x="6833651" y="5013298"/>
              <a:ext cx="575879" cy="1793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4" name="図 15" descr="M_child02.png">
              <a:extLst>
                <a:ext uri="{FF2B5EF4-FFF2-40B4-BE49-F238E27FC236}">
                  <a16:creationId xmlns:a16="http://schemas.microsoft.com/office/drawing/2014/main" id="{F19D46E3-4BE5-458E-FCC6-9309B3644827}"/>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flipH="1">
              <a:off x="7742386" y="5037093"/>
              <a:ext cx="598779" cy="1793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5" name="図 16" descr="M_child03.png">
              <a:extLst>
                <a:ext uri="{FF2B5EF4-FFF2-40B4-BE49-F238E27FC236}">
                  <a16:creationId xmlns:a16="http://schemas.microsoft.com/office/drawing/2014/main" id="{E0FA6462-B61B-B004-4C16-AF217EB4BBF0}"/>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flipH="1">
              <a:off x="7392627" y="5606878"/>
              <a:ext cx="469694"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6" name="図 17" descr="W_child01.png">
              <a:extLst>
                <a:ext uri="{FF2B5EF4-FFF2-40B4-BE49-F238E27FC236}">
                  <a16:creationId xmlns:a16="http://schemas.microsoft.com/office/drawing/2014/main" id="{3D5A473A-65DF-0E09-0149-88F4CFA5DD53}"/>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flipH="1">
              <a:off x="1429496" y="5325312"/>
              <a:ext cx="628286" cy="149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7" name="図 18" descr="W_child02.png">
              <a:extLst>
                <a:ext uri="{FF2B5EF4-FFF2-40B4-BE49-F238E27FC236}">
                  <a16:creationId xmlns:a16="http://schemas.microsoft.com/office/drawing/2014/main" id="{E93DE18B-0DA0-38E0-67A8-ABE71EF3BB63}"/>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flipH="1">
              <a:off x="1946432" y="5305509"/>
              <a:ext cx="477701" cy="1491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8" name="図 19" descr="W_child03.png">
              <a:extLst>
                <a:ext uri="{FF2B5EF4-FFF2-40B4-BE49-F238E27FC236}">
                  <a16:creationId xmlns:a16="http://schemas.microsoft.com/office/drawing/2014/main" id="{0912F1CC-96C2-A724-7255-605EAD587A24}"/>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flipH="1">
              <a:off x="2291472" y="5316198"/>
              <a:ext cx="866713" cy="149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9" name="図 20" descr="Y_husband.png">
              <a:extLst>
                <a:ext uri="{FF2B5EF4-FFF2-40B4-BE49-F238E27FC236}">
                  <a16:creationId xmlns:a16="http://schemas.microsoft.com/office/drawing/2014/main" id="{B43F0023-61D8-C72E-560A-8608BD576FDC}"/>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flipH="1">
              <a:off x="2809564" y="4772264"/>
              <a:ext cx="952636" cy="2057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0" name="図 21" descr="Y_wife.png">
              <a:extLst>
                <a:ext uri="{FF2B5EF4-FFF2-40B4-BE49-F238E27FC236}">
                  <a16:creationId xmlns:a16="http://schemas.microsoft.com/office/drawing/2014/main" id="{37FA8EA8-B502-AAE5-3725-B468A0CBF65F}"/>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flipH="1">
              <a:off x="3507138" y="4767825"/>
              <a:ext cx="682859" cy="2057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1" name="図 22" descr="W_wife.png">
              <a:extLst>
                <a:ext uri="{FF2B5EF4-FFF2-40B4-BE49-F238E27FC236}">
                  <a16:creationId xmlns:a16="http://schemas.microsoft.com/office/drawing/2014/main" id="{CCAC857B-3BEA-8448-267F-26965E80ABF3}"/>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669551" y="4846384"/>
              <a:ext cx="929479" cy="1962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2" name="図 9">
              <a:extLst>
                <a:ext uri="{FF2B5EF4-FFF2-40B4-BE49-F238E27FC236}">
                  <a16:creationId xmlns:a16="http://schemas.microsoft.com/office/drawing/2014/main" id="{BBFD35F7-A7E4-7895-1BC3-733C4649A7E5}"/>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4666611" y="4697807"/>
              <a:ext cx="1054699" cy="2109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365" name="Picture 3">
            <a:extLst>
              <a:ext uri="{FF2B5EF4-FFF2-40B4-BE49-F238E27FC236}">
                <a16:creationId xmlns:a16="http://schemas.microsoft.com/office/drawing/2014/main" id="{BE59AE6B-28C5-BA83-0C34-B8090F93DB80}"/>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6879086" y="804504"/>
            <a:ext cx="1840367" cy="718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366" name="Object 6">
            <a:extLst>
              <a:ext uri="{FF2B5EF4-FFF2-40B4-BE49-F238E27FC236}">
                <a16:creationId xmlns:a16="http://schemas.microsoft.com/office/drawing/2014/main" id="{B9B4E9A5-F58F-A469-5B46-DB9FFC3E34D2}"/>
              </a:ext>
            </a:extLst>
          </p:cNvPr>
          <p:cNvGraphicFramePr>
            <a:graphicFrameLocks noChangeAspect="1"/>
          </p:cNvGraphicFramePr>
          <p:nvPr>
            <p:extLst>
              <p:ext uri="{D42A27DB-BD31-4B8C-83A1-F6EECF244321}">
                <p14:modId xmlns:p14="http://schemas.microsoft.com/office/powerpoint/2010/main" val="2878965025"/>
              </p:ext>
            </p:extLst>
          </p:nvPr>
        </p:nvGraphicFramePr>
        <p:xfrm>
          <a:off x="508273" y="533314"/>
          <a:ext cx="1470585" cy="1260847"/>
        </p:xfrm>
        <a:graphic>
          <a:graphicData uri="http://schemas.openxmlformats.org/presentationml/2006/ole">
            <mc:AlternateContent xmlns:mc="http://schemas.openxmlformats.org/markup-compatibility/2006">
              <mc:Choice xmlns:v="urn:schemas-microsoft-com:vml" Requires="v">
                <p:oleObj name="ビットマップ イメージ" r:id="rId21" imgW="5819048" imgH="4982270" progId="Paint.Picture">
                  <p:embed/>
                </p:oleObj>
              </mc:Choice>
              <mc:Fallback>
                <p:oleObj name="ビットマップ イメージ" r:id="rId21" imgW="5819048" imgH="4982270" progId="Paint.Picture">
                  <p:embed/>
                  <p:pic>
                    <p:nvPicPr>
                      <p:cNvPr id="0" name="Object 6"/>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08273" y="533314"/>
                        <a:ext cx="1470585" cy="1260847"/>
                      </a:xfrm>
                      <a:prstGeom prst="rect">
                        <a:avLst/>
                      </a:prstGeom>
                      <a:noFill/>
                      <a:ln>
                        <a:noFill/>
                      </a:ln>
                    </p:spPr>
                  </p:pic>
                </p:oleObj>
              </mc:Fallback>
            </mc:AlternateContent>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7460" name="Rectangle 36">
            <a:extLst>
              <a:ext uri="{FF2B5EF4-FFF2-40B4-BE49-F238E27FC236}">
                <a16:creationId xmlns:a16="http://schemas.microsoft.com/office/drawing/2014/main" id="{7532E5EF-3B7A-CA0A-19B9-C69ED76819D3}"/>
              </a:ext>
            </a:extLst>
          </p:cNvPr>
          <p:cNvSpPr>
            <a:spLocks noChangeArrowheads="1"/>
          </p:cNvSpPr>
          <p:nvPr/>
        </p:nvSpPr>
        <p:spPr bwMode="auto">
          <a:xfrm>
            <a:off x="568325" y="1098550"/>
            <a:ext cx="8208963" cy="1008063"/>
          </a:xfrm>
          <a:prstGeom prst="rect">
            <a:avLst/>
          </a:prstGeom>
          <a:noFill/>
          <a:ln>
            <a:noFill/>
          </a:ln>
          <a:effectLst/>
        </p:spPr>
        <p:txBody>
          <a:bodyPr/>
          <a:lstStyle/>
          <a:p>
            <a:pPr marL="342900" indent="-342900" eaLnBrk="1" hangingPunct="1">
              <a:lnSpc>
                <a:spcPct val="90000"/>
              </a:lnSpc>
              <a:spcBef>
                <a:spcPct val="20000"/>
              </a:spcBef>
              <a:buClr>
                <a:schemeClr val="tx2"/>
              </a:buClr>
              <a:buSzPct val="70000"/>
              <a:buFont typeface="Wingdings" charset="0"/>
              <a:buNone/>
              <a:defRPr/>
            </a:pPr>
            <a:r>
              <a:rPr lang="fr-FR" altLang="ja-JP" sz="2800" b="1">
                <a:solidFill>
                  <a:srgbClr val="0000CC"/>
                </a:solidFill>
                <a:effectLst>
                  <a:outerShdw blurRad="38100" dist="38100" dir="2700000" algn="tl">
                    <a:srgbClr val="DDDDDD"/>
                  </a:outerShdw>
                </a:effectLst>
                <a:latin typeface="Arial" charset="0"/>
                <a:ea typeface="MS PGothic" charset="0"/>
                <a:cs typeface="MS PGothic" charset="0"/>
              </a:rPr>
              <a:t>Ex.) Classement des cultures faite par le groupe des producteurs</a:t>
            </a:r>
            <a:endParaRPr lang="fr-FR" altLang="ja-JP" sz="2800">
              <a:solidFill>
                <a:srgbClr val="0000CC"/>
              </a:solidFill>
              <a:latin typeface="Verdana" charset="0"/>
              <a:ea typeface="MS PGothic" charset="0"/>
              <a:cs typeface="MS PGothic" charset="0"/>
            </a:endParaRPr>
          </a:p>
        </p:txBody>
      </p:sp>
      <p:graphicFrame>
        <p:nvGraphicFramePr>
          <p:cNvPr id="181287" name="Group 39">
            <a:extLst>
              <a:ext uri="{FF2B5EF4-FFF2-40B4-BE49-F238E27FC236}">
                <a16:creationId xmlns:a16="http://schemas.microsoft.com/office/drawing/2014/main" id="{F9924758-1F78-8A02-CF81-C4F9EC7B7B0F}"/>
              </a:ext>
            </a:extLst>
          </p:cNvPr>
          <p:cNvGraphicFramePr>
            <a:graphicFrameLocks noGrp="1"/>
          </p:cNvGraphicFramePr>
          <p:nvPr>
            <p:ph sz="half" idx="4294967295"/>
          </p:nvPr>
        </p:nvGraphicFramePr>
        <p:xfrm>
          <a:off x="466725" y="2708275"/>
          <a:ext cx="8281988" cy="3714123"/>
        </p:xfrm>
        <a:graphic>
          <a:graphicData uri="http://schemas.openxmlformats.org/drawingml/2006/table">
            <a:tbl>
              <a:tblPr/>
              <a:tblGrid>
                <a:gridCol w="2376488">
                  <a:extLst>
                    <a:ext uri="{9D8B030D-6E8A-4147-A177-3AD203B41FA5}">
                      <a16:colId xmlns:a16="http://schemas.microsoft.com/office/drawing/2014/main" val="3403371255"/>
                    </a:ext>
                  </a:extLst>
                </a:gridCol>
                <a:gridCol w="3960812">
                  <a:extLst>
                    <a:ext uri="{9D8B030D-6E8A-4147-A177-3AD203B41FA5}">
                      <a16:colId xmlns:a16="http://schemas.microsoft.com/office/drawing/2014/main" val="4072956639"/>
                    </a:ext>
                  </a:extLst>
                </a:gridCol>
                <a:gridCol w="1944688">
                  <a:extLst>
                    <a:ext uri="{9D8B030D-6E8A-4147-A177-3AD203B41FA5}">
                      <a16:colId xmlns:a16="http://schemas.microsoft.com/office/drawing/2014/main" val="547707258"/>
                    </a:ext>
                  </a:extLst>
                </a:gridCol>
              </a:tblGrid>
              <a:tr h="1358900">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tabLst/>
                      </a:pPr>
                      <a:r>
                        <a:rPr kumimoji="0" lang="en-US" altLang="ja-JP" sz="2400" b="1" i="0" u="none" strike="noStrike" cap="none" normalizeH="0" baseline="0">
                          <a:ln>
                            <a:noFill/>
                          </a:ln>
                          <a:solidFill>
                            <a:schemeClr val="tx1"/>
                          </a:solidFill>
                          <a:effectLst>
                            <a:outerShdw blurRad="38100" dist="38100" dir="2700000" algn="tl">
                              <a:srgbClr val="FFFFFF"/>
                            </a:outerShdw>
                          </a:effectLst>
                          <a:latin typeface="Arial" panose="020B0604020202020204" pitchFamily="34" charset="0"/>
                          <a:ea typeface="ＭＳ Ｐゴシック" panose="020B0600070205080204" pitchFamily="50" charset="-128"/>
                        </a:rPr>
                        <a:t>Nom des cultures</a:t>
                      </a:r>
                    </a:p>
                  </a:txBody>
                  <a:tcPr marL="90000" marR="90000" marT="46752" marB="4675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9D7E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tabLst/>
                      </a:pPr>
                      <a:r>
                        <a:rPr kumimoji="0" lang="en-US" altLang="ja-JP" sz="2400" b="1" i="0" u="none" strike="noStrike" cap="none" normalizeH="0" baseline="0">
                          <a:ln>
                            <a:noFill/>
                          </a:ln>
                          <a:solidFill>
                            <a:schemeClr val="tx1"/>
                          </a:solidFill>
                          <a:effectLst>
                            <a:outerShdw blurRad="38100" dist="38100" dir="2700000" algn="tl">
                              <a:srgbClr val="FFFFFF"/>
                            </a:outerShdw>
                          </a:effectLst>
                          <a:latin typeface="Arial" panose="020B0604020202020204" pitchFamily="34" charset="0"/>
                          <a:ea typeface="ＭＳ Ｐゴシック" panose="020B0600070205080204" pitchFamily="50" charset="-128"/>
                        </a:rPr>
                        <a:t>Nb. de membres qui ont choisi le produit / nb total des</a:t>
                      </a:r>
                      <a:r>
                        <a:rPr kumimoji="0" lang="en-US" altLang="ja-JP" sz="2800" b="1" i="0" u="none" strike="noStrike" cap="none" normalizeH="0" baseline="0">
                          <a:ln>
                            <a:noFill/>
                          </a:ln>
                          <a:solidFill>
                            <a:schemeClr val="tx1"/>
                          </a:solidFill>
                          <a:effectLst>
                            <a:outerShdw blurRad="38100" dist="38100" dir="2700000" algn="tl">
                              <a:srgbClr val="FFFFFF"/>
                            </a:outerShdw>
                          </a:effectLst>
                          <a:latin typeface="Arial" panose="020B0604020202020204" pitchFamily="34" charset="0"/>
                          <a:ea typeface="ＭＳ Ｐゴシック" panose="020B0600070205080204" pitchFamily="50" charset="-128"/>
                        </a:rPr>
                        <a:t> </a:t>
                      </a:r>
                      <a:r>
                        <a:rPr kumimoji="0" lang="en-US" altLang="ja-JP" sz="2400" b="1" i="0" u="none" strike="noStrike" cap="none" normalizeH="0" baseline="0">
                          <a:ln>
                            <a:noFill/>
                          </a:ln>
                          <a:solidFill>
                            <a:schemeClr val="tx1"/>
                          </a:solidFill>
                          <a:effectLst>
                            <a:outerShdw blurRad="38100" dist="38100" dir="2700000" algn="tl">
                              <a:srgbClr val="FFFFFF"/>
                            </a:outerShdw>
                          </a:effectLst>
                          <a:latin typeface="Arial" panose="020B0604020202020204" pitchFamily="34" charset="0"/>
                          <a:ea typeface="ＭＳ Ｐゴシック" panose="020B0600070205080204" pitchFamily="50" charset="-128"/>
                        </a:rPr>
                        <a:t>participants</a:t>
                      </a:r>
                      <a:endParaRPr kumimoji="0" lang="en-US" altLang="ja-JP" sz="2800" b="1" i="0" u="none" strike="noStrike" cap="none" normalizeH="0" baseline="0">
                        <a:ln>
                          <a:noFill/>
                        </a:ln>
                        <a:solidFill>
                          <a:schemeClr val="tx1"/>
                        </a:solidFill>
                        <a:effectLst>
                          <a:outerShdw blurRad="38100" dist="38100" dir="2700000" algn="tl">
                            <a:srgbClr val="FFFFFF"/>
                          </a:outerShdw>
                        </a:effectLst>
                        <a:latin typeface="Arial" panose="020B0604020202020204" pitchFamily="34" charset="0"/>
                        <a:ea typeface="ＭＳ Ｐゴシック" panose="020B0600070205080204" pitchFamily="50" charset="-128"/>
                      </a:endParaRPr>
                    </a:p>
                  </a:txBody>
                  <a:tcPr marL="90000" marR="90000" marT="46752" marB="467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9D7E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tabLst/>
                      </a:pPr>
                      <a:r>
                        <a:rPr kumimoji="0" lang="en-US" altLang="ja-JP" sz="2400" b="1" i="0" u="none" strike="noStrike" cap="none" normalizeH="0" baseline="0">
                          <a:ln>
                            <a:noFill/>
                          </a:ln>
                          <a:solidFill>
                            <a:schemeClr val="tx1"/>
                          </a:solidFill>
                          <a:effectLst>
                            <a:outerShdw blurRad="38100" dist="38100" dir="2700000" algn="tl">
                              <a:srgbClr val="FFFFFF"/>
                            </a:outerShdw>
                          </a:effectLst>
                          <a:latin typeface="Arial" panose="020B0604020202020204" pitchFamily="34" charset="0"/>
                          <a:ea typeface="ＭＳ Ｐゴシック" panose="020B0600070205080204" pitchFamily="50" charset="-128"/>
                        </a:rPr>
                        <a:t>Classement des cultures</a:t>
                      </a:r>
                    </a:p>
                  </a:txBody>
                  <a:tcPr marL="90000" marR="90000" marT="46752" marB="4675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9D7E2"/>
                    </a:solidFill>
                  </a:tcPr>
                </a:tc>
                <a:extLst>
                  <a:ext uri="{0D108BD9-81ED-4DB2-BD59-A6C34878D82A}">
                    <a16:rowId xmlns:a16="http://schemas.microsoft.com/office/drawing/2014/main" val="2946151538"/>
                  </a:ext>
                </a:extLst>
              </a:tr>
              <a:tr h="587375">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en-US" altLang="ja-JP" sz="2300" b="1"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Piment</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tabLst/>
                      </a:pPr>
                      <a:r>
                        <a:rPr kumimoji="0" lang="en-US" altLang="ja-JP" sz="2300" b="1"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0 membres/22 membres</a:t>
                      </a:r>
                    </a:p>
                  </a:txBody>
                  <a:tcPr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tabLst/>
                      </a:pPr>
                      <a:endParaRPr kumimoji="0" lang="en-US" altLang="ja-JP" sz="2300" b="1" i="0" u="none" strike="noStrike" cap="none" normalizeH="0" baseline="30000">
                        <a:ln>
                          <a:noFill/>
                        </a:ln>
                        <a:solidFill>
                          <a:schemeClr val="tx1"/>
                        </a:solidFill>
                        <a:effectLst/>
                        <a:latin typeface="Arial" panose="020B0604020202020204" pitchFamily="34" charset="0"/>
                        <a:ea typeface="ＭＳ Ｐゴシック" panose="020B0600070205080204" pitchFamily="50" charset="-128"/>
                      </a:endParaRPr>
                    </a:p>
                  </a:txBody>
                  <a:tcPr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003351105"/>
                  </a:ext>
                </a:extLst>
              </a:tr>
              <a:tr h="441325">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en-US" altLang="ja-JP" sz="2300" b="1"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Tomate</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tabLst/>
                      </a:pPr>
                      <a:r>
                        <a:rPr kumimoji="0" lang="en-US" altLang="ja-JP" sz="2300" b="1"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1 membres/22 membres</a:t>
                      </a:r>
                    </a:p>
                  </a:txBody>
                  <a:tcPr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tabLst/>
                      </a:pPr>
                      <a:endParaRPr kumimoji="0" lang="en-US" altLang="ja-JP" sz="2300" b="1"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277111980"/>
                  </a:ext>
                </a:extLst>
              </a:tr>
              <a:tr h="441325">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en-US" altLang="ja-JP" sz="2300" b="1"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Aubergine</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tabLst/>
                      </a:pPr>
                      <a:r>
                        <a:rPr kumimoji="0" lang="en-US" altLang="ja-JP" sz="2300" b="1"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1 membres/22 membres</a:t>
                      </a:r>
                    </a:p>
                  </a:txBody>
                  <a:tcPr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tabLst/>
                      </a:pPr>
                      <a:endParaRPr kumimoji="0" lang="en-US" altLang="ja-JP" sz="2300" b="1" i="0" u="none" strike="noStrike" cap="none" normalizeH="0" baseline="30000">
                        <a:ln>
                          <a:noFill/>
                        </a:ln>
                        <a:solidFill>
                          <a:schemeClr val="tx1"/>
                        </a:solidFill>
                        <a:effectLst/>
                        <a:latin typeface="Arial" panose="020B0604020202020204" pitchFamily="34" charset="0"/>
                        <a:ea typeface="ＭＳ Ｐゴシック" panose="020B0600070205080204" pitchFamily="50" charset="-128"/>
                      </a:endParaRPr>
                    </a:p>
                  </a:txBody>
                  <a:tcPr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592028903"/>
                  </a:ext>
                </a:extLst>
              </a:tr>
              <a:tr h="441325">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en-US" altLang="ja-JP" sz="2300" b="1" i="0" u="none" strike="noStrike" cap="none" normalizeH="0" baseline="0">
                          <a:ln>
                            <a:noFill/>
                          </a:ln>
                          <a:solidFill>
                            <a:srgbClr val="FF0000"/>
                          </a:solidFill>
                          <a:effectLst/>
                          <a:latin typeface="Arial" panose="020B0604020202020204" pitchFamily="34" charset="0"/>
                          <a:ea typeface="ＭＳ Ｐゴシック" panose="020B0600070205080204" pitchFamily="50" charset="-128"/>
                        </a:rPr>
                        <a:t>Oignon</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tabLst/>
                      </a:pPr>
                      <a:r>
                        <a:rPr kumimoji="0" lang="en-US" altLang="ja-JP" sz="2300" b="1" i="0" u="none" strike="noStrike" cap="none" normalizeH="0" baseline="0">
                          <a:ln>
                            <a:noFill/>
                          </a:ln>
                          <a:solidFill>
                            <a:srgbClr val="FF0000"/>
                          </a:solidFill>
                          <a:effectLst/>
                          <a:latin typeface="Arial" panose="020B0604020202020204" pitchFamily="34" charset="0"/>
                          <a:ea typeface="ＭＳ Ｐゴシック" panose="020B0600070205080204" pitchFamily="50" charset="-128"/>
                        </a:rPr>
                        <a:t>20 membres/22 membres</a:t>
                      </a:r>
                    </a:p>
                  </a:txBody>
                  <a:tcPr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tabLst/>
                      </a:pPr>
                      <a:r>
                        <a:rPr kumimoji="0" lang="en-US" altLang="ja-JP" sz="2300" b="1" i="0" u="none" strike="noStrike" cap="none" normalizeH="0" baseline="0">
                          <a:ln>
                            <a:noFill/>
                          </a:ln>
                          <a:solidFill>
                            <a:srgbClr val="FF0000"/>
                          </a:solidFill>
                          <a:effectLst/>
                          <a:latin typeface="Arial" panose="020B0604020202020204" pitchFamily="34" charset="0"/>
                          <a:ea typeface="ＭＳ Ｐゴシック" panose="020B0600070205080204" pitchFamily="50" charset="-128"/>
                        </a:rPr>
                        <a:t>1</a:t>
                      </a:r>
                      <a:r>
                        <a:rPr kumimoji="0" lang="en-US" altLang="ja-JP" sz="2300" b="1" i="0" u="none" strike="noStrike" cap="none" normalizeH="0" baseline="30000">
                          <a:ln>
                            <a:noFill/>
                          </a:ln>
                          <a:solidFill>
                            <a:srgbClr val="FF0000"/>
                          </a:solidFill>
                          <a:effectLst/>
                          <a:latin typeface="Arial" panose="020B0604020202020204" pitchFamily="34" charset="0"/>
                          <a:ea typeface="ＭＳ Ｐゴシック" panose="020B0600070205080204" pitchFamily="50" charset="-128"/>
                        </a:rPr>
                        <a:t>er</a:t>
                      </a:r>
                      <a:r>
                        <a:rPr kumimoji="0" lang="en-US" altLang="ja-JP" sz="2300" b="1" i="0" u="none" strike="noStrike" cap="none" normalizeH="0" baseline="0">
                          <a:ln>
                            <a:noFill/>
                          </a:ln>
                          <a:solidFill>
                            <a:srgbClr val="FF0000"/>
                          </a:solidFill>
                          <a:effectLst/>
                          <a:latin typeface="Arial" panose="020B0604020202020204" pitchFamily="34" charset="0"/>
                          <a:ea typeface="ＭＳ Ｐゴシック" panose="020B0600070205080204" pitchFamily="50" charset="-128"/>
                        </a:rPr>
                        <a:t> culture</a:t>
                      </a:r>
                      <a:endParaRPr kumimoji="0" lang="en-US" altLang="ja-JP" sz="2300" b="1" i="0" u="none" strike="noStrike" cap="none" normalizeH="0" baseline="30000">
                        <a:ln>
                          <a:noFill/>
                        </a:ln>
                        <a:solidFill>
                          <a:srgbClr val="FF0000"/>
                        </a:solidFill>
                        <a:effectLst/>
                        <a:latin typeface="Arial" panose="020B0604020202020204" pitchFamily="34" charset="0"/>
                        <a:ea typeface="ＭＳ Ｐゴシック" panose="020B0600070205080204" pitchFamily="50" charset="-128"/>
                      </a:endParaRPr>
                    </a:p>
                  </a:txBody>
                  <a:tcPr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661302585"/>
                  </a:ext>
                </a:extLst>
              </a:tr>
              <a:tr h="441325">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en-US" altLang="ja-JP" sz="2300" b="1"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Chou</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tabLst/>
                      </a:pPr>
                      <a:r>
                        <a:rPr kumimoji="0" lang="en-US" altLang="ja-JP" sz="2300" b="1"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0 membres/22 membres</a:t>
                      </a:r>
                    </a:p>
                  </a:txBody>
                  <a:tcPr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tabLst/>
                      </a:pPr>
                      <a:endParaRPr kumimoji="0" lang="en-US" altLang="ja-JP" sz="2300" b="1" i="0" u="none" strike="noStrike" cap="none" normalizeH="0" baseline="30000">
                        <a:ln>
                          <a:noFill/>
                        </a:ln>
                        <a:solidFill>
                          <a:schemeClr val="tx1"/>
                        </a:solidFill>
                        <a:effectLst/>
                        <a:latin typeface="Arial" panose="020B0604020202020204" pitchFamily="34" charset="0"/>
                        <a:ea typeface="ＭＳ Ｐゴシック" panose="020B0600070205080204" pitchFamily="50" charset="-128"/>
                      </a:endParaRPr>
                    </a:p>
                  </a:txBody>
                  <a:tcPr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664229564"/>
                  </a:ext>
                </a:extLst>
              </a:tr>
            </a:tbl>
          </a:graphicData>
        </a:graphic>
      </p:graphicFrame>
      <p:sp>
        <p:nvSpPr>
          <p:cNvPr id="487504" name="Rectangle 80">
            <a:extLst>
              <a:ext uri="{FF2B5EF4-FFF2-40B4-BE49-F238E27FC236}">
                <a16:creationId xmlns:a16="http://schemas.microsoft.com/office/drawing/2014/main" id="{D4314013-D8E2-7E6E-30F9-FC3F8355539B}"/>
              </a:ext>
            </a:extLst>
          </p:cNvPr>
          <p:cNvSpPr>
            <a:spLocks noChangeArrowheads="1"/>
          </p:cNvSpPr>
          <p:nvPr/>
        </p:nvSpPr>
        <p:spPr bwMode="auto">
          <a:xfrm>
            <a:off x="541338" y="2276475"/>
            <a:ext cx="2085975" cy="431800"/>
          </a:xfrm>
          <a:prstGeom prst="rect">
            <a:avLst/>
          </a:prstGeom>
          <a:noFill/>
          <a:ln>
            <a:noFill/>
          </a:ln>
          <a:effectLst/>
        </p:spPr>
        <p:txBody>
          <a:bodyPr/>
          <a:lstStyle/>
          <a:p>
            <a:pPr marL="342900" indent="-342900" eaLnBrk="1" hangingPunct="1">
              <a:lnSpc>
                <a:spcPct val="90000"/>
              </a:lnSpc>
              <a:spcBef>
                <a:spcPct val="20000"/>
              </a:spcBef>
              <a:buClr>
                <a:schemeClr val="tx2"/>
              </a:buClr>
              <a:buSzPct val="70000"/>
              <a:buFont typeface="Wingdings" charset="0"/>
              <a:buNone/>
              <a:defRPr/>
            </a:pPr>
            <a:r>
              <a:rPr lang="en-US" altLang="ja-JP" sz="2800" b="1">
                <a:effectLst>
                  <a:outerShdw blurRad="38100" dist="38100" dir="2700000" algn="tl">
                    <a:srgbClr val="DDDDDD"/>
                  </a:outerShdw>
                </a:effectLst>
                <a:latin typeface="Arial" charset="0"/>
                <a:ea typeface="MS PGothic" charset="0"/>
                <a:cs typeface="MS PGothic" charset="0"/>
              </a:rPr>
              <a:t>1</a:t>
            </a:r>
            <a:r>
              <a:rPr lang="en-US" altLang="ja-JP" sz="2800" b="1" baseline="30000">
                <a:effectLst>
                  <a:outerShdw blurRad="38100" dist="38100" dir="2700000" algn="tl">
                    <a:srgbClr val="DDDDDD"/>
                  </a:outerShdw>
                </a:effectLst>
                <a:latin typeface="Arial" charset="0"/>
                <a:ea typeface="MS PGothic" charset="0"/>
                <a:cs typeface="MS PGothic" charset="0"/>
              </a:rPr>
              <a:t>er</a:t>
            </a:r>
            <a:r>
              <a:rPr lang="en-US" altLang="ja-JP" sz="2800" b="1">
                <a:effectLst>
                  <a:outerShdw blurRad="38100" dist="38100" dir="2700000" algn="tl">
                    <a:srgbClr val="DDDDDD"/>
                  </a:outerShdw>
                </a:effectLst>
                <a:latin typeface="Arial" charset="0"/>
                <a:ea typeface="MS PGothic" charset="0"/>
                <a:cs typeface="MS PGothic" charset="0"/>
              </a:rPr>
              <a:t> culture</a:t>
            </a:r>
            <a:endParaRPr lang="en-US" altLang="ja-JP" sz="2800">
              <a:latin typeface="Verdana" charset="0"/>
              <a:ea typeface="MS PGothic" charset="0"/>
              <a:cs typeface="MS PGothic" charset="0"/>
            </a:endParaRPr>
          </a:p>
        </p:txBody>
      </p:sp>
      <p:sp>
        <p:nvSpPr>
          <p:cNvPr id="31777" name="Slide Number Placeholder 5">
            <a:extLst>
              <a:ext uri="{FF2B5EF4-FFF2-40B4-BE49-F238E27FC236}">
                <a16:creationId xmlns:a16="http://schemas.microsoft.com/office/drawing/2014/main" id="{6CC16ED1-453F-948D-FD95-AA30A388A3C7}"/>
              </a:ext>
            </a:extLst>
          </p:cNvPr>
          <p:cNvSpPr txBox="1">
            <a:spLocks noGrp="1"/>
          </p:cNvSpPr>
          <p:nvPr/>
        </p:nvSpPr>
        <p:spPr bwMode="auto">
          <a:xfrm>
            <a:off x="6858000" y="6524625"/>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r"/>
            <a:fld id="{E3CD815A-A059-4023-8650-279666B2B76C}" type="slidenum">
              <a:rPr lang="en-US" altLang="ja-JP" sz="1200"/>
              <a:pPr algn="r"/>
              <a:t>10</a:t>
            </a:fld>
            <a:endParaRPr lang="en-US" altLang="ja-JP" sz="1900"/>
          </a:p>
        </p:txBody>
      </p:sp>
      <p:sp>
        <p:nvSpPr>
          <p:cNvPr id="8" name="Rectangle 9">
            <a:extLst>
              <a:ext uri="{FF2B5EF4-FFF2-40B4-BE49-F238E27FC236}">
                <a16:creationId xmlns:a16="http://schemas.microsoft.com/office/drawing/2014/main" id="{19A9CEE8-5AAB-3172-A951-FB129D686C13}"/>
              </a:ext>
            </a:extLst>
          </p:cNvPr>
          <p:cNvSpPr/>
          <p:nvPr/>
        </p:nvSpPr>
        <p:spPr>
          <a:xfrm>
            <a:off x="395536" y="437233"/>
            <a:ext cx="8352928" cy="523220"/>
          </a:xfrm>
          <a:prstGeom prst="rect">
            <a:avLst/>
          </a:prstGeom>
          <a:solidFill>
            <a:schemeClr val="accent4">
              <a:lumMod val="20000"/>
              <a:lumOff val="80000"/>
            </a:schemeClr>
          </a:solidFill>
          <a:ln w="38100">
            <a:solidFill>
              <a:schemeClr val="tx1"/>
            </a:solidFill>
          </a:ln>
          <a:scene3d>
            <a:camera prst="orthographicFront">
              <a:rot lat="0" lon="0" rev="0"/>
            </a:camera>
            <a:lightRig rig="balanced" dir="t">
              <a:rot lat="0" lon="0" rev="8700000"/>
            </a:lightRig>
          </a:scene3d>
        </p:spPr>
        <p:txBody>
          <a:bodyPr>
            <a:spAutoFit/>
          </a:bodyPr>
          <a:lstStyle/>
          <a:p>
            <a:pPr algn="ctr" eaLnBrk="1" hangingPunct="1">
              <a:defRPr/>
            </a:pPr>
            <a:r>
              <a:rPr lang="fr-FR" sz="2800" dirty="0">
                <a:latin typeface="Tahoma" panose="020B0604030504040204" pitchFamily="34" charset="0"/>
                <a:ea typeface="Tahoma" panose="020B0604030504040204" pitchFamily="34" charset="0"/>
                <a:cs typeface="Tahoma" panose="020B0604030504040204" pitchFamily="34" charset="0"/>
              </a:rPr>
              <a:t>  4. PROCEDURES (</a:t>
            </a:r>
            <a:r>
              <a:rPr lang="fr-FR" sz="2800" dirty="0">
                <a:solidFill>
                  <a:srgbClr val="0070C0"/>
                </a:solidFill>
                <a:latin typeface="Tahoma" panose="020B0604030504040204" pitchFamily="34" charset="0"/>
                <a:ea typeface="Tahoma" panose="020B0604030504040204" pitchFamily="34" charset="0"/>
                <a:cs typeface="Tahoma" panose="020B0604030504040204" pitchFamily="34" charset="0"/>
              </a:rPr>
              <a:t>classement des cultures</a:t>
            </a:r>
            <a:r>
              <a:rPr lang="fr-FR" sz="2800" dirty="0">
                <a:latin typeface="Tahoma" panose="020B0604030504040204" pitchFamily="34" charset="0"/>
                <a:ea typeface="Tahoma" panose="020B0604030504040204" pitchFamily="34" charset="0"/>
                <a:cs typeface="Tahoma" panose="020B0604030504040204" pitchFamily="34" charset="0"/>
              </a:rPr>
              <a:t>)(suite)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83337" name="Group 41">
            <a:extLst>
              <a:ext uri="{FF2B5EF4-FFF2-40B4-BE49-F238E27FC236}">
                <a16:creationId xmlns:a16="http://schemas.microsoft.com/office/drawing/2014/main" id="{3C12BCC9-24F2-30E8-F9EF-F79D89A36D13}"/>
              </a:ext>
            </a:extLst>
          </p:cNvPr>
          <p:cNvGraphicFramePr>
            <a:graphicFrameLocks noGrp="1"/>
          </p:cNvGraphicFramePr>
          <p:nvPr>
            <p:ph sz="half" idx="4294967295"/>
            <p:extLst>
              <p:ext uri="{D42A27DB-BD31-4B8C-83A1-F6EECF244321}">
                <p14:modId xmlns:p14="http://schemas.microsoft.com/office/powerpoint/2010/main" val="75681118"/>
              </p:ext>
            </p:extLst>
          </p:nvPr>
        </p:nvGraphicFramePr>
        <p:xfrm>
          <a:off x="478954" y="2565910"/>
          <a:ext cx="8281987" cy="3476895"/>
        </p:xfrm>
        <a:graphic>
          <a:graphicData uri="http://schemas.openxmlformats.org/drawingml/2006/table">
            <a:tbl>
              <a:tblPr/>
              <a:tblGrid>
                <a:gridCol w="2374900">
                  <a:extLst>
                    <a:ext uri="{9D8B030D-6E8A-4147-A177-3AD203B41FA5}">
                      <a16:colId xmlns:a16="http://schemas.microsoft.com/office/drawing/2014/main" val="680549880"/>
                    </a:ext>
                  </a:extLst>
                </a:gridCol>
                <a:gridCol w="3890962">
                  <a:extLst>
                    <a:ext uri="{9D8B030D-6E8A-4147-A177-3AD203B41FA5}">
                      <a16:colId xmlns:a16="http://schemas.microsoft.com/office/drawing/2014/main" val="3915478912"/>
                    </a:ext>
                  </a:extLst>
                </a:gridCol>
                <a:gridCol w="2016125">
                  <a:extLst>
                    <a:ext uri="{9D8B030D-6E8A-4147-A177-3AD203B41FA5}">
                      <a16:colId xmlns:a16="http://schemas.microsoft.com/office/drawing/2014/main" val="2196359642"/>
                    </a:ext>
                  </a:extLst>
                </a:gridCol>
              </a:tblGrid>
              <a:tr h="1358900">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tabLst/>
                      </a:pPr>
                      <a:r>
                        <a:rPr kumimoji="0" lang="en-US" altLang="ja-JP" sz="24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a typeface="ＭＳ Ｐゴシック" panose="020B0600070205080204" pitchFamily="50" charset="-128"/>
                        </a:rPr>
                        <a:t>Nom des cultures</a:t>
                      </a:r>
                    </a:p>
                  </a:txBody>
                  <a:tcPr marL="90000" marR="90000" marT="46729" marB="46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9D7E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tabLst/>
                      </a:pPr>
                      <a:r>
                        <a:rPr kumimoji="0" lang="en-US" altLang="ja-JP" sz="2400" b="1" i="0" u="none" strike="noStrike" cap="none" normalizeH="0" baseline="0">
                          <a:ln>
                            <a:noFill/>
                          </a:ln>
                          <a:solidFill>
                            <a:schemeClr val="tx1"/>
                          </a:solidFill>
                          <a:effectLst>
                            <a:outerShdw blurRad="38100" dist="38100" dir="2700000" algn="tl">
                              <a:srgbClr val="FFFFFF"/>
                            </a:outerShdw>
                          </a:effectLst>
                          <a:latin typeface="Arial" panose="020B0604020202020204" pitchFamily="34" charset="0"/>
                          <a:ea typeface="ＭＳ Ｐゴシック" panose="020B0600070205080204" pitchFamily="50" charset="-128"/>
                        </a:rPr>
                        <a:t>Nb. de membres qui ont choisi le produit / nb total des</a:t>
                      </a:r>
                      <a:r>
                        <a:rPr kumimoji="0" lang="en-US" altLang="ja-JP" sz="2800" b="1" i="0" u="none" strike="noStrike" cap="none" normalizeH="0" baseline="0">
                          <a:ln>
                            <a:noFill/>
                          </a:ln>
                          <a:solidFill>
                            <a:schemeClr val="tx1"/>
                          </a:solidFill>
                          <a:effectLst>
                            <a:outerShdw blurRad="38100" dist="38100" dir="2700000" algn="tl">
                              <a:srgbClr val="FFFFFF"/>
                            </a:outerShdw>
                          </a:effectLst>
                          <a:latin typeface="Arial" panose="020B0604020202020204" pitchFamily="34" charset="0"/>
                          <a:ea typeface="ＭＳ Ｐゴシック" panose="020B0600070205080204" pitchFamily="50" charset="-128"/>
                        </a:rPr>
                        <a:t> </a:t>
                      </a:r>
                      <a:r>
                        <a:rPr kumimoji="0" lang="en-US" altLang="ja-JP" sz="2300" b="1" i="0" u="none" strike="noStrike" cap="none" normalizeH="0" baseline="0">
                          <a:ln>
                            <a:noFill/>
                          </a:ln>
                          <a:solidFill>
                            <a:schemeClr val="tx1"/>
                          </a:solidFill>
                          <a:effectLst>
                            <a:outerShdw blurRad="38100" dist="38100" dir="2700000" algn="tl">
                              <a:srgbClr val="FFFFFF"/>
                            </a:outerShdw>
                          </a:effectLst>
                          <a:latin typeface="Arial" panose="020B0604020202020204" pitchFamily="34" charset="0"/>
                          <a:ea typeface="ＭＳ Ｐゴシック" panose="020B0600070205080204" pitchFamily="50" charset="-128"/>
                        </a:rPr>
                        <a:t>participants</a:t>
                      </a:r>
                      <a:endParaRPr kumimoji="0" lang="en-US" altLang="ja-JP" sz="2700" b="1" i="0" u="none" strike="noStrike" cap="none" normalizeH="0" baseline="0">
                        <a:ln>
                          <a:noFill/>
                        </a:ln>
                        <a:solidFill>
                          <a:schemeClr val="tx1"/>
                        </a:solidFill>
                        <a:effectLst>
                          <a:outerShdw blurRad="38100" dist="38100" dir="2700000" algn="tl">
                            <a:srgbClr val="FFFFFF"/>
                          </a:outerShdw>
                        </a:effectLst>
                        <a:latin typeface="Arial" panose="020B0604020202020204" pitchFamily="34" charset="0"/>
                        <a:ea typeface="ＭＳ Ｐゴシック" panose="020B0600070205080204" pitchFamily="50" charset="-128"/>
                      </a:endParaRPr>
                    </a:p>
                  </a:txBody>
                  <a:tcPr marL="90000" marR="90000" marT="46729" marB="46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9D7E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tabLst/>
                      </a:pPr>
                      <a:r>
                        <a:rPr kumimoji="0" lang="en-US" altLang="ja-JP" sz="2400" b="1" i="0" u="none" strike="noStrike" cap="none" normalizeH="0" baseline="0">
                          <a:ln>
                            <a:noFill/>
                          </a:ln>
                          <a:solidFill>
                            <a:schemeClr val="tx1"/>
                          </a:solidFill>
                          <a:effectLst>
                            <a:outerShdw blurRad="38100" dist="38100" dir="2700000" algn="tl">
                              <a:srgbClr val="FFFFFF"/>
                            </a:outerShdw>
                          </a:effectLst>
                          <a:latin typeface="Arial" panose="020B0604020202020204" pitchFamily="34" charset="0"/>
                          <a:ea typeface="ＭＳ Ｐゴシック" panose="020B0600070205080204" pitchFamily="50" charset="-128"/>
                        </a:rPr>
                        <a:t>Classement des cultures</a:t>
                      </a:r>
                    </a:p>
                  </a:txBody>
                  <a:tcPr marL="90000" marR="90000" marT="46729" marB="46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9D7E2"/>
                    </a:solidFill>
                  </a:tcPr>
                </a:tc>
                <a:extLst>
                  <a:ext uri="{0D108BD9-81ED-4DB2-BD59-A6C34878D82A}">
                    <a16:rowId xmlns:a16="http://schemas.microsoft.com/office/drawing/2014/main" val="1230323061"/>
                  </a:ext>
                </a:extLst>
              </a:tr>
              <a:tr h="792163">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en-US" altLang="ja-JP" sz="2300" b="1"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Aubergine</a:t>
                      </a:r>
                    </a:p>
                  </a:txBody>
                  <a:tcPr marT="45699" marB="4569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tabLst/>
                      </a:pPr>
                      <a:r>
                        <a:rPr kumimoji="0" lang="en-US" altLang="ja-JP" sz="2300" b="1"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3 membres/22 membres</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tabLst/>
                      </a:pPr>
                      <a:endParaRPr kumimoji="0" lang="en-US" altLang="ja-JP" sz="2300" b="1" i="0" u="none" strike="noStrike" cap="none" normalizeH="0" baseline="30000">
                        <a:ln>
                          <a:noFill/>
                        </a:ln>
                        <a:solidFill>
                          <a:schemeClr val="tx1"/>
                        </a:solidFill>
                        <a:effectLst/>
                        <a:latin typeface="Arial" panose="020B0604020202020204" pitchFamily="34" charset="0"/>
                        <a:ea typeface="ＭＳ Ｐゴシック" panose="020B0600070205080204" pitchFamily="50" charset="-128"/>
                      </a:endParaRP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460527460"/>
                  </a:ext>
                </a:extLst>
              </a:tr>
              <a:tr h="441325">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en-US" altLang="ja-JP" sz="2300" b="1" i="0" u="none" strike="noStrike" cap="none" normalizeH="0" baseline="0">
                          <a:ln>
                            <a:noFill/>
                          </a:ln>
                          <a:solidFill>
                            <a:srgbClr val="FF0000"/>
                          </a:solidFill>
                          <a:effectLst/>
                          <a:latin typeface="Arial" panose="020B0604020202020204" pitchFamily="34" charset="0"/>
                          <a:ea typeface="ＭＳ Ｐゴシック" panose="020B0600070205080204" pitchFamily="50" charset="-128"/>
                        </a:rPr>
                        <a:t>Tomate</a:t>
                      </a:r>
                    </a:p>
                  </a:txBody>
                  <a:tcPr marT="45699" marB="4569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tabLst/>
                      </a:pPr>
                      <a:r>
                        <a:rPr kumimoji="0" lang="en-US" altLang="ja-JP" sz="2300" b="1" i="0" u="none" strike="noStrike" cap="none" normalizeH="0" baseline="0">
                          <a:ln>
                            <a:noFill/>
                          </a:ln>
                          <a:solidFill>
                            <a:srgbClr val="FF0000"/>
                          </a:solidFill>
                          <a:effectLst/>
                          <a:latin typeface="Arial" panose="020B0604020202020204" pitchFamily="34" charset="0"/>
                          <a:ea typeface="ＭＳ Ｐゴシック" panose="020B0600070205080204" pitchFamily="50" charset="-128"/>
                        </a:rPr>
                        <a:t>17 membres/22 membres</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tabLst/>
                      </a:pPr>
                      <a:r>
                        <a:rPr kumimoji="0" lang="en-US" altLang="ja-JP" sz="2300" b="1" i="0" u="none" strike="noStrike" cap="none" normalizeH="0" baseline="0">
                          <a:ln>
                            <a:noFill/>
                          </a:ln>
                          <a:solidFill>
                            <a:srgbClr val="FF0000"/>
                          </a:solidFill>
                          <a:effectLst/>
                          <a:latin typeface="Arial" panose="020B0604020202020204" pitchFamily="34" charset="0"/>
                          <a:ea typeface="ＭＳ Ｐゴシック" panose="020B0600070205080204" pitchFamily="50" charset="-128"/>
                        </a:rPr>
                        <a:t>2</a:t>
                      </a:r>
                      <a:r>
                        <a:rPr kumimoji="0" lang="en-US" altLang="ja-JP" sz="2300" b="1" i="0" u="none" strike="noStrike" cap="none" normalizeH="0" baseline="30000">
                          <a:ln>
                            <a:noFill/>
                          </a:ln>
                          <a:solidFill>
                            <a:srgbClr val="FF0000"/>
                          </a:solidFill>
                          <a:effectLst/>
                          <a:latin typeface="Arial" panose="020B0604020202020204" pitchFamily="34" charset="0"/>
                          <a:ea typeface="ＭＳ Ｐゴシック" panose="020B0600070205080204" pitchFamily="50" charset="-128"/>
                        </a:rPr>
                        <a:t>eme</a:t>
                      </a:r>
                      <a:r>
                        <a:rPr kumimoji="0" lang="en-US" altLang="ja-JP" sz="2300" b="1" i="0" u="none" strike="noStrike" cap="none" normalizeH="0" baseline="0">
                          <a:ln>
                            <a:noFill/>
                          </a:ln>
                          <a:solidFill>
                            <a:srgbClr val="FF0000"/>
                          </a:solidFill>
                          <a:effectLst/>
                          <a:latin typeface="Arial" panose="020B0604020202020204" pitchFamily="34" charset="0"/>
                          <a:ea typeface="ＭＳ Ｐゴシック" panose="020B0600070205080204" pitchFamily="50" charset="-128"/>
                        </a:rPr>
                        <a:t> culture</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37987261"/>
                  </a:ext>
                </a:extLst>
              </a:tr>
              <a:tr h="441325">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en-US" altLang="ja-JP" sz="2300" b="1"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Chou</a:t>
                      </a:r>
                    </a:p>
                  </a:txBody>
                  <a:tcPr marT="45699" marB="4569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tabLst/>
                      </a:pPr>
                      <a:r>
                        <a:rPr kumimoji="0" lang="en-US" altLang="ja-JP" sz="2300" b="1"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1 membres/22 membres</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tabLst/>
                      </a:pPr>
                      <a:endParaRPr kumimoji="0" lang="en-US" altLang="ja-JP" sz="2300" b="1" i="0" u="none" strike="noStrike" cap="none" normalizeH="0" baseline="30000">
                        <a:ln>
                          <a:noFill/>
                        </a:ln>
                        <a:solidFill>
                          <a:schemeClr val="tx1"/>
                        </a:solidFill>
                        <a:effectLst/>
                        <a:latin typeface="Arial" panose="020B0604020202020204" pitchFamily="34" charset="0"/>
                        <a:ea typeface="ＭＳ Ｐゴシック" panose="020B0600070205080204" pitchFamily="50" charset="-128"/>
                      </a:endParaRP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465195883"/>
                  </a:ext>
                </a:extLst>
              </a:tr>
              <a:tr h="441325">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tabLst/>
                      </a:pPr>
                      <a:r>
                        <a:rPr kumimoji="0" lang="en-US" altLang="ja-JP" sz="2300" b="1"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Piment</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tabLst/>
                      </a:pPr>
                      <a:r>
                        <a:rPr kumimoji="0" lang="en-US" altLang="ja-JP" sz="2300" b="1"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1 membres/22 membres</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tabLst/>
                      </a:pPr>
                      <a:endParaRPr kumimoji="0" lang="en-US" altLang="ja-JP" sz="2300" b="1" i="0" u="none" strike="noStrike" cap="none" normalizeH="0" baseline="30000" dirty="0">
                        <a:ln>
                          <a:noFill/>
                        </a:ln>
                        <a:solidFill>
                          <a:schemeClr val="tx1"/>
                        </a:solidFill>
                        <a:effectLst/>
                        <a:latin typeface="Arial" panose="020B0604020202020204" pitchFamily="34" charset="0"/>
                        <a:ea typeface="ＭＳ Ｐゴシック" panose="020B0600070205080204" pitchFamily="50" charset="-128"/>
                      </a:endParaRP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989742663"/>
                  </a:ext>
                </a:extLst>
              </a:tr>
            </a:tbl>
          </a:graphicData>
        </a:graphic>
      </p:graphicFrame>
      <p:sp>
        <p:nvSpPr>
          <p:cNvPr id="33819" name="Slide Number Placeholder 5">
            <a:extLst>
              <a:ext uri="{FF2B5EF4-FFF2-40B4-BE49-F238E27FC236}">
                <a16:creationId xmlns:a16="http://schemas.microsoft.com/office/drawing/2014/main" id="{E40E21FB-6FD2-15F9-99E9-2CE37CADA0D6}"/>
              </a:ext>
            </a:extLst>
          </p:cNvPr>
          <p:cNvSpPr txBox="1">
            <a:spLocks noGrp="1"/>
          </p:cNvSpPr>
          <p:nvPr/>
        </p:nvSpPr>
        <p:spPr bwMode="auto">
          <a:xfrm>
            <a:off x="6858000" y="6524625"/>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r"/>
            <a:fld id="{02E9F38B-AE54-4DA3-BBDD-F15295F27643}" type="slidenum">
              <a:rPr lang="en-US" altLang="ja-JP" sz="1200"/>
              <a:pPr algn="r"/>
              <a:t>11</a:t>
            </a:fld>
            <a:endParaRPr lang="en-US" altLang="ja-JP" sz="1900"/>
          </a:p>
        </p:txBody>
      </p:sp>
      <p:sp>
        <p:nvSpPr>
          <p:cNvPr id="8" name="Rectangle 36">
            <a:extLst>
              <a:ext uri="{FF2B5EF4-FFF2-40B4-BE49-F238E27FC236}">
                <a16:creationId xmlns:a16="http://schemas.microsoft.com/office/drawing/2014/main" id="{859A3A50-13D1-133D-008F-FC773B6C3F81}"/>
              </a:ext>
            </a:extLst>
          </p:cNvPr>
          <p:cNvSpPr>
            <a:spLocks noChangeArrowheads="1"/>
          </p:cNvSpPr>
          <p:nvPr/>
        </p:nvSpPr>
        <p:spPr bwMode="auto">
          <a:xfrm>
            <a:off x="466725" y="1125538"/>
            <a:ext cx="8208963" cy="1008062"/>
          </a:xfrm>
          <a:prstGeom prst="rect">
            <a:avLst/>
          </a:prstGeom>
          <a:noFill/>
          <a:ln>
            <a:noFill/>
          </a:ln>
          <a:effectLst/>
        </p:spPr>
        <p:txBody>
          <a:bodyPr/>
          <a:lstStyle/>
          <a:p>
            <a:pPr marL="342900" indent="-342900" eaLnBrk="1" hangingPunct="1">
              <a:lnSpc>
                <a:spcPct val="90000"/>
              </a:lnSpc>
              <a:spcBef>
                <a:spcPct val="20000"/>
              </a:spcBef>
              <a:buClr>
                <a:schemeClr val="tx2"/>
              </a:buClr>
              <a:buSzPct val="70000"/>
              <a:buFont typeface="Wingdings" charset="0"/>
              <a:buNone/>
              <a:defRPr/>
            </a:pPr>
            <a:r>
              <a:rPr lang="fr-FR" altLang="ja-JP" sz="2800" b="1">
                <a:solidFill>
                  <a:srgbClr val="0000CC"/>
                </a:solidFill>
                <a:effectLst>
                  <a:outerShdw blurRad="38100" dist="38100" dir="2700000" algn="tl">
                    <a:srgbClr val="DDDDDD"/>
                  </a:outerShdw>
                </a:effectLst>
                <a:latin typeface="Arial" charset="0"/>
                <a:ea typeface="MS PGothic" charset="0"/>
                <a:cs typeface="MS PGothic" charset="0"/>
              </a:rPr>
              <a:t>Ex.) Classement des cultures faite par le groupe des producteurs</a:t>
            </a:r>
            <a:endParaRPr lang="fr-FR" altLang="ja-JP" sz="2800">
              <a:solidFill>
                <a:srgbClr val="0000CC"/>
              </a:solidFill>
              <a:latin typeface="Verdana" charset="0"/>
              <a:ea typeface="MS PGothic" charset="0"/>
              <a:cs typeface="MS PGothic" charset="0"/>
            </a:endParaRPr>
          </a:p>
        </p:txBody>
      </p:sp>
      <p:sp>
        <p:nvSpPr>
          <p:cNvPr id="10" name="Rectangle 80">
            <a:extLst>
              <a:ext uri="{FF2B5EF4-FFF2-40B4-BE49-F238E27FC236}">
                <a16:creationId xmlns:a16="http://schemas.microsoft.com/office/drawing/2014/main" id="{528709DA-52FE-1825-9FB3-A370D9F6BEA2}"/>
              </a:ext>
            </a:extLst>
          </p:cNvPr>
          <p:cNvSpPr>
            <a:spLocks noChangeArrowheads="1"/>
          </p:cNvSpPr>
          <p:nvPr/>
        </p:nvSpPr>
        <p:spPr bwMode="auto">
          <a:xfrm>
            <a:off x="466725" y="2060575"/>
            <a:ext cx="2376488" cy="431800"/>
          </a:xfrm>
          <a:prstGeom prst="rect">
            <a:avLst/>
          </a:prstGeom>
          <a:noFill/>
          <a:ln>
            <a:noFill/>
          </a:ln>
          <a:effectLst/>
        </p:spPr>
        <p:txBody>
          <a:bodyPr/>
          <a:lstStyle/>
          <a:p>
            <a:pPr marL="342900" indent="-342900" eaLnBrk="1" hangingPunct="1">
              <a:lnSpc>
                <a:spcPct val="90000"/>
              </a:lnSpc>
              <a:spcBef>
                <a:spcPct val="20000"/>
              </a:spcBef>
              <a:buClr>
                <a:schemeClr val="tx2"/>
              </a:buClr>
              <a:buSzPct val="70000"/>
              <a:buFont typeface="Wingdings" charset="0"/>
              <a:buNone/>
              <a:defRPr/>
            </a:pPr>
            <a:r>
              <a:rPr lang="en-US" altLang="ja-JP" sz="2800" b="1">
                <a:effectLst>
                  <a:outerShdw blurRad="38100" dist="38100" dir="2700000" algn="tl">
                    <a:srgbClr val="DDDDDD"/>
                  </a:outerShdw>
                </a:effectLst>
                <a:latin typeface="Arial" charset="0"/>
                <a:ea typeface="MS PGothic" charset="0"/>
                <a:cs typeface="MS PGothic" charset="0"/>
              </a:rPr>
              <a:t>2</a:t>
            </a:r>
            <a:r>
              <a:rPr lang="en-US" altLang="ja-JP" sz="2800" b="1" baseline="30000">
                <a:effectLst>
                  <a:outerShdw blurRad="38100" dist="38100" dir="2700000" algn="tl">
                    <a:srgbClr val="DDDDDD"/>
                  </a:outerShdw>
                </a:effectLst>
                <a:latin typeface="Arial" charset="0"/>
                <a:ea typeface="MS PGothic" charset="0"/>
                <a:cs typeface="MS PGothic" charset="0"/>
              </a:rPr>
              <a:t>eme</a:t>
            </a:r>
            <a:r>
              <a:rPr lang="en-US" altLang="ja-JP" sz="2800" b="1">
                <a:effectLst>
                  <a:outerShdw blurRad="38100" dist="38100" dir="2700000" algn="tl">
                    <a:srgbClr val="DDDDDD"/>
                  </a:outerShdw>
                </a:effectLst>
                <a:latin typeface="Arial" charset="0"/>
                <a:ea typeface="MS PGothic" charset="0"/>
                <a:cs typeface="MS PGothic" charset="0"/>
              </a:rPr>
              <a:t> culture</a:t>
            </a:r>
            <a:endParaRPr lang="en-US" altLang="ja-JP" sz="2800">
              <a:latin typeface="Verdana" charset="0"/>
              <a:ea typeface="MS PGothic" charset="0"/>
              <a:cs typeface="MS PGothic" charset="0"/>
            </a:endParaRPr>
          </a:p>
        </p:txBody>
      </p:sp>
      <p:sp>
        <p:nvSpPr>
          <p:cNvPr id="11" name="Rectangle 9">
            <a:extLst>
              <a:ext uri="{FF2B5EF4-FFF2-40B4-BE49-F238E27FC236}">
                <a16:creationId xmlns:a16="http://schemas.microsoft.com/office/drawing/2014/main" id="{4191792A-1E04-A696-3EE2-9EE6B34D5603}"/>
              </a:ext>
            </a:extLst>
          </p:cNvPr>
          <p:cNvSpPr/>
          <p:nvPr/>
        </p:nvSpPr>
        <p:spPr>
          <a:xfrm>
            <a:off x="395536" y="188640"/>
            <a:ext cx="8352928" cy="523220"/>
          </a:xfrm>
          <a:prstGeom prst="rect">
            <a:avLst/>
          </a:prstGeom>
          <a:solidFill>
            <a:schemeClr val="accent4">
              <a:lumMod val="20000"/>
              <a:lumOff val="80000"/>
            </a:schemeClr>
          </a:solidFill>
          <a:ln w="38100">
            <a:solidFill>
              <a:schemeClr val="tx1"/>
            </a:solidFill>
          </a:ln>
          <a:scene3d>
            <a:camera prst="orthographicFront">
              <a:rot lat="0" lon="0" rev="0"/>
            </a:camera>
            <a:lightRig rig="balanced" dir="t">
              <a:rot lat="0" lon="0" rev="8700000"/>
            </a:lightRig>
          </a:scene3d>
        </p:spPr>
        <p:txBody>
          <a:bodyPr>
            <a:spAutoFit/>
          </a:bodyPr>
          <a:lstStyle/>
          <a:p>
            <a:pPr algn="ctr" eaLnBrk="1" hangingPunct="1">
              <a:defRPr/>
            </a:pPr>
            <a:r>
              <a:rPr lang="fr-FR" sz="2800" dirty="0">
                <a:latin typeface="Tahoma" panose="020B0604030504040204" pitchFamily="34" charset="0"/>
                <a:ea typeface="Tahoma" panose="020B0604030504040204" pitchFamily="34" charset="0"/>
                <a:cs typeface="Tahoma" panose="020B0604030504040204" pitchFamily="34" charset="0"/>
              </a:rPr>
              <a:t>  4. PROCEDURES (</a:t>
            </a:r>
            <a:r>
              <a:rPr lang="fr-FR" sz="2800" dirty="0">
                <a:solidFill>
                  <a:srgbClr val="0070C0"/>
                </a:solidFill>
                <a:latin typeface="Tahoma" panose="020B0604030504040204" pitchFamily="34" charset="0"/>
                <a:ea typeface="Tahoma" panose="020B0604030504040204" pitchFamily="34" charset="0"/>
                <a:cs typeface="Tahoma" panose="020B0604030504040204" pitchFamily="34" charset="0"/>
              </a:rPr>
              <a:t>classement des cultures</a:t>
            </a:r>
            <a:r>
              <a:rPr lang="fr-FR" sz="2800" dirty="0">
                <a:latin typeface="Tahoma" panose="020B0604030504040204" pitchFamily="34" charset="0"/>
                <a:ea typeface="Tahoma" panose="020B0604030504040204" pitchFamily="34" charset="0"/>
                <a:cs typeface="Tahoma" panose="020B0604030504040204" pitchFamily="34" charset="0"/>
              </a:rPr>
              <a:t>)(suite)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AD5BC05A-5611-11E4-4E75-CECAEAB198A4}"/>
              </a:ext>
            </a:extLst>
          </p:cNvPr>
          <p:cNvSpPr/>
          <p:nvPr/>
        </p:nvSpPr>
        <p:spPr>
          <a:xfrm>
            <a:off x="395536" y="188640"/>
            <a:ext cx="8352928" cy="523220"/>
          </a:xfrm>
          <a:prstGeom prst="rect">
            <a:avLst/>
          </a:prstGeom>
          <a:solidFill>
            <a:schemeClr val="accent4">
              <a:lumMod val="20000"/>
              <a:lumOff val="80000"/>
            </a:schemeClr>
          </a:solidFill>
          <a:ln w="38100">
            <a:solidFill>
              <a:schemeClr val="tx1"/>
            </a:solidFill>
          </a:ln>
          <a:scene3d>
            <a:camera prst="orthographicFront">
              <a:rot lat="0" lon="0" rev="0"/>
            </a:camera>
            <a:lightRig rig="balanced" dir="t">
              <a:rot lat="0" lon="0" rev="8700000"/>
            </a:lightRig>
          </a:scene3d>
        </p:spPr>
        <p:txBody>
          <a:bodyPr>
            <a:spAutoFit/>
          </a:bodyPr>
          <a:lstStyle/>
          <a:p>
            <a:pPr algn="ctr" eaLnBrk="1" hangingPunct="1">
              <a:defRPr/>
            </a:pPr>
            <a:r>
              <a:rPr lang="fr-FR" sz="2800" dirty="0">
                <a:latin typeface="Tahoma" panose="020B0604030504040204" pitchFamily="34" charset="0"/>
                <a:ea typeface="Tahoma" panose="020B0604030504040204" pitchFamily="34" charset="0"/>
                <a:cs typeface="Tahoma" panose="020B0604030504040204" pitchFamily="34" charset="0"/>
              </a:rPr>
              <a:t>  4. PROCEDURES (</a:t>
            </a:r>
            <a:r>
              <a:rPr lang="fr-FR" sz="2800" dirty="0">
                <a:solidFill>
                  <a:srgbClr val="0070C0"/>
                </a:solidFill>
                <a:latin typeface="Tahoma" panose="020B0604030504040204" pitchFamily="34" charset="0"/>
                <a:ea typeface="Tahoma" panose="020B0604030504040204" pitchFamily="34" charset="0"/>
                <a:cs typeface="Tahoma" panose="020B0604030504040204" pitchFamily="34" charset="0"/>
              </a:rPr>
              <a:t>classement des cultures</a:t>
            </a:r>
            <a:r>
              <a:rPr lang="fr-FR" sz="2800" dirty="0">
                <a:latin typeface="Tahoma" panose="020B0604030504040204" pitchFamily="34" charset="0"/>
                <a:ea typeface="Tahoma" panose="020B0604030504040204" pitchFamily="34" charset="0"/>
                <a:cs typeface="Tahoma" panose="020B0604030504040204" pitchFamily="34" charset="0"/>
              </a:rPr>
              <a:t>)(suite)</a:t>
            </a:r>
          </a:p>
        </p:txBody>
      </p:sp>
      <p:sp>
        <p:nvSpPr>
          <p:cNvPr id="35842" name="テキスト ボックス 1">
            <a:extLst>
              <a:ext uri="{FF2B5EF4-FFF2-40B4-BE49-F238E27FC236}">
                <a16:creationId xmlns:a16="http://schemas.microsoft.com/office/drawing/2014/main" id="{FDD5C802-C4B8-FB54-A3B6-E3B9B1F4906F}"/>
              </a:ext>
            </a:extLst>
          </p:cNvPr>
          <p:cNvSpPr txBox="1">
            <a:spLocks noChangeArrowheads="1"/>
          </p:cNvSpPr>
          <p:nvPr/>
        </p:nvSpPr>
        <p:spPr bwMode="auto">
          <a:xfrm>
            <a:off x="395536" y="1052513"/>
            <a:ext cx="8242052"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buClr>
                <a:srgbClr val="0070C0"/>
              </a:buClr>
              <a:buFont typeface="Wingdings" panose="05000000000000000000" pitchFamily="2" charset="2"/>
              <a:buChar char="l"/>
            </a:pPr>
            <a:r>
              <a:rPr lang="en-US" altLang="ja-JP" dirty="0"/>
              <a:t>Si le </a:t>
            </a:r>
            <a:r>
              <a:rPr lang="en-US" altLang="ja-JP" dirty="0" err="1"/>
              <a:t>nombre</a:t>
            </a:r>
            <a:r>
              <a:rPr lang="en-US" altLang="ja-JP" dirty="0"/>
              <a:t> de </a:t>
            </a:r>
            <a:r>
              <a:rPr lang="en-US" altLang="ja-JP" dirty="0" err="1"/>
              <a:t>voix</a:t>
            </a:r>
            <a:r>
              <a:rPr lang="en-US" altLang="ja-JP" dirty="0"/>
              <a:t> </a:t>
            </a:r>
            <a:r>
              <a:rPr lang="en-US" altLang="ja-JP" dirty="0" err="1"/>
              <a:t>est</a:t>
            </a:r>
            <a:r>
              <a:rPr lang="en-US" altLang="ja-JP" dirty="0"/>
              <a:t> à égalité, laissez les </a:t>
            </a:r>
            <a:r>
              <a:rPr lang="en-US" altLang="ja-JP" dirty="0" err="1"/>
              <a:t>membres</a:t>
            </a:r>
            <a:r>
              <a:rPr lang="en-US" altLang="ja-JP" dirty="0"/>
              <a:t> du </a:t>
            </a:r>
            <a:r>
              <a:rPr lang="en-US" altLang="ja-JP" dirty="0" err="1"/>
              <a:t>groupe</a:t>
            </a:r>
            <a:r>
              <a:rPr lang="en-US" altLang="ja-JP" dirty="0"/>
              <a:t> </a:t>
            </a:r>
            <a:r>
              <a:rPr lang="en-US" altLang="ja-JP" dirty="0" err="1"/>
              <a:t>recommencer</a:t>
            </a:r>
            <a:r>
              <a:rPr lang="en-US" altLang="ja-JP" dirty="0"/>
              <a:t> le vote </a:t>
            </a:r>
            <a:r>
              <a:rPr lang="en-US" altLang="ja-JP" b="1" dirty="0" err="1">
                <a:solidFill>
                  <a:srgbClr val="C00000"/>
                </a:solidFill>
              </a:rPr>
              <a:t>uniquement</a:t>
            </a:r>
            <a:r>
              <a:rPr lang="en-US" altLang="ja-JP" b="1" dirty="0">
                <a:solidFill>
                  <a:srgbClr val="C00000"/>
                </a:solidFill>
              </a:rPr>
              <a:t> pour les cultures</a:t>
            </a:r>
            <a:r>
              <a:rPr lang="en-US" altLang="ja-JP" b="1" dirty="0"/>
              <a:t> </a:t>
            </a:r>
            <a:r>
              <a:rPr lang="en-US" altLang="ja-JP" dirty="0"/>
              <a:t>qui </a:t>
            </a:r>
            <a:r>
              <a:rPr lang="en-US" altLang="ja-JP" dirty="0" err="1"/>
              <a:t>sont</a:t>
            </a:r>
            <a:r>
              <a:rPr lang="en-US" altLang="ja-JP" dirty="0"/>
              <a:t> à égalité de </a:t>
            </a:r>
            <a:r>
              <a:rPr lang="en-US" altLang="ja-JP" dirty="0" err="1"/>
              <a:t>voix</a:t>
            </a:r>
            <a:r>
              <a:rPr lang="en-US" altLang="ja-JP" dirty="0"/>
              <a:t>.</a:t>
            </a:r>
            <a:endParaRPr lang="ja-JP" altLang="en-US" dirty="0"/>
          </a:p>
          <a:p>
            <a:pPr>
              <a:buClr>
                <a:srgbClr val="0070C0"/>
              </a:buClr>
            </a:pPr>
            <a:endParaRPr lang="fr-FR" altLang="ja-JP" dirty="0"/>
          </a:p>
          <a:p>
            <a:pPr>
              <a:buClr>
                <a:srgbClr val="0070C0"/>
              </a:buClr>
              <a:buFont typeface="Wingdings" panose="05000000000000000000" pitchFamily="2" charset="2"/>
              <a:buChar char="l"/>
            </a:pPr>
            <a:r>
              <a:rPr lang="fr-FR" altLang="ja-JP" b="1" dirty="0">
                <a:solidFill>
                  <a:srgbClr val="C00000"/>
                </a:solidFill>
              </a:rPr>
              <a:t>Les deux produits horticoles </a:t>
            </a:r>
            <a:r>
              <a:rPr lang="fr-FR" altLang="ja-JP" dirty="0"/>
              <a:t>(les deux premiers produits avec les meilleures notes) et leurs variétés sont devenus les cultures prioritaires pour le groupe. </a:t>
            </a:r>
          </a:p>
          <a:p>
            <a:pPr>
              <a:buClr>
                <a:srgbClr val="0070C0"/>
              </a:buClr>
              <a:buFont typeface="Wingdings" panose="05000000000000000000" pitchFamily="2" charset="2"/>
              <a:buChar char="l"/>
            </a:pPr>
            <a:endParaRPr lang="fr-FR" altLang="ja-JP" b="1" dirty="0">
              <a:solidFill>
                <a:srgbClr val="C00000"/>
              </a:solidFill>
            </a:endParaRPr>
          </a:p>
          <a:p>
            <a:pPr>
              <a:buClr>
                <a:srgbClr val="0070C0"/>
              </a:buClr>
              <a:buFont typeface="Wingdings" panose="05000000000000000000" pitchFamily="2" charset="2"/>
              <a:buChar char="l"/>
            </a:pPr>
            <a:r>
              <a:rPr lang="fr-FR" altLang="ja-JP" dirty="0"/>
              <a:t>Cependant, les membres du groupe peuvent continuer à produire les diverses cultures individuellement. Cet exercice devrait être mené régulièrement après chaque étude de marché.</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7A8E571C-661D-CB4A-B861-BD34F965B0BC}"/>
              </a:ext>
            </a:extLst>
          </p:cNvPr>
          <p:cNvSpPr/>
          <p:nvPr/>
        </p:nvSpPr>
        <p:spPr>
          <a:xfrm>
            <a:off x="395536" y="437233"/>
            <a:ext cx="8352928" cy="523220"/>
          </a:xfrm>
          <a:prstGeom prst="rect">
            <a:avLst/>
          </a:prstGeom>
          <a:solidFill>
            <a:schemeClr val="accent4">
              <a:lumMod val="20000"/>
              <a:lumOff val="80000"/>
            </a:schemeClr>
          </a:solidFill>
          <a:ln w="38100">
            <a:solidFill>
              <a:schemeClr val="tx1"/>
            </a:solidFill>
          </a:ln>
          <a:scene3d>
            <a:camera prst="orthographicFront">
              <a:rot lat="0" lon="0" rev="0"/>
            </a:camera>
            <a:lightRig rig="balanced" dir="t">
              <a:rot lat="0" lon="0" rev="8700000"/>
            </a:lightRig>
          </a:scene3d>
        </p:spPr>
        <p:txBody>
          <a:bodyPr>
            <a:spAutoFit/>
          </a:bodyPr>
          <a:lstStyle/>
          <a:p>
            <a:pPr algn="ctr" eaLnBrk="1" hangingPunct="1">
              <a:defRPr/>
            </a:pPr>
            <a:r>
              <a:rPr lang="fr-FR" sz="2800" dirty="0">
                <a:latin typeface="Tahoma" panose="020B0604030504040204" pitchFamily="34" charset="0"/>
                <a:ea typeface="Tahoma" panose="020B0604030504040204" pitchFamily="34" charset="0"/>
                <a:cs typeface="Tahoma" panose="020B0604030504040204" pitchFamily="34" charset="0"/>
              </a:rPr>
              <a:t>  4. PROCEDURES (</a:t>
            </a:r>
            <a:r>
              <a:rPr lang="fr-FR" sz="2800" dirty="0">
                <a:solidFill>
                  <a:srgbClr val="0070C0"/>
                </a:solidFill>
                <a:latin typeface="Tahoma" panose="020B0604030504040204" pitchFamily="34" charset="0"/>
                <a:ea typeface="Tahoma" panose="020B0604030504040204" pitchFamily="34" charset="0"/>
                <a:cs typeface="Tahoma" panose="020B0604030504040204" pitchFamily="34" charset="0"/>
              </a:rPr>
              <a:t>classement des cultures</a:t>
            </a:r>
            <a:r>
              <a:rPr lang="fr-FR" sz="2800" dirty="0">
                <a:latin typeface="Tahoma" panose="020B0604030504040204" pitchFamily="34" charset="0"/>
                <a:ea typeface="Tahoma" panose="020B0604030504040204" pitchFamily="34" charset="0"/>
                <a:cs typeface="Tahoma" panose="020B0604030504040204" pitchFamily="34" charset="0"/>
              </a:rPr>
              <a:t>)(suite)</a:t>
            </a:r>
          </a:p>
        </p:txBody>
      </p:sp>
      <p:sp>
        <p:nvSpPr>
          <p:cNvPr id="36866" name="テキスト ボックス 1">
            <a:extLst>
              <a:ext uri="{FF2B5EF4-FFF2-40B4-BE49-F238E27FC236}">
                <a16:creationId xmlns:a16="http://schemas.microsoft.com/office/drawing/2014/main" id="{80353153-F1AF-2A2C-76A8-63FED8E8B7B7}"/>
              </a:ext>
            </a:extLst>
          </p:cNvPr>
          <p:cNvSpPr txBox="1">
            <a:spLocks noChangeArrowheads="1"/>
          </p:cNvSpPr>
          <p:nvPr/>
        </p:nvSpPr>
        <p:spPr bwMode="auto">
          <a:xfrm>
            <a:off x="539552" y="1989138"/>
            <a:ext cx="8098036"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buClr>
                <a:srgbClr val="0070C0"/>
              </a:buClr>
              <a:buFont typeface="Wingdings" panose="05000000000000000000" pitchFamily="2" charset="2"/>
              <a:buChar char="l"/>
            </a:pPr>
            <a:r>
              <a:rPr lang="fr-FR" altLang="ja-JP" dirty="0"/>
              <a:t>Il est important que les exploitants considèrent les divers aspects comme les expériences, ressources disponibles, conditions climatiques, conditions de vente, combinaison avec les autres cultures choisis etc., </a:t>
            </a:r>
            <a:r>
              <a:rPr lang="fr-FR" altLang="ja-JP" b="1" dirty="0">
                <a:solidFill>
                  <a:srgbClr val="C00000"/>
                </a:solidFill>
              </a:rPr>
              <a:t>non seulement le revenu net</a:t>
            </a:r>
            <a:r>
              <a:rPr lang="fr-FR" altLang="ja-JP" dirty="0"/>
              <a:t>. </a:t>
            </a:r>
          </a:p>
          <a:p>
            <a:pPr>
              <a:buClr>
                <a:srgbClr val="0070C0"/>
              </a:buClr>
            </a:pPr>
            <a:endParaRPr lang="fr-FR" altLang="ja-JP" dirty="0"/>
          </a:p>
          <a:p>
            <a:pPr>
              <a:buClr>
                <a:srgbClr val="0070C0"/>
              </a:buClr>
              <a:buFont typeface="Wingdings" panose="05000000000000000000" pitchFamily="2" charset="2"/>
              <a:buChar char="l"/>
            </a:pPr>
            <a:r>
              <a:rPr lang="fr-FR" altLang="ja-JP" dirty="0"/>
              <a:t>Une bonne sélection de cultures permet d’augmenter le revenu des membres des producteurs. Cependant si elle n’est pas bien gérée, elle peut impacter négativement sur </a:t>
            </a:r>
            <a:r>
              <a:rPr lang="fr-FR" altLang="ja-JP" b="1" dirty="0">
                <a:solidFill>
                  <a:srgbClr val="C00000"/>
                </a:solidFill>
              </a:rPr>
              <a:t>la cohésion du groupe</a:t>
            </a:r>
            <a:r>
              <a:rPr lang="fr-FR" altLang="ja-JP" dirty="0"/>
              <a:t>. </a:t>
            </a:r>
          </a:p>
        </p:txBody>
      </p:sp>
      <p:sp>
        <p:nvSpPr>
          <p:cNvPr id="4" name="タイトル 1">
            <a:extLst>
              <a:ext uri="{FF2B5EF4-FFF2-40B4-BE49-F238E27FC236}">
                <a16:creationId xmlns:a16="http://schemas.microsoft.com/office/drawing/2014/main" id="{15BD14EE-9D6C-B865-F6F6-5B7CD4AB4A81}"/>
              </a:ext>
            </a:extLst>
          </p:cNvPr>
          <p:cNvSpPr txBox="1">
            <a:spLocks/>
          </p:cNvSpPr>
          <p:nvPr/>
        </p:nvSpPr>
        <p:spPr>
          <a:xfrm>
            <a:off x="0" y="1185863"/>
            <a:ext cx="7886700" cy="544512"/>
          </a:xfrm>
          <a:prstGeom prst="rect">
            <a:avLst/>
          </a:prstGeom>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ctr">
              <a:lnSpc>
                <a:spcPts val="3500"/>
              </a:lnSpc>
            </a:pPr>
            <a:r>
              <a:rPr lang="fr-FR" altLang="ja-JP" sz="3200" b="1">
                <a:solidFill>
                  <a:srgbClr val="FF0000"/>
                </a:solidFill>
                <a:effectLst>
                  <a:outerShdw blurRad="38100" dist="38100" dir="2700000" algn="tl">
                    <a:srgbClr val="C0C0C0"/>
                  </a:outerShdw>
                </a:effectLst>
              </a:rPr>
              <a:t>Points importants pour la sélection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89" name="Slide Number Placeholder 5">
            <a:extLst>
              <a:ext uri="{FF2B5EF4-FFF2-40B4-BE49-F238E27FC236}">
                <a16:creationId xmlns:a16="http://schemas.microsoft.com/office/drawing/2014/main" id="{8C863CB6-1EE7-6627-627F-43017F497DF0}"/>
              </a:ext>
            </a:extLst>
          </p:cNvPr>
          <p:cNvSpPr txBox="1">
            <a:spLocks noGrp="1"/>
          </p:cNvSpPr>
          <p:nvPr/>
        </p:nvSpPr>
        <p:spPr bwMode="auto">
          <a:xfrm>
            <a:off x="6858000" y="6524625"/>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r"/>
            <a:fld id="{79ED5056-6539-4B4B-A464-0A5A4ECF2F2B}" type="slidenum">
              <a:rPr lang="en-US" altLang="ja-JP" sz="1000">
                <a:solidFill>
                  <a:srgbClr val="000000"/>
                </a:solidFill>
              </a:rPr>
              <a:pPr algn="r"/>
              <a:t>14</a:t>
            </a:fld>
            <a:endParaRPr lang="en-US" altLang="ja-JP" sz="1800">
              <a:solidFill>
                <a:srgbClr val="000000"/>
              </a:solidFill>
            </a:endParaRPr>
          </a:p>
        </p:txBody>
      </p:sp>
      <p:sp>
        <p:nvSpPr>
          <p:cNvPr id="6" name="Rectangle 60">
            <a:extLst>
              <a:ext uri="{FF2B5EF4-FFF2-40B4-BE49-F238E27FC236}">
                <a16:creationId xmlns:a16="http://schemas.microsoft.com/office/drawing/2014/main" id="{EDE8EA02-E023-7642-09B4-45C36D364038}"/>
              </a:ext>
            </a:extLst>
          </p:cNvPr>
          <p:cNvSpPr>
            <a:spLocks noChangeArrowheads="1"/>
          </p:cNvSpPr>
          <p:nvPr/>
        </p:nvSpPr>
        <p:spPr bwMode="auto">
          <a:xfrm>
            <a:off x="1403350" y="301625"/>
            <a:ext cx="5905500" cy="534988"/>
          </a:xfrm>
          <a:prstGeom prst="rect">
            <a:avLst/>
          </a:prstGeom>
          <a:solidFill>
            <a:schemeClr val="accent4">
              <a:lumMod val="20000"/>
              <a:lumOff val="80000"/>
            </a:schemeClr>
          </a:solidFill>
          <a:ln w="38100">
            <a:solidFill>
              <a:schemeClr val="tx1"/>
            </a:solidFill>
          </a:ln>
          <a:scene3d>
            <a:camera prst="orthographicFront">
              <a:rot lat="0" lon="0" rev="0"/>
            </a:camera>
            <a:lightRig rig="balanced" dir="t">
              <a:rot lat="0" lon="0" rev="8700000"/>
            </a:lightRig>
          </a:scene3d>
        </p:spPr>
        <p:txBody>
          <a:bodyPr>
            <a:spAutoFit/>
          </a:bodyPr>
          <a:lstStyle/>
          <a:p>
            <a:pPr algn="ctr" eaLnBrk="1" hangingPunct="1">
              <a:defRPr/>
            </a:pPr>
            <a:r>
              <a:rPr lang="en-US" sz="2800" dirty="0">
                <a:latin typeface="Tahoma" panose="020B0604030504040204" pitchFamily="34" charset="0"/>
                <a:ea typeface="Tahoma" panose="020B0604030504040204" pitchFamily="34" charset="0"/>
                <a:cs typeface="Tahoma" panose="020B0604030504040204" pitchFamily="34" charset="0"/>
              </a:rPr>
              <a:t>5. </a:t>
            </a:r>
            <a:r>
              <a:rPr lang="en-US" sz="2800" dirty="0" err="1">
                <a:latin typeface="Tahoma" panose="020B0604030504040204" pitchFamily="34" charset="0"/>
                <a:ea typeface="Tahoma" panose="020B0604030504040204" pitchFamily="34" charset="0"/>
                <a:cs typeface="Tahoma" panose="020B0604030504040204" pitchFamily="34" charset="0"/>
              </a:rPr>
              <a:t>Défis</a:t>
            </a:r>
            <a:r>
              <a:rPr lang="en-US" sz="2800" dirty="0">
                <a:latin typeface="Tahoma" panose="020B0604030504040204" pitchFamily="34" charset="0"/>
                <a:ea typeface="Tahoma" panose="020B0604030504040204" pitchFamily="34" charset="0"/>
                <a:cs typeface="Tahoma" panose="020B0604030504040204" pitchFamily="34" charset="0"/>
              </a:rPr>
              <a:t> et </a:t>
            </a:r>
            <a:r>
              <a:rPr lang="en-US" sz="2800" dirty="0" err="1">
                <a:latin typeface="Tahoma" panose="020B0604030504040204" pitchFamily="34" charset="0"/>
                <a:ea typeface="Tahoma" panose="020B0604030504040204" pitchFamily="34" charset="0"/>
                <a:cs typeface="Tahoma" panose="020B0604030504040204" pitchFamily="34" charset="0"/>
              </a:rPr>
              <a:t>leçons</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tirés</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37891" name="テキスト ボックス 1">
            <a:extLst>
              <a:ext uri="{FF2B5EF4-FFF2-40B4-BE49-F238E27FC236}">
                <a16:creationId xmlns:a16="http://schemas.microsoft.com/office/drawing/2014/main" id="{6E62AB53-F9C2-45D6-D26A-3A01E23802D0}"/>
              </a:ext>
            </a:extLst>
          </p:cNvPr>
          <p:cNvSpPr txBox="1">
            <a:spLocks noChangeArrowheads="1"/>
          </p:cNvSpPr>
          <p:nvPr/>
        </p:nvSpPr>
        <p:spPr bwMode="auto">
          <a:xfrm>
            <a:off x="490538" y="1308100"/>
            <a:ext cx="8353425"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20000"/>
              </a:spcBef>
              <a:buClr>
                <a:srgbClr val="0070C0"/>
              </a:buClr>
              <a:buFont typeface="Wingdings" panose="05000000000000000000" pitchFamily="2" charset="2"/>
              <a:buChar char="l"/>
            </a:pPr>
            <a:r>
              <a:rPr lang="fr-FR" altLang="ja-JP" sz="2600"/>
              <a:t>Faible niveau d’alphabétisation chez les membres du groupe d’exploitants modèles : Ce n’est PAS un problème</a:t>
            </a:r>
          </a:p>
          <a:p>
            <a:pPr algn="just" eaLnBrk="1" hangingPunct="1">
              <a:spcBef>
                <a:spcPct val="20000"/>
              </a:spcBef>
              <a:buClr>
                <a:srgbClr val="0070C0"/>
              </a:buClr>
              <a:buFont typeface="Arial" panose="020B0604020202020204" pitchFamily="34" charset="0"/>
              <a:buChar char="→"/>
            </a:pPr>
            <a:r>
              <a:rPr lang="fr-FR" altLang="ja-JP" sz="2600" b="1">
                <a:solidFill>
                  <a:srgbClr val="CC0099"/>
                </a:solidFill>
              </a:rPr>
              <a:t>Guider de la part des membres alphabétisés lors du processus de sélection de produits</a:t>
            </a:r>
            <a:endParaRPr lang="fr-FR" altLang="ja-JP" sz="2600">
              <a:solidFill>
                <a:srgbClr val="FF0000"/>
              </a:solidFill>
            </a:endParaRPr>
          </a:p>
          <a:p>
            <a:pPr algn="just">
              <a:buClr>
                <a:srgbClr val="0070C0"/>
              </a:buClr>
            </a:pPr>
            <a:endParaRPr lang="en-GB" altLang="ja-JP" sz="2600">
              <a:solidFill>
                <a:srgbClr val="000000"/>
              </a:solidFill>
            </a:endParaRPr>
          </a:p>
          <a:p>
            <a:pPr algn="just" eaLnBrk="1" hangingPunct="1">
              <a:spcBef>
                <a:spcPct val="20000"/>
              </a:spcBef>
              <a:buClr>
                <a:srgbClr val="0070C0"/>
              </a:buClr>
              <a:buFont typeface="Wingdings" panose="05000000000000000000" pitchFamily="2" charset="2"/>
              <a:buChar char="l"/>
            </a:pPr>
            <a:r>
              <a:rPr lang="en-US" altLang="ja-JP" sz="2600"/>
              <a:t>Les leaders d’opinion par ex. les cadres, les anciens, les hommes, les responsables de groupes et certains dignitaires peuvent influencer la décision personnelle des membres du groupe. </a:t>
            </a:r>
          </a:p>
          <a:p>
            <a:pPr algn="just" eaLnBrk="1" hangingPunct="1">
              <a:spcBef>
                <a:spcPct val="20000"/>
              </a:spcBef>
              <a:buClr>
                <a:srgbClr val="0070C0"/>
              </a:buClr>
              <a:buFont typeface="Arial" panose="020B0604020202020204" pitchFamily="34" charset="0"/>
              <a:buChar char="→"/>
            </a:pPr>
            <a:r>
              <a:rPr lang="en-US" altLang="ja-JP" sz="2600" b="1">
                <a:solidFill>
                  <a:srgbClr val="CC0099"/>
                </a:solidFill>
              </a:rPr>
              <a:t>Les agents doivent bien faciliter la discussion afin d’éviter ce genre d’influence.</a:t>
            </a:r>
          </a:p>
          <a:p>
            <a:pPr algn="just">
              <a:buClr>
                <a:srgbClr val="0070C0"/>
              </a:buClr>
              <a:buFont typeface="Wingdings" panose="05000000000000000000" pitchFamily="2" charset="2"/>
              <a:buChar char="l"/>
            </a:pPr>
            <a:endParaRPr lang="ja-JP" altLang="en-US" sz="2600" b="1">
              <a:solidFill>
                <a:srgbClr val="00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コンテンツ プレースホルダー 2">
            <a:extLst>
              <a:ext uri="{FF2B5EF4-FFF2-40B4-BE49-F238E27FC236}">
                <a16:creationId xmlns:a16="http://schemas.microsoft.com/office/drawing/2014/main" id="{F5D1D8A1-71B2-EAF7-A735-1DEC1A3A91A4}"/>
              </a:ext>
            </a:extLst>
          </p:cNvPr>
          <p:cNvSpPr>
            <a:spLocks noGrp="1"/>
          </p:cNvSpPr>
          <p:nvPr>
            <p:ph idx="1"/>
          </p:nvPr>
        </p:nvSpPr>
        <p:spPr>
          <a:xfrm>
            <a:off x="611560" y="1412776"/>
            <a:ext cx="8003803" cy="4330799"/>
          </a:xfrm>
        </p:spPr>
        <p:txBody>
          <a:bodyPr/>
          <a:lstStyle/>
          <a:p>
            <a:pPr marL="457200" indent="-457200" eaLnBrk="1" hangingPunct="1">
              <a:buClr>
                <a:srgbClr val="0070C0"/>
              </a:buClr>
              <a:buFont typeface="Wingdings" panose="05000000000000000000" pitchFamily="2" charset="2"/>
              <a:buChar char="l"/>
            </a:pPr>
            <a:r>
              <a:rPr lang="fr-FR" altLang="ja-JP" sz="2600">
                <a:latin typeface="Arial" panose="020B0604020202020204" pitchFamily="34" charset="0"/>
                <a:ea typeface="HGｺﾞｼｯｸE" panose="020B0909000000000000" pitchFamily="49" charset="-128"/>
                <a:cs typeface="ＭＳ Ｐゴシック" panose="020B0600070205080204" pitchFamily="50" charset="-128"/>
              </a:rPr>
              <a:t>Manque de registres sur l’exploitation</a:t>
            </a:r>
          </a:p>
          <a:p>
            <a:pPr marL="457200" indent="-457200" eaLnBrk="1" hangingPunct="1">
              <a:buClr>
                <a:srgbClr val="0070C0"/>
              </a:buClr>
              <a:buFont typeface="Arial" panose="020B0604020202020204" pitchFamily="34" charset="0"/>
              <a:buChar char="→"/>
            </a:pPr>
            <a:r>
              <a:rPr lang="fr-FR" altLang="ja-JP" sz="2600" b="1">
                <a:solidFill>
                  <a:srgbClr val="CC0099"/>
                </a:solidFill>
                <a:latin typeface="Arial" panose="020B0604020202020204" pitchFamily="34" charset="0"/>
                <a:ea typeface="HGｺﾞｼｯｸE" panose="020B0909000000000000" pitchFamily="49" charset="-128"/>
                <a:cs typeface="ＭＳ Ｐゴシック" panose="020B0600070205080204" pitchFamily="50" charset="-128"/>
              </a:rPr>
              <a:t>Encourager les exploitants à tenir les registres sur leurs exploitations même si c’est de manière simple</a:t>
            </a:r>
          </a:p>
          <a:p>
            <a:pPr marL="457200" indent="-457200" eaLnBrk="1" hangingPunct="1">
              <a:buClr>
                <a:srgbClr val="0070C0"/>
              </a:buClr>
              <a:buFont typeface="Arial" panose="020B0604020202020204" pitchFamily="34" charset="0"/>
              <a:buChar char="→"/>
            </a:pPr>
            <a:r>
              <a:rPr lang="fr-FR" altLang="ja-JP" sz="2600" b="1">
                <a:solidFill>
                  <a:srgbClr val="CC0099"/>
                </a:solidFill>
                <a:latin typeface="Arial" panose="020B0604020202020204" pitchFamily="34" charset="0"/>
                <a:ea typeface="HGｺﾞｼｯｸE" panose="020B0909000000000000" pitchFamily="49" charset="-128"/>
                <a:cs typeface="ＭＳ Ｐゴシック" panose="020B0600070205080204" pitchFamily="50" charset="-128"/>
              </a:rPr>
              <a:t>Mener les suivis sur la tenue des registres</a:t>
            </a:r>
          </a:p>
          <a:p>
            <a:pPr marL="457200" indent="-457200" eaLnBrk="1" hangingPunct="1"/>
            <a:endParaRPr lang="fr-FR" altLang="ja-JP">
              <a:latin typeface="Gill Sans MT" panose="020B0502020104020203" pitchFamily="34" charset="0"/>
              <a:ea typeface="HGｺﾞｼｯｸE" panose="020B0909000000000000" pitchFamily="49" charset="-128"/>
            </a:endParaRPr>
          </a:p>
        </p:txBody>
      </p:sp>
      <p:sp>
        <p:nvSpPr>
          <p:cNvPr id="4" name="Rectangle 60">
            <a:extLst>
              <a:ext uri="{FF2B5EF4-FFF2-40B4-BE49-F238E27FC236}">
                <a16:creationId xmlns:a16="http://schemas.microsoft.com/office/drawing/2014/main" id="{4FAF147D-96BD-6372-B170-36E7EF97EA18}"/>
              </a:ext>
            </a:extLst>
          </p:cNvPr>
          <p:cNvSpPr>
            <a:spLocks noChangeArrowheads="1"/>
          </p:cNvSpPr>
          <p:nvPr/>
        </p:nvSpPr>
        <p:spPr bwMode="auto">
          <a:xfrm>
            <a:off x="1403350" y="301625"/>
            <a:ext cx="5905500" cy="534988"/>
          </a:xfrm>
          <a:prstGeom prst="rect">
            <a:avLst/>
          </a:prstGeom>
          <a:solidFill>
            <a:schemeClr val="accent4">
              <a:lumMod val="20000"/>
              <a:lumOff val="80000"/>
            </a:schemeClr>
          </a:solidFill>
          <a:ln w="38100">
            <a:solidFill>
              <a:schemeClr val="tx1"/>
            </a:solidFill>
          </a:ln>
          <a:scene3d>
            <a:camera prst="orthographicFront">
              <a:rot lat="0" lon="0" rev="0"/>
            </a:camera>
            <a:lightRig rig="balanced" dir="t">
              <a:rot lat="0" lon="0" rev="8700000"/>
            </a:lightRig>
          </a:scene3d>
        </p:spPr>
        <p:txBody>
          <a:bodyPr>
            <a:spAutoFit/>
          </a:bodyPr>
          <a:lstStyle/>
          <a:p>
            <a:pPr algn="ctr" eaLnBrk="1" hangingPunct="1">
              <a:defRPr/>
            </a:pPr>
            <a:r>
              <a:rPr lang="en-US" sz="2800" dirty="0">
                <a:latin typeface="Tahoma" panose="020B0604030504040204" pitchFamily="34" charset="0"/>
                <a:ea typeface="Tahoma" panose="020B0604030504040204" pitchFamily="34" charset="0"/>
                <a:cs typeface="Tahoma" panose="020B0604030504040204" pitchFamily="34" charset="0"/>
              </a:rPr>
              <a:t>5. </a:t>
            </a:r>
            <a:r>
              <a:rPr lang="en-US" sz="2800" dirty="0" err="1">
                <a:latin typeface="Tahoma" panose="020B0604030504040204" pitchFamily="34" charset="0"/>
                <a:ea typeface="Tahoma" panose="020B0604030504040204" pitchFamily="34" charset="0"/>
                <a:cs typeface="Tahoma" panose="020B0604030504040204" pitchFamily="34" charset="0"/>
              </a:rPr>
              <a:t>Défis</a:t>
            </a:r>
            <a:r>
              <a:rPr lang="en-US" sz="2800" dirty="0">
                <a:latin typeface="Tahoma" panose="020B0604030504040204" pitchFamily="34" charset="0"/>
                <a:ea typeface="Tahoma" panose="020B0604030504040204" pitchFamily="34" charset="0"/>
                <a:cs typeface="Tahoma" panose="020B0604030504040204" pitchFamily="34" charset="0"/>
              </a:rPr>
              <a:t> et </a:t>
            </a:r>
            <a:r>
              <a:rPr lang="en-US" sz="2800" dirty="0" err="1">
                <a:latin typeface="Tahoma" panose="020B0604030504040204" pitchFamily="34" charset="0"/>
                <a:ea typeface="Tahoma" panose="020B0604030504040204" pitchFamily="34" charset="0"/>
                <a:cs typeface="Tahoma" panose="020B0604030504040204" pitchFamily="34" charset="0"/>
              </a:rPr>
              <a:t>leçons</a:t>
            </a:r>
            <a:r>
              <a:rPr lang="en-US" sz="2800" dirty="0">
                <a:latin typeface="Tahoma" panose="020B0604030504040204" pitchFamily="34" charset="0"/>
                <a:ea typeface="Tahoma" panose="020B0604030504040204" pitchFamily="34" charset="0"/>
                <a:cs typeface="Tahoma" panose="020B0604030504040204" pitchFamily="34" charset="0"/>
              </a:rPr>
              <a:t> tires (suite)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2">
            <a:extLst>
              <a:ext uri="{FF2B5EF4-FFF2-40B4-BE49-F238E27FC236}">
                <a16:creationId xmlns:a16="http://schemas.microsoft.com/office/drawing/2014/main" id="{C5ECE6B7-A22C-D6C7-A658-92013EE62ABD}"/>
              </a:ext>
            </a:extLst>
          </p:cNvPr>
          <p:cNvSpPr txBox="1"/>
          <p:nvPr/>
        </p:nvSpPr>
        <p:spPr>
          <a:xfrm>
            <a:off x="1331913" y="333375"/>
            <a:ext cx="7416800" cy="460375"/>
          </a:xfrm>
          <a:prstGeom prst="rect">
            <a:avLst/>
          </a:prstGeom>
          <a:solidFill>
            <a:schemeClr val="accent4">
              <a:lumMod val="20000"/>
              <a:lumOff val="80000"/>
            </a:schemeClr>
          </a:solidFill>
          <a:ln w="38100">
            <a:solidFill>
              <a:schemeClr val="tx1"/>
            </a:solidFill>
          </a:ln>
        </p:spPr>
        <p:txBody>
          <a:bodyPr>
            <a:spAutoFit/>
          </a:bodyPr>
          <a:lstStyle>
            <a:lvl1pPr>
              <a:defRPr kumimoji="1">
                <a:solidFill>
                  <a:schemeClr val="tx1"/>
                </a:solidFill>
                <a:latin typeface="Arial" charset="0"/>
                <a:ea typeface="MS PGothic" charset="0"/>
                <a:cs typeface="MS PGothic" charset="0"/>
              </a:defRPr>
            </a:lvl1pPr>
            <a:lvl2pPr marL="742950" indent="-285750">
              <a:defRPr kumimoji="1">
                <a:solidFill>
                  <a:schemeClr val="tx1"/>
                </a:solidFill>
                <a:latin typeface="Arial" charset="0"/>
                <a:ea typeface="MS PGothic" charset="0"/>
                <a:cs typeface="MS PGothic" charset="0"/>
              </a:defRPr>
            </a:lvl2pPr>
            <a:lvl3pPr marL="1143000" indent="-228600">
              <a:defRPr kumimoji="1">
                <a:solidFill>
                  <a:schemeClr val="tx1"/>
                </a:solidFill>
                <a:latin typeface="Arial" charset="0"/>
                <a:ea typeface="MS PGothic" charset="0"/>
                <a:cs typeface="MS PGothic" charset="0"/>
              </a:defRPr>
            </a:lvl3pPr>
            <a:lvl4pPr marL="1600200" indent="-228600">
              <a:defRPr kumimoji="1">
                <a:solidFill>
                  <a:schemeClr val="tx1"/>
                </a:solidFill>
                <a:latin typeface="Arial" charset="0"/>
                <a:ea typeface="MS PGothic" charset="0"/>
                <a:cs typeface="MS PGothic" charset="0"/>
              </a:defRPr>
            </a:lvl4pPr>
            <a:lvl5pPr marL="2057400" indent="-228600">
              <a:defRPr kumimoji="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kumimoji="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kumimoji="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kumimoji="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kumimoji="1">
                <a:solidFill>
                  <a:schemeClr val="tx1"/>
                </a:solidFill>
                <a:latin typeface="Arial" charset="0"/>
                <a:ea typeface="MS PGothic" charset="0"/>
                <a:cs typeface="MS PGothic" charset="0"/>
              </a:defRPr>
            </a:lvl9pPr>
          </a:lstStyle>
          <a:p>
            <a:pPr algn="ctr">
              <a:defRPr/>
            </a:pPr>
            <a:r>
              <a:rPr lang="en-US" altLang="ja-JP" sz="2400" i="1">
                <a:latin typeface="Showcard Gothic" charset="0"/>
                <a:cs typeface="Tahoma" charset="0"/>
              </a:rPr>
              <a:t>MERCI DE VOTRE ATTENTION</a:t>
            </a:r>
            <a:endParaRPr lang="fr-FR" altLang="ja-JP" sz="2400" i="1">
              <a:latin typeface="Showcard Gothic" charset="0"/>
              <a:cs typeface="Tahoma" charset="0"/>
            </a:endParaRPr>
          </a:p>
        </p:txBody>
      </p:sp>
      <p:pic>
        <p:nvPicPr>
          <p:cNvPr id="40962" name="図 3">
            <a:extLst>
              <a:ext uri="{FF2B5EF4-FFF2-40B4-BE49-F238E27FC236}">
                <a16:creationId xmlns:a16="http://schemas.microsoft.com/office/drawing/2014/main" id="{895314FC-3539-0924-9D46-EB5A053672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2636838"/>
            <a:ext cx="6753225"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ZoneTexte 1">
            <a:extLst>
              <a:ext uri="{FF2B5EF4-FFF2-40B4-BE49-F238E27FC236}">
                <a16:creationId xmlns:a16="http://schemas.microsoft.com/office/drawing/2014/main" id="{870F5013-D19D-7573-4F71-D819327DC61E}"/>
              </a:ext>
            </a:extLst>
          </p:cNvPr>
          <p:cNvSpPr txBox="1">
            <a:spLocks noChangeArrowheads="1"/>
          </p:cNvSpPr>
          <p:nvPr/>
        </p:nvSpPr>
        <p:spPr bwMode="auto">
          <a:xfrm>
            <a:off x="1187450" y="250825"/>
            <a:ext cx="68405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ctr"/>
            <a:r>
              <a:rPr lang="fr-FR" altLang="fr-FR" sz="1800" b="1"/>
              <a:t>POINTS A REVOIR</a:t>
            </a:r>
          </a:p>
        </p:txBody>
      </p:sp>
      <p:sp>
        <p:nvSpPr>
          <p:cNvPr id="41986" name="ZoneTexte 3">
            <a:extLst>
              <a:ext uri="{FF2B5EF4-FFF2-40B4-BE49-F238E27FC236}">
                <a16:creationId xmlns:a16="http://schemas.microsoft.com/office/drawing/2014/main" id="{5DC083DA-0045-B929-76B3-94ADE3B7200D}"/>
              </a:ext>
            </a:extLst>
          </p:cNvPr>
          <p:cNvSpPr txBox="1">
            <a:spLocks noChangeArrowheads="1"/>
          </p:cNvSpPr>
          <p:nvPr/>
        </p:nvSpPr>
        <p:spPr bwMode="auto">
          <a:xfrm>
            <a:off x="395288" y="836613"/>
            <a:ext cx="8569325" cy="2239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nSpc>
                <a:spcPct val="150000"/>
              </a:lnSpc>
              <a:buFont typeface="Wingdings" panose="05000000000000000000" pitchFamily="2" charset="2"/>
              <a:buChar char="u"/>
            </a:pPr>
            <a:r>
              <a:rPr lang="fr-FR" altLang="fr-FR" b="1" dirty="0"/>
              <a:t>Soutien à la compétence</a:t>
            </a:r>
          </a:p>
          <a:p>
            <a:pPr>
              <a:lnSpc>
                <a:spcPct val="150000"/>
              </a:lnSpc>
              <a:buFont typeface="Wingdings" panose="05000000000000000000" pitchFamily="2" charset="2"/>
              <a:buChar char="u"/>
            </a:pPr>
            <a:r>
              <a:rPr lang="fr-FR" altLang="fr-FR" b="1" dirty="0"/>
              <a:t>Récompense</a:t>
            </a:r>
          </a:p>
          <a:p>
            <a:pPr>
              <a:lnSpc>
                <a:spcPct val="150000"/>
              </a:lnSpc>
              <a:buFont typeface="Wingdings" panose="05000000000000000000" pitchFamily="2" charset="2"/>
              <a:buChar char="u"/>
            </a:pPr>
            <a:r>
              <a:rPr lang="fr-FR" altLang="fr-FR" b="1" dirty="0"/>
              <a:t>Incitation</a:t>
            </a:r>
          </a:p>
          <a:p>
            <a:pPr>
              <a:lnSpc>
                <a:spcPct val="150000"/>
              </a:lnSpc>
              <a:buFont typeface="Wingdings" panose="05000000000000000000" pitchFamily="2" charset="2"/>
              <a:buChar char="u"/>
            </a:pPr>
            <a:r>
              <a:rPr lang="fr-FR" altLang="fr-FR" b="1" dirty="0"/>
              <a:t>Pic de la demande</a:t>
            </a:r>
          </a:p>
        </p:txBody>
      </p:sp>
      <p:sp>
        <p:nvSpPr>
          <p:cNvPr id="5" name="ZoneTexte 4">
            <a:extLst>
              <a:ext uri="{FF2B5EF4-FFF2-40B4-BE49-F238E27FC236}">
                <a16:creationId xmlns:a16="http://schemas.microsoft.com/office/drawing/2014/main" id="{F695321D-D74A-9176-942B-5626BC8615DA}"/>
              </a:ext>
            </a:extLst>
          </p:cNvPr>
          <p:cNvSpPr txBox="1"/>
          <p:nvPr/>
        </p:nvSpPr>
        <p:spPr>
          <a:xfrm>
            <a:off x="323850" y="3500438"/>
            <a:ext cx="8496300" cy="2805320"/>
          </a:xfrm>
          <a:prstGeom prst="rect">
            <a:avLst/>
          </a:prstGeom>
          <a:noFill/>
        </p:spPr>
        <p:txBody>
          <a:bodyPr>
            <a:spAutoFit/>
          </a:bodyPr>
          <a:lstStyle>
            <a:lvl1pPr marL="285750" indent="-285750">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nSpc>
                <a:spcPct val="150000"/>
              </a:lnSpc>
              <a:buFont typeface="Wingdings" panose="05000000000000000000" pitchFamily="2" charset="2"/>
              <a:buChar char="u"/>
            </a:pPr>
            <a:r>
              <a:rPr lang="fr-FR" altLang="fr-FR" sz="2000" b="1" dirty="0"/>
              <a:t>Besoin de compétence/Soutien à la compétence</a:t>
            </a:r>
          </a:p>
          <a:p>
            <a:pPr>
              <a:lnSpc>
                <a:spcPct val="150000"/>
              </a:lnSpc>
              <a:buFont typeface="Wingdings" panose="05000000000000000000" pitchFamily="2" charset="2"/>
              <a:buChar char="u"/>
            </a:pPr>
            <a:r>
              <a:rPr lang="fr-FR" altLang="fr-FR" sz="2000" b="1" dirty="0"/>
              <a:t>Récompense/Incitation/Punition: Motivation extrinsèque à régulation externe --- ME à régulation introjectée---</a:t>
            </a:r>
            <a:r>
              <a:rPr lang="fr-FR" altLang="fr-FR" sz="2000" b="1" dirty="0">
                <a:solidFill>
                  <a:srgbClr val="9BBB59"/>
                </a:solidFill>
              </a:rPr>
              <a:t>ME à régulation identifiée---ME à régulation intégrée---- </a:t>
            </a:r>
            <a:r>
              <a:rPr lang="fr-FR" altLang="fr-FR" sz="2000" b="1" u="sng" dirty="0">
                <a:solidFill>
                  <a:srgbClr val="9BBB59"/>
                </a:solidFill>
              </a:rPr>
              <a:t>M Intrinsèque</a:t>
            </a:r>
          </a:p>
          <a:p>
            <a:pPr>
              <a:lnSpc>
                <a:spcPct val="150000"/>
              </a:lnSpc>
              <a:buFont typeface="Wingdings" panose="05000000000000000000" pitchFamily="2" charset="2"/>
              <a:buChar char="u"/>
            </a:pPr>
            <a:r>
              <a:rPr lang="fr-FR" altLang="fr-FR" sz="2000" b="1" dirty="0"/>
              <a:t>Pic de la demande: </a:t>
            </a:r>
            <a:r>
              <a:rPr lang="fr-FR" altLang="fr-FR" sz="2000" dirty="0"/>
              <a:t>Période où le produit est rare mais demandé sur le marché ----------- un bon prix------------- Offre moins que la demande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Number Placeholder 1">
            <a:extLst>
              <a:ext uri="{FF2B5EF4-FFF2-40B4-BE49-F238E27FC236}">
                <a16:creationId xmlns:a16="http://schemas.microsoft.com/office/drawing/2014/main" id="{D6029195-3B0C-6DF2-5DF3-167B57CA3CE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fld id="{F833EC62-936D-4194-8CE5-2B4404D547E3}" type="slidenum">
              <a:rPr kumimoji="0" lang="fr-FR" altLang="ko-KR" sz="1200">
                <a:solidFill>
                  <a:srgbClr val="D38E27"/>
                </a:solidFill>
                <a:latin typeface="Franklin Gothic Book" panose="020B0503020102020204" pitchFamily="34" charset="0"/>
                <a:cs typeface="Arial" panose="020B0604020202020204" pitchFamily="34" charset="0"/>
              </a:rPr>
              <a:pPr/>
              <a:t>2</a:t>
            </a:fld>
            <a:endParaRPr kumimoji="0" lang="fr-FR" altLang="ko-KR" sz="1200">
              <a:solidFill>
                <a:srgbClr val="D38E27"/>
              </a:solidFill>
              <a:latin typeface="Franklin Gothic Book" panose="020B05030201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062B1D64-0041-1340-2212-1FFAD27F0234}"/>
              </a:ext>
            </a:extLst>
          </p:cNvPr>
          <p:cNvSpPr/>
          <p:nvPr/>
        </p:nvSpPr>
        <p:spPr>
          <a:xfrm>
            <a:off x="1547664" y="552449"/>
            <a:ext cx="5956345" cy="523220"/>
          </a:xfrm>
          <a:prstGeom prst="rect">
            <a:avLst/>
          </a:prstGeom>
          <a:solidFill>
            <a:schemeClr val="accent4">
              <a:lumMod val="20000"/>
              <a:lumOff val="80000"/>
            </a:schemeClr>
          </a:solidFill>
          <a:ln w="38100">
            <a:solidFill>
              <a:schemeClr val="tx1"/>
            </a:solidFill>
          </a:ln>
          <a:scene3d>
            <a:camera prst="orthographicFront">
              <a:rot lat="0" lon="0" rev="0"/>
            </a:camera>
            <a:lightRig rig="balanced" dir="t">
              <a:rot lat="0" lon="0" rev="8700000"/>
            </a:lightRig>
          </a:scene3d>
        </p:spPr>
        <p:txBody>
          <a:bodyPr>
            <a:spAutoFit/>
          </a:bodyPr>
          <a:lstStyle/>
          <a:p>
            <a:pPr algn="ctr" eaLnBrk="1" hangingPunct="1">
              <a:defRPr/>
            </a:pPr>
            <a:r>
              <a:rPr lang="fr-FR" sz="2800" dirty="0">
                <a:latin typeface="Tahoma" panose="020B0604030504040204" pitchFamily="34" charset="0"/>
                <a:ea typeface="Tahoma" panose="020B0604030504040204" pitchFamily="34" charset="0"/>
                <a:cs typeface="Tahoma" panose="020B0604030504040204" pitchFamily="34" charset="0"/>
              </a:rPr>
              <a:t>  SOMMAIRE</a:t>
            </a:r>
          </a:p>
        </p:txBody>
      </p:sp>
      <p:sp>
        <p:nvSpPr>
          <p:cNvPr id="17411" name="コンテンツ プレースホルダ 2">
            <a:extLst>
              <a:ext uri="{FF2B5EF4-FFF2-40B4-BE49-F238E27FC236}">
                <a16:creationId xmlns:a16="http://schemas.microsoft.com/office/drawing/2014/main" id="{E835EFB0-1D3C-5488-68D2-128AC6368BCB}"/>
              </a:ext>
            </a:extLst>
          </p:cNvPr>
          <p:cNvSpPr txBox="1">
            <a:spLocks noChangeArrowheads="1"/>
          </p:cNvSpPr>
          <p:nvPr/>
        </p:nvSpPr>
        <p:spPr bwMode="auto">
          <a:xfrm>
            <a:off x="1146175" y="1341438"/>
            <a:ext cx="7993063"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kumimoji="1" sz="2400">
                <a:solidFill>
                  <a:schemeClr val="tx1"/>
                </a:solidFill>
                <a:latin typeface="Arial" panose="020B0604020202020204" pitchFamily="34" charset="0"/>
                <a:ea typeface="ＭＳ Ｐゴシック" panose="020B0600070205080204" pitchFamily="50" charset="-128"/>
              </a:defRPr>
            </a:lvl1pPr>
            <a:lvl2pPr marL="787400" indent="-5143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lvl="1" eaLnBrk="1" hangingPunct="1">
              <a:lnSpc>
                <a:spcPct val="150000"/>
              </a:lnSpc>
              <a:buClr>
                <a:schemeClr val="accent1"/>
              </a:buClr>
              <a:buFont typeface="Gill Sans MT" panose="020B0502020104020203" pitchFamily="34" charset="0"/>
              <a:buAutoNum type="arabicPeriod"/>
            </a:pPr>
            <a:r>
              <a:rPr lang="fr-FR" altLang="ja-JP" sz="2800" i="1">
                <a:cs typeface="Arial" panose="020B0604020202020204" pitchFamily="34" charset="0"/>
              </a:rPr>
              <a:t>INTRODUCTION</a:t>
            </a:r>
          </a:p>
          <a:p>
            <a:pPr lvl="1" eaLnBrk="1" hangingPunct="1">
              <a:lnSpc>
                <a:spcPct val="150000"/>
              </a:lnSpc>
              <a:buClr>
                <a:schemeClr val="accent1"/>
              </a:buClr>
              <a:buFont typeface="Gill Sans MT" panose="020B0502020104020203" pitchFamily="34" charset="0"/>
              <a:buAutoNum type="arabicPeriod"/>
            </a:pPr>
            <a:r>
              <a:rPr lang="fr-FR" altLang="ja-JP" sz="2800" i="1">
                <a:cs typeface="Arial" panose="020B0604020202020204" pitchFamily="34" charset="0"/>
              </a:rPr>
              <a:t>OBJECTIFS</a:t>
            </a:r>
          </a:p>
          <a:p>
            <a:pPr lvl="1" eaLnBrk="1" hangingPunct="1">
              <a:lnSpc>
                <a:spcPct val="150000"/>
              </a:lnSpc>
              <a:buClr>
                <a:schemeClr val="accent1"/>
              </a:buClr>
              <a:buFont typeface="Gill Sans MT" panose="020B0502020104020203" pitchFamily="34" charset="0"/>
              <a:buAutoNum type="arabicPeriod"/>
            </a:pPr>
            <a:r>
              <a:rPr lang="en-US" altLang="ja-JP" sz="2800" i="1">
                <a:cs typeface="Arial" panose="020B0604020202020204" pitchFamily="34" charset="0"/>
              </a:rPr>
              <a:t>PROCEDURE (sélection des cultures)</a:t>
            </a:r>
          </a:p>
          <a:p>
            <a:pPr lvl="1" eaLnBrk="1" hangingPunct="1">
              <a:lnSpc>
                <a:spcPct val="150000"/>
              </a:lnSpc>
              <a:buClr>
                <a:schemeClr val="accent1"/>
              </a:buClr>
              <a:buFont typeface="Gill Sans MT" panose="020B0502020104020203" pitchFamily="34" charset="0"/>
              <a:buAutoNum type="arabicPeriod"/>
            </a:pPr>
            <a:r>
              <a:rPr lang="en-US" altLang="ja-JP" sz="2800" i="1">
                <a:cs typeface="Arial" panose="020B0604020202020204" pitchFamily="34" charset="0"/>
              </a:rPr>
              <a:t>PROCEDURE (classement des cultures)</a:t>
            </a:r>
          </a:p>
          <a:p>
            <a:pPr lvl="1" eaLnBrk="1" hangingPunct="1">
              <a:lnSpc>
                <a:spcPct val="150000"/>
              </a:lnSpc>
              <a:buClr>
                <a:schemeClr val="accent1"/>
              </a:buClr>
              <a:buFont typeface="Gill Sans MT" panose="020B0502020104020203" pitchFamily="34" charset="0"/>
              <a:buAutoNum type="arabicPeriod"/>
            </a:pPr>
            <a:r>
              <a:rPr lang="fr-FR" altLang="ja-JP" sz="2800" i="1">
                <a:cs typeface="Arial" panose="020B0604020202020204" pitchFamily="34" charset="0"/>
              </a:rPr>
              <a:t>DEFIS ET LECONS TIRES</a:t>
            </a:r>
          </a:p>
          <a:p>
            <a:pPr lvl="1" eaLnBrk="1" hangingPunct="1">
              <a:lnSpc>
                <a:spcPct val="150000"/>
              </a:lnSpc>
              <a:buClr>
                <a:schemeClr val="accent1"/>
              </a:buClr>
              <a:buFont typeface="Gill Sans MT" panose="020B0502020104020203" pitchFamily="34" charset="0"/>
              <a:buAutoNum type="arabicPeriod"/>
            </a:pPr>
            <a:endParaRPr lang="en-US" altLang="ja-JP" sz="2800" i="1">
              <a:cs typeface="Arial" panose="020B0604020202020204" pitchFamily="34" charset="0"/>
            </a:endParaRPr>
          </a:p>
          <a:p>
            <a:pPr lvl="1" eaLnBrk="1" hangingPunct="1">
              <a:lnSpc>
                <a:spcPct val="150000"/>
              </a:lnSpc>
              <a:buClr>
                <a:schemeClr val="accent1"/>
              </a:buClr>
              <a:buFont typeface="Gill Sans MT" panose="020B0502020104020203" pitchFamily="34" charset="0"/>
              <a:buAutoNum type="arabicPeriod"/>
            </a:pPr>
            <a:endParaRPr lang="fr-FR" altLang="ja-JP" sz="2800" i="1">
              <a:cs typeface="Arial" panose="020B0604020202020204" pitchFamily="34" charset="0"/>
            </a:endParaRPr>
          </a:p>
          <a:p>
            <a:pPr lvl="1" eaLnBrk="1" hangingPunct="1">
              <a:lnSpc>
                <a:spcPct val="150000"/>
              </a:lnSpc>
              <a:buClr>
                <a:schemeClr val="accent1"/>
              </a:buClr>
              <a:buFont typeface="Gill Sans MT" panose="020B0502020104020203" pitchFamily="34" charset="0"/>
              <a:buAutoNum type="arabicPeriod"/>
            </a:pPr>
            <a:endParaRPr lang="fr-FR" altLang="ja-JP" sz="2800" i="1">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a:extLst>
              <a:ext uri="{FF2B5EF4-FFF2-40B4-BE49-F238E27FC236}">
                <a16:creationId xmlns:a16="http://schemas.microsoft.com/office/drawing/2014/main" id="{43A5C2D0-FE6A-2DB5-A16B-22DECB4F1982}"/>
              </a:ext>
            </a:extLst>
          </p:cNvPr>
          <p:cNvGraphicFramePr>
            <a:graphicFrameLocks noGrp="1"/>
          </p:cNvGraphicFramePr>
          <p:nvPr/>
        </p:nvGraphicFramePr>
        <p:xfrm>
          <a:off x="92075" y="1125538"/>
          <a:ext cx="8959850" cy="5310187"/>
        </p:xfrm>
        <a:graphic>
          <a:graphicData uri="http://schemas.openxmlformats.org/drawingml/2006/table">
            <a:tbl>
              <a:tblPr/>
              <a:tblGrid>
                <a:gridCol w="5110163">
                  <a:extLst>
                    <a:ext uri="{9D8B030D-6E8A-4147-A177-3AD203B41FA5}">
                      <a16:colId xmlns:a16="http://schemas.microsoft.com/office/drawing/2014/main" val="1172638879"/>
                    </a:ext>
                  </a:extLst>
                </a:gridCol>
                <a:gridCol w="3849687">
                  <a:extLst>
                    <a:ext uri="{9D8B030D-6E8A-4147-A177-3AD203B41FA5}">
                      <a16:colId xmlns:a16="http://schemas.microsoft.com/office/drawing/2014/main" val="1841643137"/>
                    </a:ext>
                  </a:extLst>
                </a:gridCol>
              </a:tblGrid>
              <a:tr h="457200">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fr-FR" altLang="ja-JP" sz="2400" b="1" i="0" u="none" strike="noStrike" cap="none" normalizeH="0" baseline="0">
                          <a:ln>
                            <a:noFill/>
                          </a:ln>
                          <a:solidFill>
                            <a:schemeClr val="tx1"/>
                          </a:solidFill>
                          <a:effectLst>
                            <a:outerShdw blurRad="38100" dist="38100" dir="2700000" algn="tl">
                              <a:srgbClr val="FFFFFF"/>
                            </a:outerShdw>
                          </a:effectLst>
                          <a:latin typeface="Arial" panose="020B0604020202020204" pitchFamily="34" charset="0"/>
                          <a:ea typeface="ＭＳ Ｐゴシック" panose="020B0600070205080204" pitchFamily="50" charset="-128"/>
                          <a:cs typeface="Arial" panose="020B0604020202020204" pitchFamily="34" charset="0"/>
                        </a:rPr>
                        <a:t>4 étapes essentiels</a:t>
                      </a:r>
                    </a:p>
                  </a:txBody>
                  <a:tcPr marL="91421" marR="91421"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fr-FR" altLang="ja-JP" sz="2400" b="1" i="0" u="none" strike="noStrike" cap="none" normalizeH="0" baseline="0">
                          <a:ln>
                            <a:noFill/>
                          </a:ln>
                          <a:solidFill>
                            <a:schemeClr val="tx1"/>
                          </a:solidFill>
                          <a:effectLst>
                            <a:outerShdw blurRad="38100" dist="38100" dir="2700000" algn="tl">
                              <a:srgbClr val="FFFFFF"/>
                            </a:outerShdw>
                          </a:effectLst>
                          <a:latin typeface="Arial" panose="020B0604020202020204" pitchFamily="34" charset="0"/>
                          <a:ea typeface="ＭＳ Ｐゴシック" panose="020B0600070205080204" pitchFamily="50" charset="-128"/>
                          <a:cs typeface="Arial" panose="020B0604020202020204" pitchFamily="34" charset="0"/>
                        </a:rPr>
                        <a:t>Activités</a:t>
                      </a:r>
                    </a:p>
                  </a:txBody>
                  <a:tcPr marL="91421" marR="91421"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695214780"/>
                  </a:ext>
                </a:extLst>
              </a:tr>
              <a:tr h="1104900">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fr-FR" altLang="ja-JP" sz="28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rPr>
                        <a:t>1. Partager la vision avec les agriculteurs.</a:t>
                      </a:r>
                    </a:p>
                  </a:txBody>
                  <a:tcPr marL="91421" marR="91421"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marL="285750" indent="-28575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u"/>
                        <a:tabLst/>
                      </a:pPr>
                      <a:r>
                        <a:rPr kumimoji="0" lang="fr-FR"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cs typeface="Arial" panose="020B0604020202020204" pitchFamily="34" charset="0"/>
                        </a:rPr>
                        <a:t>Sélection des zones cibles et bénéficiaires</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u"/>
                        <a:tabLst/>
                      </a:pPr>
                      <a:r>
                        <a:rPr kumimoji="0" lang="fr-FR"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cs typeface="Arial" panose="020B0604020202020204" pitchFamily="34" charset="0"/>
                        </a:rPr>
                        <a:t>Sensibilisation </a:t>
                      </a:r>
                    </a:p>
                  </a:txBody>
                  <a:tcPr marL="91421" marR="91421"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36655248"/>
                  </a:ext>
                </a:extLst>
              </a:tr>
              <a:tr h="1460500">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fr-FR" sz="28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rPr>
                        <a:t>２</a:t>
                      </a:r>
                      <a:r>
                        <a:rPr kumimoji="1" lang="fr-FR" altLang="ja-JP" sz="28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rPr>
                        <a:t>. Les agriculteurs prennent conscience.</a:t>
                      </a:r>
                    </a:p>
                  </a:txBody>
                  <a:tcPr marL="91421" marR="91421"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c>
                  <a:txBody>
                    <a:bodyPr/>
                    <a:lstStyle>
                      <a:lvl1pPr marL="285750" indent="-28575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u"/>
                        <a:tabLst/>
                      </a:pPr>
                      <a:r>
                        <a:rPr kumimoji="0" lang="fr-FR"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cs typeface="Arial" panose="020B0604020202020204" pitchFamily="34" charset="0"/>
                        </a:rPr>
                        <a:t>Enquête de Base Participative</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u"/>
                        <a:tabLst/>
                      </a:pPr>
                      <a:r>
                        <a:rPr kumimoji="0" lang="fr-FR"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cs typeface="Arial" panose="020B0604020202020204" pitchFamily="34" charset="0"/>
                        </a:rPr>
                        <a:t>Etude de marché</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u"/>
                        <a:tabLst/>
                      </a:pPr>
                      <a:r>
                        <a:rPr kumimoji="0" lang="fr-FR"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cs typeface="Arial" panose="020B0604020202020204" pitchFamily="34" charset="0"/>
                        </a:rPr>
                        <a:t>Forum de rencontres (option)</a:t>
                      </a:r>
                    </a:p>
                  </a:txBody>
                  <a:tcPr marL="91421" marR="91421"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46741716"/>
                  </a:ext>
                </a:extLst>
              </a:tr>
              <a:tr h="1182688">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fr-FR" altLang="ja-JP" sz="28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rPr>
                        <a:t>3. Les agriculteurs prennent les décisions.</a:t>
                      </a:r>
                    </a:p>
                  </a:txBody>
                  <a:tcPr marL="91421" marR="91421"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solidFill>
                  </a:tcPr>
                </a:tc>
                <a:tc>
                  <a:txBody>
                    <a:bodyPr/>
                    <a:lstStyle>
                      <a:lvl1pPr marL="285750" indent="-28575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u"/>
                        <a:tabLst/>
                      </a:pPr>
                      <a:r>
                        <a:rPr kumimoji="0" lang="fr-FR" altLang="ja-JP" sz="2000" b="1" i="0" u="none" strike="noStrike" cap="none" normalizeH="0" baseline="0">
                          <a:ln>
                            <a:noFill/>
                          </a:ln>
                          <a:solidFill>
                            <a:srgbClr val="FF0000"/>
                          </a:solidFill>
                          <a:effectLst/>
                          <a:latin typeface="Arial" panose="020B0604020202020204" pitchFamily="34" charset="0"/>
                          <a:ea typeface="ＭＳ Ｐゴシック" panose="020B0600070205080204" pitchFamily="50" charset="-128"/>
                          <a:cs typeface="Arial" panose="020B0604020202020204" pitchFamily="34" charset="0"/>
                        </a:rPr>
                        <a:t>Sélection de Cultures</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u"/>
                        <a:tabLst/>
                      </a:pPr>
                      <a:r>
                        <a:rPr kumimoji="0" lang="fr-FR"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cs typeface="Arial" panose="020B0604020202020204" pitchFamily="34" charset="0"/>
                        </a:rPr>
                        <a:t>Etablissement de plan d’action, calendrier cultural</a:t>
                      </a:r>
                    </a:p>
                  </a:txBody>
                  <a:tcPr marL="91421" marR="91421"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39344596"/>
                  </a:ext>
                </a:extLst>
              </a:tr>
              <a:tr h="1104900">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fr-FR" altLang="ja-JP" sz="28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rPr>
                        <a:t>4. Les agriculteurs acquièrent des compétences.</a:t>
                      </a:r>
                    </a:p>
                  </a:txBody>
                  <a:tcPr marL="91421" marR="91421"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lvl1pPr marL="285750" indent="-28575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u"/>
                        <a:tabLst/>
                      </a:pPr>
                      <a:r>
                        <a:rPr kumimoji="0" lang="fr-FR"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cs typeface="Arial" panose="020B0604020202020204" pitchFamily="34" charset="0"/>
                        </a:rPr>
                        <a:t>Formation sur le terrain (la technique de production, etc.) </a:t>
                      </a:r>
                    </a:p>
                  </a:txBody>
                  <a:tcPr marL="91421" marR="91421"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21634610"/>
                  </a:ext>
                </a:extLst>
              </a:tr>
            </a:tbl>
          </a:graphicData>
        </a:graphic>
      </p:graphicFrame>
      <p:sp>
        <p:nvSpPr>
          <p:cNvPr id="27670" name="Titre 1">
            <a:extLst>
              <a:ext uri="{FF2B5EF4-FFF2-40B4-BE49-F238E27FC236}">
                <a16:creationId xmlns:a16="http://schemas.microsoft.com/office/drawing/2014/main" id="{6874E15D-C50A-CEBE-29DD-CC68D450B452}"/>
              </a:ext>
            </a:extLst>
          </p:cNvPr>
          <p:cNvSpPr txBox="1">
            <a:spLocks/>
          </p:cNvSpPr>
          <p:nvPr/>
        </p:nvSpPr>
        <p:spPr bwMode="auto">
          <a:xfrm>
            <a:off x="266700" y="333375"/>
            <a:ext cx="8785225" cy="522288"/>
          </a:xfrm>
          <a:prstGeom prst="rect">
            <a:avLst/>
          </a:prstGeom>
          <a:solidFill>
            <a:schemeClr val="accent4">
              <a:lumMod val="20000"/>
              <a:lumOff val="80000"/>
            </a:schemeClr>
          </a:solidFill>
          <a:ln w="38100">
            <a:solidFill>
              <a:schemeClr val="tx1"/>
            </a:solidFill>
          </a:ln>
        </p:spPr>
        <p:txBody>
          <a:bodyPr>
            <a:spAutoFit/>
          </a:bodyPr>
          <a:lstStyle/>
          <a:p>
            <a:pPr algn="ctr" defTabSz="457200" eaLnBrk="1" hangingPunct="1">
              <a:defRPr/>
            </a:pPr>
            <a:r>
              <a:rPr lang="fr-CA" altLang="fr-FR" sz="2800" dirty="0">
                <a:latin typeface="Tahoma" panose="020B0604030504040204" pitchFamily="34" charset="0"/>
                <a:ea typeface="Tahoma" panose="020B0604030504040204" pitchFamily="34" charset="0"/>
                <a:cs typeface="Tahoma" panose="020B0604030504040204" pitchFamily="34" charset="0"/>
              </a:rPr>
              <a:t>ORDRE DE SELECTION DES CULTURES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Number Placeholder 1">
            <a:extLst>
              <a:ext uri="{FF2B5EF4-FFF2-40B4-BE49-F238E27FC236}">
                <a16:creationId xmlns:a16="http://schemas.microsoft.com/office/drawing/2014/main" id="{4ED0F866-3A9E-5806-CF52-C07161444E8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fld id="{269B9079-ECD3-4FFB-B045-29C077EFD7E1}" type="slidenum">
              <a:rPr kumimoji="0" lang="fr-FR" altLang="ko-KR" sz="1600">
                <a:solidFill>
                  <a:srgbClr val="D38E27"/>
                </a:solidFill>
                <a:latin typeface="Franklin Gothic Book" panose="020B0503020102020204" pitchFamily="34" charset="0"/>
                <a:cs typeface="Arial" panose="020B0604020202020204" pitchFamily="34" charset="0"/>
              </a:rPr>
              <a:pPr/>
              <a:t>4</a:t>
            </a:fld>
            <a:endParaRPr kumimoji="0" lang="fr-FR" altLang="ko-KR" sz="1600">
              <a:solidFill>
                <a:srgbClr val="D38E27"/>
              </a:solidFill>
              <a:latin typeface="Franklin Gothic Book" panose="020B05030201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8367F09-BC3F-042E-376A-F3F5E8B2A7D8}"/>
              </a:ext>
            </a:extLst>
          </p:cNvPr>
          <p:cNvSpPr txBox="1"/>
          <p:nvPr/>
        </p:nvSpPr>
        <p:spPr>
          <a:xfrm>
            <a:off x="755576" y="1557338"/>
            <a:ext cx="8137599" cy="4154487"/>
          </a:xfrm>
          <a:prstGeom prst="rect">
            <a:avLst/>
          </a:prstGeom>
          <a:noFill/>
        </p:spPr>
        <p:txBody>
          <a:bodyPr wrap="square">
            <a:spAutoFit/>
          </a:bodyPr>
          <a:lstStyle>
            <a:lvl1pPr marL="342900" indent="-342900">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buClr>
                <a:srgbClr val="0070C0"/>
              </a:buClr>
              <a:buFont typeface="Wingdings" panose="05000000000000000000" pitchFamily="2" charset="2"/>
              <a:buChar char="l"/>
            </a:pPr>
            <a:r>
              <a:rPr lang="fr-FR" altLang="ja-JP" dirty="0"/>
              <a:t>La sélection des cultures est une étape importante pour le groupement. </a:t>
            </a:r>
          </a:p>
          <a:p>
            <a:pPr>
              <a:buClr>
                <a:srgbClr val="0070C0"/>
              </a:buClr>
            </a:pPr>
            <a:endParaRPr lang="fr-FR" altLang="ja-JP" dirty="0"/>
          </a:p>
          <a:p>
            <a:pPr>
              <a:buClr>
                <a:srgbClr val="0070C0"/>
              </a:buClr>
              <a:buFont typeface="Wingdings" panose="05000000000000000000" pitchFamily="2" charset="2"/>
              <a:buChar char="l"/>
            </a:pPr>
            <a:r>
              <a:rPr lang="fr-FR" altLang="ja-JP" dirty="0"/>
              <a:t>Elle est faite en se basant sur les résultats issus de l’étude du marché. Une fois que les résultats du marché restitués, tous les membres du groupement de producteurs choisissent ensemble deux (2) spéculations à cultiver. </a:t>
            </a:r>
          </a:p>
          <a:p>
            <a:pPr>
              <a:buClr>
                <a:srgbClr val="0070C0"/>
              </a:buClr>
            </a:pPr>
            <a:endParaRPr lang="fr-FR" altLang="ja-JP" dirty="0"/>
          </a:p>
          <a:p>
            <a:pPr>
              <a:buClr>
                <a:srgbClr val="0070C0"/>
              </a:buClr>
              <a:buFont typeface="Wingdings" panose="05000000000000000000" pitchFamily="2" charset="2"/>
              <a:buChar char="l"/>
            </a:pPr>
            <a:r>
              <a:rPr lang="fr-FR" altLang="ja-JP" dirty="0"/>
              <a:t>Ce choix des spéculations à cultiver peut être consensuel ou par vote.</a:t>
            </a:r>
            <a:endParaRPr lang="en-GB" altLang="ja-JP" b="1" dirty="0">
              <a:solidFill>
                <a:srgbClr val="339933"/>
              </a:solidFill>
              <a:effectLst>
                <a:outerShdw blurRad="38100" dist="38100" dir="2700000" algn="tl">
                  <a:srgbClr val="C0C0C0"/>
                </a:outerShdw>
              </a:effectLst>
              <a:cs typeface="Times New Roman" panose="02020603050405020304" pitchFamily="18" charset="0"/>
            </a:endParaRPr>
          </a:p>
        </p:txBody>
      </p:sp>
      <p:sp>
        <p:nvSpPr>
          <p:cNvPr id="11" name="Rectangle 9">
            <a:extLst>
              <a:ext uri="{FF2B5EF4-FFF2-40B4-BE49-F238E27FC236}">
                <a16:creationId xmlns:a16="http://schemas.microsoft.com/office/drawing/2014/main" id="{11CDD24A-4BE9-FAAC-B83F-AE3983C93D0A}"/>
              </a:ext>
            </a:extLst>
          </p:cNvPr>
          <p:cNvSpPr/>
          <p:nvPr/>
        </p:nvSpPr>
        <p:spPr>
          <a:xfrm>
            <a:off x="1259632" y="476672"/>
            <a:ext cx="6768752" cy="523220"/>
          </a:xfrm>
          <a:prstGeom prst="rect">
            <a:avLst/>
          </a:prstGeom>
          <a:solidFill>
            <a:schemeClr val="accent4">
              <a:lumMod val="20000"/>
              <a:lumOff val="80000"/>
            </a:schemeClr>
          </a:solidFill>
          <a:ln w="38100">
            <a:solidFill>
              <a:schemeClr val="tx1"/>
            </a:solidFill>
          </a:ln>
          <a:scene3d>
            <a:camera prst="orthographicFront">
              <a:rot lat="0" lon="0" rev="0"/>
            </a:camera>
            <a:lightRig rig="balanced" dir="t">
              <a:rot lat="0" lon="0" rev="8700000"/>
            </a:lightRig>
          </a:scene3d>
        </p:spPr>
        <p:txBody>
          <a:bodyPr>
            <a:spAutoFit/>
          </a:bodyPr>
          <a:lstStyle/>
          <a:p>
            <a:pPr algn="ctr" eaLnBrk="1" hangingPunct="1">
              <a:defRPr/>
            </a:pPr>
            <a:r>
              <a:rPr lang="fr-FR" sz="2800" dirty="0">
                <a:latin typeface="Tahoma" panose="020B0604030504040204" pitchFamily="34" charset="0"/>
                <a:ea typeface="Tahoma" panose="020B0604030504040204" pitchFamily="34" charset="0"/>
                <a:cs typeface="Tahoma" panose="020B0604030504040204" pitchFamily="34" charset="0"/>
              </a:rPr>
              <a:t> 1. INTRODUCTION</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Number Placeholder 5">
            <a:extLst>
              <a:ext uri="{FF2B5EF4-FFF2-40B4-BE49-F238E27FC236}">
                <a16:creationId xmlns:a16="http://schemas.microsoft.com/office/drawing/2014/main" id="{99A894F0-6437-0EF5-EAAF-C1D9E74D90C5}"/>
              </a:ext>
            </a:extLst>
          </p:cNvPr>
          <p:cNvSpPr txBox="1">
            <a:spLocks noGrp="1"/>
          </p:cNvSpPr>
          <p:nvPr/>
        </p:nvSpPr>
        <p:spPr bwMode="auto">
          <a:xfrm>
            <a:off x="6858000" y="6524625"/>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r"/>
            <a:fld id="{926D9176-B231-4FAA-A1AC-52C143483D15}" type="slidenum">
              <a:rPr lang="en-US" altLang="ja-JP" sz="1000"/>
              <a:pPr algn="r"/>
              <a:t>5</a:t>
            </a:fld>
            <a:endParaRPr lang="en-US" altLang="ja-JP" sz="1800"/>
          </a:p>
        </p:txBody>
      </p:sp>
      <p:sp>
        <p:nvSpPr>
          <p:cNvPr id="21506" name="テキスト ボックス 1">
            <a:extLst>
              <a:ext uri="{FF2B5EF4-FFF2-40B4-BE49-F238E27FC236}">
                <a16:creationId xmlns:a16="http://schemas.microsoft.com/office/drawing/2014/main" id="{7ED8D0E5-CED9-E11E-83BA-571E70FFCC39}"/>
              </a:ext>
            </a:extLst>
          </p:cNvPr>
          <p:cNvSpPr txBox="1">
            <a:spLocks noChangeArrowheads="1"/>
          </p:cNvSpPr>
          <p:nvPr/>
        </p:nvSpPr>
        <p:spPr bwMode="auto">
          <a:xfrm>
            <a:off x="683568" y="1557338"/>
            <a:ext cx="8027045"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just">
              <a:buClr>
                <a:srgbClr val="0070C0"/>
              </a:buClr>
              <a:buFont typeface="Wingdings" panose="05000000000000000000" pitchFamily="2" charset="2"/>
              <a:buChar char="l"/>
            </a:pPr>
            <a:r>
              <a:rPr lang="fr-FR" altLang="ja-JP" dirty="0"/>
              <a:t>L’objectif principal de la sélection des cultures est de choisir les cultures phares que le groupement ciblera comme cultures principales. </a:t>
            </a:r>
          </a:p>
          <a:p>
            <a:pPr algn="just">
              <a:buClr>
                <a:srgbClr val="0070C0"/>
              </a:buClr>
            </a:pPr>
            <a:endParaRPr lang="fr-FR" altLang="ja-JP" dirty="0"/>
          </a:p>
          <a:p>
            <a:pPr algn="just">
              <a:buClr>
                <a:srgbClr val="0070C0"/>
              </a:buClr>
              <a:buFont typeface="Wingdings" panose="05000000000000000000" pitchFamily="2" charset="2"/>
              <a:buChar char="l"/>
            </a:pPr>
            <a:r>
              <a:rPr lang="fr-FR" altLang="ja-JP" dirty="0"/>
              <a:t>Elle constitue un exercice qui fait </a:t>
            </a:r>
            <a:r>
              <a:rPr lang="fr-FR" altLang="ja-JP" b="1" dirty="0">
                <a:solidFill>
                  <a:srgbClr val="C00000"/>
                </a:solidFill>
              </a:rPr>
              <a:t>prendre conscience aux producteurs</a:t>
            </a:r>
            <a:r>
              <a:rPr lang="fr-FR" altLang="ja-JP" dirty="0"/>
              <a:t> sur différents aspects à prendre en compte avant la production.</a:t>
            </a:r>
          </a:p>
          <a:p>
            <a:pPr algn="just">
              <a:buClr>
                <a:srgbClr val="0070C0"/>
              </a:buClr>
              <a:buFont typeface="Wingdings" panose="05000000000000000000" pitchFamily="2" charset="2"/>
              <a:buChar char="l"/>
            </a:pPr>
            <a:endParaRPr lang="fr-FR" altLang="ja-JP" dirty="0"/>
          </a:p>
          <a:p>
            <a:pPr algn="just">
              <a:buClr>
                <a:srgbClr val="0070C0"/>
              </a:buClr>
              <a:buFont typeface="Wingdings" panose="05000000000000000000" pitchFamily="2" charset="2"/>
              <a:buChar char="l"/>
            </a:pPr>
            <a:r>
              <a:rPr lang="fr-FR" altLang="ja-JP" dirty="0"/>
              <a:t>Elle permet aussi de motiver les membres des groupements à produire de la qualité et la quantité pour le marché identifié. En définitive, elle permet aux producteurs de </a:t>
            </a:r>
            <a:r>
              <a:rPr lang="fr-FR" altLang="ja-JP" b="1" dirty="0">
                <a:solidFill>
                  <a:srgbClr val="C00000"/>
                </a:solidFill>
              </a:rPr>
              <a:t>prendre la bonne décision </a:t>
            </a:r>
            <a:r>
              <a:rPr lang="fr-FR" altLang="ja-JP" dirty="0"/>
              <a:t>en se basant sur des éléments concrets.</a:t>
            </a:r>
            <a:endParaRPr lang="ja-JP" altLang="en-US" dirty="0"/>
          </a:p>
        </p:txBody>
      </p:sp>
      <p:sp>
        <p:nvSpPr>
          <p:cNvPr id="8" name="Rectangle 9">
            <a:extLst>
              <a:ext uri="{FF2B5EF4-FFF2-40B4-BE49-F238E27FC236}">
                <a16:creationId xmlns:a16="http://schemas.microsoft.com/office/drawing/2014/main" id="{37DE5ED0-1031-A2B1-1A80-08FAFDCF282A}"/>
              </a:ext>
            </a:extLst>
          </p:cNvPr>
          <p:cNvSpPr/>
          <p:nvPr/>
        </p:nvSpPr>
        <p:spPr>
          <a:xfrm>
            <a:off x="1259632" y="476672"/>
            <a:ext cx="6768752" cy="523220"/>
          </a:xfrm>
          <a:prstGeom prst="rect">
            <a:avLst/>
          </a:prstGeom>
          <a:solidFill>
            <a:schemeClr val="accent4">
              <a:lumMod val="20000"/>
              <a:lumOff val="80000"/>
            </a:schemeClr>
          </a:solidFill>
          <a:ln w="38100">
            <a:solidFill>
              <a:schemeClr val="tx1"/>
            </a:solidFill>
          </a:ln>
          <a:scene3d>
            <a:camera prst="orthographicFront">
              <a:rot lat="0" lon="0" rev="0"/>
            </a:camera>
            <a:lightRig rig="balanced" dir="t">
              <a:rot lat="0" lon="0" rev="8700000"/>
            </a:lightRig>
          </a:scene3d>
        </p:spPr>
        <p:txBody>
          <a:bodyPr>
            <a:spAutoFit/>
          </a:bodyPr>
          <a:lstStyle/>
          <a:p>
            <a:pPr algn="ctr" eaLnBrk="1" hangingPunct="1">
              <a:defRPr/>
            </a:pPr>
            <a:r>
              <a:rPr lang="fr-FR" sz="2800" dirty="0">
                <a:latin typeface="Tahoma" panose="020B0604030504040204" pitchFamily="34" charset="0"/>
                <a:ea typeface="Tahoma" panose="020B0604030504040204" pitchFamily="34" charset="0"/>
                <a:cs typeface="Tahoma" panose="020B0604030504040204" pitchFamily="34" charset="0"/>
              </a:rPr>
              <a:t> 2. OBJECTIFS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Number Placeholder 1">
            <a:extLst>
              <a:ext uri="{FF2B5EF4-FFF2-40B4-BE49-F238E27FC236}">
                <a16:creationId xmlns:a16="http://schemas.microsoft.com/office/drawing/2014/main" id="{415A47E9-81A7-6AAB-9FA0-EF7714DEF0B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fld id="{CFA346C1-139B-4980-966C-4CCF9CE0F853}" type="slidenum">
              <a:rPr kumimoji="0" lang="fr-FR" altLang="ko-KR" sz="1600">
                <a:solidFill>
                  <a:srgbClr val="D38E27"/>
                </a:solidFill>
                <a:latin typeface="Franklin Gothic Book" panose="020B0503020102020204" pitchFamily="34" charset="0"/>
                <a:cs typeface="Arial" panose="020B0604020202020204" pitchFamily="34" charset="0"/>
              </a:rPr>
              <a:pPr/>
              <a:t>6</a:t>
            </a:fld>
            <a:endParaRPr kumimoji="0" lang="fr-FR" altLang="ko-KR" sz="1600">
              <a:solidFill>
                <a:srgbClr val="D38E27"/>
              </a:solidFill>
              <a:latin typeface="Franklin Gothic Book" panose="020B05030201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95C2F6FA-0A04-4EBF-BE4D-E873ABC28E57}"/>
              </a:ext>
            </a:extLst>
          </p:cNvPr>
          <p:cNvSpPr/>
          <p:nvPr/>
        </p:nvSpPr>
        <p:spPr>
          <a:xfrm>
            <a:off x="1053847" y="404664"/>
            <a:ext cx="7036305" cy="523220"/>
          </a:xfrm>
          <a:prstGeom prst="rect">
            <a:avLst/>
          </a:prstGeom>
          <a:solidFill>
            <a:schemeClr val="accent4">
              <a:lumMod val="20000"/>
              <a:lumOff val="80000"/>
            </a:schemeClr>
          </a:solidFill>
          <a:ln w="38100">
            <a:solidFill>
              <a:schemeClr val="tx1"/>
            </a:solidFill>
          </a:ln>
          <a:scene3d>
            <a:camera prst="orthographicFront">
              <a:rot lat="0" lon="0" rev="0"/>
            </a:camera>
            <a:lightRig rig="balanced" dir="t">
              <a:rot lat="0" lon="0" rev="8700000"/>
            </a:lightRig>
          </a:scene3d>
        </p:spPr>
        <p:txBody>
          <a:bodyPr>
            <a:spAutoFit/>
          </a:bodyPr>
          <a:lstStyle/>
          <a:p>
            <a:pPr algn="ctr" eaLnBrk="1" hangingPunct="1">
              <a:defRPr/>
            </a:pPr>
            <a:r>
              <a:rPr lang="fr-FR" sz="2800" dirty="0">
                <a:latin typeface="Tahoma" panose="020B0604030504040204" pitchFamily="34" charset="0"/>
                <a:ea typeface="Tahoma" panose="020B0604030504040204" pitchFamily="34" charset="0"/>
                <a:cs typeface="Tahoma" panose="020B0604030504040204" pitchFamily="34" charset="0"/>
              </a:rPr>
              <a:t>  3. PROCEDURES (</a:t>
            </a:r>
            <a:r>
              <a:rPr lang="fr-FR" sz="2800" dirty="0">
                <a:solidFill>
                  <a:srgbClr val="00B050"/>
                </a:solidFill>
                <a:latin typeface="Tahoma" panose="020B0604030504040204" pitchFamily="34" charset="0"/>
                <a:ea typeface="Tahoma" panose="020B0604030504040204" pitchFamily="34" charset="0"/>
                <a:cs typeface="Tahoma" panose="020B0604030504040204" pitchFamily="34" charset="0"/>
              </a:rPr>
              <a:t>sélection des cultures</a:t>
            </a:r>
            <a:r>
              <a:rPr lang="fr-FR" sz="2800" dirty="0">
                <a:latin typeface="Tahoma" panose="020B0604030504040204" pitchFamily="34" charset="0"/>
                <a:ea typeface="Tahoma" panose="020B0604030504040204" pitchFamily="34" charset="0"/>
                <a:cs typeface="Tahoma" panose="020B0604030504040204" pitchFamily="34" charset="0"/>
              </a:rPr>
              <a:t>)</a:t>
            </a:r>
          </a:p>
        </p:txBody>
      </p:sp>
      <p:sp>
        <p:nvSpPr>
          <p:cNvPr id="3" name="TextBox 2">
            <a:extLst>
              <a:ext uri="{FF2B5EF4-FFF2-40B4-BE49-F238E27FC236}">
                <a16:creationId xmlns:a16="http://schemas.microsoft.com/office/drawing/2014/main" id="{A3D571DB-52E7-89CD-A5F1-9CFD16694FDE}"/>
              </a:ext>
            </a:extLst>
          </p:cNvPr>
          <p:cNvSpPr txBox="1"/>
          <p:nvPr/>
        </p:nvSpPr>
        <p:spPr>
          <a:xfrm>
            <a:off x="647700" y="1196975"/>
            <a:ext cx="8423275" cy="2225675"/>
          </a:xfrm>
          <a:prstGeom prst="rect">
            <a:avLst/>
          </a:prstGeom>
          <a:noFill/>
        </p:spPr>
        <p:txBody>
          <a:bodyPr wrap="square">
            <a:spAutoFit/>
          </a:bodyPr>
          <a:lstStyle>
            <a:lvl1pPr marL="552450" indent="-552450" defTabSz="685800">
              <a:defRPr kumimoji="1" sz="2400">
                <a:solidFill>
                  <a:schemeClr val="tx1"/>
                </a:solidFill>
                <a:latin typeface="Arial" panose="020B0604020202020204" pitchFamily="34" charset="0"/>
                <a:ea typeface="ＭＳ Ｐゴシック" panose="020B0600070205080204" pitchFamily="50" charset="-128"/>
              </a:defRPr>
            </a:lvl1pPr>
            <a:lvl2pPr marL="1009650" indent="-552450" defTabSz="685800">
              <a:defRPr kumimoji="1" sz="2400">
                <a:solidFill>
                  <a:schemeClr val="tx1"/>
                </a:solidFill>
                <a:latin typeface="Arial" panose="020B0604020202020204" pitchFamily="34" charset="0"/>
                <a:ea typeface="ＭＳ Ｐゴシック" panose="020B0600070205080204" pitchFamily="50" charset="-128"/>
              </a:defRPr>
            </a:lvl2pPr>
            <a:lvl3pPr marL="1143000" indent="-228600" defTabSz="685800">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685800">
              <a:defRPr kumimoji="1" sz="2400">
                <a:solidFill>
                  <a:schemeClr val="tx1"/>
                </a:solidFill>
                <a:latin typeface="Arial" panose="020B0604020202020204" pitchFamily="34" charset="0"/>
                <a:ea typeface="ＭＳ Ｐゴシック" panose="020B0600070205080204" pitchFamily="50" charset="-128"/>
              </a:defRPr>
            </a:lvl4pPr>
            <a:lvl5pPr marL="2057400" indent="-228600" defTabSz="6858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6858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6858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6858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6858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nSpc>
                <a:spcPct val="90000"/>
              </a:lnSpc>
              <a:spcBef>
                <a:spcPts val="600"/>
              </a:spcBef>
              <a:buFont typeface="Wingdings" panose="05000000000000000000" pitchFamily="2" charset="2"/>
              <a:buAutoNum type="arabicPeriod"/>
            </a:pPr>
            <a:r>
              <a:rPr lang="en-US" altLang="ja-JP" sz="2800" b="1" u="sng" dirty="0">
                <a:effectLst>
                  <a:outerShdw blurRad="38100" dist="38100" dir="2700000" algn="tl">
                    <a:srgbClr val="C0C0C0"/>
                  </a:outerShdw>
                </a:effectLst>
              </a:rPr>
              <a:t>Revoir </a:t>
            </a:r>
            <a:r>
              <a:rPr lang="en-US" altLang="ja-JP" sz="2600" u="sng" dirty="0"/>
              <a:t>les</a:t>
            </a:r>
            <a:r>
              <a:rPr lang="en-US" altLang="ja-JP" sz="2600" b="1" u="sng" dirty="0">
                <a:effectLst>
                  <a:outerShdw blurRad="38100" dist="38100" dir="2700000" algn="tl">
                    <a:srgbClr val="C0C0C0"/>
                  </a:outerShdw>
                </a:effectLst>
              </a:rPr>
              <a:t> </a:t>
            </a:r>
            <a:r>
              <a:rPr lang="en-US" altLang="ja-JP" sz="2600" b="1" u="sng" dirty="0" err="1">
                <a:solidFill>
                  <a:srgbClr val="CC0099"/>
                </a:solidFill>
                <a:effectLst>
                  <a:outerShdw blurRad="38100" dist="38100" dir="2700000" algn="tl">
                    <a:srgbClr val="C0C0C0"/>
                  </a:outerShdw>
                </a:effectLst>
                <a:cs typeface="Times New Roman" panose="02020603050405020304" pitchFamily="18" charset="0"/>
              </a:rPr>
              <a:t>résultats</a:t>
            </a:r>
            <a:r>
              <a:rPr lang="en-US" altLang="ja-JP" sz="2600" b="1" u="sng" dirty="0">
                <a:solidFill>
                  <a:srgbClr val="CC0099"/>
                </a:solidFill>
                <a:effectLst>
                  <a:outerShdw blurRad="38100" dist="38100" dir="2700000" algn="tl">
                    <a:srgbClr val="C0C0C0"/>
                  </a:outerShdw>
                </a:effectLst>
                <a:cs typeface="Times New Roman" panose="02020603050405020304" pitchFamily="18" charset="0"/>
              </a:rPr>
              <a:t> de </a:t>
            </a:r>
            <a:r>
              <a:rPr lang="en-US" altLang="ja-JP" sz="2600" b="1" u="sng" dirty="0" err="1">
                <a:solidFill>
                  <a:srgbClr val="CC0099"/>
                </a:solidFill>
                <a:effectLst>
                  <a:outerShdw blurRad="38100" dist="38100" dir="2700000" algn="tl">
                    <a:srgbClr val="C0C0C0"/>
                  </a:outerShdw>
                </a:effectLst>
                <a:cs typeface="Times New Roman" panose="02020603050405020304" pitchFamily="18" charset="0"/>
              </a:rPr>
              <a:t>l’étude</a:t>
            </a:r>
            <a:r>
              <a:rPr lang="en-US" altLang="ja-JP" sz="2600" b="1" u="sng" dirty="0">
                <a:solidFill>
                  <a:srgbClr val="CC0099"/>
                </a:solidFill>
                <a:effectLst>
                  <a:outerShdw blurRad="38100" dist="38100" dir="2700000" algn="tl">
                    <a:srgbClr val="C0C0C0"/>
                  </a:outerShdw>
                </a:effectLst>
                <a:cs typeface="Times New Roman" panose="02020603050405020304" pitchFamily="18" charset="0"/>
              </a:rPr>
              <a:t> de </a:t>
            </a:r>
            <a:r>
              <a:rPr lang="en-US" altLang="ja-JP" sz="2600" b="1" u="sng" dirty="0" err="1">
                <a:solidFill>
                  <a:srgbClr val="CC0099"/>
                </a:solidFill>
                <a:effectLst>
                  <a:outerShdw blurRad="38100" dist="38100" dir="2700000" algn="tl">
                    <a:srgbClr val="C0C0C0"/>
                  </a:outerShdw>
                </a:effectLst>
                <a:cs typeface="Times New Roman" panose="02020603050405020304" pitchFamily="18" charset="0"/>
              </a:rPr>
              <a:t>marchés</a:t>
            </a:r>
            <a:endParaRPr lang="en-US" altLang="ja-JP" sz="2600" b="1" u="sng" dirty="0">
              <a:solidFill>
                <a:srgbClr val="CC0099"/>
              </a:solidFill>
              <a:effectLst>
                <a:outerShdw blurRad="38100" dist="38100" dir="2700000" algn="tl">
                  <a:srgbClr val="C0C0C0"/>
                </a:outerShdw>
              </a:effectLst>
              <a:cs typeface="Times New Roman" panose="02020603050405020304" pitchFamily="18" charset="0"/>
            </a:endParaRPr>
          </a:p>
          <a:p>
            <a:pPr lvl="1">
              <a:lnSpc>
                <a:spcPct val="90000"/>
              </a:lnSpc>
              <a:spcBef>
                <a:spcPts val="600"/>
              </a:spcBef>
              <a:buFont typeface="Wingdings" panose="05000000000000000000" pitchFamily="2" charset="2"/>
              <a:buChar char="ü"/>
            </a:pPr>
            <a:r>
              <a:rPr lang="en-US" altLang="ja-JP" sz="2000" dirty="0" err="1"/>
              <a:t>Discuter</a:t>
            </a:r>
            <a:r>
              <a:rPr lang="en-US" altLang="ja-JP" sz="2000" dirty="0"/>
              <a:t> des </a:t>
            </a:r>
            <a:r>
              <a:rPr lang="en-US" altLang="ja-JP" sz="2000" dirty="0" err="1"/>
              <a:t>résultats</a:t>
            </a:r>
            <a:r>
              <a:rPr lang="en-US" altLang="ja-JP" sz="2000" dirty="0"/>
              <a:t> de </a:t>
            </a:r>
            <a:r>
              <a:rPr lang="en-US" altLang="ja-JP" sz="2000" b="1" dirty="0" err="1">
                <a:solidFill>
                  <a:srgbClr val="0000CC"/>
                </a:solidFill>
                <a:effectLst>
                  <a:outerShdw blurRad="38100" dist="38100" dir="2700000" algn="tl">
                    <a:srgbClr val="C0C0C0"/>
                  </a:outerShdw>
                </a:effectLst>
              </a:rPr>
              <a:t>l’étude</a:t>
            </a:r>
            <a:r>
              <a:rPr lang="en-US" altLang="ja-JP" sz="2000" b="1" dirty="0">
                <a:solidFill>
                  <a:srgbClr val="0000CC"/>
                </a:solidFill>
                <a:effectLst>
                  <a:outerShdw blurRad="38100" dist="38100" dir="2700000" algn="tl">
                    <a:srgbClr val="C0C0C0"/>
                  </a:outerShdw>
                </a:effectLst>
              </a:rPr>
              <a:t> de </a:t>
            </a:r>
            <a:r>
              <a:rPr lang="en-US" altLang="ja-JP" sz="2000" b="1" dirty="0" err="1">
                <a:solidFill>
                  <a:srgbClr val="0000CC"/>
                </a:solidFill>
                <a:effectLst>
                  <a:outerShdw blurRad="38100" dist="38100" dir="2700000" algn="tl">
                    <a:srgbClr val="C0C0C0"/>
                  </a:outerShdw>
                </a:effectLst>
              </a:rPr>
              <a:t>marché</a:t>
            </a:r>
            <a:r>
              <a:rPr lang="en-US" altLang="ja-JP" sz="2000" b="1" dirty="0">
                <a:solidFill>
                  <a:srgbClr val="0000CC"/>
                </a:solidFill>
                <a:effectLst>
                  <a:outerShdw blurRad="38100" dist="38100" dir="2700000" algn="tl">
                    <a:srgbClr val="C0C0C0"/>
                  </a:outerShdw>
                </a:effectLst>
              </a:rPr>
              <a:t> </a:t>
            </a:r>
            <a:r>
              <a:rPr lang="en-US" altLang="ja-JP" sz="2000" dirty="0"/>
              <a:t>pour chacun des </a:t>
            </a:r>
            <a:r>
              <a:rPr lang="en-US" altLang="ja-JP" sz="2000" dirty="0" err="1"/>
              <a:t>produits</a:t>
            </a:r>
            <a:r>
              <a:rPr lang="en-US" altLang="ja-JP" sz="2000" dirty="0"/>
              <a:t> </a:t>
            </a:r>
            <a:r>
              <a:rPr lang="en-US" altLang="ja-JP" sz="2000" dirty="0" err="1"/>
              <a:t>candidats</a:t>
            </a:r>
            <a:r>
              <a:rPr lang="en-US" altLang="ja-JP" sz="2000" dirty="0"/>
              <a:t> avec les </a:t>
            </a:r>
            <a:r>
              <a:rPr lang="en-US" altLang="ja-JP" sz="2000" dirty="0" err="1"/>
              <a:t>membres</a:t>
            </a:r>
            <a:r>
              <a:rPr lang="en-US" altLang="ja-JP" sz="2000" dirty="0"/>
              <a:t> du </a:t>
            </a:r>
            <a:r>
              <a:rPr lang="en-US" altLang="ja-JP" sz="2000" dirty="0" err="1"/>
              <a:t>groupe</a:t>
            </a:r>
            <a:r>
              <a:rPr lang="fr-FR" altLang="ja-JP" sz="2000" dirty="0"/>
              <a:t>. </a:t>
            </a:r>
          </a:p>
          <a:p>
            <a:pPr lvl="1">
              <a:lnSpc>
                <a:spcPct val="90000"/>
              </a:lnSpc>
              <a:spcBef>
                <a:spcPts val="600"/>
              </a:spcBef>
            </a:pPr>
            <a:endParaRPr lang="en-US" altLang="ja-JP" sz="2000" dirty="0"/>
          </a:p>
          <a:p>
            <a:pPr>
              <a:lnSpc>
                <a:spcPct val="90000"/>
              </a:lnSpc>
              <a:spcBef>
                <a:spcPts val="600"/>
              </a:spcBef>
              <a:buClr>
                <a:srgbClr val="0070C0"/>
              </a:buClr>
              <a:buFont typeface="Wingdings" panose="05000000000000000000" pitchFamily="2" charset="2"/>
              <a:buAutoNum type="arabicPeriod"/>
            </a:pPr>
            <a:r>
              <a:rPr lang="en-US" altLang="ja-JP" sz="2800" b="1" u="sng" dirty="0" err="1">
                <a:effectLst>
                  <a:outerShdw blurRad="38100" dist="38100" dir="2700000" algn="tl">
                    <a:srgbClr val="C0C0C0"/>
                  </a:outerShdw>
                </a:effectLst>
              </a:rPr>
              <a:t>Remplir</a:t>
            </a:r>
            <a:r>
              <a:rPr lang="en-US" altLang="ja-JP" sz="2800" b="1" u="sng" dirty="0">
                <a:effectLst>
                  <a:outerShdw blurRad="38100" dist="38100" dir="2700000" algn="tl">
                    <a:srgbClr val="C0C0C0"/>
                  </a:outerShdw>
                </a:effectLst>
              </a:rPr>
              <a:t> </a:t>
            </a:r>
            <a:r>
              <a:rPr lang="en-US" altLang="ja-JP" sz="2600" u="sng" dirty="0">
                <a:effectLst>
                  <a:outerShdw blurRad="38100" dist="38100" dir="2700000" algn="tl">
                    <a:srgbClr val="C0C0C0"/>
                  </a:outerShdw>
                </a:effectLst>
              </a:rPr>
              <a:t>la </a:t>
            </a:r>
            <a:r>
              <a:rPr lang="en-US" altLang="ja-JP" sz="2600" b="1" u="sng" dirty="0" err="1">
                <a:solidFill>
                  <a:srgbClr val="CC0099"/>
                </a:solidFill>
                <a:effectLst>
                  <a:outerShdw blurRad="38100" dist="38100" dir="2700000" algn="tl">
                    <a:srgbClr val="C0C0C0"/>
                  </a:outerShdw>
                </a:effectLst>
                <a:cs typeface="Times New Roman" panose="02020603050405020304" pitchFamily="18" charset="0"/>
              </a:rPr>
              <a:t>Feuille</a:t>
            </a:r>
            <a:r>
              <a:rPr lang="en-US" altLang="ja-JP" sz="2600" b="1" u="sng" dirty="0">
                <a:solidFill>
                  <a:srgbClr val="CC0099"/>
                </a:solidFill>
                <a:effectLst>
                  <a:outerShdw blurRad="38100" dist="38100" dir="2700000" algn="tl">
                    <a:srgbClr val="C0C0C0"/>
                  </a:outerShdw>
                </a:effectLst>
                <a:cs typeface="Times New Roman" panose="02020603050405020304" pitchFamily="18" charset="0"/>
              </a:rPr>
              <a:t> de </a:t>
            </a:r>
            <a:r>
              <a:rPr lang="en-US" altLang="ja-JP" sz="2600" b="1" u="sng" dirty="0" err="1">
                <a:solidFill>
                  <a:srgbClr val="CC0099"/>
                </a:solidFill>
                <a:effectLst>
                  <a:outerShdw blurRad="38100" dist="38100" dir="2700000" algn="tl">
                    <a:srgbClr val="C0C0C0"/>
                  </a:outerShdw>
                </a:effectLst>
                <a:cs typeface="Times New Roman" panose="02020603050405020304" pitchFamily="18" charset="0"/>
              </a:rPr>
              <a:t>sélection</a:t>
            </a:r>
            <a:r>
              <a:rPr lang="en-US" altLang="ja-JP" sz="2600" b="1" u="sng" dirty="0">
                <a:solidFill>
                  <a:srgbClr val="CC0099"/>
                </a:solidFill>
                <a:effectLst>
                  <a:outerShdw blurRad="38100" dist="38100" dir="2700000" algn="tl">
                    <a:srgbClr val="C0C0C0"/>
                  </a:outerShdw>
                </a:effectLst>
                <a:cs typeface="Times New Roman" panose="02020603050405020304" pitchFamily="18" charset="0"/>
              </a:rPr>
              <a:t> des </a:t>
            </a:r>
            <a:r>
              <a:rPr lang="en-US" altLang="ja-JP" sz="2600" b="1" u="sng" dirty="0" err="1">
                <a:solidFill>
                  <a:srgbClr val="CC0099"/>
                </a:solidFill>
                <a:effectLst>
                  <a:outerShdw blurRad="38100" dist="38100" dir="2700000" algn="tl">
                    <a:srgbClr val="C0C0C0"/>
                  </a:outerShdw>
                </a:effectLst>
                <a:cs typeface="Times New Roman" panose="02020603050405020304" pitchFamily="18" charset="0"/>
              </a:rPr>
              <a:t>produits</a:t>
            </a:r>
            <a:r>
              <a:rPr lang="en-US" altLang="ja-JP" sz="2600" b="1" u="sng" dirty="0">
                <a:effectLst>
                  <a:outerShdw blurRad="38100" dist="38100" dir="2700000" algn="tl">
                    <a:srgbClr val="C0C0C0"/>
                  </a:outerShdw>
                </a:effectLst>
              </a:rPr>
              <a:t> </a:t>
            </a:r>
          </a:p>
          <a:p>
            <a:pPr algn="just">
              <a:lnSpc>
                <a:spcPct val="80000"/>
              </a:lnSpc>
              <a:buClr>
                <a:srgbClr val="00B050"/>
              </a:buClr>
            </a:pPr>
            <a:endParaRPr lang="en-US" altLang="ja-JP" dirty="0">
              <a:cs typeface="Arial" panose="020B0604020202020204" pitchFamily="34" charset="0"/>
            </a:endParaRPr>
          </a:p>
        </p:txBody>
      </p:sp>
      <p:pic>
        <p:nvPicPr>
          <p:cNvPr id="23556" name="Image 1">
            <a:extLst>
              <a:ext uri="{FF2B5EF4-FFF2-40B4-BE49-F238E27FC236}">
                <a16:creationId xmlns:a16="http://schemas.microsoft.com/office/drawing/2014/main" id="{36476B81-BF7B-45E3-D4B2-01346FA833BE}"/>
              </a:ext>
            </a:extLst>
          </p:cNvPr>
          <p:cNvPicPr>
            <a:picLocks noChangeAspect="1"/>
          </p:cNvPicPr>
          <p:nvPr/>
        </p:nvPicPr>
        <p:blipFill>
          <a:blip r:embed="rId3">
            <a:extLst>
              <a:ext uri="{28A0092B-C50C-407E-A947-70E740481C1C}">
                <a14:useLocalDpi xmlns:a14="http://schemas.microsoft.com/office/drawing/2010/main" val="0"/>
              </a:ext>
            </a:extLst>
          </a:blip>
          <a:srcRect t="4512" b="30963"/>
          <a:stretch>
            <a:fillRect/>
          </a:stretch>
        </p:blipFill>
        <p:spPr bwMode="auto">
          <a:xfrm>
            <a:off x="755577" y="3275013"/>
            <a:ext cx="7740724"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1" name="Slide Number Placeholder 1">
            <a:extLst>
              <a:ext uri="{FF2B5EF4-FFF2-40B4-BE49-F238E27FC236}">
                <a16:creationId xmlns:a16="http://schemas.microsoft.com/office/drawing/2014/main" id="{971B45F7-9B48-43CE-3E26-9361EBD03EE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fld id="{7D3435EC-F989-4525-AF18-A5A16FE66388}" type="slidenum">
              <a:rPr kumimoji="0" lang="fr-FR" altLang="ko-KR" sz="1600">
                <a:solidFill>
                  <a:srgbClr val="D38E27"/>
                </a:solidFill>
                <a:latin typeface="Franklin Gothic Book" panose="020B0503020102020204" pitchFamily="34" charset="0"/>
                <a:cs typeface="Arial" panose="020B0604020202020204" pitchFamily="34" charset="0"/>
              </a:rPr>
              <a:pPr/>
              <a:t>7</a:t>
            </a:fld>
            <a:endParaRPr kumimoji="0" lang="fr-FR" altLang="ko-KR" sz="1600">
              <a:solidFill>
                <a:srgbClr val="D38E27"/>
              </a:solidFill>
              <a:latin typeface="Franklin Gothic Book" panose="020B0503020102020204" pitchFamily="34" charset="0"/>
              <a:cs typeface="Arial" panose="020B0604020202020204" pitchFamily="34" charset="0"/>
            </a:endParaRPr>
          </a:p>
        </p:txBody>
      </p:sp>
      <p:graphicFrame>
        <p:nvGraphicFramePr>
          <p:cNvPr id="3" name="Table 2">
            <a:extLst>
              <a:ext uri="{FF2B5EF4-FFF2-40B4-BE49-F238E27FC236}">
                <a16:creationId xmlns:a16="http://schemas.microsoft.com/office/drawing/2014/main" id="{A8269C62-DF42-BE39-AC40-EAC616D532D8}"/>
              </a:ext>
            </a:extLst>
          </p:cNvPr>
          <p:cNvGraphicFramePr>
            <a:graphicFrameLocks noGrp="1"/>
          </p:cNvGraphicFramePr>
          <p:nvPr>
            <p:extLst>
              <p:ext uri="{D42A27DB-BD31-4B8C-83A1-F6EECF244321}">
                <p14:modId xmlns:p14="http://schemas.microsoft.com/office/powerpoint/2010/main" val="3694085455"/>
              </p:ext>
            </p:extLst>
          </p:nvPr>
        </p:nvGraphicFramePr>
        <p:xfrm>
          <a:off x="250825" y="2390775"/>
          <a:ext cx="8521700" cy="4135438"/>
        </p:xfrm>
        <a:graphic>
          <a:graphicData uri="http://schemas.openxmlformats.org/drawingml/2006/table">
            <a:tbl>
              <a:tblPr/>
              <a:tblGrid>
                <a:gridCol w="527050">
                  <a:extLst>
                    <a:ext uri="{9D8B030D-6E8A-4147-A177-3AD203B41FA5}">
                      <a16:colId xmlns:a16="http://schemas.microsoft.com/office/drawing/2014/main" val="789763826"/>
                    </a:ext>
                  </a:extLst>
                </a:gridCol>
                <a:gridCol w="701675">
                  <a:extLst>
                    <a:ext uri="{9D8B030D-6E8A-4147-A177-3AD203B41FA5}">
                      <a16:colId xmlns:a16="http://schemas.microsoft.com/office/drawing/2014/main" val="2748234561"/>
                    </a:ext>
                  </a:extLst>
                </a:gridCol>
                <a:gridCol w="776288">
                  <a:extLst>
                    <a:ext uri="{9D8B030D-6E8A-4147-A177-3AD203B41FA5}">
                      <a16:colId xmlns:a16="http://schemas.microsoft.com/office/drawing/2014/main" val="1791287543"/>
                    </a:ext>
                  </a:extLst>
                </a:gridCol>
                <a:gridCol w="719137">
                  <a:extLst>
                    <a:ext uri="{9D8B030D-6E8A-4147-A177-3AD203B41FA5}">
                      <a16:colId xmlns:a16="http://schemas.microsoft.com/office/drawing/2014/main" val="3508901345"/>
                    </a:ext>
                  </a:extLst>
                </a:gridCol>
                <a:gridCol w="733425">
                  <a:extLst>
                    <a:ext uri="{9D8B030D-6E8A-4147-A177-3AD203B41FA5}">
                      <a16:colId xmlns:a16="http://schemas.microsoft.com/office/drawing/2014/main" val="4006533277"/>
                    </a:ext>
                  </a:extLst>
                </a:gridCol>
                <a:gridCol w="642938">
                  <a:extLst>
                    <a:ext uri="{9D8B030D-6E8A-4147-A177-3AD203B41FA5}">
                      <a16:colId xmlns:a16="http://schemas.microsoft.com/office/drawing/2014/main" val="4205608433"/>
                    </a:ext>
                  </a:extLst>
                </a:gridCol>
                <a:gridCol w="642937">
                  <a:extLst>
                    <a:ext uri="{9D8B030D-6E8A-4147-A177-3AD203B41FA5}">
                      <a16:colId xmlns:a16="http://schemas.microsoft.com/office/drawing/2014/main" val="3492203660"/>
                    </a:ext>
                  </a:extLst>
                </a:gridCol>
                <a:gridCol w="719138">
                  <a:extLst>
                    <a:ext uri="{9D8B030D-6E8A-4147-A177-3AD203B41FA5}">
                      <a16:colId xmlns:a16="http://schemas.microsoft.com/office/drawing/2014/main" val="1070019244"/>
                    </a:ext>
                  </a:extLst>
                </a:gridCol>
                <a:gridCol w="642937">
                  <a:extLst>
                    <a:ext uri="{9D8B030D-6E8A-4147-A177-3AD203B41FA5}">
                      <a16:colId xmlns:a16="http://schemas.microsoft.com/office/drawing/2014/main" val="566149572"/>
                    </a:ext>
                  </a:extLst>
                </a:gridCol>
                <a:gridCol w="642938">
                  <a:extLst>
                    <a:ext uri="{9D8B030D-6E8A-4147-A177-3AD203B41FA5}">
                      <a16:colId xmlns:a16="http://schemas.microsoft.com/office/drawing/2014/main" val="2356091692"/>
                    </a:ext>
                  </a:extLst>
                </a:gridCol>
                <a:gridCol w="728662">
                  <a:extLst>
                    <a:ext uri="{9D8B030D-6E8A-4147-A177-3AD203B41FA5}">
                      <a16:colId xmlns:a16="http://schemas.microsoft.com/office/drawing/2014/main" val="3950640729"/>
                    </a:ext>
                  </a:extLst>
                </a:gridCol>
                <a:gridCol w="506413">
                  <a:extLst>
                    <a:ext uri="{9D8B030D-6E8A-4147-A177-3AD203B41FA5}">
                      <a16:colId xmlns:a16="http://schemas.microsoft.com/office/drawing/2014/main" val="1130023100"/>
                    </a:ext>
                  </a:extLst>
                </a:gridCol>
                <a:gridCol w="538162">
                  <a:extLst>
                    <a:ext uri="{9D8B030D-6E8A-4147-A177-3AD203B41FA5}">
                      <a16:colId xmlns:a16="http://schemas.microsoft.com/office/drawing/2014/main" val="3315603547"/>
                    </a:ext>
                  </a:extLst>
                </a:gridCol>
              </a:tblGrid>
              <a:tr h="1292225">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1" lang="fr-FR" altLang="ja-JP" sz="11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Culture/ Variété</a:t>
                      </a:r>
                      <a:endParaRPr kumimoji="1" lang="fr-FR" altLang="ja-JP" sz="1100" b="0" i="0" u="none" strike="noStrike" cap="none" normalizeH="0" baseline="0">
                        <a:ln>
                          <a:noFill/>
                        </a:ln>
                        <a:solidFill>
                          <a:schemeClr val="tx1"/>
                        </a:solidFill>
                        <a:effectLst/>
                        <a:latin typeface="Times New Roman" panose="02020603050405020304" pitchFamily="18" charset="0"/>
                        <a:ea typeface="ＭＳ 明朝" panose="02020609040205080304" pitchFamily="17" charset="-128"/>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1" lang="fr-FR" altLang="ja-JP" sz="11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Expérience en production de la culture</a:t>
                      </a:r>
                      <a:endParaRPr kumimoji="1" lang="fr-FR" altLang="ja-JP" sz="1100" b="0" i="0" u="none" strike="noStrike" cap="none" normalizeH="0" baseline="0">
                        <a:ln>
                          <a:noFill/>
                        </a:ln>
                        <a:solidFill>
                          <a:schemeClr val="tx1"/>
                        </a:solidFill>
                        <a:effectLst/>
                        <a:latin typeface="Times New Roman" panose="02020603050405020304" pitchFamily="18" charset="0"/>
                        <a:ea typeface="ＭＳ 明朝" panose="02020609040205080304" pitchFamily="17" charset="-128"/>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1" lang="fr-FR" altLang="ja-JP" sz="1100" b="0" i="0" u="none" strike="noStrike" cap="none" normalizeH="0" baseline="0" dirty="0">
                          <a:ln>
                            <a:noFill/>
                          </a:ln>
                          <a:solidFill>
                            <a:schemeClr val="tx1"/>
                          </a:solidFill>
                          <a:effectLst/>
                          <a:latin typeface="Arial" panose="020B0604020202020204" pitchFamily="34" charset="0"/>
                          <a:ea typeface="ＭＳ Ｐゴシック" panose="020B0600070205080204" pitchFamily="50" charset="-128"/>
                        </a:rPr>
                        <a:t>Mois de semis &amp; période de la maturité</a:t>
                      </a:r>
                      <a:endParaRPr kumimoji="1" lang="fr-FR" altLang="ja-JP" sz="1100" b="0"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1" lang="fr-FR" altLang="ja-JP" sz="11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Défis majeurs de production</a:t>
                      </a:r>
                      <a:endParaRPr kumimoji="1" lang="fr-FR" altLang="ja-JP" sz="1100" b="0" i="0" u="none" strike="noStrike" cap="none" normalizeH="0" baseline="0">
                        <a:ln>
                          <a:noFill/>
                        </a:ln>
                        <a:solidFill>
                          <a:schemeClr val="tx1"/>
                        </a:solidFill>
                        <a:effectLst/>
                        <a:latin typeface="Times New Roman" panose="02020603050405020304" pitchFamily="18" charset="0"/>
                        <a:ea typeface="ＭＳ 明朝" panose="02020609040205080304" pitchFamily="17" charset="-128"/>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1" lang="fr-FR" altLang="ja-JP" sz="11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Rendement moyen à</a:t>
                      </a:r>
                    </a:p>
                    <a:p>
                      <a:pPr marL="0" marR="0" lvl="0" indent="0" algn="ctr" defTabSz="914400" rtl="0" eaLnBrk="1" fontAlgn="base" latinLnBrk="0" hangingPunct="1">
                        <a:lnSpc>
                          <a:spcPts val="1200"/>
                        </a:lnSpc>
                        <a:spcBef>
                          <a:spcPct val="0"/>
                        </a:spcBef>
                        <a:spcAft>
                          <a:spcPct val="0"/>
                        </a:spcAft>
                        <a:buClrTx/>
                        <a:buSzTx/>
                        <a:buFontTx/>
                        <a:buNone/>
                        <a:tabLst/>
                      </a:pPr>
                      <a:r>
                        <a:rPr kumimoji="1" lang="fr-FR" altLang="ja-JP" sz="11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 l’Ha  (Kg)</a:t>
                      </a:r>
                      <a:endParaRPr kumimoji="1" lang="fr-FR" altLang="ja-JP" sz="1100" b="0" i="0" u="none" strike="noStrike" cap="none" normalizeH="0" baseline="0">
                        <a:ln>
                          <a:noFill/>
                        </a:ln>
                        <a:solidFill>
                          <a:schemeClr val="tx1"/>
                        </a:solidFill>
                        <a:effectLst/>
                        <a:latin typeface="Times New Roman" panose="02020603050405020304" pitchFamily="18" charset="0"/>
                        <a:ea typeface="ＭＳ 明朝" panose="02020609040205080304" pitchFamily="17" charset="-128"/>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1" lang="fr-FR" altLang="ja-JP" sz="11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Prix unitaire moyen</a:t>
                      </a:r>
                    </a:p>
                    <a:p>
                      <a:pPr marL="0" marR="0" lvl="0" indent="0" algn="ctr" defTabSz="914400" rtl="0" eaLnBrk="1" fontAlgn="base" latinLnBrk="0" hangingPunct="1">
                        <a:lnSpc>
                          <a:spcPts val="1200"/>
                        </a:lnSpc>
                        <a:spcBef>
                          <a:spcPct val="0"/>
                        </a:spcBef>
                        <a:spcAft>
                          <a:spcPct val="0"/>
                        </a:spcAft>
                        <a:buClrTx/>
                        <a:buSzTx/>
                        <a:buFontTx/>
                        <a:buNone/>
                        <a:tabLst/>
                      </a:pPr>
                      <a:r>
                        <a:rPr kumimoji="1" lang="fr-FR" altLang="ja-JP" sz="11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 (FCFA/kg)</a:t>
                      </a:r>
                      <a:endParaRPr kumimoji="1" lang="fr-FR" altLang="ja-JP" sz="1100" b="0" i="0" u="none" strike="noStrike" cap="none" normalizeH="0" baseline="0">
                        <a:ln>
                          <a:noFill/>
                        </a:ln>
                        <a:solidFill>
                          <a:schemeClr val="tx1"/>
                        </a:solidFill>
                        <a:effectLst/>
                        <a:latin typeface="Times New Roman" panose="02020603050405020304" pitchFamily="18" charset="0"/>
                        <a:ea typeface="ＭＳ 明朝" panose="02020609040205080304" pitchFamily="17" charset="-128"/>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1" lang="fr-FR" altLang="ja-JP" sz="11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Revenu total par Ha(FCFA)</a:t>
                      </a:r>
                      <a:endParaRPr kumimoji="1" lang="fr-FR" altLang="ja-JP" sz="1100" b="0" i="0" u="none" strike="noStrike" cap="none" normalizeH="0" baseline="0">
                        <a:ln>
                          <a:noFill/>
                        </a:ln>
                        <a:solidFill>
                          <a:schemeClr val="tx1"/>
                        </a:solidFill>
                        <a:effectLst/>
                        <a:latin typeface="Times New Roman" panose="02020603050405020304" pitchFamily="18" charset="0"/>
                        <a:ea typeface="ＭＳ 明朝" panose="02020609040205080304" pitchFamily="17" charset="-128"/>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1" lang="fr-FR" altLang="ja-JP" sz="11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Coût de production par Ha (FCFA)</a:t>
                      </a:r>
                      <a:endParaRPr kumimoji="1" lang="fr-FR" altLang="ja-JP" sz="1100" b="0" i="0" u="none" strike="noStrike" cap="none" normalizeH="0" baseline="0">
                        <a:ln>
                          <a:noFill/>
                        </a:ln>
                        <a:solidFill>
                          <a:schemeClr val="tx1"/>
                        </a:solidFill>
                        <a:effectLst/>
                        <a:latin typeface="Times New Roman" panose="02020603050405020304" pitchFamily="18" charset="0"/>
                        <a:ea typeface="ＭＳ 明朝" panose="02020609040205080304" pitchFamily="17" charset="-128"/>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1" lang="fr-FR" altLang="ja-JP" sz="11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Bénéfice net estimé par ha</a:t>
                      </a:r>
                      <a:endParaRPr kumimoji="1" lang="fr-FR" altLang="ja-JP" sz="1100" b="0" i="0" u="none" strike="noStrike" cap="none" normalizeH="0" baseline="0">
                        <a:ln>
                          <a:noFill/>
                        </a:ln>
                        <a:solidFill>
                          <a:schemeClr val="tx1"/>
                        </a:solidFill>
                        <a:effectLst/>
                        <a:latin typeface="Times New Roman" panose="02020603050405020304" pitchFamily="18" charset="0"/>
                        <a:ea typeface="ＭＳ 明朝" panose="02020609040205080304" pitchFamily="17" charset="-128"/>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1" lang="fr-FR" altLang="ja-JP" sz="11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Marchés ciblés</a:t>
                      </a:r>
                      <a:endParaRPr kumimoji="1" lang="fr-FR" altLang="ja-JP" sz="1100" b="0" i="0" u="none" strike="noStrike" cap="none" normalizeH="0" baseline="0">
                        <a:ln>
                          <a:noFill/>
                        </a:ln>
                        <a:solidFill>
                          <a:schemeClr val="tx1"/>
                        </a:solidFill>
                        <a:effectLst/>
                        <a:latin typeface="Times New Roman" panose="02020603050405020304" pitchFamily="18" charset="0"/>
                        <a:ea typeface="ＭＳ 明朝" panose="02020609040205080304" pitchFamily="17" charset="-128"/>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1" lang="fr-FR" altLang="ja-JP" sz="11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Conditions du marché (fréquence de la demande, moment et mode de payement)</a:t>
                      </a:r>
                      <a:endParaRPr kumimoji="1" lang="fr-FR" altLang="ja-JP" sz="1100" b="0" i="0" u="none" strike="noStrike" cap="none" normalizeH="0" baseline="0">
                        <a:ln>
                          <a:noFill/>
                        </a:ln>
                        <a:solidFill>
                          <a:schemeClr val="tx1"/>
                        </a:solidFill>
                        <a:effectLst/>
                        <a:latin typeface="Times New Roman" panose="02020603050405020304" pitchFamily="18" charset="0"/>
                        <a:ea typeface="ＭＳ 明朝" panose="02020609040205080304" pitchFamily="17" charset="-128"/>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1" lang="fr-FR" altLang="ja-JP" sz="11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Remar</a:t>
                      </a:r>
                    </a:p>
                    <a:p>
                      <a:pPr marL="0" marR="0" lvl="0" indent="0" algn="ctr" defTabSz="914400" rtl="0" eaLnBrk="1" fontAlgn="base" latinLnBrk="0" hangingPunct="1">
                        <a:lnSpc>
                          <a:spcPts val="1200"/>
                        </a:lnSpc>
                        <a:spcBef>
                          <a:spcPct val="0"/>
                        </a:spcBef>
                        <a:spcAft>
                          <a:spcPct val="0"/>
                        </a:spcAft>
                        <a:buClrTx/>
                        <a:buSzTx/>
                        <a:buFontTx/>
                        <a:buNone/>
                        <a:tabLst/>
                      </a:pPr>
                      <a:r>
                        <a:rPr kumimoji="1" lang="fr-FR" altLang="ja-JP" sz="11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ques</a:t>
                      </a:r>
                      <a:endParaRPr kumimoji="1" lang="fr-FR" altLang="ja-JP" sz="1100" b="0" i="0" u="none" strike="noStrike" cap="none" normalizeH="0" baseline="0">
                        <a:ln>
                          <a:noFill/>
                        </a:ln>
                        <a:solidFill>
                          <a:schemeClr val="tx1"/>
                        </a:solidFill>
                        <a:effectLst/>
                        <a:latin typeface="Times New Roman" panose="02020603050405020304" pitchFamily="18" charset="0"/>
                        <a:ea typeface="ＭＳ 明朝" panose="02020609040205080304" pitchFamily="17" charset="-128"/>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1" lang="fr-FR" altLang="ja-JP" sz="11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Classement (par vote ou consensus)</a:t>
                      </a:r>
                      <a:endParaRPr kumimoji="1" lang="fr-FR" altLang="ja-JP" sz="1100" b="0" i="0" u="none" strike="noStrike" cap="none" normalizeH="0" baseline="0">
                        <a:ln>
                          <a:noFill/>
                        </a:ln>
                        <a:solidFill>
                          <a:schemeClr val="tx1"/>
                        </a:solidFill>
                        <a:effectLst/>
                        <a:latin typeface="Times New Roman" panose="02020603050405020304" pitchFamily="18" charset="0"/>
                        <a:ea typeface="ＭＳ 明朝" panose="02020609040205080304" pitchFamily="17" charset="-128"/>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extLst>
                  <a:ext uri="{0D108BD9-81ED-4DB2-BD59-A6C34878D82A}">
                    <a16:rowId xmlns:a16="http://schemas.microsoft.com/office/drawing/2014/main" val="1162215344"/>
                  </a:ext>
                </a:extLst>
              </a:tr>
              <a:tr h="827088">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1" lang="fr-FR" altLang="ja-JP" sz="900" b="1" i="0" u="none" strike="noStrike" cap="none" normalizeH="0" baseline="0">
                          <a:ln>
                            <a:noFill/>
                          </a:ln>
                          <a:solidFill>
                            <a:srgbClr val="000000"/>
                          </a:solidFill>
                          <a:effectLst/>
                          <a:latin typeface="Arial" panose="020B0604020202020204" pitchFamily="34" charset="0"/>
                          <a:ea typeface="ＭＳ 明朝" panose="02020609040205080304" pitchFamily="17" charset="-128"/>
                          <a:cs typeface="Times New Roman" panose="02020603050405020304" pitchFamily="18" charset="0"/>
                        </a:rPr>
                        <a:t>Poivron</a:t>
                      </a:r>
                      <a:endParaRPr kumimoji="1" lang="fr-FR" altLang="ja-JP" sz="1100" b="0" i="0" u="none" strike="noStrike" cap="none" normalizeH="0" baseline="0">
                        <a:ln>
                          <a:noFill/>
                        </a:ln>
                        <a:solidFill>
                          <a:schemeClr val="tx1"/>
                        </a:solidFill>
                        <a:effectLst/>
                        <a:latin typeface="Calibri" panose="020F0502020204030204" pitchFamily="34" charset="0"/>
                        <a:ea typeface="ＭＳ 明朝" panose="02020609040205080304" pitchFamily="17" charset="-128"/>
                        <a:cs typeface="Times New Roman" panose="02020603050405020304" pitchFamily="18"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1" lang="fr-FR" altLang="ja-JP" sz="900" b="0" i="0" u="none" strike="noStrike" cap="none" normalizeH="0" baseline="0" dirty="0">
                          <a:ln>
                            <a:noFill/>
                          </a:ln>
                          <a:solidFill>
                            <a:srgbClr val="000000"/>
                          </a:solidFill>
                          <a:effectLst/>
                          <a:latin typeface="Arial" panose="020B0604020202020204" pitchFamily="34" charset="0"/>
                          <a:ea typeface="ＭＳ 明朝" panose="02020609040205080304" pitchFamily="17" charset="-128"/>
                          <a:cs typeface="Times New Roman" panose="02020603050405020304" pitchFamily="18" charset="0"/>
                        </a:rPr>
                        <a:t>20 ans</a:t>
                      </a:r>
                      <a:endParaRPr kumimoji="1" lang="fr-FR" altLang="ja-JP" sz="1100" b="0" i="0" u="none" strike="noStrike" cap="none" normalizeH="0" baseline="0" dirty="0">
                        <a:ln>
                          <a:noFill/>
                        </a:ln>
                        <a:solidFill>
                          <a:schemeClr val="tx1"/>
                        </a:solidFill>
                        <a:effectLst/>
                        <a:latin typeface="Calibri" panose="020F0502020204030204" pitchFamily="34" charset="0"/>
                        <a:ea typeface="ＭＳ 明朝" panose="02020609040205080304" pitchFamily="17" charset="-128"/>
                        <a:cs typeface="Times New Roman" panose="02020603050405020304" pitchFamily="18"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1" lang="fr-FR" altLang="ja-JP" sz="900" b="0" i="0" u="none" strike="noStrike" cap="none" normalizeH="0" baseline="0" dirty="0">
                          <a:ln>
                            <a:noFill/>
                          </a:ln>
                          <a:solidFill>
                            <a:srgbClr val="000000"/>
                          </a:solidFill>
                          <a:effectLst/>
                          <a:latin typeface="Arial" panose="020B0604020202020204" pitchFamily="34" charset="0"/>
                          <a:ea typeface="ＭＳ 明朝" panose="02020609040205080304" pitchFamily="17" charset="-128"/>
                          <a:cs typeface="Times New Roman" panose="02020603050405020304" pitchFamily="18" charset="0"/>
                        </a:rPr>
                        <a:t>Mai</a:t>
                      </a:r>
                      <a:endParaRPr kumimoji="1" lang="fr-FR" altLang="ja-JP" sz="1100" b="0" i="0" u="none" strike="noStrike" cap="none" normalizeH="0" baseline="0" dirty="0">
                        <a:ln>
                          <a:noFill/>
                        </a:ln>
                        <a:solidFill>
                          <a:schemeClr val="tx1"/>
                        </a:solidFill>
                        <a:effectLst/>
                        <a:latin typeface="Calibri" panose="020F0502020204030204" pitchFamily="34" charset="0"/>
                        <a:ea typeface="ＭＳ 明朝" panose="02020609040205080304" pitchFamily="17" charset="-128"/>
                        <a:cs typeface="Times New Roman" panose="02020603050405020304" pitchFamily="18"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1" lang="fr-FR" altLang="ja-JP" sz="900" b="0" i="0" u="none" strike="noStrike" cap="none" normalizeH="0" baseline="0" dirty="0">
                          <a:ln>
                            <a:noFill/>
                          </a:ln>
                          <a:solidFill>
                            <a:srgbClr val="000000"/>
                          </a:solidFill>
                          <a:effectLst/>
                          <a:latin typeface="Arial" panose="020B0604020202020204" pitchFamily="34" charset="0"/>
                          <a:ea typeface="ＭＳ 明朝" panose="02020609040205080304" pitchFamily="17" charset="-128"/>
                          <a:cs typeface="Times New Roman" panose="02020603050405020304" pitchFamily="18" charset="0"/>
                        </a:rPr>
                        <a:t>Climat , PV</a:t>
                      </a:r>
                      <a:endParaRPr kumimoji="1" lang="fr-FR" altLang="ja-JP" sz="1100" b="0" i="0" u="none" strike="noStrike" cap="none" normalizeH="0" baseline="0" dirty="0">
                        <a:ln>
                          <a:noFill/>
                        </a:ln>
                        <a:solidFill>
                          <a:schemeClr val="tx1"/>
                        </a:solidFill>
                        <a:effectLst/>
                        <a:latin typeface="Calibri" panose="020F0502020204030204" pitchFamily="34" charset="0"/>
                        <a:ea typeface="ＭＳ 明朝" panose="02020609040205080304" pitchFamily="17" charset="-128"/>
                        <a:cs typeface="Times New Roman" panose="02020603050405020304" pitchFamily="18"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1" lang="fr-FR" altLang="ja-JP" sz="900" b="0" i="0" u="none" strike="noStrike" cap="none" normalizeH="0" baseline="0" dirty="0">
                          <a:ln>
                            <a:noFill/>
                          </a:ln>
                          <a:solidFill>
                            <a:srgbClr val="000000"/>
                          </a:solidFill>
                          <a:effectLst/>
                          <a:latin typeface="Arial" panose="020B0604020202020204" pitchFamily="34" charset="0"/>
                          <a:ea typeface="ＭＳ 明朝" panose="02020609040205080304" pitchFamily="17" charset="-128"/>
                          <a:cs typeface="Times New Roman" panose="02020603050405020304" pitchFamily="18" charset="0"/>
                        </a:rPr>
                        <a:t>1000</a:t>
                      </a:r>
                      <a:endParaRPr kumimoji="1" lang="fr-FR" altLang="ja-JP" sz="1100" b="0" i="0" u="none" strike="noStrike" cap="none" normalizeH="0" baseline="0" dirty="0">
                        <a:ln>
                          <a:noFill/>
                        </a:ln>
                        <a:solidFill>
                          <a:schemeClr val="tx1"/>
                        </a:solidFill>
                        <a:effectLst/>
                        <a:latin typeface="Calibri" panose="020F0502020204030204" pitchFamily="34" charset="0"/>
                        <a:ea typeface="ＭＳ 明朝" panose="02020609040205080304" pitchFamily="17" charset="-128"/>
                        <a:cs typeface="Times New Roman" panose="02020603050405020304" pitchFamily="18"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1" lang="en-US" altLang="ja-JP" sz="900" b="0" i="0" u="none" strike="noStrike" cap="none" normalizeH="0" baseline="0" dirty="0">
                          <a:ln>
                            <a:noFill/>
                          </a:ln>
                          <a:solidFill>
                            <a:srgbClr val="000000"/>
                          </a:solidFill>
                          <a:effectLst/>
                          <a:latin typeface="Arial" panose="020B0604020202020204" pitchFamily="34" charset="0"/>
                          <a:ea typeface="ＭＳ 明朝" panose="02020609040205080304" pitchFamily="17" charset="-128"/>
                          <a:cs typeface="Times New Roman" panose="02020603050405020304" pitchFamily="18" charset="0"/>
                        </a:rPr>
                        <a:t>500</a:t>
                      </a:r>
                      <a:endParaRPr kumimoji="1" lang="fr-FR" altLang="ja-JP" sz="1100" b="0" i="0" u="none" strike="noStrike" cap="none" normalizeH="0" baseline="0" dirty="0">
                        <a:ln>
                          <a:noFill/>
                        </a:ln>
                        <a:solidFill>
                          <a:schemeClr val="tx1"/>
                        </a:solidFill>
                        <a:effectLst/>
                        <a:latin typeface="Calibri" panose="020F0502020204030204" pitchFamily="34" charset="0"/>
                        <a:ea typeface="ＭＳ 明朝" panose="02020609040205080304" pitchFamily="17" charset="-128"/>
                        <a:cs typeface="Times New Roman" panose="02020603050405020304" pitchFamily="18"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1" lang="fr-FR" altLang="ja-JP" sz="1000" b="0" i="0" u="none" strike="noStrike" cap="none" normalizeH="0" baseline="0" dirty="0">
                          <a:ln>
                            <a:noFill/>
                          </a:ln>
                          <a:solidFill>
                            <a:srgbClr val="000000"/>
                          </a:solidFill>
                          <a:effectLst/>
                          <a:latin typeface="Arial" panose="020B0604020202020204" pitchFamily="34" charset="0"/>
                          <a:ea typeface="ＭＳ 明朝" panose="02020609040205080304" pitchFamily="17" charset="-128"/>
                          <a:cs typeface="Times New Roman" panose="02020603050405020304" pitchFamily="18" charset="0"/>
                        </a:rPr>
                        <a:t>500 000</a:t>
                      </a:r>
                      <a:endParaRPr kumimoji="1" lang="fr-FR" altLang="ja-JP" sz="1000" b="0" i="0" u="none" strike="noStrike" cap="none" normalizeH="0" baseline="0" dirty="0">
                        <a:ln>
                          <a:noFill/>
                        </a:ln>
                        <a:solidFill>
                          <a:schemeClr val="tx1"/>
                        </a:solidFill>
                        <a:effectLst/>
                        <a:latin typeface="Calibri" panose="020F0502020204030204" pitchFamily="34" charset="0"/>
                        <a:ea typeface="ＭＳ 明朝" panose="02020609040205080304" pitchFamily="17" charset="-128"/>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1" lang="fr-FR" altLang="ja-JP" sz="1000" b="0" i="0" u="none" strike="noStrike" cap="none" normalizeH="0" baseline="0" dirty="0">
                          <a:ln>
                            <a:noFill/>
                          </a:ln>
                          <a:solidFill>
                            <a:srgbClr val="000000"/>
                          </a:solidFill>
                          <a:effectLst/>
                          <a:latin typeface="Arial" panose="020B0604020202020204" pitchFamily="34" charset="0"/>
                          <a:ea typeface="ＭＳ 明朝" panose="02020609040205080304" pitchFamily="17" charset="-128"/>
                          <a:cs typeface="Times New Roman" panose="02020603050405020304" pitchFamily="18" charset="0"/>
                        </a:rPr>
                        <a:t>199 000</a:t>
                      </a:r>
                      <a:endParaRPr kumimoji="1" lang="fr-FR" altLang="ja-JP" sz="1000" b="0" i="0" u="none" strike="noStrike" cap="none" normalizeH="0" baseline="0" dirty="0">
                        <a:ln>
                          <a:noFill/>
                        </a:ln>
                        <a:solidFill>
                          <a:schemeClr val="tx1"/>
                        </a:solidFill>
                        <a:effectLst/>
                        <a:latin typeface="Calibri" panose="020F0502020204030204" pitchFamily="34" charset="0"/>
                        <a:ea typeface="ＭＳ 明朝" panose="02020609040205080304" pitchFamily="17" charset="-128"/>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1" lang="fr-FR" altLang="ja-JP" sz="1000" b="0" i="0" u="none" strike="noStrike" cap="none" normalizeH="0" baseline="0">
                          <a:ln>
                            <a:noFill/>
                          </a:ln>
                          <a:solidFill>
                            <a:srgbClr val="000000"/>
                          </a:solidFill>
                          <a:effectLst/>
                          <a:latin typeface="Arial" panose="020B0604020202020204" pitchFamily="34" charset="0"/>
                          <a:ea typeface="ＭＳ 明朝" panose="02020609040205080304" pitchFamily="17" charset="-128"/>
                          <a:cs typeface="Times New Roman" panose="02020603050405020304" pitchFamily="18" charset="0"/>
                        </a:rPr>
                        <a:t>301 000</a:t>
                      </a:r>
                      <a:endParaRPr kumimoji="1" lang="fr-FR" altLang="ja-JP" sz="1000" b="0" i="0" u="none" strike="noStrike" cap="none" normalizeH="0" baseline="0">
                        <a:ln>
                          <a:noFill/>
                        </a:ln>
                        <a:solidFill>
                          <a:schemeClr val="tx1"/>
                        </a:solidFill>
                        <a:effectLst/>
                        <a:latin typeface="Calibri" panose="020F0502020204030204" pitchFamily="34" charset="0"/>
                        <a:ea typeface="ＭＳ 明朝" panose="02020609040205080304" pitchFamily="17" charset="-128"/>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1" lang="fr-FR" altLang="ja-JP" sz="900" b="0" i="0" u="none" strike="noStrike" cap="none" normalizeH="0" baseline="0">
                          <a:ln>
                            <a:noFill/>
                          </a:ln>
                          <a:solidFill>
                            <a:srgbClr val="000000"/>
                          </a:solidFill>
                          <a:effectLst/>
                          <a:latin typeface="Arial" panose="020B0604020202020204" pitchFamily="34" charset="0"/>
                          <a:ea typeface="ＭＳ 明朝" panose="02020609040205080304" pitchFamily="17" charset="-128"/>
                          <a:cs typeface="Times New Roman" panose="02020603050405020304" pitchFamily="18" charset="0"/>
                        </a:rPr>
                        <a:t>Keur abdou ndoye</a:t>
                      </a:r>
                      <a:endParaRPr kumimoji="1" lang="fr-FR" altLang="ja-JP" sz="1100" b="0" i="0" u="none" strike="noStrike" cap="none" normalizeH="0" baseline="0">
                        <a:ln>
                          <a:noFill/>
                        </a:ln>
                        <a:solidFill>
                          <a:schemeClr val="tx1"/>
                        </a:solidFill>
                        <a:effectLst/>
                        <a:latin typeface="Calibri" panose="020F0502020204030204" pitchFamily="34" charset="0"/>
                        <a:ea typeface="ＭＳ 明朝" panose="02020609040205080304" pitchFamily="17" charset="-128"/>
                        <a:cs typeface="Times New Roman" panose="02020603050405020304" pitchFamily="18"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1" lang="fr-FR" altLang="ja-JP" sz="900" b="0" i="0" u="none" strike="noStrike" cap="none" normalizeH="0" baseline="0">
                          <a:ln>
                            <a:noFill/>
                          </a:ln>
                          <a:solidFill>
                            <a:srgbClr val="000000"/>
                          </a:solidFill>
                          <a:effectLst/>
                          <a:latin typeface="Arial" panose="020B0604020202020204" pitchFamily="34" charset="0"/>
                          <a:ea typeface="ＭＳ 明朝" panose="02020609040205080304" pitchFamily="17" charset="-128"/>
                          <a:cs typeface="Times New Roman" panose="02020603050405020304" pitchFamily="18" charset="0"/>
                        </a:rPr>
                        <a:t>200kg</a:t>
                      </a:r>
                      <a:endParaRPr kumimoji="1" lang="fr-FR" altLang="ja-JP" sz="1100" b="0" i="0" u="none" strike="noStrike" cap="none" normalizeH="0" baseline="0">
                        <a:ln>
                          <a:noFill/>
                        </a:ln>
                        <a:solidFill>
                          <a:schemeClr val="tx1"/>
                        </a:solidFill>
                        <a:effectLst/>
                        <a:latin typeface="Calibri" panose="020F0502020204030204" pitchFamily="34" charset="0"/>
                        <a:ea typeface="ＭＳ 明朝" panose="02020609040205080304" pitchFamily="17" charset="-128"/>
                        <a:cs typeface="Times New Roman" panose="02020603050405020304" pitchFamily="18"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1" lang="fr-FR" altLang="ja-JP" sz="1100" b="0" i="0" u="none" strike="noStrike" cap="none" normalizeH="0" baseline="0">
                          <a:ln>
                            <a:noFill/>
                          </a:ln>
                          <a:solidFill>
                            <a:schemeClr val="tx1"/>
                          </a:solidFill>
                          <a:effectLst/>
                          <a:latin typeface="Calibri" panose="020F0502020204030204" pitchFamily="34" charset="0"/>
                          <a:ea typeface="ＭＳ 明朝" panose="02020609040205080304" pitchFamily="17" charset="-128"/>
                          <a:cs typeface="Times New Roman" panose="02020603050405020304" pitchFamily="18" charset="0"/>
                        </a:rPr>
                        <a:t>Période favorable</a:t>
                      </a: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endParaRPr kumimoji="1" lang="fr-FR" altLang="ja-JP" sz="1100" b="0" i="0" u="none" strike="noStrike" cap="none" normalizeH="0" baseline="0">
                        <a:ln>
                          <a:noFill/>
                        </a:ln>
                        <a:solidFill>
                          <a:schemeClr val="tx1"/>
                        </a:solidFill>
                        <a:effectLst/>
                        <a:latin typeface="Calibri" panose="020F0502020204030204" pitchFamily="34" charset="0"/>
                        <a:ea typeface="ＭＳ 明朝" panose="02020609040205080304" pitchFamily="17" charset="-128"/>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599830423"/>
                  </a:ext>
                </a:extLst>
              </a:tr>
              <a:tr h="936625">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1" lang="fr-FR" altLang="ja-JP" sz="900" b="1" i="0" u="none" strike="noStrike" cap="none" normalizeH="0" baseline="0">
                          <a:ln>
                            <a:noFill/>
                          </a:ln>
                          <a:solidFill>
                            <a:srgbClr val="000000"/>
                          </a:solidFill>
                          <a:effectLst/>
                          <a:latin typeface="Arial" panose="020B0604020202020204" pitchFamily="34" charset="0"/>
                          <a:ea typeface="ＭＳ 明朝" panose="02020609040205080304" pitchFamily="17" charset="-128"/>
                          <a:cs typeface="Times New Roman" panose="02020603050405020304" pitchFamily="18" charset="0"/>
                        </a:rPr>
                        <a:t>aubergine</a:t>
                      </a:r>
                      <a:endParaRPr kumimoji="1" lang="fr-FR" altLang="ja-JP" sz="1100" b="0" i="0" u="none" strike="noStrike" cap="none" normalizeH="0" baseline="0">
                        <a:ln>
                          <a:noFill/>
                        </a:ln>
                        <a:solidFill>
                          <a:schemeClr val="tx1"/>
                        </a:solidFill>
                        <a:effectLst/>
                        <a:latin typeface="Calibri" panose="020F0502020204030204" pitchFamily="34" charset="0"/>
                        <a:ea typeface="ＭＳ 明朝" panose="02020609040205080304" pitchFamily="17" charset="-128"/>
                        <a:cs typeface="Times New Roman" panose="02020603050405020304" pitchFamily="18"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1" lang="fr-FR" altLang="ja-JP" sz="900" b="0" i="0" u="none" strike="noStrike" cap="none" normalizeH="0" baseline="0">
                          <a:ln>
                            <a:noFill/>
                          </a:ln>
                          <a:solidFill>
                            <a:srgbClr val="000000"/>
                          </a:solidFill>
                          <a:effectLst/>
                          <a:latin typeface="Arial" panose="020B0604020202020204" pitchFamily="34" charset="0"/>
                          <a:ea typeface="ＭＳ 明朝" panose="02020609040205080304" pitchFamily="17" charset="-128"/>
                          <a:cs typeface="Times New Roman" panose="02020603050405020304" pitchFamily="18" charset="0"/>
                        </a:rPr>
                        <a:t>20 ans</a:t>
                      </a:r>
                      <a:endParaRPr kumimoji="1" lang="fr-FR" altLang="ja-JP" sz="1100" b="0" i="0" u="none" strike="noStrike" cap="none" normalizeH="0" baseline="0">
                        <a:ln>
                          <a:noFill/>
                        </a:ln>
                        <a:solidFill>
                          <a:schemeClr val="tx1"/>
                        </a:solidFill>
                        <a:effectLst/>
                        <a:latin typeface="Calibri" panose="020F0502020204030204" pitchFamily="34" charset="0"/>
                        <a:ea typeface="ＭＳ 明朝" panose="02020609040205080304" pitchFamily="17" charset="-128"/>
                        <a:cs typeface="Times New Roman" panose="02020603050405020304" pitchFamily="18"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1" lang="fr-FR" altLang="ja-JP" sz="900" b="0" i="0" u="none" strike="noStrike" cap="none" normalizeH="0" baseline="0">
                          <a:ln>
                            <a:noFill/>
                          </a:ln>
                          <a:solidFill>
                            <a:srgbClr val="000000"/>
                          </a:solidFill>
                          <a:effectLst/>
                          <a:latin typeface="Arial" panose="020B0604020202020204" pitchFamily="34" charset="0"/>
                          <a:ea typeface="ＭＳ 明朝" panose="02020609040205080304" pitchFamily="17" charset="-128"/>
                          <a:cs typeface="Times New Roman" panose="02020603050405020304" pitchFamily="18" charset="0"/>
                        </a:rPr>
                        <a:t>Mai</a:t>
                      </a:r>
                      <a:endParaRPr kumimoji="1" lang="fr-FR" altLang="ja-JP" sz="1100" b="0" i="0" u="none" strike="noStrike" cap="none" normalizeH="0" baseline="0">
                        <a:ln>
                          <a:noFill/>
                        </a:ln>
                        <a:solidFill>
                          <a:schemeClr val="tx1"/>
                        </a:solidFill>
                        <a:effectLst/>
                        <a:latin typeface="Calibri" panose="020F0502020204030204" pitchFamily="34" charset="0"/>
                        <a:ea typeface="ＭＳ 明朝" panose="02020609040205080304" pitchFamily="17" charset="-128"/>
                        <a:cs typeface="Times New Roman" panose="02020603050405020304" pitchFamily="18"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1" lang="fr-FR" altLang="ja-JP" sz="900" b="0" i="0" u="none" strike="noStrike" cap="none" normalizeH="0" baseline="0">
                          <a:ln>
                            <a:noFill/>
                          </a:ln>
                          <a:solidFill>
                            <a:srgbClr val="000000"/>
                          </a:solidFill>
                          <a:effectLst/>
                          <a:latin typeface="Arial" panose="020B0604020202020204" pitchFamily="34" charset="0"/>
                          <a:ea typeface="ＭＳ 明朝" panose="02020609040205080304" pitchFamily="17" charset="-128"/>
                          <a:cs typeface="Times New Roman" panose="02020603050405020304" pitchFamily="18" charset="0"/>
                        </a:rPr>
                        <a:t>PV, irrigation</a:t>
                      </a:r>
                      <a:endParaRPr kumimoji="1" lang="fr-FR" altLang="ja-JP" sz="1100" b="0" i="0" u="none" strike="noStrike" cap="none" normalizeH="0" baseline="0">
                        <a:ln>
                          <a:noFill/>
                        </a:ln>
                        <a:solidFill>
                          <a:schemeClr val="tx1"/>
                        </a:solidFill>
                        <a:effectLst/>
                        <a:latin typeface="Calibri" panose="020F0502020204030204" pitchFamily="34" charset="0"/>
                        <a:ea typeface="ＭＳ 明朝" panose="02020609040205080304" pitchFamily="17" charset="-128"/>
                        <a:cs typeface="Times New Roman" panose="02020603050405020304" pitchFamily="18"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1" lang="fr-FR" altLang="ja-JP" sz="900" b="0" i="0" u="none" strike="noStrike" cap="none" normalizeH="0" baseline="0">
                          <a:ln>
                            <a:noFill/>
                          </a:ln>
                          <a:solidFill>
                            <a:srgbClr val="000000"/>
                          </a:solidFill>
                          <a:effectLst/>
                          <a:latin typeface="Arial" panose="020B0604020202020204" pitchFamily="34" charset="0"/>
                          <a:ea typeface="ＭＳ 明朝" panose="02020609040205080304" pitchFamily="17" charset="-128"/>
                          <a:cs typeface="Times New Roman" panose="02020603050405020304" pitchFamily="18" charset="0"/>
                        </a:rPr>
                        <a:t>900</a:t>
                      </a:r>
                      <a:endParaRPr kumimoji="1" lang="fr-FR" altLang="ja-JP" sz="1100" b="0" i="0" u="none" strike="noStrike" cap="none" normalizeH="0" baseline="0">
                        <a:ln>
                          <a:noFill/>
                        </a:ln>
                        <a:solidFill>
                          <a:schemeClr val="tx1"/>
                        </a:solidFill>
                        <a:effectLst/>
                        <a:latin typeface="Calibri" panose="020F0502020204030204" pitchFamily="34" charset="0"/>
                        <a:ea typeface="ＭＳ 明朝" panose="02020609040205080304" pitchFamily="17" charset="-128"/>
                        <a:cs typeface="Times New Roman" panose="02020603050405020304" pitchFamily="18"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1" lang="fr-FR" altLang="ja-JP" sz="900" b="0" i="0" u="none" strike="noStrike" cap="none" normalizeH="0" baseline="0">
                          <a:ln>
                            <a:noFill/>
                          </a:ln>
                          <a:solidFill>
                            <a:srgbClr val="000000"/>
                          </a:solidFill>
                          <a:effectLst/>
                          <a:latin typeface="Arial" panose="020B0604020202020204" pitchFamily="34" charset="0"/>
                          <a:ea typeface="ＭＳ 明朝" panose="02020609040205080304" pitchFamily="17" charset="-128"/>
                          <a:cs typeface="Times New Roman" panose="02020603050405020304" pitchFamily="18" charset="0"/>
                        </a:rPr>
                        <a:t>300</a:t>
                      </a:r>
                      <a:endParaRPr kumimoji="1" lang="fr-FR" altLang="ja-JP" sz="1100" b="0" i="0" u="none" strike="noStrike" cap="none" normalizeH="0" baseline="0">
                        <a:ln>
                          <a:noFill/>
                        </a:ln>
                        <a:solidFill>
                          <a:schemeClr val="tx1"/>
                        </a:solidFill>
                        <a:effectLst/>
                        <a:latin typeface="Calibri" panose="020F0502020204030204" pitchFamily="34" charset="0"/>
                        <a:ea typeface="ＭＳ 明朝" panose="02020609040205080304" pitchFamily="17" charset="-128"/>
                        <a:cs typeface="Times New Roman" panose="02020603050405020304" pitchFamily="18"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1" lang="fr-FR" altLang="ja-JP" sz="1000" b="0" i="0" u="none" strike="noStrike" cap="none" normalizeH="0" baseline="0">
                          <a:ln>
                            <a:noFill/>
                          </a:ln>
                          <a:solidFill>
                            <a:srgbClr val="000000"/>
                          </a:solidFill>
                          <a:effectLst/>
                          <a:latin typeface="Arial" panose="020B0604020202020204" pitchFamily="34" charset="0"/>
                          <a:ea typeface="ＭＳ 明朝" panose="02020609040205080304" pitchFamily="17" charset="-128"/>
                          <a:cs typeface="Times New Roman" panose="02020603050405020304" pitchFamily="18" charset="0"/>
                        </a:rPr>
                        <a:t>270 000</a:t>
                      </a:r>
                      <a:endParaRPr kumimoji="1" lang="fr-FR" altLang="ja-JP" sz="1000" b="0" i="0" u="none" strike="noStrike" cap="none" normalizeH="0" baseline="0">
                        <a:ln>
                          <a:noFill/>
                        </a:ln>
                        <a:solidFill>
                          <a:schemeClr val="tx1"/>
                        </a:solidFill>
                        <a:effectLst/>
                        <a:latin typeface="Calibri" panose="020F0502020204030204" pitchFamily="34" charset="0"/>
                        <a:ea typeface="ＭＳ 明朝" panose="02020609040205080304" pitchFamily="17" charset="-128"/>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1" lang="fr-FR" altLang="ja-JP" sz="1000" b="0" i="0" u="none" strike="noStrike" cap="none" normalizeH="0" baseline="0" dirty="0">
                          <a:ln>
                            <a:noFill/>
                          </a:ln>
                          <a:solidFill>
                            <a:srgbClr val="000000"/>
                          </a:solidFill>
                          <a:effectLst/>
                          <a:latin typeface="Arial" panose="020B0604020202020204" pitchFamily="34" charset="0"/>
                          <a:ea typeface="ＭＳ 明朝" panose="02020609040205080304" pitchFamily="17" charset="-128"/>
                          <a:cs typeface="Times New Roman" panose="02020603050405020304" pitchFamily="18" charset="0"/>
                        </a:rPr>
                        <a:t>196 000</a:t>
                      </a:r>
                      <a:endParaRPr kumimoji="1" lang="fr-FR" altLang="ja-JP" sz="1000" b="0" i="0" u="none" strike="noStrike" cap="none" normalizeH="0" baseline="0" dirty="0">
                        <a:ln>
                          <a:noFill/>
                        </a:ln>
                        <a:solidFill>
                          <a:schemeClr val="tx1"/>
                        </a:solidFill>
                        <a:effectLst/>
                        <a:latin typeface="Calibri" panose="020F0502020204030204" pitchFamily="34" charset="0"/>
                        <a:ea typeface="ＭＳ 明朝" panose="02020609040205080304" pitchFamily="17" charset="-128"/>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1" lang="fr-FR" altLang="ja-JP" sz="1000" b="0" i="0" u="none" strike="noStrike" cap="none" normalizeH="0" baseline="0" dirty="0">
                          <a:ln>
                            <a:noFill/>
                          </a:ln>
                          <a:solidFill>
                            <a:srgbClr val="000000"/>
                          </a:solidFill>
                          <a:effectLst/>
                          <a:latin typeface="Arial" panose="020B0604020202020204" pitchFamily="34" charset="0"/>
                          <a:ea typeface="ＭＳ 明朝" panose="02020609040205080304" pitchFamily="17" charset="-128"/>
                          <a:cs typeface="Times New Roman" panose="02020603050405020304" pitchFamily="18" charset="0"/>
                        </a:rPr>
                        <a:t>74 000</a:t>
                      </a:r>
                      <a:endParaRPr kumimoji="1" lang="fr-FR" altLang="ja-JP" sz="1000" b="0" i="0" u="none" strike="noStrike" cap="none" normalizeH="0" baseline="0" dirty="0">
                        <a:ln>
                          <a:noFill/>
                        </a:ln>
                        <a:solidFill>
                          <a:schemeClr val="tx1"/>
                        </a:solidFill>
                        <a:effectLst/>
                        <a:latin typeface="Calibri" panose="020F0502020204030204" pitchFamily="34" charset="0"/>
                        <a:ea typeface="ＭＳ 明朝" panose="02020609040205080304" pitchFamily="17" charset="-128"/>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1" lang="fr-FR" altLang="ja-JP" sz="900" b="0" i="0" u="none" strike="noStrike" cap="none" normalizeH="0" baseline="0">
                          <a:ln>
                            <a:noFill/>
                          </a:ln>
                          <a:solidFill>
                            <a:srgbClr val="000000"/>
                          </a:solidFill>
                          <a:effectLst/>
                          <a:latin typeface="Arial" panose="020B0604020202020204" pitchFamily="34" charset="0"/>
                          <a:ea typeface="ＭＳ 明朝" panose="02020609040205080304" pitchFamily="17" charset="-128"/>
                          <a:cs typeface="Times New Roman" panose="02020603050405020304" pitchFamily="18" charset="0"/>
                        </a:rPr>
                        <a:t>Keur abdou ndoye</a:t>
                      </a:r>
                      <a:endParaRPr kumimoji="1" lang="fr-FR" altLang="ja-JP" sz="1100" b="0" i="0" u="none" strike="noStrike" cap="none" normalizeH="0" baseline="0">
                        <a:ln>
                          <a:noFill/>
                        </a:ln>
                        <a:solidFill>
                          <a:schemeClr val="tx1"/>
                        </a:solidFill>
                        <a:effectLst/>
                        <a:latin typeface="Calibri" panose="020F0502020204030204" pitchFamily="34" charset="0"/>
                        <a:ea typeface="ＭＳ 明朝" panose="02020609040205080304" pitchFamily="17" charset="-128"/>
                        <a:cs typeface="Times New Roman" panose="02020603050405020304" pitchFamily="18"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1" lang="fr-FR" altLang="ja-JP" sz="900" b="0" i="0" u="none" strike="noStrike" cap="none" normalizeH="0" baseline="0" dirty="0">
                          <a:ln>
                            <a:noFill/>
                          </a:ln>
                          <a:solidFill>
                            <a:srgbClr val="000000"/>
                          </a:solidFill>
                          <a:effectLst/>
                          <a:latin typeface="Arial" panose="020B0604020202020204" pitchFamily="34" charset="0"/>
                          <a:ea typeface="ＭＳ 明朝" panose="02020609040205080304" pitchFamily="17" charset="-128"/>
                          <a:cs typeface="Times New Roman" panose="02020603050405020304" pitchFamily="18" charset="0"/>
                        </a:rPr>
                        <a:t>250kg/3jrs</a:t>
                      </a:r>
                      <a:endParaRPr kumimoji="1" lang="fr-FR" altLang="ja-JP" sz="1100" b="0" i="0" u="none" strike="noStrike" cap="none" normalizeH="0" baseline="0" dirty="0">
                        <a:ln>
                          <a:noFill/>
                        </a:ln>
                        <a:solidFill>
                          <a:schemeClr val="tx1"/>
                        </a:solidFill>
                        <a:effectLst/>
                        <a:latin typeface="Calibri" panose="020F0502020204030204" pitchFamily="34" charset="0"/>
                        <a:ea typeface="ＭＳ 明朝" panose="02020609040205080304" pitchFamily="17" charset="-128"/>
                        <a:cs typeface="Times New Roman" panose="02020603050405020304" pitchFamily="18"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1" lang="fr-FR" altLang="ja-JP" sz="1100" b="0" i="0" u="none" strike="noStrike" cap="none" normalizeH="0" baseline="0" dirty="0">
                          <a:ln>
                            <a:noFill/>
                          </a:ln>
                          <a:solidFill>
                            <a:schemeClr val="tx1"/>
                          </a:solidFill>
                          <a:effectLst/>
                          <a:latin typeface="Calibri" panose="020F0502020204030204" pitchFamily="34" charset="0"/>
                          <a:ea typeface="ＭＳ 明朝" panose="02020609040205080304" pitchFamily="17" charset="-128"/>
                          <a:cs typeface="Times New Roman" panose="02020603050405020304" pitchFamily="18" charset="0"/>
                        </a:rPr>
                        <a:t>Période non favorable</a:t>
                      </a: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endParaRPr kumimoji="1" lang="fr-FR" altLang="ja-JP" sz="1000" b="0" i="0" u="none" strike="noStrike" cap="none" normalizeH="0" baseline="0">
                        <a:ln>
                          <a:noFill/>
                        </a:ln>
                        <a:solidFill>
                          <a:schemeClr val="tx1"/>
                        </a:solidFill>
                        <a:effectLst/>
                        <a:latin typeface="Times New Roman" panose="02020603050405020304" pitchFamily="18" charset="0"/>
                        <a:ea typeface="ＭＳ 明朝" panose="02020609040205080304" pitchFamily="17" charset="-128"/>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289164947"/>
                  </a:ext>
                </a:extLst>
              </a:tr>
              <a:tr h="1079500">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1" lang="fr-FR" altLang="ja-JP" sz="900" b="1" i="0" u="none" strike="noStrike" cap="none" normalizeH="0" baseline="0">
                          <a:ln>
                            <a:noFill/>
                          </a:ln>
                          <a:solidFill>
                            <a:srgbClr val="000000"/>
                          </a:solidFill>
                          <a:effectLst/>
                          <a:latin typeface="Arial" panose="020B0604020202020204" pitchFamily="34" charset="0"/>
                          <a:ea typeface="ＭＳ 明朝" panose="02020609040205080304" pitchFamily="17" charset="-128"/>
                          <a:cs typeface="Times New Roman" panose="02020603050405020304" pitchFamily="18" charset="0"/>
                        </a:rPr>
                        <a:t>chou</a:t>
                      </a:r>
                      <a:endParaRPr kumimoji="1" lang="fr-FR" altLang="ja-JP" sz="1100" b="0" i="0" u="none" strike="noStrike" cap="none" normalizeH="0" baseline="0">
                        <a:ln>
                          <a:noFill/>
                        </a:ln>
                        <a:solidFill>
                          <a:schemeClr val="tx1"/>
                        </a:solidFill>
                        <a:effectLst/>
                        <a:latin typeface="Calibri" panose="020F0502020204030204" pitchFamily="34" charset="0"/>
                        <a:ea typeface="ＭＳ 明朝" panose="02020609040205080304" pitchFamily="17" charset="-128"/>
                        <a:cs typeface="Times New Roman" panose="02020603050405020304" pitchFamily="18"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1" lang="fr-FR" altLang="ja-JP" sz="900" b="0" i="0" u="none" strike="noStrike" cap="none" normalizeH="0" baseline="0">
                          <a:ln>
                            <a:noFill/>
                          </a:ln>
                          <a:solidFill>
                            <a:srgbClr val="000000"/>
                          </a:solidFill>
                          <a:effectLst/>
                          <a:latin typeface="Arial" panose="020B0604020202020204" pitchFamily="34" charset="0"/>
                          <a:ea typeface="ＭＳ 明朝" panose="02020609040205080304" pitchFamily="17" charset="-128"/>
                          <a:cs typeface="Times New Roman" panose="02020603050405020304" pitchFamily="18" charset="0"/>
                        </a:rPr>
                        <a:t>20 ans</a:t>
                      </a:r>
                      <a:endParaRPr kumimoji="1" lang="fr-FR" altLang="ja-JP" sz="1100" b="0" i="0" u="none" strike="noStrike" cap="none" normalizeH="0" baseline="0">
                        <a:ln>
                          <a:noFill/>
                        </a:ln>
                        <a:solidFill>
                          <a:schemeClr val="tx1"/>
                        </a:solidFill>
                        <a:effectLst/>
                        <a:latin typeface="Calibri" panose="020F0502020204030204" pitchFamily="34" charset="0"/>
                        <a:ea typeface="ＭＳ 明朝" panose="02020609040205080304" pitchFamily="17" charset="-128"/>
                        <a:cs typeface="Times New Roman" panose="02020603050405020304" pitchFamily="18"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1" lang="fr-FR" altLang="ja-JP" sz="900" b="0" i="0" u="none" strike="noStrike" cap="none" normalizeH="0" baseline="0">
                          <a:ln>
                            <a:noFill/>
                          </a:ln>
                          <a:solidFill>
                            <a:srgbClr val="000000"/>
                          </a:solidFill>
                          <a:effectLst/>
                          <a:latin typeface="Arial" panose="020B0604020202020204" pitchFamily="34" charset="0"/>
                          <a:ea typeface="ＭＳ 明朝" panose="02020609040205080304" pitchFamily="17" charset="-128"/>
                          <a:cs typeface="Times New Roman" panose="02020603050405020304" pitchFamily="18" charset="0"/>
                        </a:rPr>
                        <a:t>Mai</a:t>
                      </a:r>
                      <a:endParaRPr kumimoji="1" lang="fr-FR" altLang="ja-JP" sz="1100" b="0" i="0" u="none" strike="noStrike" cap="none" normalizeH="0" baseline="0">
                        <a:ln>
                          <a:noFill/>
                        </a:ln>
                        <a:solidFill>
                          <a:schemeClr val="tx1"/>
                        </a:solidFill>
                        <a:effectLst/>
                        <a:latin typeface="Calibri" panose="020F0502020204030204" pitchFamily="34" charset="0"/>
                        <a:ea typeface="ＭＳ 明朝" panose="02020609040205080304" pitchFamily="17" charset="-128"/>
                        <a:cs typeface="Times New Roman" panose="02020603050405020304" pitchFamily="18"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1" lang="fr-FR" altLang="ja-JP" sz="900" b="0" i="0" u="none" strike="noStrike" cap="none" normalizeH="0" baseline="0">
                          <a:ln>
                            <a:noFill/>
                          </a:ln>
                          <a:solidFill>
                            <a:srgbClr val="000000"/>
                          </a:solidFill>
                          <a:effectLst/>
                          <a:latin typeface="Arial" panose="020B0604020202020204" pitchFamily="34" charset="0"/>
                          <a:ea typeface="ＭＳ 明朝" panose="02020609040205080304" pitchFamily="17" charset="-128"/>
                          <a:cs typeface="Times New Roman" panose="02020603050405020304" pitchFamily="18" charset="0"/>
                        </a:rPr>
                        <a:t>PV, irrigation</a:t>
                      </a:r>
                      <a:endParaRPr kumimoji="1" lang="fr-FR" altLang="ja-JP" sz="1100" b="0" i="0" u="none" strike="noStrike" cap="none" normalizeH="0" baseline="0">
                        <a:ln>
                          <a:noFill/>
                        </a:ln>
                        <a:solidFill>
                          <a:schemeClr val="tx1"/>
                        </a:solidFill>
                        <a:effectLst/>
                        <a:latin typeface="Calibri" panose="020F0502020204030204" pitchFamily="34" charset="0"/>
                        <a:ea typeface="ＭＳ 明朝" panose="02020609040205080304" pitchFamily="17" charset="-128"/>
                        <a:cs typeface="Times New Roman" panose="02020603050405020304" pitchFamily="18"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1" lang="fr-FR" altLang="ja-JP" sz="900" b="0" i="0" u="none" strike="noStrike" cap="none" normalizeH="0" baseline="0">
                          <a:ln>
                            <a:noFill/>
                          </a:ln>
                          <a:solidFill>
                            <a:srgbClr val="000000"/>
                          </a:solidFill>
                          <a:effectLst/>
                          <a:latin typeface="Arial" panose="020B0604020202020204" pitchFamily="34" charset="0"/>
                          <a:ea typeface="ＭＳ 明朝" panose="02020609040205080304" pitchFamily="17" charset="-128"/>
                          <a:cs typeface="Times New Roman" panose="02020603050405020304" pitchFamily="18" charset="0"/>
                        </a:rPr>
                        <a:t>308</a:t>
                      </a:r>
                      <a:endParaRPr kumimoji="1" lang="fr-FR" altLang="ja-JP" sz="1100" b="0" i="0" u="none" strike="noStrike" cap="none" normalizeH="0" baseline="0">
                        <a:ln>
                          <a:noFill/>
                        </a:ln>
                        <a:solidFill>
                          <a:schemeClr val="tx1"/>
                        </a:solidFill>
                        <a:effectLst/>
                        <a:latin typeface="Calibri" panose="020F0502020204030204" pitchFamily="34" charset="0"/>
                        <a:ea typeface="ＭＳ 明朝" panose="02020609040205080304" pitchFamily="17" charset="-128"/>
                        <a:cs typeface="Times New Roman" panose="02020603050405020304" pitchFamily="18"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1" lang="fr-FR" altLang="ja-JP" sz="900" b="0" i="0" u="none" strike="noStrike" cap="none" normalizeH="0" baseline="0">
                          <a:ln>
                            <a:noFill/>
                          </a:ln>
                          <a:solidFill>
                            <a:srgbClr val="000000"/>
                          </a:solidFill>
                          <a:effectLst/>
                          <a:latin typeface="Arial" panose="020B0604020202020204" pitchFamily="34" charset="0"/>
                          <a:ea typeface="ＭＳ 明朝" panose="02020609040205080304" pitchFamily="17" charset="-128"/>
                          <a:cs typeface="Times New Roman" panose="02020603050405020304" pitchFamily="18" charset="0"/>
                        </a:rPr>
                        <a:t>850</a:t>
                      </a:r>
                      <a:endParaRPr kumimoji="1" lang="fr-FR" altLang="ja-JP" sz="1100" b="0" i="0" u="none" strike="noStrike" cap="none" normalizeH="0" baseline="0">
                        <a:ln>
                          <a:noFill/>
                        </a:ln>
                        <a:solidFill>
                          <a:schemeClr val="tx1"/>
                        </a:solidFill>
                        <a:effectLst/>
                        <a:latin typeface="Calibri" panose="020F0502020204030204" pitchFamily="34" charset="0"/>
                        <a:ea typeface="ＭＳ 明朝" panose="02020609040205080304" pitchFamily="17" charset="-128"/>
                        <a:cs typeface="Times New Roman" panose="02020603050405020304" pitchFamily="18"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1" lang="fr-FR" altLang="ja-JP" sz="1000" b="0" i="0" u="none" strike="noStrike" cap="none" normalizeH="0" baseline="0">
                          <a:ln>
                            <a:noFill/>
                          </a:ln>
                          <a:solidFill>
                            <a:srgbClr val="000000"/>
                          </a:solidFill>
                          <a:effectLst/>
                          <a:latin typeface="Arial" panose="020B0604020202020204" pitchFamily="34" charset="0"/>
                          <a:ea typeface="ＭＳ 明朝" panose="02020609040205080304" pitchFamily="17" charset="-128"/>
                          <a:cs typeface="Times New Roman" panose="02020603050405020304" pitchFamily="18" charset="0"/>
                        </a:rPr>
                        <a:t>261 800</a:t>
                      </a:r>
                      <a:endParaRPr kumimoji="1" lang="fr-FR" altLang="ja-JP" sz="1000" b="0" i="0" u="none" strike="noStrike" cap="none" normalizeH="0" baseline="0">
                        <a:ln>
                          <a:noFill/>
                        </a:ln>
                        <a:solidFill>
                          <a:schemeClr val="tx1"/>
                        </a:solidFill>
                        <a:effectLst/>
                        <a:latin typeface="Calibri" panose="020F0502020204030204" pitchFamily="34" charset="0"/>
                        <a:ea typeface="ＭＳ 明朝" panose="02020609040205080304" pitchFamily="17" charset="-128"/>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1" lang="fr-FR" altLang="ja-JP" sz="1000" b="0" i="0" u="none" strike="noStrike" cap="none" normalizeH="0" baseline="0">
                          <a:ln>
                            <a:noFill/>
                          </a:ln>
                          <a:solidFill>
                            <a:srgbClr val="000000"/>
                          </a:solidFill>
                          <a:effectLst/>
                          <a:latin typeface="Arial" panose="020B0604020202020204" pitchFamily="34" charset="0"/>
                          <a:ea typeface="ＭＳ 明朝" panose="02020609040205080304" pitchFamily="17" charset="-128"/>
                          <a:cs typeface="Times New Roman" panose="02020603050405020304" pitchFamily="18" charset="0"/>
                        </a:rPr>
                        <a:t>135 450</a:t>
                      </a:r>
                      <a:endParaRPr kumimoji="1" lang="fr-FR" altLang="ja-JP" sz="1000" b="0" i="0" u="none" strike="noStrike" cap="none" normalizeH="0" baseline="0">
                        <a:ln>
                          <a:noFill/>
                        </a:ln>
                        <a:solidFill>
                          <a:schemeClr val="tx1"/>
                        </a:solidFill>
                        <a:effectLst/>
                        <a:latin typeface="Calibri" panose="020F0502020204030204" pitchFamily="34" charset="0"/>
                        <a:ea typeface="ＭＳ 明朝" panose="02020609040205080304" pitchFamily="17" charset="-128"/>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1" lang="fr-FR" altLang="ja-JP" sz="1000" b="0" i="0" u="none" strike="noStrike" cap="none" normalizeH="0" baseline="0" dirty="0">
                          <a:ln>
                            <a:noFill/>
                          </a:ln>
                          <a:solidFill>
                            <a:srgbClr val="000000"/>
                          </a:solidFill>
                          <a:effectLst/>
                          <a:latin typeface="Arial" panose="020B0604020202020204" pitchFamily="34" charset="0"/>
                          <a:ea typeface="ＭＳ 明朝" panose="02020609040205080304" pitchFamily="17" charset="-128"/>
                          <a:cs typeface="Times New Roman" panose="02020603050405020304" pitchFamily="18" charset="0"/>
                        </a:rPr>
                        <a:t>126 350</a:t>
                      </a:r>
                      <a:endParaRPr kumimoji="1" lang="fr-FR" altLang="ja-JP" sz="1000" b="0" i="0" u="none" strike="noStrike" cap="none" normalizeH="0" baseline="0" dirty="0">
                        <a:ln>
                          <a:noFill/>
                        </a:ln>
                        <a:solidFill>
                          <a:schemeClr val="tx1"/>
                        </a:solidFill>
                        <a:effectLst/>
                        <a:latin typeface="Calibri" panose="020F0502020204030204" pitchFamily="34" charset="0"/>
                        <a:ea typeface="ＭＳ 明朝" panose="02020609040205080304" pitchFamily="17" charset="-128"/>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1" lang="fr-FR" altLang="ja-JP" sz="900" b="0" i="0" u="none" strike="noStrike" cap="none" normalizeH="0" baseline="0" dirty="0">
                          <a:ln>
                            <a:noFill/>
                          </a:ln>
                          <a:solidFill>
                            <a:srgbClr val="000000"/>
                          </a:solidFill>
                          <a:effectLst/>
                          <a:latin typeface="Arial" panose="020B0604020202020204" pitchFamily="34" charset="0"/>
                          <a:ea typeface="ＭＳ 明朝" panose="02020609040205080304" pitchFamily="17" charset="-128"/>
                          <a:cs typeface="Times New Roman" panose="02020603050405020304" pitchFamily="18" charset="0"/>
                        </a:rPr>
                        <a:t>Beer</a:t>
                      </a:r>
                      <a:endParaRPr kumimoji="1" lang="fr-FR" altLang="ja-JP" sz="1100" b="0" i="0" u="none" strike="noStrike" cap="none" normalizeH="0" baseline="0" dirty="0">
                        <a:ln>
                          <a:noFill/>
                        </a:ln>
                        <a:solidFill>
                          <a:schemeClr val="tx1"/>
                        </a:solidFill>
                        <a:effectLst/>
                        <a:latin typeface="Calibri" panose="020F0502020204030204" pitchFamily="34" charset="0"/>
                        <a:ea typeface="ＭＳ 明朝" panose="02020609040205080304" pitchFamily="17" charset="-128"/>
                        <a:cs typeface="Times New Roman" panose="02020603050405020304" pitchFamily="18"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1" lang="fr-FR" altLang="ja-JP" sz="900" b="0" i="0" u="none" strike="noStrike" cap="none" normalizeH="0" baseline="0" dirty="0">
                          <a:ln>
                            <a:noFill/>
                          </a:ln>
                          <a:solidFill>
                            <a:srgbClr val="000000"/>
                          </a:solidFill>
                          <a:effectLst/>
                          <a:latin typeface="Arial" panose="020B0604020202020204" pitchFamily="34" charset="0"/>
                          <a:ea typeface="ＭＳ 明朝" panose="02020609040205080304" pitchFamily="17" charset="-128"/>
                          <a:cs typeface="Times New Roman" panose="02020603050405020304" pitchFamily="18" charset="0"/>
                        </a:rPr>
                        <a:t>270kg/jours</a:t>
                      </a:r>
                      <a:endParaRPr kumimoji="1" lang="fr-FR" altLang="ja-JP" sz="1100" b="0" i="0" u="none" strike="noStrike" cap="none" normalizeH="0" baseline="0" dirty="0">
                        <a:ln>
                          <a:noFill/>
                        </a:ln>
                        <a:solidFill>
                          <a:schemeClr val="tx1"/>
                        </a:solidFill>
                        <a:effectLst/>
                        <a:latin typeface="Calibri" panose="020F0502020204030204" pitchFamily="34" charset="0"/>
                        <a:ea typeface="ＭＳ 明朝" panose="02020609040205080304" pitchFamily="17" charset="-128"/>
                        <a:cs typeface="Times New Roman" panose="02020603050405020304" pitchFamily="18"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1" lang="fr-FR" altLang="ja-JP" sz="1100" b="0" i="0" u="none" strike="noStrike" cap="none" normalizeH="0" baseline="0" dirty="0">
                          <a:ln>
                            <a:noFill/>
                          </a:ln>
                          <a:solidFill>
                            <a:schemeClr val="tx1"/>
                          </a:solidFill>
                          <a:effectLst/>
                          <a:latin typeface="Calibri" panose="020F0502020204030204" pitchFamily="34" charset="0"/>
                          <a:ea typeface="ＭＳ 明朝" panose="02020609040205080304" pitchFamily="17" charset="-128"/>
                        </a:rPr>
                        <a:t>Défis non surmontables</a:t>
                      </a: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endParaRPr kumimoji="1" lang="fr-FR" altLang="ja-JP" sz="1000" b="0"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054250952"/>
                  </a:ext>
                </a:extLst>
              </a:tr>
            </a:tbl>
          </a:graphicData>
        </a:graphic>
      </p:graphicFrame>
      <p:sp>
        <p:nvSpPr>
          <p:cNvPr id="25674" name="Rectangle 3">
            <a:extLst>
              <a:ext uri="{FF2B5EF4-FFF2-40B4-BE49-F238E27FC236}">
                <a16:creationId xmlns:a16="http://schemas.microsoft.com/office/drawing/2014/main" id="{FF7F7E86-B286-24FB-7813-1393D2863443}"/>
              </a:ext>
            </a:extLst>
          </p:cNvPr>
          <p:cNvSpPr>
            <a:spLocks noChangeArrowheads="1"/>
          </p:cNvSpPr>
          <p:nvPr/>
        </p:nvSpPr>
        <p:spPr bwMode="auto">
          <a:xfrm>
            <a:off x="179388" y="198438"/>
            <a:ext cx="8662987" cy="20288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1568" tIns="330096" rIns="152352" bIns="177744" anchor="ct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ctr"/>
            <a:r>
              <a:rPr lang="fr-FR" altLang="ja-JP" b="1"/>
              <a:t>Feuille de sélection de culture</a:t>
            </a:r>
            <a:endParaRPr lang="fr-FR" altLang="ja-JP" sz="1000"/>
          </a:p>
          <a:p>
            <a:r>
              <a:rPr lang="fr-FR" altLang="ja-JP" sz="1600">
                <a:latin typeface="Arial Unicode MS" charset="0"/>
              </a:rPr>
              <a:t>Date(JJ/MM/AAAA) ---------------------------------------</a:t>
            </a:r>
          </a:p>
          <a:p>
            <a:r>
              <a:rPr lang="en-CA" altLang="ja-JP" sz="1600">
                <a:latin typeface="Arial Unicode MS" charset="0"/>
              </a:rPr>
              <a:t>Région-------------------------------                                Département-----------------------------------</a:t>
            </a:r>
            <a:br>
              <a:rPr lang="en-CA" altLang="ja-JP" sz="1800">
                <a:latin typeface="Times New Roman" panose="02020603050405020304" pitchFamily="18" charset="0"/>
                <a:ea typeface="ＭＳ 明朝" panose="02020609040205080304" pitchFamily="17" charset="-128"/>
              </a:rPr>
            </a:br>
            <a:endParaRPr lang="fr-FR" altLang="ja-JP" sz="1000"/>
          </a:p>
          <a:p>
            <a:r>
              <a:rPr lang="en-CA" altLang="ja-JP" sz="1600">
                <a:latin typeface="Arial Unicode MS" charset="0"/>
              </a:rPr>
              <a:t>Nom du Groupe --------------------------------------------------</a:t>
            </a:r>
          </a:p>
          <a:p>
            <a:r>
              <a:rPr lang="fr-FR" altLang="ja-JP" sz="1600">
                <a:latin typeface="Arial Unicode MS" charset="0"/>
              </a:rPr>
              <a:t>Nom de la Commune ---------------------------------------------</a:t>
            </a:r>
            <a:endParaRPr lang="fr-FR" altLang="ja-JP" sz="2800"/>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Number Placeholder 1">
            <a:extLst>
              <a:ext uri="{FF2B5EF4-FFF2-40B4-BE49-F238E27FC236}">
                <a16:creationId xmlns:a16="http://schemas.microsoft.com/office/drawing/2014/main" id="{DB617E20-C13C-5206-8AC0-EFE9B0DECDE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fld id="{CCC1E620-20EC-486E-B804-D5E5C07CA0E7}" type="slidenum">
              <a:rPr kumimoji="0" lang="fr-FR" altLang="ko-KR" sz="1600">
                <a:solidFill>
                  <a:srgbClr val="D38E27"/>
                </a:solidFill>
                <a:latin typeface="Franklin Gothic Book" panose="020B0503020102020204" pitchFamily="34" charset="0"/>
                <a:cs typeface="Arial" panose="020B0604020202020204" pitchFamily="34" charset="0"/>
              </a:rPr>
              <a:pPr/>
              <a:t>8</a:t>
            </a:fld>
            <a:endParaRPr kumimoji="0" lang="fr-FR" altLang="ko-KR" sz="1600">
              <a:solidFill>
                <a:srgbClr val="D38E27"/>
              </a:solidFill>
              <a:latin typeface="Franklin Gothic Book" panose="020B05030201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6BFE93BD-ADC6-B66C-3901-72CF3B65E14D}"/>
              </a:ext>
            </a:extLst>
          </p:cNvPr>
          <p:cNvSpPr/>
          <p:nvPr/>
        </p:nvSpPr>
        <p:spPr>
          <a:xfrm>
            <a:off x="251520" y="332656"/>
            <a:ext cx="8819455" cy="523220"/>
          </a:xfrm>
          <a:prstGeom prst="rect">
            <a:avLst/>
          </a:prstGeom>
          <a:solidFill>
            <a:schemeClr val="accent4">
              <a:lumMod val="20000"/>
              <a:lumOff val="80000"/>
            </a:schemeClr>
          </a:solidFill>
          <a:ln w="38100">
            <a:solidFill>
              <a:schemeClr val="tx1"/>
            </a:solidFill>
          </a:ln>
          <a:scene3d>
            <a:camera prst="orthographicFront">
              <a:rot lat="0" lon="0" rev="0"/>
            </a:camera>
            <a:lightRig rig="balanced" dir="t">
              <a:rot lat="0" lon="0" rev="8700000"/>
            </a:lightRig>
          </a:scene3d>
        </p:spPr>
        <p:txBody>
          <a:bodyPr>
            <a:spAutoFit/>
          </a:bodyPr>
          <a:lstStyle/>
          <a:p>
            <a:pPr algn="ctr" eaLnBrk="1" hangingPunct="1">
              <a:defRPr/>
            </a:pPr>
            <a:r>
              <a:rPr lang="fr-FR" sz="2800" dirty="0">
                <a:latin typeface="Tahoma" panose="020B0604030504040204" pitchFamily="34" charset="0"/>
                <a:ea typeface="Tahoma" panose="020B0604030504040204" pitchFamily="34" charset="0"/>
                <a:cs typeface="Tahoma" panose="020B0604030504040204" pitchFamily="34" charset="0"/>
              </a:rPr>
              <a:t>  3. PROCEDURES </a:t>
            </a:r>
            <a:r>
              <a:rPr lang="fr-FR" altLang="ja-JP" sz="2800" dirty="0">
                <a:latin typeface="Tahoma" panose="020B0604030504040204" pitchFamily="34" charset="0"/>
                <a:ea typeface="Tahoma" panose="020B0604030504040204" pitchFamily="34" charset="0"/>
                <a:cs typeface="Tahoma" panose="020B0604030504040204" pitchFamily="34" charset="0"/>
              </a:rPr>
              <a:t>(</a:t>
            </a:r>
            <a:r>
              <a:rPr lang="fr-FR" altLang="ja-JP" sz="2800" dirty="0">
                <a:solidFill>
                  <a:srgbClr val="00B050"/>
                </a:solidFill>
                <a:latin typeface="Tahoma" panose="020B0604030504040204" pitchFamily="34" charset="0"/>
                <a:ea typeface="Tahoma" panose="020B0604030504040204" pitchFamily="34" charset="0"/>
                <a:cs typeface="Tahoma" panose="020B0604030504040204" pitchFamily="34" charset="0"/>
              </a:rPr>
              <a:t>sélection des cultures</a:t>
            </a:r>
            <a:r>
              <a:rPr lang="fr-FR" altLang="ja-JP" sz="2800" dirty="0">
                <a:latin typeface="Tahoma" panose="020B0604030504040204" pitchFamily="34" charset="0"/>
                <a:ea typeface="Tahoma" panose="020B0604030504040204" pitchFamily="34" charset="0"/>
                <a:cs typeface="Tahoma" panose="020B0604030504040204" pitchFamily="34" charset="0"/>
              </a:rPr>
              <a:t>)</a:t>
            </a:r>
            <a:r>
              <a:rPr lang="fr-FR" sz="2800" dirty="0">
                <a:latin typeface="Tahoma" panose="020B0604030504040204" pitchFamily="34" charset="0"/>
                <a:ea typeface="Tahoma" panose="020B0604030504040204" pitchFamily="34" charset="0"/>
                <a:cs typeface="Tahoma" panose="020B0604030504040204" pitchFamily="34" charset="0"/>
              </a:rPr>
              <a:t>(suite)</a:t>
            </a:r>
          </a:p>
        </p:txBody>
      </p:sp>
      <p:sp>
        <p:nvSpPr>
          <p:cNvPr id="3" name="TextBox 2">
            <a:extLst>
              <a:ext uri="{FF2B5EF4-FFF2-40B4-BE49-F238E27FC236}">
                <a16:creationId xmlns:a16="http://schemas.microsoft.com/office/drawing/2014/main" id="{1543AB9B-CDD2-AEA4-0140-C4218BE6791C}"/>
              </a:ext>
            </a:extLst>
          </p:cNvPr>
          <p:cNvSpPr txBox="1"/>
          <p:nvPr/>
        </p:nvSpPr>
        <p:spPr>
          <a:xfrm>
            <a:off x="323528" y="1052513"/>
            <a:ext cx="8747447" cy="2678112"/>
          </a:xfrm>
          <a:prstGeom prst="rect">
            <a:avLst/>
          </a:prstGeom>
          <a:noFill/>
        </p:spPr>
        <p:txBody>
          <a:bodyPr wrap="square">
            <a:spAutoFit/>
          </a:bodyPr>
          <a:lstStyle>
            <a:lvl1pPr marL="552450" indent="-552450" defTabSz="685800">
              <a:defRPr kumimoji="1" sz="2400">
                <a:solidFill>
                  <a:schemeClr val="tx1"/>
                </a:solidFill>
                <a:latin typeface="Arial" panose="020B0604020202020204" pitchFamily="34" charset="0"/>
                <a:ea typeface="ＭＳ Ｐゴシック" panose="020B0600070205080204" pitchFamily="50" charset="-128"/>
              </a:defRPr>
            </a:lvl1pPr>
            <a:lvl2pPr marL="1009650" indent="-552450" defTabSz="685800">
              <a:defRPr kumimoji="1" sz="2400">
                <a:solidFill>
                  <a:schemeClr val="tx1"/>
                </a:solidFill>
                <a:latin typeface="Arial" panose="020B0604020202020204" pitchFamily="34" charset="0"/>
                <a:ea typeface="ＭＳ Ｐゴシック" panose="020B0600070205080204" pitchFamily="50" charset="-128"/>
              </a:defRPr>
            </a:lvl2pPr>
            <a:lvl3pPr marL="1143000" indent="-228600" defTabSz="685800">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685800">
              <a:defRPr kumimoji="1" sz="2400">
                <a:solidFill>
                  <a:schemeClr val="tx1"/>
                </a:solidFill>
                <a:latin typeface="Arial" panose="020B0604020202020204" pitchFamily="34" charset="0"/>
                <a:ea typeface="ＭＳ Ｐゴシック" panose="020B0600070205080204" pitchFamily="50" charset="-128"/>
              </a:defRPr>
            </a:lvl4pPr>
            <a:lvl5pPr marL="2057400" indent="-228600" defTabSz="6858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6858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6858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6858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6858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nSpc>
                <a:spcPct val="90000"/>
              </a:lnSpc>
              <a:spcBef>
                <a:spcPts val="600"/>
              </a:spcBef>
              <a:buFont typeface="Gill Sans MT" panose="020B0502020104020203" pitchFamily="34" charset="0"/>
              <a:buAutoNum type="arabicPeriod" startAt="3"/>
            </a:pPr>
            <a:r>
              <a:rPr lang="fr-FR" altLang="ja-JP" sz="2800" b="1" u="sng">
                <a:solidFill>
                  <a:srgbClr val="CC0099"/>
                </a:solidFill>
                <a:effectLst>
                  <a:outerShdw blurRad="38100" dist="38100" dir="2700000" algn="tl">
                    <a:srgbClr val="C0C0C0"/>
                  </a:outerShdw>
                </a:effectLst>
                <a:cs typeface="Times New Roman" panose="02020603050405020304" pitchFamily="18" charset="0"/>
              </a:rPr>
              <a:t>Laisser </a:t>
            </a:r>
            <a:r>
              <a:rPr lang="fr-FR" altLang="ja-JP" sz="2800" u="sng">
                <a:effectLst>
                  <a:outerShdw blurRad="38100" dist="38100" dir="2700000" algn="tl">
                    <a:srgbClr val="C0C0C0"/>
                  </a:outerShdw>
                </a:effectLst>
                <a:cs typeface="Times New Roman" panose="02020603050405020304" pitchFamily="18" charset="0"/>
              </a:rPr>
              <a:t>les membres du groupe discuter et comprendre les informations saisies pour chaque produit proposé </a:t>
            </a:r>
          </a:p>
          <a:p>
            <a:pPr>
              <a:lnSpc>
                <a:spcPct val="90000"/>
              </a:lnSpc>
              <a:spcBef>
                <a:spcPts val="600"/>
              </a:spcBef>
              <a:buFont typeface="Gill Sans MT" panose="020B0502020104020203" pitchFamily="34" charset="0"/>
              <a:buAutoNum type="arabicPeriod" startAt="3"/>
            </a:pPr>
            <a:endParaRPr lang="en-US" altLang="ja-JP" sz="600" b="1">
              <a:solidFill>
                <a:srgbClr val="000000"/>
              </a:solidFill>
              <a:cs typeface="Times New Roman" panose="02020603050405020304" pitchFamily="18" charset="0"/>
            </a:endParaRPr>
          </a:p>
          <a:p>
            <a:pPr lvl="1">
              <a:lnSpc>
                <a:spcPct val="90000"/>
              </a:lnSpc>
              <a:spcBef>
                <a:spcPts val="600"/>
              </a:spcBef>
              <a:buClr>
                <a:srgbClr val="00B050"/>
              </a:buClr>
              <a:buFont typeface="Wingdings" panose="05000000000000000000" pitchFamily="2" charset="2"/>
              <a:buChar char="ü"/>
            </a:pPr>
            <a:r>
              <a:rPr lang="en-US" altLang="ja-JP" sz="2000"/>
              <a:t>Il faudr</a:t>
            </a:r>
            <a:r>
              <a:rPr lang="fr-FR" altLang="ja-JP" sz="2000"/>
              <a:t>ait que les membres discutent et comprennent toutes les colonnes du tableau avant de choisir les cultures. </a:t>
            </a:r>
          </a:p>
          <a:p>
            <a:pPr lvl="1">
              <a:lnSpc>
                <a:spcPct val="90000"/>
              </a:lnSpc>
              <a:spcBef>
                <a:spcPts val="600"/>
              </a:spcBef>
              <a:buClr>
                <a:srgbClr val="00B050"/>
              </a:buClr>
              <a:buFont typeface="Wingdings" panose="05000000000000000000" pitchFamily="2" charset="2"/>
              <a:buChar char="ü"/>
            </a:pPr>
            <a:r>
              <a:rPr lang="fr-FR" altLang="ja-JP" sz="2000"/>
              <a:t>Les agents facilitent la discussion mais il ne faut pas influencer vers certaines cultures.</a:t>
            </a:r>
            <a:endParaRPr lang="en-US" altLang="ja-JP" sz="2000"/>
          </a:p>
        </p:txBody>
      </p:sp>
      <p:pic>
        <p:nvPicPr>
          <p:cNvPr id="27652" name="図 3">
            <a:extLst>
              <a:ext uri="{FF2B5EF4-FFF2-40B4-BE49-F238E27FC236}">
                <a16:creationId xmlns:a16="http://schemas.microsoft.com/office/drawing/2014/main" id="{76E96447-E4AC-7A2F-FB06-1A8081390E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1" y="3861048"/>
            <a:ext cx="3738563"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Number Placeholder 1">
            <a:extLst>
              <a:ext uri="{FF2B5EF4-FFF2-40B4-BE49-F238E27FC236}">
                <a16:creationId xmlns:a16="http://schemas.microsoft.com/office/drawing/2014/main" id="{5A8B694F-40C4-F584-F55E-167FDC87AD4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fld id="{3715E7E0-A0E8-493F-9BF3-53896FFCE594}" type="slidenum">
              <a:rPr kumimoji="0" lang="fr-FR" altLang="ko-KR" sz="1600">
                <a:solidFill>
                  <a:srgbClr val="D38E27"/>
                </a:solidFill>
                <a:latin typeface="Franklin Gothic Book" panose="020B0503020102020204" pitchFamily="34" charset="0"/>
                <a:cs typeface="Arial" panose="020B0604020202020204" pitchFamily="34" charset="0"/>
              </a:rPr>
              <a:pPr/>
              <a:t>9</a:t>
            </a:fld>
            <a:endParaRPr kumimoji="0" lang="fr-FR" altLang="ko-KR" sz="1600">
              <a:solidFill>
                <a:srgbClr val="D38E27"/>
              </a:solidFill>
              <a:latin typeface="Franklin Gothic Book" panose="020B0503020102020204" pitchFamily="34" charset="0"/>
              <a:cs typeface="Arial" panose="020B0604020202020204" pitchFamily="34" charset="0"/>
            </a:endParaRPr>
          </a:p>
        </p:txBody>
      </p:sp>
      <p:sp>
        <p:nvSpPr>
          <p:cNvPr id="11" name="Rectangle 9">
            <a:extLst>
              <a:ext uri="{FF2B5EF4-FFF2-40B4-BE49-F238E27FC236}">
                <a16:creationId xmlns:a16="http://schemas.microsoft.com/office/drawing/2014/main" id="{FFAA8FBE-33E0-AA93-5A6D-E56197D58CCB}"/>
              </a:ext>
            </a:extLst>
          </p:cNvPr>
          <p:cNvSpPr/>
          <p:nvPr/>
        </p:nvSpPr>
        <p:spPr>
          <a:xfrm>
            <a:off x="395536" y="404664"/>
            <a:ext cx="8352928" cy="523220"/>
          </a:xfrm>
          <a:prstGeom prst="rect">
            <a:avLst/>
          </a:prstGeom>
          <a:solidFill>
            <a:schemeClr val="accent4">
              <a:lumMod val="20000"/>
              <a:lumOff val="80000"/>
            </a:schemeClr>
          </a:solidFill>
          <a:ln w="38100">
            <a:solidFill>
              <a:schemeClr val="tx1"/>
            </a:solidFill>
          </a:ln>
          <a:scene3d>
            <a:camera prst="orthographicFront">
              <a:rot lat="0" lon="0" rev="0"/>
            </a:camera>
            <a:lightRig rig="balanced" dir="t">
              <a:rot lat="0" lon="0" rev="8700000"/>
            </a:lightRig>
          </a:scene3d>
        </p:spPr>
        <p:txBody>
          <a:bodyPr>
            <a:spAutoFit/>
          </a:bodyPr>
          <a:lstStyle/>
          <a:p>
            <a:pPr algn="ctr" eaLnBrk="1" hangingPunct="1">
              <a:defRPr/>
            </a:pPr>
            <a:r>
              <a:rPr lang="fr-FR" sz="2800" dirty="0">
                <a:latin typeface="Tahoma" panose="020B0604030504040204" pitchFamily="34" charset="0"/>
                <a:ea typeface="Tahoma" panose="020B0604030504040204" pitchFamily="34" charset="0"/>
                <a:cs typeface="Tahoma" panose="020B0604030504040204" pitchFamily="34" charset="0"/>
              </a:rPr>
              <a:t>  4. PROCEDURES (</a:t>
            </a:r>
            <a:r>
              <a:rPr lang="fr-FR" sz="2800" dirty="0">
                <a:solidFill>
                  <a:srgbClr val="0070C0"/>
                </a:solidFill>
                <a:latin typeface="Tahoma" panose="020B0604030504040204" pitchFamily="34" charset="0"/>
                <a:ea typeface="Tahoma" panose="020B0604030504040204" pitchFamily="34" charset="0"/>
                <a:cs typeface="Tahoma" panose="020B0604030504040204" pitchFamily="34" charset="0"/>
              </a:rPr>
              <a:t>classement des cultures</a:t>
            </a:r>
            <a:r>
              <a:rPr lang="fr-FR" sz="2800" dirty="0">
                <a:latin typeface="Tahoma" panose="020B0604030504040204" pitchFamily="34" charset="0"/>
                <a:ea typeface="Tahoma" panose="020B0604030504040204" pitchFamily="34" charset="0"/>
                <a:cs typeface="Tahoma" panose="020B0604030504040204" pitchFamily="34" charset="0"/>
              </a:rPr>
              <a:t>)</a:t>
            </a:r>
          </a:p>
        </p:txBody>
      </p:sp>
      <p:sp>
        <p:nvSpPr>
          <p:cNvPr id="29699" name="テキスト ボックス 1">
            <a:extLst>
              <a:ext uri="{FF2B5EF4-FFF2-40B4-BE49-F238E27FC236}">
                <a16:creationId xmlns:a16="http://schemas.microsoft.com/office/drawing/2014/main" id="{086FFA98-D978-1FF7-2E84-7F02056E10CE}"/>
              </a:ext>
            </a:extLst>
          </p:cNvPr>
          <p:cNvSpPr txBox="1">
            <a:spLocks noChangeArrowheads="1"/>
          </p:cNvSpPr>
          <p:nvPr/>
        </p:nvSpPr>
        <p:spPr bwMode="auto">
          <a:xfrm>
            <a:off x="395536" y="1403350"/>
            <a:ext cx="8340477" cy="421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kumimoji="1" sz="2400">
                <a:solidFill>
                  <a:schemeClr val="tx1"/>
                </a:solidFill>
                <a:latin typeface="Arial" panose="020B0604020202020204" pitchFamily="34" charset="0"/>
                <a:ea typeface="ＭＳ Ｐゴシック" panose="020B0600070205080204" pitchFamily="50" charset="-128"/>
              </a:defRPr>
            </a:lvl1pPr>
            <a:lvl2pPr marL="1009650" indent="-5524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buClr>
                <a:srgbClr val="0070C0"/>
              </a:buClr>
              <a:buFont typeface="Wingdings" panose="05000000000000000000" pitchFamily="2" charset="2"/>
              <a:buChar char="l"/>
            </a:pPr>
            <a:r>
              <a:rPr lang="fr-FR" altLang="ja-JP" dirty="0"/>
              <a:t>Le classement des cultures est une étape importante de la sélection des cultures durant laquelle les membres du groupement choisissent </a:t>
            </a:r>
            <a:r>
              <a:rPr lang="fr-FR" altLang="ja-JP" b="1" dirty="0">
                <a:solidFill>
                  <a:srgbClr val="C00000"/>
                </a:solidFill>
              </a:rPr>
              <a:t>de façon démocratique</a:t>
            </a:r>
            <a:r>
              <a:rPr lang="fr-FR" altLang="ja-JP" dirty="0"/>
              <a:t> les produits qu’ils préfèrent. </a:t>
            </a:r>
          </a:p>
          <a:p>
            <a:pPr lvl="1">
              <a:lnSpc>
                <a:spcPct val="90000"/>
              </a:lnSpc>
              <a:spcBef>
                <a:spcPts val="600"/>
              </a:spcBef>
              <a:buFont typeface="Wingdings" panose="05000000000000000000" pitchFamily="2" charset="2"/>
              <a:buChar char="ü"/>
            </a:pPr>
            <a:r>
              <a:rPr lang="fr-FR" altLang="ja-JP" sz="2000" b="1" dirty="0"/>
              <a:t>de manière consensuelle</a:t>
            </a:r>
            <a:r>
              <a:rPr lang="fr-FR" altLang="ja-JP" sz="2000" dirty="0"/>
              <a:t> : les producteurs décident de façon unanime, du rang de chaque spéculation ;</a:t>
            </a:r>
          </a:p>
          <a:p>
            <a:pPr lvl="1">
              <a:lnSpc>
                <a:spcPct val="90000"/>
              </a:lnSpc>
              <a:spcBef>
                <a:spcPts val="600"/>
              </a:spcBef>
              <a:buFont typeface="Wingdings" panose="05000000000000000000" pitchFamily="2" charset="2"/>
              <a:buChar char="ü"/>
            </a:pPr>
            <a:r>
              <a:rPr lang="fr-FR" altLang="ja-JP" sz="2000" b="1" dirty="0"/>
              <a:t>par vote</a:t>
            </a:r>
            <a:r>
              <a:rPr lang="fr-FR" altLang="ja-JP" sz="2000" dirty="0"/>
              <a:t> : préparer les bulletins de vote, procéder au vote pour choisir la première et la deuxième culture, laisser les membres du groupe échanger sur le résultat du vote.</a:t>
            </a:r>
          </a:p>
          <a:p>
            <a:pPr>
              <a:buClr>
                <a:srgbClr val="0070C0"/>
              </a:buClr>
              <a:buFont typeface="Wingdings" panose="05000000000000000000" pitchFamily="2" charset="2"/>
              <a:buChar char="l"/>
            </a:pPr>
            <a:endParaRPr lang="fr-FR" altLang="ja-JP" dirty="0"/>
          </a:p>
          <a:p>
            <a:pPr>
              <a:buClr>
                <a:srgbClr val="0070C0"/>
              </a:buClr>
              <a:buFont typeface="Wingdings" panose="05000000000000000000" pitchFamily="2" charset="2"/>
              <a:buChar char="l"/>
            </a:pPr>
            <a:r>
              <a:rPr lang="fr-FR" altLang="ja-JP" dirty="0"/>
              <a:t>La décision des membres du groupement est basée sur les informations reçues dans la feuille de sélection.</a:t>
            </a:r>
          </a:p>
        </p:txBody>
      </p:sp>
    </p:spTree>
  </p:cSld>
  <p:clrMapOvr>
    <a:masterClrMapping/>
  </p:clrMapOvr>
  <p:transition/>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D3F11E3B5A638248B8360CDC73F5175A" ma:contentTypeVersion="18" ma:contentTypeDescription="新しいドキュメントを作成します。" ma:contentTypeScope="" ma:versionID="4727cdbd0fd9f8089d045891ae666004">
  <xsd:schema xmlns:xsd="http://www.w3.org/2001/XMLSchema" xmlns:xs="http://www.w3.org/2001/XMLSchema" xmlns:p="http://schemas.microsoft.com/office/2006/metadata/properties" xmlns:ns2="b5df9216-17ea-4c10-abb6-43a658e75ede" xmlns:ns3="b94aba0d-0b37-450f-acf1-6ab612cafb6d" targetNamespace="http://schemas.microsoft.com/office/2006/metadata/properties" ma:root="true" ma:fieldsID="aa4d7870900b9d65edf52ede02b3442d" ns2:_="" ns3:_="">
    <xsd:import namespace="b5df9216-17ea-4c10-abb6-43a658e75ede"/>
    <xsd:import namespace="b94aba0d-0b37-450f-acf1-6ab612cafb6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df9216-17ea-4c10-abb6-43a658e75e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画像タグ" ma:readOnly="false" ma:fieldId="{5cf76f15-5ced-4ddc-b409-7134ff3c332f}" ma:taxonomyMulti="true" ma:sspId="7e32e000-d71a-4941-98f3-c6f5b59317f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4aba0d-0b37-450f-acf1-6ab612cafb6d" elementFormDefault="qualified">
    <xsd:import namespace="http://schemas.microsoft.com/office/2006/documentManagement/types"/>
    <xsd:import namespace="http://schemas.microsoft.com/office/infopath/2007/PartnerControls"/>
    <xsd:element name="SharedWithUsers" ma:index="17"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共有相手の詳細情報" ma:internalName="SharedWithDetails" ma:readOnly="true">
      <xsd:simpleType>
        <xsd:restriction base="dms:Note">
          <xsd:maxLength value="255"/>
        </xsd:restriction>
      </xsd:simpleType>
    </xsd:element>
    <xsd:element name="TaxCatchAll" ma:index="23" nillable="true" ma:displayName="Taxonomy Catch All Column" ma:hidden="true" ma:list="{030e04c1-ccbc-4a27-94ac-d2f26473e50f}" ma:internalName="TaxCatchAll" ma:showField="CatchAllData" ma:web="b94aba0d-0b37-450f-acf1-6ab612cafb6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5df9216-17ea-4c10-abb6-43a658e75ede">
      <Terms xmlns="http://schemas.microsoft.com/office/infopath/2007/PartnerControls"/>
    </lcf76f155ced4ddcb4097134ff3c332f>
    <TaxCatchAll xmlns="b94aba0d-0b37-450f-acf1-6ab612cafb6d" xsi:nil="true"/>
  </documentManagement>
</p:properties>
</file>

<file path=customXml/itemProps1.xml><?xml version="1.0" encoding="utf-8"?>
<ds:datastoreItem xmlns:ds="http://schemas.openxmlformats.org/officeDocument/2006/customXml" ds:itemID="{8811A425-C3BA-4012-983E-71E0DEEE6C05}"/>
</file>

<file path=customXml/itemProps2.xml><?xml version="1.0" encoding="utf-8"?>
<ds:datastoreItem xmlns:ds="http://schemas.openxmlformats.org/officeDocument/2006/customXml" ds:itemID="{9647E485-50AF-43D5-87C9-6F94622BAD92}"/>
</file>

<file path=customXml/itemProps3.xml><?xml version="1.0" encoding="utf-8"?>
<ds:datastoreItem xmlns:ds="http://schemas.openxmlformats.org/officeDocument/2006/customXml" ds:itemID="{928290A8-8ECE-48AE-8910-D126FA6128BD}"/>
</file>

<file path=docProps/app.xml><?xml version="1.0" encoding="utf-8"?>
<Properties xmlns="http://schemas.openxmlformats.org/officeDocument/2006/extended-properties" xmlns:vt="http://schemas.openxmlformats.org/officeDocument/2006/docPropsVTypes">
  <Template/>
  <TotalTime>3335</TotalTime>
  <Words>1354</Words>
  <Application>Microsoft Office PowerPoint</Application>
  <PresentationFormat>画面に合わせる (4:3)</PresentationFormat>
  <Paragraphs>220</Paragraphs>
  <Slides>17</Slides>
  <Notes>10</Notes>
  <HiddenSlides>0</HiddenSlides>
  <MMClips>0</MMClips>
  <ScaleCrop>false</ScaleCrop>
  <HeadingPairs>
    <vt:vector size="8" baseType="variant">
      <vt:variant>
        <vt:lpstr>使用されているフォント</vt:lpstr>
      </vt:variant>
      <vt:variant>
        <vt:i4>15</vt:i4>
      </vt:variant>
      <vt:variant>
        <vt:lpstr>テーマ</vt:lpstr>
      </vt:variant>
      <vt:variant>
        <vt:i4>1</vt:i4>
      </vt:variant>
      <vt:variant>
        <vt:lpstr>埋め込まれた OLE サーバー</vt:lpstr>
      </vt:variant>
      <vt:variant>
        <vt:i4>1</vt:i4>
      </vt:variant>
      <vt:variant>
        <vt:lpstr>スライド タイトル</vt:lpstr>
      </vt:variant>
      <vt:variant>
        <vt:i4>17</vt:i4>
      </vt:variant>
    </vt:vector>
  </HeadingPairs>
  <TitlesOfParts>
    <vt:vector size="34" baseType="lpstr">
      <vt:lpstr>Arial</vt:lpstr>
      <vt:lpstr>ＭＳ Ｐゴシック</vt:lpstr>
      <vt:lpstr>Calibri</vt:lpstr>
      <vt:lpstr>ＭＳ Ｐゴシック</vt:lpstr>
      <vt:lpstr>Arial Black</vt:lpstr>
      <vt:lpstr>HGｺﾞｼｯｸE</vt:lpstr>
      <vt:lpstr>Franklin Gothic Book</vt:lpstr>
      <vt:lpstr>Gill Sans MT</vt:lpstr>
      <vt:lpstr>Wingdings</vt:lpstr>
      <vt:lpstr>Tahoma</vt:lpstr>
      <vt:lpstr>Times New Roman</vt:lpstr>
      <vt:lpstr>ＭＳ 明朝</vt:lpstr>
      <vt:lpstr>Arial Unicode MS</vt:lpstr>
      <vt:lpstr>Verdana</vt:lpstr>
      <vt:lpstr>Showcard Gothic</vt:lpstr>
      <vt:lpstr>Thème Office</vt:lpstr>
      <vt:lpstr>ビットマップ イメージ</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マリ国 モプチ県における自然資源の ワイズユースを通じたニジェール川 中央デルタ保全調査</dc:title>
  <dc:creator>EHC_A</dc:creator>
  <cp:lastModifiedBy>Kikue SUGIMOTO FALL</cp:lastModifiedBy>
  <cp:revision>285</cp:revision>
  <cp:lastPrinted>2018-09-14T18:04:40Z</cp:lastPrinted>
  <dcterms:created xsi:type="dcterms:W3CDTF">2010-03-31T06:25:11Z</dcterms:created>
  <dcterms:modified xsi:type="dcterms:W3CDTF">2023-12-08T13:14:35Z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0x010100D3F11E3B5A638248B8360CDC73F5175A</vt:lpwstr>
  </property>
</Properties>
</file>