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36"/>
  </p:notesMasterIdLst>
  <p:handoutMasterIdLst>
    <p:handoutMasterId r:id="rId37"/>
  </p:handoutMasterIdLst>
  <p:sldIdLst>
    <p:sldId id="267" r:id="rId2"/>
    <p:sldId id="293" r:id="rId3"/>
    <p:sldId id="552" r:id="rId4"/>
    <p:sldId id="553" r:id="rId5"/>
    <p:sldId id="294" r:id="rId6"/>
    <p:sldId id="295" r:id="rId7"/>
    <p:sldId id="296" r:id="rId8"/>
    <p:sldId id="556" r:id="rId9"/>
    <p:sldId id="567" r:id="rId10"/>
    <p:sldId id="668" r:id="rId11"/>
    <p:sldId id="569" r:id="rId12"/>
    <p:sldId id="570" r:id="rId13"/>
    <p:sldId id="571" r:id="rId14"/>
    <p:sldId id="669" r:id="rId15"/>
    <p:sldId id="573" r:id="rId16"/>
    <p:sldId id="574" r:id="rId17"/>
    <p:sldId id="575" r:id="rId18"/>
    <p:sldId id="621" r:id="rId19"/>
    <p:sldId id="623" r:id="rId20"/>
    <p:sldId id="670" r:id="rId21"/>
    <p:sldId id="613" r:id="rId22"/>
    <p:sldId id="611" r:id="rId23"/>
    <p:sldId id="615" r:id="rId24"/>
    <p:sldId id="671" r:id="rId25"/>
    <p:sldId id="577" r:id="rId26"/>
    <p:sldId id="578" r:id="rId27"/>
    <p:sldId id="579" r:id="rId28"/>
    <p:sldId id="676" r:id="rId29"/>
    <p:sldId id="672" r:id="rId30"/>
    <p:sldId id="673" r:id="rId31"/>
    <p:sldId id="674" r:id="rId32"/>
    <p:sldId id="677" r:id="rId33"/>
    <p:sldId id="679" r:id="rId34"/>
    <p:sldId id="551" r:id="rId35"/>
  </p:sldIdLst>
  <p:sldSz cx="9144000" cy="6858000" type="screen4x3"/>
  <p:notesSz cx="10234613" cy="7099300"/>
  <p:defaultTextStyle>
    <a:defPPr>
      <a:defRPr lang="ja-JP"/>
    </a:defPPr>
    <a:lvl1pPr algn="l" rtl="0" fontAlgn="base">
      <a:spcBef>
        <a:spcPct val="0"/>
      </a:spcBef>
      <a:spcAft>
        <a:spcPct val="0"/>
      </a:spcAft>
      <a:defRPr kumimoji="1"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kern="1200">
        <a:solidFill>
          <a:schemeClr val="tx1"/>
        </a:solidFill>
        <a:latin typeface="Times New Roman" pitchFamily="18" charset="0"/>
        <a:ea typeface="ＭＳ Ｐゴシック" charset="-128"/>
        <a:cs typeface="+mn-cs"/>
      </a:defRPr>
    </a:lvl2pPr>
    <a:lvl3pPr marL="914400" algn="l" rtl="0" fontAlgn="base">
      <a:spcBef>
        <a:spcPct val="0"/>
      </a:spcBef>
      <a:spcAft>
        <a:spcPct val="0"/>
      </a:spcAft>
      <a:defRPr kumimoji="1" kern="1200">
        <a:solidFill>
          <a:schemeClr val="tx1"/>
        </a:solidFill>
        <a:latin typeface="Times New Roman" pitchFamily="18" charset="0"/>
        <a:ea typeface="ＭＳ Ｐゴシック" charset="-128"/>
        <a:cs typeface="+mn-cs"/>
      </a:defRPr>
    </a:lvl3pPr>
    <a:lvl4pPr marL="1371600" algn="l" rtl="0" fontAlgn="base">
      <a:spcBef>
        <a:spcPct val="0"/>
      </a:spcBef>
      <a:spcAft>
        <a:spcPct val="0"/>
      </a:spcAft>
      <a:defRPr kumimoji="1" kern="1200">
        <a:solidFill>
          <a:schemeClr val="tx1"/>
        </a:solidFill>
        <a:latin typeface="Times New Roman" pitchFamily="18" charset="0"/>
        <a:ea typeface="ＭＳ Ｐゴシック" charset="-128"/>
        <a:cs typeface="+mn-cs"/>
      </a:defRPr>
    </a:lvl4pPr>
    <a:lvl5pPr marL="1828800" algn="l" rtl="0" fontAlgn="base">
      <a:spcBef>
        <a:spcPct val="0"/>
      </a:spcBef>
      <a:spcAft>
        <a:spcPct val="0"/>
      </a:spcAft>
      <a:defRPr kumimoji="1" kern="1200">
        <a:solidFill>
          <a:schemeClr val="tx1"/>
        </a:solidFill>
        <a:latin typeface="Times New Roman" pitchFamily="18" charset="0"/>
        <a:ea typeface="ＭＳ Ｐゴシック" charset="-128"/>
        <a:cs typeface="+mn-cs"/>
      </a:defRPr>
    </a:lvl5pPr>
    <a:lvl6pPr marL="2286000" algn="l" defTabSz="914400" rtl="0" eaLnBrk="1" latinLnBrk="0" hangingPunct="1">
      <a:defRPr kumimoji="1" kern="1200">
        <a:solidFill>
          <a:schemeClr val="tx1"/>
        </a:solidFill>
        <a:latin typeface="Times New Roman" pitchFamily="18" charset="0"/>
        <a:ea typeface="ＭＳ Ｐゴシック" charset="-128"/>
        <a:cs typeface="+mn-cs"/>
      </a:defRPr>
    </a:lvl6pPr>
    <a:lvl7pPr marL="2743200" algn="l" defTabSz="914400" rtl="0" eaLnBrk="1" latinLnBrk="0" hangingPunct="1">
      <a:defRPr kumimoji="1" kern="1200">
        <a:solidFill>
          <a:schemeClr val="tx1"/>
        </a:solidFill>
        <a:latin typeface="Times New Roman" pitchFamily="18" charset="0"/>
        <a:ea typeface="ＭＳ Ｐゴシック" charset="-128"/>
        <a:cs typeface="+mn-cs"/>
      </a:defRPr>
    </a:lvl7pPr>
    <a:lvl8pPr marL="3200400" algn="l" defTabSz="914400" rtl="0" eaLnBrk="1" latinLnBrk="0" hangingPunct="1">
      <a:defRPr kumimoji="1" kern="1200">
        <a:solidFill>
          <a:schemeClr val="tx1"/>
        </a:solidFill>
        <a:latin typeface="Times New Roman" pitchFamily="18" charset="0"/>
        <a:ea typeface="ＭＳ Ｐゴシック" charset="-128"/>
        <a:cs typeface="+mn-cs"/>
      </a:defRPr>
    </a:lvl8pPr>
    <a:lvl9pPr marL="3657600" algn="l" defTabSz="914400" rtl="0" eaLnBrk="1" latinLnBrk="0" hangingPunct="1">
      <a:defRPr kumimoji="1" kern="1200">
        <a:solidFill>
          <a:schemeClr val="tx1"/>
        </a:solidFill>
        <a:latin typeface="Times New Roman" pitchFamily="18" charset="0"/>
        <a:ea typeface="ＭＳ Ｐゴシック" charset="-128"/>
        <a:cs typeface="+mn-cs"/>
      </a:defRPr>
    </a:lvl9pPr>
  </p:defaultTextStyle>
  <p:extLst>
    <p:ext uri="{521415D9-36F7-43E2-AB2F-B90AF26B5E84}">
      <p14:sectionLst xmlns:p14="http://schemas.microsoft.com/office/powerpoint/2010/main">
        <p14:section name="既定のセクション" id="{B2C9BEF1-7A97-443B-A4C4-1E68BB789A6D}">
          <p14:sldIdLst>
            <p14:sldId id="267"/>
            <p14:sldId id="293"/>
            <p14:sldId id="552"/>
            <p14:sldId id="553"/>
            <p14:sldId id="294"/>
            <p14:sldId id="295"/>
            <p14:sldId id="296"/>
          </p14:sldIdLst>
        </p14:section>
        <p14:section name="タイトルなしのセクション" id="{F1356251-0D80-47B7-9FF7-3BF59F930971}">
          <p14:sldIdLst>
            <p14:sldId id="556"/>
            <p14:sldId id="567"/>
            <p14:sldId id="668"/>
            <p14:sldId id="569"/>
            <p14:sldId id="570"/>
            <p14:sldId id="571"/>
            <p14:sldId id="669"/>
            <p14:sldId id="573"/>
            <p14:sldId id="574"/>
            <p14:sldId id="575"/>
            <p14:sldId id="621"/>
            <p14:sldId id="623"/>
            <p14:sldId id="670"/>
            <p14:sldId id="613"/>
            <p14:sldId id="611"/>
            <p14:sldId id="615"/>
            <p14:sldId id="671"/>
            <p14:sldId id="577"/>
            <p14:sldId id="578"/>
            <p14:sldId id="579"/>
            <p14:sldId id="676"/>
            <p14:sldId id="672"/>
            <p14:sldId id="673"/>
            <p14:sldId id="674"/>
            <p14:sldId id="677"/>
            <p14:sldId id="679"/>
            <p14:sldId id="55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FF"/>
    <a:srgbClr val="CC3300"/>
    <a:srgbClr val="FFCC00"/>
    <a:srgbClr val="FFEDA3"/>
    <a:srgbClr val="FFFF99"/>
    <a:srgbClr val="FFCC99"/>
    <a:srgbClr val="FFCC66"/>
    <a:srgbClr val="C0E399"/>
    <a:srgbClr val="B0FF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33" autoAdjust="0"/>
    <p:restoredTop sz="63363" autoAdjust="0"/>
  </p:normalViewPr>
  <p:slideViewPr>
    <p:cSldViewPr>
      <p:cViewPr varScale="1">
        <p:scale>
          <a:sx n="64" d="100"/>
          <a:sy n="64" d="100"/>
        </p:scale>
        <p:origin x="1680" y="60"/>
      </p:cViewPr>
      <p:guideLst>
        <p:guide orient="horz" pos="2160"/>
        <p:guide pos="2880"/>
      </p:guideLst>
    </p:cSldViewPr>
  </p:slideViewPr>
  <p:notesTextViewPr>
    <p:cViewPr>
      <p:scale>
        <a:sx n="100" d="100"/>
        <a:sy n="100" d="100"/>
      </p:scale>
      <p:origin x="0" y="0"/>
    </p:cViewPr>
  </p:notesTextViewPr>
  <p:sorterViewPr>
    <p:cViewPr>
      <p:scale>
        <a:sx n="50" d="100"/>
        <a:sy n="50" d="100"/>
      </p:scale>
      <p:origin x="0" y="1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2" y="1"/>
            <a:ext cx="4437593" cy="353479"/>
          </a:xfrm>
          <a:prstGeom prst="rect">
            <a:avLst/>
          </a:prstGeom>
          <a:noFill/>
          <a:ln>
            <a:noFill/>
          </a:ln>
          <a:effectLst/>
          <a:extLst/>
        </p:spPr>
        <p:txBody>
          <a:bodyPr vert="horz" wrap="square" lIns="95430" tIns="47715" rIns="95430" bIns="47715" numCol="1" anchor="t" anchorCtr="0" compatLnSpc="1">
            <a:prstTxWarp prst="textNoShape">
              <a:avLst/>
            </a:prstTxWarp>
          </a:bodyPr>
          <a:lstStyle>
            <a:lvl1pPr defTabSz="953934">
              <a:defRPr sz="1300">
                <a:latin typeface="Arial" charset="0"/>
              </a:defRPr>
            </a:lvl1pPr>
          </a:lstStyle>
          <a:p>
            <a:pPr>
              <a:defRPr/>
            </a:pPr>
            <a:endParaRPr lang="en-US" altLang="ja-JP"/>
          </a:p>
        </p:txBody>
      </p:sp>
      <p:sp>
        <p:nvSpPr>
          <p:cNvPr id="22531" name="Rectangle 3"/>
          <p:cNvSpPr>
            <a:spLocks noGrp="1" noChangeArrowheads="1"/>
          </p:cNvSpPr>
          <p:nvPr>
            <p:ph type="dt" sz="quarter" idx="1"/>
          </p:nvPr>
        </p:nvSpPr>
        <p:spPr bwMode="auto">
          <a:xfrm>
            <a:off x="5797022" y="1"/>
            <a:ext cx="4435304" cy="353479"/>
          </a:xfrm>
          <a:prstGeom prst="rect">
            <a:avLst/>
          </a:prstGeom>
          <a:noFill/>
          <a:ln>
            <a:noFill/>
          </a:ln>
          <a:effectLst/>
          <a:extLst/>
        </p:spPr>
        <p:txBody>
          <a:bodyPr vert="horz" wrap="square" lIns="95430" tIns="47715" rIns="95430" bIns="47715" numCol="1" anchor="t" anchorCtr="0" compatLnSpc="1">
            <a:prstTxWarp prst="textNoShape">
              <a:avLst/>
            </a:prstTxWarp>
          </a:bodyPr>
          <a:lstStyle>
            <a:lvl1pPr algn="r" defTabSz="953934">
              <a:defRPr sz="1300">
                <a:latin typeface="Arial" charset="0"/>
              </a:defRPr>
            </a:lvl1pPr>
          </a:lstStyle>
          <a:p>
            <a:pPr>
              <a:defRPr/>
            </a:pPr>
            <a:endParaRPr lang="en-US" altLang="ja-JP"/>
          </a:p>
        </p:txBody>
      </p:sp>
      <p:sp>
        <p:nvSpPr>
          <p:cNvPr id="22532" name="Rectangle 4"/>
          <p:cNvSpPr>
            <a:spLocks noGrp="1" noChangeArrowheads="1"/>
          </p:cNvSpPr>
          <p:nvPr>
            <p:ph type="ftr" sz="quarter" idx="2"/>
          </p:nvPr>
        </p:nvSpPr>
        <p:spPr bwMode="auto">
          <a:xfrm>
            <a:off x="2" y="6743619"/>
            <a:ext cx="4437593" cy="354580"/>
          </a:xfrm>
          <a:prstGeom prst="rect">
            <a:avLst/>
          </a:prstGeom>
          <a:noFill/>
          <a:ln>
            <a:noFill/>
          </a:ln>
          <a:effectLst/>
          <a:extLst/>
        </p:spPr>
        <p:txBody>
          <a:bodyPr vert="horz" wrap="square" lIns="95430" tIns="47715" rIns="95430" bIns="47715" numCol="1" anchor="b" anchorCtr="0" compatLnSpc="1">
            <a:prstTxWarp prst="textNoShape">
              <a:avLst/>
            </a:prstTxWarp>
          </a:bodyPr>
          <a:lstStyle>
            <a:lvl1pPr defTabSz="953934">
              <a:defRPr sz="1300">
                <a:latin typeface="Arial" charset="0"/>
              </a:defRPr>
            </a:lvl1pPr>
          </a:lstStyle>
          <a:p>
            <a:pPr>
              <a:defRPr/>
            </a:pPr>
            <a:endParaRPr lang="en-US" altLang="ja-JP"/>
          </a:p>
        </p:txBody>
      </p:sp>
      <p:sp>
        <p:nvSpPr>
          <p:cNvPr id="22533" name="Rectangle 5"/>
          <p:cNvSpPr>
            <a:spLocks noGrp="1" noChangeArrowheads="1"/>
          </p:cNvSpPr>
          <p:nvPr>
            <p:ph type="sldNum" sz="quarter" idx="3"/>
          </p:nvPr>
        </p:nvSpPr>
        <p:spPr bwMode="auto">
          <a:xfrm>
            <a:off x="5797022" y="6743619"/>
            <a:ext cx="4435304" cy="354580"/>
          </a:xfrm>
          <a:prstGeom prst="rect">
            <a:avLst/>
          </a:prstGeom>
          <a:noFill/>
          <a:ln>
            <a:noFill/>
          </a:ln>
          <a:effectLst/>
          <a:extLst/>
        </p:spPr>
        <p:txBody>
          <a:bodyPr vert="horz" wrap="square" lIns="95430" tIns="47715" rIns="95430" bIns="47715" numCol="1" anchor="b" anchorCtr="0" compatLnSpc="1">
            <a:prstTxWarp prst="textNoShape">
              <a:avLst/>
            </a:prstTxWarp>
          </a:bodyPr>
          <a:lstStyle>
            <a:lvl1pPr algn="r" defTabSz="953934">
              <a:defRPr sz="1300">
                <a:latin typeface="Arial" charset="0"/>
              </a:defRPr>
            </a:lvl1pPr>
          </a:lstStyle>
          <a:p>
            <a:pPr>
              <a:defRPr/>
            </a:pPr>
            <a:fld id="{501BB22A-5C38-4FB5-B72E-C1A2BF20FF91}" type="slidenum">
              <a:rPr lang="en-US" altLang="ja-JP"/>
              <a:pPr>
                <a:defRPr/>
              </a:pPr>
              <a:t>‹#›</a:t>
            </a:fld>
            <a:endParaRPr lang="en-US" altLang="ja-JP"/>
          </a:p>
        </p:txBody>
      </p:sp>
    </p:spTree>
    <p:extLst>
      <p:ext uri="{BB962C8B-B14F-4D97-AF65-F5344CB8AC3E}">
        <p14:creationId xmlns:p14="http://schemas.microsoft.com/office/powerpoint/2010/main" val="4228004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2" y="1"/>
            <a:ext cx="4437593" cy="353479"/>
          </a:xfrm>
          <a:prstGeom prst="rect">
            <a:avLst/>
          </a:prstGeom>
          <a:noFill/>
          <a:ln>
            <a:noFill/>
          </a:ln>
          <a:effectLst/>
          <a:extLst/>
        </p:spPr>
        <p:txBody>
          <a:bodyPr vert="horz" wrap="square" lIns="95430" tIns="47715" rIns="95430" bIns="47715" numCol="1" anchor="t" anchorCtr="0" compatLnSpc="1">
            <a:prstTxWarp prst="textNoShape">
              <a:avLst/>
            </a:prstTxWarp>
          </a:bodyPr>
          <a:lstStyle>
            <a:lvl1pPr defTabSz="953934">
              <a:defRPr sz="1300">
                <a:latin typeface="Arial" charset="0"/>
              </a:defRPr>
            </a:lvl1pPr>
          </a:lstStyle>
          <a:p>
            <a:pPr>
              <a:defRPr/>
            </a:pPr>
            <a:endParaRPr lang="en-US" altLang="ja-JP"/>
          </a:p>
        </p:txBody>
      </p:sp>
      <p:sp>
        <p:nvSpPr>
          <p:cNvPr id="21507" name="Rectangle 3"/>
          <p:cNvSpPr>
            <a:spLocks noGrp="1" noChangeArrowheads="1"/>
          </p:cNvSpPr>
          <p:nvPr>
            <p:ph type="dt" idx="1"/>
          </p:nvPr>
        </p:nvSpPr>
        <p:spPr bwMode="auto">
          <a:xfrm>
            <a:off x="5797022" y="1"/>
            <a:ext cx="4435304" cy="353479"/>
          </a:xfrm>
          <a:prstGeom prst="rect">
            <a:avLst/>
          </a:prstGeom>
          <a:noFill/>
          <a:ln>
            <a:noFill/>
          </a:ln>
          <a:effectLst/>
          <a:extLst/>
        </p:spPr>
        <p:txBody>
          <a:bodyPr vert="horz" wrap="square" lIns="95430" tIns="47715" rIns="95430" bIns="47715" numCol="1" anchor="t" anchorCtr="0" compatLnSpc="1">
            <a:prstTxWarp prst="textNoShape">
              <a:avLst/>
            </a:prstTxWarp>
          </a:bodyPr>
          <a:lstStyle>
            <a:lvl1pPr algn="r" defTabSz="953934">
              <a:defRPr sz="1300">
                <a:latin typeface="Arial" charset="0"/>
              </a:defRPr>
            </a:lvl1pPr>
          </a:lstStyle>
          <a:p>
            <a:pPr>
              <a:defRPr/>
            </a:pPr>
            <a:endParaRPr lang="en-US" altLang="ja-JP"/>
          </a:p>
        </p:txBody>
      </p:sp>
      <p:sp>
        <p:nvSpPr>
          <p:cNvPr id="16388" name="Rectangle 4"/>
          <p:cNvSpPr>
            <a:spLocks noGrp="1" noRot="1" noChangeAspect="1" noChangeArrowheads="1" noTextEdit="1"/>
          </p:cNvSpPr>
          <p:nvPr>
            <p:ph type="sldImg" idx="2"/>
          </p:nvPr>
        </p:nvSpPr>
        <p:spPr bwMode="auto">
          <a:xfrm>
            <a:off x="3343275" y="531813"/>
            <a:ext cx="3551238" cy="2663825"/>
          </a:xfrm>
          <a:prstGeom prst="rect">
            <a:avLst/>
          </a:prstGeom>
          <a:noFill/>
          <a:ln w="9525">
            <a:solidFill>
              <a:srgbClr val="000000"/>
            </a:solidFill>
            <a:miter lim="800000"/>
            <a:headEnd/>
            <a:tailEnd/>
          </a:ln>
        </p:spPr>
      </p:sp>
      <p:sp>
        <p:nvSpPr>
          <p:cNvPr id="21509" name="Rectangle 5"/>
          <p:cNvSpPr>
            <a:spLocks noGrp="1" noChangeArrowheads="1"/>
          </p:cNvSpPr>
          <p:nvPr>
            <p:ph type="body" sz="quarter" idx="3"/>
          </p:nvPr>
        </p:nvSpPr>
        <p:spPr bwMode="auto">
          <a:xfrm>
            <a:off x="1023005" y="3371811"/>
            <a:ext cx="8188606" cy="3195621"/>
          </a:xfrm>
          <a:prstGeom prst="rect">
            <a:avLst/>
          </a:prstGeom>
          <a:noFill/>
          <a:ln>
            <a:noFill/>
          </a:ln>
          <a:effectLst/>
          <a:extLst/>
        </p:spPr>
        <p:txBody>
          <a:bodyPr vert="horz" wrap="square" lIns="95430" tIns="47715" rIns="95430" bIns="47715"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21510" name="Rectangle 6"/>
          <p:cNvSpPr>
            <a:spLocks noGrp="1" noChangeArrowheads="1"/>
          </p:cNvSpPr>
          <p:nvPr>
            <p:ph type="ftr" sz="quarter" idx="4"/>
          </p:nvPr>
        </p:nvSpPr>
        <p:spPr bwMode="auto">
          <a:xfrm>
            <a:off x="2" y="6743619"/>
            <a:ext cx="4437593" cy="354580"/>
          </a:xfrm>
          <a:prstGeom prst="rect">
            <a:avLst/>
          </a:prstGeom>
          <a:noFill/>
          <a:ln>
            <a:noFill/>
          </a:ln>
          <a:effectLst/>
          <a:extLst/>
        </p:spPr>
        <p:txBody>
          <a:bodyPr vert="horz" wrap="square" lIns="95430" tIns="47715" rIns="95430" bIns="47715" numCol="1" anchor="b" anchorCtr="0" compatLnSpc="1">
            <a:prstTxWarp prst="textNoShape">
              <a:avLst/>
            </a:prstTxWarp>
          </a:bodyPr>
          <a:lstStyle>
            <a:lvl1pPr defTabSz="953934">
              <a:defRPr sz="1300">
                <a:latin typeface="Arial" charset="0"/>
              </a:defRPr>
            </a:lvl1pPr>
          </a:lstStyle>
          <a:p>
            <a:pPr>
              <a:defRPr/>
            </a:pPr>
            <a:endParaRPr lang="en-US" altLang="ja-JP"/>
          </a:p>
        </p:txBody>
      </p:sp>
      <p:sp>
        <p:nvSpPr>
          <p:cNvPr id="21511" name="Rectangle 7"/>
          <p:cNvSpPr>
            <a:spLocks noGrp="1" noChangeArrowheads="1"/>
          </p:cNvSpPr>
          <p:nvPr>
            <p:ph type="sldNum" sz="quarter" idx="5"/>
          </p:nvPr>
        </p:nvSpPr>
        <p:spPr bwMode="auto">
          <a:xfrm>
            <a:off x="5797022" y="6743619"/>
            <a:ext cx="4435304" cy="354580"/>
          </a:xfrm>
          <a:prstGeom prst="rect">
            <a:avLst/>
          </a:prstGeom>
          <a:noFill/>
          <a:ln>
            <a:noFill/>
          </a:ln>
          <a:effectLst/>
          <a:extLst/>
        </p:spPr>
        <p:txBody>
          <a:bodyPr vert="horz" wrap="square" lIns="95430" tIns="47715" rIns="95430" bIns="47715" numCol="1" anchor="b" anchorCtr="0" compatLnSpc="1">
            <a:prstTxWarp prst="textNoShape">
              <a:avLst/>
            </a:prstTxWarp>
          </a:bodyPr>
          <a:lstStyle>
            <a:lvl1pPr algn="r" defTabSz="953934">
              <a:defRPr sz="1300">
                <a:latin typeface="Arial" charset="0"/>
              </a:defRPr>
            </a:lvl1pPr>
          </a:lstStyle>
          <a:p>
            <a:pPr>
              <a:defRPr/>
            </a:pPr>
            <a:fld id="{5A9A562B-AB54-4632-ADEB-4BC95F7AD9B6}" type="slidenum">
              <a:rPr lang="en-US" altLang="ja-JP"/>
              <a:pPr>
                <a:defRPr/>
              </a:pPr>
              <a:t>‹#›</a:t>
            </a:fld>
            <a:endParaRPr lang="en-US" altLang="ja-JP"/>
          </a:p>
        </p:txBody>
      </p:sp>
    </p:spTree>
    <p:extLst>
      <p:ext uri="{BB962C8B-B14F-4D97-AF65-F5344CB8AC3E}">
        <p14:creationId xmlns:p14="http://schemas.microsoft.com/office/powerpoint/2010/main" val="12324152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miter lim="800000"/>
            <a:headEnd/>
            <a:tailEnd/>
          </a:ln>
        </p:spPr>
        <p:txBody>
          <a:bodyPr/>
          <a:lstStyle/>
          <a:p>
            <a:fld id="{C26F8D53-32F6-41CF-A546-D9208CE04B3A}" type="slidenum">
              <a:rPr lang="en-US" altLang="ja-JP" smtClean="0"/>
              <a:pPr/>
              <a:t>1</a:t>
            </a:fld>
            <a:endParaRPr lang="en-US" altLang="ja-JP"/>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p:spPr>
        <p:txBody>
          <a:bodyPr/>
          <a:lstStyle/>
          <a:p>
            <a:pPr eaLnBrk="1" hangingPunct="1"/>
            <a:endParaRPr lang="ja-JP" altLang="ja-JP" dirty="0"/>
          </a:p>
        </p:txBody>
      </p:sp>
    </p:spTree>
    <p:extLst>
      <p:ext uri="{BB962C8B-B14F-4D97-AF65-F5344CB8AC3E}">
        <p14:creationId xmlns:p14="http://schemas.microsoft.com/office/powerpoint/2010/main" val="2513005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fontScale="85000" lnSpcReduction="20000"/>
          </a:bodyPr>
          <a:lstStyle/>
          <a:p>
            <a:r>
              <a:rPr kumimoji="1" lang="ja-JP" altLang="en-US" dirty="0"/>
              <a:t>シール材注入工法に対応した、“</a:t>
            </a:r>
            <a:r>
              <a:rPr kumimoji="1" lang="en-US" altLang="ja-JP" dirty="0"/>
              <a:t>RC</a:t>
            </a:r>
            <a:r>
              <a:rPr kumimoji="1" lang="ja-JP" altLang="en-US" dirty="0"/>
              <a:t>メンテ”</a:t>
            </a:r>
          </a:p>
          <a:p>
            <a:endParaRPr kumimoji="1" lang="ja-JP" altLang="en-US" dirty="0"/>
          </a:p>
          <a:p>
            <a:r>
              <a:rPr kumimoji="1" lang="ja-JP" altLang="en-US" dirty="0"/>
              <a:t>パッチング工法に対応した“コールドパーミックス”</a:t>
            </a:r>
          </a:p>
          <a:p>
            <a:endParaRPr kumimoji="1" lang="ja-JP" altLang="en-US" dirty="0"/>
          </a:p>
          <a:p>
            <a:r>
              <a:rPr kumimoji="1" lang="ja-JP" altLang="en-US" dirty="0"/>
              <a:t>ポットホールの緊急補修用の“トケパック”</a:t>
            </a:r>
          </a:p>
          <a:p>
            <a:endParaRPr kumimoji="1" lang="ja-JP" altLang="en-US" dirty="0"/>
          </a:p>
          <a:p>
            <a:r>
              <a:rPr kumimoji="1" lang="ja-JP" altLang="en-US" dirty="0"/>
              <a:t>段差すり付け工法に対応した、“パッチグー”</a:t>
            </a:r>
          </a:p>
          <a:p>
            <a:endParaRPr kumimoji="1" lang="ja-JP" altLang="en-US" dirty="0"/>
          </a:p>
          <a:p>
            <a:r>
              <a:rPr kumimoji="1" lang="ja-JP" altLang="en-US" dirty="0"/>
              <a:t>すべり抑制型水性カラー舗装の、“</a:t>
            </a:r>
            <a:r>
              <a:rPr kumimoji="1" lang="en-US" altLang="ja-JP" dirty="0"/>
              <a:t>EG</a:t>
            </a:r>
            <a:r>
              <a:rPr kumimoji="1" lang="ja-JP" altLang="en-US" dirty="0"/>
              <a:t>カラー”</a:t>
            </a:r>
          </a:p>
          <a:p>
            <a:endParaRPr lang="en-US" altLang="ja-JP" dirty="0"/>
          </a:p>
          <a:p>
            <a:r>
              <a:rPr kumimoji="1" lang="ja-JP" altLang="en-US" dirty="0"/>
              <a:t>いずれの材料も、</a:t>
            </a:r>
            <a:endParaRPr kumimoji="1" lang="en-US" altLang="ja-JP" dirty="0"/>
          </a:p>
          <a:p>
            <a:endParaRPr kumimoji="1" lang="en-US" altLang="ja-JP" dirty="0"/>
          </a:p>
          <a:p>
            <a:r>
              <a:rPr lang="ja-JP" altLang="en-US" dirty="0"/>
              <a:t>携帯性に優れているということ</a:t>
            </a:r>
            <a:endParaRPr lang="en-US" altLang="ja-JP" dirty="0"/>
          </a:p>
          <a:p>
            <a:r>
              <a:rPr kumimoji="1" lang="ja-JP" altLang="en-US" dirty="0"/>
              <a:t>常温で施工することができるということ</a:t>
            </a:r>
            <a:endParaRPr kumimoji="1" lang="en-US" altLang="ja-JP" dirty="0"/>
          </a:p>
          <a:p>
            <a:endParaRPr lang="en-US" altLang="ja-JP" dirty="0"/>
          </a:p>
          <a:p>
            <a:r>
              <a:rPr lang="ja-JP" altLang="en-US" dirty="0"/>
              <a:t>以上の</a:t>
            </a:r>
            <a:r>
              <a:rPr lang="en-US" altLang="ja-JP" dirty="0"/>
              <a:t>2</a:t>
            </a:r>
            <a:r>
              <a:rPr lang="ja-JP" altLang="en-US" dirty="0"/>
              <a:t>点が、これらの材料の共通点です。</a:t>
            </a:r>
            <a:endParaRPr lang="en-US" altLang="ja-JP" dirty="0"/>
          </a:p>
          <a:p>
            <a:endParaRPr kumimoji="1" lang="en-US" altLang="ja-JP" dirty="0"/>
          </a:p>
          <a:p>
            <a:r>
              <a:rPr kumimoji="1" lang="ja-JP" altLang="en-US" dirty="0"/>
              <a:t>それでは、シール材注入工法に対応した</a:t>
            </a:r>
            <a:r>
              <a:rPr kumimoji="1" lang="en-US" altLang="ja-JP" dirty="0"/>
              <a:t>RC</a:t>
            </a:r>
            <a:r>
              <a:rPr kumimoji="1" lang="ja-JP" altLang="en-US" dirty="0"/>
              <a:t>メンテについてご紹介</a:t>
            </a:r>
            <a:r>
              <a:rPr lang="ja-JP" altLang="en-US" dirty="0"/>
              <a:t>します。</a:t>
            </a:r>
            <a:endParaRPr kumimoji="1" lang="en-US" altLang="ja-JP" dirty="0"/>
          </a:p>
          <a:p>
            <a:endParaRPr lang="en-US" altLang="ja-JP" dirty="0"/>
          </a:p>
          <a:p>
            <a:endParaRPr kumimoji="1" lang="ja-JP" altLang="en-US" dirty="0"/>
          </a:p>
        </p:txBody>
      </p:sp>
      <p:sp>
        <p:nvSpPr>
          <p:cNvPr id="4" name="スライド番号プレースホルダ 3"/>
          <p:cNvSpPr>
            <a:spLocks noGrp="1"/>
          </p:cNvSpPr>
          <p:nvPr>
            <p:ph type="sldNum" sz="quarter" idx="10"/>
          </p:nvPr>
        </p:nvSpPr>
        <p:spPr/>
        <p:txBody>
          <a:bodyPr/>
          <a:lstStyle/>
          <a:p>
            <a:fld id="{2245B616-5B96-4A09-A183-A2281EC78B05}" type="slidenum">
              <a:rPr kumimoji="1" lang="ja-JP" altLang="en-US" smtClean="0"/>
              <a:pPr/>
              <a:t>10</a:t>
            </a:fld>
            <a:endParaRPr kumimoji="1" lang="ja-JP" altLang="en-US"/>
          </a:p>
        </p:txBody>
      </p:sp>
    </p:spTree>
    <p:extLst>
      <p:ext uri="{BB962C8B-B14F-4D97-AF65-F5344CB8AC3E}">
        <p14:creationId xmlns:p14="http://schemas.microsoft.com/office/powerpoint/2010/main" val="1669941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a:t>RC</a:t>
            </a:r>
            <a:r>
              <a:rPr kumimoji="1" lang="ja-JP" altLang="en-US" dirty="0"/>
              <a:t>メンテは、主剤と硬化剤の</a:t>
            </a:r>
            <a:r>
              <a:rPr kumimoji="1" lang="en-US" altLang="ja-JP" dirty="0"/>
              <a:t>2</a:t>
            </a:r>
            <a:r>
              <a:rPr kumimoji="1" lang="ja-JP" altLang="en-US" dirty="0" err="1"/>
              <a:t>つの</a:t>
            </a:r>
            <a:r>
              <a:rPr kumimoji="1" lang="ja-JP" altLang="en-US" dirty="0"/>
              <a:t>パッケージから構成されています。</a:t>
            </a:r>
            <a:endParaRPr kumimoji="1" lang="en-US" altLang="ja-JP" dirty="0"/>
          </a:p>
          <a:p>
            <a:endParaRPr lang="en-US" altLang="ja-JP" dirty="0"/>
          </a:p>
          <a:p>
            <a:r>
              <a:rPr kumimoji="1" lang="ja-JP" altLang="en-US" dirty="0"/>
              <a:t>主剤には、高ゴム化アスファルト乳剤が</a:t>
            </a:r>
            <a:r>
              <a:rPr kumimoji="1" lang="en-US" altLang="ja-JP" dirty="0"/>
              <a:t>340</a:t>
            </a:r>
            <a:r>
              <a:rPr kumimoji="1" lang="ja-JP" altLang="en-US" dirty="0" err="1"/>
              <a:t>ｇ</a:t>
            </a:r>
            <a:r>
              <a:rPr kumimoji="1" lang="ja-JP" altLang="en-US" dirty="0"/>
              <a:t>入っています。</a:t>
            </a:r>
            <a:endParaRPr kumimoji="1" lang="en-US" altLang="ja-JP" dirty="0"/>
          </a:p>
          <a:p>
            <a:r>
              <a:rPr lang="ja-JP" altLang="en-US" dirty="0"/>
              <a:t>こちらの小瓶には、硬化剤が</a:t>
            </a:r>
            <a:r>
              <a:rPr lang="en-US" altLang="ja-JP" dirty="0"/>
              <a:t>20g</a:t>
            </a:r>
            <a:r>
              <a:rPr lang="ja-JP" altLang="en-US" dirty="0"/>
              <a:t>入っています。</a:t>
            </a:r>
            <a:endParaRPr lang="en-US" altLang="ja-JP" dirty="0"/>
          </a:p>
          <a:p>
            <a:endParaRPr kumimoji="1" lang="en-US" altLang="ja-JP" dirty="0"/>
          </a:p>
          <a:p>
            <a:r>
              <a:rPr kumimoji="1" lang="en-US" altLang="ja-JP" dirty="0"/>
              <a:t>RC</a:t>
            </a:r>
            <a:r>
              <a:rPr kumimoji="1" lang="ja-JP" altLang="en-US" dirty="0"/>
              <a:t>メンテの施工は</a:t>
            </a:r>
            <a:r>
              <a:rPr lang="ja-JP" altLang="en-US" dirty="0"/>
              <a:t>、非常に簡単です</a:t>
            </a:r>
            <a:r>
              <a:rPr kumimoji="1" lang="ja-JP" altLang="en-US" dirty="0"/>
              <a:t>。</a:t>
            </a:r>
            <a:endParaRPr kumimoji="1" lang="en-US" altLang="ja-JP" dirty="0"/>
          </a:p>
          <a:p>
            <a:endParaRPr kumimoji="1" lang="ja-JP" altLang="en-US" dirty="0"/>
          </a:p>
        </p:txBody>
      </p:sp>
      <p:sp>
        <p:nvSpPr>
          <p:cNvPr id="4" name="スライド番号プレースホルダ 3"/>
          <p:cNvSpPr>
            <a:spLocks noGrp="1"/>
          </p:cNvSpPr>
          <p:nvPr>
            <p:ph type="sldNum" sz="quarter" idx="10"/>
          </p:nvPr>
        </p:nvSpPr>
        <p:spPr/>
        <p:txBody>
          <a:bodyPr/>
          <a:lstStyle/>
          <a:p>
            <a:fld id="{2245B616-5B96-4A09-A183-A2281EC78B05}" type="slidenum">
              <a:rPr kumimoji="1" lang="ja-JP" altLang="en-US" smtClean="0"/>
              <a:pPr/>
              <a:t>11</a:t>
            </a:fld>
            <a:endParaRPr kumimoji="1" lang="ja-JP" altLang="en-US"/>
          </a:p>
        </p:txBody>
      </p:sp>
    </p:spTree>
    <p:extLst>
      <p:ext uri="{BB962C8B-B14F-4D97-AF65-F5344CB8AC3E}">
        <p14:creationId xmlns:p14="http://schemas.microsoft.com/office/powerpoint/2010/main" val="1977964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先ず最初に、主剤と硬化剤が入っている容器のキャップをそれぞれ外します。</a:t>
            </a:r>
            <a:endParaRPr lang="en-US" altLang="ja-JP" dirty="0"/>
          </a:p>
          <a:p>
            <a:endParaRPr kumimoji="1" lang="en-US" altLang="ja-JP" dirty="0"/>
          </a:p>
          <a:p>
            <a:r>
              <a:rPr lang="ja-JP" altLang="en-US" dirty="0"/>
              <a:t>そして、主剤の中に、硬化剤をいれます。</a:t>
            </a:r>
            <a:endParaRPr lang="en-US" altLang="ja-JP" dirty="0"/>
          </a:p>
          <a:p>
            <a:endParaRPr kumimoji="1" lang="en-US" altLang="ja-JP" dirty="0"/>
          </a:p>
          <a:p>
            <a:r>
              <a:rPr lang="ja-JP" altLang="en-US" dirty="0"/>
              <a:t>外したキャップを取り付け、主剤の容器を振ります、シェークします。</a:t>
            </a:r>
            <a:endParaRPr lang="en-US" altLang="ja-JP" dirty="0"/>
          </a:p>
          <a:p>
            <a:endParaRPr kumimoji="1" lang="en-US" altLang="ja-JP" dirty="0"/>
          </a:p>
          <a:p>
            <a:r>
              <a:rPr lang="ja-JP" altLang="en-US" dirty="0"/>
              <a:t>これで、材料は出来上がりです。</a:t>
            </a:r>
            <a:endParaRPr lang="en-US" altLang="ja-JP" dirty="0"/>
          </a:p>
          <a:p>
            <a:endParaRPr lang="en-US" altLang="ja-JP" dirty="0"/>
          </a:p>
          <a:p>
            <a:r>
              <a:rPr lang="ja-JP" altLang="en-US" dirty="0"/>
              <a:t>材料の硬化は始まっていますので、</a:t>
            </a:r>
            <a:r>
              <a:rPr lang="en-US" altLang="ja-JP" dirty="0"/>
              <a:t>10</a:t>
            </a:r>
            <a:r>
              <a:rPr lang="ja-JP" altLang="en-US" dirty="0"/>
              <a:t>分以内にひび割れに注入して、気温、路面温度によりますが、</a:t>
            </a:r>
            <a:r>
              <a:rPr lang="en-US" altLang="ja-JP" dirty="0"/>
              <a:t>30</a:t>
            </a:r>
            <a:r>
              <a:rPr lang="ja-JP" altLang="en-US" dirty="0"/>
              <a:t>分程度の養生で交通開放します。</a:t>
            </a:r>
            <a:endParaRPr lang="en-US" altLang="ja-JP" dirty="0"/>
          </a:p>
          <a:p>
            <a:endParaRPr kumimoji="1" lang="en-US" altLang="ja-JP" dirty="0"/>
          </a:p>
          <a:p>
            <a:endParaRPr kumimoji="1" lang="ja-JP" altLang="en-US" dirty="0"/>
          </a:p>
        </p:txBody>
      </p:sp>
      <p:sp>
        <p:nvSpPr>
          <p:cNvPr id="4" name="スライド番号プレースホルダ 3"/>
          <p:cNvSpPr>
            <a:spLocks noGrp="1"/>
          </p:cNvSpPr>
          <p:nvPr>
            <p:ph type="sldNum" sz="quarter" idx="10"/>
          </p:nvPr>
        </p:nvSpPr>
        <p:spPr/>
        <p:txBody>
          <a:bodyPr/>
          <a:lstStyle/>
          <a:p>
            <a:fld id="{2245B616-5B96-4A09-A183-A2281EC78B05}" type="slidenum">
              <a:rPr kumimoji="1" lang="ja-JP" altLang="en-US" smtClean="0"/>
              <a:pPr/>
              <a:t>12</a:t>
            </a:fld>
            <a:endParaRPr kumimoji="1" lang="ja-JP" altLang="en-US"/>
          </a:p>
        </p:txBody>
      </p:sp>
    </p:spTree>
    <p:extLst>
      <p:ext uri="{BB962C8B-B14F-4D97-AF65-F5344CB8AC3E}">
        <p14:creationId xmlns:p14="http://schemas.microsoft.com/office/powerpoint/2010/main" val="3298054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a:p>
          <a:p>
            <a:r>
              <a:rPr lang="ja-JP" altLang="en-US" dirty="0"/>
              <a:t>それでは、</a:t>
            </a:r>
            <a:r>
              <a:rPr lang="en-US" altLang="ja-JP" dirty="0"/>
              <a:t>RC</a:t>
            </a:r>
            <a:r>
              <a:rPr lang="ja-JP" altLang="en-US" dirty="0"/>
              <a:t>メンテの特徴についてご説明します。</a:t>
            </a:r>
            <a:endParaRPr lang="en-US" altLang="ja-JP" dirty="0"/>
          </a:p>
          <a:p>
            <a:endParaRPr lang="en-US" altLang="ja-JP" dirty="0"/>
          </a:p>
          <a:p>
            <a:r>
              <a:rPr lang="ja-JP" altLang="en-US" dirty="0"/>
              <a:t>“②”、</a:t>
            </a:r>
            <a:r>
              <a:rPr lang="en-US" altLang="ja-JP" dirty="0"/>
              <a:t>RC</a:t>
            </a:r>
            <a:r>
              <a:rPr lang="ja-JP" altLang="en-US" dirty="0"/>
              <a:t>メンテは、幅広いひび割れから幅の狭いひび割れまで対応できます。</a:t>
            </a:r>
            <a:endParaRPr lang="en-US" altLang="ja-JP" dirty="0"/>
          </a:p>
          <a:p>
            <a:endParaRPr lang="en-US" altLang="ja-JP" dirty="0"/>
          </a:p>
          <a:p>
            <a:r>
              <a:rPr lang="ja-JP" altLang="en-US" dirty="0"/>
              <a:t>“③”、</a:t>
            </a:r>
            <a:r>
              <a:rPr lang="en-US" altLang="ja-JP" dirty="0"/>
              <a:t>RC</a:t>
            </a:r>
            <a:r>
              <a:rPr lang="ja-JP" altLang="en-US" dirty="0"/>
              <a:t>メンテは、注入口をひび割れ箇所まで近づけることが容易のため、強風などの悪天候でも確実に注入することができます。</a:t>
            </a:r>
            <a:endParaRPr lang="en-US" altLang="ja-JP" dirty="0"/>
          </a:p>
          <a:p>
            <a:endParaRPr lang="en-US" altLang="ja-JP" dirty="0"/>
          </a:p>
          <a:p>
            <a:r>
              <a:rPr lang="ja-JP" altLang="en-US" dirty="0"/>
              <a:t>“④”、</a:t>
            </a:r>
            <a:r>
              <a:rPr lang="en-US" altLang="ja-JP" dirty="0"/>
              <a:t>RC</a:t>
            </a:r>
            <a:r>
              <a:rPr lang="ja-JP" altLang="en-US" dirty="0"/>
              <a:t>メンテの主剤は、アスファルト乳剤からできています。アスファルト乳剤には多くの水が含まれていますので、加熱型と異なり、湿潤状態のひび割れでも、優れた浸透性があります。</a:t>
            </a:r>
            <a:endParaRPr lang="en-US" altLang="ja-JP" dirty="0"/>
          </a:p>
          <a:p>
            <a:endParaRPr lang="en-US" altLang="ja-JP" dirty="0"/>
          </a:p>
          <a:p>
            <a:r>
              <a:rPr lang="ja-JP" altLang="en-US" dirty="0"/>
              <a:t>そして、“⑤”、</a:t>
            </a:r>
            <a:r>
              <a:rPr lang="en-US" altLang="ja-JP" dirty="0"/>
              <a:t>RC</a:t>
            </a:r>
            <a:r>
              <a:rPr lang="ja-JP" altLang="en-US" dirty="0"/>
              <a:t>メンテは、作業時間や養生時間が調整しやすいパッケージになっています。</a:t>
            </a:r>
            <a:endParaRPr lang="en-US" altLang="ja-JP" dirty="0"/>
          </a:p>
          <a:p>
            <a:endParaRPr lang="en-US" altLang="ja-JP" dirty="0"/>
          </a:p>
          <a:p>
            <a:endParaRPr lang="en-US" altLang="ja-JP" dirty="0"/>
          </a:p>
          <a:p>
            <a:endParaRPr kumimoji="1" lang="ja-JP" altLang="en-US" dirty="0"/>
          </a:p>
        </p:txBody>
      </p:sp>
      <p:sp>
        <p:nvSpPr>
          <p:cNvPr id="4" name="スライド番号プレースホルダ 3"/>
          <p:cNvSpPr>
            <a:spLocks noGrp="1"/>
          </p:cNvSpPr>
          <p:nvPr>
            <p:ph type="sldNum" sz="quarter" idx="10"/>
          </p:nvPr>
        </p:nvSpPr>
        <p:spPr/>
        <p:txBody>
          <a:bodyPr/>
          <a:lstStyle/>
          <a:p>
            <a:fld id="{2245B616-5B96-4A09-A183-A2281EC78B05}" type="slidenum">
              <a:rPr kumimoji="1" lang="ja-JP" altLang="en-US" smtClean="0"/>
              <a:pPr/>
              <a:t>13</a:t>
            </a:fld>
            <a:endParaRPr kumimoji="1" lang="ja-JP" altLang="en-US"/>
          </a:p>
        </p:txBody>
      </p:sp>
    </p:spTree>
    <p:extLst>
      <p:ext uri="{BB962C8B-B14F-4D97-AF65-F5344CB8AC3E}">
        <p14:creationId xmlns:p14="http://schemas.microsoft.com/office/powerpoint/2010/main" val="2395605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fontScale="85000" lnSpcReduction="20000"/>
          </a:bodyPr>
          <a:lstStyle/>
          <a:p>
            <a:r>
              <a:rPr kumimoji="1" lang="ja-JP" altLang="en-US" dirty="0"/>
              <a:t>シール材注入工法に対応した、“</a:t>
            </a:r>
            <a:r>
              <a:rPr kumimoji="1" lang="en-US" altLang="ja-JP" dirty="0"/>
              <a:t>RC</a:t>
            </a:r>
            <a:r>
              <a:rPr kumimoji="1" lang="ja-JP" altLang="en-US" dirty="0"/>
              <a:t>メンテ”</a:t>
            </a:r>
          </a:p>
          <a:p>
            <a:endParaRPr kumimoji="1" lang="ja-JP" altLang="en-US" dirty="0"/>
          </a:p>
          <a:p>
            <a:r>
              <a:rPr kumimoji="1" lang="ja-JP" altLang="en-US" dirty="0"/>
              <a:t>パッチング工法に対応した“コールドパーミックス”</a:t>
            </a:r>
          </a:p>
          <a:p>
            <a:endParaRPr kumimoji="1" lang="ja-JP" altLang="en-US" dirty="0"/>
          </a:p>
          <a:p>
            <a:r>
              <a:rPr kumimoji="1" lang="ja-JP" altLang="en-US" dirty="0"/>
              <a:t>ポットホールの緊急補修用の“トケパック”</a:t>
            </a:r>
          </a:p>
          <a:p>
            <a:endParaRPr kumimoji="1" lang="ja-JP" altLang="en-US" dirty="0"/>
          </a:p>
          <a:p>
            <a:r>
              <a:rPr kumimoji="1" lang="ja-JP" altLang="en-US" dirty="0"/>
              <a:t>段差すり付け工法に対応した、“パッチグー”</a:t>
            </a:r>
          </a:p>
          <a:p>
            <a:endParaRPr kumimoji="1" lang="ja-JP" altLang="en-US" dirty="0"/>
          </a:p>
          <a:p>
            <a:r>
              <a:rPr kumimoji="1" lang="ja-JP" altLang="en-US" dirty="0"/>
              <a:t>すべり抑制型水性カラー舗装の、“</a:t>
            </a:r>
            <a:r>
              <a:rPr kumimoji="1" lang="en-US" altLang="ja-JP" dirty="0"/>
              <a:t>EG</a:t>
            </a:r>
            <a:r>
              <a:rPr kumimoji="1" lang="ja-JP" altLang="en-US" dirty="0"/>
              <a:t>カラー”</a:t>
            </a:r>
          </a:p>
          <a:p>
            <a:endParaRPr lang="en-US" altLang="ja-JP" dirty="0"/>
          </a:p>
          <a:p>
            <a:r>
              <a:rPr kumimoji="1" lang="ja-JP" altLang="en-US" dirty="0"/>
              <a:t>いずれの材料も、</a:t>
            </a:r>
            <a:endParaRPr kumimoji="1" lang="en-US" altLang="ja-JP" dirty="0"/>
          </a:p>
          <a:p>
            <a:endParaRPr kumimoji="1" lang="en-US" altLang="ja-JP" dirty="0"/>
          </a:p>
          <a:p>
            <a:r>
              <a:rPr lang="ja-JP" altLang="en-US" dirty="0"/>
              <a:t>携帯性に優れているということ</a:t>
            </a:r>
            <a:endParaRPr lang="en-US" altLang="ja-JP" dirty="0"/>
          </a:p>
          <a:p>
            <a:r>
              <a:rPr kumimoji="1" lang="ja-JP" altLang="en-US" dirty="0"/>
              <a:t>常温で施工することができるということ</a:t>
            </a:r>
            <a:endParaRPr kumimoji="1" lang="en-US" altLang="ja-JP" dirty="0"/>
          </a:p>
          <a:p>
            <a:endParaRPr lang="en-US" altLang="ja-JP" dirty="0"/>
          </a:p>
          <a:p>
            <a:r>
              <a:rPr lang="ja-JP" altLang="en-US" dirty="0"/>
              <a:t>以上の</a:t>
            </a:r>
            <a:r>
              <a:rPr lang="en-US" altLang="ja-JP" dirty="0"/>
              <a:t>2</a:t>
            </a:r>
            <a:r>
              <a:rPr lang="ja-JP" altLang="en-US" dirty="0"/>
              <a:t>点が、これらの材料の共通点です。</a:t>
            </a:r>
            <a:endParaRPr lang="en-US" altLang="ja-JP" dirty="0"/>
          </a:p>
          <a:p>
            <a:endParaRPr kumimoji="1" lang="en-US" altLang="ja-JP" dirty="0"/>
          </a:p>
          <a:p>
            <a:r>
              <a:rPr kumimoji="1" lang="ja-JP" altLang="en-US" dirty="0"/>
              <a:t>それでは、パッチング工法に対応した“コールドパーミックス”についてご紹介</a:t>
            </a:r>
            <a:r>
              <a:rPr lang="ja-JP" altLang="en-US" dirty="0"/>
              <a:t>します。</a:t>
            </a:r>
            <a:endParaRPr kumimoji="1" lang="en-US" altLang="ja-JP" dirty="0"/>
          </a:p>
          <a:p>
            <a:endParaRPr lang="en-US" altLang="ja-JP" dirty="0"/>
          </a:p>
          <a:p>
            <a:endParaRPr kumimoji="1" lang="ja-JP" altLang="en-US" dirty="0"/>
          </a:p>
        </p:txBody>
      </p:sp>
      <p:sp>
        <p:nvSpPr>
          <p:cNvPr id="4" name="スライド番号プレースホルダ 3"/>
          <p:cNvSpPr>
            <a:spLocks noGrp="1"/>
          </p:cNvSpPr>
          <p:nvPr>
            <p:ph type="sldNum" sz="quarter" idx="10"/>
          </p:nvPr>
        </p:nvSpPr>
        <p:spPr/>
        <p:txBody>
          <a:bodyPr/>
          <a:lstStyle/>
          <a:p>
            <a:fld id="{2245B616-5B96-4A09-A183-A2281EC78B05}" type="slidenum">
              <a:rPr kumimoji="1" lang="ja-JP" altLang="en-US" smtClean="0"/>
              <a:pPr/>
              <a:t>14</a:t>
            </a:fld>
            <a:endParaRPr kumimoji="1" lang="ja-JP" altLang="en-US"/>
          </a:p>
        </p:txBody>
      </p:sp>
    </p:spTree>
    <p:extLst>
      <p:ext uri="{BB962C8B-B14F-4D97-AF65-F5344CB8AC3E}">
        <p14:creationId xmlns:p14="http://schemas.microsoft.com/office/powerpoint/2010/main" val="132042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コールドパーミックスは、ポットホールなどを</a:t>
            </a:r>
            <a:r>
              <a:rPr lang="ja-JP" altLang="en-US" dirty="0"/>
              <a:t>埋めるための</a:t>
            </a:r>
            <a:r>
              <a:rPr kumimoji="1" lang="ja-JP" altLang="en-US" dirty="0"/>
              <a:t>常温合材です。</a:t>
            </a:r>
            <a:endParaRPr kumimoji="1" lang="en-US" altLang="ja-JP" dirty="0"/>
          </a:p>
          <a:p>
            <a:endParaRPr lang="en-US" altLang="ja-JP" dirty="0"/>
          </a:p>
          <a:p>
            <a:r>
              <a:rPr kumimoji="1" lang="en-US" altLang="ja-JP" dirty="0"/>
              <a:t>1</a:t>
            </a:r>
            <a:r>
              <a:rPr kumimoji="1" lang="ja-JP" altLang="en-US" dirty="0"/>
              <a:t>袋の中に、</a:t>
            </a:r>
            <a:r>
              <a:rPr kumimoji="1" lang="en-US" altLang="ja-JP" dirty="0"/>
              <a:t>20kg</a:t>
            </a:r>
            <a:r>
              <a:rPr kumimoji="1" lang="ja-JP" altLang="en-US" dirty="0"/>
              <a:t>の常温合材が入っています。</a:t>
            </a:r>
            <a:endParaRPr kumimoji="1" lang="en-US" altLang="ja-JP" dirty="0"/>
          </a:p>
          <a:p>
            <a:endParaRPr kumimoji="1" lang="en-US" altLang="ja-JP" dirty="0"/>
          </a:p>
          <a:p>
            <a:r>
              <a:rPr kumimoji="1" lang="ja-JP" altLang="en-US" dirty="0"/>
              <a:t>日本では，カインズホームなどのホームセンターやネット販売での購入が可能です</a:t>
            </a:r>
            <a:endParaRPr kumimoji="1" lang="en-US" altLang="ja-JP" dirty="0"/>
          </a:p>
          <a:p>
            <a:endParaRPr lang="en-US" altLang="ja-JP" dirty="0"/>
          </a:p>
          <a:p>
            <a:endParaRPr kumimoji="1" lang="ja-JP" altLang="en-US" dirty="0"/>
          </a:p>
        </p:txBody>
      </p:sp>
      <p:sp>
        <p:nvSpPr>
          <p:cNvPr id="4" name="スライド番号プレースホルダ 3"/>
          <p:cNvSpPr>
            <a:spLocks noGrp="1"/>
          </p:cNvSpPr>
          <p:nvPr>
            <p:ph type="sldNum" sz="quarter" idx="10"/>
          </p:nvPr>
        </p:nvSpPr>
        <p:spPr/>
        <p:txBody>
          <a:bodyPr/>
          <a:lstStyle/>
          <a:p>
            <a:fld id="{2245B616-5B96-4A09-A183-A2281EC78B05}" type="slidenum">
              <a:rPr kumimoji="1" lang="ja-JP" altLang="en-US" smtClean="0"/>
              <a:pPr/>
              <a:t>15</a:t>
            </a:fld>
            <a:endParaRPr kumimoji="1" lang="ja-JP" altLang="en-US"/>
          </a:p>
        </p:txBody>
      </p:sp>
    </p:spTree>
    <p:extLst>
      <p:ext uri="{BB962C8B-B14F-4D97-AF65-F5344CB8AC3E}">
        <p14:creationId xmlns:p14="http://schemas.microsoft.com/office/powerpoint/2010/main" val="35408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施工は従来と大きく変わりませんが、コールドパーミックスの特徴は、従来と大きく異なります。</a:t>
            </a:r>
            <a:endParaRPr kumimoji="1" lang="en-US" altLang="ja-JP" dirty="0"/>
          </a:p>
          <a:p>
            <a:endParaRPr kumimoji="1" lang="en-US" altLang="ja-JP" dirty="0"/>
          </a:p>
          <a:p>
            <a:r>
              <a:rPr kumimoji="1" lang="ja-JP" altLang="en-US" dirty="0"/>
              <a:t>“①”，コールドパーミックスは，作業環境の影響を受けにくく、常温で施工されるため取り扱いが容易で，環境に優しい。</a:t>
            </a:r>
            <a:endParaRPr kumimoji="1" lang="en-US" altLang="ja-JP" dirty="0"/>
          </a:p>
          <a:p>
            <a:endParaRPr lang="en-US" altLang="ja-JP" dirty="0"/>
          </a:p>
          <a:p>
            <a:r>
              <a:rPr kumimoji="1" lang="ja-JP" altLang="en-US" dirty="0"/>
              <a:t>“②”、コールドパーミックスの耐久性は、従来の常温合材よりも優れています。</a:t>
            </a:r>
            <a:endParaRPr kumimoji="1" lang="en-US" altLang="ja-JP" dirty="0"/>
          </a:p>
          <a:p>
            <a:endParaRPr kumimoji="1" lang="en-US" altLang="ja-JP" dirty="0"/>
          </a:p>
          <a:p>
            <a:r>
              <a:rPr lang="ja-JP" altLang="en-US" dirty="0"/>
              <a:t>“③”、コールドパーミックスは、路面が湿潤状態でも施工できる全天候型です。</a:t>
            </a:r>
            <a:endParaRPr lang="en-US" altLang="ja-JP" dirty="0"/>
          </a:p>
          <a:p>
            <a:endParaRPr kumimoji="1" lang="en-US" altLang="ja-JP" dirty="0"/>
          </a:p>
          <a:p>
            <a:r>
              <a:rPr kumimoji="1" lang="ja-JP" altLang="en-US" dirty="0"/>
              <a:t>“⑤”、</a:t>
            </a:r>
            <a:r>
              <a:rPr lang="ja-JP" altLang="en-US" dirty="0"/>
              <a:t>コールドパーミックスは、</a:t>
            </a:r>
            <a:r>
              <a:rPr kumimoji="1" lang="en-US" altLang="ja-JP" dirty="0"/>
              <a:t>6</a:t>
            </a:r>
            <a:r>
              <a:rPr kumimoji="1" lang="ja-JP" altLang="en-US" dirty="0"/>
              <a:t>ヶ月～</a:t>
            </a:r>
            <a:r>
              <a:rPr kumimoji="1" lang="en-US" altLang="ja-JP" dirty="0"/>
              <a:t>12</a:t>
            </a:r>
            <a:r>
              <a:rPr kumimoji="1" lang="ja-JP" altLang="en-US" dirty="0"/>
              <a:t>ヶ月程度貯蔵ができます。</a:t>
            </a:r>
            <a:endParaRPr kumimoji="1" lang="en-US" altLang="ja-JP" dirty="0"/>
          </a:p>
          <a:p>
            <a:endParaRPr lang="en-US" altLang="ja-JP" dirty="0"/>
          </a:p>
          <a:p>
            <a:r>
              <a:rPr kumimoji="1" lang="ja-JP" altLang="en-US" dirty="0"/>
              <a:t>“⑥”、コールドパーミックスの骨材のトップサイズは</a:t>
            </a:r>
            <a:r>
              <a:rPr kumimoji="1" lang="en-US" altLang="ja-JP" dirty="0"/>
              <a:t>5mm</a:t>
            </a:r>
            <a:r>
              <a:rPr kumimoji="1" lang="ja-JP" altLang="en-US" dirty="0"/>
              <a:t>ですので、段差すり付けなどにも流用することができます。</a:t>
            </a:r>
            <a:endParaRPr kumimoji="1" lang="en-US" altLang="ja-JP" dirty="0"/>
          </a:p>
          <a:p>
            <a:endParaRPr lang="en-US" altLang="ja-JP" dirty="0"/>
          </a:p>
          <a:p>
            <a:endParaRPr lang="en-US" altLang="ja-JP" dirty="0"/>
          </a:p>
          <a:p>
            <a:endParaRPr lang="en-US" altLang="ja-JP" dirty="0"/>
          </a:p>
          <a:p>
            <a:endParaRPr lang="en-US" altLang="ja-JP" dirty="0"/>
          </a:p>
          <a:p>
            <a:endParaRPr kumimoji="1" lang="en-US" altLang="ja-JP" dirty="0"/>
          </a:p>
          <a:p>
            <a:endParaRPr lang="en-US" altLang="ja-JP" dirty="0"/>
          </a:p>
          <a:p>
            <a:endParaRPr kumimoji="1" lang="en-US" altLang="ja-JP" dirty="0"/>
          </a:p>
        </p:txBody>
      </p:sp>
      <p:sp>
        <p:nvSpPr>
          <p:cNvPr id="4" name="スライド番号プレースホルダ 3"/>
          <p:cNvSpPr>
            <a:spLocks noGrp="1"/>
          </p:cNvSpPr>
          <p:nvPr>
            <p:ph type="sldNum" sz="quarter" idx="10"/>
          </p:nvPr>
        </p:nvSpPr>
        <p:spPr/>
        <p:txBody>
          <a:bodyPr/>
          <a:lstStyle/>
          <a:p>
            <a:fld id="{2245B616-5B96-4A09-A183-A2281EC78B05}" type="slidenum">
              <a:rPr kumimoji="1" lang="ja-JP" altLang="en-US" smtClean="0"/>
              <a:pPr/>
              <a:t>16</a:t>
            </a:fld>
            <a:endParaRPr kumimoji="1" lang="ja-JP" altLang="en-US"/>
          </a:p>
        </p:txBody>
      </p:sp>
    </p:spTree>
    <p:extLst>
      <p:ext uri="{BB962C8B-B14F-4D97-AF65-F5344CB8AC3E}">
        <p14:creationId xmlns:p14="http://schemas.microsoft.com/office/powerpoint/2010/main" val="370966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例えば、ホイールトラッキング試験の動的安定度で見れば、</a:t>
            </a:r>
            <a:endParaRPr kumimoji="1" lang="en-US" altLang="ja-JP" dirty="0"/>
          </a:p>
          <a:p>
            <a:endParaRPr lang="en-US" altLang="ja-JP" dirty="0"/>
          </a:p>
          <a:p>
            <a:r>
              <a:rPr kumimoji="1" lang="ja-JP" altLang="en-US" dirty="0"/>
              <a:t>コールドパーミックスの動的安定度は、従来よりも高いため、コールドパーミックスは</a:t>
            </a:r>
            <a:r>
              <a:rPr kumimoji="1" lang="ja-JP" altLang="en-US" dirty="0" err="1"/>
              <a:t>わだち</a:t>
            </a:r>
            <a:r>
              <a:rPr kumimoji="1" lang="ja-JP" altLang="en-US" dirty="0"/>
              <a:t>掘れが出来にくい混合物であります。</a:t>
            </a:r>
          </a:p>
        </p:txBody>
      </p:sp>
      <p:sp>
        <p:nvSpPr>
          <p:cNvPr id="4" name="スライド番号プレースホルダ 3"/>
          <p:cNvSpPr>
            <a:spLocks noGrp="1"/>
          </p:cNvSpPr>
          <p:nvPr>
            <p:ph type="sldNum" sz="quarter" idx="10"/>
          </p:nvPr>
        </p:nvSpPr>
        <p:spPr/>
        <p:txBody>
          <a:bodyPr/>
          <a:lstStyle/>
          <a:p>
            <a:fld id="{2245B616-5B96-4A09-A183-A2281EC78B05}" type="slidenum">
              <a:rPr kumimoji="1" lang="ja-JP" altLang="en-US" smtClean="0"/>
              <a:pPr/>
              <a:t>17</a:t>
            </a:fld>
            <a:endParaRPr kumimoji="1" lang="ja-JP" altLang="en-US"/>
          </a:p>
        </p:txBody>
      </p:sp>
    </p:spTree>
    <p:extLst>
      <p:ext uri="{BB962C8B-B14F-4D97-AF65-F5344CB8AC3E}">
        <p14:creationId xmlns:p14="http://schemas.microsoft.com/office/powerpoint/2010/main" val="2484619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これは，北陸自動車道の尼御前</a:t>
            </a:r>
            <a:r>
              <a:rPr kumimoji="1" lang="en-US" altLang="ja-JP" dirty="0"/>
              <a:t>SA</a:t>
            </a:r>
            <a:r>
              <a:rPr kumimoji="1" lang="ja-JP" altLang="en-US" dirty="0"/>
              <a:t>での，常温混合物の比較試験状況の写真です．</a:t>
            </a:r>
            <a:endParaRPr kumimoji="1" lang="en-US" altLang="ja-JP" dirty="0"/>
          </a:p>
          <a:p>
            <a:endParaRPr kumimoji="1" lang="en-US" altLang="ja-JP" dirty="0"/>
          </a:p>
          <a:p>
            <a:r>
              <a:rPr kumimoji="1" lang="ja-JP" altLang="en-US" dirty="0"/>
              <a:t>比較試験では，</a:t>
            </a:r>
            <a:r>
              <a:rPr kumimoji="1" lang="en-US" altLang="ja-JP" dirty="0"/>
              <a:t>SA</a:t>
            </a:r>
            <a:r>
              <a:rPr kumimoji="1" lang="ja-JP" altLang="en-US" dirty="0"/>
              <a:t>の通路部に実施しました．</a:t>
            </a:r>
            <a:endParaRPr kumimoji="1" lang="en-US" altLang="ja-JP" dirty="0"/>
          </a:p>
          <a:p>
            <a:endParaRPr kumimoji="1" lang="en-US" altLang="ja-JP" dirty="0"/>
          </a:p>
          <a:p>
            <a:r>
              <a:rPr kumimoji="1" lang="en-US" altLang="ja-JP" dirty="0"/>
              <a:t>2014</a:t>
            </a:r>
            <a:r>
              <a:rPr kumimoji="1" lang="ja-JP" altLang="en-US" dirty="0"/>
              <a:t>年</a:t>
            </a:r>
            <a:r>
              <a:rPr kumimoji="1" lang="en-US" altLang="ja-JP" dirty="0"/>
              <a:t>3</a:t>
            </a:r>
            <a:r>
              <a:rPr kumimoji="1" lang="ja-JP" altLang="en-US" dirty="0"/>
              <a:t>月の施工で，</a:t>
            </a:r>
            <a:r>
              <a:rPr kumimoji="1" lang="en-US" altLang="ja-JP" dirty="0"/>
              <a:t>30mm</a:t>
            </a:r>
            <a:r>
              <a:rPr kumimoji="1" lang="ja-JP" altLang="en-US" dirty="0"/>
              <a:t>の施工厚で比較してます．</a:t>
            </a:r>
            <a:endParaRPr kumimoji="1" lang="en-US" altLang="ja-JP" dirty="0"/>
          </a:p>
          <a:p>
            <a:endParaRPr kumimoji="1" lang="en-US" altLang="ja-JP" dirty="0"/>
          </a:p>
          <a:p>
            <a:r>
              <a:rPr kumimoji="1" lang="ja-JP" altLang="en-US" dirty="0"/>
              <a:t>水和反応による固化を促進する物に関しては，初期安定性が低いものがありました．</a:t>
            </a:r>
          </a:p>
        </p:txBody>
      </p:sp>
      <p:sp>
        <p:nvSpPr>
          <p:cNvPr id="4" name="スライド番号プレースホルダー 3"/>
          <p:cNvSpPr>
            <a:spLocks noGrp="1"/>
          </p:cNvSpPr>
          <p:nvPr>
            <p:ph type="sldNum" sz="quarter" idx="5"/>
          </p:nvPr>
        </p:nvSpPr>
        <p:spPr/>
        <p:txBody>
          <a:bodyPr/>
          <a:lstStyle/>
          <a:p>
            <a:pPr>
              <a:defRPr/>
            </a:pPr>
            <a:fld id="{5A9A562B-AB54-4632-ADEB-4BC95F7AD9B6}" type="slidenum">
              <a:rPr lang="en-US" altLang="ja-JP" smtClean="0"/>
              <a:pPr>
                <a:defRPr/>
              </a:pPr>
              <a:t>18</a:t>
            </a:fld>
            <a:endParaRPr lang="en-US" altLang="ja-JP"/>
          </a:p>
        </p:txBody>
      </p:sp>
    </p:spTree>
    <p:extLst>
      <p:ext uri="{BB962C8B-B14F-4D97-AF65-F5344CB8AC3E}">
        <p14:creationId xmlns:p14="http://schemas.microsoft.com/office/powerpoint/2010/main" val="3859787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年後の尼御前の常温混合物の比較状況です．</a:t>
            </a:r>
            <a:endParaRPr kumimoji="1" lang="en-US" altLang="ja-JP" dirty="0"/>
          </a:p>
          <a:p>
            <a:endParaRPr kumimoji="1" lang="en-US" altLang="ja-JP" dirty="0"/>
          </a:p>
          <a:p>
            <a:r>
              <a:rPr kumimoji="1" lang="en-US" altLang="ja-JP" dirty="0"/>
              <a:t>1</a:t>
            </a:r>
            <a:r>
              <a:rPr kumimoji="1" lang="ja-JP" altLang="en-US" dirty="0"/>
              <a:t>年後も，骨材飛散や沈下が発生せずに，良い状態でした．</a:t>
            </a:r>
          </a:p>
        </p:txBody>
      </p:sp>
      <p:sp>
        <p:nvSpPr>
          <p:cNvPr id="4" name="スライド番号プレースホルダー 3"/>
          <p:cNvSpPr>
            <a:spLocks noGrp="1"/>
          </p:cNvSpPr>
          <p:nvPr>
            <p:ph type="sldNum" sz="quarter" idx="5"/>
          </p:nvPr>
        </p:nvSpPr>
        <p:spPr/>
        <p:txBody>
          <a:bodyPr/>
          <a:lstStyle/>
          <a:p>
            <a:pPr>
              <a:defRPr/>
            </a:pPr>
            <a:fld id="{5A9A562B-AB54-4632-ADEB-4BC95F7AD9B6}" type="slidenum">
              <a:rPr lang="en-US" altLang="ja-JP" smtClean="0"/>
              <a:pPr>
                <a:defRPr/>
              </a:pPr>
              <a:t>19</a:t>
            </a:fld>
            <a:endParaRPr lang="en-US" altLang="ja-JP"/>
          </a:p>
        </p:txBody>
      </p:sp>
    </p:spTree>
    <p:extLst>
      <p:ext uri="{BB962C8B-B14F-4D97-AF65-F5344CB8AC3E}">
        <p14:creationId xmlns:p14="http://schemas.microsoft.com/office/powerpoint/2010/main" val="2349460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a:ln>
            <a:miter lim="800000"/>
            <a:headEnd/>
            <a:tailEnd/>
          </a:ln>
        </p:spPr>
        <p:txBody>
          <a:bodyPr/>
          <a:lstStyle/>
          <a:p>
            <a:fld id="{7EF99B74-7DFF-4F73-A4EF-B7814EBF511D}" type="slidenum">
              <a:rPr lang="en-US" altLang="ja-JP" smtClean="0"/>
              <a:pPr/>
              <a:t>2</a:t>
            </a:fld>
            <a:endParaRPr lang="en-US" altLang="ja-JP"/>
          </a:p>
        </p:txBody>
      </p:sp>
      <p:sp>
        <p:nvSpPr>
          <p:cNvPr id="463874" name="Rectangle 2"/>
          <p:cNvSpPr>
            <a:spLocks noGrp="1" noRot="1" noChangeAspect="1" noChangeArrowheads="1" noTextEdit="1"/>
          </p:cNvSpPr>
          <p:nvPr>
            <p:ph type="sldImg"/>
          </p:nvPr>
        </p:nvSpPr>
        <p:spPr>
          <a:ln/>
        </p:spPr>
      </p:sp>
      <p:sp>
        <p:nvSpPr>
          <p:cNvPr id="463875" name="Rectangle 3"/>
          <p:cNvSpPr>
            <a:spLocks noGrp="1" noChangeArrowheads="1"/>
          </p:cNvSpPr>
          <p:nvPr>
            <p:ph type="body" idx="1"/>
          </p:nvPr>
        </p:nvSpPr>
        <p:spPr>
          <a:noFill/>
        </p:spPr>
        <p:txBody>
          <a:bodyPr/>
          <a:lstStyle/>
          <a:p>
            <a:pPr eaLnBrk="1" hangingPunct="1"/>
            <a:r>
              <a:rPr lang="ja-JP" altLang="en-US" dirty="0"/>
              <a:t>会社情報</a:t>
            </a:r>
            <a:endParaRPr lang="ja-JP" altLang="ja-JP" dirty="0"/>
          </a:p>
        </p:txBody>
      </p:sp>
    </p:spTree>
    <p:extLst>
      <p:ext uri="{BB962C8B-B14F-4D97-AF65-F5344CB8AC3E}">
        <p14:creationId xmlns:p14="http://schemas.microsoft.com/office/powerpoint/2010/main" val="2069294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fontScale="85000" lnSpcReduction="20000"/>
          </a:bodyPr>
          <a:lstStyle/>
          <a:p>
            <a:r>
              <a:rPr kumimoji="1" lang="ja-JP" altLang="en-US" dirty="0"/>
              <a:t>シール材注入工法に対応した、“</a:t>
            </a:r>
            <a:r>
              <a:rPr kumimoji="1" lang="en-US" altLang="ja-JP" dirty="0"/>
              <a:t>RC</a:t>
            </a:r>
            <a:r>
              <a:rPr kumimoji="1" lang="ja-JP" altLang="en-US" dirty="0"/>
              <a:t>メンテ”</a:t>
            </a:r>
            <a:endParaRPr kumimoji="1" lang="en-US" altLang="ja-JP" dirty="0"/>
          </a:p>
          <a:p>
            <a:endParaRPr lang="en-US" altLang="ja-JP" dirty="0"/>
          </a:p>
          <a:p>
            <a:r>
              <a:rPr lang="ja-JP" altLang="en-US" dirty="0"/>
              <a:t>パッチング工法に対応した“コールドパーミックス”</a:t>
            </a:r>
            <a:endParaRPr lang="en-US" altLang="ja-JP" dirty="0"/>
          </a:p>
          <a:p>
            <a:endParaRPr lang="en-US" altLang="ja-JP" dirty="0"/>
          </a:p>
          <a:p>
            <a:r>
              <a:rPr lang="ja-JP" altLang="en-US" dirty="0"/>
              <a:t>ポットホールの緊急補修用の“トケパック”</a:t>
            </a:r>
            <a:endParaRPr lang="en-US" altLang="ja-JP" dirty="0"/>
          </a:p>
          <a:p>
            <a:endParaRPr lang="en-US" altLang="ja-JP" dirty="0"/>
          </a:p>
          <a:p>
            <a:r>
              <a:rPr kumimoji="1" lang="ja-JP" altLang="en-US" dirty="0"/>
              <a:t>段差すり付け工法に対応した、“パッチグー”</a:t>
            </a:r>
            <a:endParaRPr kumimoji="1" lang="en-US" altLang="ja-JP" dirty="0"/>
          </a:p>
          <a:p>
            <a:endParaRPr lang="en-US" altLang="ja-JP" dirty="0"/>
          </a:p>
          <a:p>
            <a:r>
              <a:rPr kumimoji="1" lang="ja-JP" altLang="en-US" dirty="0"/>
              <a:t>すべり抑制型水性カラー舗装の、“</a:t>
            </a:r>
            <a:r>
              <a:rPr kumimoji="1" lang="en-US" altLang="ja-JP" dirty="0"/>
              <a:t>EG</a:t>
            </a:r>
            <a:r>
              <a:rPr kumimoji="1" lang="ja-JP" altLang="en-US" dirty="0"/>
              <a:t>カラー”</a:t>
            </a:r>
            <a:endParaRPr kumimoji="1" lang="en-US" altLang="ja-JP" dirty="0"/>
          </a:p>
          <a:p>
            <a:endParaRPr lang="en-US" altLang="ja-JP" dirty="0"/>
          </a:p>
          <a:p>
            <a:r>
              <a:rPr kumimoji="1" lang="ja-JP" altLang="en-US" dirty="0"/>
              <a:t>いずれの材料も、</a:t>
            </a:r>
            <a:endParaRPr kumimoji="1" lang="en-US" altLang="ja-JP" dirty="0"/>
          </a:p>
          <a:p>
            <a:endParaRPr kumimoji="1" lang="en-US" altLang="ja-JP" dirty="0"/>
          </a:p>
          <a:p>
            <a:r>
              <a:rPr lang="ja-JP" altLang="en-US" dirty="0"/>
              <a:t>携帯性に優れているということ</a:t>
            </a:r>
            <a:endParaRPr lang="en-US" altLang="ja-JP" dirty="0"/>
          </a:p>
          <a:p>
            <a:r>
              <a:rPr kumimoji="1" lang="ja-JP" altLang="en-US" dirty="0"/>
              <a:t>常温で施工することができるということ</a:t>
            </a:r>
            <a:endParaRPr kumimoji="1" lang="en-US" altLang="ja-JP" dirty="0"/>
          </a:p>
          <a:p>
            <a:endParaRPr lang="en-US" altLang="ja-JP" dirty="0"/>
          </a:p>
          <a:p>
            <a:r>
              <a:rPr lang="ja-JP" altLang="en-US" dirty="0"/>
              <a:t>以上の</a:t>
            </a:r>
            <a:r>
              <a:rPr lang="en-US" altLang="ja-JP" dirty="0"/>
              <a:t>2</a:t>
            </a:r>
            <a:r>
              <a:rPr lang="ja-JP" altLang="en-US" dirty="0"/>
              <a:t>点が、これらの材料の共通点です。</a:t>
            </a:r>
            <a:endParaRPr lang="en-US" altLang="ja-JP" dirty="0"/>
          </a:p>
          <a:p>
            <a:endParaRPr kumimoji="1" lang="en-US" altLang="ja-JP" dirty="0"/>
          </a:p>
          <a:p>
            <a:r>
              <a:rPr kumimoji="1" lang="ja-JP" altLang="en-US" dirty="0"/>
              <a:t>それでは、ポットホールの緊急補修用の“トケパック”についてご紹介</a:t>
            </a:r>
            <a:r>
              <a:rPr lang="ja-JP" altLang="en-US" dirty="0"/>
              <a:t>します。</a:t>
            </a:r>
            <a:endParaRPr kumimoji="1" lang="en-US" altLang="ja-JP" dirty="0"/>
          </a:p>
          <a:p>
            <a:endParaRPr kumimoji="1" lang="ja-JP" altLang="en-US" dirty="0"/>
          </a:p>
        </p:txBody>
      </p:sp>
      <p:sp>
        <p:nvSpPr>
          <p:cNvPr id="4" name="スライド番号プレースホルダ 3"/>
          <p:cNvSpPr>
            <a:spLocks noGrp="1"/>
          </p:cNvSpPr>
          <p:nvPr>
            <p:ph type="sldNum" sz="quarter" idx="10"/>
          </p:nvPr>
        </p:nvSpPr>
        <p:spPr/>
        <p:txBody>
          <a:bodyPr/>
          <a:lstStyle/>
          <a:p>
            <a:fld id="{2245B616-5B96-4A09-A183-A2281EC78B05}" type="slidenum">
              <a:rPr kumimoji="1" lang="ja-JP" altLang="en-US" smtClean="0"/>
              <a:pPr/>
              <a:t>20</a:t>
            </a:fld>
            <a:endParaRPr kumimoji="1" lang="ja-JP" altLang="en-US"/>
          </a:p>
        </p:txBody>
      </p:sp>
    </p:spTree>
    <p:extLst>
      <p:ext uri="{BB962C8B-B14F-4D97-AF65-F5344CB8AC3E}">
        <p14:creationId xmlns:p14="http://schemas.microsoft.com/office/powerpoint/2010/main" val="3993062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NEXCO</a:t>
            </a:r>
            <a:r>
              <a:rPr kumimoji="1" lang="ja-JP" altLang="en-US" dirty="0"/>
              <a:t>の金沢地区のコールドパー，ミックスの試験施工の結果を受け</a:t>
            </a:r>
            <a:endParaRPr kumimoji="1" lang="en-US" altLang="ja-JP" dirty="0"/>
          </a:p>
          <a:p>
            <a:endParaRPr kumimoji="1" lang="en-US" altLang="ja-JP" dirty="0"/>
          </a:p>
          <a:p>
            <a:r>
              <a:rPr kumimoji="1" lang="ja-JP" altLang="en-US" dirty="0"/>
              <a:t>高速道路のパトロール隊員が，ポットホールを見つけたときに簡便に補修が出来ないないかと言うことで</a:t>
            </a:r>
            <a:endParaRPr kumimoji="1" lang="en-US" altLang="ja-JP" dirty="0"/>
          </a:p>
          <a:p>
            <a:r>
              <a:rPr kumimoji="1" lang="ja-JP" altLang="en-US" dirty="0"/>
              <a:t>投げ込み式のパック型の常温混合物を開発しました．</a:t>
            </a:r>
            <a:endParaRPr kumimoji="1" lang="en-US" altLang="ja-JP" dirty="0"/>
          </a:p>
          <a:p>
            <a:endParaRPr kumimoji="1" lang="en-US" altLang="ja-JP" dirty="0"/>
          </a:p>
          <a:p>
            <a:r>
              <a:rPr kumimoji="1" lang="ja-JP" altLang="en-US" dirty="0"/>
              <a:t>ヒントは粉薬を飲みやすくするために使用する，オブラートです．</a:t>
            </a:r>
            <a:endParaRPr kumimoji="1" lang="en-US" altLang="ja-JP" dirty="0"/>
          </a:p>
          <a:p>
            <a:r>
              <a:rPr kumimoji="1" lang="ja-JP" altLang="en-US" dirty="0"/>
              <a:t>これは，乾燥時は袋状のため，内容物の常温混合物がこぼれません</a:t>
            </a:r>
            <a:endParaRPr kumimoji="1" lang="en-US" altLang="ja-JP" dirty="0"/>
          </a:p>
          <a:p>
            <a:r>
              <a:rPr kumimoji="1" lang="ja-JP" altLang="en-US" dirty="0"/>
              <a:t>しかし水と反応して，外側の袋が解けてなくなるため，内容物の常温混合物が静置によって</a:t>
            </a:r>
            <a:endParaRPr kumimoji="1" lang="en-US" altLang="ja-JP" dirty="0"/>
          </a:p>
          <a:p>
            <a:r>
              <a:rPr kumimoji="1" lang="ja-JP" altLang="en-US" dirty="0"/>
              <a:t>飛散せず，タイヤの通過などにより締め固められるというメカニズムです．</a:t>
            </a:r>
            <a:endParaRPr kumimoji="1" lang="en-US" altLang="ja-JP" dirty="0"/>
          </a:p>
          <a:p>
            <a:endParaRPr kumimoji="1" lang="en-US" altLang="ja-JP" dirty="0"/>
          </a:p>
          <a:p>
            <a:r>
              <a:rPr kumimoji="1" lang="ja-JP" altLang="en-US" dirty="0"/>
              <a:t>この製品は，</a:t>
            </a:r>
            <a:r>
              <a:rPr kumimoji="1" lang="en-US" altLang="ja-JP" dirty="0"/>
              <a:t>A5</a:t>
            </a:r>
            <a:r>
              <a:rPr kumimoji="1" lang="ja-JP" altLang="en-US" dirty="0"/>
              <a:t>サイズの厚み</a:t>
            </a:r>
            <a:r>
              <a:rPr kumimoji="1" lang="en-US" altLang="ja-JP" dirty="0"/>
              <a:t>10mm</a:t>
            </a:r>
            <a:r>
              <a:rPr kumimoji="1" lang="ja-JP" altLang="en-US" dirty="0"/>
              <a:t>で重さは</a:t>
            </a:r>
            <a:r>
              <a:rPr kumimoji="1" lang="en-US" altLang="ja-JP" dirty="0"/>
              <a:t>500g</a:t>
            </a:r>
            <a:r>
              <a:rPr kumimoji="1" lang="ja-JP" altLang="en-US" dirty="0"/>
              <a:t>のパッケージになってます．</a:t>
            </a:r>
            <a:endParaRPr kumimoji="1" lang="en-US" altLang="ja-JP" dirty="0"/>
          </a:p>
          <a:p>
            <a:endParaRPr kumimoji="1" lang="en-US" altLang="ja-JP" dirty="0"/>
          </a:p>
          <a:p>
            <a:r>
              <a:rPr kumimoji="1" lang="ja-JP" altLang="en-US" dirty="0"/>
              <a:t>“①”　施工時は，ポットホールの</a:t>
            </a:r>
            <a:r>
              <a:rPr kumimoji="1" lang="en-US" altLang="ja-JP" dirty="0" err="1"/>
              <a:t>ana</a:t>
            </a:r>
            <a:r>
              <a:rPr kumimoji="1" lang="ja-JP" altLang="en-US" dirty="0"/>
              <a:t>が乾燥している場合は，湿潤させるために少々の水をジョウロで撒きます．</a:t>
            </a:r>
            <a:endParaRPr kumimoji="1" lang="en-US" altLang="ja-JP" dirty="0"/>
          </a:p>
          <a:p>
            <a:endParaRPr kumimoji="1" lang="en-US" altLang="ja-JP" dirty="0"/>
          </a:p>
          <a:p>
            <a:r>
              <a:rPr kumimoji="1" lang="ja-JP" altLang="en-US" dirty="0"/>
              <a:t>“②”　ポットホールに投げ込む，もしくは写真のように並べながら静置します．</a:t>
            </a:r>
          </a:p>
        </p:txBody>
      </p:sp>
      <p:sp>
        <p:nvSpPr>
          <p:cNvPr id="4" name="スライド番号プレースホルダー 3"/>
          <p:cNvSpPr>
            <a:spLocks noGrp="1"/>
          </p:cNvSpPr>
          <p:nvPr>
            <p:ph type="sldNum" sz="quarter" idx="5"/>
          </p:nvPr>
        </p:nvSpPr>
        <p:spPr/>
        <p:txBody>
          <a:bodyPr/>
          <a:lstStyle/>
          <a:p>
            <a:pPr>
              <a:defRPr/>
            </a:pPr>
            <a:fld id="{5A9A562B-AB54-4632-ADEB-4BC95F7AD9B6}" type="slidenum">
              <a:rPr lang="en-US" altLang="ja-JP" smtClean="0"/>
              <a:pPr>
                <a:defRPr/>
              </a:pPr>
              <a:t>21</a:t>
            </a:fld>
            <a:endParaRPr lang="en-US" altLang="ja-JP"/>
          </a:p>
        </p:txBody>
      </p:sp>
    </p:spTree>
    <p:extLst>
      <p:ext uri="{BB962C8B-B14F-4D97-AF65-F5344CB8AC3E}">
        <p14:creationId xmlns:p14="http://schemas.microsoft.com/office/powerpoint/2010/main" val="3838636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“③”　敷き並べた面に対して，靴底によって踏み込みます．踏み込んだ後に水を散水するとより密着する</a:t>
            </a:r>
            <a:endParaRPr kumimoji="1" lang="en-US" altLang="ja-JP" dirty="0"/>
          </a:p>
          <a:p>
            <a:endParaRPr kumimoji="1" lang="en-US" altLang="ja-JP" dirty="0"/>
          </a:p>
          <a:p>
            <a:r>
              <a:rPr kumimoji="1" lang="ja-JP" altLang="en-US" dirty="0"/>
              <a:t>“④”　ポットホールの穴埋め完了</a:t>
            </a:r>
            <a:endParaRPr kumimoji="1" lang="en-US" altLang="ja-JP" dirty="0"/>
          </a:p>
          <a:p>
            <a:r>
              <a:rPr kumimoji="1" lang="ja-JP" altLang="en-US" dirty="0"/>
              <a:t>　　　　外側の袋は水に溶けます　</a:t>
            </a:r>
            <a:r>
              <a:rPr kumimoji="1" lang="en-US" altLang="ja-JP" dirty="0"/>
              <a:t>(</a:t>
            </a:r>
            <a:r>
              <a:rPr kumimoji="1" lang="ja-JP" altLang="en-US" dirty="0"/>
              <a:t>溶けても製品の瀬能に影響を与えません</a:t>
            </a:r>
            <a:r>
              <a:rPr kumimoji="1" lang="en-US" altLang="ja-JP" dirty="0"/>
              <a:t>)</a:t>
            </a:r>
          </a:p>
          <a:p>
            <a:endParaRPr kumimoji="1" lang="en-US" altLang="ja-JP" dirty="0"/>
          </a:p>
          <a:p>
            <a:r>
              <a:rPr kumimoji="1" lang="ja-JP" altLang="en-US" dirty="0"/>
              <a:t>“⑤”　　交通開放</a:t>
            </a:r>
            <a:endParaRPr kumimoji="1" lang="en-US" altLang="ja-JP" dirty="0"/>
          </a:p>
          <a:p>
            <a:r>
              <a:rPr kumimoji="1" lang="ja-JP" altLang="en-US" dirty="0"/>
              <a:t>　　　　踏みつけの直後に交通を開放することができます。</a:t>
            </a:r>
            <a:endParaRPr kumimoji="1" lang="en-US" altLang="ja-JP" dirty="0"/>
          </a:p>
          <a:p>
            <a:r>
              <a:rPr kumimoji="1" lang="ja-JP" altLang="en-US" b="1" dirty="0">
                <a:solidFill>
                  <a:srgbClr val="FF0000"/>
                </a:solidFill>
              </a:rPr>
              <a:t>　　　　</a:t>
            </a:r>
            <a:r>
              <a:rPr kumimoji="1" lang="ja-JP" altLang="en-US" b="1" i="0" dirty="0">
                <a:solidFill>
                  <a:srgbClr val="FF0000"/>
                </a:solidFill>
              </a:rPr>
              <a:t>交通開放までに要する時間は、約</a:t>
            </a:r>
            <a:r>
              <a:rPr kumimoji="1" lang="en-US" altLang="ja-JP" b="1" i="0" dirty="0">
                <a:solidFill>
                  <a:srgbClr val="FF0000"/>
                </a:solidFill>
              </a:rPr>
              <a:t>1</a:t>
            </a:r>
            <a:r>
              <a:rPr kumimoji="1" lang="ja-JP" altLang="en-US" b="1" i="0" dirty="0">
                <a:solidFill>
                  <a:srgbClr val="FF0000"/>
                </a:solidFill>
              </a:rPr>
              <a:t>分です。</a:t>
            </a:r>
          </a:p>
          <a:p>
            <a:r>
              <a:rPr kumimoji="1" lang="ja-JP" altLang="en-US" dirty="0"/>
              <a:t>*車両の通行により、ポットホールの表面まで埋められます。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5A9A562B-AB54-4632-ADEB-4BC95F7AD9B6}" type="slidenum">
              <a:rPr lang="en-US" altLang="ja-JP" smtClean="0"/>
              <a:pPr>
                <a:defRPr/>
              </a:pPr>
              <a:t>22</a:t>
            </a:fld>
            <a:endParaRPr lang="en-US" altLang="ja-JP"/>
          </a:p>
        </p:txBody>
      </p:sp>
    </p:spTree>
    <p:extLst>
      <p:ext uri="{BB962C8B-B14F-4D97-AF65-F5344CB8AC3E}">
        <p14:creationId xmlns:p14="http://schemas.microsoft.com/office/powerpoint/2010/main" val="2437655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fontScale="85000" lnSpcReduction="10000"/>
          </a:bodyPr>
          <a:lstStyle/>
          <a:p>
            <a:r>
              <a:rPr kumimoji="1" lang="ja-JP" altLang="en-US" dirty="0"/>
              <a:t>施工は簡便です．</a:t>
            </a:r>
            <a:r>
              <a:rPr kumimoji="1" lang="en-US" altLang="ja-JP" dirty="0"/>
              <a:t>Toke</a:t>
            </a:r>
            <a:r>
              <a:rPr kumimoji="1" lang="ja-JP" altLang="en-US" dirty="0"/>
              <a:t>パックの特徴は、他の常温混合物と大きく異なります。</a:t>
            </a:r>
            <a:endParaRPr kumimoji="1" lang="en-US" altLang="ja-JP" dirty="0"/>
          </a:p>
          <a:p>
            <a:endParaRPr lang="en-US" altLang="ja-JP" dirty="0"/>
          </a:p>
          <a:p>
            <a:r>
              <a:rPr kumimoji="1" lang="ja-JP" altLang="en-US" dirty="0"/>
              <a:t>“①”、トケパックは、雨の日などの濡れた路面でも施工できます。</a:t>
            </a:r>
          </a:p>
          <a:p>
            <a:endParaRPr kumimoji="1" lang="en-US" altLang="ja-JP" dirty="0"/>
          </a:p>
          <a:p>
            <a:r>
              <a:rPr kumimoji="1" lang="ja-JP" altLang="en-US" dirty="0"/>
              <a:t>“②”、トケパックの素材は、スコップを使用せずに，片手で取扱い可能な</a:t>
            </a:r>
            <a:r>
              <a:rPr kumimoji="1" lang="en-US" altLang="ja-JP" dirty="0"/>
              <a:t>A5</a:t>
            </a:r>
            <a:r>
              <a:rPr kumimoji="1" lang="ja-JP" altLang="en-US" dirty="0"/>
              <a:t>サイズの袋に混合物がパックされています。</a:t>
            </a:r>
            <a:endParaRPr kumimoji="1" lang="en-US" altLang="ja-JP" dirty="0"/>
          </a:p>
          <a:p>
            <a:endParaRPr kumimoji="1" lang="en-US" altLang="ja-JP" dirty="0"/>
          </a:p>
          <a:p>
            <a:r>
              <a:rPr lang="ja-JP" altLang="en-US" dirty="0"/>
              <a:t>“③”、トケパックは、脚で踏み固めて施工するたけ、転圧機械は必要有りません</a:t>
            </a:r>
            <a:r>
              <a:rPr kumimoji="1" lang="ja-JP" altLang="en-US" dirty="0"/>
              <a:t>。</a:t>
            </a:r>
            <a:r>
              <a:rPr kumimoji="1" lang="ja-JP" altLang="en-US" b="1" dirty="0"/>
              <a:t>約１分で交通開放が出来るため，作業員の安全性が高まります</a:t>
            </a:r>
            <a:r>
              <a:rPr kumimoji="1" lang="ja-JP" altLang="en-US" dirty="0"/>
              <a:t>。</a:t>
            </a:r>
            <a:endParaRPr kumimoji="1" lang="en-US" altLang="ja-JP" dirty="0"/>
          </a:p>
          <a:p>
            <a:endParaRPr kumimoji="1" lang="en-US" altLang="ja-JP" dirty="0"/>
          </a:p>
          <a:p>
            <a:r>
              <a:rPr kumimoji="1" lang="ja-JP" altLang="en-US" dirty="0"/>
              <a:t>“④”，トケパックは，穴に対して満たして置くと，車両通過によって徐々に水平になり，ポットホールの形状に関係なく最後まで満たされます。</a:t>
            </a:r>
            <a:endParaRPr kumimoji="1" lang="en-US" altLang="ja-JP" dirty="0"/>
          </a:p>
          <a:p>
            <a:endParaRPr kumimoji="1" lang="en-US" altLang="ja-JP" dirty="0"/>
          </a:p>
          <a:p>
            <a:r>
              <a:rPr kumimoji="1" lang="ja-JP" altLang="en-US" dirty="0"/>
              <a:t>“⑤”，トケパックは，接着用のタックコートやプライムコートは必要有りません．</a:t>
            </a:r>
            <a:endParaRPr kumimoji="1" lang="en-US" altLang="ja-JP" dirty="0"/>
          </a:p>
          <a:p>
            <a:endParaRPr lang="en-US" altLang="ja-JP" dirty="0"/>
          </a:p>
          <a:p>
            <a:r>
              <a:rPr kumimoji="1" lang="ja-JP" altLang="en-US" dirty="0"/>
              <a:t>“⑥”、</a:t>
            </a:r>
            <a:r>
              <a:rPr kumimoji="1" lang="en-US" altLang="ja-JP" dirty="0"/>
              <a:t>TOKE</a:t>
            </a:r>
            <a:r>
              <a:rPr kumimoji="1" lang="ja-JP" altLang="en-US" dirty="0"/>
              <a:t>パックは水に溶けるため、無駄のない環境に優しい製品です。</a:t>
            </a:r>
            <a:endParaRPr kumimoji="1" lang="en-US" altLang="ja-JP" dirty="0"/>
          </a:p>
          <a:p>
            <a:endParaRPr kumimoji="1" lang="en-US" altLang="ja-JP" dirty="0"/>
          </a:p>
          <a:p>
            <a:r>
              <a:rPr kumimoji="1" lang="ja-JP" altLang="en-US" dirty="0"/>
              <a:t>“⑦”，トケパックは，次のオーバーレイ中に新しい表面材料に付着します。</a:t>
            </a:r>
            <a:endParaRPr kumimoji="1" lang="en-US" altLang="ja-JP" dirty="0"/>
          </a:p>
          <a:p>
            <a:endParaRPr kumimoji="1" lang="ja-JP" altLang="en-US" dirty="0"/>
          </a:p>
          <a:p>
            <a:r>
              <a:rPr kumimoji="1" lang="ja-JP" altLang="en-US" dirty="0"/>
              <a:t>“⑧”，トケパックは，混合物の安定性に優れており、約</a:t>
            </a:r>
            <a:r>
              <a:rPr kumimoji="1" lang="en-US" altLang="ja-JP" dirty="0"/>
              <a:t>6</a:t>
            </a:r>
            <a:r>
              <a:rPr kumimoji="1" lang="ja-JP" altLang="en-US" dirty="0"/>
              <a:t>か月～</a:t>
            </a:r>
            <a:r>
              <a:rPr kumimoji="1" lang="en-US" altLang="ja-JP" dirty="0"/>
              <a:t>12</a:t>
            </a:r>
            <a:r>
              <a:rPr kumimoji="1" lang="ja-JP" altLang="en-US" dirty="0"/>
              <a:t>ヶ月間保存できます。</a:t>
            </a:r>
            <a:endParaRPr kumimoji="1" lang="en-US" altLang="ja-JP" dirty="0"/>
          </a:p>
          <a:p>
            <a:endParaRPr lang="en-US" altLang="ja-JP" dirty="0"/>
          </a:p>
          <a:p>
            <a:endParaRPr lang="en-US" altLang="ja-JP" dirty="0"/>
          </a:p>
          <a:p>
            <a:endParaRPr lang="en-US" altLang="ja-JP" dirty="0"/>
          </a:p>
          <a:p>
            <a:endParaRPr lang="en-US" altLang="ja-JP" dirty="0"/>
          </a:p>
          <a:p>
            <a:endParaRPr kumimoji="1" lang="en-US" altLang="ja-JP" dirty="0"/>
          </a:p>
          <a:p>
            <a:endParaRPr lang="en-US" altLang="ja-JP" dirty="0"/>
          </a:p>
          <a:p>
            <a:endParaRPr kumimoji="1" lang="en-US" altLang="ja-JP" dirty="0"/>
          </a:p>
        </p:txBody>
      </p:sp>
      <p:sp>
        <p:nvSpPr>
          <p:cNvPr id="4" name="スライド番号プレースホルダ 3"/>
          <p:cNvSpPr>
            <a:spLocks noGrp="1"/>
          </p:cNvSpPr>
          <p:nvPr>
            <p:ph type="sldNum" sz="quarter" idx="10"/>
          </p:nvPr>
        </p:nvSpPr>
        <p:spPr/>
        <p:txBody>
          <a:bodyPr/>
          <a:lstStyle/>
          <a:p>
            <a:fld id="{2245B616-5B96-4A09-A183-A2281EC78B05}" type="slidenum">
              <a:rPr kumimoji="1" lang="ja-JP" altLang="en-US" smtClean="0"/>
              <a:pPr/>
              <a:t>23</a:t>
            </a:fld>
            <a:endParaRPr kumimoji="1" lang="ja-JP" altLang="en-US"/>
          </a:p>
        </p:txBody>
      </p:sp>
    </p:spTree>
    <p:extLst>
      <p:ext uri="{BB962C8B-B14F-4D97-AF65-F5344CB8AC3E}">
        <p14:creationId xmlns:p14="http://schemas.microsoft.com/office/powerpoint/2010/main" val="3777440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fontScale="85000" lnSpcReduction="20000"/>
          </a:bodyPr>
          <a:lstStyle/>
          <a:p>
            <a:r>
              <a:rPr kumimoji="1" lang="ja-JP" altLang="en-US" dirty="0"/>
              <a:t>シール材注入工法に対応した、“</a:t>
            </a:r>
            <a:r>
              <a:rPr kumimoji="1" lang="en-US" altLang="ja-JP" dirty="0"/>
              <a:t>RC</a:t>
            </a:r>
            <a:r>
              <a:rPr kumimoji="1" lang="ja-JP" altLang="en-US" dirty="0"/>
              <a:t>メンテ”</a:t>
            </a:r>
            <a:endParaRPr kumimoji="1" lang="en-US" altLang="ja-JP" dirty="0"/>
          </a:p>
          <a:p>
            <a:endParaRPr lang="en-US" altLang="ja-JP" dirty="0"/>
          </a:p>
          <a:p>
            <a:r>
              <a:rPr lang="ja-JP" altLang="en-US" dirty="0"/>
              <a:t>パッチング工法に対応した“コールドパーミックス”</a:t>
            </a:r>
            <a:endParaRPr lang="en-US" altLang="ja-JP" dirty="0"/>
          </a:p>
          <a:p>
            <a:endParaRPr lang="en-US" altLang="ja-JP" dirty="0"/>
          </a:p>
          <a:p>
            <a:r>
              <a:rPr lang="ja-JP" altLang="en-US" dirty="0"/>
              <a:t>ポットホールの緊急補修用の“トケパック”</a:t>
            </a:r>
            <a:endParaRPr lang="en-US" altLang="ja-JP" dirty="0"/>
          </a:p>
          <a:p>
            <a:endParaRPr lang="en-US" altLang="ja-JP" dirty="0"/>
          </a:p>
          <a:p>
            <a:r>
              <a:rPr kumimoji="1" lang="ja-JP" altLang="en-US" dirty="0"/>
              <a:t>段差すり付け工法に対応した、“パッチグー”</a:t>
            </a:r>
            <a:endParaRPr kumimoji="1" lang="en-US" altLang="ja-JP" dirty="0"/>
          </a:p>
          <a:p>
            <a:endParaRPr lang="en-US" altLang="ja-JP" dirty="0"/>
          </a:p>
          <a:p>
            <a:r>
              <a:rPr kumimoji="1" lang="ja-JP" altLang="en-US" dirty="0"/>
              <a:t>すべり抑制型水性カラー舗装の、“</a:t>
            </a:r>
            <a:r>
              <a:rPr kumimoji="1" lang="en-US" altLang="ja-JP" dirty="0"/>
              <a:t>EG</a:t>
            </a:r>
            <a:r>
              <a:rPr kumimoji="1" lang="ja-JP" altLang="en-US" dirty="0"/>
              <a:t>カラー”</a:t>
            </a:r>
            <a:endParaRPr kumimoji="1" lang="en-US" altLang="ja-JP" dirty="0"/>
          </a:p>
          <a:p>
            <a:endParaRPr lang="en-US" altLang="ja-JP" dirty="0"/>
          </a:p>
          <a:p>
            <a:r>
              <a:rPr kumimoji="1" lang="ja-JP" altLang="en-US" dirty="0"/>
              <a:t>いずれの材料も、</a:t>
            </a:r>
            <a:endParaRPr kumimoji="1" lang="en-US" altLang="ja-JP" dirty="0"/>
          </a:p>
          <a:p>
            <a:endParaRPr kumimoji="1" lang="en-US" altLang="ja-JP" dirty="0"/>
          </a:p>
          <a:p>
            <a:r>
              <a:rPr lang="ja-JP" altLang="en-US" dirty="0"/>
              <a:t>携帯性に優れているということ</a:t>
            </a:r>
            <a:endParaRPr lang="en-US" altLang="ja-JP" dirty="0"/>
          </a:p>
          <a:p>
            <a:r>
              <a:rPr kumimoji="1" lang="ja-JP" altLang="en-US" dirty="0"/>
              <a:t>常温で施工することができるということ</a:t>
            </a:r>
            <a:endParaRPr kumimoji="1" lang="en-US" altLang="ja-JP" dirty="0"/>
          </a:p>
          <a:p>
            <a:endParaRPr lang="en-US" altLang="ja-JP" dirty="0"/>
          </a:p>
          <a:p>
            <a:r>
              <a:rPr lang="ja-JP" altLang="en-US" dirty="0"/>
              <a:t>以上の</a:t>
            </a:r>
            <a:r>
              <a:rPr lang="en-US" altLang="ja-JP" dirty="0"/>
              <a:t>2</a:t>
            </a:r>
            <a:r>
              <a:rPr lang="ja-JP" altLang="en-US" dirty="0"/>
              <a:t>点が、これらの材料の共通点です。</a:t>
            </a:r>
            <a:endParaRPr lang="en-US" altLang="ja-JP" dirty="0"/>
          </a:p>
          <a:p>
            <a:endParaRPr kumimoji="1" lang="en-US" altLang="ja-JP" dirty="0"/>
          </a:p>
          <a:p>
            <a:r>
              <a:rPr kumimoji="1" lang="ja-JP" altLang="en-US" dirty="0"/>
              <a:t>それでは、段差すり付け工法に対応したパッチグーについてご紹介</a:t>
            </a:r>
            <a:r>
              <a:rPr lang="ja-JP" altLang="en-US" dirty="0"/>
              <a:t>します。</a:t>
            </a:r>
            <a:endParaRPr kumimoji="1" lang="en-US" altLang="ja-JP" dirty="0"/>
          </a:p>
          <a:p>
            <a:endParaRPr lang="en-US" altLang="ja-JP" dirty="0"/>
          </a:p>
          <a:p>
            <a:endParaRPr kumimoji="1" lang="ja-JP" altLang="en-US" dirty="0"/>
          </a:p>
        </p:txBody>
      </p:sp>
      <p:sp>
        <p:nvSpPr>
          <p:cNvPr id="4" name="スライド番号プレースホルダ 3"/>
          <p:cNvSpPr>
            <a:spLocks noGrp="1"/>
          </p:cNvSpPr>
          <p:nvPr>
            <p:ph type="sldNum" sz="quarter" idx="10"/>
          </p:nvPr>
        </p:nvSpPr>
        <p:spPr/>
        <p:txBody>
          <a:bodyPr/>
          <a:lstStyle/>
          <a:p>
            <a:fld id="{2245B616-5B96-4A09-A183-A2281EC78B05}" type="slidenum">
              <a:rPr kumimoji="1" lang="ja-JP" altLang="en-US" smtClean="0"/>
              <a:pPr/>
              <a:t>24</a:t>
            </a:fld>
            <a:endParaRPr kumimoji="1" lang="ja-JP" altLang="en-US"/>
          </a:p>
        </p:txBody>
      </p:sp>
    </p:spTree>
    <p:extLst>
      <p:ext uri="{BB962C8B-B14F-4D97-AF65-F5344CB8AC3E}">
        <p14:creationId xmlns:p14="http://schemas.microsoft.com/office/powerpoint/2010/main" val="2079584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パッチグーは、ビニール袋に入った骨材、硬化剤、すべり止め骨材、そして、金属の缶に入った樹脂の</a:t>
            </a:r>
            <a:r>
              <a:rPr kumimoji="1" lang="en-US" altLang="ja-JP" dirty="0"/>
              <a:t>4</a:t>
            </a:r>
            <a:r>
              <a:rPr kumimoji="1" lang="ja-JP" altLang="en-US" dirty="0" err="1"/>
              <a:t>つの</a:t>
            </a:r>
            <a:r>
              <a:rPr kumimoji="1" lang="ja-JP" altLang="en-US" dirty="0"/>
              <a:t>パッケージから構成されています。</a:t>
            </a:r>
            <a:endParaRPr kumimoji="1" lang="en-US" altLang="ja-JP" dirty="0"/>
          </a:p>
          <a:p>
            <a:endParaRPr lang="en-US" altLang="ja-JP" dirty="0"/>
          </a:p>
          <a:p>
            <a:r>
              <a:rPr kumimoji="1" lang="ja-JP" altLang="en-US" dirty="0"/>
              <a:t>材料自体の質量は全部で</a:t>
            </a:r>
            <a:r>
              <a:rPr kumimoji="1" lang="en-US" altLang="ja-JP" dirty="0"/>
              <a:t>11kg</a:t>
            </a:r>
            <a:r>
              <a:rPr kumimoji="1" lang="ja-JP" altLang="en-US" dirty="0"/>
              <a:t>で、</a:t>
            </a:r>
            <a:r>
              <a:rPr kumimoji="1" lang="en-US" altLang="ja-JP" dirty="0"/>
              <a:t>1</a:t>
            </a:r>
            <a:r>
              <a:rPr kumimoji="1" lang="ja-JP" altLang="en-US" dirty="0"/>
              <a:t>セットあたり、</a:t>
            </a:r>
            <a:r>
              <a:rPr kumimoji="1" lang="en-US" altLang="ja-JP" dirty="0"/>
              <a:t>5mm</a:t>
            </a:r>
            <a:r>
              <a:rPr kumimoji="1" lang="ja-JP" altLang="en-US" dirty="0"/>
              <a:t>厚で約</a:t>
            </a:r>
            <a:r>
              <a:rPr kumimoji="1" lang="en-US" altLang="ja-JP" dirty="0"/>
              <a:t>1m2</a:t>
            </a:r>
            <a:r>
              <a:rPr kumimoji="1" lang="ja-JP" altLang="en-US" dirty="0"/>
              <a:t>施工できます。</a:t>
            </a:r>
            <a:endParaRPr kumimoji="1" lang="en-US" altLang="ja-JP" dirty="0"/>
          </a:p>
          <a:p>
            <a:endParaRPr lang="en-US" altLang="ja-JP" dirty="0"/>
          </a:p>
          <a:p>
            <a:endParaRPr lang="en-US" altLang="ja-JP" dirty="0"/>
          </a:p>
          <a:p>
            <a:endParaRPr kumimoji="1" lang="en-US" altLang="ja-JP" dirty="0"/>
          </a:p>
          <a:p>
            <a:endParaRPr kumimoji="1" lang="ja-JP" altLang="en-US" dirty="0"/>
          </a:p>
        </p:txBody>
      </p:sp>
      <p:sp>
        <p:nvSpPr>
          <p:cNvPr id="4" name="スライド番号プレースホルダ 3"/>
          <p:cNvSpPr>
            <a:spLocks noGrp="1"/>
          </p:cNvSpPr>
          <p:nvPr>
            <p:ph type="sldNum" sz="quarter" idx="10"/>
          </p:nvPr>
        </p:nvSpPr>
        <p:spPr/>
        <p:txBody>
          <a:bodyPr/>
          <a:lstStyle/>
          <a:p>
            <a:fld id="{2245B616-5B96-4A09-A183-A2281EC78B05}" type="slidenum">
              <a:rPr kumimoji="1" lang="ja-JP" altLang="en-US" smtClean="0"/>
              <a:pPr/>
              <a:t>25</a:t>
            </a:fld>
            <a:endParaRPr kumimoji="1" lang="ja-JP" altLang="en-US"/>
          </a:p>
        </p:txBody>
      </p:sp>
    </p:spTree>
    <p:extLst>
      <p:ext uri="{BB962C8B-B14F-4D97-AF65-F5344CB8AC3E}">
        <p14:creationId xmlns:p14="http://schemas.microsoft.com/office/powerpoint/2010/main" val="1981055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施工方法は、非常に簡単です。</a:t>
            </a:r>
            <a:endParaRPr kumimoji="1" lang="en-US" altLang="ja-JP" dirty="0"/>
          </a:p>
          <a:p>
            <a:endParaRPr lang="en-US" altLang="ja-JP" dirty="0"/>
          </a:p>
          <a:p>
            <a:r>
              <a:rPr kumimoji="1" lang="ja-JP" altLang="en-US" dirty="0"/>
              <a:t>骨材が入った袋の中に、粉末状の硬化剤を入れます。</a:t>
            </a:r>
            <a:endParaRPr kumimoji="1" lang="en-US" altLang="ja-JP" dirty="0"/>
          </a:p>
          <a:p>
            <a:endParaRPr lang="en-US" altLang="ja-JP" dirty="0"/>
          </a:p>
          <a:p>
            <a:r>
              <a:rPr kumimoji="1" lang="ja-JP" altLang="en-US" dirty="0"/>
              <a:t>そして、袋を</a:t>
            </a:r>
            <a:r>
              <a:rPr kumimoji="1" lang="ja-JP" altLang="en-US" b="1" dirty="0"/>
              <a:t>持ってこねます</a:t>
            </a:r>
            <a:r>
              <a:rPr kumimoji="1" lang="ja-JP" altLang="en-US" dirty="0"/>
              <a:t>、</a:t>
            </a:r>
            <a:r>
              <a:rPr kumimoji="1" lang="ja-JP" altLang="en-US" b="1" dirty="0"/>
              <a:t>良く</a:t>
            </a:r>
            <a:r>
              <a:rPr kumimoji="1" lang="ja-JP" altLang="en-US" dirty="0"/>
              <a:t>混合します。</a:t>
            </a:r>
            <a:endParaRPr kumimoji="1" lang="en-US" altLang="ja-JP" dirty="0"/>
          </a:p>
          <a:p>
            <a:endParaRPr lang="en-US" altLang="ja-JP" dirty="0"/>
          </a:p>
          <a:p>
            <a:r>
              <a:rPr lang="ja-JP" altLang="en-US" dirty="0"/>
              <a:t>次に、樹脂を入れて、再び袋もって</a:t>
            </a:r>
            <a:r>
              <a:rPr lang="ja-JP" altLang="en-US" b="1" dirty="0"/>
              <a:t>こねて良く</a:t>
            </a:r>
            <a:r>
              <a:rPr lang="ja-JP" altLang="en-US" dirty="0"/>
              <a:t>混合します。</a:t>
            </a:r>
            <a:endParaRPr lang="en-US" altLang="ja-JP" dirty="0"/>
          </a:p>
          <a:p>
            <a:endParaRPr lang="en-US" altLang="ja-JP" dirty="0"/>
          </a:p>
          <a:p>
            <a:r>
              <a:rPr lang="ja-JP" altLang="en-US" b="1" dirty="0"/>
              <a:t>準備</a:t>
            </a:r>
            <a:r>
              <a:rPr lang="ja-JP" altLang="en-US" dirty="0"/>
              <a:t>はこれで出来上がりです。</a:t>
            </a:r>
            <a:endParaRPr lang="en-US" altLang="ja-JP" dirty="0"/>
          </a:p>
          <a:p>
            <a:endParaRPr lang="en-US" altLang="ja-JP" dirty="0"/>
          </a:p>
          <a:p>
            <a:r>
              <a:rPr lang="ja-JP" altLang="en-US" b="1" dirty="0"/>
              <a:t>材料の</a:t>
            </a:r>
            <a:r>
              <a:rPr lang="ja-JP" altLang="en-US" dirty="0"/>
              <a:t>硬化が始まっていますので、直ちに、金ゴテなどを用いて素早く敷きならし、最後に、滑り止め骨材を散布して、</a:t>
            </a:r>
            <a:r>
              <a:rPr lang="en-US" altLang="ja-JP" dirty="0"/>
              <a:t>30</a:t>
            </a:r>
            <a:r>
              <a:rPr lang="ja-JP" altLang="en-US" dirty="0"/>
              <a:t>分程度の養生後、交通開放します。</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ja-JP" altLang="en-US" dirty="0"/>
          </a:p>
        </p:txBody>
      </p:sp>
      <p:sp>
        <p:nvSpPr>
          <p:cNvPr id="4" name="スライド番号プレースホルダ 3"/>
          <p:cNvSpPr>
            <a:spLocks noGrp="1"/>
          </p:cNvSpPr>
          <p:nvPr>
            <p:ph type="sldNum" sz="quarter" idx="10"/>
          </p:nvPr>
        </p:nvSpPr>
        <p:spPr/>
        <p:txBody>
          <a:bodyPr/>
          <a:lstStyle/>
          <a:p>
            <a:fld id="{2245B616-5B96-4A09-A183-A2281EC78B05}" type="slidenum">
              <a:rPr kumimoji="1" lang="ja-JP" altLang="en-US" smtClean="0"/>
              <a:pPr/>
              <a:t>26</a:t>
            </a:fld>
            <a:endParaRPr kumimoji="1" lang="ja-JP" altLang="en-US"/>
          </a:p>
        </p:txBody>
      </p:sp>
    </p:spTree>
    <p:extLst>
      <p:ext uri="{BB962C8B-B14F-4D97-AF65-F5344CB8AC3E}">
        <p14:creationId xmlns:p14="http://schemas.microsoft.com/office/powerpoint/2010/main" val="2584847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パッチグーの特徴を、この表で説明します。</a:t>
            </a:r>
            <a:endParaRPr kumimoji="1" lang="en-US" altLang="ja-JP" dirty="0"/>
          </a:p>
          <a:p>
            <a:endParaRPr lang="en-US" altLang="ja-JP" dirty="0"/>
          </a:p>
          <a:p>
            <a:r>
              <a:rPr lang="ja-JP" altLang="en-US" dirty="0"/>
              <a:t>可使時間は、</a:t>
            </a:r>
            <a:r>
              <a:rPr lang="en-US" altLang="ja-JP" dirty="0"/>
              <a:t>25℃</a:t>
            </a:r>
            <a:r>
              <a:rPr lang="ja-JP" altLang="en-US" dirty="0"/>
              <a:t>で</a:t>
            </a:r>
            <a:r>
              <a:rPr lang="en-US" altLang="ja-JP" dirty="0"/>
              <a:t>8</a:t>
            </a:r>
            <a:r>
              <a:rPr lang="ja-JP" altLang="en-US" dirty="0"/>
              <a:t>分のセッティングになっています。</a:t>
            </a:r>
            <a:endParaRPr lang="en-US" altLang="ja-JP" dirty="0"/>
          </a:p>
          <a:p>
            <a:endParaRPr kumimoji="1" lang="en-US" altLang="ja-JP" dirty="0"/>
          </a:p>
          <a:p>
            <a:r>
              <a:rPr kumimoji="1" lang="ja-JP" altLang="en-US" dirty="0"/>
              <a:t>バインダに樹脂を用いているため、圧縮強度と曲げ強度は非常に高い値となっています。</a:t>
            </a:r>
            <a:endParaRPr kumimoji="1" lang="en-US" altLang="ja-JP" dirty="0"/>
          </a:p>
          <a:p>
            <a:endParaRPr lang="en-US" altLang="ja-JP" dirty="0"/>
          </a:p>
          <a:p>
            <a:r>
              <a:rPr kumimoji="1" lang="ja-JP" altLang="en-US" dirty="0"/>
              <a:t>特に、施工面との付着強さに優れ、アスファルト舗装やコンクリート舗装、両方とも高い接着強度を示しています。</a:t>
            </a:r>
            <a:endParaRPr kumimoji="1" lang="en-US" altLang="ja-JP" dirty="0"/>
          </a:p>
          <a:p>
            <a:endParaRPr kumimoji="1" lang="ja-JP" altLang="en-US" dirty="0"/>
          </a:p>
        </p:txBody>
      </p:sp>
      <p:sp>
        <p:nvSpPr>
          <p:cNvPr id="4" name="スライド番号プレースホルダ 3"/>
          <p:cNvSpPr>
            <a:spLocks noGrp="1"/>
          </p:cNvSpPr>
          <p:nvPr>
            <p:ph type="sldNum" sz="quarter" idx="10"/>
          </p:nvPr>
        </p:nvSpPr>
        <p:spPr/>
        <p:txBody>
          <a:bodyPr/>
          <a:lstStyle/>
          <a:p>
            <a:fld id="{2245B616-5B96-4A09-A183-A2281EC78B05}" type="slidenum">
              <a:rPr kumimoji="1" lang="ja-JP" altLang="en-US" smtClean="0"/>
              <a:pPr/>
              <a:t>27</a:t>
            </a:fld>
            <a:endParaRPr kumimoji="1" lang="ja-JP" altLang="en-US"/>
          </a:p>
        </p:txBody>
      </p:sp>
    </p:spTree>
    <p:extLst>
      <p:ext uri="{BB962C8B-B14F-4D97-AF65-F5344CB8AC3E}">
        <p14:creationId xmlns:p14="http://schemas.microsoft.com/office/powerpoint/2010/main" val="2296007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パッチグーは，マンホール周辺の路面との段差に，金ゴテを使って擦り付けを行うことが可能です．</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5A9A562B-AB54-4632-ADEB-4BC95F7AD9B6}" type="slidenum">
              <a:rPr lang="en-US" altLang="ja-JP" smtClean="0"/>
              <a:pPr>
                <a:defRPr/>
              </a:pPr>
              <a:t>28</a:t>
            </a:fld>
            <a:endParaRPr lang="en-US" altLang="ja-JP"/>
          </a:p>
        </p:txBody>
      </p:sp>
    </p:spTree>
    <p:extLst>
      <p:ext uri="{BB962C8B-B14F-4D97-AF65-F5344CB8AC3E}">
        <p14:creationId xmlns:p14="http://schemas.microsoft.com/office/powerpoint/2010/main" val="18992561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fontScale="85000" lnSpcReduction="20000"/>
          </a:bodyPr>
          <a:lstStyle/>
          <a:p>
            <a:r>
              <a:rPr kumimoji="1" lang="ja-JP" altLang="en-US" dirty="0"/>
              <a:t>シール材注入工法に対応した、“</a:t>
            </a:r>
            <a:r>
              <a:rPr kumimoji="1" lang="en-US" altLang="ja-JP" dirty="0"/>
              <a:t>RC</a:t>
            </a:r>
            <a:r>
              <a:rPr kumimoji="1" lang="ja-JP" altLang="en-US" dirty="0"/>
              <a:t>メンテ”</a:t>
            </a:r>
          </a:p>
          <a:p>
            <a:endParaRPr kumimoji="1" lang="ja-JP" altLang="en-US" dirty="0"/>
          </a:p>
          <a:p>
            <a:r>
              <a:rPr kumimoji="1" lang="ja-JP" altLang="en-US" dirty="0"/>
              <a:t>パッチング工法に対応した“コールドパーミックス”</a:t>
            </a:r>
          </a:p>
          <a:p>
            <a:endParaRPr kumimoji="1" lang="ja-JP" altLang="en-US" dirty="0"/>
          </a:p>
          <a:p>
            <a:r>
              <a:rPr kumimoji="1" lang="ja-JP" altLang="en-US" dirty="0"/>
              <a:t>ポットホールの緊急補修用の“トケパック”</a:t>
            </a:r>
          </a:p>
          <a:p>
            <a:endParaRPr kumimoji="1" lang="ja-JP" altLang="en-US" dirty="0"/>
          </a:p>
          <a:p>
            <a:r>
              <a:rPr kumimoji="1" lang="ja-JP" altLang="en-US" dirty="0"/>
              <a:t>段差すり付け工法に対応した、“パッチグー”</a:t>
            </a:r>
          </a:p>
          <a:p>
            <a:endParaRPr kumimoji="1" lang="ja-JP" altLang="en-US" dirty="0"/>
          </a:p>
          <a:p>
            <a:r>
              <a:rPr kumimoji="1" lang="ja-JP" altLang="en-US" dirty="0"/>
              <a:t>すべり抑制型水性カラー舗装の、“</a:t>
            </a:r>
            <a:r>
              <a:rPr kumimoji="1" lang="en-US" altLang="ja-JP" dirty="0"/>
              <a:t>EG</a:t>
            </a:r>
            <a:r>
              <a:rPr kumimoji="1" lang="ja-JP" altLang="en-US" dirty="0"/>
              <a:t>カラー”</a:t>
            </a:r>
          </a:p>
          <a:p>
            <a:endParaRPr kumimoji="1" lang="ja-JP" altLang="en-US" dirty="0"/>
          </a:p>
          <a:p>
            <a:r>
              <a:rPr kumimoji="1" lang="ja-JP" altLang="en-US" dirty="0"/>
              <a:t>いずれの材料も、</a:t>
            </a:r>
          </a:p>
          <a:p>
            <a:endParaRPr kumimoji="1" lang="ja-JP" altLang="en-US" dirty="0"/>
          </a:p>
          <a:p>
            <a:r>
              <a:rPr kumimoji="1" lang="ja-JP" altLang="en-US" dirty="0"/>
              <a:t>携帯性に優れているということ</a:t>
            </a:r>
          </a:p>
          <a:p>
            <a:r>
              <a:rPr kumimoji="1" lang="ja-JP" altLang="en-US" dirty="0"/>
              <a:t>常温で施工することができるということ</a:t>
            </a:r>
          </a:p>
          <a:p>
            <a:endParaRPr kumimoji="1" lang="ja-JP" altLang="en-US" dirty="0"/>
          </a:p>
          <a:p>
            <a:r>
              <a:rPr kumimoji="1" lang="ja-JP" altLang="en-US" dirty="0"/>
              <a:t>以上の</a:t>
            </a:r>
            <a:r>
              <a:rPr kumimoji="1" lang="en-US" altLang="ja-JP" dirty="0"/>
              <a:t>2</a:t>
            </a:r>
            <a:r>
              <a:rPr kumimoji="1" lang="ja-JP" altLang="en-US" dirty="0"/>
              <a:t>点が、これらの材料の共通点です。</a:t>
            </a:r>
          </a:p>
          <a:p>
            <a:endParaRPr kumimoji="1" lang="ja-JP" altLang="en-US" dirty="0"/>
          </a:p>
          <a:p>
            <a:r>
              <a:rPr kumimoji="1" lang="ja-JP" altLang="en-US" dirty="0"/>
              <a:t>それでは、すべり抑制型水性カラー舗装の、“</a:t>
            </a:r>
            <a:r>
              <a:rPr kumimoji="1" lang="en-US" altLang="ja-JP" dirty="0"/>
              <a:t>EG</a:t>
            </a:r>
            <a:r>
              <a:rPr kumimoji="1" lang="ja-JP" altLang="en-US" dirty="0"/>
              <a:t>カラー”についてご紹介します。</a:t>
            </a:r>
          </a:p>
          <a:p>
            <a:endParaRPr kumimoji="1" lang="ja-JP" altLang="en-US" dirty="0"/>
          </a:p>
          <a:p>
            <a:endParaRPr lang="en-US" altLang="ja-JP" dirty="0"/>
          </a:p>
          <a:p>
            <a:endParaRPr kumimoji="1" lang="ja-JP" altLang="en-US" dirty="0"/>
          </a:p>
        </p:txBody>
      </p:sp>
      <p:sp>
        <p:nvSpPr>
          <p:cNvPr id="4" name="スライド番号プレースホルダ 3"/>
          <p:cNvSpPr>
            <a:spLocks noGrp="1"/>
          </p:cNvSpPr>
          <p:nvPr>
            <p:ph type="sldNum" sz="quarter" idx="10"/>
          </p:nvPr>
        </p:nvSpPr>
        <p:spPr/>
        <p:txBody>
          <a:bodyPr/>
          <a:lstStyle/>
          <a:p>
            <a:fld id="{2245B616-5B96-4A09-A183-A2281EC78B05}" type="slidenum">
              <a:rPr kumimoji="1" lang="ja-JP" altLang="en-US" smtClean="0"/>
              <a:pPr/>
              <a:t>29</a:t>
            </a:fld>
            <a:endParaRPr kumimoji="1" lang="ja-JP" altLang="en-US"/>
          </a:p>
        </p:txBody>
      </p:sp>
    </p:spTree>
    <p:extLst>
      <p:ext uri="{BB962C8B-B14F-4D97-AF65-F5344CB8AC3E}">
        <p14:creationId xmlns:p14="http://schemas.microsoft.com/office/powerpoint/2010/main" val="1331430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ー 3"/>
          <p:cNvSpPr>
            <a:spLocks noGrp="1" noRot="1" noChangeAspect="1" noTextEdit="1"/>
          </p:cNvSpPr>
          <p:nvPr>
            <p:ph type="sldImg" idx="2"/>
          </p:nvPr>
        </p:nvSpPr>
        <p:spPr>
          <a:xfrm>
            <a:off x="3343275" y="531813"/>
            <a:ext cx="3548063" cy="2662237"/>
          </a:xfrm>
        </p:spPr>
        <p:txBody>
          <a:bodyPr/>
          <a:lstStyle/>
          <a:p>
            <a:endParaRPr lang="ja-JP" altLang="en-US" dirty="0"/>
          </a:p>
        </p:txBody>
      </p:sp>
      <p:sp>
        <p:nvSpPr>
          <p:cNvPr id="3" name="ノートプレースホルダー 4"/>
          <p:cNvSpPr>
            <a:spLocks noGrp="1"/>
          </p:cNvSpPr>
          <p:nvPr>
            <p:ph type="body" sz="quarter" idx="3"/>
          </p:nvPr>
        </p:nvSpPr>
        <p:spPr/>
        <p:txBody>
          <a:bodyPr/>
          <a:lstStyle/>
          <a:p>
            <a:r>
              <a:rPr lang="ja-JP" altLang="en-US" sz="1300" dirty="0">
                <a:solidFill>
                  <a:srgbClr val="000000"/>
                </a:solidFill>
              </a:rPr>
              <a:t>東亜道路工業の概要</a:t>
            </a:r>
          </a:p>
          <a:p>
            <a:r>
              <a:rPr lang="ja-JP" altLang="en-US" sz="1300" dirty="0">
                <a:solidFill>
                  <a:srgbClr val="000000"/>
                </a:solidFill>
              </a:rPr>
              <a:t>創立</a:t>
            </a:r>
          </a:p>
          <a:p>
            <a:r>
              <a:rPr lang="ja-JP" altLang="en-US" sz="1300" dirty="0">
                <a:solidFill>
                  <a:srgbClr val="000000"/>
                </a:solidFill>
              </a:rPr>
              <a:t>業種</a:t>
            </a:r>
          </a:p>
          <a:p>
            <a:endParaRPr lang="ja-JP" altLang="en-US" sz="1300" dirty="0">
              <a:solidFill>
                <a:srgbClr val="000000"/>
              </a:solidFill>
            </a:endParaRPr>
          </a:p>
        </p:txBody>
      </p:sp>
      <p:sp>
        <p:nvSpPr>
          <p:cNvPr id="4" name="スライド番号プレースホルダー 6"/>
          <p:cNvSpPr>
            <a:spLocks noGrp="1"/>
          </p:cNvSpPr>
          <p:nvPr>
            <p:ph type="sldNum" sz="quarter" idx="5"/>
          </p:nvPr>
        </p:nvSpPr>
        <p:spPr/>
        <p:txBody>
          <a:bodyPr/>
          <a:lstStyle/>
          <a:p>
            <a:pPr lvl="0"/>
            <a:fld id="{09F4262C-968C-4EE9-8164-CE16364706B3}" type="slidenum">
              <a:rPr lang="en-US" altLang="en-US"/>
              <a:pPr lvl="0"/>
              <a:t>3</a:t>
            </a:fld>
            <a:endParaRPr lang="en-US" altLang="en-US" dirty="0"/>
          </a:p>
        </p:txBody>
      </p:sp>
    </p:spTree>
    <p:extLst>
      <p:ext uri="{BB962C8B-B14F-4D97-AF65-F5344CB8AC3E}">
        <p14:creationId xmlns:p14="http://schemas.microsoft.com/office/powerpoint/2010/main" val="28143435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EG</a:t>
            </a:r>
            <a:r>
              <a:rPr kumimoji="1" lang="ja-JP" altLang="en-US" dirty="0"/>
              <a:t>カラーは，滑り止めタイプの水性カラー塗料です．</a:t>
            </a:r>
            <a:endParaRPr kumimoji="1" lang="en-US" altLang="ja-JP" dirty="0"/>
          </a:p>
          <a:p>
            <a:r>
              <a:rPr kumimoji="1" lang="ja-JP" altLang="en-US" dirty="0"/>
              <a:t>路面の他に，壁などの垂直面での塗装としても使うことが出来ます．</a:t>
            </a:r>
            <a:endParaRPr kumimoji="1" lang="en-US" altLang="ja-JP" dirty="0"/>
          </a:p>
          <a:p>
            <a:endParaRPr kumimoji="1" lang="en-US" altLang="ja-JP" dirty="0"/>
          </a:p>
          <a:p>
            <a:r>
              <a:rPr kumimoji="1" lang="ja-JP" altLang="en-US" dirty="0"/>
              <a:t>水性のため，臭いや作業員への負荷もありません</a:t>
            </a:r>
            <a:endParaRPr kumimoji="1" lang="en-US" altLang="ja-JP" dirty="0"/>
          </a:p>
          <a:p>
            <a:endParaRPr kumimoji="1" lang="en-US" altLang="ja-JP" dirty="0"/>
          </a:p>
          <a:p>
            <a:r>
              <a:rPr kumimoji="1" lang="en-US" altLang="ja-JP" dirty="0"/>
              <a:t>EG</a:t>
            </a:r>
            <a:r>
              <a:rPr kumimoji="1" lang="ja-JP" altLang="en-US" dirty="0"/>
              <a:t>カラーは、古いアスファルト舗装やコンクリートの表面を簡単に着色できる塗料です。</a:t>
            </a:r>
            <a:endParaRPr kumimoji="1" lang="en-US" altLang="ja-JP" dirty="0"/>
          </a:p>
          <a:p>
            <a:r>
              <a:rPr kumimoji="1" lang="ja-JP" altLang="en-US" dirty="0"/>
              <a:t>優れた耐久性と高いグリップ力で，滑らない，安全な路面を提供します。</a:t>
            </a:r>
          </a:p>
          <a:p>
            <a:endParaRPr kumimoji="1" lang="ja-JP" altLang="en-US" dirty="0"/>
          </a:p>
          <a:p>
            <a:r>
              <a:rPr kumimoji="1" lang="ja-JP" altLang="en-US" dirty="0"/>
              <a:t>ローラーブラシで簡単に施工できるため、専門の作業員を必要としません。</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5A9A562B-AB54-4632-ADEB-4BC95F7AD9B6}" type="slidenum">
              <a:rPr lang="en-US" altLang="ja-JP" smtClean="0"/>
              <a:pPr>
                <a:defRPr/>
              </a:pPr>
              <a:t>30</a:t>
            </a:fld>
            <a:endParaRPr lang="en-US" altLang="ja-JP"/>
          </a:p>
        </p:txBody>
      </p:sp>
    </p:spTree>
    <p:extLst>
      <p:ext uri="{BB962C8B-B14F-4D97-AF65-F5344CB8AC3E}">
        <p14:creationId xmlns:p14="http://schemas.microsoft.com/office/powerpoint/2010/main" val="3746818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EG</a:t>
            </a:r>
            <a:r>
              <a:rPr kumimoji="1" lang="ja-JP" altLang="en-US" dirty="0"/>
              <a:t>カラーは，</a:t>
            </a:r>
            <a:r>
              <a:rPr kumimoji="1" lang="en-US" altLang="ja-JP" dirty="0"/>
              <a:t>7</a:t>
            </a:r>
            <a:r>
              <a:rPr kumimoji="1" lang="ja-JP" altLang="en-US" dirty="0"/>
              <a:t>色を用意してます．</a:t>
            </a:r>
            <a:endParaRPr kumimoji="1" lang="en-US" altLang="ja-JP" dirty="0"/>
          </a:p>
          <a:p>
            <a:endParaRPr kumimoji="1" lang="en-US" altLang="ja-JP" dirty="0"/>
          </a:p>
          <a:p>
            <a:r>
              <a:rPr kumimoji="1" lang="en-US" altLang="ja-JP" dirty="0"/>
              <a:t>1</a:t>
            </a:r>
            <a:r>
              <a:rPr kumimoji="1" lang="ja-JP" altLang="en-US" dirty="0"/>
              <a:t>袋の容量は，</a:t>
            </a:r>
            <a:r>
              <a:rPr kumimoji="1" lang="en-US" altLang="ja-JP" dirty="0"/>
              <a:t>2kg</a:t>
            </a:r>
            <a:r>
              <a:rPr kumimoji="1" lang="ja-JP" altLang="en-US" dirty="0"/>
              <a:t>になります．</a:t>
            </a:r>
            <a:endParaRPr kumimoji="1" lang="en-US" altLang="ja-JP" dirty="0"/>
          </a:p>
          <a:p>
            <a:endParaRPr kumimoji="1" lang="en-US" altLang="ja-JP" dirty="0"/>
          </a:p>
          <a:p>
            <a:r>
              <a:rPr kumimoji="1" lang="en-US" altLang="ja-JP" dirty="0"/>
              <a:t>EG</a:t>
            </a:r>
            <a:r>
              <a:rPr kumimoji="1" lang="ja-JP" altLang="en-US" dirty="0"/>
              <a:t>カラーの乾燥時間は</a:t>
            </a:r>
            <a:r>
              <a:rPr kumimoji="1" lang="en-US" altLang="ja-JP" dirty="0"/>
              <a:t>1</a:t>
            </a:r>
            <a:r>
              <a:rPr kumimoji="1" lang="ja-JP" altLang="en-US" dirty="0"/>
              <a:t>～二時間になります．</a:t>
            </a:r>
            <a:endParaRPr kumimoji="1" lang="en-US" altLang="ja-JP" dirty="0"/>
          </a:p>
          <a:p>
            <a:endParaRPr kumimoji="1" lang="en-US" altLang="ja-JP" dirty="0"/>
          </a:p>
          <a:p>
            <a:r>
              <a:rPr kumimoji="1" lang="ja-JP" altLang="en-US" dirty="0"/>
              <a:t>車両などの交通開放は，</a:t>
            </a:r>
            <a:r>
              <a:rPr kumimoji="1" lang="en-US" altLang="ja-JP" dirty="0"/>
              <a:t>6</a:t>
            </a:r>
            <a:r>
              <a:rPr kumimoji="1" lang="ja-JP" altLang="en-US" dirty="0"/>
              <a:t>～</a:t>
            </a:r>
            <a:r>
              <a:rPr kumimoji="1" lang="en-US" altLang="ja-JP" dirty="0"/>
              <a:t>12</a:t>
            </a:r>
            <a:r>
              <a:rPr kumimoji="1" lang="ja-JP" altLang="en-US" dirty="0"/>
              <a:t>時間になります，</a:t>
            </a:r>
            <a:endParaRPr kumimoji="1" lang="en-US" altLang="ja-JP" dirty="0"/>
          </a:p>
          <a:p>
            <a:endParaRPr kumimoji="1" lang="en-US" altLang="ja-JP" dirty="0"/>
          </a:p>
          <a:p>
            <a:r>
              <a:rPr kumimoji="1" lang="en-US" altLang="ja-JP" dirty="0"/>
              <a:t>1</a:t>
            </a:r>
            <a:r>
              <a:rPr kumimoji="1" lang="ja-JP" altLang="en-US" dirty="0"/>
              <a:t>回の施工で</a:t>
            </a:r>
            <a:r>
              <a:rPr kumimoji="1" lang="en-US" altLang="ja-JP" dirty="0"/>
              <a:t>0.3kg/m2</a:t>
            </a:r>
            <a:r>
              <a:rPr kumimoji="1" lang="ja-JP" altLang="en-US" dirty="0"/>
              <a:t>を二度塗りで仕上げます．</a:t>
            </a:r>
            <a:r>
              <a:rPr kumimoji="1" lang="en-US" altLang="ja-JP" dirty="0"/>
              <a:t>(0.6kg/m2)</a:t>
            </a:r>
            <a:r>
              <a:rPr kumimoji="1" lang="ja-JP" altLang="en-US" dirty="0"/>
              <a:t>・</a:t>
            </a:r>
            <a:endParaRPr kumimoji="1" lang="en-US" altLang="ja-JP" dirty="0"/>
          </a:p>
          <a:p>
            <a:endParaRPr kumimoji="1" lang="en-US" altLang="ja-JP" dirty="0"/>
          </a:p>
          <a:p>
            <a:r>
              <a:rPr kumimoji="1" lang="en-US" altLang="ja-JP" dirty="0"/>
              <a:t>1</a:t>
            </a:r>
            <a:r>
              <a:rPr kumimoji="1" lang="ja-JP" altLang="en-US" dirty="0"/>
              <a:t>袋で，大体</a:t>
            </a:r>
            <a:r>
              <a:rPr kumimoji="1" lang="en-US" altLang="ja-JP" dirty="0"/>
              <a:t>2</a:t>
            </a:r>
            <a:r>
              <a:rPr kumimoji="1" lang="ja-JP" altLang="en-US" dirty="0"/>
              <a:t>～</a:t>
            </a:r>
            <a:r>
              <a:rPr kumimoji="1" lang="en-US" altLang="ja-JP" dirty="0"/>
              <a:t>3m2</a:t>
            </a:r>
            <a:r>
              <a:rPr kumimoji="1" lang="ja-JP" altLang="en-US" dirty="0"/>
              <a:t>を施工</a:t>
            </a:r>
            <a:r>
              <a:rPr kumimoji="1" lang="en-US" altLang="ja-JP" dirty="0"/>
              <a:t>(</a:t>
            </a:r>
            <a:r>
              <a:rPr kumimoji="1" lang="ja-JP" altLang="en-US" dirty="0"/>
              <a:t>塗布</a:t>
            </a:r>
            <a:r>
              <a:rPr kumimoji="1" lang="en-US" altLang="ja-JP" dirty="0"/>
              <a:t>)</a:t>
            </a:r>
            <a:r>
              <a:rPr kumimoji="1" lang="ja-JP" altLang="en-US" dirty="0"/>
              <a:t>することが出来ます．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5A9A562B-AB54-4632-ADEB-4BC95F7AD9B6}" type="slidenum">
              <a:rPr lang="en-US" altLang="ja-JP" smtClean="0"/>
              <a:pPr>
                <a:defRPr/>
              </a:pPr>
              <a:t>31</a:t>
            </a:fld>
            <a:endParaRPr lang="en-US" altLang="ja-JP"/>
          </a:p>
        </p:txBody>
      </p:sp>
    </p:spTree>
    <p:extLst>
      <p:ext uri="{BB962C8B-B14F-4D97-AF65-F5344CB8AC3E}">
        <p14:creationId xmlns:p14="http://schemas.microsoft.com/office/powerpoint/2010/main" val="209893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EG</a:t>
            </a:r>
            <a:r>
              <a:rPr kumimoji="1" lang="ja-JP" altLang="en-US" dirty="0"/>
              <a:t>カラーによる歩道橋の舗装面のカラーの塗り直し事例</a:t>
            </a:r>
            <a:endParaRPr kumimoji="1" lang="en-US" altLang="ja-JP" dirty="0"/>
          </a:p>
          <a:p>
            <a:endParaRPr kumimoji="1" lang="en-US" altLang="ja-JP" dirty="0"/>
          </a:p>
          <a:p>
            <a:r>
              <a:rPr kumimoji="1" lang="en-US" altLang="ja-JP" dirty="0"/>
              <a:t>1</a:t>
            </a:r>
            <a:r>
              <a:rPr kumimoji="1" lang="ja-JP" altLang="en-US" dirty="0"/>
              <a:t>層のみの塗り直しでは，色のむらが出る．</a:t>
            </a:r>
            <a:endParaRPr kumimoji="1" lang="en-US" altLang="ja-JP" dirty="0"/>
          </a:p>
          <a:p>
            <a:r>
              <a:rPr kumimoji="1" lang="en-US" altLang="ja-JP" dirty="0"/>
              <a:t>5</a:t>
            </a:r>
            <a:r>
              <a:rPr kumimoji="1" lang="ja-JP" altLang="en-US" dirty="0"/>
              <a:t>月の施工事例で，乾燥は約</a:t>
            </a:r>
            <a:r>
              <a:rPr kumimoji="1" lang="en-US" altLang="ja-JP" dirty="0"/>
              <a:t>30</a:t>
            </a:r>
            <a:r>
              <a:rPr kumimoji="1" lang="ja-JP" altLang="en-US" dirty="0"/>
              <a:t>分</a:t>
            </a:r>
            <a:endParaRPr kumimoji="1" lang="en-US" altLang="ja-JP" dirty="0"/>
          </a:p>
          <a:p>
            <a:endParaRPr kumimoji="1" lang="en-US" altLang="ja-JP" dirty="0"/>
          </a:p>
          <a:p>
            <a:r>
              <a:rPr kumimoji="1" lang="ja-JP" altLang="en-US" dirty="0"/>
              <a:t>その後，</a:t>
            </a:r>
            <a:r>
              <a:rPr kumimoji="1" lang="en-US" altLang="ja-JP" dirty="0"/>
              <a:t>2</a:t>
            </a:r>
            <a:r>
              <a:rPr kumimoji="1" lang="ja-JP" altLang="en-US" dirty="0"/>
              <a:t>層目を塗り込み完成</a:t>
            </a:r>
          </a:p>
        </p:txBody>
      </p:sp>
      <p:sp>
        <p:nvSpPr>
          <p:cNvPr id="4" name="スライド番号プレースホルダー 3"/>
          <p:cNvSpPr>
            <a:spLocks noGrp="1"/>
          </p:cNvSpPr>
          <p:nvPr>
            <p:ph type="sldNum" sz="quarter" idx="5"/>
          </p:nvPr>
        </p:nvSpPr>
        <p:spPr/>
        <p:txBody>
          <a:bodyPr/>
          <a:lstStyle/>
          <a:p>
            <a:pPr>
              <a:defRPr/>
            </a:pPr>
            <a:fld id="{5A9A562B-AB54-4632-ADEB-4BC95F7AD9B6}" type="slidenum">
              <a:rPr lang="en-US" altLang="ja-JP" smtClean="0"/>
              <a:pPr>
                <a:defRPr/>
              </a:pPr>
              <a:t>32</a:t>
            </a:fld>
            <a:endParaRPr lang="en-US" altLang="ja-JP"/>
          </a:p>
        </p:txBody>
      </p:sp>
    </p:spTree>
    <p:extLst>
      <p:ext uri="{BB962C8B-B14F-4D97-AF65-F5344CB8AC3E}">
        <p14:creationId xmlns:p14="http://schemas.microsoft.com/office/powerpoint/2010/main" val="12580219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bwMode="auto">
          <a:noFill/>
          <a:ln>
            <a:miter lim="800000"/>
            <a:headEnd/>
            <a:tailEnd/>
          </a:ln>
        </p:spPr>
        <p:txBody>
          <a:bodyPr numCol="1" compatLnSpc="1">
            <a:prstTxWarp prst="textNoShape">
              <a:avLst/>
            </a:prstTxWarp>
          </a:bodyPr>
          <a:lstStyle/>
          <a:p>
            <a:fld id="{03E4E02B-A4E3-4351-ABD9-0AA0CBFADB6F}" type="slidenum">
              <a:rPr lang="en-US" altLang="ja-JP" smtClean="0">
                <a:latin typeface="Arial" charset="0"/>
                <a:ea typeface="ＭＳ Ｐゴシック" charset="-128"/>
              </a:rPr>
              <a:pPr/>
              <a:t>33</a:t>
            </a:fld>
            <a:endParaRPr lang="en-US" altLang="ja-JP">
              <a:latin typeface="Arial" charset="0"/>
              <a:ea typeface="ＭＳ Ｐゴシック" charset="-128"/>
            </a:endParaRPr>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bwMode="auto">
          <a:noFill/>
        </p:spPr>
        <p:txBody>
          <a:bodyPr numCol="1" compatLnSpc="1">
            <a:prstTxWarp prst="textNoShape">
              <a:avLst/>
            </a:prstTxWarp>
          </a:bodyPr>
          <a:lstStyle/>
          <a:p>
            <a:pPr eaLnBrk="1" hangingPunct="1"/>
            <a:r>
              <a:rPr lang="ja-JP" altLang="en-US" dirty="0">
                <a:latin typeface="Arial" charset="0"/>
                <a:ea typeface="ＭＳ Ｐ明朝" pitchFamily="18" charset="-128"/>
              </a:rPr>
              <a:t>道路の路面における安心安全を目指し，様々な用途に応じた補修材料を製造・販売してます．</a:t>
            </a:r>
            <a:endParaRPr lang="en-US" altLang="ja-JP" dirty="0">
              <a:latin typeface="Arial" charset="0"/>
              <a:ea typeface="ＭＳ Ｐ明朝" pitchFamily="18" charset="-128"/>
            </a:endParaRPr>
          </a:p>
          <a:p>
            <a:pPr eaLnBrk="1" hangingPunct="1"/>
            <a:endParaRPr lang="en-US" altLang="ja-JP" dirty="0">
              <a:latin typeface="Arial" charset="0"/>
              <a:ea typeface="ＭＳ Ｐ明朝" pitchFamily="18" charset="-128"/>
            </a:endParaRPr>
          </a:p>
          <a:p>
            <a:pPr eaLnBrk="1" hangingPunct="1"/>
            <a:r>
              <a:rPr lang="ja-JP" altLang="en-US" dirty="0">
                <a:latin typeface="Arial" charset="0"/>
                <a:ea typeface="ＭＳ Ｐ明朝" pitchFamily="18" charset="-128"/>
              </a:rPr>
              <a:t>ここで紹介した内容は，常温で簡単に現場施工出来，補修によって延命を図る目的です．</a:t>
            </a:r>
            <a:endParaRPr lang="en-US" altLang="ja-JP" dirty="0">
              <a:latin typeface="Arial" charset="0"/>
              <a:ea typeface="ＭＳ Ｐ明朝" pitchFamily="18" charset="-128"/>
            </a:endParaRPr>
          </a:p>
          <a:p>
            <a:pPr eaLnBrk="1" hangingPunct="1"/>
            <a:endParaRPr lang="en-US" altLang="ja-JP" dirty="0">
              <a:latin typeface="Arial" charset="0"/>
              <a:ea typeface="ＭＳ Ｐ明朝" pitchFamily="18" charset="-128"/>
            </a:endParaRPr>
          </a:p>
          <a:p>
            <a:pPr eaLnBrk="1" hangingPunct="1"/>
            <a:r>
              <a:rPr lang="ja-JP" altLang="en-US" dirty="0">
                <a:latin typeface="Arial" charset="0"/>
                <a:ea typeface="ＭＳ Ｐ明朝" pitchFamily="18" charset="-128"/>
              </a:rPr>
              <a:t>この他，長寿命に繫がる舗装の改質アスファルトや橋面舗装の防水材料なども取り扱ってますので，</a:t>
            </a:r>
            <a:endParaRPr lang="en-US" altLang="ja-JP" dirty="0">
              <a:latin typeface="Arial" charset="0"/>
              <a:ea typeface="ＭＳ Ｐ明朝" pitchFamily="18" charset="-128"/>
            </a:endParaRPr>
          </a:p>
          <a:p>
            <a:pPr eaLnBrk="1" hangingPunct="1"/>
            <a:endParaRPr lang="en-US" altLang="ja-JP" dirty="0">
              <a:latin typeface="Arial" charset="0"/>
              <a:ea typeface="ＭＳ Ｐ明朝" pitchFamily="18" charset="-128"/>
            </a:endParaRPr>
          </a:p>
          <a:p>
            <a:pPr eaLnBrk="1" hangingPunct="1"/>
            <a:r>
              <a:rPr lang="ja-JP" altLang="en-US" dirty="0">
                <a:latin typeface="Arial" charset="0"/>
                <a:ea typeface="ＭＳ Ｐ明朝" pitchFamily="18" charset="-128"/>
              </a:rPr>
              <a:t>ご要望や質問などがあれば，谷や阿部まで問い合わせ下さい．</a:t>
            </a:r>
            <a:endParaRPr lang="ja-JP" altLang="ja-JP" dirty="0">
              <a:latin typeface="Arial" charset="0"/>
              <a:ea typeface="ＭＳ Ｐ明朝" pitchFamily="18" charset="-128"/>
            </a:endParaRPr>
          </a:p>
        </p:txBody>
      </p:sp>
    </p:spTree>
    <p:extLst>
      <p:ext uri="{BB962C8B-B14F-4D97-AF65-F5344CB8AC3E}">
        <p14:creationId xmlns:p14="http://schemas.microsoft.com/office/powerpoint/2010/main" val="13729731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bwMode="auto">
          <a:noFill/>
          <a:ln>
            <a:miter lim="800000"/>
            <a:headEnd/>
            <a:tailEnd/>
          </a:ln>
        </p:spPr>
        <p:txBody>
          <a:bodyPr numCol="1" compatLnSpc="1">
            <a:prstTxWarp prst="textNoShape">
              <a:avLst/>
            </a:prstTxWarp>
          </a:bodyPr>
          <a:lstStyle/>
          <a:p>
            <a:fld id="{03E4E02B-A4E3-4351-ABD9-0AA0CBFADB6F}" type="slidenum">
              <a:rPr lang="en-US" altLang="ja-JP" smtClean="0">
                <a:latin typeface="Arial" charset="0"/>
                <a:ea typeface="ＭＳ Ｐゴシック" charset="-128"/>
              </a:rPr>
              <a:pPr/>
              <a:t>34</a:t>
            </a:fld>
            <a:endParaRPr lang="en-US" altLang="ja-JP">
              <a:latin typeface="Arial" charset="0"/>
              <a:ea typeface="ＭＳ Ｐゴシック" charset="-128"/>
            </a:endParaRPr>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bwMode="auto">
          <a:noFill/>
        </p:spPr>
        <p:txBody>
          <a:bodyPr numCol="1" compatLnSpc="1">
            <a:prstTxWarp prst="textNoShape">
              <a:avLst/>
            </a:prstTxWarp>
          </a:bodyPr>
          <a:lstStyle/>
          <a:p>
            <a:pPr eaLnBrk="1" hangingPunct="1"/>
            <a:endParaRPr lang="ja-JP" altLang="ja-JP">
              <a:latin typeface="Arial" charset="0"/>
              <a:ea typeface="ＭＳ Ｐ明朝" pitchFamily="18" charset="-128"/>
            </a:endParaRPr>
          </a:p>
        </p:txBody>
      </p:sp>
    </p:spTree>
    <p:extLst>
      <p:ext uri="{BB962C8B-B14F-4D97-AF65-F5344CB8AC3E}">
        <p14:creationId xmlns:p14="http://schemas.microsoft.com/office/powerpoint/2010/main" val="1439188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創立記念日</a:t>
            </a:r>
            <a:endParaRPr kumimoji="1" lang="en-US" altLang="ja-JP" dirty="0"/>
          </a:p>
          <a:p>
            <a:r>
              <a:rPr kumimoji="1" lang="ja-JP" altLang="en-US" dirty="0"/>
              <a:t>資本金：</a:t>
            </a:r>
            <a:r>
              <a:rPr kumimoji="1" lang="en-US" altLang="ja-JP" dirty="0"/>
              <a:t>75</a:t>
            </a:r>
            <a:r>
              <a:rPr kumimoji="1" lang="ja-JP" altLang="en-US" dirty="0"/>
              <a:t>億円</a:t>
            </a:r>
            <a:endParaRPr kumimoji="1" lang="en-US" altLang="ja-JP" dirty="0"/>
          </a:p>
          <a:p>
            <a:r>
              <a:rPr kumimoji="1" lang="ja-JP" altLang="en-US" dirty="0"/>
              <a:t>社長</a:t>
            </a:r>
            <a:endParaRPr kumimoji="1" lang="en-US" altLang="ja-JP" dirty="0"/>
          </a:p>
          <a:p>
            <a:r>
              <a:rPr kumimoji="1" lang="ja-JP" altLang="en-US" dirty="0"/>
              <a:t>社員数　９４７名</a:t>
            </a:r>
          </a:p>
        </p:txBody>
      </p:sp>
      <p:sp>
        <p:nvSpPr>
          <p:cNvPr id="4" name="スライド番号プレースホルダー 3"/>
          <p:cNvSpPr>
            <a:spLocks noGrp="1"/>
          </p:cNvSpPr>
          <p:nvPr>
            <p:ph type="sldNum" sz="quarter" idx="5"/>
          </p:nvPr>
        </p:nvSpPr>
        <p:spPr/>
        <p:txBody>
          <a:bodyPr/>
          <a:lstStyle/>
          <a:p>
            <a:pPr>
              <a:defRPr/>
            </a:pPr>
            <a:fld id="{5A9A562B-AB54-4632-ADEB-4BC95F7AD9B6}" type="slidenum">
              <a:rPr lang="en-US" altLang="ja-JP" smtClean="0"/>
              <a:pPr>
                <a:defRPr/>
              </a:pPr>
              <a:t>4</a:t>
            </a:fld>
            <a:endParaRPr lang="en-US" altLang="ja-JP"/>
          </a:p>
        </p:txBody>
      </p:sp>
    </p:spTree>
    <p:extLst>
      <p:ext uri="{BB962C8B-B14F-4D97-AF65-F5344CB8AC3E}">
        <p14:creationId xmlns:p14="http://schemas.microsoft.com/office/powerpoint/2010/main" val="1476159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miter lim="800000"/>
            <a:headEnd/>
            <a:tailEnd/>
          </a:ln>
        </p:spPr>
        <p:txBody>
          <a:bodyPr/>
          <a:lstStyle/>
          <a:p>
            <a:fld id="{CE571816-A1BC-4D54-AB63-EA3770C80485}" type="slidenum">
              <a:rPr lang="en-US" altLang="ja-JP" smtClean="0"/>
              <a:pPr/>
              <a:t>5</a:t>
            </a:fld>
            <a:endParaRPr lang="en-US" altLang="ja-JP"/>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2107872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miter lim="800000"/>
            <a:headEnd/>
            <a:tailEnd/>
          </a:ln>
        </p:spPr>
        <p:txBody>
          <a:bodyPr/>
          <a:lstStyle/>
          <a:p>
            <a:fld id="{D8613F90-F8A3-4D41-9194-5DA575DD65DF}" type="slidenum">
              <a:rPr lang="en-US" altLang="ja-JP" smtClean="0"/>
              <a:pPr/>
              <a:t>6</a:t>
            </a:fld>
            <a:endParaRPr lang="en-US" altLang="ja-JP"/>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349593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7"/>
          <p:cNvSpPr>
            <a:spLocks noGrp="1" noChangeArrowheads="1"/>
          </p:cNvSpPr>
          <p:nvPr>
            <p:ph type="sldNum" sz="quarter" idx="5"/>
          </p:nvPr>
        </p:nvSpPr>
        <p:spPr>
          <a:noFill/>
          <a:ln>
            <a:miter lim="800000"/>
            <a:headEnd/>
            <a:tailEnd/>
          </a:ln>
        </p:spPr>
        <p:txBody>
          <a:bodyPr/>
          <a:lstStyle/>
          <a:p>
            <a:fld id="{B9405BE1-88A7-446D-A3E8-2360ECC8B840}" type="slidenum">
              <a:rPr lang="en-US" altLang="ja-JP" smtClean="0"/>
              <a:pPr/>
              <a:t>7</a:t>
            </a:fld>
            <a:endParaRPr lang="en-US" altLang="ja-JP"/>
          </a:p>
        </p:txBody>
      </p:sp>
      <p:sp>
        <p:nvSpPr>
          <p:cNvPr id="472066" name="Rectangle 2"/>
          <p:cNvSpPr>
            <a:spLocks noGrp="1" noRot="1" noChangeAspect="1" noChangeArrowheads="1" noTextEdit="1"/>
          </p:cNvSpPr>
          <p:nvPr>
            <p:ph type="sldImg"/>
          </p:nvPr>
        </p:nvSpPr>
        <p:spPr>
          <a:ln/>
        </p:spPr>
      </p:sp>
      <p:sp>
        <p:nvSpPr>
          <p:cNvPr id="472067" name="Rectangle 3"/>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3299810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5A9A562B-AB54-4632-ADEB-4BC95F7AD9B6}" type="slidenum">
              <a:rPr lang="en-US" altLang="ja-JP" smtClean="0"/>
              <a:pPr>
                <a:defRPr/>
              </a:pPr>
              <a:t>8</a:t>
            </a:fld>
            <a:endParaRPr lang="en-US" altLang="ja-JP"/>
          </a:p>
        </p:txBody>
      </p:sp>
    </p:spTree>
    <p:extLst>
      <p:ext uri="{BB962C8B-B14F-4D97-AF65-F5344CB8AC3E}">
        <p14:creationId xmlns:p14="http://schemas.microsoft.com/office/powerpoint/2010/main" val="2708075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これは、舗装施工便覧に記されている“アスファルト舗装の補修工法の選定”の一部です。</a:t>
            </a:r>
            <a:endParaRPr lang="en-US" altLang="ja-JP" dirty="0"/>
          </a:p>
          <a:p>
            <a:endParaRPr lang="en-US" altLang="ja-JP" dirty="0"/>
          </a:p>
          <a:p>
            <a:r>
              <a:rPr lang="ja-JP" altLang="en-US" dirty="0"/>
              <a:t>基層以下の層が原因と考えられる場合、こちらの構造的対策が採用され、</a:t>
            </a:r>
            <a:endParaRPr lang="en-US" altLang="ja-JP" dirty="0"/>
          </a:p>
          <a:p>
            <a:endParaRPr lang="en-US" altLang="ja-JP" dirty="0"/>
          </a:p>
          <a:p>
            <a:r>
              <a:rPr lang="ja-JP" altLang="en-US" dirty="0"/>
              <a:t>表層のみが原因とされる場合、こちらの機能的対策が採用されますが、</a:t>
            </a:r>
            <a:endParaRPr lang="en-US" altLang="ja-JP" dirty="0"/>
          </a:p>
          <a:p>
            <a:r>
              <a:rPr lang="ja-JP" altLang="en-US" dirty="0"/>
              <a:t>この“予防的維持または応急的対策”も、機能的対策の一つとして扱われます。</a:t>
            </a:r>
            <a:endParaRPr lang="en-US" altLang="ja-JP" dirty="0"/>
          </a:p>
          <a:p>
            <a:endParaRPr lang="en-US" altLang="ja-JP" dirty="0"/>
          </a:p>
          <a:p>
            <a:endParaRPr lang="en-US" altLang="ja-JP" dirty="0"/>
          </a:p>
          <a:p>
            <a:r>
              <a:rPr lang="ja-JP" altLang="en-US" dirty="0"/>
              <a:t>今回は、“予防的維持または応急的対策”の中で、良く使われる</a:t>
            </a:r>
            <a:endParaRPr lang="en-US" altLang="ja-JP" dirty="0"/>
          </a:p>
          <a:p>
            <a:endParaRPr lang="en-US" altLang="ja-JP" dirty="0"/>
          </a:p>
          <a:p>
            <a:r>
              <a:rPr lang="ja-JP" altLang="en-US" dirty="0"/>
              <a:t>シール材注入工法、ポットホールの穴埋め工法，段差すり付け工法，水性カラー舗装</a:t>
            </a:r>
            <a:endParaRPr lang="en-US" altLang="ja-JP" dirty="0"/>
          </a:p>
          <a:p>
            <a:endParaRPr lang="en-US" altLang="ja-JP" dirty="0"/>
          </a:p>
          <a:p>
            <a:r>
              <a:rPr lang="ja-JP" altLang="en-US" dirty="0"/>
              <a:t>それぞれに対応した、当社の好評発売中の補修材料についてご紹介します。</a:t>
            </a:r>
            <a:endParaRPr lang="en-US" altLang="ja-JP" dirty="0"/>
          </a:p>
          <a:p>
            <a:endParaRPr lang="en-US" altLang="ja-JP" dirty="0"/>
          </a:p>
          <a:p>
            <a:endParaRPr lang="en-US" altLang="ja-JP" dirty="0"/>
          </a:p>
          <a:p>
            <a:endParaRPr lang="en-US" altLang="ja-JP" dirty="0"/>
          </a:p>
          <a:p>
            <a:endParaRPr kumimoji="1" lang="ja-JP" altLang="en-US" dirty="0"/>
          </a:p>
        </p:txBody>
      </p:sp>
      <p:sp>
        <p:nvSpPr>
          <p:cNvPr id="4" name="スライド番号プレースホルダ 3"/>
          <p:cNvSpPr>
            <a:spLocks noGrp="1"/>
          </p:cNvSpPr>
          <p:nvPr>
            <p:ph type="sldNum" sz="quarter" idx="10"/>
          </p:nvPr>
        </p:nvSpPr>
        <p:spPr/>
        <p:txBody>
          <a:bodyPr/>
          <a:lstStyle/>
          <a:p>
            <a:fld id="{2245B616-5B96-4A09-A183-A2281EC78B05}" type="slidenum">
              <a:rPr kumimoji="1" lang="ja-JP" altLang="en-US" smtClean="0"/>
              <a:pPr/>
              <a:t>9</a:t>
            </a:fld>
            <a:endParaRPr kumimoji="1" lang="ja-JP" altLang="en-US"/>
          </a:p>
        </p:txBody>
      </p:sp>
    </p:spTree>
    <p:extLst>
      <p:ext uri="{BB962C8B-B14F-4D97-AF65-F5344CB8AC3E}">
        <p14:creationId xmlns:p14="http://schemas.microsoft.com/office/powerpoint/2010/main" val="829325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64350"/>
            <a:chOff x="0" y="0"/>
            <a:chExt cx="5760" cy="4324"/>
          </a:xfrm>
        </p:grpSpPr>
        <p:sp>
          <p:nvSpPr>
            <p:cNvPr id="5" name="Rectangle 3"/>
            <p:cNvSpPr>
              <a:spLocks noChangeArrowheads="1"/>
            </p:cNvSpPr>
            <p:nvPr userDrawn="1"/>
          </p:nvSpPr>
          <p:spPr bwMode="white">
            <a:xfrm>
              <a:off x="0" y="331"/>
              <a:ext cx="5760" cy="3326"/>
            </a:xfrm>
            <a:prstGeom prst="rect">
              <a:avLst/>
            </a:prstGeom>
            <a:gradFill rotWithShape="0">
              <a:gsLst>
                <a:gs pos="0">
                  <a:schemeClr val="bg1"/>
                </a:gs>
                <a:gs pos="100000">
                  <a:schemeClr val="folHlink"/>
                </a:gs>
              </a:gsLst>
              <a:lin ang="5400000" scaled="1"/>
            </a:gradFill>
            <a:ln>
              <a:noFill/>
            </a:ln>
            <a:effectLst/>
            <a:extLst/>
          </p:spPr>
          <p:txBody>
            <a:bodyPr wrap="none" anchor="ctr"/>
            <a:lstStyle/>
            <a:p>
              <a:pPr>
                <a:defRPr/>
              </a:pPr>
              <a:endParaRPr lang="ja-JP" altLang="en-US"/>
            </a:p>
          </p:txBody>
        </p:sp>
        <p:sp>
          <p:nvSpPr>
            <p:cNvPr id="6" name="Rectangle 4"/>
            <p:cNvSpPr>
              <a:spLocks noChangeArrowheads="1"/>
            </p:cNvSpPr>
            <p:nvPr userDrawn="1"/>
          </p:nvSpPr>
          <p:spPr bwMode="white">
            <a:xfrm>
              <a:off x="0" y="0"/>
              <a:ext cx="5760" cy="351"/>
            </a:xfrm>
            <a:prstGeom prst="rect">
              <a:avLst/>
            </a:prstGeom>
            <a:gradFill rotWithShape="0">
              <a:gsLst>
                <a:gs pos="0">
                  <a:schemeClr val="hlink"/>
                </a:gs>
                <a:gs pos="100000">
                  <a:schemeClr val="bg1"/>
                </a:gs>
              </a:gsLst>
              <a:lin ang="5400000" scaled="1"/>
            </a:gradFill>
            <a:ln>
              <a:noFill/>
            </a:ln>
            <a:effectLst/>
            <a:extLst/>
          </p:spPr>
          <p:txBody>
            <a:bodyPr wrap="none" anchor="ctr"/>
            <a:lstStyle/>
            <a:p>
              <a:pPr>
                <a:defRPr/>
              </a:pPr>
              <a:endParaRPr lang="ja-JP" altLang="en-US"/>
            </a:p>
          </p:txBody>
        </p:sp>
        <p:sp>
          <p:nvSpPr>
            <p:cNvPr id="7" name="Freeform 5"/>
            <p:cNvSpPr>
              <a:spLocks/>
            </p:cNvSpPr>
            <p:nvPr userDrawn="1"/>
          </p:nvSpPr>
          <p:spPr bwMode="ltGray">
            <a:xfrm>
              <a:off x="0" y="1596"/>
              <a:ext cx="5760" cy="1651"/>
            </a:xfrm>
            <a:custGeom>
              <a:avLst/>
              <a:gdLst>
                <a:gd name="T0" fmla="*/ 0 w 5760"/>
                <a:gd name="T1" fmla="*/ 960 h 1651"/>
                <a:gd name="T2" fmla="*/ 773 w 5760"/>
                <a:gd name="T3" fmla="*/ 852 h 1651"/>
                <a:gd name="T4" fmla="*/ 1536 w 5760"/>
                <a:gd name="T5" fmla="*/ 594 h 1651"/>
                <a:gd name="T6" fmla="*/ 2438 w 5760"/>
                <a:gd name="T7" fmla="*/ 156 h 1651"/>
                <a:gd name="T8" fmla="*/ 2678 w 5760"/>
                <a:gd name="T9" fmla="*/ 24 h 1651"/>
                <a:gd name="T10" fmla="*/ 2816 w 5760"/>
                <a:gd name="T11" fmla="*/ 30 h 1651"/>
                <a:gd name="T12" fmla="*/ 2876 w 5760"/>
                <a:gd name="T13" fmla="*/ 0 h 1651"/>
                <a:gd name="T14" fmla="*/ 3032 w 5760"/>
                <a:gd name="T15" fmla="*/ 30 h 1651"/>
                <a:gd name="T16" fmla="*/ 3086 w 5760"/>
                <a:gd name="T17" fmla="*/ 12 h 1651"/>
                <a:gd name="T18" fmla="*/ 3183 w 5760"/>
                <a:gd name="T19" fmla="*/ 42 h 1651"/>
                <a:gd name="T20" fmla="*/ 3333 w 5760"/>
                <a:gd name="T21" fmla="*/ 120 h 1651"/>
                <a:gd name="T22" fmla="*/ 3483 w 5760"/>
                <a:gd name="T23" fmla="*/ 234 h 1651"/>
                <a:gd name="T24" fmla="*/ 3741 w 5760"/>
                <a:gd name="T25" fmla="*/ 396 h 1651"/>
                <a:gd name="T26" fmla="*/ 4156 w 5760"/>
                <a:gd name="T27" fmla="*/ 636 h 1651"/>
                <a:gd name="T28" fmla="*/ 4510 w 5760"/>
                <a:gd name="T29" fmla="*/ 768 h 1651"/>
                <a:gd name="T30" fmla="*/ 4913 w 5760"/>
                <a:gd name="T31" fmla="*/ 906 h 1651"/>
                <a:gd name="T32" fmla="*/ 5304 w 5760"/>
                <a:gd name="T33" fmla="*/ 1074 h 1651"/>
                <a:gd name="T34" fmla="*/ 5760 w 5760"/>
                <a:gd name="T35" fmla="*/ 1150 h 1651"/>
                <a:gd name="T36" fmla="*/ 5760 w 5760"/>
                <a:gd name="T37" fmla="*/ 1651 h 1651"/>
                <a:gd name="T38" fmla="*/ 0 w 5760"/>
                <a:gd name="T39" fmla="*/ 1651 h 1651"/>
                <a:gd name="T40" fmla="*/ 0 w 5760"/>
                <a:gd name="T41" fmla="*/ 960 h 1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60" h="1651">
                  <a:moveTo>
                    <a:pt x="0" y="960"/>
                  </a:moveTo>
                  <a:cubicBezTo>
                    <a:pt x="237" y="952"/>
                    <a:pt x="517" y="913"/>
                    <a:pt x="773" y="852"/>
                  </a:cubicBezTo>
                  <a:cubicBezTo>
                    <a:pt x="1029" y="791"/>
                    <a:pt x="1259" y="710"/>
                    <a:pt x="1536" y="594"/>
                  </a:cubicBezTo>
                  <a:cubicBezTo>
                    <a:pt x="1814" y="478"/>
                    <a:pt x="2247" y="251"/>
                    <a:pt x="2438" y="156"/>
                  </a:cubicBezTo>
                  <a:cubicBezTo>
                    <a:pt x="2628" y="61"/>
                    <a:pt x="2615" y="45"/>
                    <a:pt x="2678" y="24"/>
                  </a:cubicBezTo>
                  <a:cubicBezTo>
                    <a:pt x="2741" y="3"/>
                    <a:pt x="2783" y="34"/>
                    <a:pt x="2816" y="30"/>
                  </a:cubicBezTo>
                  <a:cubicBezTo>
                    <a:pt x="2849" y="26"/>
                    <a:pt x="2840" y="0"/>
                    <a:pt x="2876" y="0"/>
                  </a:cubicBezTo>
                  <a:cubicBezTo>
                    <a:pt x="2912" y="0"/>
                    <a:pt x="2997" y="28"/>
                    <a:pt x="3032" y="30"/>
                  </a:cubicBezTo>
                  <a:cubicBezTo>
                    <a:pt x="3067" y="32"/>
                    <a:pt x="3061" y="10"/>
                    <a:pt x="3086" y="12"/>
                  </a:cubicBezTo>
                  <a:cubicBezTo>
                    <a:pt x="3112" y="14"/>
                    <a:pt x="3142" y="24"/>
                    <a:pt x="3183" y="42"/>
                  </a:cubicBezTo>
                  <a:cubicBezTo>
                    <a:pt x="3224" y="60"/>
                    <a:pt x="3283" y="88"/>
                    <a:pt x="3333" y="120"/>
                  </a:cubicBezTo>
                  <a:cubicBezTo>
                    <a:pt x="3383" y="152"/>
                    <a:pt x="3415" y="188"/>
                    <a:pt x="3483" y="234"/>
                  </a:cubicBezTo>
                  <a:cubicBezTo>
                    <a:pt x="3551" y="280"/>
                    <a:pt x="3629" y="329"/>
                    <a:pt x="3741" y="396"/>
                  </a:cubicBezTo>
                  <a:cubicBezTo>
                    <a:pt x="3854" y="463"/>
                    <a:pt x="4028" y="574"/>
                    <a:pt x="4156" y="636"/>
                  </a:cubicBezTo>
                  <a:cubicBezTo>
                    <a:pt x="4284" y="698"/>
                    <a:pt x="4384" y="723"/>
                    <a:pt x="4510" y="768"/>
                  </a:cubicBezTo>
                  <a:cubicBezTo>
                    <a:pt x="4637" y="813"/>
                    <a:pt x="4781" y="855"/>
                    <a:pt x="4913" y="906"/>
                  </a:cubicBezTo>
                  <a:cubicBezTo>
                    <a:pt x="5045" y="957"/>
                    <a:pt x="5163" y="1033"/>
                    <a:pt x="5304" y="1074"/>
                  </a:cubicBezTo>
                  <a:cubicBezTo>
                    <a:pt x="5445" y="1115"/>
                    <a:pt x="5543" y="1125"/>
                    <a:pt x="5760" y="1150"/>
                  </a:cubicBezTo>
                  <a:cubicBezTo>
                    <a:pt x="5760" y="1400"/>
                    <a:pt x="5760" y="1651"/>
                    <a:pt x="5760" y="1651"/>
                  </a:cubicBezTo>
                  <a:lnTo>
                    <a:pt x="0" y="1651"/>
                  </a:lnTo>
                  <a:lnTo>
                    <a:pt x="0" y="960"/>
                  </a:lnTo>
                  <a:close/>
                </a:path>
              </a:pathLst>
            </a:custGeom>
            <a:gradFill rotWithShape="0">
              <a:gsLst>
                <a:gs pos="0">
                  <a:schemeClr val="bg2"/>
                </a:gs>
                <a:gs pos="100000">
                  <a:schemeClr val="bg2">
                    <a:gamma/>
                    <a:shade val="66667"/>
                    <a:invGamma/>
                  </a:schemeClr>
                </a:gs>
              </a:gsLst>
              <a:lin ang="5400000" scaled="1"/>
            </a:gradFill>
            <a:ln>
              <a:noFill/>
            </a:ln>
            <a:effectLst/>
            <a:extLst/>
          </p:spPr>
          <p:txBody>
            <a:bodyPr wrap="none" anchor="ctr"/>
            <a:lstStyle/>
            <a:p>
              <a:pPr>
                <a:defRPr/>
              </a:pPr>
              <a:endParaRPr lang="ja-JP" altLang="en-US"/>
            </a:p>
          </p:txBody>
        </p:sp>
        <p:sp>
          <p:nvSpPr>
            <p:cNvPr id="8" name="Freeform 6"/>
            <p:cNvSpPr>
              <a:spLocks/>
            </p:cNvSpPr>
            <p:nvPr userDrawn="1"/>
          </p:nvSpPr>
          <p:spPr bwMode="ltGray">
            <a:xfrm>
              <a:off x="380" y="1597"/>
              <a:ext cx="2495" cy="1054"/>
            </a:xfrm>
            <a:custGeom>
              <a:avLst/>
              <a:gdLst>
                <a:gd name="T0" fmla="*/ 909 w 2495"/>
                <a:gd name="T1" fmla="*/ 650 h 1054"/>
                <a:gd name="T2" fmla="*/ 2028 w 2495"/>
                <a:gd name="T3" fmla="*/ 116 h 1054"/>
                <a:gd name="T4" fmla="*/ 2253 w 2495"/>
                <a:gd name="T5" fmla="*/ 20 h 1054"/>
                <a:gd name="T6" fmla="*/ 2304 w 2495"/>
                <a:gd name="T7" fmla="*/ 8 h 1054"/>
                <a:gd name="T8" fmla="*/ 2388 w 2495"/>
                <a:gd name="T9" fmla="*/ 20 h 1054"/>
                <a:gd name="T10" fmla="*/ 2490 w 2495"/>
                <a:gd name="T11" fmla="*/ 8 h 1054"/>
                <a:gd name="T12" fmla="*/ 2424 w 2495"/>
                <a:gd name="T13" fmla="*/ 62 h 1054"/>
                <a:gd name="T14" fmla="*/ 2349 w 2495"/>
                <a:gd name="T15" fmla="*/ 158 h 1054"/>
                <a:gd name="T16" fmla="*/ 2295 w 2495"/>
                <a:gd name="T17" fmla="*/ 182 h 1054"/>
                <a:gd name="T18" fmla="*/ 2271 w 2495"/>
                <a:gd name="T19" fmla="*/ 251 h 1054"/>
                <a:gd name="T20" fmla="*/ 2304 w 2495"/>
                <a:gd name="T21" fmla="*/ 332 h 1054"/>
                <a:gd name="T22" fmla="*/ 2253 w 2495"/>
                <a:gd name="T23" fmla="*/ 326 h 1054"/>
                <a:gd name="T24" fmla="*/ 2226 w 2495"/>
                <a:gd name="T25" fmla="*/ 386 h 1054"/>
                <a:gd name="T26" fmla="*/ 2130 w 2495"/>
                <a:gd name="T27" fmla="*/ 491 h 1054"/>
                <a:gd name="T28" fmla="*/ 1980 w 2495"/>
                <a:gd name="T29" fmla="*/ 710 h 1054"/>
                <a:gd name="T30" fmla="*/ 1884 w 2495"/>
                <a:gd name="T31" fmla="*/ 758 h 1054"/>
                <a:gd name="T32" fmla="*/ 1782 w 2495"/>
                <a:gd name="T33" fmla="*/ 845 h 1054"/>
                <a:gd name="T34" fmla="*/ 1629 w 2495"/>
                <a:gd name="T35" fmla="*/ 959 h 1054"/>
                <a:gd name="T36" fmla="*/ 1458 w 2495"/>
                <a:gd name="T37" fmla="*/ 1052 h 1054"/>
                <a:gd name="T38" fmla="*/ 1560 w 2495"/>
                <a:gd name="T39" fmla="*/ 932 h 1054"/>
                <a:gd name="T40" fmla="*/ 1701 w 2495"/>
                <a:gd name="T41" fmla="*/ 770 h 1054"/>
                <a:gd name="T42" fmla="*/ 1785 w 2495"/>
                <a:gd name="T43" fmla="*/ 644 h 1054"/>
                <a:gd name="T44" fmla="*/ 1935 w 2495"/>
                <a:gd name="T45" fmla="*/ 476 h 1054"/>
                <a:gd name="T46" fmla="*/ 2034 w 2495"/>
                <a:gd name="T47" fmla="*/ 350 h 1054"/>
                <a:gd name="T48" fmla="*/ 2016 w 2495"/>
                <a:gd name="T49" fmla="*/ 323 h 1054"/>
                <a:gd name="T50" fmla="*/ 1947 w 2495"/>
                <a:gd name="T51" fmla="*/ 434 h 1054"/>
                <a:gd name="T52" fmla="*/ 1821 w 2495"/>
                <a:gd name="T53" fmla="*/ 587 h 1054"/>
                <a:gd name="T54" fmla="*/ 1704 w 2495"/>
                <a:gd name="T55" fmla="*/ 662 h 1054"/>
                <a:gd name="T56" fmla="*/ 1620 w 2495"/>
                <a:gd name="T57" fmla="*/ 761 h 1054"/>
                <a:gd name="T58" fmla="*/ 1584 w 2495"/>
                <a:gd name="T59" fmla="*/ 728 h 1054"/>
                <a:gd name="T60" fmla="*/ 1731 w 2495"/>
                <a:gd name="T61" fmla="*/ 581 h 1054"/>
                <a:gd name="T62" fmla="*/ 1851 w 2495"/>
                <a:gd name="T63" fmla="*/ 467 h 1054"/>
                <a:gd name="T64" fmla="*/ 1875 w 2495"/>
                <a:gd name="T65" fmla="*/ 413 h 1054"/>
                <a:gd name="T66" fmla="*/ 1788 w 2495"/>
                <a:gd name="T67" fmla="*/ 515 h 1054"/>
                <a:gd name="T68" fmla="*/ 1689 w 2495"/>
                <a:gd name="T69" fmla="*/ 611 h 1054"/>
                <a:gd name="T70" fmla="*/ 1605 w 2495"/>
                <a:gd name="T71" fmla="*/ 665 h 1054"/>
                <a:gd name="T72" fmla="*/ 1689 w 2495"/>
                <a:gd name="T73" fmla="*/ 548 h 1054"/>
                <a:gd name="T74" fmla="*/ 1746 w 2495"/>
                <a:gd name="T75" fmla="*/ 506 h 1054"/>
                <a:gd name="T76" fmla="*/ 1596 w 2495"/>
                <a:gd name="T77" fmla="*/ 611 h 1054"/>
                <a:gd name="T78" fmla="*/ 1542 w 2495"/>
                <a:gd name="T79" fmla="*/ 689 h 1054"/>
                <a:gd name="T80" fmla="*/ 1500 w 2495"/>
                <a:gd name="T81" fmla="*/ 632 h 1054"/>
                <a:gd name="T82" fmla="*/ 1590 w 2495"/>
                <a:gd name="T83" fmla="*/ 563 h 1054"/>
                <a:gd name="T84" fmla="*/ 1704 w 2495"/>
                <a:gd name="T85" fmla="*/ 476 h 1054"/>
                <a:gd name="T86" fmla="*/ 1659 w 2495"/>
                <a:gd name="T87" fmla="*/ 485 h 1054"/>
                <a:gd name="T88" fmla="*/ 1596 w 2495"/>
                <a:gd name="T89" fmla="*/ 524 h 1054"/>
                <a:gd name="T90" fmla="*/ 1530 w 2495"/>
                <a:gd name="T91" fmla="*/ 560 h 1054"/>
                <a:gd name="T92" fmla="*/ 1470 w 2495"/>
                <a:gd name="T93" fmla="*/ 623 h 1054"/>
                <a:gd name="T94" fmla="*/ 1401 w 2495"/>
                <a:gd name="T95" fmla="*/ 662 h 1054"/>
                <a:gd name="T96" fmla="*/ 1362 w 2495"/>
                <a:gd name="T97" fmla="*/ 665 h 1054"/>
                <a:gd name="T98" fmla="*/ 1263 w 2495"/>
                <a:gd name="T99" fmla="*/ 653 h 1054"/>
                <a:gd name="T100" fmla="*/ 1194 w 2495"/>
                <a:gd name="T101" fmla="*/ 668 h 1054"/>
                <a:gd name="T102" fmla="*/ 879 w 2495"/>
                <a:gd name="T103" fmla="*/ 788 h 1054"/>
                <a:gd name="T104" fmla="*/ 492 w 2495"/>
                <a:gd name="T105" fmla="*/ 917 h 1054"/>
                <a:gd name="T106" fmla="*/ 657 w 2495"/>
                <a:gd name="T107" fmla="*/ 851 h 1054"/>
                <a:gd name="T108" fmla="*/ 1035 w 2495"/>
                <a:gd name="T109" fmla="*/ 716 h 1054"/>
                <a:gd name="T110" fmla="*/ 1062 w 2495"/>
                <a:gd name="T111" fmla="*/ 689 h 1054"/>
                <a:gd name="T112" fmla="*/ 714 w 2495"/>
                <a:gd name="T113" fmla="*/ 806 h 1054"/>
                <a:gd name="T114" fmla="*/ 288 w 2495"/>
                <a:gd name="T115" fmla="*/ 905 h 1054"/>
                <a:gd name="T116" fmla="*/ 207 w 2495"/>
                <a:gd name="T117" fmla="*/ 902 h 1054"/>
                <a:gd name="T118" fmla="*/ 84 w 2495"/>
                <a:gd name="T119" fmla="*/ 929 h 1054"/>
                <a:gd name="T120" fmla="*/ 135 w 2495"/>
                <a:gd name="T121" fmla="*/ 902 h 1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95" h="1054">
                  <a:moveTo>
                    <a:pt x="135" y="902"/>
                  </a:moveTo>
                  <a:cubicBezTo>
                    <a:pt x="270" y="859"/>
                    <a:pt x="683" y="732"/>
                    <a:pt x="909" y="650"/>
                  </a:cubicBezTo>
                  <a:cubicBezTo>
                    <a:pt x="1135" y="568"/>
                    <a:pt x="1305" y="499"/>
                    <a:pt x="1491" y="410"/>
                  </a:cubicBezTo>
                  <a:cubicBezTo>
                    <a:pt x="1677" y="321"/>
                    <a:pt x="1911" y="179"/>
                    <a:pt x="2028" y="116"/>
                  </a:cubicBezTo>
                  <a:cubicBezTo>
                    <a:pt x="2145" y="53"/>
                    <a:pt x="2156" y="48"/>
                    <a:pt x="2193" y="32"/>
                  </a:cubicBezTo>
                  <a:cubicBezTo>
                    <a:pt x="2230" y="16"/>
                    <a:pt x="2238" y="22"/>
                    <a:pt x="2253" y="20"/>
                  </a:cubicBezTo>
                  <a:cubicBezTo>
                    <a:pt x="2268" y="18"/>
                    <a:pt x="2278" y="22"/>
                    <a:pt x="2286" y="20"/>
                  </a:cubicBezTo>
                  <a:cubicBezTo>
                    <a:pt x="2294" y="18"/>
                    <a:pt x="2296" y="10"/>
                    <a:pt x="2304" y="8"/>
                  </a:cubicBezTo>
                  <a:cubicBezTo>
                    <a:pt x="2312" y="6"/>
                    <a:pt x="2320" y="6"/>
                    <a:pt x="2334" y="8"/>
                  </a:cubicBezTo>
                  <a:cubicBezTo>
                    <a:pt x="2348" y="10"/>
                    <a:pt x="2372" y="21"/>
                    <a:pt x="2388" y="20"/>
                  </a:cubicBezTo>
                  <a:cubicBezTo>
                    <a:pt x="2404" y="19"/>
                    <a:pt x="2416" y="4"/>
                    <a:pt x="2433" y="2"/>
                  </a:cubicBezTo>
                  <a:cubicBezTo>
                    <a:pt x="2450" y="0"/>
                    <a:pt x="2485" y="4"/>
                    <a:pt x="2490" y="8"/>
                  </a:cubicBezTo>
                  <a:cubicBezTo>
                    <a:pt x="2495" y="12"/>
                    <a:pt x="2474" y="17"/>
                    <a:pt x="2463" y="26"/>
                  </a:cubicBezTo>
                  <a:cubicBezTo>
                    <a:pt x="2452" y="35"/>
                    <a:pt x="2437" y="47"/>
                    <a:pt x="2424" y="62"/>
                  </a:cubicBezTo>
                  <a:cubicBezTo>
                    <a:pt x="2411" y="77"/>
                    <a:pt x="2397" y="103"/>
                    <a:pt x="2385" y="119"/>
                  </a:cubicBezTo>
                  <a:cubicBezTo>
                    <a:pt x="2373" y="135"/>
                    <a:pt x="2358" y="149"/>
                    <a:pt x="2349" y="158"/>
                  </a:cubicBezTo>
                  <a:cubicBezTo>
                    <a:pt x="2340" y="167"/>
                    <a:pt x="2340" y="172"/>
                    <a:pt x="2331" y="176"/>
                  </a:cubicBezTo>
                  <a:cubicBezTo>
                    <a:pt x="2322" y="180"/>
                    <a:pt x="2303" y="174"/>
                    <a:pt x="2295" y="182"/>
                  </a:cubicBezTo>
                  <a:cubicBezTo>
                    <a:pt x="2287" y="190"/>
                    <a:pt x="2284" y="216"/>
                    <a:pt x="2280" y="227"/>
                  </a:cubicBezTo>
                  <a:cubicBezTo>
                    <a:pt x="2276" y="238"/>
                    <a:pt x="2268" y="245"/>
                    <a:pt x="2271" y="251"/>
                  </a:cubicBezTo>
                  <a:cubicBezTo>
                    <a:pt x="2274" y="257"/>
                    <a:pt x="2293" y="253"/>
                    <a:pt x="2298" y="266"/>
                  </a:cubicBezTo>
                  <a:cubicBezTo>
                    <a:pt x="2303" y="279"/>
                    <a:pt x="2309" y="319"/>
                    <a:pt x="2304" y="332"/>
                  </a:cubicBezTo>
                  <a:cubicBezTo>
                    <a:pt x="2299" y="345"/>
                    <a:pt x="2273" y="345"/>
                    <a:pt x="2265" y="344"/>
                  </a:cubicBezTo>
                  <a:cubicBezTo>
                    <a:pt x="2257" y="343"/>
                    <a:pt x="2258" y="326"/>
                    <a:pt x="2253" y="326"/>
                  </a:cubicBezTo>
                  <a:cubicBezTo>
                    <a:pt x="2248" y="326"/>
                    <a:pt x="2236" y="337"/>
                    <a:pt x="2232" y="347"/>
                  </a:cubicBezTo>
                  <a:cubicBezTo>
                    <a:pt x="2228" y="357"/>
                    <a:pt x="2228" y="376"/>
                    <a:pt x="2226" y="386"/>
                  </a:cubicBezTo>
                  <a:cubicBezTo>
                    <a:pt x="2224" y="396"/>
                    <a:pt x="2236" y="390"/>
                    <a:pt x="2220" y="407"/>
                  </a:cubicBezTo>
                  <a:cubicBezTo>
                    <a:pt x="2204" y="424"/>
                    <a:pt x="2157" y="463"/>
                    <a:pt x="2130" y="491"/>
                  </a:cubicBezTo>
                  <a:cubicBezTo>
                    <a:pt x="2103" y="519"/>
                    <a:pt x="2083" y="539"/>
                    <a:pt x="2058" y="575"/>
                  </a:cubicBezTo>
                  <a:cubicBezTo>
                    <a:pt x="2033" y="611"/>
                    <a:pt x="1998" y="679"/>
                    <a:pt x="1980" y="710"/>
                  </a:cubicBezTo>
                  <a:cubicBezTo>
                    <a:pt x="1962" y="741"/>
                    <a:pt x="1966" y="756"/>
                    <a:pt x="1950" y="764"/>
                  </a:cubicBezTo>
                  <a:cubicBezTo>
                    <a:pt x="1934" y="772"/>
                    <a:pt x="1906" y="756"/>
                    <a:pt x="1884" y="758"/>
                  </a:cubicBezTo>
                  <a:cubicBezTo>
                    <a:pt x="1862" y="760"/>
                    <a:pt x="1832" y="762"/>
                    <a:pt x="1815" y="776"/>
                  </a:cubicBezTo>
                  <a:cubicBezTo>
                    <a:pt x="1798" y="790"/>
                    <a:pt x="1800" y="826"/>
                    <a:pt x="1782" y="845"/>
                  </a:cubicBezTo>
                  <a:cubicBezTo>
                    <a:pt x="1764" y="864"/>
                    <a:pt x="1730" y="871"/>
                    <a:pt x="1704" y="890"/>
                  </a:cubicBezTo>
                  <a:cubicBezTo>
                    <a:pt x="1678" y="909"/>
                    <a:pt x="1657" y="942"/>
                    <a:pt x="1629" y="959"/>
                  </a:cubicBezTo>
                  <a:cubicBezTo>
                    <a:pt x="1601" y="976"/>
                    <a:pt x="1561" y="980"/>
                    <a:pt x="1533" y="995"/>
                  </a:cubicBezTo>
                  <a:cubicBezTo>
                    <a:pt x="1505" y="1010"/>
                    <a:pt x="1469" y="1050"/>
                    <a:pt x="1458" y="1052"/>
                  </a:cubicBezTo>
                  <a:cubicBezTo>
                    <a:pt x="1447" y="1054"/>
                    <a:pt x="1450" y="1027"/>
                    <a:pt x="1467" y="1007"/>
                  </a:cubicBezTo>
                  <a:cubicBezTo>
                    <a:pt x="1484" y="987"/>
                    <a:pt x="1533" y="955"/>
                    <a:pt x="1560" y="932"/>
                  </a:cubicBezTo>
                  <a:cubicBezTo>
                    <a:pt x="1587" y="909"/>
                    <a:pt x="1606" y="893"/>
                    <a:pt x="1629" y="866"/>
                  </a:cubicBezTo>
                  <a:cubicBezTo>
                    <a:pt x="1652" y="839"/>
                    <a:pt x="1687" y="796"/>
                    <a:pt x="1701" y="770"/>
                  </a:cubicBezTo>
                  <a:cubicBezTo>
                    <a:pt x="1715" y="744"/>
                    <a:pt x="1699" y="731"/>
                    <a:pt x="1713" y="710"/>
                  </a:cubicBezTo>
                  <a:cubicBezTo>
                    <a:pt x="1727" y="689"/>
                    <a:pt x="1759" y="671"/>
                    <a:pt x="1785" y="644"/>
                  </a:cubicBezTo>
                  <a:cubicBezTo>
                    <a:pt x="1811" y="617"/>
                    <a:pt x="1844" y="573"/>
                    <a:pt x="1869" y="545"/>
                  </a:cubicBezTo>
                  <a:cubicBezTo>
                    <a:pt x="1894" y="517"/>
                    <a:pt x="1918" y="500"/>
                    <a:pt x="1935" y="476"/>
                  </a:cubicBezTo>
                  <a:cubicBezTo>
                    <a:pt x="1952" y="452"/>
                    <a:pt x="1955" y="422"/>
                    <a:pt x="1971" y="401"/>
                  </a:cubicBezTo>
                  <a:cubicBezTo>
                    <a:pt x="1987" y="380"/>
                    <a:pt x="2019" y="364"/>
                    <a:pt x="2034" y="350"/>
                  </a:cubicBezTo>
                  <a:cubicBezTo>
                    <a:pt x="2049" y="336"/>
                    <a:pt x="2064" y="318"/>
                    <a:pt x="2061" y="314"/>
                  </a:cubicBezTo>
                  <a:cubicBezTo>
                    <a:pt x="2058" y="310"/>
                    <a:pt x="2031" y="314"/>
                    <a:pt x="2016" y="323"/>
                  </a:cubicBezTo>
                  <a:cubicBezTo>
                    <a:pt x="2001" y="332"/>
                    <a:pt x="1982" y="350"/>
                    <a:pt x="1971" y="368"/>
                  </a:cubicBezTo>
                  <a:cubicBezTo>
                    <a:pt x="1960" y="386"/>
                    <a:pt x="1960" y="412"/>
                    <a:pt x="1947" y="434"/>
                  </a:cubicBezTo>
                  <a:cubicBezTo>
                    <a:pt x="1934" y="456"/>
                    <a:pt x="1914" y="475"/>
                    <a:pt x="1893" y="500"/>
                  </a:cubicBezTo>
                  <a:cubicBezTo>
                    <a:pt x="1872" y="525"/>
                    <a:pt x="1841" y="565"/>
                    <a:pt x="1821" y="587"/>
                  </a:cubicBezTo>
                  <a:cubicBezTo>
                    <a:pt x="1801" y="609"/>
                    <a:pt x="1790" y="619"/>
                    <a:pt x="1770" y="632"/>
                  </a:cubicBezTo>
                  <a:cubicBezTo>
                    <a:pt x="1750" y="645"/>
                    <a:pt x="1727" y="647"/>
                    <a:pt x="1704" y="662"/>
                  </a:cubicBezTo>
                  <a:cubicBezTo>
                    <a:pt x="1681" y="677"/>
                    <a:pt x="1646" y="709"/>
                    <a:pt x="1632" y="725"/>
                  </a:cubicBezTo>
                  <a:cubicBezTo>
                    <a:pt x="1618" y="741"/>
                    <a:pt x="1627" y="754"/>
                    <a:pt x="1620" y="761"/>
                  </a:cubicBezTo>
                  <a:cubicBezTo>
                    <a:pt x="1613" y="768"/>
                    <a:pt x="1593" y="775"/>
                    <a:pt x="1587" y="770"/>
                  </a:cubicBezTo>
                  <a:cubicBezTo>
                    <a:pt x="1581" y="765"/>
                    <a:pt x="1566" y="749"/>
                    <a:pt x="1584" y="728"/>
                  </a:cubicBezTo>
                  <a:cubicBezTo>
                    <a:pt x="1602" y="707"/>
                    <a:pt x="1668" y="665"/>
                    <a:pt x="1692" y="641"/>
                  </a:cubicBezTo>
                  <a:cubicBezTo>
                    <a:pt x="1716" y="617"/>
                    <a:pt x="1714" y="599"/>
                    <a:pt x="1731" y="581"/>
                  </a:cubicBezTo>
                  <a:cubicBezTo>
                    <a:pt x="1748" y="563"/>
                    <a:pt x="1774" y="552"/>
                    <a:pt x="1794" y="533"/>
                  </a:cubicBezTo>
                  <a:cubicBezTo>
                    <a:pt x="1814" y="514"/>
                    <a:pt x="1837" y="482"/>
                    <a:pt x="1851" y="467"/>
                  </a:cubicBezTo>
                  <a:cubicBezTo>
                    <a:pt x="1865" y="452"/>
                    <a:pt x="1874" y="452"/>
                    <a:pt x="1878" y="443"/>
                  </a:cubicBezTo>
                  <a:cubicBezTo>
                    <a:pt x="1882" y="434"/>
                    <a:pt x="1882" y="413"/>
                    <a:pt x="1875" y="413"/>
                  </a:cubicBezTo>
                  <a:cubicBezTo>
                    <a:pt x="1868" y="413"/>
                    <a:pt x="1847" y="426"/>
                    <a:pt x="1833" y="443"/>
                  </a:cubicBezTo>
                  <a:cubicBezTo>
                    <a:pt x="1819" y="460"/>
                    <a:pt x="1804" y="495"/>
                    <a:pt x="1788" y="515"/>
                  </a:cubicBezTo>
                  <a:cubicBezTo>
                    <a:pt x="1772" y="535"/>
                    <a:pt x="1751" y="550"/>
                    <a:pt x="1734" y="566"/>
                  </a:cubicBezTo>
                  <a:cubicBezTo>
                    <a:pt x="1717" y="582"/>
                    <a:pt x="1704" y="595"/>
                    <a:pt x="1689" y="611"/>
                  </a:cubicBezTo>
                  <a:cubicBezTo>
                    <a:pt x="1674" y="627"/>
                    <a:pt x="1655" y="656"/>
                    <a:pt x="1641" y="665"/>
                  </a:cubicBezTo>
                  <a:cubicBezTo>
                    <a:pt x="1627" y="674"/>
                    <a:pt x="1609" y="674"/>
                    <a:pt x="1605" y="665"/>
                  </a:cubicBezTo>
                  <a:cubicBezTo>
                    <a:pt x="1601" y="656"/>
                    <a:pt x="1603" y="627"/>
                    <a:pt x="1617" y="608"/>
                  </a:cubicBezTo>
                  <a:cubicBezTo>
                    <a:pt x="1631" y="589"/>
                    <a:pt x="1672" y="560"/>
                    <a:pt x="1689" y="548"/>
                  </a:cubicBezTo>
                  <a:cubicBezTo>
                    <a:pt x="1706" y="536"/>
                    <a:pt x="1713" y="540"/>
                    <a:pt x="1722" y="533"/>
                  </a:cubicBezTo>
                  <a:cubicBezTo>
                    <a:pt x="1731" y="526"/>
                    <a:pt x="1752" y="507"/>
                    <a:pt x="1746" y="506"/>
                  </a:cubicBezTo>
                  <a:cubicBezTo>
                    <a:pt x="1740" y="505"/>
                    <a:pt x="1711" y="513"/>
                    <a:pt x="1686" y="530"/>
                  </a:cubicBezTo>
                  <a:cubicBezTo>
                    <a:pt x="1661" y="547"/>
                    <a:pt x="1617" y="587"/>
                    <a:pt x="1596" y="611"/>
                  </a:cubicBezTo>
                  <a:cubicBezTo>
                    <a:pt x="1575" y="635"/>
                    <a:pt x="1569" y="661"/>
                    <a:pt x="1560" y="674"/>
                  </a:cubicBezTo>
                  <a:cubicBezTo>
                    <a:pt x="1551" y="687"/>
                    <a:pt x="1549" y="694"/>
                    <a:pt x="1542" y="689"/>
                  </a:cubicBezTo>
                  <a:cubicBezTo>
                    <a:pt x="1535" y="684"/>
                    <a:pt x="1525" y="650"/>
                    <a:pt x="1518" y="641"/>
                  </a:cubicBezTo>
                  <a:cubicBezTo>
                    <a:pt x="1511" y="632"/>
                    <a:pt x="1496" y="639"/>
                    <a:pt x="1500" y="632"/>
                  </a:cubicBezTo>
                  <a:cubicBezTo>
                    <a:pt x="1504" y="625"/>
                    <a:pt x="1527" y="607"/>
                    <a:pt x="1542" y="596"/>
                  </a:cubicBezTo>
                  <a:cubicBezTo>
                    <a:pt x="1557" y="585"/>
                    <a:pt x="1571" y="574"/>
                    <a:pt x="1590" y="563"/>
                  </a:cubicBezTo>
                  <a:cubicBezTo>
                    <a:pt x="1609" y="552"/>
                    <a:pt x="1637" y="541"/>
                    <a:pt x="1656" y="527"/>
                  </a:cubicBezTo>
                  <a:cubicBezTo>
                    <a:pt x="1675" y="513"/>
                    <a:pt x="1692" y="489"/>
                    <a:pt x="1704" y="476"/>
                  </a:cubicBezTo>
                  <a:cubicBezTo>
                    <a:pt x="1716" y="463"/>
                    <a:pt x="1735" y="451"/>
                    <a:pt x="1728" y="452"/>
                  </a:cubicBezTo>
                  <a:cubicBezTo>
                    <a:pt x="1721" y="453"/>
                    <a:pt x="1673" y="473"/>
                    <a:pt x="1659" y="485"/>
                  </a:cubicBezTo>
                  <a:cubicBezTo>
                    <a:pt x="1645" y="497"/>
                    <a:pt x="1652" y="517"/>
                    <a:pt x="1641" y="524"/>
                  </a:cubicBezTo>
                  <a:cubicBezTo>
                    <a:pt x="1630" y="531"/>
                    <a:pt x="1608" y="518"/>
                    <a:pt x="1596" y="524"/>
                  </a:cubicBezTo>
                  <a:cubicBezTo>
                    <a:pt x="1584" y="530"/>
                    <a:pt x="1583" y="554"/>
                    <a:pt x="1572" y="560"/>
                  </a:cubicBezTo>
                  <a:cubicBezTo>
                    <a:pt x="1561" y="566"/>
                    <a:pt x="1541" y="553"/>
                    <a:pt x="1530" y="560"/>
                  </a:cubicBezTo>
                  <a:cubicBezTo>
                    <a:pt x="1519" y="567"/>
                    <a:pt x="1516" y="594"/>
                    <a:pt x="1506" y="605"/>
                  </a:cubicBezTo>
                  <a:cubicBezTo>
                    <a:pt x="1496" y="616"/>
                    <a:pt x="1481" y="611"/>
                    <a:pt x="1470" y="623"/>
                  </a:cubicBezTo>
                  <a:cubicBezTo>
                    <a:pt x="1459" y="635"/>
                    <a:pt x="1448" y="671"/>
                    <a:pt x="1437" y="677"/>
                  </a:cubicBezTo>
                  <a:cubicBezTo>
                    <a:pt x="1426" y="683"/>
                    <a:pt x="1406" y="671"/>
                    <a:pt x="1401" y="662"/>
                  </a:cubicBezTo>
                  <a:cubicBezTo>
                    <a:pt x="1396" y="653"/>
                    <a:pt x="1410" y="623"/>
                    <a:pt x="1404" y="623"/>
                  </a:cubicBezTo>
                  <a:cubicBezTo>
                    <a:pt x="1398" y="623"/>
                    <a:pt x="1384" y="656"/>
                    <a:pt x="1362" y="665"/>
                  </a:cubicBezTo>
                  <a:cubicBezTo>
                    <a:pt x="1340" y="674"/>
                    <a:pt x="1288" y="682"/>
                    <a:pt x="1272" y="680"/>
                  </a:cubicBezTo>
                  <a:cubicBezTo>
                    <a:pt x="1256" y="678"/>
                    <a:pt x="1268" y="660"/>
                    <a:pt x="1263" y="653"/>
                  </a:cubicBezTo>
                  <a:cubicBezTo>
                    <a:pt x="1258" y="646"/>
                    <a:pt x="1253" y="636"/>
                    <a:pt x="1242" y="638"/>
                  </a:cubicBezTo>
                  <a:cubicBezTo>
                    <a:pt x="1231" y="640"/>
                    <a:pt x="1224" y="654"/>
                    <a:pt x="1194" y="668"/>
                  </a:cubicBezTo>
                  <a:cubicBezTo>
                    <a:pt x="1164" y="682"/>
                    <a:pt x="1111" y="702"/>
                    <a:pt x="1059" y="722"/>
                  </a:cubicBezTo>
                  <a:cubicBezTo>
                    <a:pt x="1007" y="742"/>
                    <a:pt x="950" y="763"/>
                    <a:pt x="879" y="788"/>
                  </a:cubicBezTo>
                  <a:cubicBezTo>
                    <a:pt x="808" y="813"/>
                    <a:pt x="698" y="853"/>
                    <a:pt x="633" y="875"/>
                  </a:cubicBezTo>
                  <a:cubicBezTo>
                    <a:pt x="568" y="897"/>
                    <a:pt x="513" y="914"/>
                    <a:pt x="492" y="917"/>
                  </a:cubicBezTo>
                  <a:cubicBezTo>
                    <a:pt x="471" y="920"/>
                    <a:pt x="477" y="904"/>
                    <a:pt x="504" y="893"/>
                  </a:cubicBezTo>
                  <a:cubicBezTo>
                    <a:pt x="531" y="882"/>
                    <a:pt x="602" y="869"/>
                    <a:pt x="657" y="851"/>
                  </a:cubicBezTo>
                  <a:cubicBezTo>
                    <a:pt x="712" y="833"/>
                    <a:pt x="774" y="807"/>
                    <a:pt x="837" y="785"/>
                  </a:cubicBezTo>
                  <a:cubicBezTo>
                    <a:pt x="900" y="763"/>
                    <a:pt x="994" y="733"/>
                    <a:pt x="1035" y="716"/>
                  </a:cubicBezTo>
                  <a:cubicBezTo>
                    <a:pt x="1076" y="699"/>
                    <a:pt x="1079" y="690"/>
                    <a:pt x="1083" y="686"/>
                  </a:cubicBezTo>
                  <a:cubicBezTo>
                    <a:pt x="1087" y="682"/>
                    <a:pt x="1091" y="679"/>
                    <a:pt x="1062" y="689"/>
                  </a:cubicBezTo>
                  <a:cubicBezTo>
                    <a:pt x="1033" y="699"/>
                    <a:pt x="964" y="727"/>
                    <a:pt x="906" y="746"/>
                  </a:cubicBezTo>
                  <a:cubicBezTo>
                    <a:pt x="848" y="765"/>
                    <a:pt x="779" y="788"/>
                    <a:pt x="714" y="806"/>
                  </a:cubicBezTo>
                  <a:cubicBezTo>
                    <a:pt x="649" y="824"/>
                    <a:pt x="584" y="838"/>
                    <a:pt x="513" y="854"/>
                  </a:cubicBezTo>
                  <a:cubicBezTo>
                    <a:pt x="442" y="870"/>
                    <a:pt x="344" y="893"/>
                    <a:pt x="288" y="905"/>
                  </a:cubicBezTo>
                  <a:cubicBezTo>
                    <a:pt x="232" y="917"/>
                    <a:pt x="190" y="926"/>
                    <a:pt x="177" y="926"/>
                  </a:cubicBezTo>
                  <a:cubicBezTo>
                    <a:pt x="164" y="926"/>
                    <a:pt x="208" y="904"/>
                    <a:pt x="207" y="902"/>
                  </a:cubicBezTo>
                  <a:cubicBezTo>
                    <a:pt x="206" y="900"/>
                    <a:pt x="188" y="907"/>
                    <a:pt x="168" y="911"/>
                  </a:cubicBezTo>
                  <a:cubicBezTo>
                    <a:pt x="148" y="915"/>
                    <a:pt x="95" y="929"/>
                    <a:pt x="84" y="929"/>
                  </a:cubicBezTo>
                  <a:cubicBezTo>
                    <a:pt x="73" y="929"/>
                    <a:pt x="91" y="912"/>
                    <a:pt x="99" y="908"/>
                  </a:cubicBezTo>
                  <a:cubicBezTo>
                    <a:pt x="107" y="904"/>
                    <a:pt x="0" y="945"/>
                    <a:pt x="135" y="902"/>
                  </a:cubicBezTo>
                  <a:close/>
                </a:path>
              </a:pathLst>
            </a:custGeom>
            <a:gradFill rotWithShape="0">
              <a:gsLst>
                <a:gs pos="0">
                  <a:schemeClr val="accent2"/>
                </a:gs>
                <a:gs pos="100000">
                  <a:schemeClr val="bg2"/>
                </a:gs>
              </a:gsLst>
              <a:lin ang="5400000" scaled="1"/>
            </a:gradFill>
            <a:ln>
              <a:noFill/>
            </a:ln>
            <a:effectLst/>
            <a:extLst/>
          </p:spPr>
          <p:txBody>
            <a:bodyPr wrap="none" anchor="ctr"/>
            <a:lstStyle/>
            <a:p>
              <a:pPr>
                <a:defRPr/>
              </a:pPr>
              <a:endParaRPr lang="ja-JP" altLang="en-US"/>
            </a:p>
          </p:txBody>
        </p:sp>
        <p:sp>
          <p:nvSpPr>
            <p:cNvPr id="9" name="Freeform 7"/>
            <p:cNvSpPr>
              <a:spLocks/>
            </p:cNvSpPr>
            <p:nvPr userDrawn="1"/>
          </p:nvSpPr>
          <p:spPr bwMode="ltGray">
            <a:xfrm>
              <a:off x="2761" y="1582"/>
              <a:ext cx="1090" cy="944"/>
            </a:xfrm>
            <a:custGeom>
              <a:avLst/>
              <a:gdLst>
                <a:gd name="T0" fmla="*/ 262 w 1090"/>
                <a:gd name="T1" fmla="*/ 29 h 944"/>
                <a:gd name="T2" fmla="*/ 310 w 1090"/>
                <a:gd name="T3" fmla="*/ 5 h 944"/>
                <a:gd name="T4" fmla="*/ 415 w 1090"/>
                <a:gd name="T5" fmla="*/ 80 h 944"/>
                <a:gd name="T6" fmla="*/ 415 w 1090"/>
                <a:gd name="T7" fmla="*/ 164 h 944"/>
                <a:gd name="T8" fmla="*/ 439 w 1090"/>
                <a:gd name="T9" fmla="*/ 239 h 944"/>
                <a:gd name="T10" fmla="*/ 532 w 1090"/>
                <a:gd name="T11" fmla="*/ 266 h 944"/>
                <a:gd name="T12" fmla="*/ 544 w 1090"/>
                <a:gd name="T13" fmla="*/ 338 h 944"/>
                <a:gd name="T14" fmla="*/ 646 w 1090"/>
                <a:gd name="T15" fmla="*/ 431 h 944"/>
                <a:gd name="T16" fmla="*/ 982 w 1090"/>
                <a:gd name="T17" fmla="*/ 641 h 944"/>
                <a:gd name="T18" fmla="*/ 1084 w 1090"/>
                <a:gd name="T19" fmla="*/ 740 h 944"/>
                <a:gd name="T20" fmla="*/ 922 w 1090"/>
                <a:gd name="T21" fmla="*/ 722 h 944"/>
                <a:gd name="T22" fmla="*/ 826 w 1090"/>
                <a:gd name="T23" fmla="*/ 740 h 944"/>
                <a:gd name="T24" fmla="*/ 607 w 1090"/>
                <a:gd name="T25" fmla="*/ 548 h 944"/>
                <a:gd name="T26" fmla="*/ 496 w 1090"/>
                <a:gd name="T27" fmla="*/ 536 h 944"/>
                <a:gd name="T28" fmla="*/ 520 w 1090"/>
                <a:gd name="T29" fmla="*/ 722 h 944"/>
                <a:gd name="T30" fmla="*/ 472 w 1090"/>
                <a:gd name="T31" fmla="*/ 800 h 944"/>
                <a:gd name="T32" fmla="*/ 364 w 1090"/>
                <a:gd name="T33" fmla="*/ 833 h 944"/>
                <a:gd name="T34" fmla="*/ 205 w 1090"/>
                <a:gd name="T35" fmla="*/ 944 h 944"/>
                <a:gd name="T36" fmla="*/ 139 w 1090"/>
                <a:gd name="T37" fmla="*/ 899 h 944"/>
                <a:gd name="T38" fmla="*/ 148 w 1090"/>
                <a:gd name="T39" fmla="*/ 818 h 944"/>
                <a:gd name="T40" fmla="*/ 103 w 1090"/>
                <a:gd name="T41" fmla="*/ 785 h 944"/>
                <a:gd name="T42" fmla="*/ 25 w 1090"/>
                <a:gd name="T43" fmla="*/ 815 h 944"/>
                <a:gd name="T44" fmla="*/ 220 w 1090"/>
                <a:gd name="T45" fmla="*/ 647 h 944"/>
                <a:gd name="T46" fmla="*/ 307 w 1090"/>
                <a:gd name="T47" fmla="*/ 542 h 944"/>
                <a:gd name="T48" fmla="*/ 235 w 1090"/>
                <a:gd name="T49" fmla="*/ 473 h 944"/>
                <a:gd name="T50" fmla="*/ 211 w 1090"/>
                <a:gd name="T51" fmla="*/ 404 h 944"/>
                <a:gd name="T52" fmla="*/ 190 w 1090"/>
                <a:gd name="T53" fmla="*/ 335 h 944"/>
                <a:gd name="T54" fmla="*/ 157 w 1090"/>
                <a:gd name="T55" fmla="*/ 296 h 944"/>
                <a:gd name="T56" fmla="*/ 148 w 1090"/>
                <a:gd name="T57" fmla="*/ 236 h 944"/>
                <a:gd name="T58" fmla="*/ 121 w 1090"/>
                <a:gd name="T59" fmla="*/ 164 h 944"/>
                <a:gd name="T60" fmla="*/ 88 w 1090"/>
                <a:gd name="T61" fmla="*/ 68 h 944"/>
                <a:gd name="T62" fmla="*/ 127 w 1090"/>
                <a:gd name="T63" fmla="*/ 89 h 944"/>
                <a:gd name="T64" fmla="*/ 139 w 1090"/>
                <a:gd name="T65" fmla="*/ 56 h 944"/>
                <a:gd name="T66" fmla="*/ 148 w 1090"/>
                <a:gd name="T67" fmla="*/ 23 h 944"/>
                <a:gd name="T68" fmla="*/ 187 w 1090"/>
                <a:gd name="T69" fmla="*/ 53 h 944"/>
                <a:gd name="T70" fmla="*/ 196 w 1090"/>
                <a:gd name="T71" fmla="*/ 107 h 944"/>
                <a:gd name="T72" fmla="*/ 244 w 1090"/>
                <a:gd name="T73" fmla="*/ 122 h 944"/>
                <a:gd name="T74" fmla="*/ 319 w 1090"/>
                <a:gd name="T75" fmla="*/ 155 h 944"/>
                <a:gd name="T76" fmla="*/ 361 w 1090"/>
                <a:gd name="T77" fmla="*/ 152 h 944"/>
                <a:gd name="T78" fmla="*/ 259 w 1090"/>
                <a:gd name="T79" fmla="*/ 92 h 944"/>
                <a:gd name="T80" fmla="*/ 220 w 1090"/>
                <a:gd name="T81" fmla="*/ 44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90" h="944">
                  <a:moveTo>
                    <a:pt x="220" y="44"/>
                  </a:moveTo>
                  <a:cubicBezTo>
                    <a:pt x="214" y="39"/>
                    <a:pt x="250" y="35"/>
                    <a:pt x="262" y="29"/>
                  </a:cubicBezTo>
                  <a:cubicBezTo>
                    <a:pt x="274" y="23"/>
                    <a:pt x="284" y="9"/>
                    <a:pt x="292" y="5"/>
                  </a:cubicBezTo>
                  <a:cubicBezTo>
                    <a:pt x="300" y="1"/>
                    <a:pt x="299" y="0"/>
                    <a:pt x="310" y="5"/>
                  </a:cubicBezTo>
                  <a:cubicBezTo>
                    <a:pt x="321" y="10"/>
                    <a:pt x="341" y="23"/>
                    <a:pt x="358" y="35"/>
                  </a:cubicBezTo>
                  <a:cubicBezTo>
                    <a:pt x="375" y="47"/>
                    <a:pt x="402" y="64"/>
                    <a:pt x="415" y="80"/>
                  </a:cubicBezTo>
                  <a:cubicBezTo>
                    <a:pt x="428" y="96"/>
                    <a:pt x="436" y="114"/>
                    <a:pt x="436" y="128"/>
                  </a:cubicBezTo>
                  <a:cubicBezTo>
                    <a:pt x="436" y="142"/>
                    <a:pt x="414" y="155"/>
                    <a:pt x="415" y="164"/>
                  </a:cubicBezTo>
                  <a:cubicBezTo>
                    <a:pt x="416" y="173"/>
                    <a:pt x="441" y="172"/>
                    <a:pt x="445" y="185"/>
                  </a:cubicBezTo>
                  <a:cubicBezTo>
                    <a:pt x="449" y="198"/>
                    <a:pt x="431" y="226"/>
                    <a:pt x="439" y="239"/>
                  </a:cubicBezTo>
                  <a:cubicBezTo>
                    <a:pt x="447" y="252"/>
                    <a:pt x="475" y="262"/>
                    <a:pt x="490" y="266"/>
                  </a:cubicBezTo>
                  <a:cubicBezTo>
                    <a:pt x="505" y="270"/>
                    <a:pt x="517" y="256"/>
                    <a:pt x="532" y="266"/>
                  </a:cubicBezTo>
                  <a:cubicBezTo>
                    <a:pt x="547" y="276"/>
                    <a:pt x="575" y="314"/>
                    <a:pt x="577" y="326"/>
                  </a:cubicBezTo>
                  <a:cubicBezTo>
                    <a:pt x="579" y="338"/>
                    <a:pt x="546" y="331"/>
                    <a:pt x="544" y="338"/>
                  </a:cubicBezTo>
                  <a:cubicBezTo>
                    <a:pt x="542" y="345"/>
                    <a:pt x="545" y="356"/>
                    <a:pt x="562" y="371"/>
                  </a:cubicBezTo>
                  <a:cubicBezTo>
                    <a:pt x="579" y="386"/>
                    <a:pt x="604" y="404"/>
                    <a:pt x="646" y="431"/>
                  </a:cubicBezTo>
                  <a:cubicBezTo>
                    <a:pt x="688" y="458"/>
                    <a:pt x="761" y="501"/>
                    <a:pt x="817" y="536"/>
                  </a:cubicBezTo>
                  <a:cubicBezTo>
                    <a:pt x="873" y="571"/>
                    <a:pt x="949" y="617"/>
                    <a:pt x="982" y="641"/>
                  </a:cubicBezTo>
                  <a:cubicBezTo>
                    <a:pt x="1015" y="665"/>
                    <a:pt x="995" y="664"/>
                    <a:pt x="1012" y="680"/>
                  </a:cubicBezTo>
                  <a:cubicBezTo>
                    <a:pt x="1029" y="696"/>
                    <a:pt x="1078" y="726"/>
                    <a:pt x="1084" y="740"/>
                  </a:cubicBezTo>
                  <a:cubicBezTo>
                    <a:pt x="1090" y="754"/>
                    <a:pt x="1078" y="767"/>
                    <a:pt x="1051" y="764"/>
                  </a:cubicBezTo>
                  <a:cubicBezTo>
                    <a:pt x="1024" y="761"/>
                    <a:pt x="950" y="724"/>
                    <a:pt x="922" y="722"/>
                  </a:cubicBezTo>
                  <a:cubicBezTo>
                    <a:pt x="894" y="720"/>
                    <a:pt x="896" y="746"/>
                    <a:pt x="880" y="749"/>
                  </a:cubicBezTo>
                  <a:cubicBezTo>
                    <a:pt x="864" y="752"/>
                    <a:pt x="858" y="758"/>
                    <a:pt x="826" y="740"/>
                  </a:cubicBezTo>
                  <a:cubicBezTo>
                    <a:pt x="794" y="722"/>
                    <a:pt x="725" y="673"/>
                    <a:pt x="688" y="641"/>
                  </a:cubicBezTo>
                  <a:cubicBezTo>
                    <a:pt x="651" y="609"/>
                    <a:pt x="630" y="570"/>
                    <a:pt x="607" y="548"/>
                  </a:cubicBezTo>
                  <a:cubicBezTo>
                    <a:pt x="584" y="526"/>
                    <a:pt x="565" y="508"/>
                    <a:pt x="547" y="506"/>
                  </a:cubicBezTo>
                  <a:cubicBezTo>
                    <a:pt x="529" y="504"/>
                    <a:pt x="510" y="515"/>
                    <a:pt x="496" y="536"/>
                  </a:cubicBezTo>
                  <a:cubicBezTo>
                    <a:pt x="482" y="557"/>
                    <a:pt x="459" y="601"/>
                    <a:pt x="463" y="632"/>
                  </a:cubicBezTo>
                  <a:cubicBezTo>
                    <a:pt x="467" y="663"/>
                    <a:pt x="514" y="695"/>
                    <a:pt x="520" y="722"/>
                  </a:cubicBezTo>
                  <a:cubicBezTo>
                    <a:pt x="526" y="749"/>
                    <a:pt x="510" y="784"/>
                    <a:pt x="502" y="797"/>
                  </a:cubicBezTo>
                  <a:cubicBezTo>
                    <a:pt x="494" y="810"/>
                    <a:pt x="480" y="802"/>
                    <a:pt x="472" y="800"/>
                  </a:cubicBezTo>
                  <a:cubicBezTo>
                    <a:pt x="464" y="798"/>
                    <a:pt x="469" y="780"/>
                    <a:pt x="451" y="785"/>
                  </a:cubicBezTo>
                  <a:cubicBezTo>
                    <a:pt x="433" y="790"/>
                    <a:pt x="393" y="814"/>
                    <a:pt x="364" y="833"/>
                  </a:cubicBezTo>
                  <a:cubicBezTo>
                    <a:pt x="335" y="852"/>
                    <a:pt x="303" y="881"/>
                    <a:pt x="277" y="899"/>
                  </a:cubicBezTo>
                  <a:cubicBezTo>
                    <a:pt x="251" y="917"/>
                    <a:pt x="222" y="944"/>
                    <a:pt x="205" y="944"/>
                  </a:cubicBezTo>
                  <a:cubicBezTo>
                    <a:pt x="188" y="944"/>
                    <a:pt x="183" y="906"/>
                    <a:pt x="172" y="899"/>
                  </a:cubicBezTo>
                  <a:cubicBezTo>
                    <a:pt x="161" y="892"/>
                    <a:pt x="150" y="901"/>
                    <a:pt x="139" y="899"/>
                  </a:cubicBezTo>
                  <a:cubicBezTo>
                    <a:pt x="128" y="897"/>
                    <a:pt x="102" y="897"/>
                    <a:pt x="103" y="884"/>
                  </a:cubicBezTo>
                  <a:cubicBezTo>
                    <a:pt x="104" y="871"/>
                    <a:pt x="133" y="839"/>
                    <a:pt x="148" y="818"/>
                  </a:cubicBezTo>
                  <a:cubicBezTo>
                    <a:pt x="163" y="797"/>
                    <a:pt x="203" y="760"/>
                    <a:pt x="196" y="755"/>
                  </a:cubicBezTo>
                  <a:cubicBezTo>
                    <a:pt x="189" y="750"/>
                    <a:pt x="133" y="768"/>
                    <a:pt x="103" y="785"/>
                  </a:cubicBezTo>
                  <a:cubicBezTo>
                    <a:pt x="73" y="802"/>
                    <a:pt x="26" y="852"/>
                    <a:pt x="13" y="857"/>
                  </a:cubicBezTo>
                  <a:cubicBezTo>
                    <a:pt x="0" y="862"/>
                    <a:pt x="5" y="836"/>
                    <a:pt x="25" y="815"/>
                  </a:cubicBezTo>
                  <a:cubicBezTo>
                    <a:pt x="45" y="794"/>
                    <a:pt x="97" y="756"/>
                    <a:pt x="130" y="728"/>
                  </a:cubicBezTo>
                  <a:cubicBezTo>
                    <a:pt x="163" y="700"/>
                    <a:pt x="199" y="671"/>
                    <a:pt x="220" y="647"/>
                  </a:cubicBezTo>
                  <a:cubicBezTo>
                    <a:pt x="241" y="623"/>
                    <a:pt x="245" y="602"/>
                    <a:pt x="259" y="584"/>
                  </a:cubicBezTo>
                  <a:cubicBezTo>
                    <a:pt x="273" y="566"/>
                    <a:pt x="301" y="556"/>
                    <a:pt x="307" y="542"/>
                  </a:cubicBezTo>
                  <a:cubicBezTo>
                    <a:pt x="313" y="528"/>
                    <a:pt x="310" y="511"/>
                    <a:pt x="298" y="500"/>
                  </a:cubicBezTo>
                  <a:cubicBezTo>
                    <a:pt x="286" y="489"/>
                    <a:pt x="240" y="485"/>
                    <a:pt x="235" y="473"/>
                  </a:cubicBezTo>
                  <a:cubicBezTo>
                    <a:pt x="230" y="461"/>
                    <a:pt x="272" y="436"/>
                    <a:pt x="268" y="425"/>
                  </a:cubicBezTo>
                  <a:cubicBezTo>
                    <a:pt x="264" y="414"/>
                    <a:pt x="218" y="414"/>
                    <a:pt x="211" y="404"/>
                  </a:cubicBezTo>
                  <a:cubicBezTo>
                    <a:pt x="204" y="394"/>
                    <a:pt x="229" y="376"/>
                    <a:pt x="226" y="365"/>
                  </a:cubicBezTo>
                  <a:cubicBezTo>
                    <a:pt x="223" y="354"/>
                    <a:pt x="196" y="343"/>
                    <a:pt x="190" y="335"/>
                  </a:cubicBezTo>
                  <a:cubicBezTo>
                    <a:pt x="184" y="327"/>
                    <a:pt x="192" y="320"/>
                    <a:pt x="187" y="314"/>
                  </a:cubicBezTo>
                  <a:cubicBezTo>
                    <a:pt x="182" y="308"/>
                    <a:pt x="167" y="304"/>
                    <a:pt x="157" y="296"/>
                  </a:cubicBezTo>
                  <a:cubicBezTo>
                    <a:pt x="147" y="288"/>
                    <a:pt x="129" y="276"/>
                    <a:pt x="127" y="266"/>
                  </a:cubicBezTo>
                  <a:cubicBezTo>
                    <a:pt x="125" y="256"/>
                    <a:pt x="144" y="246"/>
                    <a:pt x="148" y="236"/>
                  </a:cubicBezTo>
                  <a:cubicBezTo>
                    <a:pt x="152" y="226"/>
                    <a:pt x="155" y="218"/>
                    <a:pt x="151" y="206"/>
                  </a:cubicBezTo>
                  <a:cubicBezTo>
                    <a:pt x="147" y="194"/>
                    <a:pt x="134" y="178"/>
                    <a:pt x="121" y="164"/>
                  </a:cubicBezTo>
                  <a:cubicBezTo>
                    <a:pt x="108" y="150"/>
                    <a:pt x="78" y="141"/>
                    <a:pt x="73" y="125"/>
                  </a:cubicBezTo>
                  <a:cubicBezTo>
                    <a:pt x="68" y="109"/>
                    <a:pt x="78" y="68"/>
                    <a:pt x="88" y="68"/>
                  </a:cubicBezTo>
                  <a:cubicBezTo>
                    <a:pt x="98" y="68"/>
                    <a:pt x="130" y="125"/>
                    <a:pt x="136" y="128"/>
                  </a:cubicBezTo>
                  <a:cubicBezTo>
                    <a:pt x="142" y="131"/>
                    <a:pt x="132" y="100"/>
                    <a:pt x="127" y="89"/>
                  </a:cubicBezTo>
                  <a:cubicBezTo>
                    <a:pt x="122" y="78"/>
                    <a:pt x="101" y="67"/>
                    <a:pt x="103" y="62"/>
                  </a:cubicBezTo>
                  <a:cubicBezTo>
                    <a:pt x="105" y="57"/>
                    <a:pt x="135" y="61"/>
                    <a:pt x="139" y="56"/>
                  </a:cubicBezTo>
                  <a:cubicBezTo>
                    <a:pt x="143" y="51"/>
                    <a:pt x="126" y="37"/>
                    <a:pt x="127" y="32"/>
                  </a:cubicBezTo>
                  <a:cubicBezTo>
                    <a:pt x="128" y="27"/>
                    <a:pt x="142" y="20"/>
                    <a:pt x="148" y="23"/>
                  </a:cubicBezTo>
                  <a:cubicBezTo>
                    <a:pt x="154" y="26"/>
                    <a:pt x="157" y="45"/>
                    <a:pt x="163" y="50"/>
                  </a:cubicBezTo>
                  <a:cubicBezTo>
                    <a:pt x="169" y="55"/>
                    <a:pt x="186" y="42"/>
                    <a:pt x="187" y="53"/>
                  </a:cubicBezTo>
                  <a:cubicBezTo>
                    <a:pt x="188" y="64"/>
                    <a:pt x="171" y="110"/>
                    <a:pt x="172" y="119"/>
                  </a:cubicBezTo>
                  <a:cubicBezTo>
                    <a:pt x="173" y="128"/>
                    <a:pt x="190" y="112"/>
                    <a:pt x="196" y="107"/>
                  </a:cubicBezTo>
                  <a:cubicBezTo>
                    <a:pt x="202" y="102"/>
                    <a:pt x="203" y="86"/>
                    <a:pt x="211" y="89"/>
                  </a:cubicBezTo>
                  <a:cubicBezTo>
                    <a:pt x="219" y="92"/>
                    <a:pt x="237" y="112"/>
                    <a:pt x="244" y="122"/>
                  </a:cubicBezTo>
                  <a:cubicBezTo>
                    <a:pt x="251" y="132"/>
                    <a:pt x="244" y="144"/>
                    <a:pt x="256" y="149"/>
                  </a:cubicBezTo>
                  <a:cubicBezTo>
                    <a:pt x="268" y="154"/>
                    <a:pt x="307" y="148"/>
                    <a:pt x="319" y="155"/>
                  </a:cubicBezTo>
                  <a:cubicBezTo>
                    <a:pt x="331" y="162"/>
                    <a:pt x="318" y="192"/>
                    <a:pt x="325" y="191"/>
                  </a:cubicBezTo>
                  <a:cubicBezTo>
                    <a:pt x="332" y="190"/>
                    <a:pt x="362" y="160"/>
                    <a:pt x="361" y="152"/>
                  </a:cubicBezTo>
                  <a:cubicBezTo>
                    <a:pt x="360" y="144"/>
                    <a:pt x="336" y="153"/>
                    <a:pt x="319" y="143"/>
                  </a:cubicBezTo>
                  <a:cubicBezTo>
                    <a:pt x="302" y="133"/>
                    <a:pt x="262" y="105"/>
                    <a:pt x="259" y="92"/>
                  </a:cubicBezTo>
                  <a:cubicBezTo>
                    <a:pt x="256" y="79"/>
                    <a:pt x="304" y="69"/>
                    <a:pt x="298" y="62"/>
                  </a:cubicBezTo>
                  <a:cubicBezTo>
                    <a:pt x="292" y="55"/>
                    <a:pt x="226" y="49"/>
                    <a:pt x="220" y="44"/>
                  </a:cubicBezTo>
                  <a:close/>
                </a:path>
              </a:pathLst>
            </a:custGeom>
            <a:gradFill rotWithShape="0">
              <a:gsLst>
                <a:gs pos="0">
                  <a:schemeClr val="accent2"/>
                </a:gs>
                <a:gs pos="100000">
                  <a:schemeClr val="bg2"/>
                </a:gs>
              </a:gsLst>
              <a:lin ang="5400000" scaled="1"/>
            </a:gradFill>
            <a:ln>
              <a:noFill/>
            </a:ln>
            <a:effectLst/>
            <a:extLst/>
          </p:spPr>
          <p:txBody>
            <a:bodyPr wrap="none" anchor="ctr"/>
            <a:lstStyle/>
            <a:p>
              <a:pPr>
                <a:defRPr/>
              </a:pPr>
              <a:endParaRPr lang="ja-JP" altLang="en-US"/>
            </a:p>
          </p:txBody>
        </p:sp>
        <p:sp>
          <p:nvSpPr>
            <p:cNvPr id="10" name="Freeform 8"/>
            <p:cNvSpPr>
              <a:spLocks/>
            </p:cNvSpPr>
            <p:nvPr userDrawn="1"/>
          </p:nvSpPr>
          <p:spPr bwMode="ltGray">
            <a:xfrm>
              <a:off x="0" y="2659"/>
              <a:ext cx="5760" cy="1413"/>
            </a:xfrm>
            <a:custGeom>
              <a:avLst/>
              <a:gdLst>
                <a:gd name="T0" fmla="*/ 0 w 5760"/>
                <a:gd name="T1" fmla="*/ 230 h 1224"/>
                <a:gd name="T2" fmla="*/ 702 w 5760"/>
                <a:gd name="T3" fmla="*/ 104 h 1224"/>
                <a:gd name="T4" fmla="*/ 1144 w 5760"/>
                <a:gd name="T5" fmla="*/ 0 h 1224"/>
                <a:gd name="T6" fmla="*/ 1461 w 5760"/>
                <a:gd name="T7" fmla="*/ 50 h 1224"/>
                <a:gd name="T8" fmla="*/ 1720 w 5760"/>
                <a:gd name="T9" fmla="*/ 75 h 1224"/>
                <a:gd name="T10" fmla="*/ 2054 w 5760"/>
                <a:gd name="T11" fmla="*/ 17 h 1224"/>
                <a:gd name="T12" fmla="*/ 2296 w 5760"/>
                <a:gd name="T13" fmla="*/ 84 h 1224"/>
                <a:gd name="T14" fmla="*/ 3423 w 5760"/>
                <a:gd name="T15" fmla="*/ 117 h 1224"/>
                <a:gd name="T16" fmla="*/ 3823 w 5760"/>
                <a:gd name="T17" fmla="*/ 25 h 1224"/>
                <a:gd name="T18" fmla="*/ 3982 w 5760"/>
                <a:gd name="T19" fmla="*/ 75 h 1224"/>
                <a:gd name="T20" fmla="*/ 4082 w 5760"/>
                <a:gd name="T21" fmla="*/ 117 h 1224"/>
                <a:gd name="T22" fmla="*/ 4726 w 5760"/>
                <a:gd name="T23" fmla="*/ 135 h 1224"/>
                <a:gd name="T24" fmla="*/ 4979 w 5760"/>
                <a:gd name="T25" fmla="*/ 112 h 1224"/>
                <a:gd name="T26" fmla="*/ 5397 w 5760"/>
                <a:gd name="T27" fmla="*/ 222 h 1224"/>
                <a:gd name="T28" fmla="*/ 5760 w 5760"/>
                <a:gd name="T29" fmla="*/ 206 h 1224"/>
                <a:gd name="T30" fmla="*/ 5760 w 5760"/>
                <a:gd name="T31" fmla="*/ 1224 h 1224"/>
                <a:gd name="T32" fmla="*/ 0 w 5760"/>
                <a:gd name="T33" fmla="*/ 1224 h 1224"/>
                <a:gd name="T34" fmla="*/ 0 w 5760"/>
                <a:gd name="T35" fmla="*/ 23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60" h="1224">
                  <a:moveTo>
                    <a:pt x="0" y="230"/>
                  </a:moveTo>
                  <a:lnTo>
                    <a:pt x="702" y="104"/>
                  </a:lnTo>
                  <a:lnTo>
                    <a:pt x="1144" y="0"/>
                  </a:lnTo>
                  <a:lnTo>
                    <a:pt x="1461" y="50"/>
                  </a:lnTo>
                  <a:lnTo>
                    <a:pt x="1720" y="75"/>
                  </a:lnTo>
                  <a:lnTo>
                    <a:pt x="2054" y="17"/>
                  </a:lnTo>
                  <a:cubicBezTo>
                    <a:pt x="2054" y="17"/>
                    <a:pt x="2068" y="67"/>
                    <a:pt x="2296" y="84"/>
                  </a:cubicBezTo>
                  <a:cubicBezTo>
                    <a:pt x="2579" y="384"/>
                    <a:pt x="3089" y="242"/>
                    <a:pt x="3423" y="117"/>
                  </a:cubicBezTo>
                  <a:cubicBezTo>
                    <a:pt x="3556" y="59"/>
                    <a:pt x="3656" y="33"/>
                    <a:pt x="3823" y="25"/>
                  </a:cubicBezTo>
                  <a:cubicBezTo>
                    <a:pt x="3917" y="13"/>
                    <a:pt x="3832" y="57"/>
                    <a:pt x="3982" y="75"/>
                  </a:cubicBezTo>
                  <a:cubicBezTo>
                    <a:pt x="4025" y="90"/>
                    <a:pt x="3958" y="107"/>
                    <a:pt x="4082" y="117"/>
                  </a:cubicBezTo>
                  <a:cubicBezTo>
                    <a:pt x="4206" y="127"/>
                    <a:pt x="4577" y="136"/>
                    <a:pt x="4726" y="135"/>
                  </a:cubicBezTo>
                  <a:lnTo>
                    <a:pt x="4979" y="112"/>
                  </a:lnTo>
                  <a:lnTo>
                    <a:pt x="5397" y="222"/>
                  </a:lnTo>
                  <a:lnTo>
                    <a:pt x="5760" y="206"/>
                  </a:lnTo>
                  <a:lnTo>
                    <a:pt x="5760" y="1224"/>
                  </a:lnTo>
                  <a:lnTo>
                    <a:pt x="0" y="1224"/>
                  </a:lnTo>
                  <a:lnTo>
                    <a:pt x="0" y="230"/>
                  </a:lnTo>
                  <a:close/>
                </a:path>
              </a:pathLst>
            </a:custGeom>
            <a:gradFill rotWithShape="0">
              <a:gsLst>
                <a:gs pos="0">
                  <a:schemeClr val="bg2">
                    <a:gamma/>
                    <a:shade val="69804"/>
                    <a:invGamma/>
                  </a:schemeClr>
                </a:gs>
                <a:gs pos="100000">
                  <a:schemeClr val="bg2"/>
                </a:gs>
              </a:gsLst>
              <a:lin ang="5400000" scaled="1"/>
            </a:gradFill>
            <a:ln>
              <a:noFill/>
            </a:ln>
            <a:effectLst/>
            <a:extLst/>
          </p:spPr>
          <p:txBody>
            <a:bodyPr wrap="none" anchor="ctr"/>
            <a:lstStyle/>
            <a:p>
              <a:pPr>
                <a:defRPr/>
              </a:pPr>
              <a:endParaRPr lang="ja-JP" altLang="en-US"/>
            </a:p>
          </p:txBody>
        </p:sp>
        <p:sp>
          <p:nvSpPr>
            <p:cNvPr id="11" name="Freeform 9"/>
            <p:cNvSpPr>
              <a:spLocks/>
            </p:cNvSpPr>
            <p:nvPr userDrawn="1"/>
          </p:nvSpPr>
          <p:spPr bwMode="ltGray">
            <a:xfrm>
              <a:off x="0" y="3138"/>
              <a:ext cx="5760" cy="1186"/>
            </a:xfrm>
            <a:custGeom>
              <a:avLst/>
              <a:gdLst>
                <a:gd name="T0" fmla="*/ 0 w 5760"/>
                <a:gd name="T1" fmla="*/ 1027 h 1027"/>
                <a:gd name="T2" fmla="*/ 5760 w 5760"/>
                <a:gd name="T3" fmla="*/ 1027 h 1027"/>
                <a:gd name="T4" fmla="*/ 5760 w 5760"/>
                <a:gd name="T5" fmla="*/ 409 h 1027"/>
                <a:gd name="T6" fmla="*/ 4658 w 5760"/>
                <a:gd name="T7" fmla="*/ 401 h 1027"/>
                <a:gd name="T8" fmla="*/ 3948 w 5760"/>
                <a:gd name="T9" fmla="*/ 309 h 1027"/>
                <a:gd name="T10" fmla="*/ 2905 w 5760"/>
                <a:gd name="T11" fmla="*/ 351 h 1027"/>
                <a:gd name="T12" fmla="*/ 1419 w 5760"/>
                <a:gd name="T13" fmla="*/ 175 h 1027"/>
                <a:gd name="T14" fmla="*/ 659 w 5760"/>
                <a:gd name="T15" fmla="*/ 84 h 1027"/>
                <a:gd name="T16" fmla="*/ 0 w 5760"/>
                <a:gd name="T17" fmla="*/ 0 h 1027"/>
                <a:gd name="T18" fmla="*/ 0 w 5760"/>
                <a:gd name="T19" fmla="*/ 1027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1027">
                  <a:moveTo>
                    <a:pt x="0" y="1027"/>
                  </a:moveTo>
                  <a:lnTo>
                    <a:pt x="5760" y="1027"/>
                  </a:lnTo>
                  <a:lnTo>
                    <a:pt x="5760" y="409"/>
                  </a:lnTo>
                  <a:cubicBezTo>
                    <a:pt x="5576" y="305"/>
                    <a:pt x="4960" y="418"/>
                    <a:pt x="4658" y="401"/>
                  </a:cubicBezTo>
                  <a:cubicBezTo>
                    <a:pt x="4356" y="384"/>
                    <a:pt x="4240" y="317"/>
                    <a:pt x="3948" y="309"/>
                  </a:cubicBezTo>
                  <a:cubicBezTo>
                    <a:pt x="3656" y="301"/>
                    <a:pt x="3326" y="373"/>
                    <a:pt x="2905" y="351"/>
                  </a:cubicBezTo>
                  <a:cubicBezTo>
                    <a:pt x="2404" y="342"/>
                    <a:pt x="1978" y="192"/>
                    <a:pt x="1419" y="175"/>
                  </a:cubicBezTo>
                  <a:cubicBezTo>
                    <a:pt x="1045" y="130"/>
                    <a:pt x="918" y="167"/>
                    <a:pt x="659" y="84"/>
                  </a:cubicBezTo>
                  <a:cubicBezTo>
                    <a:pt x="342" y="75"/>
                    <a:pt x="150" y="17"/>
                    <a:pt x="0" y="0"/>
                  </a:cubicBezTo>
                  <a:cubicBezTo>
                    <a:pt x="0" y="513"/>
                    <a:pt x="0" y="1027"/>
                    <a:pt x="0" y="1027"/>
                  </a:cubicBezTo>
                  <a:close/>
                </a:path>
              </a:pathLst>
            </a:custGeom>
            <a:gradFill rotWithShape="0">
              <a:gsLst>
                <a:gs pos="0">
                  <a:schemeClr val="bg2">
                    <a:gamma/>
                    <a:shade val="69804"/>
                    <a:invGamma/>
                  </a:schemeClr>
                </a:gs>
                <a:gs pos="100000">
                  <a:schemeClr val="bg2"/>
                </a:gs>
              </a:gsLst>
              <a:lin ang="5400000" scaled="1"/>
            </a:gradFill>
            <a:ln>
              <a:noFill/>
            </a:ln>
            <a:effectLst/>
            <a:extLst/>
          </p:spPr>
          <p:txBody>
            <a:bodyPr wrap="none" anchor="ctr"/>
            <a:lstStyle/>
            <a:p>
              <a:pPr>
                <a:defRPr/>
              </a:pPr>
              <a:endParaRPr lang="ja-JP" altLang="en-US"/>
            </a:p>
          </p:txBody>
        </p:sp>
      </p:grpSp>
      <p:sp>
        <p:nvSpPr>
          <p:cNvPr id="9226" name="Rectangle 10"/>
          <p:cNvSpPr>
            <a:spLocks noGrp="1" noChangeArrowheads="1"/>
          </p:cNvSpPr>
          <p:nvPr>
            <p:ph type="ctrTitle"/>
          </p:nvPr>
        </p:nvSpPr>
        <p:spPr>
          <a:xfrm>
            <a:off x="673100" y="1236663"/>
            <a:ext cx="7772400" cy="1143000"/>
          </a:xfrm>
        </p:spPr>
        <p:txBody>
          <a:bodyPr/>
          <a:lstStyle>
            <a:lvl1pPr>
              <a:defRPr/>
            </a:lvl1pPr>
          </a:lstStyle>
          <a:p>
            <a:pPr lvl="0"/>
            <a:r>
              <a:rPr lang="ja-JP" altLang="en-US" noProof="0"/>
              <a:t>マスタ タイトルの書式設定</a:t>
            </a:r>
          </a:p>
        </p:txBody>
      </p:sp>
      <p:sp>
        <p:nvSpPr>
          <p:cNvPr id="9227" name="Rectangle 11"/>
          <p:cNvSpPr>
            <a:spLocks noGrp="1" noChangeArrowheads="1"/>
          </p:cNvSpPr>
          <p:nvPr>
            <p:ph type="subTitle" idx="1"/>
          </p:nvPr>
        </p:nvSpPr>
        <p:spPr>
          <a:xfrm>
            <a:off x="1681163" y="3403600"/>
            <a:ext cx="5781675" cy="2581275"/>
          </a:xfrm>
        </p:spPr>
        <p:txBody>
          <a:bodyPr anchor="ctr"/>
          <a:lstStyle>
            <a:lvl1pPr marL="0" indent="0" algn="ctr">
              <a:buFont typeface="Wingdings" pitchFamily="2" charset="2"/>
              <a:buNone/>
              <a:defRPr/>
            </a:lvl1pPr>
          </a:lstStyle>
          <a:p>
            <a:pPr lvl="0"/>
            <a:r>
              <a:rPr lang="ja-JP" altLang="en-US" noProof="0"/>
              <a:t>マスタ サブタイトルの書式設定</a:t>
            </a:r>
          </a:p>
        </p:txBody>
      </p:sp>
      <p:sp>
        <p:nvSpPr>
          <p:cNvPr id="12" name="Rectangle 12"/>
          <p:cNvSpPr>
            <a:spLocks noGrp="1" noChangeArrowheads="1"/>
          </p:cNvSpPr>
          <p:nvPr>
            <p:ph type="dt" sz="half" idx="10"/>
          </p:nvPr>
        </p:nvSpPr>
        <p:spPr/>
        <p:txBody>
          <a:bodyPr/>
          <a:lstStyle>
            <a:lvl1pPr>
              <a:defRPr/>
            </a:lvl1pPr>
          </a:lstStyle>
          <a:p>
            <a:pPr>
              <a:defRPr/>
            </a:pPr>
            <a:r>
              <a:rPr lang="ja-JP" altLang="en-US"/>
              <a:t> </a:t>
            </a:r>
            <a:endParaRPr lang="en-US" altLang="ja-JP"/>
          </a:p>
        </p:txBody>
      </p:sp>
      <p:sp>
        <p:nvSpPr>
          <p:cNvPr id="13" name="Rectangle 13"/>
          <p:cNvSpPr>
            <a:spLocks noGrp="1" noChangeArrowheads="1"/>
          </p:cNvSpPr>
          <p:nvPr>
            <p:ph type="ftr" sz="quarter" idx="11"/>
          </p:nvPr>
        </p:nvSpPr>
        <p:spPr/>
        <p:txBody>
          <a:bodyPr/>
          <a:lstStyle>
            <a:lvl1pPr>
              <a:defRPr/>
            </a:lvl1pPr>
          </a:lstStyle>
          <a:p>
            <a:pPr>
              <a:defRPr/>
            </a:pPr>
            <a:r>
              <a:rPr lang="en-US" altLang="ja-JP"/>
              <a:t> </a:t>
            </a:r>
          </a:p>
        </p:txBody>
      </p:sp>
      <p:sp>
        <p:nvSpPr>
          <p:cNvPr id="14" name="Rectangle 14"/>
          <p:cNvSpPr>
            <a:spLocks noGrp="1" noChangeArrowheads="1"/>
          </p:cNvSpPr>
          <p:nvPr>
            <p:ph type="sldNum" sz="quarter" idx="12"/>
          </p:nvPr>
        </p:nvSpPr>
        <p:spPr/>
        <p:txBody>
          <a:bodyPr/>
          <a:lstStyle>
            <a:lvl1pPr>
              <a:defRPr/>
            </a:lvl1pPr>
          </a:lstStyle>
          <a:p>
            <a:pPr>
              <a:defRPr/>
            </a:pPr>
            <a:fld id="{244DA92B-30D6-40A1-8F5A-DE93B439AC1E}"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2"/>
          <p:cNvSpPr>
            <a:spLocks noGrp="1" noChangeArrowheads="1"/>
          </p:cNvSpPr>
          <p:nvPr>
            <p:ph type="dt" sz="half" idx="10"/>
          </p:nvPr>
        </p:nvSpPr>
        <p:spPr>
          <a:ln/>
        </p:spPr>
        <p:txBody>
          <a:bodyPr/>
          <a:lstStyle>
            <a:lvl1pPr>
              <a:defRPr/>
            </a:lvl1pPr>
          </a:lstStyle>
          <a:p>
            <a:pPr>
              <a:defRPr/>
            </a:pPr>
            <a:r>
              <a:rPr lang="ja-JP" altLang="en-US"/>
              <a:t> </a:t>
            </a:r>
            <a:endParaRPr lang="en-US" altLang="ja-JP"/>
          </a:p>
        </p:txBody>
      </p:sp>
      <p:sp>
        <p:nvSpPr>
          <p:cNvPr id="5" name="Rectangle 13"/>
          <p:cNvSpPr>
            <a:spLocks noGrp="1" noChangeArrowheads="1"/>
          </p:cNvSpPr>
          <p:nvPr>
            <p:ph type="ftr" sz="quarter" idx="11"/>
          </p:nvPr>
        </p:nvSpPr>
        <p:spPr>
          <a:ln/>
        </p:spPr>
        <p:txBody>
          <a:bodyPr/>
          <a:lstStyle>
            <a:lvl1pPr>
              <a:defRPr/>
            </a:lvl1pPr>
          </a:lstStyle>
          <a:p>
            <a:pPr>
              <a:defRPr/>
            </a:pPr>
            <a:r>
              <a:rPr lang="en-US" altLang="ja-JP"/>
              <a:t> </a:t>
            </a:r>
          </a:p>
        </p:txBody>
      </p:sp>
      <p:sp>
        <p:nvSpPr>
          <p:cNvPr id="6" name="Rectangle 14"/>
          <p:cNvSpPr>
            <a:spLocks noGrp="1" noChangeArrowheads="1"/>
          </p:cNvSpPr>
          <p:nvPr>
            <p:ph type="sldNum" sz="quarter" idx="12"/>
          </p:nvPr>
        </p:nvSpPr>
        <p:spPr>
          <a:ln/>
        </p:spPr>
        <p:txBody>
          <a:bodyPr/>
          <a:lstStyle>
            <a:lvl1pPr>
              <a:defRPr/>
            </a:lvl1pPr>
          </a:lstStyle>
          <a:p>
            <a:pPr>
              <a:defRPr/>
            </a:pPr>
            <a:fld id="{B1F9A808-6314-4C70-B768-794E56A97D4B}"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9400"/>
            <a:ext cx="2057400" cy="58166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9400"/>
            <a:ext cx="6019800" cy="58166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2"/>
          <p:cNvSpPr>
            <a:spLocks noGrp="1" noChangeArrowheads="1"/>
          </p:cNvSpPr>
          <p:nvPr>
            <p:ph type="dt" sz="half" idx="10"/>
          </p:nvPr>
        </p:nvSpPr>
        <p:spPr>
          <a:ln/>
        </p:spPr>
        <p:txBody>
          <a:bodyPr/>
          <a:lstStyle>
            <a:lvl1pPr>
              <a:defRPr/>
            </a:lvl1pPr>
          </a:lstStyle>
          <a:p>
            <a:pPr>
              <a:defRPr/>
            </a:pPr>
            <a:r>
              <a:rPr lang="ja-JP" altLang="en-US"/>
              <a:t> </a:t>
            </a:r>
            <a:endParaRPr lang="en-US" altLang="ja-JP"/>
          </a:p>
        </p:txBody>
      </p:sp>
      <p:sp>
        <p:nvSpPr>
          <p:cNvPr id="5" name="Rectangle 13"/>
          <p:cNvSpPr>
            <a:spLocks noGrp="1" noChangeArrowheads="1"/>
          </p:cNvSpPr>
          <p:nvPr>
            <p:ph type="ftr" sz="quarter" idx="11"/>
          </p:nvPr>
        </p:nvSpPr>
        <p:spPr>
          <a:ln/>
        </p:spPr>
        <p:txBody>
          <a:bodyPr/>
          <a:lstStyle>
            <a:lvl1pPr>
              <a:defRPr/>
            </a:lvl1pPr>
          </a:lstStyle>
          <a:p>
            <a:pPr>
              <a:defRPr/>
            </a:pPr>
            <a:r>
              <a:rPr lang="en-US" altLang="ja-JP"/>
              <a:t> </a:t>
            </a:r>
          </a:p>
        </p:txBody>
      </p:sp>
      <p:sp>
        <p:nvSpPr>
          <p:cNvPr id="6" name="Rectangle 14"/>
          <p:cNvSpPr>
            <a:spLocks noGrp="1" noChangeArrowheads="1"/>
          </p:cNvSpPr>
          <p:nvPr>
            <p:ph type="sldNum" sz="quarter" idx="12"/>
          </p:nvPr>
        </p:nvSpPr>
        <p:spPr>
          <a:ln/>
        </p:spPr>
        <p:txBody>
          <a:bodyPr/>
          <a:lstStyle>
            <a:lvl1pPr>
              <a:defRPr/>
            </a:lvl1pPr>
          </a:lstStyle>
          <a:p>
            <a:pPr>
              <a:defRPr/>
            </a:pPr>
            <a:fld id="{D2336FBA-1C56-4BCC-87C4-6640AD4FAC9F}"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9400"/>
            <a:ext cx="8229600" cy="1143000"/>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457200" y="1600200"/>
            <a:ext cx="8229600" cy="4495800"/>
          </a:xfrm>
        </p:spPr>
        <p:txBody>
          <a:bodyPr/>
          <a:lstStyle/>
          <a:p>
            <a:pPr lvl="0"/>
            <a:endParaRPr lang="ja-JP" altLang="en-US" noProof="0"/>
          </a:p>
        </p:txBody>
      </p:sp>
      <p:sp>
        <p:nvSpPr>
          <p:cNvPr id="4" name="Rectangle 12"/>
          <p:cNvSpPr>
            <a:spLocks noGrp="1" noChangeArrowheads="1"/>
          </p:cNvSpPr>
          <p:nvPr>
            <p:ph type="dt" sz="half" idx="10"/>
          </p:nvPr>
        </p:nvSpPr>
        <p:spPr>
          <a:ln/>
        </p:spPr>
        <p:txBody>
          <a:bodyPr/>
          <a:lstStyle>
            <a:lvl1pPr>
              <a:defRPr/>
            </a:lvl1pPr>
          </a:lstStyle>
          <a:p>
            <a:pPr>
              <a:defRPr/>
            </a:pPr>
            <a:r>
              <a:rPr lang="ja-JP" altLang="en-US"/>
              <a:t> </a:t>
            </a:r>
            <a:endParaRPr lang="en-US" altLang="ja-JP"/>
          </a:p>
        </p:txBody>
      </p:sp>
      <p:sp>
        <p:nvSpPr>
          <p:cNvPr id="5" name="Rectangle 13"/>
          <p:cNvSpPr>
            <a:spLocks noGrp="1" noChangeArrowheads="1"/>
          </p:cNvSpPr>
          <p:nvPr>
            <p:ph type="ftr" sz="quarter" idx="11"/>
          </p:nvPr>
        </p:nvSpPr>
        <p:spPr>
          <a:ln/>
        </p:spPr>
        <p:txBody>
          <a:bodyPr/>
          <a:lstStyle>
            <a:lvl1pPr>
              <a:defRPr/>
            </a:lvl1pPr>
          </a:lstStyle>
          <a:p>
            <a:pPr>
              <a:defRPr/>
            </a:pPr>
            <a:r>
              <a:rPr lang="en-US" altLang="ja-JP"/>
              <a:t> </a:t>
            </a:r>
          </a:p>
        </p:txBody>
      </p:sp>
      <p:sp>
        <p:nvSpPr>
          <p:cNvPr id="6" name="Rectangle 14"/>
          <p:cNvSpPr>
            <a:spLocks noGrp="1" noChangeArrowheads="1"/>
          </p:cNvSpPr>
          <p:nvPr>
            <p:ph type="sldNum" sz="quarter" idx="12"/>
          </p:nvPr>
        </p:nvSpPr>
        <p:spPr>
          <a:ln/>
        </p:spPr>
        <p:txBody>
          <a:bodyPr/>
          <a:lstStyle>
            <a:lvl1pPr>
              <a:defRPr/>
            </a:lvl1pPr>
          </a:lstStyle>
          <a:p>
            <a:pPr>
              <a:defRPr/>
            </a:pPr>
            <a:fld id="{66F51556-55FF-460D-9F56-F3EBB2297641}" type="slidenum">
              <a:rPr lang="en-US" altLang="ja-JP"/>
              <a:pPr>
                <a:defRPr/>
              </a:pPr>
              <a: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9400"/>
            <a:ext cx="8229600" cy="11430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457200" y="1600200"/>
            <a:ext cx="4038600" cy="4495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495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12"/>
          <p:cNvSpPr>
            <a:spLocks noGrp="1" noChangeArrowheads="1"/>
          </p:cNvSpPr>
          <p:nvPr>
            <p:ph type="dt" sz="half" idx="10"/>
          </p:nvPr>
        </p:nvSpPr>
        <p:spPr>
          <a:ln/>
        </p:spPr>
        <p:txBody>
          <a:bodyPr/>
          <a:lstStyle>
            <a:lvl1pPr>
              <a:defRPr/>
            </a:lvl1pPr>
          </a:lstStyle>
          <a:p>
            <a:pPr>
              <a:defRPr/>
            </a:pPr>
            <a:r>
              <a:rPr lang="ja-JP" altLang="en-US"/>
              <a:t> </a:t>
            </a:r>
            <a:endParaRPr lang="en-US" altLang="ja-JP"/>
          </a:p>
        </p:txBody>
      </p:sp>
      <p:sp>
        <p:nvSpPr>
          <p:cNvPr id="6" name="Rectangle 13"/>
          <p:cNvSpPr>
            <a:spLocks noGrp="1" noChangeArrowheads="1"/>
          </p:cNvSpPr>
          <p:nvPr>
            <p:ph type="ftr" sz="quarter" idx="11"/>
          </p:nvPr>
        </p:nvSpPr>
        <p:spPr>
          <a:ln/>
        </p:spPr>
        <p:txBody>
          <a:bodyPr/>
          <a:lstStyle>
            <a:lvl1pPr>
              <a:defRPr/>
            </a:lvl1pPr>
          </a:lstStyle>
          <a:p>
            <a:pPr>
              <a:defRPr/>
            </a:pPr>
            <a:r>
              <a:rPr lang="en-US" altLang="ja-JP"/>
              <a:t> </a:t>
            </a:r>
          </a:p>
        </p:txBody>
      </p:sp>
      <p:sp>
        <p:nvSpPr>
          <p:cNvPr id="7" name="Rectangle 14"/>
          <p:cNvSpPr>
            <a:spLocks noGrp="1" noChangeArrowheads="1"/>
          </p:cNvSpPr>
          <p:nvPr>
            <p:ph type="sldNum" sz="quarter" idx="12"/>
          </p:nvPr>
        </p:nvSpPr>
        <p:spPr>
          <a:ln/>
        </p:spPr>
        <p:txBody>
          <a:bodyPr/>
          <a:lstStyle>
            <a:lvl1pPr>
              <a:defRPr/>
            </a:lvl1pPr>
          </a:lstStyle>
          <a:p>
            <a:pPr>
              <a:defRPr/>
            </a:pPr>
            <a:fld id="{CC1EC955-7494-4F35-A167-62349154F0E8}" type="slidenum">
              <a:rPr lang="en-US" altLang="ja-JP"/>
              <a:pPr>
                <a:defRPr/>
              </a:pPr>
              <a:t>‹#›</a:t>
            </a:fld>
            <a:endParaRPr lang="en-US" altLang="ja-JP"/>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9400"/>
            <a:ext cx="8229600" cy="58166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12"/>
          <p:cNvSpPr>
            <a:spLocks noGrp="1" noChangeArrowheads="1"/>
          </p:cNvSpPr>
          <p:nvPr>
            <p:ph type="dt" sz="half" idx="10"/>
          </p:nvPr>
        </p:nvSpPr>
        <p:spPr>
          <a:ln/>
        </p:spPr>
        <p:txBody>
          <a:bodyPr/>
          <a:lstStyle>
            <a:lvl1pPr>
              <a:defRPr/>
            </a:lvl1pPr>
          </a:lstStyle>
          <a:p>
            <a:pPr>
              <a:defRPr/>
            </a:pPr>
            <a:r>
              <a:rPr lang="ja-JP" altLang="en-US"/>
              <a:t> </a:t>
            </a:r>
            <a:endParaRPr lang="en-US" altLang="ja-JP"/>
          </a:p>
        </p:txBody>
      </p:sp>
      <p:sp>
        <p:nvSpPr>
          <p:cNvPr id="4" name="Rectangle 13"/>
          <p:cNvSpPr>
            <a:spLocks noGrp="1" noChangeArrowheads="1"/>
          </p:cNvSpPr>
          <p:nvPr>
            <p:ph type="ftr" sz="quarter" idx="11"/>
          </p:nvPr>
        </p:nvSpPr>
        <p:spPr>
          <a:ln/>
        </p:spPr>
        <p:txBody>
          <a:bodyPr/>
          <a:lstStyle>
            <a:lvl1pPr>
              <a:defRPr/>
            </a:lvl1pPr>
          </a:lstStyle>
          <a:p>
            <a:pPr>
              <a:defRPr/>
            </a:pPr>
            <a:r>
              <a:rPr lang="en-US" altLang="ja-JP"/>
              <a:t> </a:t>
            </a:r>
          </a:p>
        </p:txBody>
      </p:sp>
      <p:sp>
        <p:nvSpPr>
          <p:cNvPr id="5" name="Rectangle 14"/>
          <p:cNvSpPr>
            <a:spLocks noGrp="1" noChangeArrowheads="1"/>
          </p:cNvSpPr>
          <p:nvPr>
            <p:ph type="sldNum" sz="quarter" idx="12"/>
          </p:nvPr>
        </p:nvSpPr>
        <p:spPr>
          <a:ln/>
        </p:spPr>
        <p:txBody>
          <a:bodyPr/>
          <a:lstStyle>
            <a:lvl1pPr>
              <a:defRPr/>
            </a:lvl1pPr>
          </a:lstStyle>
          <a:p>
            <a:pPr>
              <a:defRPr/>
            </a:pPr>
            <a:fld id="{3D19901D-152C-45D2-BB77-77FF77401090}" type="slidenum">
              <a:rPr lang="en-US" altLang="ja-JP"/>
              <a:pPr>
                <a:defRPr/>
              </a:pPr>
              <a:t>‹#›</a:t>
            </a:fld>
            <a:endParaRPr lang="en-US" altLang="ja-JP"/>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タイトル/4つの内容" type="fourObj">
  <p:cSld name="タイトル/4つの内容">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lvl="0"/>
            <a:r>
              <a:rPr lang="ko-KR" altLang="en-US"/>
              <a:t>マスタータイトルスタイルの編集</a:t>
            </a:r>
          </a:p>
        </p:txBody>
      </p:sp>
      <p:sp>
        <p:nvSpPr>
          <p:cNvPr id="3" name="内容プレースホルダー 2"/>
          <p:cNvSpPr>
            <a:spLocks noGrp="1"/>
          </p:cNvSpPr>
          <p:nvPr>
            <p:ph sz="quarter" idx="1"/>
          </p:nvPr>
        </p:nvSpPr>
        <p:spPr>
          <a:xfrm>
            <a:off x="457168" y="1600190"/>
            <a:ext cx="4038322" cy="21959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マスターテキストスタイルの編集</a:t>
            </a:r>
          </a:p>
          <a:p>
            <a:pPr lvl="1"/>
            <a:r>
              <a:rPr lang="ko-KR" altLang="en-US"/>
              <a:t>第2レベル</a:t>
            </a:r>
          </a:p>
          <a:p>
            <a:pPr lvl="2"/>
            <a:r>
              <a:rPr lang="ko-KR" altLang="en-US"/>
              <a:t>第3レベル</a:t>
            </a:r>
          </a:p>
          <a:p>
            <a:pPr lvl="3"/>
            <a:r>
              <a:rPr lang="ko-KR" altLang="en-US"/>
              <a:t>第4レベル</a:t>
            </a:r>
          </a:p>
          <a:p>
            <a:pPr lvl="4"/>
            <a:r>
              <a:rPr lang="ko-KR" altLang="en-US"/>
              <a:t>第5レベル</a:t>
            </a:r>
          </a:p>
        </p:txBody>
      </p:sp>
      <p:sp>
        <p:nvSpPr>
          <p:cNvPr id="4" name="内容プレースホルダー 3"/>
          <p:cNvSpPr>
            <a:spLocks noGrp="1"/>
          </p:cNvSpPr>
          <p:nvPr>
            <p:ph sz="quarter" idx="2"/>
          </p:nvPr>
        </p:nvSpPr>
        <p:spPr>
          <a:xfrm>
            <a:off x="4647880" y="1600190"/>
            <a:ext cx="4038322" cy="21959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マスターテキストスタイルの編集</a:t>
            </a:r>
          </a:p>
          <a:p>
            <a:pPr lvl="1"/>
            <a:r>
              <a:rPr lang="ko-KR" altLang="en-US"/>
              <a:t>第2レベル</a:t>
            </a:r>
          </a:p>
          <a:p>
            <a:pPr lvl="2"/>
            <a:r>
              <a:rPr lang="ko-KR" altLang="en-US"/>
              <a:t>第3レベル</a:t>
            </a:r>
          </a:p>
          <a:p>
            <a:pPr lvl="3"/>
            <a:r>
              <a:rPr lang="ko-KR" altLang="en-US"/>
              <a:t>第4レベル</a:t>
            </a:r>
          </a:p>
          <a:p>
            <a:pPr lvl="4"/>
            <a:r>
              <a:rPr lang="ko-KR" altLang="en-US"/>
              <a:t>第5レベル</a:t>
            </a:r>
          </a:p>
        </p:txBody>
      </p:sp>
      <p:sp>
        <p:nvSpPr>
          <p:cNvPr id="5" name="内容プレースホルダー 4"/>
          <p:cNvSpPr>
            <a:spLocks noGrp="1"/>
          </p:cNvSpPr>
          <p:nvPr>
            <p:ph sz="quarter" idx="3"/>
          </p:nvPr>
        </p:nvSpPr>
        <p:spPr>
          <a:xfrm>
            <a:off x="455997" y="3984193"/>
            <a:ext cx="4038322" cy="21959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マスターテキストスタイルの編集</a:t>
            </a:r>
          </a:p>
          <a:p>
            <a:pPr lvl="1"/>
            <a:r>
              <a:rPr lang="ko-KR" altLang="en-US"/>
              <a:t>第2レベル</a:t>
            </a:r>
          </a:p>
          <a:p>
            <a:pPr lvl="2"/>
            <a:r>
              <a:rPr lang="ko-KR" altLang="en-US"/>
              <a:t>第3レベル</a:t>
            </a:r>
          </a:p>
          <a:p>
            <a:pPr lvl="3"/>
            <a:r>
              <a:rPr lang="ko-KR" altLang="en-US"/>
              <a:t>第4レベル</a:t>
            </a:r>
          </a:p>
          <a:p>
            <a:pPr lvl="4"/>
            <a:r>
              <a:rPr lang="ko-KR" altLang="en-US"/>
              <a:t>第5レベル</a:t>
            </a:r>
          </a:p>
        </p:txBody>
      </p:sp>
      <p:sp>
        <p:nvSpPr>
          <p:cNvPr id="6" name="内容プレースホルダー 5"/>
          <p:cNvSpPr>
            <a:spLocks noGrp="1"/>
          </p:cNvSpPr>
          <p:nvPr>
            <p:ph sz="quarter" idx="4"/>
          </p:nvPr>
        </p:nvSpPr>
        <p:spPr>
          <a:xfrm>
            <a:off x="4646709" y="3984193"/>
            <a:ext cx="4038322" cy="21959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マスターテキストスタイルの編集</a:t>
            </a:r>
          </a:p>
          <a:p>
            <a:pPr lvl="1"/>
            <a:r>
              <a:rPr lang="ko-KR" altLang="en-US"/>
              <a:t>第2レベル</a:t>
            </a:r>
          </a:p>
          <a:p>
            <a:pPr lvl="2"/>
            <a:r>
              <a:rPr lang="ko-KR" altLang="en-US"/>
              <a:t>第3レベル</a:t>
            </a:r>
          </a:p>
          <a:p>
            <a:pPr lvl="3"/>
            <a:r>
              <a:rPr lang="ko-KR" altLang="en-US"/>
              <a:t>第4レベル</a:t>
            </a:r>
          </a:p>
          <a:p>
            <a:pPr lvl="4"/>
            <a:r>
              <a:rPr lang="ko-KR" altLang="en-US"/>
              <a:t>第5レベル</a:t>
            </a:r>
          </a:p>
        </p:txBody>
      </p:sp>
      <p:sp>
        <p:nvSpPr>
          <p:cNvPr id="7" name="日付プレースホルダー 3"/>
          <p:cNvSpPr>
            <a:spLocks noGrp="1"/>
          </p:cNvSpPr>
          <p:nvPr>
            <p:ph type="dt" sz="half" idx="10"/>
          </p:nvPr>
        </p:nvSpPr>
        <p:spPr/>
        <p:txBody>
          <a:bodyPr/>
          <a:lstStyle>
            <a:lvl1pPr>
              <a:defRPr/>
            </a:lvl1pPr>
          </a:lstStyle>
          <a:p>
            <a:pPr>
              <a:defRPr/>
            </a:pPr>
            <a:r>
              <a:rPr lang="ja-JP" altLang="en-US"/>
              <a:t> </a:t>
            </a:r>
            <a:endParaRPr lang="ko-KR" altLang="ko-KR"/>
          </a:p>
        </p:txBody>
      </p:sp>
      <p:sp>
        <p:nvSpPr>
          <p:cNvPr id="8" name="フッタプレースホルダー 4"/>
          <p:cNvSpPr>
            <a:spLocks noGrp="1"/>
          </p:cNvSpPr>
          <p:nvPr>
            <p:ph type="ftr" sz="quarter" idx="11"/>
          </p:nvPr>
        </p:nvSpPr>
        <p:spPr/>
        <p:txBody>
          <a:bodyPr/>
          <a:lstStyle>
            <a:lvl1pPr>
              <a:defRPr/>
            </a:lvl1pPr>
          </a:lstStyle>
          <a:p>
            <a:r>
              <a:rPr lang="ja-JP" altLang="en-US"/>
              <a:t> </a:t>
            </a:r>
          </a:p>
        </p:txBody>
      </p:sp>
      <p:sp>
        <p:nvSpPr>
          <p:cNvPr id="9" name="スライド番号プレースホルダー 5"/>
          <p:cNvSpPr>
            <a:spLocks noGrp="1"/>
          </p:cNvSpPr>
          <p:nvPr>
            <p:ph type="sldNum" sz="quarter" idx="12"/>
          </p:nvPr>
        </p:nvSpPr>
        <p:spPr/>
        <p:txBody>
          <a:bodyPr/>
          <a:lstStyle>
            <a:lvl1pPr>
              <a:defRPr/>
            </a:lvl1pPr>
          </a:lstStyle>
          <a:p>
            <a:fld id="{73EA1F49-BBCE-4456-A404-43AB1D7FBDE1}" type="slidenum">
              <a:rPr lang="ja-JP" altLang="en-US"/>
              <a:pPr/>
              <a:t>‹#›</a:t>
            </a:fld>
            <a:r>
              <a:rPr lang="en-US" altLang="ja-JP"/>
              <a:t> </a:t>
            </a:r>
          </a:p>
        </p:txBody>
      </p:sp>
    </p:spTree>
    <p:extLst>
      <p:ext uri="{BB962C8B-B14F-4D97-AF65-F5344CB8AC3E}">
        <p14:creationId xmlns:p14="http://schemas.microsoft.com/office/powerpoint/2010/main" val="3777516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2"/>
          <p:cNvSpPr>
            <a:spLocks noGrp="1" noChangeArrowheads="1"/>
          </p:cNvSpPr>
          <p:nvPr>
            <p:ph type="dt" sz="half" idx="10"/>
          </p:nvPr>
        </p:nvSpPr>
        <p:spPr>
          <a:ln/>
        </p:spPr>
        <p:txBody>
          <a:bodyPr/>
          <a:lstStyle>
            <a:lvl1pPr>
              <a:defRPr/>
            </a:lvl1pPr>
          </a:lstStyle>
          <a:p>
            <a:pPr>
              <a:defRPr/>
            </a:pPr>
            <a:r>
              <a:rPr lang="ja-JP" altLang="en-US"/>
              <a:t> </a:t>
            </a:r>
            <a:endParaRPr lang="en-US" altLang="ja-JP"/>
          </a:p>
        </p:txBody>
      </p:sp>
      <p:sp>
        <p:nvSpPr>
          <p:cNvPr id="5" name="Rectangle 13"/>
          <p:cNvSpPr>
            <a:spLocks noGrp="1" noChangeArrowheads="1"/>
          </p:cNvSpPr>
          <p:nvPr>
            <p:ph type="ftr" sz="quarter" idx="11"/>
          </p:nvPr>
        </p:nvSpPr>
        <p:spPr>
          <a:ln/>
        </p:spPr>
        <p:txBody>
          <a:bodyPr/>
          <a:lstStyle>
            <a:lvl1pPr>
              <a:defRPr/>
            </a:lvl1pPr>
          </a:lstStyle>
          <a:p>
            <a:pPr>
              <a:defRPr/>
            </a:pPr>
            <a:r>
              <a:rPr lang="en-US" altLang="ja-JP"/>
              <a:t> </a:t>
            </a:r>
          </a:p>
        </p:txBody>
      </p:sp>
      <p:sp>
        <p:nvSpPr>
          <p:cNvPr id="6" name="Rectangle 14"/>
          <p:cNvSpPr>
            <a:spLocks noGrp="1" noChangeArrowheads="1"/>
          </p:cNvSpPr>
          <p:nvPr>
            <p:ph type="sldNum" sz="quarter" idx="12"/>
          </p:nvPr>
        </p:nvSpPr>
        <p:spPr>
          <a:ln/>
        </p:spPr>
        <p:txBody>
          <a:bodyPr/>
          <a:lstStyle>
            <a:lvl1pPr>
              <a:defRPr/>
            </a:lvl1pPr>
          </a:lstStyle>
          <a:p>
            <a:pPr>
              <a:defRPr/>
            </a:pPr>
            <a:fld id="{BD0ED4BF-C697-4E58-B483-F31B2B55DE3A}" type="slidenum">
              <a:rPr lang="en-US" altLang="ja-JP"/>
              <a:pPr>
                <a:defRPr/>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12"/>
          <p:cNvSpPr>
            <a:spLocks noGrp="1" noChangeArrowheads="1"/>
          </p:cNvSpPr>
          <p:nvPr>
            <p:ph type="dt" sz="half" idx="10"/>
          </p:nvPr>
        </p:nvSpPr>
        <p:spPr>
          <a:ln/>
        </p:spPr>
        <p:txBody>
          <a:bodyPr/>
          <a:lstStyle>
            <a:lvl1pPr>
              <a:defRPr/>
            </a:lvl1pPr>
          </a:lstStyle>
          <a:p>
            <a:pPr>
              <a:defRPr/>
            </a:pPr>
            <a:r>
              <a:rPr lang="ja-JP" altLang="en-US"/>
              <a:t> </a:t>
            </a:r>
            <a:endParaRPr lang="en-US" altLang="ja-JP"/>
          </a:p>
        </p:txBody>
      </p:sp>
      <p:sp>
        <p:nvSpPr>
          <p:cNvPr id="5" name="Rectangle 13"/>
          <p:cNvSpPr>
            <a:spLocks noGrp="1" noChangeArrowheads="1"/>
          </p:cNvSpPr>
          <p:nvPr>
            <p:ph type="ftr" sz="quarter" idx="11"/>
          </p:nvPr>
        </p:nvSpPr>
        <p:spPr>
          <a:ln/>
        </p:spPr>
        <p:txBody>
          <a:bodyPr/>
          <a:lstStyle>
            <a:lvl1pPr>
              <a:defRPr/>
            </a:lvl1pPr>
          </a:lstStyle>
          <a:p>
            <a:pPr>
              <a:defRPr/>
            </a:pPr>
            <a:r>
              <a:rPr lang="en-US" altLang="ja-JP"/>
              <a:t> </a:t>
            </a:r>
          </a:p>
        </p:txBody>
      </p:sp>
      <p:sp>
        <p:nvSpPr>
          <p:cNvPr id="6" name="Rectangle 14"/>
          <p:cNvSpPr>
            <a:spLocks noGrp="1" noChangeArrowheads="1"/>
          </p:cNvSpPr>
          <p:nvPr>
            <p:ph type="sldNum" sz="quarter" idx="12"/>
          </p:nvPr>
        </p:nvSpPr>
        <p:spPr>
          <a:ln/>
        </p:spPr>
        <p:txBody>
          <a:bodyPr/>
          <a:lstStyle>
            <a:lvl1pPr>
              <a:defRPr/>
            </a:lvl1pPr>
          </a:lstStyle>
          <a:p>
            <a:pPr>
              <a:defRPr/>
            </a:pPr>
            <a:fld id="{BC71F3EF-2B9D-4F4E-A62D-D53A2A927BAF}" type="slidenum">
              <a:rPr lang="en-US" altLang="ja-JP"/>
              <a:pPr>
                <a:defRPr/>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12"/>
          <p:cNvSpPr>
            <a:spLocks noGrp="1" noChangeArrowheads="1"/>
          </p:cNvSpPr>
          <p:nvPr>
            <p:ph type="dt" sz="half" idx="10"/>
          </p:nvPr>
        </p:nvSpPr>
        <p:spPr>
          <a:ln/>
        </p:spPr>
        <p:txBody>
          <a:bodyPr/>
          <a:lstStyle>
            <a:lvl1pPr>
              <a:defRPr/>
            </a:lvl1pPr>
          </a:lstStyle>
          <a:p>
            <a:pPr>
              <a:defRPr/>
            </a:pPr>
            <a:r>
              <a:rPr lang="ja-JP" altLang="en-US"/>
              <a:t> </a:t>
            </a:r>
            <a:endParaRPr lang="en-US" altLang="ja-JP"/>
          </a:p>
        </p:txBody>
      </p:sp>
      <p:sp>
        <p:nvSpPr>
          <p:cNvPr id="6" name="Rectangle 13"/>
          <p:cNvSpPr>
            <a:spLocks noGrp="1" noChangeArrowheads="1"/>
          </p:cNvSpPr>
          <p:nvPr>
            <p:ph type="ftr" sz="quarter" idx="11"/>
          </p:nvPr>
        </p:nvSpPr>
        <p:spPr>
          <a:ln/>
        </p:spPr>
        <p:txBody>
          <a:bodyPr/>
          <a:lstStyle>
            <a:lvl1pPr>
              <a:defRPr/>
            </a:lvl1pPr>
          </a:lstStyle>
          <a:p>
            <a:pPr>
              <a:defRPr/>
            </a:pPr>
            <a:r>
              <a:rPr lang="en-US" altLang="ja-JP"/>
              <a:t> </a:t>
            </a:r>
          </a:p>
        </p:txBody>
      </p:sp>
      <p:sp>
        <p:nvSpPr>
          <p:cNvPr id="7" name="Rectangle 14"/>
          <p:cNvSpPr>
            <a:spLocks noGrp="1" noChangeArrowheads="1"/>
          </p:cNvSpPr>
          <p:nvPr>
            <p:ph type="sldNum" sz="quarter" idx="12"/>
          </p:nvPr>
        </p:nvSpPr>
        <p:spPr>
          <a:ln/>
        </p:spPr>
        <p:txBody>
          <a:bodyPr/>
          <a:lstStyle>
            <a:lvl1pPr>
              <a:defRPr/>
            </a:lvl1pPr>
          </a:lstStyle>
          <a:p>
            <a:pPr>
              <a:defRPr/>
            </a:pPr>
            <a:fld id="{11B55F6D-E747-4153-82EE-743C14EE110D}" type="slidenum">
              <a:rPr lang="en-US" altLang="ja-JP"/>
              <a:pPr>
                <a:defRPr/>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12"/>
          <p:cNvSpPr>
            <a:spLocks noGrp="1" noChangeArrowheads="1"/>
          </p:cNvSpPr>
          <p:nvPr>
            <p:ph type="dt" sz="half" idx="10"/>
          </p:nvPr>
        </p:nvSpPr>
        <p:spPr>
          <a:ln/>
        </p:spPr>
        <p:txBody>
          <a:bodyPr/>
          <a:lstStyle>
            <a:lvl1pPr>
              <a:defRPr/>
            </a:lvl1pPr>
          </a:lstStyle>
          <a:p>
            <a:pPr>
              <a:defRPr/>
            </a:pPr>
            <a:r>
              <a:rPr lang="ja-JP" altLang="en-US"/>
              <a:t> </a:t>
            </a:r>
            <a:endParaRPr lang="en-US" altLang="ja-JP"/>
          </a:p>
        </p:txBody>
      </p:sp>
      <p:sp>
        <p:nvSpPr>
          <p:cNvPr id="8" name="Rectangle 13"/>
          <p:cNvSpPr>
            <a:spLocks noGrp="1" noChangeArrowheads="1"/>
          </p:cNvSpPr>
          <p:nvPr>
            <p:ph type="ftr" sz="quarter" idx="11"/>
          </p:nvPr>
        </p:nvSpPr>
        <p:spPr>
          <a:ln/>
        </p:spPr>
        <p:txBody>
          <a:bodyPr/>
          <a:lstStyle>
            <a:lvl1pPr>
              <a:defRPr/>
            </a:lvl1pPr>
          </a:lstStyle>
          <a:p>
            <a:pPr>
              <a:defRPr/>
            </a:pPr>
            <a:r>
              <a:rPr lang="en-US" altLang="ja-JP"/>
              <a:t> </a:t>
            </a:r>
          </a:p>
        </p:txBody>
      </p:sp>
      <p:sp>
        <p:nvSpPr>
          <p:cNvPr id="9" name="Rectangle 14"/>
          <p:cNvSpPr>
            <a:spLocks noGrp="1" noChangeArrowheads="1"/>
          </p:cNvSpPr>
          <p:nvPr>
            <p:ph type="sldNum" sz="quarter" idx="12"/>
          </p:nvPr>
        </p:nvSpPr>
        <p:spPr>
          <a:ln/>
        </p:spPr>
        <p:txBody>
          <a:bodyPr/>
          <a:lstStyle>
            <a:lvl1pPr>
              <a:defRPr/>
            </a:lvl1pPr>
          </a:lstStyle>
          <a:p>
            <a:pPr>
              <a:defRPr/>
            </a:pPr>
            <a:fld id="{C44AAD70-2CCB-4064-B611-EC132D509A30}"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12"/>
          <p:cNvSpPr>
            <a:spLocks noGrp="1" noChangeArrowheads="1"/>
          </p:cNvSpPr>
          <p:nvPr>
            <p:ph type="dt" sz="half" idx="10"/>
          </p:nvPr>
        </p:nvSpPr>
        <p:spPr>
          <a:ln/>
        </p:spPr>
        <p:txBody>
          <a:bodyPr/>
          <a:lstStyle>
            <a:lvl1pPr>
              <a:defRPr/>
            </a:lvl1pPr>
          </a:lstStyle>
          <a:p>
            <a:pPr>
              <a:defRPr/>
            </a:pPr>
            <a:r>
              <a:rPr lang="ja-JP" altLang="en-US"/>
              <a:t> </a:t>
            </a:r>
            <a:endParaRPr lang="en-US" altLang="ja-JP"/>
          </a:p>
        </p:txBody>
      </p:sp>
      <p:sp>
        <p:nvSpPr>
          <p:cNvPr id="4" name="Rectangle 13"/>
          <p:cNvSpPr>
            <a:spLocks noGrp="1" noChangeArrowheads="1"/>
          </p:cNvSpPr>
          <p:nvPr>
            <p:ph type="ftr" sz="quarter" idx="11"/>
          </p:nvPr>
        </p:nvSpPr>
        <p:spPr>
          <a:ln/>
        </p:spPr>
        <p:txBody>
          <a:bodyPr/>
          <a:lstStyle>
            <a:lvl1pPr>
              <a:defRPr/>
            </a:lvl1pPr>
          </a:lstStyle>
          <a:p>
            <a:pPr>
              <a:defRPr/>
            </a:pPr>
            <a:r>
              <a:rPr lang="en-US" altLang="ja-JP"/>
              <a:t> </a:t>
            </a:r>
          </a:p>
        </p:txBody>
      </p:sp>
      <p:sp>
        <p:nvSpPr>
          <p:cNvPr id="5" name="Rectangle 14"/>
          <p:cNvSpPr>
            <a:spLocks noGrp="1" noChangeArrowheads="1"/>
          </p:cNvSpPr>
          <p:nvPr>
            <p:ph type="sldNum" sz="quarter" idx="12"/>
          </p:nvPr>
        </p:nvSpPr>
        <p:spPr>
          <a:ln/>
        </p:spPr>
        <p:txBody>
          <a:bodyPr/>
          <a:lstStyle>
            <a:lvl1pPr>
              <a:defRPr/>
            </a:lvl1pPr>
          </a:lstStyle>
          <a:p>
            <a:pPr>
              <a:defRPr/>
            </a:pPr>
            <a:fld id="{2F6A589C-9983-4A69-AE6E-B5B296BF8D61}"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r>
              <a:rPr lang="ja-JP" altLang="en-US"/>
              <a:t> </a:t>
            </a:r>
            <a:endParaRPr lang="en-US" altLang="ja-JP"/>
          </a:p>
        </p:txBody>
      </p:sp>
      <p:sp>
        <p:nvSpPr>
          <p:cNvPr id="3" name="Rectangle 13"/>
          <p:cNvSpPr>
            <a:spLocks noGrp="1" noChangeArrowheads="1"/>
          </p:cNvSpPr>
          <p:nvPr>
            <p:ph type="ftr" sz="quarter" idx="11"/>
          </p:nvPr>
        </p:nvSpPr>
        <p:spPr>
          <a:ln/>
        </p:spPr>
        <p:txBody>
          <a:bodyPr/>
          <a:lstStyle>
            <a:lvl1pPr>
              <a:defRPr/>
            </a:lvl1pPr>
          </a:lstStyle>
          <a:p>
            <a:pPr>
              <a:defRPr/>
            </a:pPr>
            <a:r>
              <a:rPr lang="en-US" altLang="ja-JP"/>
              <a:t> </a:t>
            </a:r>
          </a:p>
        </p:txBody>
      </p:sp>
      <p:sp>
        <p:nvSpPr>
          <p:cNvPr id="4" name="Rectangle 14"/>
          <p:cNvSpPr>
            <a:spLocks noGrp="1" noChangeArrowheads="1"/>
          </p:cNvSpPr>
          <p:nvPr>
            <p:ph type="sldNum" sz="quarter" idx="12"/>
          </p:nvPr>
        </p:nvSpPr>
        <p:spPr>
          <a:ln/>
        </p:spPr>
        <p:txBody>
          <a:bodyPr/>
          <a:lstStyle>
            <a:lvl1pPr>
              <a:defRPr/>
            </a:lvl1pPr>
          </a:lstStyle>
          <a:p>
            <a:pPr>
              <a:defRPr/>
            </a:pPr>
            <a:fld id="{8598D169-7ED9-4CF2-8158-CBE4CAA14149}"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12"/>
          <p:cNvSpPr>
            <a:spLocks noGrp="1" noChangeArrowheads="1"/>
          </p:cNvSpPr>
          <p:nvPr>
            <p:ph type="dt" sz="half" idx="10"/>
          </p:nvPr>
        </p:nvSpPr>
        <p:spPr>
          <a:ln/>
        </p:spPr>
        <p:txBody>
          <a:bodyPr/>
          <a:lstStyle>
            <a:lvl1pPr>
              <a:defRPr/>
            </a:lvl1pPr>
          </a:lstStyle>
          <a:p>
            <a:pPr>
              <a:defRPr/>
            </a:pPr>
            <a:r>
              <a:rPr lang="ja-JP" altLang="en-US"/>
              <a:t> </a:t>
            </a:r>
            <a:endParaRPr lang="en-US" altLang="ja-JP"/>
          </a:p>
        </p:txBody>
      </p:sp>
      <p:sp>
        <p:nvSpPr>
          <p:cNvPr id="6" name="Rectangle 13"/>
          <p:cNvSpPr>
            <a:spLocks noGrp="1" noChangeArrowheads="1"/>
          </p:cNvSpPr>
          <p:nvPr>
            <p:ph type="ftr" sz="quarter" idx="11"/>
          </p:nvPr>
        </p:nvSpPr>
        <p:spPr>
          <a:ln/>
        </p:spPr>
        <p:txBody>
          <a:bodyPr/>
          <a:lstStyle>
            <a:lvl1pPr>
              <a:defRPr/>
            </a:lvl1pPr>
          </a:lstStyle>
          <a:p>
            <a:pPr>
              <a:defRPr/>
            </a:pPr>
            <a:r>
              <a:rPr lang="en-US" altLang="ja-JP"/>
              <a:t> </a:t>
            </a:r>
          </a:p>
        </p:txBody>
      </p:sp>
      <p:sp>
        <p:nvSpPr>
          <p:cNvPr id="7" name="Rectangle 14"/>
          <p:cNvSpPr>
            <a:spLocks noGrp="1" noChangeArrowheads="1"/>
          </p:cNvSpPr>
          <p:nvPr>
            <p:ph type="sldNum" sz="quarter" idx="12"/>
          </p:nvPr>
        </p:nvSpPr>
        <p:spPr>
          <a:ln/>
        </p:spPr>
        <p:txBody>
          <a:bodyPr/>
          <a:lstStyle>
            <a:lvl1pPr>
              <a:defRPr/>
            </a:lvl1pPr>
          </a:lstStyle>
          <a:p>
            <a:pPr>
              <a:defRPr/>
            </a:pPr>
            <a:fld id="{58D2B393-A09D-4C5D-9226-0C64085D7B7B}"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12"/>
          <p:cNvSpPr>
            <a:spLocks noGrp="1" noChangeArrowheads="1"/>
          </p:cNvSpPr>
          <p:nvPr>
            <p:ph type="dt" sz="half" idx="10"/>
          </p:nvPr>
        </p:nvSpPr>
        <p:spPr>
          <a:ln/>
        </p:spPr>
        <p:txBody>
          <a:bodyPr/>
          <a:lstStyle>
            <a:lvl1pPr>
              <a:defRPr/>
            </a:lvl1pPr>
          </a:lstStyle>
          <a:p>
            <a:pPr>
              <a:defRPr/>
            </a:pPr>
            <a:r>
              <a:rPr lang="ja-JP" altLang="en-US"/>
              <a:t> </a:t>
            </a:r>
            <a:endParaRPr lang="en-US" altLang="ja-JP"/>
          </a:p>
        </p:txBody>
      </p:sp>
      <p:sp>
        <p:nvSpPr>
          <p:cNvPr id="6" name="Rectangle 13"/>
          <p:cNvSpPr>
            <a:spLocks noGrp="1" noChangeArrowheads="1"/>
          </p:cNvSpPr>
          <p:nvPr>
            <p:ph type="ftr" sz="quarter" idx="11"/>
          </p:nvPr>
        </p:nvSpPr>
        <p:spPr>
          <a:ln/>
        </p:spPr>
        <p:txBody>
          <a:bodyPr/>
          <a:lstStyle>
            <a:lvl1pPr>
              <a:defRPr/>
            </a:lvl1pPr>
          </a:lstStyle>
          <a:p>
            <a:pPr>
              <a:defRPr/>
            </a:pPr>
            <a:r>
              <a:rPr lang="en-US" altLang="ja-JP"/>
              <a:t> </a:t>
            </a:r>
          </a:p>
        </p:txBody>
      </p:sp>
      <p:sp>
        <p:nvSpPr>
          <p:cNvPr id="7" name="Rectangle 14"/>
          <p:cNvSpPr>
            <a:spLocks noGrp="1" noChangeArrowheads="1"/>
          </p:cNvSpPr>
          <p:nvPr>
            <p:ph type="sldNum" sz="quarter" idx="12"/>
          </p:nvPr>
        </p:nvSpPr>
        <p:spPr>
          <a:ln/>
        </p:spPr>
        <p:txBody>
          <a:bodyPr/>
          <a:lstStyle>
            <a:lvl1pPr>
              <a:defRPr/>
            </a:lvl1pPr>
          </a:lstStyle>
          <a:p>
            <a:pPr>
              <a:defRPr/>
            </a:pPr>
            <a:fld id="{042452E0-7327-436A-A20A-84B869595015}"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64350"/>
            <a:chOff x="0" y="0"/>
            <a:chExt cx="5760" cy="4324"/>
          </a:xfrm>
        </p:grpSpPr>
        <p:sp>
          <p:nvSpPr>
            <p:cNvPr id="8195" name="Rectangle 3"/>
            <p:cNvSpPr>
              <a:spLocks noChangeArrowheads="1"/>
            </p:cNvSpPr>
            <p:nvPr userDrawn="1"/>
          </p:nvSpPr>
          <p:spPr bwMode="white">
            <a:xfrm>
              <a:off x="0" y="331"/>
              <a:ext cx="5760" cy="3326"/>
            </a:xfrm>
            <a:prstGeom prst="rect">
              <a:avLst/>
            </a:prstGeom>
            <a:gradFill rotWithShape="0">
              <a:gsLst>
                <a:gs pos="0">
                  <a:schemeClr val="bg1"/>
                </a:gs>
                <a:gs pos="100000">
                  <a:schemeClr val="folHlink"/>
                </a:gs>
              </a:gsLst>
              <a:lin ang="5400000" scaled="1"/>
            </a:gradFill>
            <a:ln>
              <a:noFill/>
            </a:ln>
            <a:effectLst/>
            <a:extLst/>
          </p:spPr>
          <p:txBody>
            <a:bodyPr wrap="none" anchor="ctr"/>
            <a:lstStyle/>
            <a:p>
              <a:pPr>
                <a:defRPr/>
              </a:pPr>
              <a:endParaRPr lang="ja-JP" altLang="en-US"/>
            </a:p>
          </p:txBody>
        </p:sp>
        <p:sp>
          <p:nvSpPr>
            <p:cNvPr id="8196" name="Rectangle 4"/>
            <p:cNvSpPr>
              <a:spLocks noChangeArrowheads="1"/>
            </p:cNvSpPr>
            <p:nvPr userDrawn="1"/>
          </p:nvSpPr>
          <p:spPr bwMode="white">
            <a:xfrm>
              <a:off x="0" y="0"/>
              <a:ext cx="5760" cy="351"/>
            </a:xfrm>
            <a:prstGeom prst="rect">
              <a:avLst/>
            </a:prstGeom>
            <a:gradFill rotWithShape="0">
              <a:gsLst>
                <a:gs pos="0">
                  <a:schemeClr val="hlink"/>
                </a:gs>
                <a:gs pos="100000">
                  <a:schemeClr val="bg1"/>
                </a:gs>
              </a:gsLst>
              <a:lin ang="5400000" scaled="1"/>
            </a:gradFill>
            <a:ln>
              <a:noFill/>
            </a:ln>
            <a:effectLst/>
            <a:extLst/>
          </p:spPr>
          <p:txBody>
            <a:bodyPr wrap="none" anchor="ctr"/>
            <a:lstStyle/>
            <a:p>
              <a:pPr>
                <a:defRPr/>
              </a:pPr>
              <a:endParaRPr lang="ja-JP" altLang="en-US"/>
            </a:p>
          </p:txBody>
        </p:sp>
        <p:sp>
          <p:nvSpPr>
            <p:cNvPr id="8197" name="Freeform 5"/>
            <p:cNvSpPr>
              <a:spLocks/>
            </p:cNvSpPr>
            <p:nvPr userDrawn="1"/>
          </p:nvSpPr>
          <p:spPr bwMode="white">
            <a:xfrm>
              <a:off x="0" y="1596"/>
              <a:ext cx="5760" cy="1651"/>
            </a:xfrm>
            <a:custGeom>
              <a:avLst/>
              <a:gdLst>
                <a:gd name="T0" fmla="*/ 0 w 5760"/>
                <a:gd name="T1" fmla="*/ 960 h 1651"/>
                <a:gd name="T2" fmla="*/ 773 w 5760"/>
                <a:gd name="T3" fmla="*/ 852 h 1651"/>
                <a:gd name="T4" fmla="*/ 1536 w 5760"/>
                <a:gd name="T5" fmla="*/ 594 h 1651"/>
                <a:gd name="T6" fmla="*/ 2438 w 5760"/>
                <a:gd name="T7" fmla="*/ 156 h 1651"/>
                <a:gd name="T8" fmla="*/ 2678 w 5760"/>
                <a:gd name="T9" fmla="*/ 24 h 1651"/>
                <a:gd name="T10" fmla="*/ 2816 w 5760"/>
                <a:gd name="T11" fmla="*/ 30 h 1651"/>
                <a:gd name="T12" fmla="*/ 2876 w 5760"/>
                <a:gd name="T13" fmla="*/ 0 h 1651"/>
                <a:gd name="T14" fmla="*/ 3032 w 5760"/>
                <a:gd name="T15" fmla="*/ 30 h 1651"/>
                <a:gd name="T16" fmla="*/ 3086 w 5760"/>
                <a:gd name="T17" fmla="*/ 12 h 1651"/>
                <a:gd name="T18" fmla="*/ 3183 w 5760"/>
                <a:gd name="T19" fmla="*/ 42 h 1651"/>
                <a:gd name="T20" fmla="*/ 3333 w 5760"/>
                <a:gd name="T21" fmla="*/ 120 h 1651"/>
                <a:gd name="T22" fmla="*/ 3483 w 5760"/>
                <a:gd name="T23" fmla="*/ 234 h 1651"/>
                <a:gd name="T24" fmla="*/ 3741 w 5760"/>
                <a:gd name="T25" fmla="*/ 396 h 1651"/>
                <a:gd name="T26" fmla="*/ 4156 w 5760"/>
                <a:gd name="T27" fmla="*/ 636 h 1651"/>
                <a:gd name="T28" fmla="*/ 4510 w 5760"/>
                <a:gd name="T29" fmla="*/ 768 h 1651"/>
                <a:gd name="T30" fmla="*/ 4913 w 5760"/>
                <a:gd name="T31" fmla="*/ 906 h 1651"/>
                <a:gd name="T32" fmla="*/ 5304 w 5760"/>
                <a:gd name="T33" fmla="*/ 1074 h 1651"/>
                <a:gd name="T34" fmla="*/ 5760 w 5760"/>
                <a:gd name="T35" fmla="*/ 1150 h 1651"/>
                <a:gd name="T36" fmla="*/ 5760 w 5760"/>
                <a:gd name="T37" fmla="*/ 1651 h 1651"/>
                <a:gd name="T38" fmla="*/ 0 w 5760"/>
                <a:gd name="T39" fmla="*/ 1651 h 1651"/>
                <a:gd name="T40" fmla="*/ 0 w 5760"/>
                <a:gd name="T41" fmla="*/ 960 h 1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60" h="1651">
                  <a:moveTo>
                    <a:pt x="0" y="960"/>
                  </a:moveTo>
                  <a:cubicBezTo>
                    <a:pt x="237" y="952"/>
                    <a:pt x="517" y="913"/>
                    <a:pt x="773" y="852"/>
                  </a:cubicBezTo>
                  <a:cubicBezTo>
                    <a:pt x="1029" y="791"/>
                    <a:pt x="1259" y="710"/>
                    <a:pt x="1536" y="594"/>
                  </a:cubicBezTo>
                  <a:cubicBezTo>
                    <a:pt x="1814" y="478"/>
                    <a:pt x="2247" y="251"/>
                    <a:pt x="2438" y="156"/>
                  </a:cubicBezTo>
                  <a:cubicBezTo>
                    <a:pt x="2628" y="61"/>
                    <a:pt x="2615" y="45"/>
                    <a:pt x="2678" y="24"/>
                  </a:cubicBezTo>
                  <a:cubicBezTo>
                    <a:pt x="2741" y="3"/>
                    <a:pt x="2783" y="34"/>
                    <a:pt x="2816" y="30"/>
                  </a:cubicBezTo>
                  <a:cubicBezTo>
                    <a:pt x="2849" y="26"/>
                    <a:pt x="2840" y="0"/>
                    <a:pt x="2876" y="0"/>
                  </a:cubicBezTo>
                  <a:cubicBezTo>
                    <a:pt x="2912" y="0"/>
                    <a:pt x="2997" y="28"/>
                    <a:pt x="3032" y="30"/>
                  </a:cubicBezTo>
                  <a:cubicBezTo>
                    <a:pt x="3067" y="32"/>
                    <a:pt x="3061" y="10"/>
                    <a:pt x="3086" y="12"/>
                  </a:cubicBezTo>
                  <a:cubicBezTo>
                    <a:pt x="3112" y="14"/>
                    <a:pt x="3142" y="24"/>
                    <a:pt x="3183" y="42"/>
                  </a:cubicBezTo>
                  <a:cubicBezTo>
                    <a:pt x="3224" y="60"/>
                    <a:pt x="3283" y="88"/>
                    <a:pt x="3333" y="120"/>
                  </a:cubicBezTo>
                  <a:cubicBezTo>
                    <a:pt x="3383" y="152"/>
                    <a:pt x="3415" y="188"/>
                    <a:pt x="3483" y="234"/>
                  </a:cubicBezTo>
                  <a:cubicBezTo>
                    <a:pt x="3551" y="280"/>
                    <a:pt x="3629" y="329"/>
                    <a:pt x="3741" y="396"/>
                  </a:cubicBezTo>
                  <a:cubicBezTo>
                    <a:pt x="3854" y="463"/>
                    <a:pt x="4028" y="574"/>
                    <a:pt x="4156" y="636"/>
                  </a:cubicBezTo>
                  <a:cubicBezTo>
                    <a:pt x="4284" y="698"/>
                    <a:pt x="4384" y="723"/>
                    <a:pt x="4510" y="768"/>
                  </a:cubicBezTo>
                  <a:cubicBezTo>
                    <a:pt x="4637" y="813"/>
                    <a:pt x="4781" y="855"/>
                    <a:pt x="4913" y="906"/>
                  </a:cubicBezTo>
                  <a:cubicBezTo>
                    <a:pt x="5045" y="957"/>
                    <a:pt x="5163" y="1033"/>
                    <a:pt x="5304" y="1074"/>
                  </a:cubicBezTo>
                  <a:cubicBezTo>
                    <a:pt x="5445" y="1115"/>
                    <a:pt x="5543" y="1125"/>
                    <a:pt x="5760" y="1150"/>
                  </a:cubicBezTo>
                  <a:cubicBezTo>
                    <a:pt x="5760" y="1400"/>
                    <a:pt x="5760" y="1651"/>
                    <a:pt x="5760" y="1651"/>
                  </a:cubicBezTo>
                  <a:lnTo>
                    <a:pt x="0" y="1651"/>
                  </a:lnTo>
                  <a:lnTo>
                    <a:pt x="0" y="960"/>
                  </a:lnTo>
                  <a:close/>
                </a:path>
              </a:pathLst>
            </a:custGeom>
            <a:gradFill rotWithShape="0">
              <a:gsLst>
                <a:gs pos="0">
                  <a:schemeClr val="bg2"/>
                </a:gs>
                <a:gs pos="100000">
                  <a:schemeClr val="bg2">
                    <a:gamma/>
                    <a:shade val="66667"/>
                    <a:invGamma/>
                  </a:schemeClr>
                </a:gs>
              </a:gsLst>
              <a:lin ang="5400000" scaled="1"/>
            </a:gradFill>
            <a:ln>
              <a:noFill/>
            </a:ln>
            <a:effectLst/>
            <a:extLst/>
          </p:spPr>
          <p:txBody>
            <a:bodyPr wrap="none" anchor="ctr"/>
            <a:lstStyle/>
            <a:p>
              <a:pPr>
                <a:defRPr/>
              </a:pPr>
              <a:endParaRPr lang="ja-JP" altLang="en-US"/>
            </a:p>
          </p:txBody>
        </p:sp>
        <p:sp>
          <p:nvSpPr>
            <p:cNvPr id="8198" name="Freeform 6"/>
            <p:cNvSpPr>
              <a:spLocks/>
            </p:cNvSpPr>
            <p:nvPr userDrawn="1"/>
          </p:nvSpPr>
          <p:spPr bwMode="white">
            <a:xfrm>
              <a:off x="380" y="1597"/>
              <a:ext cx="2495" cy="1054"/>
            </a:xfrm>
            <a:custGeom>
              <a:avLst/>
              <a:gdLst>
                <a:gd name="T0" fmla="*/ 909 w 2495"/>
                <a:gd name="T1" fmla="*/ 650 h 1054"/>
                <a:gd name="T2" fmla="*/ 2028 w 2495"/>
                <a:gd name="T3" fmla="*/ 116 h 1054"/>
                <a:gd name="T4" fmla="*/ 2253 w 2495"/>
                <a:gd name="T5" fmla="*/ 20 h 1054"/>
                <a:gd name="T6" fmla="*/ 2304 w 2495"/>
                <a:gd name="T7" fmla="*/ 8 h 1054"/>
                <a:gd name="T8" fmla="*/ 2388 w 2495"/>
                <a:gd name="T9" fmla="*/ 20 h 1054"/>
                <a:gd name="T10" fmla="*/ 2490 w 2495"/>
                <a:gd name="T11" fmla="*/ 8 h 1054"/>
                <a:gd name="T12" fmla="*/ 2424 w 2495"/>
                <a:gd name="T13" fmla="*/ 62 h 1054"/>
                <a:gd name="T14" fmla="*/ 2349 w 2495"/>
                <a:gd name="T15" fmla="*/ 158 h 1054"/>
                <a:gd name="T16" fmla="*/ 2295 w 2495"/>
                <a:gd name="T17" fmla="*/ 182 h 1054"/>
                <a:gd name="T18" fmla="*/ 2271 w 2495"/>
                <a:gd name="T19" fmla="*/ 251 h 1054"/>
                <a:gd name="T20" fmla="*/ 2304 w 2495"/>
                <a:gd name="T21" fmla="*/ 332 h 1054"/>
                <a:gd name="T22" fmla="*/ 2253 w 2495"/>
                <a:gd name="T23" fmla="*/ 326 h 1054"/>
                <a:gd name="T24" fmla="*/ 2226 w 2495"/>
                <a:gd name="T25" fmla="*/ 386 h 1054"/>
                <a:gd name="T26" fmla="*/ 2130 w 2495"/>
                <a:gd name="T27" fmla="*/ 491 h 1054"/>
                <a:gd name="T28" fmla="*/ 1980 w 2495"/>
                <a:gd name="T29" fmla="*/ 710 h 1054"/>
                <a:gd name="T30" fmla="*/ 1884 w 2495"/>
                <a:gd name="T31" fmla="*/ 758 h 1054"/>
                <a:gd name="T32" fmla="*/ 1782 w 2495"/>
                <a:gd name="T33" fmla="*/ 845 h 1054"/>
                <a:gd name="T34" fmla="*/ 1629 w 2495"/>
                <a:gd name="T35" fmla="*/ 959 h 1054"/>
                <a:gd name="T36" fmla="*/ 1458 w 2495"/>
                <a:gd name="T37" fmla="*/ 1052 h 1054"/>
                <a:gd name="T38" fmla="*/ 1560 w 2495"/>
                <a:gd name="T39" fmla="*/ 932 h 1054"/>
                <a:gd name="T40" fmla="*/ 1701 w 2495"/>
                <a:gd name="T41" fmla="*/ 770 h 1054"/>
                <a:gd name="T42" fmla="*/ 1785 w 2495"/>
                <a:gd name="T43" fmla="*/ 644 h 1054"/>
                <a:gd name="T44" fmla="*/ 1935 w 2495"/>
                <a:gd name="T45" fmla="*/ 476 h 1054"/>
                <a:gd name="T46" fmla="*/ 2034 w 2495"/>
                <a:gd name="T47" fmla="*/ 350 h 1054"/>
                <a:gd name="T48" fmla="*/ 2016 w 2495"/>
                <a:gd name="T49" fmla="*/ 323 h 1054"/>
                <a:gd name="T50" fmla="*/ 1947 w 2495"/>
                <a:gd name="T51" fmla="*/ 434 h 1054"/>
                <a:gd name="T52" fmla="*/ 1821 w 2495"/>
                <a:gd name="T53" fmla="*/ 587 h 1054"/>
                <a:gd name="T54" fmla="*/ 1704 w 2495"/>
                <a:gd name="T55" fmla="*/ 662 h 1054"/>
                <a:gd name="T56" fmla="*/ 1620 w 2495"/>
                <a:gd name="T57" fmla="*/ 761 h 1054"/>
                <a:gd name="T58" fmla="*/ 1584 w 2495"/>
                <a:gd name="T59" fmla="*/ 728 h 1054"/>
                <a:gd name="T60" fmla="*/ 1731 w 2495"/>
                <a:gd name="T61" fmla="*/ 581 h 1054"/>
                <a:gd name="T62" fmla="*/ 1851 w 2495"/>
                <a:gd name="T63" fmla="*/ 467 h 1054"/>
                <a:gd name="T64" fmla="*/ 1875 w 2495"/>
                <a:gd name="T65" fmla="*/ 413 h 1054"/>
                <a:gd name="T66" fmla="*/ 1788 w 2495"/>
                <a:gd name="T67" fmla="*/ 515 h 1054"/>
                <a:gd name="T68" fmla="*/ 1689 w 2495"/>
                <a:gd name="T69" fmla="*/ 611 h 1054"/>
                <a:gd name="T70" fmla="*/ 1605 w 2495"/>
                <a:gd name="T71" fmla="*/ 665 h 1054"/>
                <a:gd name="T72" fmla="*/ 1689 w 2495"/>
                <a:gd name="T73" fmla="*/ 548 h 1054"/>
                <a:gd name="T74" fmla="*/ 1746 w 2495"/>
                <a:gd name="T75" fmla="*/ 506 h 1054"/>
                <a:gd name="T76" fmla="*/ 1596 w 2495"/>
                <a:gd name="T77" fmla="*/ 611 h 1054"/>
                <a:gd name="T78" fmla="*/ 1542 w 2495"/>
                <a:gd name="T79" fmla="*/ 689 h 1054"/>
                <a:gd name="T80" fmla="*/ 1500 w 2495"/>
                <a:gd name="T81" fmla="*/ 632 h 1054"/>
                <a:gd name="T82" fmla="*/ 1590 w 2495"/>
                <a:gd name="T83" fmla="*/ 563 h 1054"/>
                <a:gd name="T84" fmla="*/ 1704 w 2495"/>
                <a:gd name="T85" fmla="*/ 476 h 1054"/>
                <a:gd name="T86" fmla="*/ 1659 w 2495"/>
                <a:gd name="T87" fmla="*/ 485 h 1054"/>
                <a:gd name="T88" fmla="*/ 1596 w 2495"/>
                <a:gd name="T89" fmla="*/ 524 h 1054"/>
                <a:gd name="T90" fmla="*/ 1530 w 2495"/>
                <a:gd name="T91" fmla="*/ 560 h 1054"/>
                <a:gd name="T92" fmla="*/ 1470 w 2495"/>
                <a:gd name="T93" fmla="*/ 623 h 1054"/>
                <a:gd name="T94" fmla="*/ 1401 w 2495"/>
                <a:gd name="T95" fmla="*/ 662 h 1054"/>
                <a:gd name="T96" fmla="*/ 1362 w 2495"/>
                <a:gd name="T97" fmla="*/ 665 h 1054"/>
                <a:gd name="T98" fmla="*/ 1263 w 2495"/>
                <a:gd name="T99" fmla="*/ 653 h 1054"/>
                <a:gd name="T100" fmla="*/ 1194 w 2495"/>
                <a:gd name="T101" fmla="*/ 668 h 1054"/>
                <a:gd name="T102" fmla="*/ 879 w 2495"/>
                <a:gd name="T103" fmla="*/ 788 h 1054"/>
                <a:gd name="T104" fmla="*/ 492 w 2495"/>
                <a:gd name="T105" fmla="*/ 917 h 1054"/>
                <a:gd name="T106" fmla="*/ 657 w 2495"/>
                <a:gd name="T107" fmla="*/ 851 h 1054"/>
                <a:gd name="T108" fmla="*/ 1035 w 2495"/>
                <a:gd name="T109" fmla="*/ 716 h 1054"/>
                <a:gd name="T110" fmla="*/ 1062 w 2495"/>
                <a:gd name="T111" fmla="*/ 689 h 1054"/>
                <a:gd name="T112" fmla="*/ 714 w 2495"/>
                <a:gd name="T113" fmla="*/ 806 h 1054"/>
                <a:gd name="T114" fmla="*/ 288 w 2495"/>
                <a:gd name="T115" fmla="*/ 905 h 1054"/>
                <a:gd name="T116" fmla="*/ 207 w 2495"/>
                <a:gd name="T117" fmla="*/ 902 h 1054"/>
                <a:gd name="T118" fmla="*/ 84 w 2495"/>
                <a:gd name="T119" fmla="*/ 929 h 1054"/>
                <a:gd name="T120" fmla="*/ 135 w 2495"/>
                <a:gd name="T121" fmla="*/ 902 h 1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95" h="1054">
                  <a:moveTo>
                    <a:pt x="135" y="902"/>
                  </a:moveTo>
                  <a:cubicBezTo>
                    <a:pt x="270" y="859"/>
                    <a:pt x="683" y="732"/>
                    <a:pt x="909" y="650"/>
                  </a:cubicBezTo>
                  <a:cubicBezTo>
                    <a:pt x="1135" y="568"/>
                    <a:pt x="1305" y="499"/>
                    <a:pt x="1491" y="410"/>
                  </a:cubicBezTo>
                  <a:cubicBezTo>
                    <a:pt x="1677" y="321"/>
                    <a:pt x="1911" y="179"/>
                    <a:pt x="2028" y="116"/>
                  </a:cubicBezTo>
                  <a:cubicBezTo>
                    <a:pt x="2145" y="53"/>
                    <a:pt x="2156" y="48"/>
                    <a:pt x="2193" y="32"/>
                  </a:cubicBezTo>
                  <a:cubicBezTo>
                    <a:pt x="2230" y="16"/>
                    <a:pt x="2238" y="22"/>
                    <a:pt x="2253" y="20"/>
                  </a:cubicBezTo>
                  <a:cubicBezTo>
                    <a:pt x="2268" y="18"/>
                    <a:pt x="2278" y="22"/>
                    <a:pt x="2286" y="20"/>
                  </a:cubicBezTo>
                  <a:cubicBezTo>
                    <a:pt x="2294" y="18"/>
                    <a:pt x="2296" y="10"/>
                    <a:pt x="2304" y="8"/>
                  </a:cubicBezTo>
                  <a:cubicBezTo>
                    <a:pt x="2312" y="6"/>
                    <a:pt x="2320" y="6"/>
                    <a:pt x="2334" y="8"/>
                  </a:cubicBezTo>
                  <a:cubicBezTo>
                    <a:pt x="2348" y="10"/>
                    <a:pt x="2372" y="21"/>
                    <a:pt x="2388" y="20"/>
                  </a:cubicBezTo>
                  <a:cubicBezTo>
                    <a:pt x="2404" y="19"/>
                    <a:pt x="2416" y="4"/>
                    <a:pt x="2433" y="2"/>
                  </a:cubicBezTo>
                  <a:cubicBezTo>
                    <a:pt x="2450" y="0"/>
                    <a:pt x="2485" y="4"/>
                    <a:pt x="2490" y="8"/>
                  </a:cubicBezTo>
                  <a:cubicBezTo>
                    <a:pt x="2495" y="12"/>
                    <a:pt x="2474" y="17"/>
                    <a:pt x="2463" y="26"/>
                  </a:cubicBezTo>
                  <a:cubicBezTo>
                    <a:pt x="2452" y="35"/>
                    <a:pt x="2437" y="47"/>
                    <a:pt x="2424" y="62"/>
                  </a:cubicBezTo>
                  <a:cubicBezTo>
                    <a:pt x="2411" y="77"/>
                    <a:pt x="2397" y="103"/>
                    <a:pt x="2385" y="119"/>
                  </a:cubicBezTo>
                  <a:cubicBezTo>
                    <a:pt x="2373" y="135"/>
                    <a:pt x="2358" y="149"/>
                    <a:pt x="2349" y="158"/>
                  </a:cubicBezTo>
                  <a:cubicBezTo>
                    <a:pt x="2340" y="167"/>
                    <a:pt x="2340" y="172"/>
                    <a:pt x="2331" y="176"/>
                  </a:cubicBezTo>
                  <a:cubicBezTo>
                    <a:pt x="2322" y="180"/>
                    <a:pt x="2303" y="174"/>
                    <a:pt x="2295" y="182"/>
                  </a:cubicBezTo>
                  <a:cubicBezTo>
                    <a:pt x="2287" y="190"/>
                    <a:pt x="2284" y="216"/>
                    <a:pt x="2280" y="227"/>
                  </a:cubicBezTo>
                  <a:cubicBezTo>
                    <a:pt x="2276" y="238"/>
                    <a:pt x="2268" y="245"/>
                    <a:pt x="2271" y="251"/>
                  </a:cubicBezTo>
                  <a:cubicBezTo>
                    <a:pt x="2274" y="257"/>
                    <a:pt x="2293" y="253"/>
                    <a:pt x="2298" y="266"/>
                  </a:cubicBezTo>
                  <a:cubicBezTo>
                    <a:pt x="2303" y="279"/>
                    <a:pt x="2309" y="319"/>
                    <a:pt x="2304" y="332"/>
                  </a:cubicBezTo>
                  <a:cubicBezTo>
                    <a:pt x="2299" y="345"/>
                    <a:pt x="2273" y="345"/>
                    <a:pt x="2265" y="344"/>
                  </a:cubicBezTo>
                  <a:cubicBezTo>
                    <a:pt x="2257" y="343"/>
                    <a:pt x="2258" y="326"/>
                    <a:pt x="2253" y="326"/>
                  </a:cubicBezTo>
                  <a:cubicBezTo>
                    <a:pt x="2248" y="326"/>
                    <a:pt x="2236" y="337"/>
                    <a:pt x="2232" y="347"/>
                  </a:cubicBezTo>
                  <a:cubicBezTo>
                    <a:pt x="2228" y="357"/>
                    <a:pt x="2228" y="376"/>
                    <a:pt x="2226" y="386"/>
                  </a:cubicBezTo>
                  <a:cubicBezTo>
                    <a:pt x="2224" y="396"/>
                    <a:pt x="2236" y="390"/>
                    <a:pt x="2220" y="407"/>
                  </a:cubicBezTo>
                  <a:cubicBezTo>
                    <a:pt x="2204" y="424"/>
                    <a:pt x="2157" y="463"/>
                    <a:pt x="2130" y="491"/>
                  </a:cubicBezTo>
                  <a:cubicBezTo>
                    <a:pt x="2103" y="519"/>
                    <a:pt x="2083" y="539"/>
                    <a:pt x="2058" y="575"/>
                  </a:cubicBezTo>
                  <a:cubicBezTo>
                    <a:pt x="2033" y="611"/>
                    <a:pt x="1998" y="679"/>
                    <a:pt x="1980" y="710"/>
                  </a:cubicBezTo>
                  <a:cubicBezTo>
                    <a:pt x="1962" y="741"/>
                    <a:pt x="1966" y="756"/>
                    <a:pt x="1950" y="764"/>
                  </a:cubicBezTo>
                  <a:cubicBezTo>
                    <a:pt x="1934" y="772"/>
                    <a:pt x="1906" y="756"/>
                    <a:pt x="1884" y="758"/>
                  </a:cubicBezTo>
                  <a:cubicBezTo>
                    <a:pt x="1862" y="760"/>
                    <a:pt x="1832" y="762"/>
                    <a:pt x="1815" y="776"/>
                  </a:cubicBezTo>
                  <a:cubicBezTo>
                    <a:pt x="1798" y="790"/>
                    <a:pt x="1800" y="826"/>
                    <a:pt x="1782" y="845"/>
                  </a:cubicBezTo>
                  <a:cubicBezTo>
                    <a:pt x="1764" y="864"/>
                    <a:pt x="1730" y="871"/>
                    <a:pt x="1704" y="890"/>
                  </a:cubicBezTo>
                  <a:cubicBezTo>
                    <a:pt x="1678" y="909"/>
                    <a:pt x="1657" y="942"/>
                    <a:pt x="1629" y="959"/>
                  </a:cubicBezTo>
                  <a:cubicBezTo>
                    <a:pt x="1601" y="976"/>
                    <a:pt x="1561" y="980"/>
                    <a:pt x="1533" y="995"/>
                  </a:cubicBezTo>
                  <a:cubicBezTo>
                    <a:pt x="1505" y="1010"/>
                    <a:pt x="1469" y="1050"/>
                    <a:pt x="1458" y="1052"/>
                  </a:cubicBezTo>
                  <a:cubicBezTo>
                    <a:pt x="1447" y="1054"/>
                    <a:pt x="1450" y="1027"/>
                    <a:pt x="1467" y="1007"/>
                  </a:cubicBezTo>
                  <a:cubicBezTo>
                    <a:pt x="1484" y="987"/>
                    <a:pt x="1533" y="955"/>
                    <a:pt x="1560" y="932"/>
                  </a:cubicBezTo>
                  <a:cubicBezTo>
                    <a:pt x="1587" y="909"/>
                    <a:pt x="1606" y="893"/>
                    <a:pt x="1629" y="866"/>
                  </a:cubicBezTo>
                  <a:cubicBezTo>
                    <a:pt x="1652" y="839"/>
                    <a:pt x="1687" y="796"/>
                    <a:pt x="1701" y="770"/>
                  </a:cubicBezTo>
                  <a:cubicBezTo>
                    <a:pt x="1715" y="744"/>
                    <a:pt x="1699" y="731"/>
                    <a:pt x="1713" y="710"/>
                  </a:cubicBezTo>
                  <a:cubicBezTo>
                    <a:pt x="1727" y="689"/>
                    <a:pt x="1759" y="671"/>
                    <a:pt x="1785" y="644"/>
                  </a:cubicBezTo>
                  <a:cubicBezTo>
                    <a:pt x="1811" y="617"/>
                    <a:pt x="1844" y="573"/>
                    <a:pt x="1869" y="545"/>
                  </a:cubicBezTo>
                  <a:cubicBezTo>
                    <a:pt x="1894" y="517"/>
                    <a:pt x="1918" y="500"/>
                    <a:pt x="1935" y="476"/>
                  </a:cubicBezTo>
                  <a:cubicBezTo>
                    <a:pt x="1952" y="452"/>
                    <a:pt x="1955" y="422"/>
                    <a:pt x="1971" y="401"/>
                  </a:cubicBezTo>
                  <a:cubicBezTo>
                    <a:pt x="1987" y="380"/>
                    <a:pt x="2019" y="364"/>
                    <a:pt x="2034" y="350"/>
                  </a:cubicBezTo>
                  <a:cubicBezTo>
                    <a:pt x="2049" y="336"/>
                    <a:pt x="2064" y="318"/>
                    <a:pt x="2061" y="314"/>
                  </a:cubicBezTo>
                  <a:cubicBezTo>
                    <a:pt x="2058" y="310"/>
                    <a:pt x="2031" y="314"/>
                    <a:pt x="2016" y="323"/>
                  </a:cubicBezTo>
                  <a:cubicBezTo>
                    <a:pt x="2001" y="332"/>
                    <a:pt x="1982" y="350"/>
                    <a:pt x="1971" y="368"/>
                  </a:cubicBezTo>
                  <a:cubicBezTo>
                    <a:pt x="1960" y="386"/>
                    <a:pt x="1960" y="412"/>
                    <a:pt x="1947" y="434"/>
                  </a:cubicBezTo>
                  <a:cubicBezTo>
                    <a:pt x="1934" y="456"/>
                    <a:pt x="1914" y="475"/>
                    <a:pt x="1893" y="500"/>
                  </a:cubicBezTo>
                  <a:cubicBezTo>
                    <a:pt x="1872" y="525"/>
                    <a:pt x="1841" y="565"/>
                    <a:pt x="1821" y="587"/>
                  </a:cubicBezTo>
                  <a:cubicBezTo>
                    <a:pt x="1801" y="609"/>
                    <a:pt x="1790" y="619"/>
                    <a:pt x="1770" y="632"/>
                  </a:cubicBezTo>
                  <a:cubicBezTo>
                    <a:pt x="1750" y="645"/>
                    <a:pt x="1727" y="647"/>
                    <a:pt x="1704" y="662"/>
                  </a:cubicBezTo>
                  <a:cubicBezTo>
                    <a:pt x="1681" y="677"/>
                    <a:pt x="1646" y="709"/>
                    <a:pt x="1632" y="725"/>
                  </a:cubicBezTo>
                  <a:cubicBezTo>
                    <a:pt x="1618" y="741"/>
                    <a:pt x="1627" y="754"/>
                    <a:pt x="1620" y="761"/>
                  </a:cubicBezTo>
                  <a:cubicBezTo>
                    <a:pt x="1613" y="768"/>
                    <a:pt x="1593" y="775"/>
                    <a:pt x="1587" y="770"/>
                  </a:cubicBezTo>
                  <a:cubicBezTo>
                    <a:pt x="1581" y="765"/>
                    <a:pt x="1566" y="749"/>
                    <a:pt x="1584" y="728"/>
                  </a:cubicBezTo>
                  <a:cubicBezTo>
                    <a:pt x="1602" y="707"/>
                    <a:pt x="1668" y="665"/>
                    <a:pt x="1692" y="641"/>
                  </a:cubicBezTo>
                  <a:cubicBezTo>
                    <a:pt x="1716" y="617"/>
                    <a:pt x="1714" y="599"/>
                    <a:pt x="1731" y="581"/>
                  </a:cubicBezTo>
                  <a:cubicBezTo>
                    <a:pt x="1748" y="563"/>
                    <a:pt x="1774" y="552"/>
                    <a:pt x="1794" y="533"/>
                  </a:cubicBezTo>
                  <a:cubicBezTo>
                    <a:pt x="1814" y="514"/>
                    <a:pt x="1837" y="482"/>
                    <a:pt x="1851" y="467"/>
                  </a:cubicBezTo>
                  <a:cubicBezTo>
                    <a:pt x="1865" y="452"/>
                    <a:pt x="1874" y="452"/>
                    <a:pt x="1878" y="443"/>
                  </a:cubicBezTo>
                  <a:cubicBezTo>
                    <a:pt x="1882" y="434"/>
                    <a:pt x="1882" y="413"/>
                    <a:pt x="1875" y="413"/>
                  </a:cubicBezTo>
                  <a:cubicBezTo>
                    <a:pt x="1868" y="413"/>
                    <a:pt x="1847" y="426"/>
                    <a:pt x="1833" y="443"/>
                  </a:cubicBezTo>
                  <a:cubicBezTo>
                    <a:pt x="1819" y="460"/>
                    <a:pt x="1804" y="495"/>
                    <a:pt x="1788" y="515"/>
                  </a:cubicBezTo>
                  <a:cubicBezTo>
                    <a:pt x="1772" y="535"/>
                    <a:pt x="1751" y="550"/>
                    <a:pt x="1734" y="566"/>
                  </a:cubicBezTo>
                  <a:cubicBezTo>
                    <a:pt x="1717" y="582"/>
                    <a:pt x="1704" y="595"/>
                    <a:pt x="1689" y="611"/>
                  </a:cubicBezTo>
                  <a:cubicBezTo>
                    <a:pt x="1674" y="627"/>
                    <a:pt x="1655" y="656"/>
                    <a:pt x="1641" y="665"/>
                  </a:cubicBezTo>
                  <a:cubicBezTo>
                    <a:pt x="1627" y="674"/>
                    <a:pt x="1609" y="674"/>
                    <a:pt x="1605" y="665"/>
                  </a:cubicBezTo>
                  <a:cubicBezTo>
                    <a:pt x="1601" y="656"/>
                    <a:pt x="1603" y="627"/>
                    <a:pt x="1617" y="608"/>
                  </a:cubicBezTo>
                  <a:cubicBezTo>
                    <a:pt x="1631" y="589"/>
                    <a:pt x="1672" y="560"/>
                    <a:pt x="1689" y="548"/>
                  </a:cubicBezTo>
                  <a:cubicBezTo>
                    <a:pt x="1706" y="536"/>
                    <a:pt x="1713" y="540"/>
                    <a:pt x="1722" y="533"/>
                  </a:cubicBezTo>
                  <a:cubicBezTo>
                    <a:pt x="1731" y="526"/>
                    <a:pt x="1752" y="507"/>
                    <a:pt x="1746" y="506"/>
                  </a:cubicBezTo>
                  <a:cubicBezTo>
                    <a:pt x="1740" y="505"/>
                    <a:pt x="1711" y="513"/>
                    <a:pt x="1686" y="530"/>
                  </a:cubicBezTo>
                  <a:cubicBezTo>
                    <a:pt x="1661" y="547"/>
                    <a:pt x="1617" y="587"/>
                    <a:pt x="1596" y="611"/>
                  </a:cubicBezTo>
                  <a:cubicBezTo>
                    <a:pt x="1575" y="635"/>
                    <a:pt x="1569" y="661"/>
                    <a:pt x="1560" y="674"/>
                  </a:cubicBezTo>
                  <a:cubicBezTo>
                    <a:pt x="1551" y="687"/>
                    <a:pt x="1549" y="694"/>
                    <a:pt x="1542" y="689"/>
                  </a:cubicBezTo>
                  <a:cubicBezTo>
                    <a:pt x="1535" y="684"/>
                    <a:pt x="1525" y="650"/>
                    <a:pt x="1518" y="641"/>
                  </a:cubicBezTo>
                  <a:cubicBezTo>
                    <a:pt x="1511" y="632"/>
                    <a:pt x="1496" y="639"/>
                    <a:pt x="1500" y="632"/>
                  </a:cubicBezTo>
                  <a:cubicBezTo>
                    <a:pt x="1504" y="625"/>
                    <a:pt x="1527" y="607"/>
                    <a:pt x="1542" y="596"/>
                  </a:cubicBezTo>
                  <a:cubicBezTo>
                    <a:pt x="1557" y="585"/>
                    <a:pt x="1571" y="574"/>
                    <a:pt x="1590" y="563"/>
                  </a:cubicBezTo>
                  <a:cubicBezTo>
                    <a:pt x="1609" y="552"/>
                    <a:pt x="1637" y="541"/>
                    <a:pt x="1656" y="527"/>
                  </a:cubicBezTo>
                  <a:cubicBezTo>
                    <a:pt x="1675" y="513"/>
                    <a:pt x="1692" y="489"/>
                    <a:pt x="1704" y="476"/>
                  </a:cubicBezTo>
                  <a:cubicBezTo>
                    <a:pt x="1716" y="463"/>
                    <a:pt x="1735" y="451"/>
                    <a:pt x="1728" y="452"/>
                  </a:cubicBezTo>
                  <a:cubicBezTo>
                    <a:pt x="1721" y="453"/>
                    <a:pt x="1673" y="473"/>
                    <a:pt x="1659" y="485"/>
                  </a:cubicBezTo>
                  <a:cubicBezTo>
                    <a:pt x="1645" y="497"/>
                    <a:pt x="1652" y="517"/>
                    <a:pt x="1641" y="524"/>
                  </a:cubicBezTo>
                  <a:cubicBezTo>
                    <a:pt x="1630" y="531"/>
                    <a:pt x="1608" y="518"/>
                    <a:pt x="1596" y="524"/>
                  </a:cubicBezTo>
                  <a:cubicBezTo>
                    <a:pt x="1584" y="530"/>
                    <a:pt x="1583" y="554"/>
                    <a:pt x="1572" y="560"/>
                  </a:cubicBezTo>
                  <a:cubicBezTo>
                    <a:pt x="1561" y="566"/>
                    <a:pt x="1541" y="553"/>
                    <a:pt x="1530" y="560"/>
                  </a:cubicBezTo>
                  <a:cubicBezTo>
                    <a:pt x="1519" y="567"/>
                    <a:pt x="1516" y="594"/>
                    <a:pt x="1506" y="605"/>
                  </a:cubicBezTo>
                  <a:cubicBezTo>
                    <a:pt x="1496" y="616"/>
                    <a:pt x="1481" y="611"/>
                    <a:pt x="1470" y="623"/>
                  </a:cubicBezTo>
                  <a:cubicBezTo>
                    <a:pt x="1459" y="635"/>
                    <a:pt x="1448" y="671"/>
                    <a:pt x="1437" y="677"/>
                  </a:cubicBezTo>
                  <a:cubicBezTo>
                    <a:pt x="1426" y="683"/>
                    <a:pt x="1406" y="671"/>
                    <a:pt x="1401" y="662"/>
                  </a:cubicBezTo>
                  <a:cubicBezTo>
                    <a:pt x="1396" y="653"/>
                    <a:pt x="1410" y="623"/>
                    <a:pt x="1404" y="623"/>
                  </a:cubicBezTo>
                  <a:cubicBezTo>
                    <a:pt x="1398" y="623"/>
                    <a:pt x="1384" y="656"/>
                    <a:pt x="1362" y="665"/>
                  </a:cubicBezTo>
                  <a:cubicBezTo>
                    <a:pt x="1340" y="674"/>
                    <a:pt x="1288" y="682"/>
                    <a:pt x="1272" y="680"/>
                  </a:cubicBezTo>
                  <a:cubicBezTo>
                    <a:pt x="1256" y="678"/>
                    <a:pt x="1268" y="660"/>
                    <a:pt x="1263" y="653"/>
                  </a:cubicBezTo>
                  <a:cubicBezTo>
                    <a:pt x="1258" y="646"/>
                    <a:pt x="1253" y="636"/>
                    <a:pt x="1242" y="638"/>
                  </a:cubicBezTo>
                  <a:cubicBezTo>
                    <a:pt x="1231" y="640"/>
                    <a:pt x="1224" y="654"/>
                    <a:pt x="1194" y="668"/>
                  </a:cubicBezTo>
                  <a:cubicBezTo>
                    <a:pt x="1164" y="682"/>
                    <a:pt x="1111" y="702"/>
                    <a:pt x="1059" y="722"/>
                  </a:cubicBezTo>
                  <a:cubicBezTo>
                    <a:pt x="1007" y="742"/>
                    <a:pt x="950" y="763"/>
                    <a:pt x="879" y="788"/>
                  </a:cubicBezTo>
                  <a:cubicBezTo>
                    <a:pt x="808" y="813"/>
                    <a:pt x="698" y="853"/>
                    <a:pt x="633" y="875"/>
                  </a:cubicBezTo>
                  <a:cubicBezTo>
                    <a:pt x="568" y="897"/>
                    <a:pt x="513" y="914"/>
                    <a:pt x="492" y="917"/>
                  </a:cubicBezTo>
                  <a:cubicBezTo>
                    <a:pt x="471" y="920"/>
                    <a:pt x="477" y="904"/>
                    <a:pt x="504" y="893"/>
                  </a:cubicBezTo>
                  <a:cubicBezTo>
                    <a:pt x="531" y="882"/>
                    <a:pt x="602" y="869"/>
                    <a:pt x="657" y="851"/>
                  </a:cubicBezTo>
                  <a:cubicBezTo>
                    <a:pt x="712" y="833"/>
                    <a:pt x="774" y="807"/>
                    <a:pt x="837" y="785"/>
                  </a:cubicBezTo>
                  <a:cubicBezTo>
                    <a:pt x="900" y="763"/>
                    <a:pt x="994" y="733"/>
                    <a:pt x="1035" y="716"/>
                  </a:cubicBezTo>
                  <a:cubicBezTo>
                    <a:pt x="1076" y="699"/>
                    <a:pt x="1079" y="690"/>
                    <a:pt x="1083" y="686"/>
                  </a:cubicBezTo>
                  <a:cubicBezTo>
                    <a:pt x="1087" y="682"/>
                    <a:pt x="1091" y="679"/>
                    <a:pt x="1062" y="689"/>
                  </a:cubicBezTo>
                  <a:cubicBezTo>
                    <a:pt x="1033" y="699"/>
                    <a:pt x="964" y="727"/>
                    <a:pt x="906" y="746"/>
                  </a:cubicBezTo>
                  <a:cubicBezTo>
                    <a:pt x="848" y="765"/>
                    <a:pt x="779" y="788"/>
                    <a:pt x="714" y="806"/>
                  </a:cubicBezTo>
                  <a:cubicBezTo>
                    <a:pt x="649" y="824"/>
                    <a:pt x="584" y="838"/>
                    <a:pt x="513" y="854"/>
                  </a:cubicBezTo>
                  <a:cubicBezTo>
                    <a:pt x="442" y="870"/>
                    <a:pt x="344" y="893"/>
                    <a:pt x="288" y="905"/>
                  </a:cubicBezTo>
                  <a:cubicBezTo>
                    <a:pt x="232" y="917"/>
                    <a:pt x="190" y="926"/>
                    <a:pt x="177" y="926"/>
                  </a:cubicBezTo>
                  <a:cubicBezTo>
                    <a:pt x="164" y="926"/>
                    <a:pt x="208" y="904"/>
                    <a:pt x="207" y="902"/>
                  </a:cubicBezTo>
                  <a:cubicBezTo>
                    <a:pt x="206" y="900"/>
                    <a:pt x="188" y="907"/>
                    <a:pt x="168" y="911"/>
                  </a:cubicBezTo>
                  <a:cubicBezTo>
                    <a:pt x="148" y="915"/>
                    <a:pt x="95" y="929"/>
                    <a:pt x="84" y="929"/>
                  </a:cubicBezTo>
                  <a:cubicBezTo>
                    <a:pt x="73" y="929"/>
                    <a:pt x="91" y="912"/>
                    <a:pt x="99" y="908"/>
                  </a:cubicBezTo>
                  <a:cubicBezTo>
                    <a:pt x="107" y="904"/>
                    <a:pt x="0" y="945"/>
                    <a:pt x="135" y="902"/>
                  </a:cubicBezTo>
                  <a:close/>
                </a:path>
              </a:pathLst>
            </a:custGeom>
            <a:gradFill rotWithShape="0">
              <a:gsLst>
                <a:gs pos="0">
                  <a:schemeClr val="accent2"/>
                </a:gs>
                <a:gs pos="100000">
                  <a:schemeClr val="bg2"/>
                </a:gs>
              </a:gsLst>
              <a:lin ang="5400000" scaled="1"/>
            </a:gradFill>
            <a:ln>
              <a:noFill/>
            </a:ln>
            <a:effectLst/>
            <a:extLst/>
          </p:spPr>
          <p:txBody>
            <a:bodyPr wrap="none" anchor="ctr"/>
            <a:lstStyle/>
            <a:p>
              <a:pPr>
                <a:defRPr/>
              </a:pPr>
              <a:endParaRPr lang="ja-JP" altLang="en-US"/>
            </a:p>
          </p:txBody>
        </p:sp>
        <p:sp>
          <p:nvSpPr>
            <p:cNvPr id="8199" name="Freeform 7"/>
            <p:cNvSpPr>
              <a:spLocks/>
            </p:cNvSpPr>
            <p:nvPr userDrawn="1"/>
          </p:nvSpPr>
          <p:spPr bwMode="white">
            <a:xfrm>
              <a:off x="2761" y="1582"/>
              <a:ext cx="1090" cy="944"/>
            </a:xfrm>
            <a:custGeom>
              <a:avLst/>
              <a:gdLst>
                <a:gd name="T0" fmla="*/ 262 w 1090"/>
                <a:gd name="T1" fmla="*/ 29 h 944"/>
                <a:gd name="T2" fmla="*/ 310 w 1090"/>
                <a:gd name="T3" fmla="*/ 5 h 944"/>
                <a:gd name="T4" fmla="*/ 415 w 1090"/>
                <a:gd name="T5" fmla="*/ 80 h 944"/>
                <a:gd name="T6" fmla="*/ 415 w 1090"/>
                <a:gd name="T7" fmla="*/ 164 h 944"/>
                <a:gd name="T8" fmla="*/ 439 w 1090"/>
                <a:gd name="T9" fmla="*/ 239 h 944"/>
                <a:gd name="T10" fmla="*/ 532 w 1090"/>
                <a:gd name="T11" fmla="*/ 266 h 944"/>
                <a:gd name="T12" fmla="*/ 544 w 1090"/>
                <a:gd name="T13" fmla="*/ 338 h 944"/>
                <a:gd name="T14" fmla="*/ 646 w 1090"/>
                <a:gd name="T15" fmla="*/ 431 h 944"/>
                <a:gd name="T16" fmla="*/ 982 w 1090"/>
                <a:gd name="T17" fmla="*/ 641 h 944"/>
                <a:gd name="T18" fmla="*/ 1084 w 1090"/>
                <a:gd name="T19" fmla="*/ 740 h 944"/>
                <a:gd name="T20" fmla="*/ 922 w 1090"/>
                <a:gd name="T21" fmla="*/ 722 h 944"/>
                <a:gd name="T22" fmla="*/ 826 w 1090"/>
                <a:gd name="T23" fmla="*/ 740 h 944"/>
                <a:gd name="T24" fmla="*/ 607 w 1090"/>
                <a:gd name="T25" fmla="*/ 548 h 944"/>
                <a:gd name="T26" fmla="*/ 496 w 1090"/>
                <a:gd name="T27" fmla="*/ 536 h 944"/>
                <a:gd name="T28" fmla="*/ 520 w 1090"/>
                <a:gd name="T29" fmla="*/ 722 h 944"/>
                <a:gd name="T30" fmla="*/ 472 w 1090"/>
                <a:gd name="T31" fmla="*/ 800 h 944"/>
                <a:gd name="T32" fmla="*/ 364 w 1090"/>
                <a:gd name="T33" fmla="*/ 833 h 944"/>
                <a:gd name="T34" fmla="*/ 205 w 1090"/>
                <a:gd name="T35" fmla="*/ 944 h 944"/>
                <a:gd name="T36" fmla="*/ 139 w 1090"/>
                <a:gd name="T37" fmla="*/ 899 h 944"/>
                <a:gd name="T38" fmla="*/ 148 w 1090"/>
                <a:gd name="T39" fmla="*/ 818 h 944"/>
                <a:gd name="T40" fmla="*/ 103 w 1090"/>
                <a:gd name="T41" fmla="*/ 785 h 944"/>
                <a:gd name="T42" fmla="*/ 25 w 1090"/>
                <a:gd name="T43" fmla="*/ 815 h 944"/>
                <a:gd name="T44" fmla="*/ 220 w 1090"/>
                <a:gd name="T45" fmla="*/ 647 h 944"/>
                <a:gd name="T46" fmla="*/ 307 w 1090"/>
                <a:gd name="T47" fmla="*/ 542 h 944"/>
                <a:gd name="T48" fmla="*/ 235 w 1090"/>
                <a:gd name="T49" fmla="*/ 473 h 944"/>
                <a:gd name="T50" fmla="*/ 211 w 1090"/>
                <a:gd name="T51" fmla="*/ 404 h 944"/>
                <a:gd name="T52" fmla="*/ 190 w 1090"/>
                <a:gd name="T53" fmla="*/ 335 h 944"/>
                <a:gd name="T54" fmla="*/ 157 w 1090"/>
                <a:gd name="T55" fmla="*/ 296 h 944"/>
                <a:gd name="T56" fmla="*/ 148 w 1090"/>
                <a:gd name="T57" fmla="*/ 236 h 944"/>
                <a:gd name="T58" fmla="*/ 121 w 1090"/>
                <a:gd name="T59" fmla="*/ 164 h 944"/>
                <a:gd name="T60" fmla="*/ 88 w 1090"/>
                <a:gd name="T61" fmla="*/ 68 h 944"/>
                <a:gd name="T62" fmla="*/ 127 w 1090"/>
                <a:gd name="T63" fmla="*/ 89 h 944"/>
                <a:gd name="T64" fmla="*/ 139 w 1090"/>
                <a:gd name="T65" fmla="*/ 56 h 944"/>
                <a:gd name="T66" fmla="*/ 148 w 1090"/>
                <a:gd name="T67" fmla="*/ 23 h 944"/>
                <a:gd name="T68" fmla="*/ 187 w 1090"/>
                <a:gd name="T69" fmla="*/ 53 h 944"/>
                <a:gd name="T70" fmla="*/ 196 w 1090"/>
                <a:gd name="T71" fmla="*/ 107 h 944"/>
                <a:gd name="T72" fmla="*/ 244 w 1090"/>
                <a:gd name="T73" fmla="*/ 122 h 944"/>
                <a:gd name="T74" fmla="*/ 319 w 1090"/>
                <a:gd name="T75" fmla="*/ 155 h 944"/>
                <a:gd name="T76" fmla="*/ 361 w 1090"/>
                <a:gd name="T77" fmla="*/ 152 h 944"/>
                <a:gd name="T78" fmla="*/ 259 w 1090"/>
                <a:gd name="T79" fmla="*/ 92 h 944"/>
                <a:gd name="T80" fmla="*/ 220 w 1090"/>
                <a:gd name="T81" fmla="*/ 44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90" h="944">
                  <a:moveTo>
                    <a:pt x="220" y="44"/>
                  </a:moveTo>
                  <a:cubicBezTo>
                    <a:pt x="214" y="39"/>
                    <a:pt x="250" y="35"/>
                    <a:pt x="262" y="29"/>
                  </a:cubicBezTo>
                  <a:cubicBezTo>
                    <a:pt x="274" y="23"/>
                    <a:pt x="284" y="9"/>
                    <a:pt x="292" y="5"/>
                  </a:cubicBezTo>
                  <a:cubicBezTo>
                    <a:pt x="300" y="1"/>
                    <a:pt x="299" y="0"/>
                    <a:pt x="310" y="5"/>
                  </a:cubicBezTo>
                  <a:cubicBezTo>
                    <a:pt x="321" y="10"/>
                    <a:pt x="341" y="23"/>
                    <a:pt x="358" y="35"/>
                  </a:cubicBezTo>
                  <a:cubicBezTo>
                    <a:pt x="375" y="47"/>
                    <a:pt x="402" y="64"/>
                    <a:pt x="415" y="80"/>
                  </a:cubicBezTo>
                  <a:cubicBezTo>
                    <a:pt x="428" y="96"/>
                    <a:pt x="436" y="114"/>
                    <a:pt x="436" y="128"/>
                  </a:cubicBezTo>
                  <a:cubicBezTo>
                    <a:pt x="436" y="142"/>
                    <a:pt x="414" y="155"/>
                    <a:pt x="415" y="164"/>
                  </a:cubicBezTo>
                  <a:cubicBezTo>
                    <a:pt x="416" y="173"/>
                    <a:pt x="441" y="172"/>
                    <a:pt x="445" y="185"/>
                  </a:cubicBezTo>
                  <a:cubicBezTo>
                    <a:pt x="449" y="198"/>
                    <a:pt x="431" y="226"/>
                    <a:pt x="439" y="239"/>
                  </a:cubicBezTo>
                  <a:cubicBezTo>
                    <a:pt x="447" y="252"/>
                    <a:pt x="475" y="262"/>
                    <a:pt x="490" y="266"/>
                  </a:cubicBezTo>
                  <a:cubicBezTo>
                    <a:pt x="505" y="270"/>
                    <a:pt x="517" y="256"/>
                    <a:pt x="532" y="266"/>
                  </a:cubicBezTo>
                  <a:cubicBezTo>
                    <a:pt x="547" y="276"/>
                    <a:pt x="575" y="314"/>
                    <a:pt x="577" y="326"/>
                  </a:cubicBezTo>
                  <a:cubicBezTo>
                    <a:pt x="579" y="338"/>
                    <a:pt x="546" y="331"/>
                    <a:pt x="544" y="338"/>
                  </a:cubicBezTo>
                  <a:cubicBezTo>
                    <a:pt x="542" y="345"/>
                    <a:pt x="545" y="356"/>
                    <a:pt x="562" y="371"/>
                  </a:cubicBezTo>
                  <a:cubicBezTo>
                    <a:pt x="579" y="386"/>
                    <a:pt x="604" y="404"/>
                    <a:pt x="646" y="431"/>
                  </a:cubicBezTo>
                  <a:cubicBezTo>
                    <a:pt x="688" y="458"/>
                    <a:pt x="761" y="501"/>
                    <a:pt x="817" y="536"/>
                  </a:cubicBezTo>
                  <a:cubicBezTo>
                    <a:pt x="873" y="571"/>
                    <a:pt x="949" y="617"/>
                    <a:pt x="982" y="641"/>
                  </a:cubicBezTo>
                  <a:cubicBezTo>
                    <a:pt x="1015" y="665"/>
                    <a:pt x="995" y="664"/>
                    <a:pt x="1012" y="680"/>
                  </a:cubicBezTo>
                  <a:cubicBezTo>
                    <a:pt x="1029" y="696"/>
                    <a:pt x="1078" y="726"/>
                    <a:pt x="1084" y="740"/>
                  </a:cubicBezTo>
                  <a:cubicBezTo>
                    <a:pt x="1090" y="754"/>
                    <a:pt x="1078" y="767"/>
                    <a:pt x="1051" y="764"/>
                  </a:cubicBezTo>
                  <a:cubicBezTo>
                    <a:pt x="1024" y="761"/>
                    <a:pt x="950" y="724"/>
                    <a:pt x="922" y="722"/>
                  </a:cubicBezTo>
                  <a:cubicBezTo>
                    <a:pt x="894" y="720"/>
                    <a:pt x="896" y="746"/>
                    <a:pt x="880" y="749"/>
                  </a:cubicBezTo>
                  <a:cubicBezTo>
                    <a:pt x="864" y="752"/>
                    <a:pt x="858" y="758"/>
                    <a:pt x="826" y="740"/>
                  </a:cubicBezTo>
                  <a:cubicBezTo>
                    <a:pt x="794" y="722"/>
                    <a:pt x="725" y="673"/>
                    <a:pt x="688" y="641"/>
                  </a:cubicBezTo>
                  <a:cubicBezTo>
                    <a:pt x="651" y="609"/>
                    <a:pt x="630" y="570"/>
                    <a:pt x="607" y="548"/>
                  </a:cubicBezTo>
                  <a:cubicBezTo>
                    <a:pt x="584" y="526"/>
                    <a:pt x="565" y="508"/>
                    <a:pt x="547" y="506"/>
                  </a:cubicBezTo>
                  <a:cubicBezTo>
                    <a:pt x="529" y="504"/>
                    <a:pt x="510" y="515"/>
                    <a:pt x="496" y="536"/>
                  </a:cubicBezTo>
                  <a:cubicBezTo>
                    <a:pt x="482" y="557"/>
                    <a:pt x="459" y="601"/>
                    <a:pt x="463" y="632"/>
                  </a:cubicBezTo>
                  <a:cubicBezTo>
                    <a:pt x="467" y="663"/>
                    <a:pt x="514" y="695"/>
                    <a:pt x="520" y="722"/>
                  </a:cubicBezTo>
                  <a:cubicBezTo>
                    <a:pt x="526" y="749"/>
                    <a:pt x="510" y="784"/>
                    <a:pt x="502" y="797"/>
                  </a:cubicBezTo>
                  <a:cubicBezTo>
                    <a:pt x="494" y="810"/>
                    <a:pt x="480" y="802"/>
                    <a:pt x="472" y="800"/>
                  </a:cubicBezTo>
                  <a:cubicBezTo>
                    <a:pt x="464" y="798"/>
                    <a:pt x="469" y="780"/>
                    <a:pt x="451" y="785"/>
                  </a:cubicBezTo>
                  <a:cubicBezTo>
                    <a:pt x="433" y="790"/>
                    <a:pt x="393" y="814"/>
                    <a:pt x="364" y="833"/>
                  </a:cubicBezTo>
                  <a:cubicBezTo>
                    <a:pt x="335" y="852"/>
                    <a:pt x="303" y="881"/>
                    <a:pt x="277" y="899"/>
                  </a:cubicBezTo>
                  <a:cubicBezTo>
                    <a:pt x="251" y="917"/>
                    <a:pt x="222" y="944"/>
                    <a:pt x="205" y="944"/>
                  </a:cubicBezTo>
                  <a:cubicBezTo>
                    <a:pt x="188" y="944"/>
                    <a:pt x="183" y="906"/>
                    <a:pt x="172" y="899"/>
                  </a:cubicBezTo>
                  <a:cubicBezTo>
                    <a:pt x="161" y="892"/>
                    <a:pt x="150" y="901"/>
                    <a:pt x="139" y="899"/>
                  </a:cubicBezTo>
                  <a:cubicBezTo>
                    <a:pt x="128" y="897"/>
                    <a:pt x="102" y="897"/>
                    <a:pt x="103" y="884"/>
                  </a:cubicBezTo>
                  <a:cubicBezTo>
                    <a:pt x="104" y="871"/>
                    <a:pt x="133" y="839"/>
                    <a:pt x="148" y="818"/>
                  </a:cubicBezTo>
                  <a:cubicBezTo>
                    <a:pt x="163" y="797"/>
                    <a:pt x="203" y="760"/>
                    <a:pt x="196" y="755"/>
                  </a:cubicBezTo>
                  <a:cubicBezTo>
                    <a:pt x="189" y="750"/>
                    <a:pt x="133" y="768"/>
                    <a:pt x="103" y="785"/>
                  </a:cubicBezTo>
                  <a:cubicBezTo>
                    <a:pt x="73" y="802"/>
                    <a:pt x="26" y="852"/>
                    <a:pt x="13" y="857"/>
                  </a:cubicBezTo>
                  <a:cubicBezTo>
                    <a:pt x="0" y="862"/>
                    <a:pt x="5" y="836"/>
                    <a:pt x="25" y="815"/>
                  </a:cubicBezTo>
                  <a:cubicBezTo>
                    <a:pt x="45" y="794"/>
                    <a:pt x="97" y="756"/>
                    <a:pt x="130" y="728"/>
                  </a:cubicBezTo>
                  <a:cubicBezTo>
                    <a:pt x="163" y="700"/>
                    <a:pt x="199" y="671"/>
                    <a:pt x="220" y="647"/>
                  </a:cubicBezTo>
                  <a:cubicBezTo>
                    <a:pt x="241" y="623"/>
                    <a:pt x="245" y="602"/>
                    <a:pt x="259" y="584"/>
                  </a:cubicBezTo>
                  <a:cubicBezTo>
                    <a:pt x="273" y="566"/>
                    <a:pt x="301" y="556"/>
                    <a:pt x="307" y="542"/>
                  </a:cubicBezTo>
                  <a:cubicBezTo>
                    <a:pt x="313" y="528"/>
                    <a:pt x="310" y="511"/>
                    <a:pt x="298" y="500"/>
                  </a:cubicBezTo>
                  <a:cubicBezTo>
                    <a:pt x="286" y="489"/>
                    <a:pt x="240" y="485"/>
                    <a:pt x="235" y="473"/>
                  </a:cubicBezTo>
                  <a:cubicBezTo>
                    <a:pt x="230" y="461"/>
                    <a:pt x="272" y="436"/>
                    <a:pt x="268" y="425"/>
                  </a:cubicBezTo>
                  <a:cubicBezTo>
                    <a:pt x="264" y="414"/>
                    <a:pt x="218" y="414"/>
                    <a:pt x="211" y="404"/>
                  </a:cubicBezTo>
                  <a:cubicBezTo>
                    <a:pt x="204" y="394"/>
                    <a:pt x="229" y="376"/>
                    <a:pt x="226" y="365"/>
                  </a:cubicBezTo>
                  <a:cubicBezTo>
                    <a:pt x="223" y="354"/>
                    <a:pt x="196" y="343"/>
                    <a:pt x="190" y="335"/>
                  </a:cubicBezTo>
                  <a:cubicBezTo>
                    <a:pt x="184" y="327"/>
                    <a:pt x="192" y="320"/>
                    <a:pt x="187" y="314"/>
                  </a:cubicBezTo>
                  <a:cubicBezTo>
                    <a:pt x="182" y="308"/>
                    <a:pt x="167" y="304"/>
                    <a:pt x="157" y="296"/>
                  </a:cubicBezTo>
                  <a:cubicBezTo>
                    <a:pt x="147" y="288"/>
                    <a:pt x="129" y="276"/>
                    <a:pt x="127" y="266"/>
                  </a:cubicBezTo>
                  <a:cubicBezTo>
                    <a:pt x="125" y="256"/>
                    <a:pt x="144" y="246"/>
                    <a:pt x="148" y="236"/>
                  </a:cubicBezTo>
                  <a:cubicBezTo>
                    <a:pt x="152" y="226"/>
                    <a:pt x="155" y="218"/>
                    <a:pt x="151" y="206"/>
                  </a:cubicBezTo>
                  <a:cubicBezTo>
                    <a:pt x="147" y="194"/>
                    <a:pt x="134" y="178"/>
                    <a:pt x="121" y="164"/>
                  </a:cubicBezTo>
                  <a:cubicBezTo>
                    <a:pt x="108" y="150"/>
                    <a:pt x="78" y="141"/>
                    <a:pt x="73" y="125"/>
                  </a:cubicBezTo>
                  <a:cubicBezTo>
                    <a:pt x="68" y="109"/>
                    <a:pt x="78" y="68"/>
                    <a:pt x="88" y="68"/>
                  </a:cubicBezTo>
                  <a:cubicBezTo>
                    <a:pt x="98" y="68"/>
                    <a:pt x="130" y="125"/>
                    <a:pt x="136" y="128"/>
                  </a:cubicBezTo>
                  <a:cubicBezTo>
                    <a:pt x="142" y="131"/>
                    <a:pt x="132" y="100"/>
                    <a:pt x="127" y="89"/>
                  </a:cubicBezTo>
                  <a:cubicBezTo>
                    <a:pt x="122" y="78"/>
                    <a:pt x="101" y="67"/>
                    <a:pt x="103" y="62"/>
                  </a:cubicBezTo>
                  <a:cubicBezTo>
                    <a:pt x="105" y="57"/>
                    <a:pt x="135" y="61"/>
                    <a:pt x="139" y="56"/>
                  </a:cubicBezTo>
                  <a:cubicBezTo>
                    <a:pt x="143" y="51"/>
                    <a:pt x="126" y="37"/>
                    <a:pt x="127" y="32"/>
                  </a:cubicBezTo>
                  <a:cubicBezTo>
                    <a:pt x="128" y="27"/>
                    <a:pt x="142" y="20"/>
                    <a:pt x="148" y="23"/>
                  </a:cubicBezTo>
                  <a:cubicBezTo>
                    <a:pt x="154" y="26"/>
                    <a:pt x="157" y="45"/>
                    <a:pt x="163" y="50"/>
                  </a:cubicBezTo>
                  <a:cubicBezTo>
                    <a:pt x="169" y="55"/>
                    <a:pt x="186" y="42"/>
                    <a:pt x="187" y="53"/>
                  </a:cubicBezTo>
                  <a:cubicBezTo>
                    <a:pt x="188" y="64"/>
                    <a:pt x="171" y="110"/>
                    <a:pt x="172" y="119"/>
                  </a:cubicBezTo>
                  <a:cubicBezTo>
                    <a:pt x="173" y="128"/>
                    <a:pt x="190" y="112"/>
                    <a:pt x="196" y="107"/>
                  </a:cubicBezTo>
                  <a:cubicBezTo>
                    <a:pt x="202" y="102"/>
                    <a:pt x="203" y="86"/>
                    <a:pt x="211" y="89"/>
                  </a:cubicBezTo>
                  <a:cubicBezTo>
                    <a:pt x="219" y="92"/>
                    <a:pt x="237" y="112"/>
                    <a:pt x="244" y="122"/>
                  </a:cubicBezTo>
                  <a:cubicBezTo>
                    <a:pt x="251" y="132"/>
                    <a:pt x="244" y="144"/>
                    <a:pt x="256" y="149"/>
                  </a:cubicBezTo>
                  <a:cubicBezTo>
                    <a:pt x="268" y="154"/>
                    <a:pt x="307" y="148"/>
                    <a:pt x="319" y="155"/>
                  </a:cubicBezTo>
                  <a:cubicBezTo>
                    <a:pt x="331" y="162"/>
                    <a:pt x="318" y="192"/>
                    <a:pt x="325" y="191"/>
                  </a:cubicBezTo>
                  <a:cubicBezTo>
                    <a:pt x="332" y="190"/>
                    <a:pt x="362" y="160"/>
                    <a:pt x="361" y="152"/>
                  </a:cubicBezTo>
                  <a:cubicBezTo>
                    <a:pt x="360" y="144"/>
                    <a:pt x="336" y="153"/>
                    <a:pt x="319" y="143"/>
                  </a:cubicBezTo>
                  <a:cubicBezTo>
                    <a:pt x="302" y="133"/>
                    <a:pt x="262" y="105"/>
                    <a:pt x="259" y="92"/>
                  </a:cubicBezTo>
                  <a:cubicBezTo>
                    <a:pt x="256" y="79"/>
                    <a:pt x="304" y="69"/>
                    <a:pt x="298" y="62"/>
                  </a:cubicBezTo>
                  <a:cubicBezTo>
                    <a:pt x="292" y="55"/>
                    <a:pt x="226" y="49"/>
                    <a:pt x="220" y="44"/>
                  </a:cubicBezTo>
                  <a:close/>
                </a:path>
              </a:pathLst>
            </a:custGeom>
            <a:gradFill rotWithShape="0">
              <a:gsLst>
                <a:gs pos="0">
                  <a:schemeClr val="accent2"/>
                </a:gs>
                <a:gs pos="100000">
                  <a:schemeClr val="bg2"/>
                </a:gs>
              </a:gsLst>
              <a:lin ang="5400000" scaled="1"/>
            </a:gradFill>
            <a:ln>
              <a:noFill/>
            </a:ln>
            <a:effectLst/>
            <a:extLst/>
          </p:spPr>
          <p:txBody>
            <a:bodyPr wrap="none" anchor="ctr"/>
            <a:lstStyle/>
            <a:p>
              <a:pPr>
                <a:defRPr/>
              </a:pPr>
              <a:endParaRPr lang="ja-JP" altLang="en-US"/>
            </a:p>
          </p:txBody>
        </p:sp>
        <p:sp>
          <p:nvSpPr>
            <p:cNvPr id="8200" name="Freeform 8"/>
            <p:cNvSpPr>
              <a:spLocks/>
            </p:cNvSpPr>
            <p:nvPr userDrawn="1"/>
          </p:nvSpPr>
          <p:spPr bwMode="white">
            <a:xfrm>
              <a:off x="0" y="2659"/>
              <a:ext cx="5760" cy="1413"/>
            </a:xfrm>
            <a:custGeom>
              <a:avLst/>
              <a:gdLst>
                <a:gd name="T0" fmla="*/ 0 w 5760"/>
                <a:gd name="T1" fmla="*/ 230 h 1224"/>
                <a:gd name="T2" fmla="*/ 702 w 5760"/>
                <a:gd name="T3" fmla="*/ 104 h 1224"/>
                <a:gd name="T4" fmla="*/ 1144 w 5760"/>
                <a:gd name="T5" fmla="*/ 0 h 1224"/>
                <a:gd name="T6" fmla="*/ 1461 w 5760"/>
                <a:gd name="T7" fmla="*/ 50 h 1224"/>
                <a:gd name="T8" fmla="*/ 1720 w 5760"/>
                <a:gd name="T9" fmla="*/ 75 h 1224"/>
                <a:gd name="T10" fmla="*/ 2054 w 5760"/>
                <a:gd name="T11" fmla="*/ 17 h 1224"/>
                <a:gd name="T12" fmla="*/ 2296 w 5760"/>
                <a:gd name="T13" fmla="*/ 84 h 1224"/>
                <a:gd name="T14" fmla="*/ 3423 w 5760"/>
                <a:gd name="T15" fmla="*/ 117 h 1224"/>
                <a:gd name="T16" fmla="*/ 3823 w 5760"/>
                <a:gd name="T17" fmla="*/ 25 h 1224"/>
                <a:gd name="T18" fmla="*/ 3982 w 5760"/>
                <a:gd name="T19" fmla="*/ 75 h 1224"/>
                <a:gd name="T20" fmla="*/ 4082 w 5760"/>
                <a:gd name="T21" fmla="*/ 117 h 1224"/>
                <a:gd name="T22" fmla="*/ 4726 w 5760"/>
                <a:gd name="T23" fmla="*/ 135 h 1224"/>
                <a:gd name="T24" fmla="*/ 4979 w 5760"/>
                <a:gd name="T25" fmla="*/ 112 h 1224"/>
                <a:gd name="T26" fmla="*/ 5397 w 5760"/>
                <a:gd name="T27" fmla="*/ 222 h 1224"/>
                <a:gd name="T28" fmla="*/ 5760 w 5760"/>
                <a:gd name="T29" fmla="*/ 206 h 1224"/>
                <a:gd name="T30" fmla="*/ 5760 w 5760"/>
                <a:gd name="T31" fmla="*/ 1224 h 1224"/>
                <a:gd name="T32" fmla="*/ 0 w 5760"/>
                <a:gd name="T33" fmla="*/ 1224 h 1224"/>
                <a:gd name="T34" fmla="*/ 0 w 5760"/>
                <a:gd name="T35" fmla="*/ 230 h 1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60" h="1224">
                  <a:moveTo>
                    <a:pt x="0" y="230"/>
                  </a:moveTo>
                  <a:lnTo>
                    <a:pt x="702" y="104"/>
                  </a:lnTo>
                  <a:lnTo>
                    <a:pt x="1144" y="0"/>
                  </a:lnTo>
                  <a:lnTo>
                    <a:pt x="1461" y="50"/>
                  </a:lnTo>
                  <a:lnTo>
                    <a:pt x="1720" y="75"/>
                  </a:lnTo>
                  <a:lnTo>
                    <a:pt x="2054" y="17"/>
                  </a:lnTo>
                  <a:cubicBezTo>
                    <a:pt x="2054" y="17"/>
                    <a:pt x="2068" y="67"/>
                    <a:pt x="2296" y="84"/>
                  </a:cubicBezTo>
                  <a:cubicBezTo>
                    <a:pt x="2579" y="384"/>
                    <a:pt x="3089" y="242"/>
                    <a:pt x="3423" y="117"/>
                  </a:cubicBezTo>
                  <a:cubicBezTo>
                    <a:pt x="3556" y="59"/>
                    <a:pt x="3656" y="33"/>
                    <a:pt x="3823" y="25"/>
                  </a:cubicBezTo>
                  <a:cubicBezTo>
                    <a:pt x="3917" y="13"/>
                    <a:pt x="3832" y="57"/>
                    <a:pt x="3982" y="75"/>
                  </a:cubicBezTo>
                  <a:cubicBezTo>
                    <a:pt x="4025" y="90"/>
                    <a:pt x="3958" y="107"/>
                    <a:pt x="4082" y="117"/>
                  </a:cubicBezTo>
                  <a:cubicBezTo>
                    <a:pt x="4206" y="127"/>
                    <a:pt x="4577" y="136"/>
                    <a:pt x="4726" y="135"/>
                  </a:cubicBezTo>
                  <a:lnTo>
                    <a:pt x="4979" y="112"/>
                  </a:lnTo>
                  <a:lnTo>
                    <a:pt x="5397" y="222"/>
                  </a:lnTo>
                  <a:lnTo>
                    <a:pt x="5760" y="206"/>
                  </a:lnTo>
                  <a:lnTo>
                    <a:pt x="5760" y="1224"/>
                  </a:lnTo>
                  <a:lnTo>
                    <a:pt x="0" y="1224"/>
                  </a:lnTo>
                  <a:lnTo>
                    <a:pt x="0" y="230"/>
                  </a:lnTo>
                  <a:close/>
                </a:path>
              </a:pathLst>
            </a:custGeom>
            <a:gradFill rotWithShape="0">
              <a:gsLst>
                <a:gs pos="0">
                  <a:schemeClr val="bg2">
                    <a:gamma/>
                    <a:shade val="69804"/>
                    <a:invGamma/>
                  </a:schemeClr>
                </a:gs>
                <a:gs pos="100000">
                  <a:schemeClr val="bg2"/>
                </a:gs>
              </a:gsLst>
              <a:lin ang="5400000" scaled="1"/>
            </a:gradFill>
            <a:ln>
              <a:noFill/>
            </a:ln>
            <a:effectLst/>
            <a:extLst/>
          </p:spPr>
          <p:txBody>
            <a:bodyPr wrap="none" anchor="ctr"/>
            <a:lstStyle/>
            <a:p>
              <a:pPr>
                <a:defRPr/>
              </a:pPr>
              <a:endParaRPr lang="ja-JP" altLang="en-US"/>
            </a:p>
          </p:txBody>
        </p:sp>
        <p:sp>
          <p:nvSpPr>
            <p:cNvPr id="8201" name="Freeform 9"/>
            <p:cNvSpPr>
              <a:spLocks/>
            </p:cNvSpPr>
            <p:nvPr userDrawn="1"/>
          </p:nvSpPr>
          <p:spPr bwMode="white">
            <a:xfrm>
              <a:off x="0" y="3138"/>
              <a:ext cx="5760" cy="1186"/>
            </a:xfrm>
            <a:custGeom>
              <a:avLst/>
              <a:gdLst>
                <a:gd name="T0" fmla="*/ 0 w 5760"/>
                <a:gd name="T1" fmla="*/ 1027 h 1027"/>
                <a:gd name="T2" fmla="*/ 5760 w 5760"/>
                <a:gd name="T3" fmla="*/ 1027 h 1027"/>
                <a:gd name="T4" fmla="*/ 5760 w 5760"/>
                <a:gd name="T5" fmla="*/ 409 h 1027"/>
                <a:gd name="T6" fmla="*/ 4658 w 5760"/>
                <a:gd name="T7" fmla="*/ 401 h 1027"/>
                <a:gd name="T8" fmla="*/ 3948 w 5760"/>
                <a:gd name="T9" fmla="*/ 309 h 1027"/>
                <a:gd name="T10" fmla="*/ 2905 w 5760"/>
                <a:gd name="T11" fmla="*/ 351 h 1027"/>
                <a:gd name="T12" fmla="*/ 1419 w 5760"/>
                <a:gd name="T13" fmla="*/ 175 h 1027"/>
                <a:gd name="T14" fmla="*/ 659 w 5760"/>
                <a:gd name="T15" fmla="*/ 84 h 1027"/>
                <a:gd name="T16" fmla="*/ 0 w 5760"/>
                <a:gd name="T17" fmla="*/ 0 h 1027"/>
                <a:gd name="T18" fmla="*/ 0 w 5760"/>
                <a:gd name="T19" fmla="*/ 1027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1027">
                  <a:moveTo>
                    <a:pt x="0" y="1027"/>
                  </a:moveTo>
                  <a:lnTo>
                    <a:pt x="5760" y="1027"/>
                  </a:lnTo>
                  <a:lnTo>
                    <a:pt x="5760" y="409"/>
                  </a:lnTo>
                  <a:cubicBezTo>
                    <a:pt x="5576" y="305"/>
                    <a:pt x="4960" y="418"/>
                    <a:pt x="4658" y="401"/>
                  </a:cubicBezTo>
                  <a:cubicBezTo>
                    <a:pt x="4356" y="384"/>
                    <a:pt x="4240" y="317"/>
                    <a:pt x="3948" y="309"/>
                  </a:cubicBezTo>
                  <a:cubicBezTo>
                    <a:pt x="3656" y="301"/>
                    <a:pt x="3326" y="373"/>
                    <a:pt x="2905" y="351"/>
                  </a:cubicBezTo>
                  <a:cubicBezTo>
                    <a:pt x="2404" y="342"/>
                    <a:pt x="1978" y="192"/>
                    <a:pt x="1419" y="175"/>
                  </a:cubicBezTo>
                  <a:cubicBezTo>
                    <a:pt x="1045" y="130"/>
                    <a:pt x="918" y="167"/>
                    <a:pt x="659" y="84"/>
                  </a:cubicBezTo>
                  <a:cubicBezTo>
                    <a:pt x="342" y="75"/>
                    <a:pt x="150" y="17"/>
                    <a:pt x="0" y="0"/>
                  </a:cubicBezTo>
                  <a:cubicBezTo>
                    <a:pt x="0" y="513"/>
                    <a:pt x="0" y="1027"/>
                    <a:pt x="0" y="1027"/>
                  </a:cubicBezTo>
                  <a:close/>
                </a:path>
              </a:pathLst>
            </a:custGeom>
            <a:gradFill rotWithShape="0">
              <a:gsLst>
                <a:gs pos="0">
                  <a:schemeClr val="bg2">
                    <a:gamma/>
                    <a:shade val="69804"/>
                    <a:invGamma/>
                  </a:schemeClr>
                </a:gs>
                <a:gs pos="100000">
                  <a:schemeClr val="bg2"/>
                </a:gs>
              </a:gsLst>
              <a:lin ang="5400000" scaled="1"/>
            </a:gradFill>
            <a:ln>
              <a:noFill/>
            </a:ln>
            <a:effectLst/>
            <a:extLst/>
          </p:spPr>
          <p:txBody>
            <a:bodyPr wrap="none" anchor="ctr"/>
            <a:lstStyle/>
            <a:p>
              <a:pPr>
                <a:defRPr/>
              </a:pPr>
              <a:endParaRPr lang="ja-JP" altLang="en-US"/>
            </a:p>
          </p:txBody>
        </p:sp>
      </p:grpSp>
      <p:sp>
        <p:nvSpPr>
          <p:cNvPr id="1027" name="Rectangle 10"/>
          <p:cNvSpPr>
            <a:spLocks noGrp="1" noChangeArrowheads="1"/>
          </p:cNvSpPr>
          <p:nvPr>
            <p:ph type="title"/>
          </p:nvPr>
        </p:nvSpPr>
        <p:spPr bwMode="auto">
          <a:xfrm>
            <a:off x="457200" y="2794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8" name="Rectangle 11"/>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204" name="Rectangle 12"/>
          <p:cNvSpPr>
            <a:spLocks noGrp="1" noChangeArrowheads="1"/>
          </p:cNvSpPr>
          <p:nvPr>
            <p:ph type="dt" sz="half" idx="2"/>
          </p:nvPr>
        </p:nvSpPr>
        <p:spPr bwMode="auto">
          <a:xfrm>
            <a:off x="457200" y="62484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kumimoji="0" sz="1400"/>
            </a:lvl1pPr>
          </a:lstStyle>
          <a:p>
            <a:pPr>
              <a:defRPr/>
            </a:pPr>
            <a:r>
              <a:rPr lang="ja-JP" altLang="en-US"/>
              <a:t> </a:t>
            </a:r>
            <a:endParaRPr lang="en-US" altLang="ja-JP"/>
          </a:p>
        </p:txBody>
      </p:sp>
      <p:sp>
        <p:nvSpPr>
          <p:cNvPr id="8205" name="Rectangle 13"/>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kumimoji="0" sz="1400"/>
            </a:lvl1pPr>
          </a:lstStyle>
          <a:p>
            <a:pPr>
              <a:defRPr/>
            </a:pPr>
            <a:r>
              <a:rPr lang="en-US" altLang="ja-JP"/>
              <a:t> </a:t>
            </a:r>
          </a:p>
        </p:txBody>
      </p:sp>
      <p:sp>
        <p:nvSpPr>
          <p:cNvPr id="8206" name="Rectangle 14"/>
          <p:cNvSpPr>
            <a:spLocks noGrp="1" noChangeArrowheads="1"/>
          </p:cNvSpPr>
          <p:nvPr>
            <p:ph type="sldNum" sz="quarter" idx="4"/>
          </p:nvPr>
        </p:nvSpPr>
        <p:spPr bwMode="auto">
          <a:xfrm>
            <a:off x="6781800" y="62484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kumimoji="0" sz="1400"/>
            </a:lvl1pPr>
          </a:lstStyle>
          <a:p>
            <a:pPr>
              <a:defRPr/>
            </a:pPr>
            <a:fld id="{2BC0B647-E347-4AD3-B9B4-F9DAE54C845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68" r:id="rId1"/>
    <p:sldLayoutId id="2147483667" r:id="rId2"/>
    <p:sldLayoutId id="2147483666" r:id="rId3"/>
    <p:sldLayoutId id="2147483665" r:id="rId4"/>
    <p:sldLayoutId id="2147483664" r:id="rId5"/>
    <p:sldLayoutId id="2147483663" r:id="rId6"/>
    <p:sldLayoutId id="2147483662" r:id="rId7"/>
    <p:sldLayoutId id="2147483661" r:id="rId8"/>
    <p:sldLayoutId id="2147483660" r:id="rId9"/>
    <p:sldLayoutId id="2147483659" r:id="rId10"/>
    <p:sldLayoutId id="2147483658" r:id="rId11"/>
    <p:sldLayoutId id="2147483657" r:id="rId12"/>
    <p:sldLayoutId id="2147483656" r:id="rId13"/>
    <p:sldLayoutId id="2147483655" r:id="rId14"/>
    <p:sldLayoutId id="2147483669" r:id="rId15"/>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charset="-128"/>
        </a:defRPr>
      </a:lvl9pPr>
    </p:titleStyle>
    <p:bodyStyle>
      <a:lvl1pPr marL="342900" indent="-342900" algn="l" rtl="0" eaLnBrk="0" fontAlgn="base" hangingPunct="0">
        <a:spcBef>
          <a:spcPct val="20000"/>
        </a:spcBef>
        <a:spcAft>
          <a:spcPct val="0"/>
        </a:spcAft>
        <a:buClr>
          <a:schemeClr val="tx2"/>
        </a:buClr>
        <a:buSzPct val="60000"/>
        <a:buFont typeface="Wingding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v"/>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40000"/>
        <a:buFont typeface="Wingding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50000"/>
        <a:buFont typeface="Wingdings" pitchFamily="2" charset="2"/>
        <a:buChar char="v"/>
        <a:defRPr kumimoji="1" sz="2000">
          <a:solidFill>
            <a:schemeClr val="tx1"/>
          </a:solidFill>
          <a:latin typeface="+mn-lt"/>
          <a:ea typeface="+mn-ea"/>
        </a:defRPr>
      </a:lvl4pPr>
      <a:lvl5pPr marL="2057400" indent="-228600" algn="l" rtl="0" eaLnBrk="0" fontAlgn="base" hangingPunct="0">
        <a:spcBef>
          <a:spcPct val="20000"/>
        </a:spcBef>
        <a:spcAft>
          <a:spcPct val="0"/>
        </a:spcAft>
        <a:buSzPct val="80000"/>
        <a:buChar char="•"/>
        <a:defRPr kumimoji="1" sz="2000">
          <a:solidFill>
            <a:schemeClr val="tx1"/>
          </a:solidFill>
          <a:latin typeface="+mn-lt"/>
          <a:ea typeface="+mn-ea"/>
        </a:defRPr>
      </a:lvl5pPr>
      <a:lvl6pPr marL="2514600" indent="-228600" algn="l" rtl="0" fontAlgn="base">
        <a:spcBef>
          <a:spcPct val="20000"/>
        </a:spcBef>
        <a:spcAft>
          <a:spcPct val="0"/>
        </a:spcAft>
        <a:buSzPct val="80000"/>
        <a:buChar char="•"/>
        <a:defRPr kumimoji="1" sz="2000">
          <a:solidFill>
            <a:schemeClr val="tx1"/>
          </a:solidFill>
          <a:latin typeface="+mn-lt"/>
          <a:ea typeface="+mn-ea"/>
        </a:defRPr>
      </a:lvl6pPr>
      <a:lvl7pPr marL="2971800" indent="-228600" algn="l" rtl="0" fontAlgn="base">
        <a:spcBef>
          <a:spcPct val="20000"/>
        </a:spcBef>
        <a:spcAft>
          <a:spcPct val="0"/>
        </a:spcAft>
        <a:buSzPct val="80000"/>
        <a:buChar char="•"/>
        <a:defRPr kumimoji="1" sz="2000">
          <a:solidFill>
            <a:schemeClr val="tx1"/>
          </a:solidFill>
          <a:latin typeface="+mn-lt"/>
          <a:ea typeface="+mn-ea"/>
        </a:defRPr>
      </a:lvl7pPr>
      <a:lvl8pPr marL="3429000" indent="-228600" algn="l" rtl="0" fontAlgn="base">
        <a:spcBef>
          <a:spcPct val="20000"/>
        </a:spcBef>
        <a:spcAft>
          <a:spcPct val="0"/>
        </a:spcAft>
        <a:buSzPct val="80000"/>
        <a:buChar char="•"/>
        <a:defRPr kumimoji="1" sz="2000">
          <a:solidFill>
            <a:schemeClr val="tx1"/>
          </a:solidFill>
          <a:latin typeface="+mn-lt"/>
          <a:ea typeface="+mn-ea"/>
        </a:defRPr>
      </a:lvl8pPr>
      <a:lvl9pPr marL="3886200" indent="-228600" algn="l" rtl="0" fontAlgn="base">
        <a:spcBef>
          <a:spcPct val="20000"/>
        </a:spcBef>
        <a:spcAft>
          <a:spcPct val="0"/>
        </a:spcAft>
        <a:buSzPct val="80000"/>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16.emf"/><Relationship Id="rId4" Type="http://schemas.openxmlformats.org/officeDocument/2006/relationships/package" Target="../embeddings/Microsoft_Excel_Worksheet.xlsx"/></Relationships>
</file>

<file path=ppt/slides/_rels/slide18.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 Id="rId9"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0.jpe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png"/><Relationship Id="rId5" Type="http://schemas.openxmlformats.org/officeDocument/2006/relationships/image" Target="../media/image38.emf"/><Relationship Id="rId4" Type="http://schemas.openxmlformats.org/officeDocument/2006/relationships/package" Target="../embeddings/Microsoft_Excel_Worksheet1.xlsx"/></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4.emf"/></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hyperlink" Target="mailto:n_abe@toadoro.co.jp" TargetMode="External"/><Relationship Id="rId4" Type="http://schemas.openxmlformats.org/officeDocument/2006/relationships/hyperlink" Target="mailto:y_tani@toadoro.co.jp"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png"/><Relationship Id="rId5" Type="http://schemas.openxmlformats.org/officeDocument/2006/relationships/image" Target="../media/image45.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4"/>
          <p:cNvSpPr>
            <a:spLocks noGrp="1" noChangeArrowheads="1"/>
          </p:cNvSpPr>
          <p:nvPr>
            <p:ph type="sldNum" sz="quarter" idx="12"/>
          </p:nvPr>
        </p:nvSpPr>
        <p:spPr>
          <a:noFill/>
          <a:ln>
            <a:miter lim="800000"/>
            <a:headEnd/>
            <a:tailEnd/>
          </a:ln>
        </p:spPr>
        <p:txBody>
          <a:bodyPr/>
          <a:lstStyle/>
          <a:p>
            <a:fld id="{C9FD0527-B6CF-4812-BF30-E0471AD31F2E}" type="slidenum">
              <a:rPr lang="en-US" altLang="ja-JP" smtClean="0"/>
              <a:pPr/>
              <a:t>1</a:t>
            </a:fld>
            <a:endParaRPr lang="en-US" altLang="ja-JP" dirty="0"/>
          </a:p>
        </p:txBody>
      </p:sp>
      <p:sp>
        <p:nvSpPr>
          <p:cNvPr id="34819" name="Rectangle 3"/>
          <p:cNvSpPr>
            <a:spLocks noGrp="1" noChangeArrowheads="1"/>
          </p:cNvSpPr>
          <p:nvPr>
            <p:ph type="subTitle" idx="1"/>
          </p:nvPr>
        </p:nvSpPr>
        <p:spPr>
          <a:xfrm>
            <a:off x="654747" y="3573016"/>
            <a:ext cx="8064500" cy="1152525"/>
          </a:xfrm>
        </p:spPr>
        <p:txBody>
          <a:bodyPr/>
          <a:lstStyle/>
          <a:p>
            <a:pPr eaLnBrk="1" hangingPunct="1">
              <a:lnSpc>
                <a:spcPct val="90000"/>
              </a:lnSpc>
              <a:defRPr/>
            </a:pPr>
            <a:r>
              <a:rPr lang="en-US" altLang="ja-JP" sz="4800" b="1" dirty="0">
                <a:solidFill>
                  <a:schemeClr val="tx2"/>
                </a:solidFill>
                <a:effectLst>
                  <a:outerShdw blurRad="38100" dist="38100" dir="2700000" algn="tl">
                    <a:srgbClr val="000000">
                      <a:alpha val="43137"/>
                    </a:srgbClr>
                  </a:outerShdw>
                </a:effectLst>
                <a:latin typeface="Century" pitchFamily="18" charset="0"/>
              </a:rPr>
              <a:t>Cold type </a:t>
            </a:r>
            <a:r>
              <a:rPr lang="en-US" altLang="ja-JP" sz="4800" b="1" dirty="0">
                <a:solidFill>
                  <a:schemeClr val="tx2"/>
                </a:solidFill>
                <a:effectLst>
                  <a:outerShdw blurRad="38100" dist="38100" dir="2700000" algn="tl">
                    <a:srgbClr val="000000">
                      <a:alpha val="43137"/>
                    </a:srgbClr>
                  </a:outerShdw>
                </a:effectLst>
              </a:rPr>
              <a:t>repair materials of TOA</a:t>
            </a:r>
          </a:p>
          <a:p>
            <a:pPr eaLnBrk="1" hangingPunct="1">
              <a:lnSpc>
                <a:spcPct val="90000"/>
              </a:lnSpc>
              <a:defRPr/>
            </a:pPr>
            <a:r>
              <a:rPr lang="en-US" altLang="ja-JP" sz="4800" b="1" dirty="0">
                <a:solidFill>
                  <a:srgbClr val="FF0000"/>
                </a:solidFill>
                <a:effectLst>
                  <a:outerShdw blurRad="38100" dist="38100" dir="2700000" algn="tl">
                    <a:srgbClr val="000000">
                      <a:alpha val="43137"/>
                    </a:srgbClr>
                  </a:outerShdw>
                </a:effectLst>
                <a:ea typeface="SimSun" pitchFamily="2" charset="-122"/>
              </a:rPr>
              <a:t>(TOA</a:t>
            </a:r>
            <a:r>
              <a:rPr lang="ja-JP" altLang="en-US" sz="4800" b="1" dirty="0">
                <a:solidFill>
                  <a:srgbClr val="FF0000"/>
                </a:solidFill>
                <a:effectLst>
                  <a:outerShdw blurRad="38100" dist="38100" dir="2700000" algn="tl">
                    <a:srgbClr val="000000">
                      <a:alpha val="43137"/>
                    </a:srgbClr>
                  </a:outerShdw>
                </a:effectLst>
                <a:ea typeface="SimSun" pitchFamily="2" charset="-122"/>
              </a:rPr>
              <a:t>の常温型補修材料</a:t>
            </a:r>
            <a:r>
              <a:rPr lang="en-US" altLang="ja-JP" sz="4800" b="1" dirty="0">
                <a:solidFill>
                  <a:srgbClr val="FF0000"/>
                </a:solidFill>
                <a:effectLst>
                  <a:outerShdw blurRad="38100" dist="38100" dir="2700000" algn="tl">
                    <a:srgbClr val="000000">
                      <a:alpha val="43137"/>
                    </a:srgbClr>
                  </a:outerShdw>
                </a:effectLst>
                <a:ea typeface="SimSun" pitchFamily="2" charset="-122"/>
              </a:rPr>
              <a:t>)</a:t>
            </a:r>
          </a:p>
          <a:p>
            <a:pPr eaLnBrk="1" hangingPunct="1">
              <a:lnSpc>
                <a:spcPct val="90000"/>
              </a:lnSpc>
              <a:defRPr/>
            </a:pPr>
            <a:endParaRPr lang="en-US" altLang="ja-JP" sz="4800" b="1" dirty="0">
              <a:effectLst>
                <a:outerShdw blurRad="38100" dist="38100" dir="2700000" algn="tl">
                  <a:srgbClr val="000000">
                    <a:alpha val="43137"/>
                  </a:srgbClr>
                </a:outerShdw>
              </a:effectLst>
              <a:ea typeface="SimSun" pitchFamily="2" charset="-122"/>
            </a:endParaRPr>
          </a:p>
          <a:p>
            <a:pPr eaLnBrk="1" hangingPunct="1">
              <a:lnSpc>
                <a:spcPct val="90000"/>
              </a:lnSpc>
              <a:defRPr/>
            </a:pPr>
            <a:r>
              <a:rPr lang="en-US" altLang="ja-JP" b="1" dirty="0">
                <a:effectLst>
                  <a:outerShdw blurRad="38100" dist="38100" dir="2700000" algn="tl">
                    <a:srgbClr val="000000"/>
                  </a:outerShdw>
                </a:effectLst>
                <a:ea typeface="SimSun" pitchFamily="2" charset="-122"/>
              </a:rPr>
              <a:t>TOA ROAD CORPRATION</a:t>
            </a:r>
          </a:p>
          <a:p>
            <a:pPr eaLnBrk="1" hangingPunct="1">
              <a:lnSpc>
                <a:spcPct val="90000"/>
              </a:lnSpc>
              <a:defRPr/>
            </a:pPr>
            <a:r>
              <a:rPr lang="en-US" altLang="ja-JP" b="1" dirty="0">
                <a:effectLst>
                  <a:outerShdw blurRad="38100" dist="38100" dir="2700000" algn="tl">
                    <a:srgbClr val="000000"/>
                  </a:outerShdw>
                </a:effectLst>
                <a:ea typeface="SimSun" pitchFamily="2" charset="-122"/>
              </a:rPr>
              <a:t>Technical Department</a:t>
            </a:r>
          </a:p>
          <a:p>
            <a:pPr eaLnBrk="1" hangingPunct="1">
              <a:lnSpc>
                <a:spcPct val="90000"/>
              </a:lnSpc>
              <a:defRPr/>
            </a:pPr>
            <a:r>
              <a:rPr lang="en-US" altLang="ja-JP" b="1" dirty="0">
                <a:effectLst>
                  <a:outerShdw blurRad="38100" dist="38100" dir="2700000" algn="tl">
                    <a:srgbClr val="000000"/>
                  </a:outerShdw>
                </a:effectLst>
                <a:ea typeface="SimSun" pitchFamily="2" charset="-122"/>
              </a:rPr>
              <a:t>General Manager, Nagato ABE</a:t>
            </a:r>
          </a:p>
        </p:txBody>
      </p:sp>
      <p:sp>
        <p:nvSpPr>
          <p:cNvPr id="2" name="タイトル 1"/>
          <p:cNvSpPr>
            <a:spLocks noGrp="1"/>
          </p:cNvSpPr>
          <p:nvPr>
            <p:ph type="ctrTitle"/>
          </p:nvPr>
        </p:nvSpPr>
        <p:spPr>
          <a:xfrm>
            <a:off x="395536" y="188640"/>
            <a:ext cx="8497887" cy="1143000"/>
          </a:xfrm>
        </p:spPr>
        <p:txBody>
          <a:bodyPr/>
          <a:lstStyle/>
          <a:p>
            <a:pPr eaLnBrk="1" hangingPunct="1">
              <a:defRPr/>
            </a:pPr>
            <a:r>
              <a:rPr lang="en-US" altLang="ja-JP" sz="3600" dirty="0">
                <a:effectLst>
                  <a:outerShdw blurRad="38100" dist="38100" dir="2700000" algn="tl">
                    <a:srgbClr val="000000">
                      <a:alpha val="43137"/>
                    </a:srgbClr>
                  </a:outerShdw>
                </a:effectLst>
              </a:rPr>
              <a:t>JICA,</a:t>
            </a:r>
            <a:r>
              <a:rPr lang="ja-JP" altLang="en-US" sz="3600" dirty="0">
                <a:effectLst>
                  <a:outerShdw blurRad="38100" dist="38100" dir="2700000" algn="tl">
                    <a:srgbClr val="000000">
                      <a:alpha val="43137"/>
                    </a:srgbClr>
                  </a:outerShdw>
                </a:effectLst>
              </a:rPr>
              <a:t>　</a:t>
            </a:r>
            <a:r>
              <a:rPr lang="en-US" altLang="ja-JP" sz="3600" dirty="0">
                <a:effectLst>
                  <a:outerShdw blurRad="38100" dist="38100" dir="2700000" algn="tl">
                    <a:srgbClr val="000000">
                      <a:alpha val="43137"/>
                    </a:srgbClr>
                  </a:outerShdw>
                </a:effectLst>
              </a:rPr>
              <a:t>Road</a:t>
            </a:r>
            <a:r>
              <a:rPr lang="en-AU" altLang="ja-JP" sz="3600" dirty="0">
                <a:effectLst>
                  <a:outerShdw blurRad="38100" dist="38100" dir="2700000" algn="tl">
                    <a:srgbClr val="000000">
                      <a:alpha val="43137"/>
                    </a:srgbClr>
                  </a:outerShdw>
                </a:effectLst>
              </a:rPr>
              <a:t> Infrastructure </a:t>
            </a:r>
            <a:r>
              <a:rPr lang="en-US" altLang="ja-JP" sz="3600" dirty="0">
                <a:effectLst>
                  <a:outerShdw blurRad="38100" dist="38100" dir="2700000" algn="tl">
                    <a:srgbClr val="000000">
                      <a:alpha val="43137"/>
                    </a:srgbClr>
                  </a:outerShdw>
                </a:effectLst>
              </a:rPr>
              <a:t>S</a:t>
            </a:r>
            <a:r>
              <a:rPr lang="en-AU" altLang="ja-JP" sz="3600" dirty="0" err="1">
                <a:effectLst>
                  <a:outerShdw blurRad="38100" dist="38100" dir="2700000" algn="tl">
                    <a:srgbClr val="000000">
                      <a:alpha val="43137"/>
                    </a:srgbClr>
                  </a:outerShdw>
                </a:effectLst>
              </a:rPr>
              <a:t>eminar</a:t>
            </a:r>
            <a:br>
              <a:rPr lang="en-AU" altLang="ja-JP" sz="3600" dirty="0">
                <a:effectLst>
                  <a:outerShdw blurRad="38100" dist="38100" dir="2700000" algn="tl">
                    <a:srgbClr val="000000">
                      <a:alpha val="43137"/>
                    </a:srgbClr>
                  </a:outerShdw>
                </a:effectLst>
              </a:rPr>
            </a:br>
            <a:r>
              <a:rPr lang="ja-JP" altLang="en-US" sz="3600" dirty="0">
                <a:effectLst>
                  <a:outerShdw blurRad="38100" dist="38100" dir="2700000" algn="tl">
                    <a:srgbClr val="000000">
                      <a:alpha val="43137"/>
                    </a:srgbClr>
                  </a:outerShdw>
                </a:effectLst>
              </a:rPr>
              <a:t>（</a:t>
            </a:r>
            <a:r>
              <a:rPr lang="en-US" altLang="ja-JP" sz="3600" dirty="0">
                <a:effectLst>
                  <a:outerShdw blurRad="38100" dist="38100" dir="2700000" algn="tl">
                    <a:srgbClr val="000000">
                      <a:alpha val="43137"/>
                    </a:srgbClr>
                  </a:outerShdw>
                </a:effectLst>
              </a:rPr>
              <a:t>28, JAN, 2020)</a:t>
            </a:r>
            <a:endParaRPr lang="ja-JP" altLang="en-US" sz="3600" dirty="0">
              <a:effectLst>
                <a:outerShdw blurRad="38100" dist="38100" dir="2700000" algn="tl">
                  <a:srgbClr val="000000">
                    <a:alpha val="43137"/>
                  </a:srgbClr>
                </a:outerShdw>
              </a:effectLst>
            </a:endParaRP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723" y="4927972"/>
            <a:ext cx="1368425"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idx="4294967295"/>
          </p:nvPr>
        </p:nvSpPr>
        <p:spPr>
          <a:xfrm>
            <a:off x="269528" y="188640"/>
            <a:ext cx="8550944" cy="1152525"/>
          </a:xfrm>
        </p:spPr>
        <p:txBody>
          <a:bodyPr>
            <a:noAutofit/>
          </a:bodyPr>
          <a:lstStyle/>
          <a:p>
            <a:r>
              <a:rPr lang="en-US" altLang="ja-JP" sz="3600" dirty="0">
                <a:solidFill>
                  <a:srgbClr val="FF0000"/>
                </a:solidFill>
                <a:effectLst>
                  <a:outerShdw blurRad="38100" dist="38100" dir="2700000" algn="tl">
                    <a:srgbClr val="000000">
                      <a:alpha val="43137"/>
                    </a:srgbClr>
                  </a:outerShdw>
                </a:effectLst>
              </a:rPr>
              <a:t>Five repair material capable construction at room temperature with excellent portability  </a:t>
            </a:r>
            <a:endParaRPr kumimoji="1" lang="ja-JP" altLang="en-US" sz="3600" dirty="0">
              <a:solidFill>
                <a:srgbClr val="FF0000"/>
              </a:solidFill>
              <a:effectLst>
                <a:outerShdw blurRad="38100" dist="38100" dir="2700000" algn="tl">
                  <a:srgbClr val="000000">
                    <a:alpha val="43137"/>
                  </a:srgbClr>
                </a:outerShdw>
              </a:effectLst>
            </a:endParaRPr>
          </a:p>
        </p:txBody>
      </p:sp>
      <p:sp>
        <p:nvSpPr>
          <p:cNvPr id="8" name="コンテンツ プレースホルダ 7"/>
          <p:cNvSpPr>
            <a:spLocks noGrp="1"/>
          </p:cNvSpPr>
          <p:nvPr>
            <p:ph idx="4294967295"/>
          </p:nvPr>
        </p:nvSpPr>
        <p:spPr>
          <a:xfrm>
            <a:off x="30510" y="2276872"/>
            <a:ext cx="9144000" cy="3313112"/>
          </a:xfrm>
        </p:spPr>
        <p:txBody>
          <a:bodyPr>
            <a:noAutofit/>
          </a:bodyPr>
          <a:lstStyle/>
          <a:p>
            <a:pPr marL="825246" indent="-742950">
              <a:buClrTx/>
              <a:buFont typeface="+mj-ea"/>
              <a:buAutoNum type="circleNumDbPlain"/>
              <a:tabLst>
                <a:tab pos="4754563" algn="l"/>
              </a:tabLst>
            </a:pPr>
            <a:r>
              <a:rPr lang="en-US" altLang="ja-JP" sz="2800" dirty="0">
                <a:solidFill>
                  <a:schemeClr val="accent3">
                    <a:lumMod val="25000"/>
                  </a:schemeClr>
                </a:solidFill>
                <a:effectLst>
                  <a:outerShdw blurRad="38100" dist="38100" dir="2700000" algn="tl">
                    <a:srgbClr val="000000">
                      <a:alpha val="43137"/>
                    </a:srgbClr>
                  </a:outerShdw>
                </a:effectLst>
                <a:latin typeface="+mj-lt"/>
              </a:rPr>
              <a:t>Sealing material injection method	</a:t>
            </a:r>
            <a:r>
              <a:rPr kumimoji="1" lang="ja-JP" altLang="en-US" sz="2800" dirty="0">
                <a:solidFill>
                  <a:schemeClr val="accent3">
                    <a:lumMod val="25000"/>
                  </a:schemeClr>
                </a:solidFill>
                <a:effectLst>
                  <a:outerShdw blurRad="38100" dist="38100" dir="2700000" algn="tl">
                    <a:srgbClr val="000000">
                      <a:alpha val="43137"/>
                    </a:srgbClr>
                  </a:outerShdw>
                </a:effectLst>
                <a:latin typeface="+mj-lt"/>
              </a:rPr>
              <a:t>　　　</a:t>
            </a:r>
            <a:r>
              <a:rPr lang="en-US" altLang="ja-JP" sz="2800" dirty="0">
                <a:solidFill>
                  <a:schemeClr val="accent3">
                    <a:lumMod val="25000"/>
                  </a:schemeClr>
                </a:solidFill>
                <a:effectLst>
                  <a:outerShdw blurRad="38100" dist="38100" dir="2700000" algn="tl">
                    <a:srgbClr val="000000">
                      <a:alpha val="43137"/>
                    </a:srgbClr>
                  </a:outerShdw>
                </a:effectLst>
                <a:latin typeface="+mj-lt"/>
              </a:rPr>
              <a:t>RC </a:t>
            </a:r>
            <a:r>
              <a:rPr lang="en-US" altLang="ja-JP" sz="2800" dirty="0" err="1">
                <a:solidFill>
                  <a:schemeClr val="accent3">
                    <a:lumMod val="25000"/>
                  </a:schemeClr>
                </a:solidFill>
                <a:effectLst>
                  <a:outerShdw blurRad="38100" dist="38100" dir="2700000" algn="tl">
                    <a:srgbClr val="000000">
                      <a:alpha val="43137"/>
                    </a:srgbClr>
                  </a:outerShdw>
                </a:effectLst>
                <a:latin typeface="+mj-lt"/>
              </a:rPr>
              <a:t>mainte</a:t>
            </a:r>
            <a:endParaRPr lang="en-US" altLang="ja-JP" sz="2800" dirty="0">
              <a:solidFill>
                <a:schemeClr val="accent3">
                  <a:lumMod val="25000"/>
                </a:schemeClr>
              </a:solidFill>
              <a:effectLst>
                <a:outerShdw blurRad="38100" dist="38100" dir="2700000" algn="tl">
                  <a:srgbClr val="000000">
                    <a:alpha val="43137"/>
                  </a:srgbClr>
                </a:outerShdw>
              </a:effectLst>
              <a:latin typeface="+mj-lt"/>
            </a:endParaRPr>
          </a:p>
          <a:p>
            <a:pPr marL="893763" indent="-801688">
              <a:buClrTx/>
              <a:buFont typeface="+mj-ea"/>
              <a:buAutoNum type="circleNumDbPlain"/>
            </a:pPr>
            <a:r>
              <a:rPr lang="en-US" altLang="ja-JP" sz="2800" dirty="0">
                <a:solidFill>
                  <a:schemeClr val="accent3">
                    <a:lumMod val="25000"/>
                  </a:schemeClr>
                </a:solidFill>
                <a:effectLst>
                  <a:outerShdw blurRad="38100" dist="38100" dir="2700000" algn="tl">
                    <a:srgbClr val="000000">
                      <a:alpha val="43137"/>
                    </a:srgbClr>
                  </a:outerShdw>
                </a:effectLst>
                <a:latin typeface="+mj-lt"/>
              </a:rPr>
              <a:t>Patching method</a:t>
            </a:r>
            <a:r>
              <a:rPr kumimoji="1" lang="ja-JP" altLang="en-US" sz="2800" b="1" dirty="0">
                <a:solidFill>
                  <a:schemeClr val="accent3">
                    <a:lumMod val="25000"/>
                  </a:schemeClr>
                </a:solidFill>
                <a:effectLst>
                  <a:outerShdw blurRad="38100" dist="38100" dir="2700000" algn="tl">
                    <a:srgbClr val="000000">
                      <a:alpha val="43137"/>
                    </a:srgbClr>
                  </a:outerShdw>
                </a:effectLst>
                <a:latin typeface="+mj-lt"/>
              </a:rPr>
              <a:t>　　　                                </a:t>
            </a:r>
            <a:r>
              <a:rPr lang="en-US" altLang="ja-JP" sz="2800" dirty="0">
                <a:solidFill>
                  <a:schemeClr val="accent3">
                    <a:lumMod val="25000"/>
                  </a:schemeClr>
                </a:solidFill>
                <a:effectLst>
                  <a:outerShdw blurRad="38100" dist="38100" dir="2700000" algn="tl">
                    <a:srgbClr val="000000">
                      <a:alpha val="43137"/>
                    </a:srgbClr>
                  </a:outerShdw>
                </a:effectLst>
                <a:latin typeface="+mj-lt"/>
              </a:rPr>
              <a:t>Cold per mix</a:t>
            </a:r>
          </a:p>
          <a:p>
            <a:pPr marL="893763" indent="-801688">
              <a:buClrTx/>
              <a:buFont typeface="+mj-ea"/>
              <a:buAutoNum type="circleNumDbPlain"/>
            </a:pPr>
            <a:r>
              <a:rPr lang="en-US" altLang="ja-JP" sz="2800" dirty="0">
                <a:solidFill>
                  <a:schemeClr val="accent3">
                    <a:lumMod val="25000"/>
                  </a:schemeClr>
                </a:solidFill>
                <a:effectLst>
                  <a:outerShdw blurRad="38100" dist="38100" dir="2700000" algn="tl">
                    <a:srgbClr val="000000">
                      <a:alpha val="43137"/>
                    </a:srgbClr>
                  </a:outerShdw>
                </a:effectLst>
                <a:latin typeface="+mj-lt"/>
              </a:rPr>
              <a:t>Emergency repair material (pothole)</a:t>
            </a:r>
            <a:r>
              <a:rPr lang="ja-JP" altLang="en-US" sz="2800" dirty="0">
                <a:solidFill>
                  <a:schemeClr val="accent3">
                    <a:lumMod val="25000"/>
                  </a:schemeClr>
                </a:solidFill>
                <a:effectLst>
                  <a:outerShdw blurRad="38100" dist="38100" dir="2700000" algn="tl">
                    <a:srgbClr val="000000">
                      <a:alpha val="43137"/>
                    </a:srgbClr>
                  </a:outerShdw>
                </a:effectLst>
                <a:latin typeface="+mj-lt"/>
              </a:rPr>
              <a:t>　　　   </a:t>
            </a:r>
            <a:r>
              <a:rPr lang="en-US" altLang="ja-JP" sz="2800" dirty="0">
                <a:solidFill>
                  <a:schemeClr val="accent3">
                    <a:lumMod val="25000"/>
                  </a:schemeClr>
                </a:solidFill>
                <a:effectLst>
                  <a:outerShdw blurRad="38100" dist="38100" dir="2700000" algn="tl">
                    <a:srgbClr val="000000">
                      <a:alpha val="43137"/>
                    </a:srgbClr>
                  </a:outerShdw>
                </a:effectLst>
                <a:latin typeface="+mj-lt"/>
              </a:rPr>
              <a:t>TOKE</a:t>
            </a:r>
            <a:r>
              <a:rPr lang="ja-JP" altLang="en-US" sz="2800" dirty="0">
                <a:solidFill>
                  <a:schemeClr val="accent3">
                    <a:lumMod val="25000"/>
                  </a:schemeClr>
                </a:solidFill>
                <a:effectLst>
                  <a:outerShdw blurRad="38100" dist="38100" dir="2700000" algn="tl">
                    <a:srgbClr val="000000">
                      <a:alpha val="43137"/>
                    </a:srgbClr>
                  </a:outerShdw>
                </a:effectLst>
                <a:latin typeface="+mj-lt"/>
              </a:rPr>
              <a:t>・</a:t>
            </a:r>
            <a:r>
              <a:rPr lang="en-US" altLang="ja-JP" sz="2800" dirty="0">
                <a:solidFill>
                  <a:schemeClr val="accent3">
                    <a:lumMod val="25000"/>
                  </a:schemeClr>
                </a:solidFill>
                <a:effectLst>
                  <a:outerShdw blurRad="38100" dist="38100" dir="2700000" algn="tl">
                    <a:srgbClr val="000000">
                      <a:alpha val="43137"/>
                    </a:srgbClr>
                  </a:outerShdw>
                </a:effectLst>
                <a:latin typeface="+mj-lt"/>
              </a:rPr>
              <a:t>Pack</a:t>
            </a:r>
          </a:p>
          <a:p>
            <a:pPr marL="825246" indent="-742950">
              <a:buClrTx/>
              <a:buFont typeface="+mj-ea"/>
              <a:buAutoNum type="circleNumDbPlain"/>
              <a:tabLst>
                <a:tab pos="4754563" algn="l"/>
              </a:tabLst>
            </a:pPr>
            <a:r>
              <a:rPr lang="en-US" altLang="ja-JP" sz="2800" dirty="0">
                <a:solidFill>
                  <a:schemeClr val="accent3">
                    <a:lumMod val="25000"/>
                  </a:schemeClr>
                </a:solidFill>
                <a:effectLst>
                  <a:outerShdw blurRad="38100" dist="38100" dir="2700000" algn="tl">
                    <a:srgbClr val="000000">
                      <a:alpha val="43137"/>
                    </a:srgbClr>
                  </a:outerShdw>
                </a:effectLst>
                <a:latin typeface="+mj-lt"/>
              </a:rPr>
              <a:t>Method of leveling on the steps	</a:t>
            </a:r>
            <a:r>
              <a:rPr lang="ja-JP" altLang="en-US" sz="2800" dirty="0">
                <a:solidFill>
                  <a:schemeClr val="accent3">
                    <a:lumMod val="25000"/>
                  </a:schemeClr>
                </a:solidFill>
                <a:effectLst>
                  <a:outerShdw blurRad="38100" dist="38100" dir="2700000" algn="tl">
                    <a:srgbClr val="000000">
                      <a:alpha val="43137"/>
                    </a:srgbClr>
                  </a:outerShdw>
                </a:effectLst>
                <a:latin typeface="+mj-lt"/>
              </a:rPr>
              <a:t>　　　          </a:t>
            </a:r>
            <a:r>
              <a:rPr lang="en-US" altLang="ja-JP" sz="2800" dirty="0">
                <a:solidFill>
                  <a:schemeClr val="accent3">
                    <a:lumMod val="25000"/>
                  </a:schemeClr>
                </a:solidFill>
                <a:effectLst>
                  <a:outerShdw blurRad="38100" dist="38100" dir="2700000" algn="tl">
                    <a:srgbClr val="000000">
                      <a:alpha val="43137"/>
                    </a:srgbClr>
                  </a:outerShdw>
                </a:effectLst>
                <a:latin typeface="+mj-lt"/>
              </a:rPr>
              <a:t>Patch good</a:t>
            </a:r>
          </a:p>
          <a:p>
            <a:pPr marL="825246" indent="-742950">
              <a:buClrTx/>
              <a:buFont typeface="+mj-ea"/>
              <a:buAutoNum type="circleNumDbPlain"/>
              <a:tabLst>
                <a:tab pos="4754563" algn="l"/>
              </a:tabLst>
            </a:pPr>
            <a:r>
              <a:rPr lang="en-US" altLang="ja-JP" sz="2800" dirty="0">
                <a:solidFill>
                  <a:schemeClr val="accent3">
                    <a:lumMod val="25000"/>
                  </a:schemeClr>
                </a:solidFill>
                <a:effectLst>
                  <a:outerShdw blurRad="38100" dist="38100" dir="2700000" algn="tl">
                    <a:srgbClr val="000000">
                      <a:alpha val="43137"/>
                    </a:srgbClr>
                  </a:outerShdw>
                </a:effectLst>
                <a:latin typeface="+mj-lt"/>
              </a:rPr>
              <a:t>Non-slip water-based road surface paint  </a:t>
            </a:r>
            <a:r>
              <a:rPr lang="ja-JP" altLang="en-US" sz="2800" dirty="0">
                <a:solidFill>
                  <a:schemeClr val="accent3">
                    <a:lumMod val="25000"/>
                  </a:schemeClr>
                </a:solidFill>
                <a:effectLst>
                  <a:outerShdw blurRad="38100" dist="38100" dir="2700000" algn="tl">
                    <a:srgbClr val="000000">
                      <a:alpha val="43137"/>
                    </a:srgbClr>
                  </a:outerShdw>
                </a:effectLst>
                <a:latin typeface="+mj-lt"/>
              </a:rPr>
              <a:t>　　</a:t>
            </a:r>
            <a:r>
              <a:rPr lang="en-US" altLang="ja-JP" sz="2800" dirty="0">
                <a:solidFill>
                  <a:schemeClr val="accent3">
                    <a:lumMod val="25000"/>
                  </a:schemeClr>
                </a:solidFill>
                <a:effectLst>
                  <a:outerShdw blurRad="38100" dist="38100" dir="2700000" algn="tl">
                    <a:srgbClr val="000000">
                      <a:alpha val="43137"/>
                    </a:srgbClr>
                  </a:outerShdw>
                </a:effectLst>
                <a:latin typeface="+mj-lt"/>
              </a:rPr>
              <a:t>EG color</a:t>
            </a:r>
            <a:endParaRPr lang="ja-JP" altLang="en-US" sz="2800" dirty="0">
              <a:solidFill>
                <a:schemeClr val="accent3">
                  <a:lumMod val="25000"/>
                </a:schemeClr>
              </a:solidFill>
              <a:effectLst>
                <a:outerShdw blurRad="38100" dist="38100" dir="2700000" algn="tl">
                  <a:srgbClr val="000000">
                    <a:alpha val="43137"/>
                  </a:srgbClr>
                </a:outerShdw>
              </a:effectLst>
              <a:latin typeface="+mj-lt"/>
            </a:endParaRPr>
          </a:p>
        </p:txBody>
      </p:sp>
      <p:grpSp>
        <p:nvGrpSpPr>
          <p:cNvPr id="2" name="グループ化 1"/>
          <p:cNvGrpSpPr/>
          <p:nvPr/>
        </p:nvGrpSpPr>
        <p:grpSpPr>
          <a:xfrm>
            <a:off x="197768" y="2420888"/>
            <a:ext cx="8748464" cy="1872208"/>
            <a:chOff x="197768" y="2420888"/>
            <a:chExt cx="8748464" cy="1872208"/>
          </a:xfrm>
        </p:grpSpPr>
        <p:sp>
          <p:nvSpPr>
            <p:cNvPr id="5" name="右矢印 4"/>
            <p:cNvSpPr/>
            <p:nvPr/>
          </p:nvSpPr>
          <p:spPr>
            <a:xfrm>
              <a:off x="6228184" y="2420888"/>
              <a:ext cx="504056" cy="36004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6" name="右矢印 5"/>
            <p:cNvSpPr/>
            <p:nvPr/>
          </p:nvSpPr>
          <p:spPr>
            <a:xfrm>
              <a:off x="6228184" y="2917279"/>
              <a:ext cx="504056" cy="36004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7" name="右矢印 6"/>
            <p:cNvSpPr/>
            <p:nvPr/>
          </p:nvSpPr>
          <p:spPr>
            <a:xfrm>
              <a:off x="6228184" y="3429000"/>
              <a:ext cx="504056" cy="36004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9" name="右矢印 8"/>
            <p:cNvSpPr/>
            <p:nvPr/>
          </p:nvSpPr>
          <p:spPr>
            <a:xfrm>
              <a:off x="6228184" y="3933056"/>
              <a:ext cx="504056" cy="36004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cxnSp>
          <p:nvCxnSpPr>
            <p:cNvPr id="11" name="直線コネクタ 10"/>
            <p:cNvCxnSpPr/>
            <p:nvPr/>
          </p:nvCxnSpPr>
          <p:spPr>
            <a:xfrm>
              <a:off x="197768" y="2780928"/>
              <a:ext cx="8748464" cy="0"/>
            </a:xfrm>
            <a:prstGeom prst="line">
              <a:avLst/>
            </a:prstGeom>
            <a:ln w="635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a:extLst>
              <a:ext uri="{FF2B5EF4-FFF2-40B4-BE49-F238E27FC236}">
                <a16:creationId xmlns:a16="http://schemas.microsoft.com/office/drawing/2014/main" id="{A60895EA-60D8-4850-9594-F13DE5123E68}"/>
              </a:ext>
            </a:extLst>
          </p:cNvPr>
          <p:cNvSpPr>
            <a:spLocks noGrp="1"/>
          </p:cNvSpPr>
          <p:nvPr>
            <p:ph type="sldNum" sz="quarter" idx="12"/>
          </p:nvPr>
        </p:nvSpPr>
        <p:spPr>
          <a:xfrm>
            <a:off x="6987480" y="6248400"/>
            <a:ext cx="1905000" cy="457200"/>
          </a:xfrm>
        </p:spPr>
        <p:txBody>
          <a:bodyPr/>
          <a:lstStyle/>
          <a:p>
            <a:pPr>
              <a:defRPr/>
            </a:pPr>
            <a:fld id="{8598D169-7ED9-4CF2-8158-CBE4CAA14149}" type="slidenum">
              <a:rPr lang="en-US" altLang="ja-JP" smtClean="0">
                <a:effectLst>
                  <a:outerShdw blurRad="38100" dist="38100" dir="2700000" algn="tl">
                    <a:srgbClr val="000000">
                      <a:alpha val="43137"/>
                    </a:srgbClr>
                  </a:outerShdw>
                </a:effectLst>
              </a:rPr>
              <a:pPr>
                <a:defRPr/>
              </a:pPr>
              <a:t>10</a:t>
            </a:fld>
            <a:endParaRPr lang="en-US" altLang="ja-JP" dirty="0">
              <a:effectLst>
                <a:outerShdw blurRad="38100" dist="38100" dir="2700000" algn="tl">
                  <a:srgbClr val="000000">
                    <a:alpha val="43137"/>
                  </a:srgbClr>
                </a:outerShdw>
              </a:effectLst>
            </a:endParaRPr>
          </a:p>
        </p:txBody>
      </p:sp>
      <p:pic>
        <p:nvPicPr>
          <p:cNvPr id="12" name="Picture 4">
            <a:extLst>
              <a:ext uri="{FF2B5EF4-FFF2-40B4-BE49-F238E27FC236}">
                <a16:creationId xmlns:a16="http://schemas.microsoft.com/office/drawing/2014/main" id="{5D9E553C-84AE-4E4C-8F42-5EB4CD1DA8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右矢印 9">
            <a:extLst>
              <a:ext uri="{FF2B5EF4-FFF2-40B4-BE49-F238E27FC236}">
                <a16:creationId xmlns:a16="http://schemas.microsoft.com/office/drawing/2014/main" id="{86A6F145-D12F-4883-ABEF-3EDDDF63E10D}"/>
              </a:ext>
            </a:extLst>
          </p:cNvPr>
          <p:cNvSpPr/>
          <p:nvPr/>
        </p:nvSpPr>
        <p:spPr>
          <a:xfrm>
            <a:off x="6732240" y="4437112"/>
            <a:ext cx="504056" cy="36004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Tree>
    <p:extLst>
      <p:ext uri="{BB962C8B-B14F-4D97-AF65-F5344CB8AC3E}">
        <p14:creationId xmlns:p14="http://schemas.microsoft.com/office/powerpoint/2010/main" val="88672604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idx="4294967295"/>
          </p:nvPr>
        </p:nvSpPr>
        <p:spPr>
          <a:xfrm>
            <a:off x="219175" y="116632"/>
            <a:ext cx="8784976" cy="1143000"/>
          </a:xfrm>
        </p:spPr>
        <p:txBody>
          <a:bodyPr>
            <a:noAutofit/>
          </a:bodyPr>
          <a:lstStyle/>
          <a:p>
            <a:r>
              <a:rPr lang="en-US" altLang="ja-JP" sz="3200" dirty="0">
                <a:solidFill>
                  <a:srgbClr val="FF0000"/>
                </a:solidFill>
                <a:effectLst>
                  <a:outerShdw blurRad="38100" dist="38100" dir="2700000" algn="tl">
                    <a:srgbClr val="000000">
                      <a:alpha val="43137"/>
                    </a:srgbClr>
                  </a:outerShdw>
                </a:effectLst>
              </a:rPr>
              <a:t>Room temperature repair material corresponding to sealing material injection method; RC maintenance</a:t>
            </a:r>
            <a:endParaRPr kumimoji="1" lang="ja-JP" altLang="en-US" sz="3200" dirty="0">
              <a:solidFill>
                <a:srgbClr val="FF0000"/>
              </a:solidFill>
              <a:effectLst>
                <a:outerShdw blurRad="38100" dist="38100" dir="2700000" algn="tl">
                  <a:srgbClr val="000000">
                    <a:alpha val="43137"/>
                  </a:srgbClr>
                </a:outerShdw>
              </a:effectLst>
            </a:endParaRPr>
          </a:p>
        </p:txBody>
      </p:sp>
      <p:pic>
        <p:nvPicPr>
          <p:cNvPr id="1026" name="Picture 2" descr="C:\Documents and Settings\nmatsui\デスクトップ\作業場\RCメンテ\IMG_3511.jpg"/>
          <p:cNvPicPr>
            <a:picLocks noChangeAspect="1" noChangeArrowheads="1"/>
          </p:cNvPicPr>
          <p:nvPr/>
        </p:nvPicPr>
        <p:blipFill>
          <a:blip r:embed="rId3" cstate="print">
            <a:lum contrast="10000"/>
          </a:blip>
          <a:srcRect t="1428" b="4339"/>
          <a:stretch>
            <a:fillRect/>
          </a:stretch>
        </p:blipFill>
        <p:spPr bwMode="auto">
          <a:xfrm>
            <a:off x="2017309" y="1556792"/>
            <a:ext cx="5579027" cy="4896544"/>
          </a:xfrm>
          <a:prstGeom prst="rect">
            <a:avLst/>
          </a:prstGeom>
          <a:noFill/>
        </p:spPr>
      </p:pic>
      <p:sp>
        <p:nvSpPr>
          <p:cNvPr id="6" name="雲形吹き出し 5"/>
          <p:cNvSpPr/>
          <p:nvPr/>
        </p:nvSpPr>
        <p:spPr>
          <a:xfrm>
            <a:off x="577149" y="1851323"/>
            <a:ext cx="2880320" cy="2016224"/>
          </a:xfrm>
          <a:prstGeom prst="cloudCallout">
            <a:avLst>
              <a:gd name="adj1" fmla="val 55857"/>
              <a:gd name="adj2" fmla="val 93898"/>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a:solidFill>
                  <a:srgbClr val="002060"/>
                </a:solidFill>
                <a:effectLst>
                  <a:outerShdw blurRad="38100" dist="38100" dir="2700000" algn="tl">
                    <a:srgbClr val="000000">
                      <a:alpha val="43137"/>
                    </a:srgbClr>
                  </a:outerShdw>
                </a:effectLst>
              </a:rPr>
              <a:t>Main material ; 340g</a:t>
            </a:r>
            <a:endParaRPr kumimoji="1" lang="ja-JP" altLang="en-US" sz="3200" dirty="0">
              <a:solidFill>
                <a:srgbClr val="002060"/>
              </a:solidFill>
            </a:endParaRPr>
          </a:p>
        </p:txBody>
      </p:sp>
      <p:sp>
        <p:nvSpPr>
          <p:cNvPr id="7" name="雲形吹き出し 6"/>
          <p:cNvSpPr/>
          <p:nvPr/>
        </p:nvSpPr>
        <p:spPr>
          <a:xfrm flipH="1">
            <a:off x="6012160" y="2780928"/>
            <a:ext cx="2664296" cy="2016224"/>
          </a:xfrm>
          <a:prstGeom prst="cloudCallout">
            <a:avLst>
              <a:gd name="adj1" fmla="val 57602"/>
              <a:gd name="adj2" fmla="val 90410"/>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200" dirty="0">
                <a:solidFill>
                  <a:srgbClr val="002060"/>
                </a:solidFill>
                <a:effectLst>
                  <a:outerShdw blurRad="38100" dist="38100" dir="2700000" algn="tl">
                    <a:srgbClr val="000000">
                      <a:alpha val="43137"/>
                    </a:srgbClr>
                  </a:outerShdw>
                </a:effectLst>
              </a:rPr>
              <a:t>Hardener material ; 20g</a:t>
            </a:r>
            <a:endParaRPr kumimoji="1" lang="ja-JP" altLang="en-US" sz="3200" dirty="0">
              <a:solidFill>
                <a:srgbClr val="002060"/>
              </a:solidFill>
            </a:endParaRPr>
          </a:p>
        </p:txBody>
      </p:sp>
      <p:sp>
        <p:nvSpPr>
          <p:cNvPr id="2" name="スライド番号プレースホルダー 1">
            <a:extLst>
              <a:ext uri="{FF2B5EF4-FFF2-40B4-BE49-F238E27FC236}">
                <a16:creationId xmlns:a16="http://schemas.microsoft.com/office/drawing/2014/main" id="{BF3E7497-B6AC-4C92-9392-18EFC46201C4}"/>
              </a:ext>
            </a:extLst>
          </p:cNvPr>
          <p:cNvSpPr>
            <a:spLocks noGrp="1"/>
          </p:cNvSpPr>
          <p:nvPr>
            <p:ph type="sldNum" sz="quarter" idx="12"/>
          </p:nvPr>
        </p:nvSpPr>
        <p:spPr>
          <a:xfrm>
            <a:off x="6987480" y="6248400"/>
            <a:ext cx="1905000" cy="457200"/>
          </a:xfrm>
        </p:spPr>
        <p:txBody>
          <a:bodyPr/>
          <a:lstStyle/>
          <a:p>
            <a:pPr>
              <a:defRPr/>
            </a:pPr>
            <a:fld id="{8598D169-7ED9-4CF2-8158-CBE4CAA14149}" type="slidenum">
              <a:rPr lang="en-US" altLang="ja-JP" smtClean="0">
                <a:effectLst>
                  <a:outerShdw blurRad="38100" dist="38100" dir="2700000" algn="tl">
                    <a:srgbClr val="000000">
                      <a:alpha val="43137"/>
                    </a:srgbClr>
                  </a:outerShdw>
                </a:effectLst>
              </a:rPr>
              <a:pPr>
                <a:defRPr/>
              </a:pPr>
              <a:t>11</a:t>
            </a:fld>
            <a:endParaRPr lang="en-US" altLang="ja-JP">
              <a:effectLst>
                <a:outerShdw blurRad="38100" dist="38100" dir="2700000" algn="tl">
                  <a:srgbClr val="000000">
                    <a:alpha val="43137"/>
                  </a:srgbClr>
                </a:outerShdw>
              </a:effectLst>
            </a:endParaRPr>
          </a:p>
        </p:txBody>
      </p:sp>
      <p:pic>
        <p:nvPicPr>
          <p:cNvPr id="8" name="Picture 4">
            <a:extLst>
              <a:ext uri="{FF2B5EF4-FFF2-40B4-BE49-F238E27FC236}">
                <a16:creationId xmlns:a16="http://schemas.microsoft.com/office/drawing/2014/main" id="{D974AC76-99B5-49AF-B102-631E8F647E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540022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idx="4294967295"/>
          </p:nvPr>
        </p:nvSpPr>
        <p:spPr>
          <a:xfrm>
            <a:off x="72008" y="272875"/>
            <a:ext cx="8820472" cy="504354"/>
          </a:xfrm>
        </p:spPr>
        <p:txBody>
          <a:bodyPr>
            <a:noAutofit/>
          </a:bodyPr>
          <a:lstStyle/>
          <a:p>
            <a:r>
              <a:rPr lang="en-US" altLang="ja-JP" sz="5400" dirty="0">
                <a:solidFill>
                  <a:srgbClr val="FF0000"/>
                </a:solidFill>
                <a:effectLst>
                  <a:outerShdw blurRad="38100" dist="38100" dir="2700000" algn="tl">
                    <a:srgbClr val="000000">
                      <a:alpha val="43137"/>
                    </a:srgbClr>
                  </a:outerShdw>
                </a:effectLst>
              </a:rPr>
              <a:t>RC maintenance easy to inject</a:t>
            </a:r>
            <a:endParaRPr kumimoji="1" lang="ja-JP" altLang="en-US" sz="5400" dirty="0">
              <a:solidFill>
                <a:srgbClr val="FF0000"/>
              </a:solidFill>
              <a:effectLst>
                <a:outerShdw blurRad="38100" dist="38100" dir="2700000" algn="tl">
                  <a:srgbClr val="000000">
                    <a:alpha val="43137"/>
                  </a:srgbClr>
                </a:outerShdw>
              </a:effectLst>
            </a:endParaRPr>
          </a:p>
        </p:txBody>
      </p:sp>
      <p:pic>
        <p:nvPicPr>
          <p:cNvPr id="4098" name="Picture 2" descr="C:\Documents and Settings\nmatsui\デスクトップ\作業場\RCメンテ\IMG_3523.jpg"/>
          <p:cNvPicPr>
            <a:picLocks noChangeAspect="1" noChangeArrowheads="1"/>
          </p:cNvPicPr>
          <p:nvPr/>
        </p:nvPicPr>
        <p:blipFill>
          <a:blip r:embed="rId3" cstate="print"/>
          <a:srcRect/>
          <a:stretch>
            <a:fillRect/>
          </a:stretch>
        </p:blipFill>
        <p:spPr bwMode="auto">
          <a:xfrm>
            <a:off x="395536" y="1340769"/>
            <a:ext cx="2448272" cy="1836204"/>
          </a:xfrm>
          <a:prstGeom prst="rect">
            <a:avLst/>
          </a:prstGeom>
          <a:noFill/>
        </p:spPr>
      </p:pic>
      <p:pic>
        <p:nvPicPr>
          <p:cNvPr id="4099" name="Picture 3" descr="C:\Documents and Settings\nmatsui\デスクトップ\作業場\RCメンテ\IMG_3525.jpg"/>
          <p:cNvPicPr>
            <a:picLocks noChangeAspect="1" noChangeArrowheads="1"/>
          </p:cNvPicPr>
          <p:nvPr/>
        </p:nvPicPr>
        <p:blipFill>
          <a:blip r:embed="rId4" cstate="print"/>
          <a:srcRect/>
          <a:stretch>
            <a:fillRect/>
          </a:stretch>
        </p:blipFill>
        <p:spPr bwMode="auto">
          <a:xfrm>
            <a:off x="3347864" y="1340768"/>
            <a:ext cx="2448000" cy="1836000"/>
          </a:xfrm>
          <a:prstGeom prst="rect">
            <a:avLst/>
          </a:prstGeom>
          <a:noFill/>
        </p:spPr>
      </p:pic>
      <p:pic>
        <p:nvPicPr>
          <p:cNvPr id="4100" name="Picture 4" descr="C:\Documents and Settings\nmatsui\デスクトップ\作業場\RCメンテ\IMG_3527.jpg"/>
          <p:cNvPicPr>
            <a:picLocks noChangeAspect="1" noChangeArrowheads="1"/>
          </p:cNvPicPr>
          <p:nvPr/>
        </p:nvPicPr>
        <p:blipFill>
          <a:blip r:embed="rId5" cstate="print"/>
          <a:srcRect/>
          <a:stretch>
            <a:fillRect/>
          </a:stretch>
        </p:blipFill>
        <p:spPr bwMode="auto">
          <a:xfrm>
            <a:off x="6300192" y="1340768"/>
            <a:ext cx="2448000" cy="1836000"/>
          </a:xfrm>
          <a:prstGeom prst="rect">
            <a:avLst/>
          </a:prstGeom>
          <a:noFill/>
        </p:spPr>
      </p:pic>
      <p:pic>
        <p:nvPicPr>
          <p:cNvPr id="4101" name="Picture 5" descr="C:\Documents and Settings\nmatsui\デスクトップ\作業場\RCメンテ\IMG_3528.jpg"/>
          <p:cNvPicPr>
            <a:picLocks noChangeAspect="1" noChangeArrowheads="1"/>
          </p:cNvPicPr>
          <p:nvPr/>
        </p:nvPicPr>
        <p:blipFill>
          <a:blip r:embed="rId6" cstate="print"/>
          <a:srcRect/>
          <a:stretch>
            <a:fillRect/>
          </a:stretch>
        </p:blipFill>
        <p:spPr bwMode="auto">
          <a:xfrm>
            <a:off x="6300192" y="4257296"/>
            <a:ext cx="2448000" cy="1836000"/>
          </a:xfrm>
          <a:prstGeom prst="rect">
            <a:avLst/>
          </a:prstGeom>
          <a:noFill/>
        </p:spPr>
      </p:pic>
      <p:pic>
        <p:nvPicPr>
          <p:cNvPr id="4103" name="Picture 7" descr="C:\Documents and Settings\nmatsui\デスクトップ\作業場\RCメンテ\IMG_3532.jpg"/>
          <p:cNvPicPr>
            <a:picLocks noChangeAspect="1" noChangeArrowheads="1"/>
          </p:cNvPicPr>
          <p:nvPr/>
        </p:nvPicPr>
        <p:blipFill>
          <a:blip r:embed="rId7" cstate="print"/>
          <a:srcRect/>
          <a:stretch>
            <a:fillRect/>
          </a:stretch>
        </p:blipFill>
        <p:spPr bwMode="auto">
          <a:xfrm>
            <a:off x="3347864" y="4257297"/>
            <a:ext cx="2448000" cy="1835999"/>
          </a:xfrm>
          <a:prstGeom prst="rect">
            <a:avLst/>
          </a:prstGeom>
          <a:noFill/>
        </p:spPr>
      </p:pic>
      <p:pic>
        <p:nvPicPr>
          <p:cNvPr id="4104" name="Picture 8" descr="C:\Documents and Settings\nmatsui\デスクトップ\作業場\RCメンテ\IMG_3533.jpg"/>
          <p:cNvPicPr>
            <a:picLocks noChangeAspect="1" noChangeArrowheads="1"/>
          </p:cNvPicPr>
          <p:nvPr/>
        </p:nvPicPr>
        <p:blipFill>
          <a:blip r:embed="rId8" cstate="print"/>
          <a:srcRect/>
          <a:stretch>
            <a:fillRect/>
          </a:stretch>
        </p:blipFill>
        <p:spPr bwMode="auto">
          <a:xfrm>
            <a:off x="395808" y="4257296"/>
            <a:ext cx="2448000" cy="1836000"/>
          </a:xfrm>
          <a:prstGeom prst="rect">
            <a:avLst/>
          </a:prstGeom>
          <a:noFill/>
        </p:spPr>
      </p:pic>
      <p:sp>
        <p:nvSpPr>
          <p:cNvPr id="12" name="テキスト ボックス 11"/>
          <p:cNvSpPr txBox="1"/>
          <p:nvPr/>
        </p:nvSpPr>
        <p:spPr>
          <a:xfrm>
            <a:off x="395536" y="3140968"/>
            <a:ext cx="2520280" cy="707886"/>
          </a:xfrm>
          <a:prstGeom prst="rect">
            <a:avLst/>
          </a:prstGeom>
          <a:noFill/>
        </p:spPr>
        <p:txBody>
          <a:bodyPr wrap="square" rtlCol="0">
            <a:spAutoFit/>
          </a:bodyPr>
          <a:lstStyle/>
          <a:p>
            <a:r>
              <a:rPr lang="en-US" altLang="ja-JP" sz="2000" dirty="0">
                <a:solidFill>
                  <a:srgbClr val="002060"/>
                </a:solidFill>
                <a:effectLst>
                  <a:outerShdw blurRad="38100" dist="38100" dir="2700000" algn="tl">
                    <a:srgbClr val="000000">
                      <a:alpha val="43137"/>
                    </a:srgbClr>
                  </a:outerShdw>
                </a:effectLst>
              </a:rPr>
              <a:t>Remove the cap of the main bottle</a:t>
            </a:r>
            <a:endParaRPr kumimoji="1" lang="ja-JP" altLang="en-US" sz="2000" dirty="0">
              <a:solidFill>
                <a:srgbClr val="002060"/>
              </a:solidFill>
              <a:effectLst>
                <a:outerShdw blurRad="38100" dist="38100" dir="2700000" algn="tl">
                  <a:srgbClr val="000000">
                    <a:alpha val="43137"/>
                  </a:srgbClr>
                </a:outerShdw>
              </a:effectLst>
            </a:endParaRPr>
          </a:p>
        </p:txBody>
      </p:sp>
      <p:sp>
        <p:nvSpPr>
          <p:cNvPr id="13" name="右矢印 12"/>
          <p:cNvSpPr/>
          <p:nvPr/>
        </p:nvSpPr>
        <p:spPr>
          <a:xfrm>
            <a:off x="2915816" y="2132856"/>
            <a:ext cx="360040"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solidFill>
            </a:endParaRPr>
          </a:p>
        </p:txBody>
      </p:sp>
      <p:sp>
        <p:nvSpPr>
          <p:cNvPr id="14" name="テキスト ボックス 13"/>
          <p:cNvSpPr txBox="1"/>
          <p:nvPr/>
        </p:nvSpPr>
        <p:spPr>
          <a:xfrm>
            <a:off x="3275856" y="3140968"/>
            <a:ext cx="2592288" cy="707886"/>
          </a:xfrm>
          <a:prstGeom prst="rect">
            <a:avLst/>
          </a:prstGeom>
          <a:noFill/>
        </p:spPr>
        <p:txBody>
          <a:bodyPr wrap="square" rtlCol="0">
            <a:spAutoFit/>
          </a:bodyPr>
          <a:lstStyle/>
          <a:p>
            <a:r>
              <a:rPr lang="en-US" altLang="ja-JP" sz="2000" dirty="0">
                <a:solidFill>
                  <a:srgbClr val="002060"/>
                </a:solidFill>
                <a:effectLst>
                  <a:outerShdw blurRad="38100" dist="38100" dir="2700000" algn="tl">
                    <a:srgbClr val="000000">
                      <a:alpha val="43137"/>
                    </a:srgbClr>
                  </a:outerShdw>
                </a:effectLst>
              </a:rPr>
              <a:t>Remove the cap of the hardener bottle</a:t>
            </a:r>
            <a:endParaRPr kumimoji="1" lang="ja-JP" altLang="en-US" sz="2000" dirty="0">
              <a:solidFill>
                <a:srgbClr val="002060"/>
              </a:solidFill>
              <a:effectLst>
                <a:outerShdw blurRad="38100" dist="38100" dir="2700000" algn="tl">
                  <a:srgbClr val="000000">
                    <a:alpha val="43137"/>
                  </a:srgbClr>
                </a:outerShdw>
              </a:effectLst>
            </a:endParaRPr>
          </a:p>
        </p:txBody>
      </p:sp>
      <p:sp>
        <p:nvSpPr>
          <p:cNvPr id="15" name="右矢印 14"/>
          <p:cNvSpPr/>
          <p:nvPr/>
        </p:nvSpPr>
        <p:spPr>
          <a:xfrm>
            <a:off x="5868144" y="2132856"/>
            <a:ext cx="360040"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solidFill>
            </a:endParaRPr>
          </a:p>
        </p:txBody>
      </p:sp>
      <p:sp>
        <p:nvSpPr>
          <p:cNvPr id="16" name="テキスト ボックス 15"/>
          <p:cNvSpPr txBox="1"/>
          <p:nvPr/>
        </p:nvSpPr>
        <p:spPr>
          <a:xfrm>
            <a:off x="6300192" y="3153162"/>
            <a:ext cx="2592288" cy="707886"/>
          </a:xfrm>
          <a:prstGeom prst="rect">
            <a:avLst/>
          </a:prstGeom>
          <a:noFill/>
        </p:spPr>
        <p:txBody>
          <a:bodyPr wrap="square" rtlCol="0">
            <a:spAutoFit/>
          </a:bodyPr>
          <a:lstStyle/>
          <a:p>
            <a:r>
              <a:rPr lang="en-US" altLang="ja-JP" sz="2000" dirty="0">
                <a:solidFill>
                  <a:srgbClr val="002060"/>
                </a:solidFill>
                <a:effectLst>
                  <a:outerShdw blurRad="38100" dist="38100" dir="2700000" algn="tl">
                    <a:srgbClr val="000000">
                      <a:alpha val="43137"/>
                    </a:srgbClr>
                  </a:outerShdw>
                </a:effectLst>
              </a:rPr>
              <a:t>Put the hardener into the main bottle</a:t>
            </a:r>
            <a:endParaRPr kumimoji="1" lang="ja-JP" altLang="en-US" sz="2000" dirty="0">
              <a:solidFill>
                <a:srgbClr val="002060"/>
              </a:solidFill>
              <a:effectLst>
                <a:outerShdw blurRad="38100" dist="38100" dir="2700000" algn="tl">
                  <a:srgbClr val="000000">
                    <a:alpha val="43137"/>
                  </a:srgbClr>
                </a:outerShdw>
              </a:effectLst>
            </a:endParaRPr>
          </a:p>
        </p:txBody>
      </p:sp>
      <p:sp>
        <p:nvSpPr>
          <p:cNvPr id="17" name="右矢印 16"/>
          <p:cNvSpPr/>
          <p:nvPr/>
        </p:nvSpPr>
        <p:spPr>
          <a:xfrm rot="5400000">
            <a:off x="7344308" y="3897052"/>
            <a:ext cx="360040"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solidFill>
            </a:endParaRPr>
          </a:p>
        </p:txBody>
      </p:sp>
      <p:sp>
        <p:nvSpPr>
          <p:cNvPr id="18" name="テキスト ボックス 17"/>
          <p:cNvSpPr txBox="1"/>
          <p:nvPr/>
        </p:nvSpPr>
        <p:spPr>
          <a:xfrm>
            <a:off x="6300192" y="6053226"/>
            <a:ext cx="2448272" cy="400110"/>
          </a:xfrm>
          <a:prstGeom prst="rect">
            <a:avLst/>
          </a:prstGeom>
          <a:noFill/>
        </p:spPr>
        <p:txBody>
          <a:bodyPr wrap="square" rtlCol="0">
            <a:spAutoFit/>
          </a:bodyPr>
          <a:lstStyle/>
          <a:p>
            <a:r>
              <a:rPr kumimoji="1" lang="en-US" altLang="ja-JP" sz="2000" dirty="0">
                <a:solidFill>
                  <a:srgbClr val="002060"/>
                </a:solidFill>
                <a:effectLst>
                  <a:outerShdw blurRad="38100" dist="38100" dir="2700000" algn="tl">
                    <a:srgbClr val="000000">
                      <a:alpha val="43137"/>
                    </a:srgbClr>
                  </a:outerShdw>
                </a:effectLst>
              </a:rPr>
              <a:t>Shake the main bottle</a:t>
            </a:r>
            <a:endParaRPr kumimoji="1" lang="ja-JP" altLang="en-US" sz="2000" dirty="0">
              <a:solidFill>
                <a:srgbClr val="002060"/>
              </a:solidFill>
              <a:effectLst>
                <a:outerShdw blurRad="38100" dist="38100" dir="2700000" algn="tl">
                  <a:srgbClr val="000000">
                    <a:alpha val="43137"/>
                  </a:srgbClr>
                </a:outerShdw>
              </a:effectLst>
            </a:endParaRPr>
          </a:p>
        </p:txBody>
      </p:sp>
      <p:sp>
        <p:nvSpPr>
          <p:cNvPr id="19" name="右矢印 18"/>
          <p:cNvSpPr/>
          <p:nvPr/>
        </p:nvSpPr>
        <p:spPr>
          <a:xfrm flipH="1">
            <a:off x="5868144" y="5085184"/>
            <a:ext cx="360040"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solidFill>
            </a:endParaRPr>
          </a:p>
        </p:txBody>
      </p:sp>
      <p:sp>
        <p:nvSpPr>
          <p:cNvPr id="20" name="テキスト ボックス 19"/>
          <p:cNvSpPr txBox="1"/>
          <p:nvPr/>
        </p:nvSpPr>
        <p:spPr>
          <a:xfrm>
            <a:off x="3347592" y="6053226"/>
            <a:ext cx="2448272" cy="707886"/>
          </a:xfrm>
          <a:prstGeom prst="rect">
            <a:avLst/>
          </a:prstGeom>
          <a:noFill/>
        </p:spPr>
        <p:txBody>
          <a:bodyPr wrap="square" rtlCol="0">
            <a:spAutoFit/>
          </a:bodyPr>
          <a:lstStyle/>
          <a:p>
            <a:r>
              <a:rPr lang="en-US" altLang="ja-JP" sz="2000" dirty="0">
                <a:solidFill>
                  <a:srgbClr val="002060"/>
                </a:solidFill>
                <a:effectLst>
                  <a:outerShdw blurRad="38100" dist="38100" dir="2700000" algn="tl">
                    <a:srgbClr val="000000">
                      <a:alpha val="43137"/>
                    </a:srgbClr>
                  </a:outerShdw>
                </a:effectLst>
              </a:rPr>
              <a:t>Inject into cracks within 10 minutes</a:t>
            </a:r>
            <a:endParaRPr kumimoji="1" lang="ja-JP" altLang="en-US" sz="2000" dirty="0">
              <a:solidFill>
                <a:srgbClr val="002060"/>
              </a:solidFill>
              <a:effectLst>
                <a:outerShdw blurRad="38100" dist="38100" dir="2700000" algn="tl">
                  <a:srgbClr val="000000">
                    <a:alpha val="43137"/>
                  </a:srgbClr>
                </a:outerShdw>
              </a:effectLst>
            </a:endParaRPr>
          </a:p>
        </p:txBody>
      </p:sp>
      <p:sp>
        <p:nvSpPr>
          <p:cNvPr id="21" name="右矢印 20"/>
          <p:cNvSpPr/>
          <p:nvPr/>
        </p:nvSpPr>
        <p:spPr>
          <a:xfrm flipH="1">
            <a:off x="2915816" y="5085184"/>
            <a:ext cx="360040"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solidFill>
            </a:endParaRPr>
          </a:p>
        </p:txBody>
      </p:sp>
      <p:sp>
        <p:nvSpPr>
          <p:cNvPr id="22" name="テキスト ボックス 21"/>
          <p:cNvSpPr txBox="1"/>
          <p:nvPr/>
        </p:nvSpPr>
        <p:spPr>
          <a:xfrm>
            <a:off x="395536" y="6095037"/>
            <a:ext cx="2448272" cy="707886"/>
          </a:xfrm>
          <a:prstGeom prst="rect">
            <a:avLst/>
          </a:prstGeom>
          <a:noFill/>
        </p:spPr>
        <p:txBody>
          <a:bodyPr wrap="square" rtlCol="0">
            <a:spAutoFit/>
          </a:bodyPr>
          <a:lstStyle/>
          <a:p>
            <a:r>
              <a:rPr lang="en-US" altLang="ja-JP" sz="2000" dirty="0">
                <a:solidFill>
                  <a:srgbClr val="002060"/>
                </a:solidFill>
                <a:effectLst>
                  <a:outerShdw blurRad="38100" dist="38100" dir="2700000" algn="tl">
                    <a:srgbClr val="000000">
                      <a:alpha val="43137"/>
                    </a:srgbClr>
                  </a:outerShdw>
                </a:effectLst>
              </a:rPr>
              <a:t>Open traffic after 30 minutes of curing</a:t>
            </a:r>
            <a:endParaRPr kumimoji="1" lang="ja-JP" altLang="en-US" sz="2000" dirty="0">
              <a:solidFill>
                <a:srgbClr val="002060"/>
              </a:solidFill>
              <a:effectLst>
                <a:outerShdw blurRad="38100" dist="38100" dir="2700000" algn="tl">
                  <a:srgbClr val="000000">
                    <a:alpha val="43137"/>
                  </a:srgbClr>
                </a:outerShdw>
              </a:effectLst>
            </a:endParaRPr>
          </a:p>
        </p:txBody>
      </p:sp>
      <p:sp>
        <p:nvSpPr>
          <p:cNvPr id="2" name="スライド番号プレースホルダー 1">
            <a:extLst>
              <a:ext uri="{FF2B5EF4-FFF2-40B4-BE49-F238E27FC236}">
                <a16:creationId xmlns:a16="http://schemas.microsoft.com/office/drawing/2014/main" id="{100CE911-B1D7-4F33-9A5C-431869724D1E}"/>
              </a:ext>
            </a:extLst>
          </p:cNvPr>
          <p:cNvSpPr>
            <a:spLocks noGrp="1"/>
          </p:cNvSpPr>
          <p:nvPr>
            <p:ph type="sldNum" sz="quarter" idx="12"/>
          </p:nvPr>
        </p:nvSpPr>
        <p:spPr>
          <a:xfrm>
            <a:off x="6987480" y="6248400"/>
            <a:ext cx="1905000" cy="457200"/>
          </a:xfrm>
        </p:spPr>
        <p:txBody>
          <a:bodyPr/>
          <a:lstStyle/>
          <a:p>
            <a:pPr>
              <a:defRPr/>
            </a:pPr>
            <a:fld id="{8598D169-7ED9-4CF2-8158-CBE4CAA14149}" type="slidenum">
              <a:rPr lang="en-US" altLang="ja-JP" smtClean="0">
                <a:effectLst>
                  <a:outerShdw blurRad="38100" dist="38100" dir="2700000" algn="tl">
                    <a:srgbClr val="000000">
                      <a:alpha val="43137"/>
                    </a:srgbClr>
                  </a:outerShdw>
                </a:effectLst>
              </a:rPr>
              <a:pPr>
                <a:defRPr/>
              </a:pPr>
              <a:t>12</a:t>
            </a:fld>
            <a:endParaRPr lang="en-US" altLang="ja-JP">
              <a:effectLst>
                <a:outerShdw blurRad="38100" dist="38100" dir="2700000" algn="tl">
                  <a:srgbClr val="000000">
                    <a:alpha val="43137"/>
                  </a:srgbClr>
                </a:outerShdw>
              </a:effectLst>
            </a:endParaRPr>
          </a:p>
        </p:txBody>
      </p:sp>
      <p:pic>
        <p:nvPicPr>
          <p:cNvPr id="23" name="Picture 4">
            <a:extLst>
              <a:ext uri="{FF2B5EF4-FFF2-40B4-BE49-F238E27FC236}">
                <a16:creationId xmlns:a16="http://schemas.microsoft.com/office/drawing/2014/main" id="{10797F4A-643A-4F1A-882E-D776415220B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647655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idx="4294967295"/>
          </p:nvPr>
        </p:nvSpPr>
        <p:spPr>
          <a:xfrm>
            <a:off x="467544" y="188640"/>
            <a:ext cx="8353425" cy="1143000"/>
          </a:xfrm>
        </p:spPr>
        <p:txBody>
          <a:bodyPr>
            <a:noAutofit/>
          </a:bodyPr>
          <a:lstStyle/>
          <a:p>
            <a:r>
              <a:rPr lang="en-US" altLang="ja-JP" dirty="0">
                <a:solidFill>
                  <a:srgbClr val="FF0000"/>
                </a:solidFill>
                <a:effectLst>
                  <a:outerShdw blurRad="38100" dist="38100" dir="2700000" algn="tl">
                    <a:srgbClr val="000000">
                      <a:alpha val="43137"/>
                    </a:srgbClr>
                  </a:outerShdw>
                </a:effectLst>
              </a:rPr>
              <a:t>Features of RC maintenance</a:t>
            </a:r>
            <a:br>
              <a:rPr lang="en-US" altLang="ja-JP" dirty="0">
                <a:solidFill>
                  <a:srgbClr val="FF0000"/>
                </a:solidFill>
                <a:effectLst>
                  <a:outerShdw blurRad="38100" dist="38100" dir="2700000" algn="tl">
                    <a:srgbClr val="000000">
                      <a:alpha val="43137"/>
                    </a:srgbClr>
                  </a:outerShdw>
                </a:effectLst>
              </a:rPr>
            </a:br>
            <a:r>
              <a:rPr lang="en-US" altLang="ja-JP" dirty="0">
                <a:solidFill>
                  <a:srgbClr val="FF0000"/>
                </a:solidFill>
                <a:effectLst>
                  <a:outerShdw blurRad="38100" dist="38100" dir="2700000" algn="tl">
                    <a:srgbClr val="000000">
                      <a:alpha val="43137"/>
                    </a:srgbClr>
                  </a:outerShdw>
                </a:effectLst>
              </a:rPr>
              <a:t> (compared to hot type)</a:t>
            </a:r>
            <a:endParaRPr kumimoji="1" lang="ja-JP" altLang="en-US" dirty="0">
              <a:solidFill>
                <a:srgbClr val="FF0000"/>
              </a:solidFill>
              <a:effectLst>
                <a:outerShdw blurRad="38100" dist="38100" dir="2700000" algn="tl">
                  <a:srgbClr val="000000">
                    <a:alpha val="43137"/>
                  </a:srgbClr>
                </a:outerShdw>
              </a:effectLst>
            </a:endParaRPr>
          </a:p>
        </p:txBody>
      </p:sp>
      <p:sp>
        <p:nvSpPr>
          <p:cNvPr id="34" name="コンテンツ プレースホルダ 33"/>
          <p:cNvSpPr>
            <a:spLocks noGrp="1"/>
          </p:cNvSpPr>
          <p:nvPr>
            <p:ph idx="4294967295"/>
          </p:nvPr>
        </p:nvSpPr>
        <p:spPr>
          <a:xfrm>
            <a:off x="434952" y="1628800"/>
            <a:ext cx="8208912" cy="4752528"/>
          </a:xfrm>
        </p:spPr>
        <p:txBody>
          <a:bodyPr>
            <a:normAutofit fontScale="92500" lnSpcReduction="10000"/>
          </a:bodyPr>
          <a:lstStyle/>
          <a:p>
            <a:pPr marL="596646" indent="-514350">
              <a:buClrTx/>
              <a:buFont typeface="+mj-ea"/>
              <a:buAutoNum type="circleNumDbPlain"/>
            </a:pPr>
            <a:r>
              <a:rPr lang="en-US" altLang="ja-JP" sz="3600" dirty="0">
                <a:solidFill>
                  <a:srgbClr val="002060"/>
                </a:solidFill>
                <a:effectLst>
                  <a:outerShdw blurRad="38100" dist="38100" dir="2700000" algn="tl">
                    <a:srgbClr val="000000">
                      <a:alpha val="43137"/>
                    </a:srgbClr>
                  </a:outerShdw>
                </a:effectLst>
              </a:rPr>
              <a:t>Since it does not require any heating, it is easy to handle.</a:t>
            </a:r>
          </a:p>
          <a:p>
            <a:pPr marL="596646" indent="-514350">
              <a:buClrTx/>
              <a:buFont typeface="+mj-ea"/>
              <a:buAutoNum type="circleNumDbPlain"/>
            </a:pPr>
            <a:r>
              <a:rPr lang="en-US" altLang="ja-JP" sz="3600" dirty="0">
                <a:solidFill>
                  <a:srgbClr val="002060"/>
                </a:solidFill>
                <a:effectLst>
                  <a:outerShdw blurRad="38100" dist="38100" dir="2700000" algn="tl">
                    <a:srgbClr val="000000">
                      <a:alpha val="43137"/>
                    </a:srgbClr>
                  </a:outerShdw>
                </a:effectLst>
              </a:rPr>
              <a:t>It can handle from wide cracks to narrow cracks.</a:t>
            </a:r>
          </a:p>
          <a:p>
            <a:pPr marL="596646" indent="-514350">
              <a:buClrTx/>
              <a:buFont typeface="+mj-ea"/>
              <a:buAutoNum type="circleNumDbPlain"/>
            </a:pPr>
            <a:r>
              <a:rPr lang="en-US" altLang="ja-JP" sz="3600" dirty="0">
                <a:solidFill>
                  <a:srgbClr val="002060"/>
                </a:solidFill>
                <a:effectLst>
                  <a:outerShdw blurRad="38100" dist="38100" dir="2700000" algn="tl">
                    <a:srgbClr val="000000">
                      <a:alpha val="43137"/>
                    </a:srgbClr>
                  </a:outerShdw>
                </a:effectLst>
              </a:rPr>
              <a:t>Can be reliably injected even in strong winds..</a:t>
            </a:r>
          </a:p>
          <a:p>
            <a:pPr marL="596646" indent="-514350">
              <a:buClrTx/>
              <a:buFont typeface="+mj-ea"/>
              <a:buAutoNum type="circleNumDbPlain"/>
            </a:pPr>
            <a:r>
              <a:rPr lang="en-US" altLang="ja-JP" sz="3600" dirty="0">
                <a:solidFill>
                  <a:srgbClr val="002060"/>
                </a:solidFill>
                <a:effectLst>
                  <a:outerShdw blurRad="38100" dist="38100" dir="2700000" algn="tl">
                    <a:srgbClr val="000000">
                      <a:alpha val="43137"/>
                    </a:srgbClr>
                  </a:outerShdw>
                </a:effectLst>
              </a:rPr>
              <a:t>Excellent penetration even in wet cracks.</a:t>
            </a:r>
          </a:p>
          <a:p>
            <a:pPr marL="596646" indent="-514350">
              <a:buClrTx/>
              <a:buFont typeface="+mj-ea"/>
              <a:buAutoNum type="circleNumDbPlain"/>
            </a:pPr>
            <a:r>
              <a:rPr lang="en-US" altLang="ja-JP" sz="3600" dirty="0">
                <a:solidFill>
                  <a:srgbClr val="002060"/>
                </a:solidFill>
                <a:effectLst>
                  <a:outerShdw blurRad="38100" dist="38100" dir="2700000" algn="tl">
                    <a:srgbClr val="000000">
                      <a:alpha val="43137"/>
                    </a:srgbClr>
                  </a:outerShdw>
                </a:effectLst>
              </a:rPr>
              <a:t>The package is easy to adjust the constructor  time and curing time.</a:t>
            </a:r>
            <a:endParaRPr kumimoji="1" lang="en-US" altLang="ja-JP" sz="3600" dirty="0">
              <a:solidFill>
                <a:srgbClr val="002060"/>
              </a:solidFill>
              <a:effectLst>
                <a:outerShdw blurRad="38100" dist="38100" dir="2700000" algn="tl">
                  <a:srgbClr val="000000">
                    <a:alpha val="43137"/>
                  </a:srgbClr>
                </a:outerShdw>
              </a:effectLst>
            </a:endParaRPr>
          </a:p>
        </p:txBody>
      </p:sp>
      <p:sp>
        <p:nvSpPr>
          <p:cNvPr id="2" name="スライド番号プレースホルダー 1">
            <a:extLst>
              <a:ext uri="{FF2B5EF4-FFF2-40B4-BE49-F238E27FC236}">
                <a16:creationId xmlns:a16="http://schemas.microsoft.com/office/drawing/2014/main" id="{7EB962AC-A710-441D-AEBA-14A2CE3DE822}"/>
              </a:ext>
            </a:extLst>
          </p:cNvPr>
          <p:cNvSpPr>
            <a:spLocks noGrp="1"/>
          </p:cNvSpPr>
          <p:nvPr>
            <p:ph type="sldNum" sz="quarter" idx="12"/>
          </p:nvPr>
        </p:nvSpPr>
        <p:spPr>
          <a:xfrm>
            <a:off x="6987480" y="6248400"/>
            <a:ext cx="1905000" cy="457200"/>
          </a:xfrm>
        </p:spPr>
        <p:txBody>
          <a:bodyPr/>
          <a:lstStyle/>
          <a:p>
            <a:pPr>
              <a:defRPr/>
            </a:pPr>
            <a:fld id="{8598D169-7ED9-4CF2-8158-CBE4CAA14149}" type="slidenum">
              <a:rPr lang="en-US" altLang="ja-JP" smtClean="0">
                <a:effectLst>
                  <a:outerShdw blurRad="38100" dist="38100" dir="2700000" algn="tl">
                    <a:srgbClr val="000000">
                      <a:alpha val="43137"/>
                    </a:srgbClr>
                  </a:outerShdw>
                </a:effectLst>
              </a:rPr>
              <a:pPr>
                <a:defRPr/>
              </a:pPr>
              <a:t>13</a:t>
            </a:fld>
            <a:endParaRPr lang="en-US" altLang="ja-JP">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CF14E335-AAEA-4550-87D8-B380B1C4F4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220657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idx="4294967295"/>
          </p:nvPr>
        </p:nvSpPr>
        <p:spPr>
          <a:xfrm>
            <a:off x="269528" y="188640"/>
            <a:ext cx="8550944" cy="1152525"/>
          </a:xfrm>
        </p:spPr>
        <p:txBody>
          <a:bodyPr>
            <a:noAutofit/>
          </a:bodyPr>
          <a:lstStyle/>
          <a:p>
            <a:r>
              <a:rPr lang="en-US" altLang="ja-JP" sz="3600" dirty="0">
                <a:solidFill>
                  <a:srgbClr val="FF0000"/>
                </a:solidFill>
                <a:effectLst>
                  <a:outerShdw blurRad="38100" dist="38100" dir="2700000" algn="tl">
                    <a:srgbClr val="000000">
                      <a:alpha val="43137"/>
                    </a:srgbClr>
                  </a:outerShdw>
                </a:effectLst>
              </a:rPr>
              <a:t>Five repair material capable construction at room temperature with excellent portability  </a:t>
            </a:r>
            <a:endParaRPr kumimoji="1" lang="ja-JP" altLang="en-US" sz="3600" dirty="0">
              <a:solidFill>
                <a:srgbClr val="FF0000"/>
              </a:solidFill>
              <a:effectLst>
                <a:outerShdw blurRad="38100" dist="38100" dir="2700000" algn="tl">
                  <a:srgbClr val="000000">
                    <a:alpha val="43137"/>
                  </a:srgbClr>
                </a:outerShdw>
              </a:effectLst>
            </a:endParaRPr>
          </a:p>
        </p:txBody>
      </p:sp>
      <p:sp>
        <p:nvSpPr>
          <p:cNvPr id="8" name="コンテンツ プレースホルダ 7"/>
          <p:cNvSpPr>
            <a:spLocks noGrp="1"/>
          </p:cNvSpPr>
          <p:nvPr>
            <p:ph idx="4294967295"/>
          </p:nvPr>
        </p:nvSpPr>
        <p:spPr>
          <a:xfrm>
            <a:off x="30510" y="2276872"/>
            <a:ext cx="9144000" cy="3313112"/>
          </a:xfrm>
        </p:spPr>
        <p:txBody>
          <a:bodyPr>
            <a:noAutofit/>
          </a:bodyPr>
          <a:lstStyle/>
          <a:p>
            <a:pPr marL="825246" indent="-742950">
              <a:buClrTx/>
              <a:buFont typeface="+mj-ea"/>
              <a:buAutoNum type="circleNumDbPlain"/>
              <a:tabLst>
                <a:tab pos="4754563" algn="l"/>
              </a:tabLst>
            </a:pPr>
            <a:r>
              <a:rPr lang="en-US" altLang="ja-JP" sz="2800" dirty="0">
                <a:solidFill>
                  <a:schemeClr val="accent3">
                    <a:lumMod val="25000"/>
                  </a:schemeClr>
                </a:solidFill>
                <a:effectLst>
                  <a:outerShdw blurRad="38100" dist="38100" dir="2700000" algn="tl">
                    <a:srgbClr val="000000">
                      <a:alpha val="43137"/>
                    </a:srgbClr>
                  </a:outerShdw>
                </a:effectLst>
                <a:latin typeface="+mj-lt"/>
              </a:rPr>
              <a:t>Sealing material injection method	</a:t>
            </a:r>
            <a:r>
              <a:rPr kumimoji="1" lang="ja-JP" altLang="en-US" sz="2800" dirty="0">
                <a:solidFill>
                  <a:schemeClr val="accent3">
                    <a:lumMod val="25000"/>
                  </a:schemeClr>
                </a:solidFill>
                <a:effectLst>
                  <a:outerShdw blurRad="38100" dist="38100" dir="2700000" algn="tl">
                    <a:srgbClr val="000000">
                      <a:alpha val="43137"/>
                    </a:srgbClr>
                  </a:outerShdw>
                </a:effectLst>
                <a:latin typeface="+mj-lt"/>
              </a:rPr>
              <a:t>　　　</a:t>
            </a:r>
            <a:r>
              <a:rPr lang="en-US" altLang="ja-JP" sz="2800" dirty="0">
                <a:solidFill>
                  <a:schemeClr val="accent3">
                    <a:lumMod val="25000"/>
                  </a:schemeClr>
                </a:solidFill>
                <a:effectLst>
                  <a:outerShdw blurRad="38100" dist="38100" dir="2700000" algn="tl">
                    <a:srgbClr val="000000">
                      <a:alpha val="43137"/>
                    </a:srgbClr>
                  </a:outerShdw>
                </a:effectLst>
                <a:latin typeface="+mj-lt"/>
              </a:rPr>
              <a:t>RC </a:t>
            </a:r>
            <a:r>
              <a:rPr lang="en-US" altLang="ja-JP" sz="2800" dirty="0" err="1">
                <a:solidFill>
                  <a:schemeClr val="accent3">
                    <a:lumMod val="25000"/>
                  </a:schemeClr>
                </a:solidFill>
                <a:effectLst>
                  <a:outerShdw blurRad="38100" dist="38100" dir="2700000" algn="tl">
                    <a:srgbClr val="000000">
                      <a:alpha val="43137"/>
                    </a:srgbClr>
                  </a:outerShdw>
                </a:effectLst>
                <a:latin typeface="+mj-lt"/>
              </a:rPr>
              <a:t>mainte</a:t>
            </a:r>
            <a:endParaRPr lang="en-US" altLang="ja-JP" sz="2800" dirty="0">
              <a:solidFill>
                <a:schemeClr val="accent3">
                  <a:lumMod val="25000"/>
                </a:schemeClr>
              </a:solidFill>
              <a:effectLst>
                <a:outerShdw blurRad="38100" dist="38100" dir="2700000" algn="tl">
                  <a:srgbClr val="000000">
                    <a:alpha val="43137"/>
                  </a:srgbClr>
                </a:outerShdw>
              </a:effectLst>
              <a:latin typeface="+mj-lt"/>
            </a:endParaRPr>
          </a:p>
          <a:p>
            <a:pPr marL="893763" indent="-801688">
              <a:buClrTx/>
              <a:buFont typeface="+mj-ea"/>
              <a:buAutoNum type="circleNumDbPlain"/>
            </a:pPr>
            <a:r>
              <a:rPr lang="en-US" altLang="ja-JP" sz="2800" dirty="0">
                <a:solidFill>
                  <a:schemeClr val="accent3">
                    <a:lumMod val="25000"/>
                  </a:schemeClr>
                </a:solidFill>
                <a:effectLst>
                  <a:outerShdw blurRad="38100" dist="38100" dir="2700000" algn="tl">
                    <a:srgbClr val="000000">
                      <a:alpha val="43137"/>
                    </a:srgbClr>
                  </a:outerShdw>
                </a:effectLst>
                <a:latin typeface="+mj-lt"/>
              </a:rPr>
              <a:t>Patching method</a:t>
            </a:r>
            <a:r>
              <a:rPr kumimoji="1" lang="ja-JP" altLang="en-US" sz="2800" b="1" dirty="0">
                <a:solidFill>
                  <a:schemeClr val="accent3">
                    <a:lumMod val="25000"/>
                  </a:schemeClr>
                </a:solidFill>
                <a:effectLst>
                  <a:outerShdw blurRad="38100" dist="38100" dir="2700000" algn="tl">
                    <a:srgbClr val="000000">
                      <a:alpha val="43137"/>
                    </a:srgbClr>
                  </a:outerShdw>
                </a:effectLst>
                <a:latin typeface="+mj-lt"/>
              </a:rPr>
              <a:t>　　　                                </a:t>
            </a:r>
            <a:r>
              <a:rPr lang="en-US" altLang="ja-JP" sz="2800" dirty="0">
                <a:solidFill>
                  <a:schemeClr val="accent3">
                    <a:lumMod val="25000"/>
                  </a:schemeClr>
                </a:solidFill>
                <a:effectLst>
                  <a:outerShdw blurRad="38100" dist="38100" dir="2700000" algn="tl">
                    <a:srgbClr val="000000">
                      <a:alpha val="43137"/>
                    </a:srgbClr>
                  </a:outerShdw>
                </a:effectLst>
                <a:latin typeface="+mj-lt"/>
              </a:rPr>
              <a:t>Cold per mix</a:t>
            </a:r>
          </a:p>
          <a:p>
            <a:pPr marL="893763" indent="-801688">
              <a:buClrTx/>
              <a:buFont typeface="+mj-ea"/>
              <a:buAutoNum type="circleNumDbPlain"/>
            </a:pPr>
            <a:r>
              <a:rPr lang="en-US" altLang="ja-JP" sz="2800" dirty="0">
                <a:solidFill>
                  <a:schemeClr val="accent3">
                    <a:lumMod val="25000"/>
                  </a:schemeClr>
                </a:solidFill>
                <a:effectLst>
                  <a:outerShdw blurRad="38100" dist="38100" dir="2700000" algn="tl">
                    <a:srgbClr val="000000">
                      <a:alpha val="43137"/>
                    </a:srgbClr>
                  </a:outerShdw>
                </a:effectLst>
                <a:latin typeface="+mj-lt"/>
              </a:rPr>
              <a:t>Emergency repair material (pothole)</a:t>
            </a:r>
            <a:r>
              <a:rPr lang="ja-JP" altLang="en-US" sz="2800" dirty="0">
                <a:solidFill>
                  <a:schemeClr val="accent3">
                    <a:lumMod val="25000"/>
                  </a:schemeClr>
                </a:solidFill>
                <a:effectLst>
                  <a:outerShdw blurRad="38100" dist="38100" dir="2700000" algn="tl">
                    <a:srgbClr val="000000">
                      <a:alpha val="43137"/>
                    </a:srgbClr>
                  </a:outerShdw>
                </a:effectLst>
                <a:latin typeface="+mj-lt"/>
              </a:rPr>
              <a:t>　　　   </a:t>
            </a:r>
            <a:r>
              <a:rPr lang="en-US" altLang="ja-JP" sz="2800" dirty="0">
                <a:solidFill>
                  <a:schemeClr val="accent3">
                    <a:lumMod val="25000"/>
                  </a:schemeClr>
                </a:solidFill>
                <a:effectLst>
                  <a:outerShdw blurRad="38100" dist="38100" dir="2700000" algn="tl">
                    <a:srgbClr val="000000">
                      <a:alpha val="43137"/>
                    </a:srgbClr>
                  </a:outerShdw>
                </a:effectLst>
                <a:latin typeface="+mj-lt"/>
              </a:rPr>
              <a:t>TOKE</a:t>
            </a:r>
            <a:r>
              <a:rPr lang="ja-JP" altLang="en-US" sz="2800" dirty="0">
                <a:solidFill>
                  <a:schemeClr val="accent3">
                    <a:lumMod val="25000"/>
                  </a:schemeClr>
                </a:solidFill>
                <a:effectLst>
                  <a:outerShdw blurRad="38100" dist="38100" dir="2700000" algn="tl">
                    <a:srgbClr val="000000">
                      <a:alpha val="43137"/>
                    </a:srgbClr>
                  </a:outerShdw>
                </a:effectLst>
                <a:latin typeface="+mj-lt"/>
              </a:rPr>
              <a:t>・</a:t>
            </a:r>
            <a:r>
              <a:rPr lang="en-US" altLang="ja-JP" sz="2800" dirty="0">
                <a:solidFill>
                  <a:schemeClr val="accent3">
                    <a:lumMod val="25000"/>
                  </a:schemeClr>
                </a:solidFill>
                <a:effectLst>
                  <a:outerShdw blurRad="38100" dist="38100" dir="2700000" algn="tl">
                    <a:srgbClr val="000000">
                      <a:alpha val="43137"/>
                    </a:srgbClr>
                  </a:outerShdw>
                </a:effectLst>
                <a:latin typeface="+mj-lt"/>
              </a:rPr>
              <a:t>Pack</a:t>
            </a:r>
          </a:p>
          <a:p>
            <a:pPr marL="825246" indent="-742950">
              <a:buClrTx/>
              <a:buFont typeface="+mj-ea"/>
              <a:buAutoNum type="circleNumDbPlain"/>
              <a:tabLst>
                <a:tab pos="4754563" algn="l"/>
              </a:tabLst>
            </a:pPr>
            <a:r>
              <a:rPr lang="en-US" altLang="ja-JP" sz="2800" dirty="0">
                <a:solidFill>
                  <a:schemeClr val="accent3">
                    <a:lumMod val="25000"/>
                  </a:schemeClr>
                </a:solidFill>
                <a:effectLst>
                  <a:outerShdw blurRad="38100" dist="38100" dir="2700000" algn="tl">
                    <a:srgbClr val="000000">
                      <a:alpha val="43137"/>
                    </a:srgbClr>
                  </a:outerShdw>
                </a:effectLst>
                <a:latin typeface="+mj-lt"/>
              </a:rPr>
              <a:t>Method of leveling on the steps	</a:t>
            </a:r>
            <a:r>
              <a:rPr lang="ja-JP" altLang="en-US" sz="2800" dirty="0">
                <a:solidFill>
                  <a:schemeClr val="accent3">
                    <a:lumMod val="25000"/>
                  </a:schemeClr>
                </a:solidFill>
                <a:effectLst>
                  <a:outerShdw blurRad="38100" dist="38100" dir="2700000" algn="tl">
                    <a:srgbClr val="000000">
                      <a:alpha val="43137"/>
                    </a:srgbClr>
                  </a:outerShdw>
                </a:effectLst>
                <a:latin typeface="+mj-lt"/>
              </a:rPr>
              <a:t>　　　          </a:t>
            </a:r>
            <a:r>
              <a:rPr lang="en-US" altLang="ja-JP" sz="2800" dirty="0">
                <a:solidFill>
                  <a:schemeClr val="accent3">
                    <a:lumMod val="25000"/>
                  </a:schemeClr>
                </a:solidFill>
                <a:effectLst>
                  <a:outerShdw blurRad="38100" dist="38100" dir="2700000" algn="tl">
                    <a:srgbClr val="000000">
                      <a:alpha val="43137"/>
                    </a:srgbClr>
                  </a:outerShdw>
                </a:effectLst>
                <a:latin typeface="+mj-lt"/>
              </a:rPr>
              <a:t>Patch good</a:t>
            </a:r>
          </a:p>
          <a:p>
            <a:pPr marL="825246" indent="-742950">
              <a:buClrTx/>
              <a:buFont typeface="+mj-ea"/>
              <a:buAutoNum type="circleNumDbPlain"/>
              <a:tabLst>
                <a:tab pos="4754563" algn="l"/>
              </a:tabLst>
            </a:pPr>
            <a:r>
              <a:rPr lang="en-US" altLang="ja-JP" sz="2800" dirty="0">
                <a:solidFill>
                  <a:schemeClr val="accent3">
                    <a:lumMod val="25000"/>
                  </a:schemeClr>
                </a:solidFill>
                <a:effectLst>
                  <a:outerShdw blurRad="38100" dist="38100" dir="2700000" algn="tl">
                    <a:srgbClr val="000000">
                      <a:alpha val="43137"/>
                    </a:srgbClr>
                  </a:outerShdw>
                </a:effectLst>
                <a:latin typeface="+mj-lt"/>
              </a:rPr>
              <a:t>Non-slip water-based road surface paint  </a:t>
            </a:r>
            <a:r>
              <a:rPr lang="ja-JP" altLang="en-US" sz="2800" dirty="0">
                <a:solidFill>
                  <a:schemeClr val="accent3">
                    <a:lumMod val="25000"/>
                  </a:schemeClr>
                </a:solidFill>
                <a:effectLst>
                  <a:outerShdw blurRad="38100" dist="38100" dir="2700000" algn="tl">
                    <a:srgbClr val="000000">
                      <a:alpha val="43137"/>
                    </a:srgbClr>
                  </a:outerShdw>
                </a:effectLst>
                <a:latin typeface="+mj-lt"/>
              </a:rPr>
              <a:t>　　</a:t>
            </a:r>
            <a:r>
              <a:rPr lang="en-US" altLang="ja-JP" sz="2800" dirty="0">
                <a:solidFill>
                  <a:schemeClr val="accent3">
                    <a:lumMod val="25000"/>
                  </a:schemeClr>
                </a:solidFill>
                <a:effectLst>
                  <a:outerShdw blurRad="38100" dist="38100" dir="2700000" algn="tl">
                    <a:srgbClr val="000000">
                      <a:alpha val="43137"/>
                    </a:srgbClr>
                  </a:outerShdw>
                </a:effectLst>
                <a:latin typeface="+mj-lt"/>
              </a:rPr>
              <a:t>EG color</a:t>
            </a:r>
            <a:endParaRPr lang="ja-JP" altLang="en-US" sz="2800" dirty="0">
              <a:solidFill>
                <a:schemeClr val="accent3">
                  <a:lumMod val="25000"/>
                </a:schemeClr>
              </a:solidFill>
              <a:effectLst>
                <a:outerShdw blurRad="38100" dist="38100" dir="2700000" algn="tl">
                  <a:srgbClr val="000000">
                    <a:alpha val="43137"/>
                  </a:srgbClr>
                </a:outerShdw>
              </a:effectLst>
              <a:latin typeface="+mj-lt"/>
            </a:endParaRPr>
          </a:p>
        </p:txBody>
      </p:sp>
      <p:grpSp>
        <p:nvGrpSpPr>
          <p:cNvPr id="2" name="グループ化 1"/>
          <p:cNvGrpSpPr/>
          <p:nvPr/>
        </p:nvGrpSpPr>
        <p:grpSpPr>
          <a:xfrm>
            <a:off x="216024" y="2420888"/>
            <a:ext cx="8748464" cy="1872208"/>
            <a:chOff x="216024" y="2420888"/>
            <a:chExt cx="8748464" cy="1872208"/>
          </a:xfrm>
        </p:grpSpPr>
        <p:sp>
          <p:nvSpPr>
            <p:cNvPr id="5" name="右矢印 4"/>
            <p:cNvSpPr/>
            <p:nvPr/>
          </p:nvSpPr>
          <p:spPr>
            <a:xfrm>
              <a:off x="6228184" y="2420888"/>
              <a:ext cx="504056" cy="36004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6" name="右矢印 5"/>
            <p:cNvSpPr/>
            <p:nvPr/>
          </p:nvSpPr>
          <p:spPr>
            <a:xfrm>
              <a:off x="6228184" y="2917279"/>
              <a:ext cx="504056" cy="36004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7" name="右矢印 6"/>
            <p:cNvSpPr/>
            <p:nvPr/>
          </p:nvSpPr>
          <p:spPr>
            <a:xfrm>
              <a:off x="6228184" y="3429000"/>
              <a:ext cx="504056" cy="36004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9" name="右矢印 8"/>
            <p:cNvSpPr/>
            <p:nvPr/>
          </p:nvSpPr>
          <p:spPr>
            <a:xfrm>
              <a:off x="6228184" y="3933056"/>
              <a:ext cx="504056" cy="36004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cxnSp>
          <p:nvCxnSpPr>
            <p:cNvPr id="11" name="直線コネクタ 10"/>
            <p:cNvCxnSpPr/>
            <p:nvPr/>
          </p:nvCxnSpPr>
          <p:spPr>
            <a:xfrm>
              <a:off x="216024" y="3284984"/>
              <a:ext cx="8748464" cy="0"/>
            </a:xfrm>
            <a:prstGeom prst="line">
              <a:avLst/>
            </a:prstGeom>
            <a:ln w="635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a:extLst>
              <a:ext uri="{FF2B5EF4-FFF2-40B4-BE49-F238E27FC236}">
                <a16:creationId xmlns:a16="http://schemas.microsoft.com/office/drawing/2014/main" id="{A60895EA-60D8-4850-9594-F13DE5123E68}"/>
              </a:ext>
            </a:extLst>
          </p:cNvPr>
          <p:cNvSpPr>
            <a:spLocks noGrp="1"/>
          </p:cNvSpPr>
          <p:nvPr>
            <p:ph type="sldNum" sz="quarter" idx="12"/>
          </p:nvPr>
        </p:nvSpPr>
        <p:spPr>
          <a:xfrm>
            <a:off x="6987480" y="6248400"/>
            <a:ext cx="1905000" cy="457200"/>
          </a:xfrm>
        </p:spPr>
        <p:txBody>
          <a:bodyPr/>
          <a:lstStyle/>
          <a:p>
            <a:pPr>
              <a:defRPr/>
            </a:pPr>
            <a:fld id="{8598D169-7ED9-4CF2-8158-CBE4CAA14149}" type="slidenum">
              <a:rPr lang="en-US" altLang="ja-JP" smtClean="0">
                <a:effectLst>
                  <a:outerShdw blurRad="38100" dist="38100" dir="2700000" algn="tl">
                    <a:srgbClr val="000000">
                      <a:alpha val="43137"/>
                    </a:srgbClr>
                  </a:outerShdw>
                </a:effectLst>
              </a:rPr>
              <a:pPr>
                <a:defRPr/>
              </a:pPr>
              <a:t>14</a:t>
            </a:fld>
            <a:endParaRPr lang="en-US" altLang="ja-JP" dirty="0">
              <a:effectLst>
                <a:outerShdw blurRad="38100" dist="38100" dir="2700000" algn="tl">
                  <a:srgbClr val="000000">
                    <a:alpha val="43137"/>
                  </a:srgbClr>
                </a:outerShdw>
              </a:effectLst>
            </a:endParaRPr>
          </a:p>
        </p:txBody>
      </p:sp>
      <p:pic>
        <p:nvPicPr>
          <p:cNvPr id="12" name="Picture 4">
            <a:extLst>
              <a:ext uri="{FF2B5EF4-FFF2-40B4-BE49-F238E27FC236}">
                <a16:creationId xmlns:a16="http://schemas.microsoft.com/office/drawing/2014/main" id="{5D9E553C-84AE-4E4C-8F42-5EB4CD1DA8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右矢印 9">
            <a:extLst>
              <a:ext uri="{FF2B5EF4-FFF2-40B4-BE49-F238E27FC236}">
                <a16:creationId xmlns:a16="http://schemas.microsoft.com/office/drawing/2014/main" id="{86A6F145-D12F-4883-ABEF-3EDDDF63E10D}"/>
              </a:ext>
            </a:extLst>
          </p:cNvPr>
          <p:cNvSpPr/>
          <p:nvPr/>
        </p:nvSpPr>
        <p:spPr>
          <a:xfrm>
            <a:off x="6751567" y="4437112"/>
            <a:ext cx="504056" cy="36004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Tree>
    <p:extLst>
      <p:ext uri="{BB962C8B-B14F-4D97-AF65-F5344CB8AC3E}">
        <p14:creationId xmlns:p14="http://schemas.microsoft.com/office/powerpoint/2010/main" val="92321723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idx="4294967295"/>
          </p:nvPr>
        </p:nvSpPr>
        <p:spPr>
          <a:xfrm>
            <a:off x="222031" y="125760"/>
            <a:ext cx="8683625" cy="1143000"/>
          </a:xfrm>
        </p:spPr>
        <p:txBody>
          <a:bodyPr>
            <a:noAutofit/>
          </a:bodyPr>
          <a:lstStyle/>
          <a:p>
            <a:r>
              <a:rPr lang="en-US" altLang="ja-JP" sz="4000" dirty="0">
                <a:solidFill>
                  <a:srgbClr val="FF0000"/>
                </a:solidFill>
                <a:effectLst>
                  <a:outerShdw blurRad="38100" dist="38100" dir="2700000" algn="tl">
                    <a:srgbClr val="000000">
                      <a:alpha val="43137"/>
                    </a:srgbClr>
                  </a:outerShdw>
                </a:effectLst>
              </a:rPr>
              <a:t>High strength cold repair material corresponding to patching; </a:t>
            </a:r>
            <a:r>
              <a:rPr lang="en-US" altLang="ja-JP" sz="4000" dirty="0">
                <a:solidFill>
                  <a:srgbClr val="002060"/>
                </a:solidFill>
                <a:effectLst>
                  <a:outerShdw blurRad="38100" dist="38100" dir="2700000" algn="tl">
                    <a:srgbClr val="000000">
                      <a:alpha val="43137"/>
                    </a:srgbClr>
                  </a:outerShdw>
                </a:effectLst>
              </a:rPr>
              <a:t>Cold par mix</a:t>
            </a:r>
            <a:endParaRPr kumimoji="1" lang="ja-JP" altLang="en-US" sz="4000" dirty="0">
              <a:solidFill>
                <a:srgbClr val="002060"/>
              </a:solidFill>
              <a:effectLst>
                <a:outerShdw blurRad="38100" dist="38100" dir="2700000" algn="tl">
                  <a:srgbClr val="000000">
                    <a:alpha val="43137"/>
                  </a:srgbClr>
                </a:outerShdw>
              </a:effectLst>
            </a:endParaRPr>
          </a:p>
        </p:txBody>
      </p:sp>
      <p:grpSp>
        <p:nvGrpSpPr>
          <p:cNvPr id="17" name="Group 403"/>
          <p:cNvGrpSpPr>
            <a:grpSpLocks/>
          </p:cNvGrpSpPr>
          <p:nvPr/>
        </p:nvGrpSpPr>
        <p:grpSpPr bwMode="auto">
          <a:xfrm>
            <a:off x="4668618" y="1388790"/>
            <a:ext cx="4392488" cy="3240360"/>
            <a:chOff x="386" y="2925"/>
            <a:chExt cx="1952" cy="1459"/>
          </a:xfrm>
        </p:grpSpPr>
        <p:pic>
          <p:nvPicPr>
            <p:cNvPr id="18" name="図 22" descr="RIMG2305.JPG"/>
            <p:cNvPicPr>
              <a:picLocks noChangeAspect="1"/>
            </p:cNvPicPr>
            <p:nvPr/>
          </p:nvPicPr>
          <p:blipFill>
            <a:blip r:embed="rId3" cstate="print">
              <a:lum contrast="10000"/>
            </a:blip>
            <a:srcRect/>
            <a:stretch>
              <a:fillRect/>
            </a:stretch>
          </p:blipFill>
          <p:spPr bwMode="auto">
            <a:xfrm>
              <a:off x="386" y="2925"/>
              <a:ext cx="1860" cy="1396"/>
            </a:xfrm>
            <a:prstGeom prst="rect">
              <a:avLst/>
            </a:prstGeom>
            <a:noFill/>
            <a:ln w="9525">
              <a:noFill/>
              <a:miter lim="800000"/>
              <a:headEnd/>
              <a:tailEnd/>
            </a:ln>
          </p:spPr>
        </p:pic>
        <p:pic>
          <p:nvPicPr>
            <p:cNvPr id="19" name="図 24" descr="RIMG2312.JPG"/>
            <p:cNvPicPr>
              <a:picLocks noChangeAspect="1"/>
            </p:cNvPicPr>
            <p:nvPr/>
          </p:nvPicPr>
          <p:blipFill>
            <a:blip r:embed="rId4" cstate="print">
              <a:lum contrast="10000"/>
            </a:blip>
            <a:srcRect l="26837" t="22018" r="13419" b="18874"/>
            <a:stretch>
              <a:fillRect/>
            </a:stretch>
          </p:blipFill>
          <p:spPr bwMode="auto">
            <a:xfrm>
              <a:off x="1503" y="3762"/>
              <a:ext cx="835" cy="622"/>
            </a:xfrm>
            <a:prstGeom prst="rect">
              <a:avLst/>
            </a:prstGeom>
            <a:noFill/>
            <a:ln w="9525">
              <a:solidFill>
                <a:schemeClr val="bg1"/>
              </a:solidFill>
              <a:miter lim="800000"/>
              <a:headEnd/>
              <a:tailEnd/>
            </a:ln>
          </p:spPr>
        </p:pic>
        <p:grpSp>
          <p:nvGrpSpPr>
            <p:cNvPr id="20" name="Group 370"/>
            <p:cNvGrpSpPr>
              <a:grpSpLocks/>
            </p:cNvGrpSpPr>
            <p:nvPr/>
          </p:nvGrpSpPr>
          <p:grpSpPr bwMode="auto">
            <a:xfrm>
              <a:off x="1098" y="4066"/>
              <a:ext cx="222" cy="274"/>
              <a:chOff x="5490" y="5324"/>
              <a:chExt cx="555" cy="684"/>
            </a:xfrm>
          </p:grpSpPr>
          <p:sp>
            <p:nvSpPr>
              <p:cNvPr id="27" name="Line 371"/>
              <p:cNvSpPr>
                <a:spLocks noChangeShapeType="1"/>
              </p:cNvSpPr>
              <p:nvPr/>
            </p:nvSpPr>
            <p:spPr bwMode="auto">
              <a:xfrm>
                <a:off x="5502" y="5324"/>
                <a:ext cx="543" cy="359"/>
              </a:xfrm>
              <a:prstGeom prst="line">
                <a:avLst/>
              </a:prstGeom>
              <a:noFill/>
              <a:ln w="50800">
                <a:solidFill>
                  <a:srgbClr val="FF0000"/>
                </a:solidFill>
                <a:round/>
                <a:headEnd/>
                <a:tailEnd/>
              </a:ln>
            </p:spPr>
            <p:txBody>
              <a:bodyPr lIns="74295" tIns="8890" rIns="74295" bIns="8890"/>
              <a:lstStyle/>
              <a:p>
                <a:endParaRPr lang="ja-JP" altLang="en-US"/>
              </a:p>
            </p:txBody>
          </p:sp>
          <p:sp>
            <p:nvSpPr>
              <p:cNvPr id="28" name="Line 372"/>
              <p:cNvSpPr>
                <a:spLocks noChangeShapeType="1"/>
              </p:cNvSpPr>
              <p:nvPr/>
            </p:nvSpPr>
            <p:spPr bwMode="auto">
              <a:xfrm flipH="1">
                <a:off x="5490" y="5648"/>
                <a:ext cx="543" cy="360"/>
              </a:xfrm>
              <a:prstGeom prst="line">
                <a:avLst/>
              </a:prstGeom>
              <a:noFill/>
              <a:ln w="50800">
                <a:solidFill>
                  <a:srgbClr val="FF0000"/>
                </a:solidFill>
                <a:round/>
                <a:headEnd/>
                <a:tailEnd/>
              </a:ln>
            </p:spPr>
            <p:txBody>
              <a:bodyPr lIns="74295" tIns="8890" rIns="74295" bIns="8890"/>
              <a:lstStyle/>
              <a:p>
                <a:endParaRPr lang="ja-JP" altLang="en-US"/>
              </a:p>
            </p:txBody>
          </p:sp>
        </p:grpSp>
        <p:grpSp>
          <p:nvGrpSpPr>
            <p:cNvPr id="21" name="Group 373"/>
            <p:cNvGrpSpPr>
              <a:grpSpLocks/>
            </p:cNvGrpSpPr>
            <p:nvPr/>
          </p:nvGrpSpPr>
          <p:grpSpPr bwMode="auto">
            <a:xfrm>
              <a:off x="917" y="4066"/>
              <a:ext cx="222" cy="274"/>
              <a:chOff x="5490" y="5324"/>
              <a:chExt cx="555" cy="684"/>
            </a:xfrm>
          </p:grpSpPr>
          <p:sp>
            <p:nvSpPr>
              <p:cNvPr id="25" name="Line 374"/>
              <p:cNvSpPr>
                <a:spLocks noChangeShapeType="1"/>
              </p:cNvSpPr>
              <p:nvPr/>
            </p:nvSpPr>
            <p:spPr bwMode="auto">
              <a:xfrm>
                <a:off x="5502" y="5324"/>
                <a:ext cx="543" cy="359"/>
              </a:xfrm>
              <a:prstGeom prst="line">
                <a:avLst/>
              </a:prstGeom>
              <a:noFill/>
              <a:ln w="50800">
                <a:solidFill>
                  <a:srgbClr val="FF0000"/>
                </a:solidFill>
                <a:round/>
                <a:headEnd/>
                <a:tailEnd/>
              </a:ln>
            </p:spPr>
            <p:txBody>
              <a:bodyPr lIns="74295" tIns="8890" rIns="74295" bIns="8890"/>
              <a:lstStyle/>
              <a:p>
                <a:endParaRPr lang="ja-JP" altLang="en-US"/>
              </a:p>
            </p:txBody>
          </p:sp>
          <p:sp>
            <p:nvSpPr>
              <p:cNvPr id="26" name="Line 375"/>
              <p:cNvSpPr>
                <a:spLocks noChangeShapeType="1"/>
              </p:cNvSpPr>
              <p:nvPr/>
            </p:nvSpPr>
            <p:spPr bwMode="auto">
              <a:xfrm flipH="1">
                <a:off x="5490" y="5648"/>
                <a:ext cx="543" cy="360"/>
              </a:xfrm>
              <a:prstGeom prst="line">
                <a:avLst/>
              </a:prstGeom>
              <a:noFill/>
              <a:ln w="50800">
                <a:solidFill>
                  <a:srgbClr val="FF0000"/>
                </a:solidFill>
                <a:round/>
                <a:headEnd/>
                <a:tailEnd/>
              </a:ln>
            </p:spPr>
            <p:txBody>
              <a:bodyPr lIns="74295" tIns="8890" rIns="74295" bIns="8890"/>
              <a:lstStyle/>
              <a:p>
                <a:endParaRPr lang="ja-JP" altLang="en-US"/>
              </a:p>
            </p:txBody>
          </p:sp>
        </p:grpSp>
        <p:grpSp>
          <p:nvGrpSpPr>
            <p:cNvPr id="22" name="Group 376"/>
            <p:cNvGrpSpPr>
              <a:grpSpLocks/>
            </p:cNvGrpSpPr>
            <p:nvPr/>
          </p:nvGrpSpPr>
          <p:grpSpPr bwMode="auto">
            <a:xfrm>
              <a:off x="1325" y="4066"/>
              <a:ext cx="222" cy="274"/>
              <a:chOff x="5490" y="5324"/>
              <a:chExt cx="555" cy="684"/>
            </a:xfrm>
          </p:grpSpPr>
          <p:sp>
            <p:nvSpPr>
              <p:cNvPr id="23" name="Line 377"/>
              <p:cNvSpPr>
                <a:spLocks noChangeShapeType="1"/>
              </p:cNvSpPr>
              <p:nvPr/>
            </p:nvSpPr>
            <p:spPr bwMode="auto">
              <a:xfrm>
                <a:off x="5502" y="5324"/>
                <a:ext cx="543" cy="359"/>
              </a:xfrm>
              <a:prstGeom prst="line">
                <a:avLst/>
              </a:prstGeom>
              <a:noFill/>
              <a:ln w="50800">
                <a:solidFill>
                  <a:srgbClr val="FF0000"/>
                </a:solidFill>
                <a:round/>
                <a:headEnd/>
                <a:tailEnd/>
              </a:ln>
            </p:spPr>
            <p:txBody>
              <a:bodyPr lIns="74295" tIns="8890" rIns="74295" bIns="8890"/>
              <a:lstStyle/>
              <a:p>
                <a:endParaRPr lang="ja-JP" altLang="en-US"/>
              </a:p>
            </p:txBody>
          </p:sp>
          <p:sp>
            <p:nvSpPr>
              <p:cNvPr id="24" name="Line 378"/>
              <p:cNvSpPr>
                <a:spLocks noChangeShapeType="1"/>
              </p:cNvSpPr>
              <p:nvPr/>
            </p:nvSpPr>
            <p:spPr bwMode="auto">
              <a:xfrm flipH="1">
                <a:off x="5490" y="5648"/>
                <a:ext cx="543" cy="360"/>
              </a:xfrm>
              <a:prstGeom prst="line">
                <a:avLst/>
              </a:prstGeom>
              <a:noFill/>
              <a:ln w="50800">
                <a:solidFill>
                  <a:srgbClr val="FF0000"/>
                </a:solidFill>
                <a:round/>
                <a:headEnd/>
                <a:tailEnd/>
              </a:ln>
            </p:spPr>
            <p:txBody>
              <a:bodyPr lIns="74295" tIns="8890" rIns="74295" bIns="8890"/>
              <a:lstStyle/>
              <a:p>
                <a:endParaRPr lang="ja-JP" altLang="en-US"/>
              </a:p>
            </p:txBody>
          </p:sp>
        </p:grpSp>
      </p:grpSp>
      <p:grpSp>
        <p:nvGrpSpPr>
          <p:cNvPr id="5" name="Group 402"/>
          <p:cNvGrpSpPr>
            <a:grpSpLocks/>
          </p:cNvGrpSpPr>
          <p:nvPr/>
        </p:nvGrpSpPr>
        <p:grpSpPr bwMode="auto">
          <a:xfrm>
            <a:off x="91166" y="1412776"/>
            <a:ext cx="4392488" cy="3240360"/>
            <a:chOff x="2563" y="2925"/>
            <a:chExt cx="1938" cy="1436"/>
          </a:xfrm>
        </p:grpSpPr>
        <p:pic>
          <p:nvPicPr>
            <p:cNvPr id="6" name="図 7" descr="P1030323.JPG"/>
            <p:cNvPicPr>
              <a:picLocks noChangeAspect="1"/>
            </p:cNvPicPr>
            <p:nvPr/>
          </p:nvPicPr>
          <p:blipFill>
            <a:blip r:embed="rId5" cstate="print">
              <a:lum contrast="10000"/>
            </a:blip>
            <a:srcRect t="25604" r="24345"/>
            <a:stretch>
              <a:fillRect/>
            </a:stretch>
          </p:blipFill>
          <p:spPr bwMode="auto">
            <a:xfrm>
              <a:off x="2563" y="2925"/>
              <a:ext cx="1857" cy="1366"/>
            </a:xfrm>
            <a:prstGeom prst="rect">
              <a:avLst/>
            </a:prstGeom>
            <a:noFill/>
            <a:ln w="9525">
              <a:noFill/>
              <a:miter lim="800000"/>
              <a:headEnd/>
              <a:tailEnd/>
            </a:ln>
          </p:spPr>
        </p:pic>
        <p:pic>
          <p:nvPicPr>
            <p:cNvPr id="7" name="図 19" descr="P1030421.JPG"/>
            <p:cNvPicPr>
              <a:picLocks noChangeAspect="1"/>
            </p:cNvPicPr>
            <p:nvPr/>
          </p:nvPicPr>
          <p:blipFill>
            <a:blip r:embed="rId6" cstate="print">
              <a:lum contrast="10000"/>
            </a:blip>
            <a:srcRect/>
            <a:stretch>
              <a:fillRect/>
            </a:stretch>
          </p:blipFill>
          <p:spPr bwMode="auto">
            <a:xfrm>
              <a:off x="3673" y="3741"/>
              <a:ext cx="828" cy="620"/>
            </a:xfrm>
            <a:prstGeom prst="rect">
              <a:avLst/>
            </a:prstGeom>
            <a:noFill/>
            <a:ln w="9525">
              <a:solidFill>
                <a:schemeClr val="bg1"/>
              </a:solidFill>
              <a:miter lim="800000"/>
              <a:headEnd/>
              <a:tailEnd/>
            </a:ln>
          </p:spPr>
        </p:pic>
        <p:grpSp>
          <p:nvGrpSpPr>
            <p:cNvPr id="8" name="Group 379"/>
            <p:cNvGrpSpPr>
              <a:grpSpLocks/>
            </p:cNvGrpSpPr>
            <p:nvPr/>
          </p:nvGrpSpPr>
          <p:grpSpPr bwMode="auto">
            <a:xfrm>
              <a:off x="3302" y="4042"/>
              <a:ext cx="222" cy="274"/>
              <a:chOff x="5490" y="5324"/>
              <a:chExt cx="555" cy="684"/>
            </a:xfrm>
          </p:grpSpPr>
          <p:sp>
            <p:nvSpPr>
              <p:cNvPr id="15" name="Line 380"/>
              <p:cNvSpPr>
                <a:spLocks noChangeShapeType="1"/>
              </p:cNvSpPr>
              <p:nvPr/>
            </p:nvSpPr>
            <p:spPr bwMode="auto">
              <a:xfrm>
                <a:off x="5502" y="5324"/>
                <a:ext cx="543" cy="359"/>
              </a:xfrm>
              <a:prstGeom prst="line">
                <a:avLst/>
              </a:prstGeom>
              <a:noFill/>
              <a:ln w="50800">
                <a:solidFill>
                  <a:srgbClr val="FF0000"/>
                </a:solidFill>
                <a:round/>
                <a:headEnd/>
                <a:tailEnd/>
              </a:ln>
            </p:spPr>
            <p:txBody>
              <a:bodyPr lIns="74295" tIns="8890" rIns="74295" bIns="8890"/>
              <a:lstStyle/>
              <a:p>
                <a:endParaRPr lang="ja-JP" altLang="en-US"/>
              </a:p>
            </p:txBody>
          </p:sp>
          <p:sp>
            <p:nvSpPr>
              <p:cNvPr id="16" name="Line 381"/>
              <p:cNvSpPr>
                <a:spLocks noChangeShapeType="1"/>
              </p:cNvSpPr>
              <p:nvPr/>
            </p:nvSpPr>
            <p:spPr bwMode="auto">
              <a:xfrm flipH="1">
                <a:off x="5490" y="5648"/>
                <a:ext cx="543" cy="360"/>
              </a:xfrm>
              <a:prstGeom prst="line">
                <a:avLst/>
              </a:prstGeom>
              <a:noFill/>
              <a:ln w="50800">
                <a:solidFill>
                  <a:srgbClr val="FF0000"/>
                </a:solidFill>
                <a:round/>
                <a:headEnd/>
                <a:tailEnd/>
              </a:ln>
            </p:spPr>
            <p:txBody>
              <a:bodyPr lIns="74295" tIns="8890" rIns="74295" bIns="8890"/>
              <a:lstStyle/>
              <a:p>
                <a:endParaRPr lang="ja-JP" altLang="en-US"/>
              </a:p>
            </p:txBody>
          </p:sp>
        </p:grpSp>
        <p:grpSp>
          <p:nvGrpSpPr>
            <p:cNvPr id="9" name="Group 382"/>
            <p:cNvGrpSpPr>
              <a:grpSpLocks/>
            </p:cNvGrpSpPr>
            <p:nvPr/>
          </p:nvGrpSpPr>
          <p:grpSpPr bwMode="auto">
            <a:xfrm>
              <a:off x="3121" y="4042"/>
              <a:ext cx="222" cy="274"/>
              <a:chOff x="5490" y="5324"/>
              <a:chExt cx="555" cy="684"/>
            </a:xfrm>
          </p:grpSpPr>
          <p:sp>
            <p:nvSpPr>
              <p:cNvPr id="13" name="Line 383"/>
              <p:cNvSpPr>
                <a:spLocks noChangeShapeType="1"/>
              </p:cNvSpPr>
              <p:nvPr/>
            </p:nvSpPr>
            <p:spPr bwMode="auto">
              <a:xfrm>
                <a:off x="5502" y="5324"/>
                <a:ext cx="543" cy="359"/>
              </a:xfrm>
              <a:prstGeom prst="line">
                <a:avLst/>
              </a:prstGeom>
              <a:noFill/>
              <a:ln w="50800">
                <a:solidFill>
                  <a:srgbClr val="FF0000"/>
                </a:solidFill>
                <a:round/>
                <a:headEnd/>
                <a:tailEnd/>
              </a:ln>
            </p:spPr>
            <p:txBody>
              <a:bodyPr lIns="74295" tIns="8890" rIns="74295" bIns="8890"/>
              <a:lstStyle/>
              <a:p>
                <a:endParaRPr lang="ja-JP" altLang="en-US"/>
              </a:p>
            </p:txBody>
          </p:sp>
          <p:sp>
            <p:nvSpPr>
              <p:cNvPr id="14" name="Line 384"/>
              <p:cNvSpPr>
                <a:spLocks noChangeShapeType="1"/>
              </p:cNvSpPr>
              <p:nvPr/>
            </p:nvSpPr>
            <p:spPr bwMode="auto">
              <a:xfrm flipH="1">
                <a:off x="5490" y="5648"/>
                <a:ext cx="543" cy="360"/>
              </a:xfrm>
              <a:prstGeom prst="line">
                <a:avLst/>
              </a:prstGeom>
              <a:noFill/>
              <a:ln w="50800">
                <a:solidFill>
                  <a:srgbClr val="FF0000"/>
                </a:solidFill>
                <a:round/>
                <a:headEnd/>
                <a:tailEnd/>
              </a:ln>
            </p:spPr>
            <p:txBody>
              <a:bodyPr lIns="74295" tIns="8890" rIns="74295" bIns="8890"/>
              <a:lstStyle/>
              <a:p>
                <a:endParaRPr lang="ja-JP" altLang="en-US"/>
              </a:p>
            </p:txBody>
          </p:sp>
        </p:grpSp>
        <p:grpSp>
          <p:nvGrpSpPr>
            <p:cNvPr id="10" name="Group 385"/>
            <p:cNvGrpSpPr>
              <a:grpSpLocks/>
            </p:cNvGrpSpPr>
            <p:nvPr/>
          </p:nvGrpSpPr>
          <p:grpSpPr bwMode="auto">
            <a:xfrm>
              <a:off x="3529" y="4042"/>
              <a:ext cx="222" cy="274"/>
              <a:chOff x="5490" y="5324"/>
              <a:chExt cx="555" cy="684"/>
            </a:xfrm>
          </p:grpSpPr>
          <p:sp>
            <p:nvSpPr>
              <p:cNvPr id="11" name="Line 386"/>
              <p:cNvSpPr>
                <a:spLocks noChangeShapeType="1"/>
              </p:cNvSpPr>
              <p:nvPr/>
            </p:nvSpPr>
            <p:spPr bwMode="auto">
              <a:xfrm>
                <a:off x="5502" y="5324"/>
                <a:ext cx="543" cy="359"/>
              </a:xfrm>
              <a:prstGeom prst="line">
                <a:avLst/>
              </a:prstGeom>
              <a:noFill/>
              <a:ln w="50800">
                <a:solidFill>
                  <a:srgbClr val="FF0000"/>
                </a:solidFill>
                <a:round/>
                <a:headEnd/>
                <a:tailEnd/>
              </a:ln>
            </p:spPr>
            <p:txBody>
              <a:bodyPr lIns="74295" tIns="8890" rIns="74295" bIns="8890"/>
              <a:lstStyle/>
              <a:p>
                <a:endParaRPr lang="ja-JP" altLang="en-US"/>
              </a:p>
            </p:txBody>
          </p:sp>
          <p:sp>
            <p:nvSpPr>
              <p:cNvPr id="12" name="Line 387"/>
              <p:cNvSpPr>
                <a:spLocks noChangeShapeType="1"/>
              </p:cNvSpPr>
              <p:nvPr/>
            </p:nvSpPr>
            <p:spPr bwMode="auto">
              <a:xfrm flipH="1">
                <a:off x="5490" y="5648"/>
                <a:ext cx="543" cy="360"/>
              </a:xfrm>
              <a:prstGeom prst="line">
                <a:avLst/>
              </a:prstGeom>
              <a:noFill/>
              <a:ln w="50800">
                <a:solidFill>
                  <a:srgbClr val="FF0000"/>
                </a:solidFill>
                <a:round/>
                <a:headEnd/>
                <a:tailEnd/>
              </a:ln>
            </p:spPr>
            <p:txBody>
              <a:bodyPr lIns="74295" tIns="8890" rIns="74295" bIns="8890"/>
              <a:lstStyle/>
              <a:p>
                <a:endParaRPr lang="ja-JP" altLang="en-US"/>
              </a:p>
            </p:txBody>
          </p:sp>
        </p:grpSp>
      </p:grpSp>
      <p:pic>
        <p:nvPicPr>
          <p:cNvPr id="430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9832" y="4200728"/>
            <a:ext cx="2803525" cy="265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
        <p:nvSpPr>
          <p:cNvPr id="2" name="テキスト ボックス 1"/>
          <p:cNvSpPr txBox="1"/>
          <p:nvPr/>
        </p:nvSpPr>
        <p:spPr>
          <a:xfrm>
            <a:off x="128564" y="5294126"/>
            <a:ext cx="2968666" cy="769441"/>
          </a:xfrm>
          <a:prstGeom prst="rect">
            <a:avLst/>
          </a:prstGeom>
          <a:noFill/>
        </p:spPr>
        <p:txBody>
          <a:bodyPr wrap="square" rtlCol="0">
            <a:spAutoFit/>
          </a:bodyPr>
          <a:lstStyle/>
          <a:p>
            <a:r>
              <a:rPr kumimoji="1" lang="en-US" altLang="ja-JP" sz="2200" dirty="0">
                <a:solidFill>
                  <a:srgbClr val="FF0000"/>
                </a:solidFill>
                <a:effectLst>
                  <a:outerShdw blurRad="38100" dist="38100" dir="2700000" algn="tl">
                    <a:srgbClr val="000000">
                      <a:alpha val="43137"/>
                    </a:srgbClr>
                  </a:outerShdw>
                </a:effectLst>
              </a:rPr>
              <a:t>Home center : </a:t>
            </a:r>
            <a:r>
              <a:rPr lang="en-US" altLang="ja-JP" sz="2200" dirty="0">
                <a:solidFill>
                  <a:srgbClr val="FF0000"/>
                </a:solidFill>
                <a:effectLst>
                  <a:outerShdw blurRad="38100" dist="38100" dir="2700000" algn="tl">
                    <a:srgbClr val="000000">
                      <a:alpha val="43137"/>
                    </a:srgbClr>
                  </a:outerShdw>
                </a:effectLst>
              </a:rPr>
              <a:t>At </a:t>
            </a:r>
            <a:r>
              <a:rPr lang="en-US" altLang="ja-JP" sz="2200" dirty="0" err="1">
                <a:solidFill>
                  <a:srgbClr val="FF0000"/>
                </a:solidFill>
                <a:effectLst>
                  <a:outerShdw blurRad="38100" dist="38100" dir="2700000" algn="tl">
                    <a:srgbClr val="000000">
                      <a:alpha val="43137"/>
                    </a:srgbClr>
                  </a:outerShdw>
                </a:effectLst>
              </a:rPr>
              <a:t>Cainz</a:t>
            </a:r>
            <a:r>
              <a:rPr lang="en-US" altLang="ja-JP" sz="2200" dirty="0">
                <a:solidFill>
                  <a:srgbClr val="FF0000"/>
                </a:solidFill>
                <a:effectLst>
                  <a:outerShdw blurRad="38100" dist="38100" dir="2700000" algn="tl">
                    <a:srgbClr val="000000">
                      <a:alpha val="43137"/>
                    </a:srgbClr>
                  </a:outerShdw>
                </a:effectLst>
              </a:rPr>
              <a:t> Home Material Center</a:t>
            </a:r>
            <a:endParaRPr kumimoji="1" lang="ja-JP" altLang="en-US" sz="2200" dirty="0">
              <a:solidFill>
                <a:srgbClr val="FF0000"/>
              </a:solidFill>
              <a:effectLst>
                <a:outerShdw blurRad="38100" dist="38100" dir="2700000" algn="tl">
                  <a:srgbClr val="000000">
                    <a:alpha val="43137"/>
                  </a:srgbClr>
                </a:outerShdw>
              </a:effectLst>
            </a:endParaRPr>
          </a:p>
        </p:txBody>
      </p:sp>
      <p:sp>
        <p:nvSpPr>
          <p:cNvPr id="29" name="テキスト ボックス 28"/>
          <p:cNvSpPr txBox="1"/>
          <p:nvPr/>
        </p:nvSpPr>
        <p:spPr>
          <a:xfrm>
            <a:off x="6125765" y="4660267"/>
            <a:ext cx="2699693" cy="830997"/>
          </a:xfrm>
          <a:prstGeom prst="rect">
            <a:avLst/>
          </a:prstGeom>
          <a:noFill/>
        </p:spPr>
        <p:txBody>
          <a:bodyPr wrap="square" rtlCol="0">
            <a:spAutoFit/>
          </a:bodyPr>
          <a:lstStyle/>
          <a:p>
            <a:r>
              <a:rPr lang="en-US" altLang="ja-JP" sz="2400" dirty="0">
                <a:solidFill>
                  <a:srgbClr val="002060"/>
                </a:solidFill>
                <a:effectLst>
                  <a:outerShdw blurRad="38100" dist="38100" dir="2700000" algn="tl">
                    <a:srgbClr val="000000">
                      <a:alpha val="43137"/>
                    </a:srgbClr>
                  </a:outerShdw>
                </a:effectLst>
              </a:rPr>
              <a:t>Solid asphalt</a:t>
            </a:r>
          </a:p>
          <a:p>
            <a:r>
              <a:rPr lang="en-US" altLang="ja-JP" sz="2400" dirty="0">
                <a:solidFill>
                  <a:srgbClr val="002060"/>
                </a:solidFill>
                <a:effectLst>
                  <a:outerShdw blurRad="38100" dist="38100" dir="2700000" algn="tl">
                    <a:srgbClr val="000000">
                      <a:alpha val="43137"/>
                    </a:srgbClr>
                  </a:outerShdw>
                </a:effectLst>
              </a:rPr>
              <a:t> (20kg, 1980 yen)</a:t>
            </a:r>
            <a:endParaRPr kumimoji="1" lang="ja-JP" altLang="en-US" sz="2400" dirty="0">
              <a:solidFill>
                <a:srgbClr val="002060"/>
              </a:solidFill>
              <a:effectLst>
                <a:outerShdw blurRad="38100" dist="38100" dir="2700000" algn="tl">
                  <a:srgbClr val="000000">
                    <a:alpha val="43137"/>
                  </a:srgbClr>
                </a:outerShdw>
              </a:effectLst>
            </a:endParaRPr>
          </a:p>
        </p:txBody>
      </p:sp>
      <p:sp>
        <p:nvSpPr>
          <p:cNvPr id="3" name="スライド番号プレースホルダー 2">
            <a:extLst>
              <a:ext uri="{FF2B5EF4-FFF2-40B4-BE49-F238E27FC236}">
                <a16:creationId xmlns:a16="http://schemas.microsoft.com/office/drawing/2014/main" id="{3A85D5C9-52CC-4D7C-A8A8-834135C0934B}"/>
              </a:ext>
            </a:extLst>
          </p:cNvPr>
          <p:cNvSpPr>
            <a:spLocks noGrp="1"/>
          </p:cNvSpPr>
          <p:nvPr>
            <p:ph type="sldNum" sz="quarter" idx="12"/>
          </p:nvPr>
        </p:nvSpPr>
        <p:spPr>
          <a:xfrm>
            <a:off x="6987480" y="6248400"/>
            <a:ext cx="1905000" cy="457200"/>
          </a:xfrm>
        </p:spPr>
        <p:txBody>
          <a:bodyPr/>
          <a:lstStyle/>
          <a:p>
            <a:pPr>
              <a:defRPr/>
            </a:pPr>
            <a:fld id="{8598D169-7ED9-4CF2-8158-CBE4CAA14149}" type="slidenum">
              <a:rPr lang="en-US" altLang="ja-JP" smtClean="0">
                <a:effectLst>
                  <a:outerShdw blurRad="38100" dist="38100" dir="2700000" algn="tl">
                    <a:srgbClr val="000000">
                      <a:alpha val="43137"/>
                    </a:srgbClr>
                  </a:outerShdw>
                </a:effectLst>
              </a:rPr>
              <a:pPr>
                <a:defRPr/>
              </a:pPr>
              <a:t>15</a:t>
            </a:fld>
            <a:endParaRPr lang="en-US" altLang="ja-JP" dirty="0">
              <a:effectLst>
                <a:outerShdw blurRad="38100" dist="38100" dir="2700000" algn="tl">
                  <a:srgbClr val="000000">
                    <a:alpha val="43137"/>
                  </a:srgbClr>
                </a:outerShdw>
              </a:effectLst>
            </a:endParaRPr>
          </a:p>
        </p:txBody>
      </p:sp>
      <p:pic>
        <p:nvPicPr>
          <p:cNvPr id="31" name="Picture 4">
            <a:extLst>
              <a:ext uri="{FF2B5EF4-FFF2-40B4-BE49-F238E27FC236}">
                <a16:creationId xmlns:a16="http://schemas.microsoft.com/office/drawing/2014/main" id="{D376C06B-3074-47B0-AAEF-91CB439A123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127977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idx="4294967295"/>
          </p:nvPr>
        </p:nvSpPr>
        <p:spPr>
          <a:xfrm>
            <a:off x="179512" y="116632"/>
            <a:ext cx="8642350" cy="868362"/>
          </a:xfrm>
        </p:spPr>
        <p:txBody>
          <a:bodyPr>
            <a:noAutofit/>
          </a:bodyPr>
          <a:lstStyle/>
          <a:p>
            <a:r>
              <a:rPr lang="en-US" altLang="ja-JP" sz="4800" dirty="0">
                <a:solidFill>
                  <a:srgbClr val="FF0000"/>
                </a:solidFill>
                <a:effectLst>
                  <a:outerShdw blurRad="38100" dist="38100" dir="2700000" algn="tl">
                    <a:srgbClr val="000000">
                      <a:alpha val="43137"/>
                    </a:srgbClr>
                  </a:outerShdw>
                </a:effectLst>
              </a:rPr>
              <a:t>Features of cold </a:t>
            </a:r>
            <a:r>
              <a:rPr lang="en-US" altLang="ja-JP" sz="4800" dirty="0" err="1">
                <a:solidFill>
                  <a:srgbClr val="FF0000"/>
                </a:solidFill>
                <a:effectLst>
                  <a:outerShdw blurRad="38100" dist="38100" dir="2700000" algn="tl">
                    <a:srgbClr val="000000">
                      <a:alpha val="43137"/>
                    </a:srgbClr>
                  </a:outerShdw>
                </a:effectLst>
              </a:rPr>
              <a:t>permix</a:t>
            </a:r>
            <a:endParaRPr kumimoji="1" lang="ja-JP" altLang="en-US" sz="4800" dirty="0">
              <a:solidFill>
                <a:srgbClr val="FF0000"/>
              </a:solidFill>
              <a:effectLst>
                <a:outerShdw blurRad="38100" dist="38100" dir="2700000" algn="tl">
                  <a:srgbClr val="000000">
                    <a:alpha val="43137"/>
                  </a:srgbClr>
                </a:outerShdw>
              </a:effectLst>
            </a:endParaRPr>
          </a:p>
        </p:txBody>
      </p:sp>
      <p:sp>
        <p:nvSpPr>
          <p:cNvPr id="10" name="コンテンツ プレースホルダ 9"/>
          <p:cNvSpPr>
            <a:spLocks noGrp="1"/>
          </p:cNvSpPr>
          <p:nvPr>
            <p:ph idx="4294967295"/>
          </p:nvPr>
        </p:nvSpPr>
        <p:spPr>
          <a:xfrm>
            <a:off x="323528" y="1124744"/>
            <a:ext cx="8496944" cy="5472608"/>
          </a:xfrm>
        </p:spPr>
        <p:txBody>
          <a:bodyPr>
            <a:normAutofit fontScale="85000" lnSpcReduction="10000"/>
          </a:bodyPr>
          <a:lstStyle/>
          <a:p>
            <a:pPr marL="596646" indent="-514350">
              <a:buClrTx/>
              <a:buFont typeface="+mj-ea"/>
              <a:buAutoNum type="circleNumDbPlain"/>
            </a:pPr>
            <a:r>
              <a:rPr lang="en-US" altLang="ja-JP" dirty="0">
                <a:solidFill>
                  <a:srgbClr val="002060"/>
                </a:solidFill>
                <a:effectLst>
                  <a:outerShdw blurRad="38100" dist="38100" dir="2700000" algn="tl">
                    <a:srgbClr val="000000">
                      <a:alpha val="43137"/>
                    </a:srgbClr>
                  </a:outerShdw>
                </a:effectLst>
              </a:rPr>
              <a:t>It is not easily affected by the work environment and is easy to handle because it is installed at cold temperature.</a:t>
            </a:r>
          </a:p>
          <a:p>
            <a:pPr marL="596646" indent="-514350">
              <a:buClrTx/>
              <a:buFont typeface="+mj-ea"/>
              <a:buAutoNum type="circleNumDbPlain"/>
            </a:pPr>
            <a:r>
              <a:rPr lang="en-US" altLang="ja-JP" dirty="0">
                <a:solidFill>
                  <a:srgbClr val="002060"/>
                </a:solidFill>
                <a:effectLst>
                  <a:outerShdw blurRad="38100" dist="38100" dir="2700000" algn="tl">
                    <a:srgbClr val="000000">
                      <a:alpha val="43137"/>
                    </a:srgbClr>
                  </a:outerShdw>
                </a:effectLst>
              </a:rPr>
              <a:t>Because it contains a special resin, it has excellent durability and water resistance.</a:t>
            </a:r>
          </a:p>
          <a:p>
            <a:pPr marL="596646" indent="-514350">
              <a:buClrTx/>
              <a:buFont typeface="+mj-ea"/>
              <a:buAutoNum type="circleNumDbPlain"/>
            </a:pPr>
            <a:r>
              <a:rPr lang="en-US" altLang="ja-JP" dirty="0">
                <a:solidFill>
                  <a:srgbClr val="002060"/>
                </a:solidFill>
                <a:effectLst>
                  <a:outerShdw blurRad="38100" dist="38100" dir="2700000" algn="tl">
                    <a:srgbClr val="000000">
                      <a:alpha val="43137"/>
                    </a:srgbClr>
                  </a:outerShdw>
                </a:effectLst>
              </a:rPr>
              <a:t>Since it is excellent in adhesiveness and water resistance between aggregates, it can be constructed even when the road surface is wet.</a:t>
            </a:r>
            <a:endParaRPr kumimoji="1" lang="en-US" altLang="ja-JP" dirty="0">
              <a:solidFill>
                <a:srgbClr val="002060"/>
              </a:solidFill>
              <a:effectLst>
                <a:outerShdw blurRad="38100" dist="38100" dir="2700000" algn="tl">
                  <a:srgbClr val="000000">
                    <a:alpha val="43137"/>
                  </a:srgbClr>
                </a:outerShdw>
              </a:effectLst>
            </a:endParaRPr>
          </a:p>
          <a:p>
            <a:pPr marL="596646" indent="-514350">
              <a:buClrTx/>
              <a:buFont typeface="+mj-ea"/>
              <a:buAutoNum type="circleNumDbPlain"/>
            </a:pPr>
            <a:r>
              <a:rPr lang="en-US" altLang="ja-JP" dirty="0">
                <a:solidFill>
                  <a:srgbClr val="002060"/>
                </a:solidFill>
                <a:effectLst>
                  <a:outerShdw blurRad="38100" dist="38100" dir="2700000" algn="tl">
                    <a:srgbClr val="000000">
                      <a:alpha val="43137"/>
                    </a:srgbClr>
                  </a:outerShdw>
                </a:effectLst>
              </a:rPr>
              <a:t>Because of the high stability of the mixture, traffic can be opened immediately after construction.</a:t>
            </a:r>
          </a:p>
          <a:p>
            <a:pPr marL="596646" indent="-514350">
              <a:buClrTx/>
              <a:buFont typeface="+mj-ea"/>
              <a:buAutoNum type="circleNumDbPlain"/>
            </a:pPr>
            <a:r>
              <a:rPr lang="en-US" altLang="ja-JP" dirty="0">
                <a:solidFill>
                  <a:srgbClr val="002060"/>
                </a:solidFill>
                <a:effectLst>
                  <a:outerShdw blurRad="38100" dist="38100" dir="2700000" algn="tl">
                    <a:srgbClr val="000000">
                      <a:alpha val="43137"/>
                    </a:srgbClr>
                  </a:outerShdw>
                </a:effectLst>
              </a:rPr>
              <a:t>If unopened, </a:t>
            </a:r>
            <a:r>
              <a:rPr lang="en-US" altLang="ja-JP" dirty="0">
                <a:solidFill>
                  <a:srgbClr val="FF0000"/>
                </a:solidFill>
                <a:effectLst>
                  <a:outerShdw blurRad="38100" dist="38100" dir="2700000" algn="tl">
                    <a:srgbClr val="000000">
                      <a:alpha val="43137"/>
                    </a:srgbClr>
                  </a:outerShdw>
                </a:effectLst>
              </a:rPr>
              <a:t>long-term storage (12 months) </a:t>
            </a:r>
            <a:r>
              <a:rPr lang="en-US" altLang="ja-JP" dirty="0">
                <a:solidFill>
                  <a:srgbClr val="002060"/>
                </a:solidFill>
                <a:effectLst>
                  <a:outerShdw blurRad="38100" dist="38100" dir="2700000" algn="tl">
                    <a:srgbClr val="000000">
                      <a:alpha val="43137"/>
                    </a:srgbClr>
                  </a:outerShdw>
                </a:effectLst>
              </a:rPr>
              <a:t>is possible.</a:t>
            </a:r>
          </a:p>
          <a:p>
            <a:pPr marL="596646" indent="-514350">
              <a:buClrTx/>
              <a:buFont typeface="+mj-ea"/>
              <a:buAutoNum type="circleNumDbPlain"/>
            </a:pPr>
            <a:r>
              <a:rPr lang="en-US" altLang="ja-JP" dirty="0">
                <a:solidFill>
                  <a:srgbClr val="002060"/>
                </a:solidFill>
                <a:effectLst>
                  <a:outerShdw blurRad="38100" dist="38100" dir="2700000" algn="tl">
                    <a:srgbClr val="000000">
                      <a:alpha val="43137"/>
                    </a:srgbClr>
                  </a:outerShdw>
                </a:effectLst>
              </a:rPr>
              <a:t>Since 5mm TOP aggregate is used, it is easy to match the repair shape.</a:t>
            </a:r>
          </a:p>
          <a:p>
            <a:endParaRPr kumimoji="1" lang="ja-JP" altLang="en-US" dirty="0">
              <a:solidFill>
                <a:srgbClr val="002060"/>
              </a:solidFill>
              <a:effectLst>
                <a:outerShdw blurRad="38100" dist="38100" dir="2700000" algn="tl">
                  <a:srgbClr val="000000">
                    <a:alpha val="43137"/>
                  </a:srgbClr>
                </a:outerShdw>
              </a:effectLst>
            </a:endParaRPr>
          </a:p>
        </p:txBody>
      </p:sp>
      <p:sp>
        <p:nvSpPr>
          <p:cNvPr id="2" name="スライド番号プレースホルダー 1">
            <a:extLst>
              <a:ext uri="{FF2B5EF4-FFF2-40B4-BE49-F238E27FC236}">
                <a16:creationId xmlns:a16="http://schemas.microsoft.com/office/drawing/2014/main" id="{7249F8BB-DB41-4879-86DD-8EB6AC13BF04}"/>
              </a:ext>
            </a:extLst>
          </p:cNvPr>
          <p:cNvSpPr>
            <a:spLocks noGrp="1"/>
          </p:cNvSpPr>
          <p:nvPr>
            <p:ph type="sldNum" sz="quarter" idx="12"/>
          </p:nvPr>
        </p:nvSpPr>
        <p:spPr>
          <a:xfrm>
            <a:off x="6987480" y="6248400"/>
            <a:ext cx="1905000" cy="457200"/>
          </a:xfrm>
        </p:spPr>
        <p:txBody>
          <a:bodyPr/>
          <a:lstStyle/>
          <a:p>
            <a:pPr>
              <a:defRPr/>
            </a:pPr>
            <a:fld id="{8598D169-7ED9-4CF2-8158-CBE4CAA14149}" type="slidenum">
              <a:rPr lang="en-US" altLang="ja-JP" smtClean="0">
                <a:effectLst>
                  <a:outerShdw blurRad="38100" dist="38100" dir="2700000" algn="tl">
                    <a:srgbClr val="000000">
                      <a:alpha val="43137"/>
                    </a:srgbClr>
                  </a:outerShdw>
                </a:effectLst>
              </a:rPr>
              <a:pPr>
                <a:defRPr/>
              </a:pPr>
              <a:t>16</a:t>
            </a:fld>
            <a:endParaRPr lang="en-US" altLang="ja-JP">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1C293A43-9339-40A5-A47F-31EFAA4F56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409528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idx="4294967295"/>
          </p:nvPr>
        </p:nvSpPr>
        <p:spPr>
          <a:xfrm>
            <a:off x="357634" y="260648"/>
            <a:ext cx="8642350" cy="868362"/>
          </a:xfrm>
        </p:spPr>
        <p:txBody>
          <a:bodyPr>
            <a:noAutofit/>
          </a:bodyPr>
          <a:lstStyle/>
          <a:p>
            <a:r>
              <a:rPr lang="en-US" altLang="ja-JP" sz="4000" dirty="0">
                <a:solidFill>
                  <a:srgbClr val="FF0000"/>
                </a:solidFill>
                <a:effectLst>
                  <a:outerShdw blurRad="38100" dist="38100" dir="2700000" algn="tl">
                    <a:srgbClr val="000000">
                      <a:alpha val="43137"/>
                    </a:srgbClr>
                  </a:outerShdw>
                </a:effectLst>
              </a:rPr>
              <a:t>Example of Cold Per Mix characteristics (plastic deformation resistance)</a:t>
            </a:r>
            <a:endParaRPr kumimoji="1" lang="ja-JP" altLang="en-US" sz="4000" dirty="0">
              <a:solidFill>
                <a:srgbClr val="FF0000"/>
              </a:solidFill>
              <a:effectLst>
                <a:outerShdw blurRad="38100" dist="38100" dir="2700000" algn="tl">
                  <a:srgbClr val="000000">
                    <a:alpha val="43137"/>
                  </a:srgbClr>
                </a:outerShdw>
              </a:effectLst>
            </a:endParaRPr>
          </a:p>
        </p:txBody>
      </p:sp>
      <p:graphicFrame>
        <p:nvGraphicFramePr>
          <p:cNvPr id="8" name="オブジェクト 7"/>
          <p:cNvGraphicFramePr>
            <a:graphicFrameLocks noChangeAspect="1"/>
          </p:cNvGraphicFramePr>
          <p:nvPr>
            <p:extLst>
              <p:ext uri="{D42A27DB-BD31-4B8C-83A1-F6EECF244321}">
                <p14:modId xmlns:p14="http://schemas.microsoft.com/office/powerpoint/2010/main" val="1851823802"/>
              </p:ext>
            </p:extLst>
          </p:nvPr>
        </p:nvGraphicFramePr>
        <p:xfrm>
          <a:off x="539552" y="1772816"/>
          <a:ext cx="7896225" cy="3654425"/>
        </p:xfrm>
        <a:graphic>
          <a:graphicData uri="http://schemas.openxmlformats.org/presentationml/2006/ole">
            <mc:AlternateContent xmlns:mc="http://schemas.openxmlformats.org/markup-compatibility/2006">
              <mc:Choice xmlns:v="urn:schemas-microsoft-com:vml" Requires="v">
                <p:oleObj spid="_x0000_s496712" name="ワークシート" r:id="rId4" imgW="4486407" imgH="2076454" progId="Excel.Sheet.12">
                  <p:embed/>
                </p:oleObj>
              </mc:Choice>
              <mc:Fallback>
                <p:oleObj name="ワークシート" r:id="rId4" imgW="4486407" imgH="2076454" progId="Excel.Shee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772816"/>
                        <a:ext cx="7896225" cy="3654425"/>
                      </a:xfrm>
                      <a:prstGeom prst="rect">
                        <a:avLst/>
                      </a:prstGeom>
                      <a:solidFill>
                        <a:schemeClr val="bg1">
                          <a:alpha val="33000"/>
                        </a:schemeClr>
                      </a:solidFill>
                    </p:spPr>
                  </p:pic>
                </p:oleObj>
              </mc:Fallback>
            </mc:AlternateContent>
          </a:graphicData>
        </a:graphic>
      </p:graphicFrame>
      <p:sp>
        <p:nvSpPr>
          <p:cNvPr id="5" name="テキスト ボックス 4"/>
          <p:cNvSpPr txBox="1"/>
          <p:nvPr/>
        </p:nvSpPr>
        <p:spPr>
          <a:xfrm>
            <a:off x="611560" y="5445224"/>
            <a:ext cx="5112568" cy="830997"/>
          </a:xfrm>
          <a:prstGeom prst="rect">
            <a:avLst/>
          </a:prstGeom>
          <a:noFill/>
        </p:spPr>
        <p:txBody>
          <a:bodyPr wrap="square" rtlCol="0">
            <a:spAutoFit/>
          </a:bodyPr>
          <a:lstStyle/>
          <a:p>
            <a:r>
              <a:rPr lang="en-US" altLang="ja-JP" sz="2400" dirty="0">
                <a:solidFill>
                  <a:srgbClr val="002060"/>
                </a:solidFill>
                <a:effectLst>
                  <a:outerShdw blurRad="38100" dist="38100" dir="2700000" algn="tl">
                    <a:srgbClr val="000000">
                      <a:alpha val="43137"/>
                    </a:srgbClr>
                  </a:outerShdw>
                </a:effectLst>
              </a:rPr>
              <a:t>Curing conditions: 60 degrees, 7 days</a:t>
            </a:r>
          </a:p>
          <a:p>
            <a:r>
              <a:rPr lang="en-US" altLang="ja-JP" sz="2400" dirty="0">
                <a:solidFill>
                  <a:srgbClr val="002060"/>
                </a:solidFill>
                <a:effectLst>
                  <a:outerShdw blurRad="38100" dist="38100" dir="2700000" algn="tl">
                    <a:srgbClr val="000000">
                      <a:alpha val="43137"/>
                    </a:srgbClr>
                  </a:outerShdw>
                </a:effectLst>
              </a:rPr>
              <a:t>Test temperature: 20 degrees</a:t>
            </a:r>
            <a:endParaRPr kumimoji="1" lang="ja-JP" altLang="en-US" sz="2400" dirty="0">
              <a:solidFill>
                <a:srgbClr val="002060"/>
              </a:solidFill>
              <a:effectLst>
                <a:outerShdw blurRad="38100" dist="38100" dir="2700000" algn="tl">
                  <a:srgbClr val="000000">
                    <a:alpha val="43137"/>
                  </a:srgbClr>
                </a:outerShdw>
              </a:effectLst>
            </a:endParaRPr>
          </a:p>
        </p:txBody>
      </p:sp>
      <p:sp>
        <p:nvSpPr>
          <p:cNvPr id="2" name="正方形/長方形 1"/>
          <p:cNvSpPr/>
          <p:nvPr/>
        </p:nvSpPr>
        <p:spPr>
          <a:xfrm>
            <a:off x="2483768" y="4798313"/>
            <a:ext cx="2121093" cy="430887"/>
          </a:xfrm>
          <a:prstGeom prst="rect">
            <a:avLst/>
          </a:prstGeom>
          <a:solidFill>
            <a:schemeClr val="tx2">
              <a:lumMod val="20000"/>
              <a:lumOff val="80000"/>
            </a:schemeClr>
          </a:solidFill>
        </p:spPr>
        <p:txBody>
          <a:bodyPr wrap="none">
            <a:spAutoFit/>
          </a:bodyPr>
          <a:lstStyle/>
          <a:p>
            <a:r>
              <a:rPr lang="en-US" altLang="ja-JP" sz="2200" dirty="0">
                <a:solidFill>
                  <a:srgbClr val="002060"/>
                </a:solidFill>
                <a:effectLst>
                  <a:outerShdw blurRad="38100" dist="38100" dir="2700000" algn="tl">
                    <a:srgbClr val="000000">
                      <a:alpha val="43137"/>
                    </a:srgbClr>
                  </a:outerShdw>
                </a:effectLst>
              </a:rPr>
              <a:t>Standard product</a:t>
            </a:r>
            <a:endParaRPr lang="ja-JP" altLang="en-US" sz="2200" dirty="0">
              <a:solidFill>
                <a:srgbClr val="002060"/>
              </a:solidFill>
              <a:effectLst>
                <a:outerShdw blurRad="38100" dist="38100" dir="2700000" algn="tl">
                  <a:srgbClr val="000000">
                    <a:alpha val="43137"/>
                  </a:srgbClr>
                </a:outerShdw>
              </a:effectLst>
            </a:endParaRPr>
          </a:p>
        </p:txBody>
      </p:sp>
      <p:sp>
        <p:nvSpPr>
          <p:cNvPr id="6" name="正方形/長方形 5"/>
          <p:cNvSpPr/>
          <p:nvPr/>
        </p:nvSpPr>
        <p:spPr>
          <a:xfrm>
            <a:off x="5580112" y="4798313"/>
            <a:ext cx="2097049" cy="430887"/>
          </a:xfrm>
          <a:prstGeom prst="rect">
            <a:avLst/>
          </a:prstGeom>
          <a:solidFill>
            <a:schemeClr val="tx2">
              <a:lumMod val="20000"/>
              <a:lumOff val="80000"/>
            </a:schemeClr>
          </a:solidFill>
        </p:spPr>
        <p:txBody>
          <a:bodyPr wrap="none">
            <a:spAutoFit/>
          </a:bodyPr>
          <a:lstStyle/>
          <a:p>
            <a:r>
              <a:rPr lang="en-US" altLang="ja-JP" sz="2200" dirty="0">
                <a:solidFill>
                  <a:srgbClr val="002060"/>
                </a:solidFill>
                <a:effectLst>
                  <a:outerShdw blurRad="38100" dist="38100" dir="2700000" algn="tl">
                    <a:srgbClr val="000000">
                      <a:alpha val="43137"/>
                    </a:srgbClr>
                  </a:outerShdw>
                </a:effectLst>
              </a:rPr>
              <a:t>   Cold par mix   </a:t>
            </a:r>
            <a:endParaRPr lang="ja-JP" altLang="en-US" sz="2200" dirty="0">
              <a:solidFill>
                <a:srgbClr val="002060"/>
              </a:solidFill>
              <a:effectLst>
                <a:outerShdw blurRad="38100" dist="38100" dir="2700000" algn="tl">
                  <a:srgbClr val="000000">
                    <a:alpha val="43137"/>
                  </a:srgbClr>
                </a:outerShdw>
              </a:effectLst>
            </a:endParaRPr>
          </a:p>
        </p:txBody>
      </p:sp>
      <p:sp>
        <p:nvSpPr>
          <p:cNvPr id="3" name="正方形/長方形 2"/>
          <p:cNvSpPr/>
          <p:nvPr/>
        </p:nvSpPr>
        <p:spPr>
          <a:xfrm rot="-5400000">
            <a:off x="-742534" y="3228032"/>
            <a:ext cx="3281668" cy="400110"/>
          </a:xfrm>
          <a:prstGeom prst="rect">
            <a:avLst/>
          </a:prstGeom>
          <a:solidFill>
            <a:schemeClr val="tx2">
              <a:lumMod val="20000"/>
              <a:lumOff val="80000"/>
            </a:schemeClr>
          </a:solidFill>
        </p:spPr>
        <p:txBody>
          <a:bodyPr wrap="none">
            <a:spAutoFit/>
          </a:bodyPr>
          <a:lstStyle/>
          <a:p>
            <a:r>
              <a:rPr lang="en-US" altLang="ja-JP" sz="2000" dirty="0">
                <a:effectLst>
                  <a:outerShdw blurRad="38100" dist="38100" dir="2700000" algn="tl">
                    <a:srgbClr val="000000">
                      <a:alpha val="43137"/>
                    </a:srgbClr>
                  </a:outerShdw>
                </a:effectLst>
              </a:rPr>
              <a:t>Dynamic stability (pass / mm)</a:t>
            </a:r>
            <a:endParaRPr lang="ja-JP" altLang="en-US" sz="2000" dirty="0">
              <a:effectLst>
                <a:outerShdw blurRad="38100" dist="38100" dir="2700000" algn="tl">
                  <a:srgbClr val="000000">
                    <a:alpha val="43137"/>
                  </a:srgbClr>
                </a:outerShdw>
              </a:effectLst>
            </a:endParaRPr>
          </a:p>
        </p:txBody>
      </p:sp>
      <p:sp>
        <p:nvSpPr>
          <p:cNvPr id="7" name="スライド番号プレースホルダー 6">
            <a:extLst>
              <a:ext uri="{FF2B5EF4-FFF2-40B4-BE49-F238E27FC236}">
                <a16:creationId xmlns:a16="http://schemas.microsoft.com/office/drawing/2014/main" id="{EA97BEB7-A0A7-4257-94A5-25D7850A9B05}"/>
              </a:ext>
            </a:extLst>
          </p:cNvPr>
          <p:cNvSpPr>
            <a:spLocks noGrp="1"/>
          </p:cNvSpPr>
          <p:nvPr>
            <p:ph type="sldNum" sz="quarter" idx="12"/>
          </p:nvPr>
        </p:nvSpPr>
        <p:spPr>
          <a:xfrm>
            <a:off x="6987480" y="6248400"/>
            <a:ext cx="1905000" cy="457200"/>
          </a:xfrm>
        </p:spPr>
        <p:txBody>
          <a:bodyPr/>
          <a:lstStyle/>
          <a:p>
            <a:pPr>
              <a:defRPr/>
            </a:pPr>
            <a:fld id="{8598D169-7ED9-4CF2-8158-CBE4CAA14149}" type="slidenum">
              <a:rPr lang="en-US" altLang="ja-JP" smtClean="0">
                <a:effectLst>
                  <a:outerShdw blurRad="38100" dist="38100" dir="2700000" algn="tl">
                    <a:srgbClr val="000000">
                      <a:alpha val="43137"/>
                    </a:srgbClr>
                  </a:outerShdw>
                </a:effectLst>
              </a:rPr>
              <a:pPr>
                <a:defRPr/>
              </a:pPr>
              <a:t>17</a:t>
            </a:fld>
            <a:endParaRPr lang="en-US" altLang="ja-JP" dirty="0">
              <a:effectLst>
                <a:outerShdw blurRad="38100" dist="38100" dir="2700000" algn="tl">
                  <a:srgbClr val="000000">
                    <a:alpha val="43137"/>
                  </a:srgbClr>
                </a:outerShdw>
              </a:effectLst>
            </a:endParaRPr>
          </a:p>
        </p:txBody>
      </p:sp>
      <p:pic>
        <p:nvPicPr>
          <p:cNvPr id="9" name="Picture 4">
            <a:extLst>
              <a:ext uri="{FF2B5EF4-FFF2-40B4-BE49-F238E27FC236}">
                <a16:creationId xmlns:a16="http://schemas.microsoft.com/office/drawing/2014/main" id="{713ADB42-766D-4A3E-AA89-0BA82E7E13C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832005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68896" y="260647"/>
            <a:ext cx="8784976" cy="584775"/>
          </a:xfrm>
          <a:prstGeom prst="rect">
            <a:avLst/>
          </a:prstGeom>
          <a:noFill/>
        </p:spPr>
        <p:txBody>
          <a:bodyPr wrap="square" rtlCol="0">
            <a:spAutoFit/>
          </a:bodyPr>
          <a:lstStyle/>
          <a:p>
            <a:pPr algn="ctr"/>
            <a:r>
              <a:rPr lang="en-US" altLang="ja-JP" sz="3200" dirty="0">
                <a:solidFill>
                  <a:srgbClr val="FF0000"/>
                </a:solidFill>
                <a:effectLst>
                  <a:outerShdw blurRad="38100" dist="38100" dir="2700000" algn="tl">
                    <a:srgbClr val="000000">
                      <a:alpha val="43137"/>
                    </a:srgbClr>
                  </a:outerShdw>
                </a:effectLst>
                <a:latin typeface="+mj-lt"/>
                <a:ea typeface="+mj-ea"/>
              </a:rPr>
              <a:t>Field comparison test of cold temperature mixture</a:t>
            </a:r>
            <a:endParaRPr kumimoji="1" lang="ja-JP" altLang="en-US" sz="3200" dirty="0">
              <a:solidFill>
                <a:srgbClr val="FF0000"/>
              </a:solidFill>
              <a:effectLst>
                <a:outerShdw blurRad="38100" dist="38100" dir="2700000" algn="tl">
                  <a:srgbClr val="000000">
                    <a:alpha val="43137"/>
                  </a:srgbClr>
                </a:outerShdw>
              </a:effectLst>
              <a:latin typeface="+mj-lt"/>
              <a:ea typeface="+mj-ea"/>
            </a:endParaRPr>
          </a:p>
        </p:txBody>
      </p:sp>
      <p:sp>
        <p:nvSpPr>
          <p:cNvPr id="6" name="スライド番号プレースホルダー 5"/>
          <p:cNvSpPr>
            <a:spLocks noGrp="1"/>
          </p:cNvSpPr>
          <p:nvPr>
            <p:ph type="sldNum" sz="quarter" idx="12"/>
          </p:nvPr>
        </p:nvSpPr>
        <p:spPr>
          <a:xfrm>
            <a:off x="8238767" y="6381328"/>
            <a:ext cx="762000" cy="365125"/>
          </a:xfrm>
        </p:spPr>
        <p:txBody>
          <a:bodyPr/>
          <a:lstStyle/>
          <a:p>
            <a:fld id="{EDCD17A1-9268-4838-BE22-066C6F319E73}" type="slidenum">
              <a:rPr kumimoji="1" lang="ja-JP" altLang="en-US" sz="1600" smtClean="0">
                <a:effectLst>
                  <a:outerShdw blurRad="38100" dist="38100" dir="2700000" algn="tl">
                    <a:srgbClr val="000000">
                      <a:alpha val="43137"/>
                    </a:srgbClr>
                  </a:outerShdw>
                </a:effectLst>
              </a:rPr>
              <a:t>18</a:t>
            </a:fld>
            <a:endParaRPr kumimoji="1" lang="ja-JP" altLang="en-US" sz="1600" dirty="0">
              <a:effectLst>
                <a:outerShdw blurRad="38100" dist="38100" dir="2700000" algn="tl">
                  <a:srgbClr val="000000">
                    <a:alpha val="43137"/>
                  </a:srgbClr>
                </a:outerShdw>
              </a:effectLst>
            </a:endParaRPr>
          </a:p>
        </p:txBody>
      </p:sp>
      <p:sp>
        <p:nvSpPr>
          <p:cNvPr id="14" name="テキスト ボックス 13"/>
          <p:cNvSpPr txBox="1"/>
          <p:nvPr/>
        </p:nvSpPr>
        <p:spPr>
          <a:xfrm>
            <a:off x="168897" y="5877271"/>
            <a:ext cx="6131296" cy="830997"/>
          </a:xfrm>
          <a:prstGeom prst="rect">
            <a:avLst/>
          </a:prstGeom>
          <a:noFill/>
        </p:spPr>
        <p:txBody>
          <a:bodyPr wrap="square" rtlCol="0">
            <a:spAutoFit/>
          </a:bodyPr>
          <a:lstStyle/>
          <a:p>
            <a:r>
              <a:rPr lang="en-US" altLang="ja-JP" sz="2400"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Field comparison test : March 27, 2014</a:t>
            </a:r>
          </a:p>
          <a:p>
            <a:r>
              <a:rPr lang="en-US" altLang="ja-JP" sz="2400"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NEXCO Hokuriku Expressway, </a:t>
            </a:r>
            <a:r>
              <a:rPr lang="en-US" altLang="ja-JP" sz="2400" dirty="0" err="1">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AmaGozen</a:t>
            </a:r>
            <a:r>
              <a:rPr lang="en-US" altLang="ja-JP" sz="2400"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 SA</a:t>
            </a:r>
            <a:endParaRPr kumimoji="1" lang="ja-JP" altLang="en-US" sz="2400"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endParaRP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1" y="1052736"/>
            <a:ext cx="2808312" cy="2106234"/>
          </a:xfrm>
          <a:prstGeom prst="rect">
            <a:avLst/>
          </a:prstGeom>
        </p:spPr>
      </p:pic>
      <p:pic>
        <p:nvPicPr>
          <p:cNvPr id="29" name="図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2" y="3429000"/>
            <a:ext cx="2808312" cy="2106234"/>
          </a:xfrm>
          <a:prstGeom prst="rect">
            <a:avLst/>
          </a:prstGeom>
        </p:spPr>
      </p:pic>
      <p:sp>
        <p:nvSpPr>
          <p:cNvPr id="32" name="テキスト ボックス 31"/>
          <p:cNvSpPr txBox="1"/>
          <p:nvPr/>
        </p:nvSpPr>
        <p:spPr>
          <a:xfrm>
            <a:off x="256060" y="2758860"/>
            <a:ext cx="2803773" cy="400110"/>
          </a:xfrm>
          <a:prstGeom prst="rect">
            <a:avLst/>
          </a:prstGeom>
          <a:noFill/>
        </p:spPr>
        <p:txBody>
          <a:bodyPr wrap="square" rtlCol="0">
            <a:spAutoFit/>
          </a:bodyPr>
          <a:lstStyle/>
          <a:p>
            <a:pPr algn="ctr"/>
            <a:r>
              <a:rPr kumimoji="1" lang="en-US" altLang="ja-JP" sz="2000" b="1" dirty="0">
                <a:solidFill>
                  <a:schemeClr val="accent2">
                    <a:lumMod val="90000"/>
                  </a:schemeClr>
                </a:solidFill>
                <a:latin typeface="ＭＳ Ｐゴシック" panose="020B0600070205080204" pitchFamily="50" charset="-128"/>
                <a:ea typeface="ＭＳ Ｐゴシック" panose="020B0600070205080204" pitchFamily="50" charset="-128"/>
              </a:rPr>
              <a:t>1000×1000×30mm</a:t>
            </a:r>
            <a:endParaRPr kumimoji="1" lang="ja-JP" altLang="en-US" sz="2000" b="1" dirty="0">
              <a:solidFill>
                <a:schemeClr val="accent2">
                  <a:lumMod val="90000"/>
                </a:schemeClr>
              </a:solidFill>
              <a:latin typeface="ＭＳ Ｐゴシック" panose="020B0600070205080204" pitchFamily="50" charset="-128"/>
              <a:ea typeface="ＭＳ Ｐゴシック" panose="020B0600070205080204" pitchFamily="50" charset="-128"/>
            </a:endParaRPr>
          </a:p>
        </p:txBody>
      </p:sp>
      <p:sp>
        <p:nvSpPr>
          <p:cNvPr id="34" name="テキスト ボックス 33"/>
          <p:cNvSpPr txBox="1"/>
          <p:nvPr/>
        </p:nvSpPr>
        <p:spPr>
          <a:xfrm>
            <a:off x="251521" y="5135124"/>
            <a:ext cx="2808313" cy="400110"/>
          </a:xfrm>
          <a:prstGeom prst="rect">
            <a:avLst/>
          </a:prstGeom>
          <a:noFill/>
        </p:spPr>
        <p:txBody>
          <a:bodyPr wrap="square" rtlCol="0">
            <a:spAutoFit/>
          </a:bodyPr>
          <a:lstStyle/>
          <a:p>
            <a:pPr algn="ctr"/>
            <a:r>
              <a:rPr lang="en-US" altLang="ja-JP" sz="2000" b="1" dirty="0">
                <a:solidFill>
                  <a:schemeClr val="accent2">
                    <a:lumMod val="90000"/>
                  </a:schemeClr>
                </a:solidFill>
                <a:latin typeface="ＭＳ Ｐゴシック" panose="020B0600070205080204" pitchFamily="50" charset="-128"/>
                <a:ea typeface="ＭＳ Ｐゴシック" panose="020B0600070205080204" pitchFamily="50" charset="-128"/>
              </a:rPr>
              <a:t>Compact with plate</a:t>
            </a:r>
            <a:endParaRPr kumimoji="1" lang="ja-JP" altLang="en-US" sz="2000" b="1" dirty="0">
              <a:solidFill>
                <a:schemeClr val="accent2">
                  <a:lumMod val="90000"/>
                </a:schemeClr>
              </a:solidFill>
              <a:latin typeface="ＭＳ Ｐゴシック" panose="020B0600070205080204" pitchFamily="50" charset="-128"/>
              <a:ea typeface="ＭＳ Ｐゴシック" panose="020B0600070205080204" pitchFamily="50" charset="-128"/>
            </a:endParaRPr>
          </a:p>
        </p:txBody>
      </p:sp>
      <p:pic>
        <p:nvPicPr>
          <p:cNvPr id="15" name="図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8073" y="3429000"/>
            <a:ext cx="2784087" cy="2088065"/>
          </a:xfrm>
          <a:prstGeom prst="rect">
            <a:avLst/>
          </a:prstGeom>
        </p:spPr>
      </p:pic>
      <p:pic>
        <p:nvPicPr>
          <p:cNvPr id="16" name="図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5112" y="3429000"/>
            <a:ext cx="2784086" cy="2088065"/>
          </a:xfrm>
          <a:prstGeom prst="rect">
            <a:avLst/>
          </a:prstGeom>
        </p:spPr>
      </p:pic>
      <p:pic>
        <p:nvPicPr>
          <p:cNvPr id="17" name="図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5111" y="1052736"/>
            <a:ext cx="2769971" cy="2077479"/>
          </a:xfrm>
          <a:prstGeom prst="rect">
            <a:avLst/>
          </a:prstGeom>
        </p:spPr>
      </p:pic>
      <p:pic>
        <p:nvPicPr>
          <p:cNvPr id="18" name="図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42187" y="1052736"/>
            <a:ext cx="2769973" cy="2077479"/>
          </a:xfrm>
          <a:prstGeom prst="rect">
            <a:avLst/>
          </a:prstGeom>
        </p:spPr>
      </p:pic>
      <p:sp>
        <p:nvSpPr>
          <p:cNvPr id="19" name="テキスト ボックス 18"/>
          <p:cNvSpPr txBox="1"/>
          <p:nvPr/>
        </p:nvSpPr>
        <p:spPr>
          <a:xfrm>
            <a:off x="3242187" y="980728"/>
            <a:ext cx="2769973" cy="461665"/>
          </a:xfrm>
          <a:prstGeom prst="rect">
            <a:avLst/>
          </a:prstGeom>
          <a:noFill/>
        </p:spPr>
        <p:txBody>
          <a:bodyPr wrap="square" rtlCol="0">
            <a:spAutoFit/>
          </a:bodyPr>
          <a:lstStyle/>
          <a:p>
            <a:pPr algn="ctr"/>
            <a:r>
              <a:rPr lang="en-US" altLang="ja-JP" sz="2400" b="1" dirty="0">
                <a:solidFill>
                  <a:schemeClr val="tx2"/>
                </a:solidFill>
                <a:latin typeface="ＭＳ Ｐゴシック" panose="020B0600070205080204" pitchFamily="50" charset="-128"/>
                <a:ea typeface="ＭＳ Ｐゴシック" panose="020B0600070205080204" pitchFamily="50" charset="-128"/>
              </a:rPr>
              <a:t>【</a:t>
            </a:r>
            <a:r>
              <a:rPr lang="en-US" altLang="ja-JP" sz="2400" b="1" dirty="0" err="1">
                <a:solidFill>
                  <a:schemeClr val="tx2"/>
                </a:solidFill>
                <a:latin typeface="ＭＳ Ｐゴシック" panose="020B0600070205080204" pitchFamily="50" charset="-128"/>
                <a:ea typeface="ＭＳ Ｐゴシック" panose="020B0600070205080204" pitchFamily="50" charset="-128"/>
              </a:rPr>
              <a:t>Nebel</a:t>
            </a:r>
            <a:r>
              <a:rPr kumimoji="1" lang="en-US" altLang="ja-JP" sz="2400" b="1" dirty="0">
                <a:solidFill>
                  <a:schemeClr val="tx2"/>
                </a:solidFill>
                <a:latin typeface="ＭＳ Ｐゴシック" panose="020B0600070205080204" pitchFamily="50" charset="-128"/>
                <a:ea typeface="ＭＳ Ｐゴシック" panose="020B0600070205080204" pitchFamily="50" charset="-128"/>
              </a:rPr>
              <a:t>】</a:t>
            </a:r>
            <a:endParaRPr kumimoji="1" lang="ja-JP" altLang="en-US" sz="2400" b="1" dirty="0">
              <a:solidFill>
                <a:schemeClr val="tx2"/>
              </a:solidFill>
              <a:latin typeface="ＭＳ Ｐゴシック" panose="020B0600070205080204" pitchFamily="50" charset="-128"/>
              <a:ea typeface="ＭＳ Ｐゴシック" panose="020B0600070205080204" pitchFamily="50" charset="-128"/>
            </a:endParaRPr>
          </a:p>
        </p:txBody>
      </p:sp>
      <p:sp>
        <p:nvSpPr>
          <p:cNvPr id="20" name="テキスト ボックス 19"/>
          <p:cNvSpPr txBox="1"/>
          <p:nvPr/>
        </p:nvSpPr>
        <p:spPr>
          <a:xfrm>
            <a:off x="6176652" y="980728"/>
            <a:ext cx="2792546" cy="461665"/>
          </a:xfrm>
          <a:prstGeom prst="rect">
            <a:avLst/>
          </a:prstGeom>
          <a:noFill/>
        </p:spPr>
        <p:txBody>
          <a:bodyPr wrap="square" rtlCol="0">
            <a:spAutoFit/>
          </a:bodyPr>
          <a:lstStyle/>
          <a:p>
            <a:pPr algn="ctr"/>
            <a:r>
              <a:rPr kumimoji="1" lang="en-US" altLang="ja-JP" sz="2400" b="1" dirty="0">
                <a:solidFill>
                  <a:schemeClr val="tx2"/>
                </a:solidFill>
                <a:latin typeface="ＭＳ Ｐゴシック" panose="020B0600070205080204" pitchFamily="50" charset="-128"/>
                <a:ea typeface="ＭＳ Ｐゴシック" panose="020B0600070205080204" pitchFamily="50" charset="-128"/>
              </a:rPr>
              <a:t>【Mild patch】</a:t>
            </a:r>
            <a:endParaRPr kumimoji="1" lang="ja-JP" altLang="en-US" sz="2400" b="1" dirty="0">
              <a:solidFill>
                <a:schemeClr val="tx2"/>
              </a:solidFill>
              <a:latin typeface="ＭＳ Ｐゴシック" panose="020B0600070205080204" pitchFamily="50" charset="-128"/>
              <a:ea typeface="ＭＳ Ｐゴシック" panose="020B0600070205080204" pitchFamily="50" charset="-128"/>
            </a:endParaRPr>
          </a:p>
        </p:txBody>
      </p:sp>
      <p:sp>
        <p:nvSpPr>
          <p:cNvPr id="21" name="テキスト ボックス 20"/>
          <p:cNvSpPr txBox="1"/>
          <p:nvPr/>
        </p:nvSpPr>
        <p:spPr>
          <a:xfrm>
            <a:off x="6185111" y="3428256"/>
            <a:ext cx="2825145" cy="461665"/>
          </a:xfrm>
          <a:prstGeom prst="rect">
            <a:avLst/>
          </a:prstGeom>
          <a:noFill/>
        </p:spPr>
        <p:txBody>
          <a:bodyPr wrap="square" rtlCol="0">
            <a:spAutoFit/>
          </a:bodyPr>
          <a:lstStyle/>
          <a:p>
            <a:pPr algn="ctr"/>
            <a:r>
              <a:rPr kumimoji="1" lang="en-US" altLang="ja-JP" sz="2400" b="1" dirty="0">
                <a:solidFill>
                  <a:schemeClr val="tx2"/>
                </a:solidFill>
                <a:latin typeface="ＭＳ Ｐゴシック" panose="020B0600070205080204" pitchFamily="50" charset="-128"/>
                <a:ea typeface="ＭＳ Ｐゴシック" panose="020B0600070205080204" pitchFamily="50" charset="-128"/>
              </a:rPr>
              <a:t>【Cold par mix】</a:t>
            </a:r>
            <a:endParaRPr kumimoji="1" lang="ja-JP" altLang="en-US" sz="2400" b="1" dirty="0">
              <a:solidFill>
                <a:schemeClr val="tx2"/>
              </a:solidFill>
              <a:latin typeface="ＭＳ Ｐゴシック" panose="020B0600070205080204" pitchFamily="50" charset="-128"/>
              <a:ea typeface="ＭＳ Ｐゴシック" panose="020B0600070205080204" pitchFamily="50" charset="-128"/>
            </a:endParaRPr>
          </a:p>
        </p:txBody>
      </p:sp>
      <p:sp>
        <p:nvSpPr>
          <p:cNvPr id="22" name="テキスト ボックス 21"/>
          <p:cNvSpPr txBox="1"/>
          <p:nvPr/>
        </p:nvSpPr>
        <p:spPr>
          <a:xfrm>
            <a:off x="3226535" y="3418732"/>
            <a:ext cx="2785625" cy="461665"/>
          </a:xfrm>
          <a:prstGeom prst="rect">
            <a:avLst/>
          </a:prstGeom>
          <a:noFill/>
        </p:spPr>
        <p:txBody>
          <a:bodyPr wrap="square" rtlCol="0">
            <a:spAutoFit/>
          </a:bodyPr>
          <a:lstStyle/>
          <a:p>
            <a:pPr algn="ctr"/>
            <a:r>
              <a:rPr lang="en-US" altLang="ja-JP" sz="2400" b="1" dirty="0">
                <a:solidFill>
                  <a:schemeClr val="tx2"/>
                </a:solidFill>
                <a:latin typeface="ＭＳ Ｐゴシック" panose="020B0600070205080204" pitchFamily="50" charset="-128"/>
                <a:ea typeface="ＭＳ Ｐゴシック" panose="020B0600070205080204" pitchFamily="50" charset="-128"/>
              </a:rPr>
              <a:t>【Orange patch】</a:t>
            </a:r>
            <a:endParaRPr kumimoji="1" lang="ja-JP" altLang="en-US" sz="2400" b="1" dirty="0">
              <a:solidFill>
                <a:schemeClr val="tx2"/>
              </a:solidFill>
              <a:latin typeface="ＭＳ Ｐゴシック" panose="020B0600070205080204" pitchFamily="50" charset="-128"/>
              <a:ea typeface="ＭＳ Ｐゴシック" panose="020B0600070205080204" pitchFamily="50" charset="-128"/>
            </a:endParaRPr>
          </a:p>
        </p:txBody>
      </p:sp>
      <p:sp>
        <p:nvSpPr>
          <p:cNvPr id="23" name="テキスト ボックス 22"/>
          <p:cNvSpPr txBox="1"/>
          <p:nvPr/>
        </p:nvSpPr>
        <p:spPr>
          <a:xfrm>
            <a:off x="3242187" y="2740858"/>
            <a:ext cx="2769973" cy="400110"/>
          </a:xfrm>
          <a:prstGeom prst="rect">
            <a:avLst/>
          </a:prstGeom>
          <a:noFill/>
        </p:spPr>
        <p:txBody>
          <a:bodyPr wrap="square" rtlCol="0">
            <a:spAutoFit/>
          </a:bodyPr>
          <a:lstStyle/>
          <a:p>
            <a:pPr algn="ctr"/>
            <a:r>
              <a:rPr lang="en-US" altLang="ja-JP" sz="2000" dirty="0">
                <a:solidFill>
                  <a:schemeClr val="accent2">
                    <a:lumMod val="50000"/>
                  </a:schemeClr>
                </a:solidFill>
                <a:effectLst>
                  <a:outerShdw blurRad="38100" dist="38100" dir="2700000" algn="tl">
                    <a:srgbClr val="000000">
                      <a:alpha val="43137"/>
                    </a:srgbClr>
                  </a:outerShdw>
                </a:effectLst>
                <a:latin typeface="+mn-lt"/>
                <a:ea typeface="ＭＳ Ｐゴシック" panose="020B0600070205080204" pitchFamily="50" charset="-128"/>
              </a:rPr>
              <a:t>Settlement in the 1 week</a:t>
            </a:r>
            <a:endParaRPr kumimoji="1" lang="ja-JP" altLang="en-US" sz="2000" dirty="0">
              <a:solidFill>
                <a:schemeClr val="accent2">
                  <a:lumMod val="50000"/>
                </a:schemeClr>
              </a:solidFill>
              <a:effectLst>
                <a:outerShdw blurRad="38100" dist="38100" dir="2700000" algn="tl">
                  <a:srgbClr val="000000">
                    <a:alpha val="43137"/>
                  </a:srgbClr>
                </a:outerShdw>
              </a:effectLst>
              <a:latin typeface="+mn-lt"/>
              <a:ea typeface="ＭＳ Ｐゴシック" panose="020B0600070205080204" pitchFamily="50" charset="-128"/>
            </a:endParaRPr>
          </a:p>
        </p:txBody>
      </p:sp>
      <p:sp>
        <p:nvSpPr>
          <p:cNvPr id="24" name="テキスト ボックス 23"/>
          <p:cNvSpPr txBox="1"/>
          <p:nvPr/>
        </p:nvSpPr>
        <p:spPr>
          <a:xfrm>
            <a:off x="6161645" y="2492896"/>
            <a:ext cx="2792227" cy="707886"/>
          </a:xfrm>
          <a:prstGeom prst="rect">
            <a:avLst/>
          </a:prstGeom>
          <a:noFill/>
        </p:spPr>
        <p:txBody>
          <a:bodyPr wrap="square" rtlCol="0">
            <a:spAutoFit/>
          </a:bodyPr>
          <a:lstStyle/>
          <a:p>
            <a:pPr algn="ctr"/>
            <a:r>
              <a:rPr lang="en-US" altLang="ja-JP" sz="2000" dirty="0">
                <a:solidFill>
                  <a:schemeClr val="accent2">
                    <a:lumMod val="50000"/>
                  </a:schemeClr>
                </a:solidFill>
                <a:effectLst>
                  <a:outerShdw blurRad="38100" dist="38100" dir="2700000" algn="tl">
                    <a:srgbClr val="000000">
                      <a:alpha val="43137"/>
                    </a:srgbClr>
                  </a:outerShdw>
                </a:effectLst>
                <a:latin typeface="+mn-lt"/>
                <a:ea typeface="ＭＳ Ｐゴシック" panose="020B0600070205080204" pitchFamily="50" charset="-128"/>
              </a:rPr>
              <a:t>Aggregate scattering in the 2nd week</a:t>
            </a:r>
            <a:endParaRPr kumimoji="1" lang="ja-JP" altLang="en-US" sz="2000" dirty="0">
              <a:solidFill>
                <a:schemeClr val="accent2">
                  <a:lumMod val="50000"/>
                </a:schemeClr>
              </a:solidFill>
              <a:effectLst>
                <a:outerShdw blurRad="38100" dist="38100" dir="2700000" algn="tl">
                  <a:srgbClr val="000000">
                    <a:alpha val="43137"/>
                  </a:srgbClr>
                </a:outerShdw>
              </a:effectLst>
              <a:latin typeface="+mn-lt"/>
              <a:ea typeface="ＭＳ Ｐゴシック" panose="020B0600070205080204" pitchFamily="50" charset="-128"/>
            </a:endParaRPr>
          </a:p>
        </p:txBody>
      </p:sp>
      <p:sp>
        <p:nvSpPr>
          <p:cNvPr id="25" name="テキスト ボックス 24"/>
          <p:cNvSpPr txBox="1"/>
          <p:nvPr/>
        </p:nvSpPr>
        <p:spPr>
          <a:xfrm>
            <a:off x="3226535" y="5055400"/>
            <a:ext cx="2785625" cy="461665"/>
          </a:xfrm>
          <a:prstGeom prst="rect">
            <a:avLst/>
          </a:prstGeom>
          <a:noFill/>
        </p:spPr>
        <p:txBody>
          <a:bodyPr wrap="square" rtlCol="0">
            <a:spAutoFit/>
          </a:bodyPr>
          <a:lstStyle/>
          <a:p>
            <a:pPr algn="ctr"/>
            <a:r>
              <a:rPr lang="en-US" altLang="ja-JP" sz="2400" dirty="0">
                <a:solidFill>
                  <a:srgbClr val="FFFF00"/>
                </a:solidFill>
                <a:effectLst>
                  <a:outerShdw blurRad="38100" dist="38100" dir="2700000" algn="tl">
                    <a:srgbClr val="000000">
                      <a:alpha val="43137"/>
                    </a:srgbClr>
                  </a:outerShdw>
                </a:effectLst>
                <a:latin typeface="+mn-lt"/>
                <a:ea typeface="ＭＳ Ｐゴシック" panose="020B0600070205080204" pitchFamily="50" charset="-128"/>
              </a:rPr>
              <a:t>Good condition</a:t>
            </a:r>
            <a:endParaRPr kumimoji="1" lang="ja-JP" altLang="en-US" sz="2400" dirty="0">
              <a:solidFill>
                <a:srgbClr val="FFFF00"/>
              </a:solidFill>
              <a:effectLst>
                <a:outerShdw blurRad="38100" dist="38100" dir="2700000" algn="tl">
                  <a:srgbClr val="000000">
                    <a:alpha val="43137"/>
                  </a:srgbClr>
                </a:outerShdw>
              </a:effectLst>
              <a:latin typeface="+mn-lt"/>
              <a:ea typeface="ＭＳ Ｐゴシック" panose="020B0600070205080204" pitchFamily="50" charset="-128"/>
            </a:endParaRPr>
          </a:p>
        </p:txBody>
      </p:sp>
      <p:sp>
        <p:nvSpPr>
          <p:cNvPr id="26" name="テキスト ボックス 25"/>
          <p:cNvSpPr txBox="1"/>
          <p:nvPr/>
        </p:nvSpPr>
        <p:spPr>
          <a:xfrm>
            <a:off x="6129936" y="5055399"/>
            <a:ext cx="2880320" cy="461665"/>
          </a:xfrm>
          <a:prstGeom prst="rect">
            <a:avLst/>
          </a:prstGeom>
          <a:noFill/>
        </p:spPr>
        <p:txBody>
          <a:bodyPr wrap="square" rtlCol="0">
            <a:spAutoFit/>
          </a:bodyPr>
          <a:lstStyle/>
          <a:p>
            <a:pPr algn="ctr"/>
            <a:r>
              <a:rPr lang="en-US" altLang="ja-JP" sz="2400" dirty="0">
                <a:solidFill>
                  <a:srgbClr val="FFFF00"/>
                </a:solidFill>
                <a:effectLst>
                  <a:outerShdw blurRad="38100" dist="38100" dir="2700000" algn="tl">
                    <a:srgbClr val="000000">
                      <a:alpha val="43137"/>
                    </a:srgbClr>
                  </a:outerShdw>
                </a:effectLst>
                <a:latin typeface="+mn-lt"/>
                <a:ea typeface="ＭＳ Ｐゴシック" panose="020B0600070205080204" pitchFamily="50" charset="-128"/>
              </a:rPr>
              <a:t>Good condition</a:t>
            </a:r>
          </a:p>
        </p:txBody>
      </p:sp>
      <p:pic>
        <p:nvPicPr>
          <p:cNvPr id="27" name="Picture 4">
            <a:extLst>
              <a:ext uri="{FF2B5EF4-FFF2-40B4-BE49-F238E27FC236}">
                <a16:creationId xmlns:a16="http://schemas.microsoft.com/office/drawing/2014/main" id="{497A7CCD-1DB5-476C-83F0-A507BF2FB56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4749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a:xfrm>
            <a:off x="8238767" y="6381328"/>
            <a:ext cx="762000" cy="365125"/>
          </a:xfrm>
        </p:spPr>
        <p:txBody>
          <a:bodyPr/>
          <a:lstStyle/>
          <a:p>
            <a:fld id="{EDCD17A1-9268-4838-BE22-066C6F319E73}" type="slidenum">
              <a:rPr kumimoji="1" lang="ja-JP" altLang="en-US" sz="1600" b="1" smtClean="0">
                <a:effectLst>
                  <a:outerShdw blurRad="38100" dist="38100" dir="2700000" algn="tl">
                    <a:srgbClr val="000000">
                      <a:alpha val="43137"/>
                    </a:srgbClr>
                  </a:outerShdw>
                </a:effectLst>
              </a:rPr>
              <a:t>19</a:t>
            </a:fld>
            <a:endParaRPr kumimoji="1" lang="ja-JP" altLang="en-US" sz="1600" b="1" dirty="0">
              <a:effectLst>
                <a:outerShdw blurRad="38100" dist="38100" dir="2700000" algn="tl">
                  <a:srgbClr val="000000">
                    <a:alpha val="43137"/>
                  </a:srgbClr>
                </a:outerShdw>
              </a:effectLst>
            </a:endParaRPr>
          </a:p>
        </p:txBody>
      </p:sp>
      <p:sp>
        <p:nvSpPr>
          <p:cNvPr id="25" name="テキスト ボックス 24"/>
          <p:cNvSpPr txBox="1"/>
          <p:nvPr/>
        </p:nvSpPr>
        <p:spPr>
          <a:xfrm>
            <a:off x="2286467" y="764704"/>
            <a:ext cx="4346135" cy="584775"/>
          </a:xfrm>
          <a:prstGeom prst="rect">
            <a:avLst/>
          </a:prstGeom>
          <a:noFill/>
        </p:spPr>
        <p:txBody>
          <a:bodyPr wrap="square" rtlCol="0">
            <a:spAutoFit/>
          </a:bodyPr>
          <a:lstStyle/>
          <a:p>
            <a:pPr algn="ctr"/>
            <a:r>
              <a:rPr lang="en-US" altLang="ja-JP" sz="3200" b="1" dirty="0">
                <a:solidFill>
                  <a:schemeClr val="accent2">
                    <a:lumMod val="50000"/>
                  </a:schemeClr>
                </a:solidFill>
                <a:effectLst>
                  <a:outerShdw blurRad="38100" dist="38100" dir="2700000" algn="tl">
                    <a:srgbClr val="000000">
                      <a:alpha val="43137"/>
                    </a:srgbClr>
                  </a:outerShdw>
                </a:effectLst>
                <a:latin typeface="+mj-lt"/>
                <a:ea typeface="ＭＳ Ｐゴシック" panose="020B0600070205080204" pitchFamily="50" charset="-128"/>
              </a:rPr>
              <a:t>1 year after service</a:t>
            </a:r>
            <a:endParaRPr kumimoji="1" lang="ja-JP" altLang="en-US" sz="3200" b="1" dirty="0">
              <a:solidFill>
                <a:schemeClr val="accent2">
                  <a:lumMod val="50000"/>
                </a:schemeClr>
              </a:solidFill>
              <a:effectLst>
                <a:outerShdw blurRad="38100" dist="38100" dir="2700000" algn="tl">
                  <a:srgbClr val="000000">
                    <a:alpha val="43137"/>
                  </a:srgbClr>
                </a:outerShdw>
              </a:effectLst>
              <a:latin typeface="+mj-lt"/>
              <a:ea typeface="ＭＳ Ｐゴシック" panose="020B0600070205080204" pitchFamily="50" charset="-128"/>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962" y="1844824"/>
            <a:ext cx="4278671" cy="3209003"/>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861972"/>
            <a:ext cx="4208016" cy="3156012"/>
          </a:xfrm>
          <a:prstGeom prst="rect">
            <a:avLst/>
          </a:prstGeom>
        </p:spPr>
      </p:pic>
      <p:sp>
        <p:nvSpPr>
          <p:cNvPr id="20" name="テキスト ボックス 19"/>
          <p:cNvSpPr txBox="1"/>
          <p:nvPr/>
        </p:nvSpPr>
        <p:spPr>
          <a:xfrm>
            <a:off x="3334035" y="3645024"/>
            <a:ext cx="1381981" cy="646331"/>
          </a:xfrm>
          <a:prstGeom prst="rect">
            <a:avLst/>
          </a:prstGeom>
          <a:noFill/>
        </p:spPr>
        <p:txBody>
          <a:bodyPr wrap="square" rtlCol="0">
            <a:spAutoFit/>
          </a:bodyPr>
          <a:lstStyle/>
          <a:p>
            <a:r>
              <a:rPr lang="en-US" altLang="ja-JP" dirty="0">
                <a:solidFill>
                  <a:srgbClr val="FFFF00"/>
                </a:solidFill>
                <a:effectLst>
                  <a:outerShdw blurRad="38100" dist="38100" dir="2700000" algn="tl">
                    <a:srgbClr val="000000">
                      <a:alpha val="43137"/>
                    </a:srgbClr>
                  </a:outerShdw>
                </a:effectLst>
                <a:latin typeface="+mn-lt"/>
                <a:ea typeface="ＭＳ Ｐゴシック" panose="020B0600070205080204" pitchFamily="50" charset="-128"/>
              </a:rPr>
              <a:t>Flow and settlement</a:t>
            </a:r>
            <a:endParaRPr kumimoji="1" lang="ja-JP" altLang="en-US" dirty="0">
              <a:solidFill>
                <a:srgbClr val="FFFF00"/>
              </a:solidFill>
              <a:effectLst>
                <a:outerShdw blurRad="38100" dist="38100" dir="2700000" algn="tl">
                  <a:srgbClr val="000000">
                    <a:alpha val="43137"/>
                  </a:srgbClr>
                </a:outerShdw>
              </a:effectLst>
              <a:latin typeface="+mn-lt"/>
              <a:ea typeface="ＭＳ Ｐゴシック" panose="020B0600070205080204" pitchFamily="50" charset="-128"/>
            </a:endParaRPr>
          </a:p>
        </p:txBody>
      </p:sp>
      <p:sp>
        <p:nvSpPr>
          <p:cNvPr id="23" name="テキスト ボックス 22"/>
          <p:cNvSpPr txBox="1"/>
          <p:nvPr/>
        </p:nvSpPr>
        <p:spPr>
          <a:xfrm>
            <a:off x="1803367" y="2000546"/>
            <a:ext cx="2104766" cy="615553"/>
          </a:xfrm>
          <a:prstGeom prst="rect">
            <a:avLst/>
          </a:prstGeom>
          <a:noFill/>
        </p:spPr>
        <p:txBody>
          <a:bodyPr wrap="square" rtlCol="0">
            <a:spAutoFit/>
          </a:bodyPr>
          <a:lstStyle/>
          <a:p>
            <a:pPr algn="r"/>
            <a:r>
              <a:rPr lang="en-US" altLang="ja-JP" dirty="0">
                <a:solidFill>
                  <a:srgbClr val="FFFF00"/>
                </a:solidFill>
                <a:effectLst>
                  <a:outerShdw blurRad="38100" dist="38100" dir="2700000" algn="tl">
                    <a:srgbClr val="000000">
                      <a:alpha val="43137"/>
                    </a:srgbClr>
                  </a:outerShdw>
                </a:effectLst>
                <a:latin typeface="+mn-lt"/>
                <a:ea typeface="ＭＳ Ｐゴシック" panose="020B0600070205080204" pitchFamily="50" charset="-128"/>
              </a:rPr>
              <a:t>Aggregate</a:t>
            </a:r>
            <a:r>
              <a:rPr lang="en-US" altLang="ja-JP" sz="1600" dirty="0">
                <a:solidFill>
                  <a:srgbClr val="FFFF00"/>
                </a:solidFill>
                <a:effectLst>
                  <a:outerShdw blurRad="38100" dist="38100" dir="2700000" algn="tl">
                    <a:srgbClr val="000000">
                      <a:alpha val="43137"/>
                    </a:srgbClr>
                  </a:outerShdw>
                </a:effectLst>
                <a:latin typeface="+mn-lt"/>
                <a:ea typeface="ＭＳ Ｐゴシック" panose="020B0600070205080204" pitchFamily="50" charset="-128"/>
              </a:rPr>
              <a:t> scattering,   flow</a:t>
            </a:r>
            <a:endParaRPr kumimoji="1" lang="ja-JP" altLang="en-US" sz="1600" dirty="0">
              <a:solidFill>
                <a:srgbClr val="FFFF00"/>
              </a:solidFill>
              <a:effectLst>
                <a:outerShdw blurRad="38100" dist="38100" dir="2700000" algn="tl">
                  <a:srgbClr val="000000">
                    <a:alpha val="43137"/>
                  </a:srgbClr>
                </a:outerShdw>
              </a:effectLst>
              <a:latin typeface="+mn-lt"/>
              <a:ea typeface="ＭＳ Ｐゴシック" panose="020B0600070205080204" pitchFamily="50" charset="-128"/>
            </a:endParaRPr>
          </a:p>
        </p:txBody>
      </p:sp>
      <p:sp>
        <p:nvSpPr>
          <p:cNvPr id="29" name="テキスト ボックス 28"/>
          <p:cNvSpPr txBox="1"/>
          <p:nvPr/>
        </p:nvSpPr>
        <p:spPr>
          <a:xfrm>
            <a:off x="168896" y="260647"/>
            <a:ext cx="8784976" cy="584775"/>
          </a:xfrm>
          <a:prstGeom prst="rect">
            <a:avLst/>
          </a:prstGeom>
          <a:noFill/>
        </p:spPr>
        <p:txBody>
          <a:bodyPr wrap="square" rtlCol="0">
            <a:spAutoFit/>
          </a:bodyPr>
          <a:lstStyle/>
          <a:p>
            <a:pPr algn="ctr"/>
            <a:r>
              <a:rPr lang="en-US" altLang="ja-JP" sz="3200" u="sng" dirty="0">
                <a:solidFill>
                  <a:srgbClr val="FF0000"/>
                </a:solidFill>
                <a:effectLst>
                  <a:outerShdw blurRad="38100" dist="38100" dir="2700000" algn="tl">
                    <a:srgbClr val="000000">
                      <a:alpha val="43137"/>
                    </a:srgbClr>
                  </a:outerShdw>
                </a:effectLst>
                <a:latin typeface="+mj-lt"/>
                <a:ea typeface="+mj-ea"/>
              </a:rPr>
              <a:t>Field comparison test of cold temperature mixture</a:t>
            </a:r>
            <a:endParaRPr kumimoji="1" lang="ja-JP" altLang="en-US" sz="3200" u="sng" dirty="0">
              <a:solidFill>
                <a:srgbClr val="FF0000"/>
              </a:solidFill>
              <a:effectLst>
                <a:outerShdw blurRad="38100" dist="38100" dir="2700000" algn="tl">
                  <a:srgbClr val="000000">
                    <a:alpha val="43137"/>
                  </a:srgbClr>
                </a:outerShdw>
              </a:effectLst>
              <a:latin typeface="+mj-lt"/>
              <a:ea typeface="+mj-ea"/>
            </a:endParaRPr>
          </a:p>
        </p:txBody>
      </p:sp>
      <p:sp>
        <p:nvSpPr>
          <p:cNvPr id="30" name="テキスト ボックス 29"/>
          <p:cNvSpPr txBox="1"/>
          <p:nvPr/>
        </p:nvSpPr>
        <p:spPr>
          <a:xfrm>
            <a:off x="107504" y="5874014"/>
            <a:ext cx="6131296" cy="830997"/>
          </a:xfrm>
          <a:prstGeom prst="rect">
            <a:avLst/>
          </a:prstGeom>
          <a:noFill/>
        </p:spPr>
        <p:txBody>
          <a:bodyPr wrap="square" rtlCol="0">
            <a:spAutoFit/>
          </a:bodyPr>
          <a:lstStyle/>
          <a:p>
            <a:r>
              <a:rPr lang="en-US" altLang="ja-JP" sz="2400"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Field comparison test Survey: March 28, 2015</a:t>
            </a:r>
          </a:p>
          <a:p>
            <a:r>
              <a:rPr lang="en-US" altLang="ja-JP" sz="2400"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NEXCO Hokuriku Expressway, </a:t>
            </a:r>
            <a:r>
              <a:rPr lang="en-US" altLang="ja-JP" sz="2400" dirty="0" err="1">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AmaGozen</a:t>
            </a:r>
            <a:r>
              <a:rPr lang="en-US" altLang="ja-JP" sz="2400"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rPr>
              <a:t> SA</a:t>
            </a:r>
            <a:endParaRPr kumimoji="1" lang="ja-JP" altLang="en-US" sz="2400" dirty="0">
              <a:effectLst>
                <a:outerShdw blurRad="38100" dist="38100" dir="2700000" algn="tl">
                  <a:srgbClr val="000000">
                    <a:alpha val="43137"/>
                  </a:srgbClr>
                </a:outerShdw>
              </a:effectLst>
              <a:ea typeface="ＭＳ Ｐゴシック" panose="020B0600070205080204" pitchFamily="50" charset="-128"/>
              <a:cs typeface="Times New Roman" panose="02020603050405020304" pitchFamily="18" charset="0"/>
            </a:endParaRPr>
          </a:p>
        </p:txBody>
      </p:sp>
      <p:sp>
        <p:nvSpPr>
          <p:cNvPr id="31" name="テキスト ボックス 30"/>
          <p:cNvSpPr txBox="1"/>
          <p:nvPr/>
        </p:nvSpPr>
        <p:spPr>
          <a:xfrm>
            <a:off x="267358" y="2132856"/>
            <a:ext cx="1784362" cy="400110"/>
          </a:xfrm>
          <a:prstGeom prst="rect">
            <a:avLst/>
          </a:prstGeom>
          <a:noFill/>
        </p:spPr>
        <p:txBody>
          <a:bodyPr wrap="square" rtlCol="0">
            <a:spAutoFit/>
          </a:bodyPr>
          <a:lstStyle/>
          <a:p>
            <a:pPr algn="ctr"/>
            <a:r>
              <a:rPr lang="en-US" altLang="ja-JP" sz="2000" dirty="0">
                <a:solidFill>
                  <a:schemeClr val="tx2"/>
                </a:solidFill>
                <a:effectLst>
                  <a:outerShdw blurRad="38100" dist="38100" dir="2700000" algn="tl">
                    <a:srgbClr val="000000">
                      <a:alpha val="43137"/>
                    </a:srgbClr>
                  </a:outerShdw>
                </a:effectLst>
                <a:latin typeface="+mj-lt"/>
                <a:ea typeface="ＭＳ Ｐゴシック" panose="020B0600070205080204" pitchFamily="50" charset="-128"/>
              </a:rPr>
              <a:t>【</a:t>
            </a:r>
            <a:r>
              <a:rPr lang="en-US" altLang="ja-JP" sz="2000" dirty="0" err="1">
                <a:solidFill>
                  <a:schemeClr val="tx2"/>
                </a:solidFill>
                <a:effectLst>
                  <a:outerShdw blurRad="38100" dist="38100" dir="2700000" algn="tl">
                    <a:srgbClr val="000000">
                      <a:alpha val="43137"/>
                    </a:srgbClr>
                  </a:outerShdw>
                </a:effectLst>
                <a:latin typeface="+mj-lt"/>
                <a:ea typeface="ＭＳ Ｐゴシック" panose="020B0600070205080204" pitchFamily="50" charset="-128"/>
              </a:rPr>
              <a:t>Nebel</a:t>
            </a:r>
            <a:r>
              <a:rPr kumimoji="1" lang="en-US" altLang="ja-JP" sz="2000" dirty="0">
                <a:solidFill>
                  <a:schemeClr val="tx2"/>
                </a:solidFill>
                <a:effectLst>
                  <a:outerShdw blurRad="38100" dist="38100" dir="2700000" algn="tl">
                    <a:srgbClr val="000000">
                      <a:alpha val="43137"/>
                    </a:srgbClr>
                  </a:outerShdw>
                </a:effectLst>
                <a:latin typeface="+mj-lt"/>
                <a:ea typeface="ＭＳ Ｐゴシック" panose="020B0600070205080204" pitchFamily="50" charset="-128"/>
              </a:rPr>
              <a:t>】</a:t>
            </a:r>
            <a:endParaRPr kumimoji="1" lang="ja-JP" altLang="en-US" sz="2000" dirty="0">
              <a:solidFill>
                <a:schemeClr val="tx2"/>
              </a:solidFill>
              <a:effectLst>
                <a:outerShdw blurRad="38100" dist="38100" dir="2700000" algn="tl">
                  <a:srgbClr val="000000">
                    <a:alpha val="43137"/>
                  </a:srgbClr>
                </a:outerShdw>
              </a:effectLst>
              <a:latin typeface="+mj-lt"/>
              <a:ea typeface="ＭＳ Ｐゴシック" panose="020B0600070205080204" pitchFamily="50" charset="-128"/>
            </a:endParaRPr>
          </a:p>
        </p:txBody>
      </p:sp>
      <p:sp>
        <p:nvSpPr>
          <p:cNvPr id="32" name="テキスト ボックス 31"/>
          <p:cNvSpPr txBox="1"/>
          <p:nvPr/>
        </p:nvSpPr>
        <p:spPr>
          <a:xfrm>
            <a:off x="229733" y="2458439"/>
            <a:ext cx="1966003" cy="369332"/>
          </a:xfrm>
          <a:prstGeom prst="rect">
            <a:avLst/>
          </a:prstGeom>
          <a:noFill/>
        </p:spPr>
        <p:txBody>
          <a:bodyPr wrap="square" rtlCol="0">
            <a:spAutoFit/>
          </a:bodyPr>
          <a:lstStyle/>
          <a:p>
            <a:pPr algn="ctr"/>
            <a:r>
              <a:rPr lang="en-US" altLang="ja-JP" dirty="0">
                <a:solidFill>
                  <a:schemeClr val="tx2"/>
                </a:solidFill>
                <a:effectLst>
                  <a:outerShdw blurRad="38100" dist="38100" dir="2700000" algn="tl">
                    <a:srgbClr val="000000">
                      <a:alpha val="43137"/>
                    </a:srgbClr>
                  </a:outerShdw>
                </a:effectLst>
                <a:latin typeface="+mj-lt"/>
                <a:ea typeface="ＭＳ Ｐゴシック" panose="020B0600070205080204" pitchFamily="50" charset="-128"/>
              </a:rPr>
              <a:t>【Orange patch】</a:t>
            </a:r>
            <a:endParaRPr kumimoji="1" lang="ja-JP" altLang="en-US" dirty="0">
              <a:solidFill>
                <a:schemeClr val="tx2"/>
              </a:solidFill>
              <a:effectLst>
                <a:outerShdw blurRad="38100" dist="38100" dir="2700000" algn="tl">
                  <a:srgbClr val="000000">
                    <a:alpha val="43137"/>
                  </a:srgbClr>
                </a:outerShdw>
              </a:effectLst>
              <a:latin typeface="+mj-lt"/>
              <a:ea typeface="ＭＳ Ｐゴシック" panose="020B0600070205080204" pitchFamily="50" charset="-128"/>
            </a:endParaRPr>
          </a:p>
        </p:txBody>
      </p:sp>
      <p:sp>
        <p:nvSpPr>
          <p:cNvPr id="33" name="テキスト ボックス 32"/>
          <p:cNvSpPr txBox="1"/>
          <p:nvPr/>
        </p:nvSpPr>
        <p:spPr>
          <a:xfrm>
            <a:off x="229733" y="2852936"/>
            <a:ext cx="1821987" cy="400110"/>
          </a:xfrm>
          <a:prstGeom prst="rect">
            <a:avLst/>
          </a:prstGeom>
          <a:noFill/>
        </p:spPr>
        <p:txBody>
          <a:bodyPr wrap="square" rtlCol="0">
            <a:spAutoFit/>
          </a:bodyPr>
          <a:lstStyle/>
          <a:p>
            <a:pPr algn="ctr"/>
            <a:r>
              <a:rPr kumimoji="1" lang="en-US" altLang="ja-JP" sz="2000" dirty="0">
                <a:solidFill>
                  <a:schemeClr val="tx2"/>
                </a:solidFill>
                <a:effectLst>
                  <a:outerShdw blurRad="38100" dist="38100" dir="2700000" algn="tl">
                    <a:srgbClr val="000000">
                      <a:alpha val="43137"/>
                    </a:srgbClr>
                  </a:outerShdw>
                </a:effectLst>
                <a:latin typeface="+mj-lt"/>
                <a:ea typeface="ＭＳ Ｐゴシック" panose="020B0600070205080204" pitchFamily="50" charset="-128"/>
              </a:rPr>
              <a:t>【Cold par mix】</a:t>
            </a:r>
            <a:endParaRPr kumimoji="1" lang="ja-JP" altLang="en-US" sz="2000" dirty="0">
              <a:solidFill>
                <a:schemeClr val="tx2"/>
              </a:solidFill>
              <a:effectLst>
                <a:outerShdw blurRad="38100" dist="38100" dir="2700000" algn="tl">
                  <a:srgbClr val="000000">
                    <a:alpha val="43137"/>
                  </a:srgbClr>
                </a:outerShdw>
              </a:effectLst>
              <a:latin typeface="+mj-lt"/>
              <a:ea typeface="ＭＳ Ｐゴシック" panose="020B0600070205080204" pitchFamily="50" charset="-128"/>
            </a:endParaRPr>
          </a:p>
        </p:txBody>
      </p:sp>
      <p:sp>
        <p:nvSpPr>
          <p:cNvPr id="34" name="テキスト ボックス 33"/>
          <p:cNvSpPr txBox="1"/>
          <p:nvPr/>
        </p:nvSpPr>
        <p:spPr>
          <a:xfrm>
            <a:off x="251520" y="3865088"/>
            <a:ext cx="1612885" cy="400110"/>
          </a:xfrm>
          <a:prstGeom prst="rect">
            <a:avLst/>
          </a:prstGeom>
          <a:noFill/>
        </p:spPr>
        <p:txBody>
          <a:bodyPr wrap="square" rtlCol="0">
            <a:spAutoFit/>
          </a:bodyPr>
          <a:lstStyle/>
          <a:p>
            <a:pPr algn="ctr"/>
            <a:r>
              <a:rPr kumimoji="1" lang="en-US" altLang="ja-JP" sz="2000" dirty="0">
                <a:solidFill>
                  <a:schemeClr val="tx2"/>
                </a:solidFill>
                <a:effectLst>
                  <a:outerShdw blurRad="38100" dist="38100" dir="2700000" algn="tl">
                    <a:srgbClr val="000000">
                      <a:alpha val="43137"/>
                    </a:srgbClr>
                  </a:outerShdw>
                </a:effectLst>
                <a:latin typeface="+mj-lt"/>
                <a:ea typeface="ＭＳ Ｐゴシック" panose="020B0600070205080204" pitchFamily="50" charset="-128"/>
              </a:rPr>
              <a:t>【Mild patch】</a:t>
            </a:r>
            <a:endParaRPr kumimoji="1" lang="ja-JP" altLang="en-US" sz="2000" dirty="0">
              <a:solidFill>
                <a:schemeClr val="tx2"/>
              </a:solidFill>
              <a:effectLst>
                <a:outerShdw blurRad="38100" dist="38100" dir="2700000" algn="tl">
                  <a:srgbClr val="000000">
                    <a:alpha val="43137"/>
                  </a:srgbClr>
                </a:outerShdw>
              </a:effectLst>
              <a:latin typeface="+mj-lt"/>
              <a:ea typeface="ＭＳ Ｐゴシック" panose="020B0600070205080204" pitchFamily="50" charset="-128"/>
            </a:endParaRPr>
          </a:p>
        </p:txBody>
      </p:sp>
      <p:sp>
        <p:nvSpPr>
          <p:cNvPr id="35" name="テキスト ボックス 34"/>
          <p:cNvSpPr txBox="1"/>
          <p:nvPr/>
        </p:nvSpPr>
        <p:spPr>
          <a:xfrm>
            <a:off x="4932040" y="2032926"/>
            <a:ext cx="1612885" cy="400110"/>
          </a:xfrm>
          <a:prstGeom prst="rect">
            <a:avLst/>
          </a:prstGeom>
          <a:noFill/>
        </p:spPr>
        <p:txBody>
          <a:bodyPr wrap="square" rtlCol="0">
            <a:spAutoFit/>
          </a:bodyPr>
          <a:lstStyle/>
          <a:p>
            <a:pPr algn="ctr"/>
            <a:r>
              <a:rPr kumimoji="1" lang="en-US" altLang="ja-JP" sz="2000" dirty="0">
                <a:solidFill>
                  <a:schemeClr val="tx2"/>
                </a:solidFill>
                <a:effectLst>
                  <a:outerShdw blurRad="38100" dist="38100" dir="2700000" algn="tl">
                    <a:srgbClr val="000000">
                      <a:alpha val="43137"/>
                    </a:srgbClr>
                  </a:outerShdw>
                </a:effectLst>
                <a:latin typeface="+mj-lt"/>
                <a:ea typeface="ＭＳ Ｐゴシック" panose="020B0600070205080204" pitchFamily="50" charset="-128"/>
              </a:rPr>
              <a:t>【Mild patch】</a:t>
            </a:r>
            <a:endParaRPr kumimoji="1" lang="ja-JP" altLang="en-US" sz="2000" dirty="0">
              <a:solidFill>
                <a:schemeClr val="tx2"/>
              </a:solidFill>
              <a:effectLst>
                <a:outerShdw blurRad="38100" dist="38100" dir="2700000" algn="tl">
                  <a:srgbClr val="000000">
                    <a:alpha val="43137"/>
                  </a:srgbClr>
                </a:outerShdw>
              </a:effectLst>
              <a:latin typeface="+mj-lt"/>
              <a:ea typeface="ＭＳ Ｐゴシック" panose="020B0600070205080204" pitchFamily="50" charset="-128"/>
            </a:endParaRPr>
          </a:p>
        </p:txBody>
      </p:sp>
      <p:sp>
        <p:nvSpPr>
          <p:cNvPr id="36" name="テキスト ボックス 35"/>
          <p:cNvSpPr txBox="1"/>
          <p:nvPr/>
        </p:nvSpPr>
        <p:spPr>
          <a:xfrm>
            <a:off x="4723360" y="2399250"/>
            <a:ext cx="1821987" cy="400110"/>
          </a:xfrm>
          <a:prstGeom prst="rect">
            <a:avLst/>
          </a:prstGeom>
          <a:noFill/>
        </p:spPr>
        <p:txBody>
          <a:bodyPr wrap="square" rtlCol="0">
            <a:spAutoFit/>
          </a:bodyPr>
          <a:lstStyle/>
          <a:p>
            <a:pPr algn="ctr"/>
            <a:r>
              <a:rPr kumimoji="1" lang="en-US" altLang="ja-JP" sz="2000" dirty="0">
                <a:solidFill>
                  <a:schemeClr val="tx2"/>
                </a:solidFill>
                <a:effectLst>
                  <a:outerShdw blurRad="38100" dist="38100" dir="2700000" algn="tl">
                    <a:srgbClr val="000000">
                      <a:alpha val="43137"/>
                    </a:srgbClr>
                  </a:outerShdw>
                </a:effectLst>
                <a:latin typeface="+mj-lt"/>
                <a:ea typeface="ＭＳ Ｐゴシック" panose="020B0600070205080204" pitchFamily="50" charset="-128"/>
              </a:rPr>
              <a:t>【Cold par mix】</a:t>
            </a:r>
            <a:endParaRPr kumimoji="1" lang="ja-JP" altLang="en-US" sz="2000" dirty="0">
              <a:solidFill>
                <a:schemeClr val="tx2"/>
              </a:solidFill>
              <a:effectLst>
                <a:outerShdw blurRad="38100" dist="38100" dir="2700000" algn="tl">
                  <a:srgbClr val="000000">
                    <a:alpha val="43137"/>
                  </a:srgbClr>
                </a:outerShdw>
              </a:effectLst>
              <a:latin typeface="+mj-lt"/>
              <a:ea typeface="ＭＳ Ｐゴシック" panose="020B0600070205080204" pitchFamily="50" charset="-128"/>
            </a:endParaRPr>
          </a:p>
        </p:txBody>
      </p:sp>
      <p:sp>
        <p:nvSpPr>
          <p:cNvPr id="37" name="テキスト ボックス 36"/>
          <p:cNvSpPr txBox="1"/>
          <p:nvPr/>
        </p:nvSpPr>
        <p:spPr>
          <a:xfrm>
            <a:off x="4622962" y="2883714"/>
            <a:ext cx="1966003" cy="369332"/>
          </a:xfrm>
          <a:prstGeom prst="rect">
            <a:avLst/>
          </a:prstGeom>
          <a:noFill/>
        </p:spPr>
        <p:txBody>
          <a:bodyPr wrap="square" rtlCol="0">
            <a:spAutoFit/>
          </a:bodyPr>
          <a:lstStyle/>
          <a:p>
            <a:pPr algn="ctr"/>
            <a:r>
              <a:rPr lang="en-US" altLang="ja-JP" dirty="0">
                <a:solidFill>
                  <a:schemeClr val="tx2"/>
                </a:solidFill>
                <a:effectLst>
                  <a:outerShdw blurRad="38100" dist="38100" dir="2700000" algn="tl">
                    <a:srgbClr val="000000">
                      <a:alpha val="43137"/>
                    </a:srgbClr>
                  </a:outerShdw>
                </a:effectLst>
                <a:latin typeface="+mj-lt"/>
                <a:ea typeface="ＭＳ Ｐゴシック" panose="020B0600070205080204" pitchFamily="50" charset="-128"/>
              </a:rPr>
              <a:t>【Orange patch】</a:t>
            </a:r>
            <a:endParaRPr kumimoji="1" lang="ja-JP" altLang="en-US" dirty="0">
              <a:solidFill>
                <a:schemeClr val="tx2"/>
              </a:solidFill>
              <a:effectLst>
                <a:outerShdw blurRad="38100" dist="38100" dir="2700000" algn="tl">
                  <a:srgbClr val="000000">
                    <a:alpha val="43137"/>
                  </a:srgbClr>
                </a:outerShdw>
              </a:effectLst>
              <a:latin typeface="+mj-lt"/>
              <a:ea typeface="ＭＳ Ｐゴシック" panose="020B0600070205080204" pitchFamily="50" charset="-128"/>
            </a:endParaRPr>
          </a:p>
        </p:txBody>
      </p:sp>
      <p:sp>
        <p:nvSpPr>
          <p:cNvPr id="38" name="テキスト ボックス 37"/>
          <p:cNvSpPr txBox="1"/>
          <p:nvPr/>
        </p:nvSpPr>
        <p:spPr>
          <a:xfrm>
            <a:off x="4616774" y="3827335"/>
            <a:ext cx="1784362" cy="400110"/>
          </a:xfrm>
          <a:prstGeom prst="rect">
            <a:avLst/>
          </a:prstGeom>
          <a:noFill/>
        </p:spPr>
        <p:txBody>
          <a:bodyPr wrap="square" rtlCol="0">
            <a:spAutoFit/>
          </a:bodyPr>
          <a:lstStyle/>
          <a:p>
            <a:pPr algn="ctr"/>
            <a:r>
              <a:rPr lang="en-US" altLang="ja-JP" sz="2000" dirty="0">
                <a:solidFill>
                  <a:schemeClr val="tx2"/>
                </a:solidFill>
                <a:effectLst>
                  <a:outerShdw blurRad="38100" dist="38100" dir="2700000" algn="tl">
                    <a:srgbClr val="000000">
                      <a:alpha val="43137"/>
                    </a:srgbClr>
                  </a:outerShdw>
                </a:effectLst>
                <a:latin typeface="+mj-lt"/>
                <a:ea typeface="ＭＳ Ｐゴシック" panose="020B0600070205080204" pitchFamily="50" charset="-128"/>
              </a:rPr>
              <a:t>【</a:t>
            </a:r>
            <a:r>
              <a:rPr lang="en-US" altLang="ja-JP" sz="2000" dirty="0" err="1">
                <a:solidFill>
                  <a:schemeClr val="tx2"/>
                </a:solidFill>
                <a:effectLst>
                  <a:outerShdw blurRad="38100" dist="38100" dir="2700000" algn="tl">
                    <a:srgbClr val="000000">
                      <a:alpha val="43137"/>
                    </a:srgbClr>
                  </a:outerShdw>
                </a:effectLst>
                <a:latin typeface="+mj-lt"/>
                <a:ea typeface="ＭＳ Ｐゴシック" panose="020B0600070205080204" pitchFamily="50" charset="-128"/>
              </a:rPr>
              <a:t>Nebel</a:t>
            </a:r>
            <a:r>
              <a:rPr kumimoji="1" lang="en-US" altLang="ja-JP" sz="2000" dirty="0">
                <a:solidFill>
                  <a:schemeClr val="tx2"/>
                </a:solidFill>
                <a:effectLst>
                  <a:outerShdw blurRad="38100" dist="38100" dir="2700000" algn="tl">
                    <a:srgbClr val="000000">
                      <a:alpha val="43137"/>
                    </a:srgbClr>
                  </a:outerShdw>
                </a:effectLst>
                <a:latin typeface="+mj-lt"/>
                <a:ea typeface="ＭＳ Ｐゴシック" panose="020B0600070205080204" pitchFamily="50" charset="-128"/>
              </a:rPr>
              <a:t>】</a:t>
            </a:r>
            <a:endParaRPr kumimoji="1" lang="ja-JP" altLang="en-US" sz="2000" dirty="0">
              <a:solidFill>
                <a:schemeClr val="tx2"/>
              </a:solidFill>
              <a:effectLst>
                <a:outerShdw blurRad="38100" dist="38100" dir="2700000" algn="tl">
                  <a:srgbClr val="000000">
                    <a:alpha val="43137"/>
                  </a:srgbClr>
                </a:outerShdw>
              </a:effectLst>
              <a:latin typeface="+mj-lt"/>
              <a:ea typeface="ＭＳ Ｐゴシック" panose="020B0600070205080204" pitchFamily="50" charset="-128"/>
            </a:endParaRPr>
          </a:p>
        </p:txBody>
      </p:sp>
      <p:sp>
        <p:nvSpPr>
          <p:cNvPr id="39" name="テキスト ボックス 38"/>
          <p:cNvSpPr txBox="1"/>
          <p:nvPr/>
        </p:nvSpPr>
        <p:spPr>
          <a:xfrm>
            <a:off x="2754857" y="2463783"/>
            <a:ext cx="2065545" cy="369332"/>
          </a:xfrm>
          <a:prstGeom prst="rect">
            <a:avLst/>
          </a:prstGeom>
          <a:noFill/>
        </p:spPr>
        <p:txBody>
          <a:bodyPr wrap="square" rtlCol="0">
            <a:spAutoFit/>
          </a:bodyPr>
          <a:lstStyle/>
          <a:p>
            <a:r>
              <a:rPr lang="en-US" altLang="ja-JP" dirty="0">
                <a:solidFill>
                  <a:srgbClr val="FFFF00"/>
                </a:solidFill>
                <a:effectLst>
                  <a:outerShdw blurRad="38100" dist="38100" dir="2700000" algn="tl">
                    <a:srgbClr val="000000">
                      <a:alpha val="43137"/>
                    </a:srgbClr>
                  </a:outerShdw>
                </a:effectLst>
                <a:latin typeface="+mn-lt"/>
                <a:ea typeface="ＭＳ Ｐゴシック" panose="020B0600070205080204" pitchFamily="50" charset="-128"/>
              </a:rPr>
              <a:t>Good condition</a:t>
            </a:r>
            <a:endParaRPr kumimoji="1" lang="ja-JP" altLang="en-US" dirty="0">
              <a:solidFill>
                <a:srgbClr val="FFFF00"/>
              </a:solidFill>
              <a:effectLst>
                <a:outerShdw blurRad="38100" dist="38100" dir="2700000" algn="tl">
                  <a:srgbClr val="000000">
                    <a:alpha val="43137"/>
                  </a:srgbClr>
                </a:outerShdw>
              </a:effectLst>
              <a:latin typeface="+mn-lt"/>
              <a:ea typeface="ＭＳ Ｐゴシック" panose="020B0600070205080204" pitchFamily="50" charset="-128"/>
            </a:endParaRPr>
          </a:p>
        </p:txBody>
      </p:sp>
      <p:sp>
        <p:nvSpPr>
          <p:cNvPr id="40" name="テキスト ボックス 39"/>
          <p:cNvSpPr txBox="1"/>
          <p:nvPr/>
        </p:nvSpPr>
        <p:spPr>
          <a:xfrm>
            <a:off x="2875361" y="2853503"/>
            <a:ext cx="2065545" cy="369332"/>
          </a:xfrm>
          <a:prstGeom prst="rect">
            <a:avLst/>
          </a:prstGeom>
          <a:noFill/>
        </p:spPr>
        <p:txBody>
          <a:bodyPr wrap="square" rtlCol="0">
            <a:spAutoFit/>
          </a:bodyPr>
          <a:lstStyle/>
          <a:p>
            <a:r>
              <a:rPr lang="en-US" altLang="ja-JP" dirty="0">
                <a:solidFill>
                  <a:srgbClr val="FFFF00"/>
                </a:solidFill>
                <a:effectLst>
                  <a:outerShdw blurRad="38100" dist="38100" dir="2700000" algn="tl">
                    <a:srgbClr val="000000">
                      <a:alpha val="43137"/>
                    </a:srgbClr>
                  </a:outerShdw>
                </a:effectLst>
                <a:latin typeface="+mn-lt"/>
                <a:ea typeface="ＭＳ Ｐゴシック" panose="020B0600070205080204" pitchFamily="50" charset="-128"/>
              </a:rPr>
              <a:t>Good condition</a:t>
            </a:r>
            <a:endParaRPr kumimoji="1" lang="ja-JP" altLang="en-US" dirty="0">
              <a:solidFill>
                <a:srgbClr val="FFFF00"/>
              </a:solidFill>
              <a:effectLst>
                <a:outerShdw blurRad="38100" dist="38100" dir="2700000" algn="tl">
                  <a:srgbClr val="000000">
                    <a:alpha val="43137"/>
                  </a:srgbClr>
                </a:outerShdw>
              </a:effectLst>
              <a:latin typeface="+mn-lt"/>
              <a:ea typeface="ＭＳ Ｐゴシック" panose="020B0600070205080204" pitchFamily="50" charset="-128"/>
            </a:endParaRPr>
          </a:p>
        </p:txBody>
      </p:sp>
      <p:sp>
        <p:nvSpPr>
          <p:cNvPr id="41" name="テキスト ボックス 40"/>
          <p:cNvSpPr txBox="1"/>
          <p:nvPr/>
        </p:nvSpPr>
        <p:spPr>
          <a:xfrm>
            <a:off x="7020272" y="3573016"/>
            <a:ext cx="1527390" cy="861774"/>
          </a:xfrm>
          <a:prstGeom prst="rect">
            <a:avLst/>
          </a:prstGeom>
          <a:noFill/>
        </p:spPr>
        <p:txBody>
          <a:bodyPr wrap="square" rtlCol="0">
            <a:spAutoFit/>
          </a:bodyPr>
          <a:lstStyle/>
          <a:p>
            <a:pPr algn="r"/>
            <a:r>
              <a:rPr lang="en-US" altLang="ja-JP" dirty="0">
                <a:solidFill>
                  <a:srgbClr val="FFFF00"/>
                </a:solidFill>
                <a:effectLst>
                  <a:outerShdw blurRad="38100" dist="38100" dir="2700000" algn="tl">
                    <a:srgbClr val="000000">
                      <a:alpha val="43137"/>
                    </a:srgbClr>
                  </a:outerShdw>
                </a:effectLst>
                <a:latin typeface="+mn-lt"/>
                <a:ea typeface="ＭＳ Ｐゴシック" panose="020B0600070205080204" pitchFamily="50" charset="-128"/>
              </a:rPr>
              <a:t>Aggregate</a:t>
            </a:r>
            <a:r>
              <a:rPr lang="en-US" altLang="ja-JP" sz="1600" dirty="0">
                <a:solidFill>
                  <a:srgbClr val="FFFF00"/>
                </a:solidFill>
                <a:effectLst>
                  <a:outerShdw blurRad="38100" dist="38100" dir="2700000" algn="tl">
                    <a:srgbClr val="000000">
                      <a:alpha val="43137"/>
                    </a:srgbClr>
                  </a:outerShdw>
                </a:effectLst>
                <a:latin typeface="+mn-lt"/>
                <a:ea typeface="ＭＳ Ｐゴシック" panose="020B0600070205080204" pitchFamily="50" charset="-128"/>
              </a:rPr>
              <a:t> scattering,   flow</a:t>
            </a:r>
            <a:endParaRPr kumimoji="1" lang="ja-JP" altLang="en-US" sz="1600" dirty="0">
              <a:solidFill>
                <a:srgbClr val="FFFF00"/>
              </a:solidFill>
              <a:effectLst>
                <a:outerShdw blurRad="38100" dist="38100" dir="2700000" algn="tl">
                  <a:srgbClr val="000000">
                    <a:alpha val="43137"/>
                  </a:srgbClr>
                </a:outerShdw>
              </a:effectLst>
              <a:latin typeface="+mn-lt"/>
              <a:ea typeface="ＭＳ Ｐゴシック" panose="020B0600070205080204" pitchFamily="50" charset="-128"/>
            </a:endParaRPr>
          </a:p>
        </p:txBody>
      </p:sp>
      <p:sp>
        <p:nvSpPr>
          <p:cNvPr id="42" name="テキスト ボックス 41"/>
          <p:cNvSpPr txBox="1"/>
          <p:nvPr/>
        </p:nvSpPr>
        <p:spPr>
          <a:xfrm>
            <a:off x="7197315" y="2887099"/>
            <a:ext cx="1676495" cy="369332"/>
          </a:xfrm>
          <a:prstGeom prst="rect">
            <a:avLst/>
          </a:prstGeom>
          <a:noFill/>
        </p:spPr>
        <p:txBody>
          <a:bodyPr wrap="square" rtlCol="0">
            <a:spAutoFit/>
          </a:bodyPr>
          <a:lstStyle/>
          <a:p>
            <a:r>
              <a:rPr lang="en-US" altLang="ja-JP" dirty="0">
                <a:solidFill>
                  <a:srgbClr val="FFFF00"/>
                </a:solidFill>
                <a:effectLst>
                  <a:outerShdw blurRad="38100" dist="38100" dir="2700000" algn="tl">
                    <a:srgbClr val="000000">
                      <a:alpha val="43137"/>
                    </a:srgbClr>
                  </a:outerShdw>
                </a:effectLst>
                <a:latin typeface="+mn-lt"/>
                <a:ea typeface="ＭＳ Ｐゴシック" panose="020B0600070205080204" pitchFamily="50" charset="-128"/>
              </a:rPr>
              <a:t>Good condition</a:t>
            </a:r>
            <a:endParaRPr kumimoji="1" lang="ja-JP" altLang="en-US" dirty="0">
              <a:solidFill>
                <a:srgbClr val="FFFF00"/>
              </a:solidFill>
              <a:effectLst>
                <a:outerShdw blurRad="38100" dist="38100" dir="2700000" algn="tl">
                  <a:srgbClr val="000000">
                    <a:alpha val="43137"/>
                  </a:srgbClr>
                </a:outerShdw>
              </a:effectLst>
              <a:latin typeface="+mn-lt"/>
              <a:ea typeface="ＭＳ Ｐゴシック" panose="020B0600070205080204" pitchFamily="50" charset="-128"/>
            </a:endParaRPr>
          </a:p>
        </p:txBody>
      </p:sp>
      <p:sp>
        <p:nvSpPr>
          <p:cNvPr id="43" name="テキスト ボックス 42"/>
          <p:cNvSpPr txBox="1"/>
          <p:nvPr/>
        </p:nvSpPr>
        <p:spPr>
          <a:xfrm>
            <a:off x="7164288" y="2420888"/>
            <a:ext cx="1676495" cy="369332"/>
          </a:xfrm>
          <a:prstGeom prst="rect">
            <a:avLst/>
          </a:prstGeom>
          <a:noFill/>
        </p:spPr>
        <p:txBody>
          <a:bodyPr wrap="square" rtlCol="0">
            <a:spAutoFit/>
          </a:bodyPr>
          <a:lstStyle/>
          <a:p>
            <a:r>
              <a:rPr lang="en-US" altLang="ja-JP" dirty="0">
                <a:solidFill>
                  <a:srgbClr val="FFFF00"/>
                </a:solidFill>
                <a:effectLst>
                  <a:outerShdw blurRad="38100" dist="38100" dir="2700000" algn="tl">
                    <a:srgbClr val="000000">
                      <a:alpha val="43137"/>
                    </a:srgbClr>
                  </a:outerShdw>
                </a:effectLst>
                <a:latin typeface="+mn-lt"/>
                <a:ea typeface="ＭＳ Ｐゴシック" panose="020B0600070205080204" pitchFamily="50" charset="-128"/>
              </a:rPr>
              <a:t>Good condition</a:t>
            </a:r>
            <a:endParaRPr kumimoji="1" lang="ja-JP" altLang="en-US" dirty="0">
              <a:solidFill>
                <a:srgbClr val="FFFF00"/>
              </a:solidFill>
              <a:effectLst>
                <a:outerShdw blurRad="38100" dist="38100" dir="2700000" algn="tl">
                  <a:srgbClr val="000000">
                    <a:alpha val="43137"/>
                  </a:srgbClr>
                </a:outerShdw>
              </a:effectLst>
              <a:latin typeface="+mn-lt"/>
              <a:ea typeface="ＭＳ Ｐゴシック" panose="020B0600070205080204" pitchFamily="50" charset="-128"/>
            </a:endParaRPr>
          </a:p>
        </p:txBody>
      </p:sp>
      <p:sp>
        <p:nvSpPr>
          <p:cNvPr id="44" name="テキスト ボックス 43"/>
          <p:cNvSpPr txBox="1"/>
          <p:nvPr/>
        </p:nvSpPr>
        <p:spPr>
          <a:xfrm>
            <a:off x="6790120" y="2024524"/>
            <a:ext cx="2111513" cy="369332"/>
          </a:xfrm>
          <a:prstGeom prst="rect">
            <a:avLst/>
          </a:prstGeom>
          <a:noFill/>
        </p:spPr>
        <p:txBody>
          <a:bodyPr wrap="square" rtlCol="0">
            <a:spAutoFit/>
          </a:bodyPr>
          <a:lstStyle/>
          <a:p>
            <a:r>
              <a:rPr lang="en-US" altLang="ja-JP" dirty="0">
                <a:solidFill>
                  <a:srgbClr val="FFFF00"/>
                </a:solidFill>
                <a:effectLst>
                  <a:outerShdw blurRad="38100" dist="38100" dir="2700000" algn="tl">
                    <a:srgbClr val="000000">
                      <a:alpha val="43137"/>
                    </a:srgbClr>
                  </a:outerShdw>
                </a:effectLst>
                <a:latin typeface="+mn-lt"/>
                <a:ea typeface="ＭＳ Ｐゴシック" panose="020B0600070205080204" pitchFamily="50" charset="-128"/>
              </a:rPr>
              <a:t>Flow and settlement</a:t>
            </a:r>
            <a:endParaRPr kumimoji="1" lang="ja-JP" altLang="en-US" dirty="0">
              <a:solidFill>
                <a:srgbClr val="FFFF00"/>
              </a:solidFill>
              <a:effectLst>
                <a:outerShdw blurRad="38100" dist="38100" dir="2700000" algn="tl">
                  <a:srgbClr val="000000">
                    <a:alpha val="43137"/>
                  </a:srgbClr>
                </a:outerShdw>
              </a:effectLst>
              <a:latin typeface="+mn-lt"/>
              <a:ea typeface="ＭＳ Ｐゴシック" panose="020B0600070205080204" pitchFamily="50" charset="-128"/>
            </a:endParaRPr>
          </a:p>
        </p:txBody>
      </p:sp>
      <p:pic>
        <p:nvPicPr>
          <p:cNvPr id="24" name="Picture 4">
            <a:extLst>
              <a:ext uri="{FF2B5EF4-FFF2-40B4-BE49-F238E27FC236}">
                <a16:creationId xmlns:a16="http://schemas.microsoft.com/office/drawing/2014/main" id="{8043C09B-6785-42FC-B91A-E11354556B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5731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14"/>
          <p:cNvSpPr>
            <a:spLocks noGrp="1" noChangeArrowheads="1"/>
          </p:cNvSpPr>
          <p:nvPr>
            <p:ph type="sldNum" sz="quarter" idx="12"/>
          </p:nvPr>
        </p:nvSpPr>
        <p:spPr>
          <a:noFill/>
          <a:ln>
            <a:miter lim="800000"/>
            <a:headEnd/>
            <a:tailEnd/>
          </a:ln>
        </p:spPr>
        <p:txBody>
          <a:bodyPr/>
          <a:lstStyle/>
          <a:p>
            <a:fld id="{112EB41D-4F20-4963-B8A1-DC01B46FA4C3}" type="slidenum">
              <a:rPr lang="en-US" altLang="ja-JP" smtClean="0">
                <a:effectLst>
                  <a:outerShdw blurRad="38100" dist="38100" dir="2700000" algn="tl">
                    <a:srgbClr val="000000">
                      <a:alpha val="43137"/>
                    </a:srgbClr>
                  </a:outerShdw>
                </a:effectLst>
              </a:rPr>
              <a:pPr/>
              <a:t>2</a:t>
            </a:fld>
            <a:endParaRPr lang="en-US" altLang="ja-JP" dirty="0">
              <a:effectLst>
                <a:outerShdw blurRad="38100" dist="38100" dir="2700000" algn="tl">
                  <a:srgbClr val="000000">
                    <a:alpha val="43137"/>
                  </a:srgbClr>
                </a:outerShdw>
              </a:effectLst>
            </a:endParaRPr>
          </a:p>
        </p:txBody>
      </p:sp>
      <p:sp>
        <p:nvSpPr>
          <p:cNvPr id="462850" name="Rectangle 2"/>
          <p:cNvSpPr>
            <a:spLocks noGrp="1" noChangeArrowheads="1"/>
          </p:cNvSpPr>
          <p:nvPr>
            <p:ph type="ctrTitle"/>
          </p:nvPr>
        </p:nvSpPr>
        <p:spPr>
          <a:xfrm>
            <a:off x="2051720" y="981151"/>
            <a:ext cx="6659153" cy="1079697"/>
          </a:xfrm>
        </p:spPr>
        <p:txBody>
          <a:bodyPr/>
          <a:lstStyle/>
          <a:p>
            <a:pPr eaLnBrk="1" hangingPunct="1"/>
            <a:r>
              <a:rPr lang="pl-PL" altLang="en-US" sz="4000" dirty="0">
                <a:solidFill>
                  <a:srgbClr val="0033CC"/>
                </a:solidFill>
                <a:latin typeface="ＤＦ太丸ゴシック体N" panose="020F0909000000000000" pitchFamily="49" charset="-128"/>
                <a:ea typeface="ＤＦ太丸ゴシック体N" panose="020F0909000000000000" pitchFamily="49" charset="-128"/>
              </a:rPr>
              <a:t>TOA </a:t>
            </a:r>
            <a:r>
              <a:rPr lang="en-US" altLang="ja-JP" sz="4000" dirty="0">
                <a:solidFill>
                  <a:srgbClr val="0033CC"/>
                </a:solidFill>
                <a:latin typeface="ＤＦ太丸ゴシック体N" panose="020F0909000000000000" pitchFamily="49" charset="-128"/>
                <a:ea typeface="ＤＦ太丸ゴシック体N" panose="020F0909000000000000" pitchFamily="49" charset="-128"/>
              </a:rPr>
              <a:t>R</a:t>
            </a:r>
            <a:r>
              <a:rPr lang="pl-PL" altLang="en-US" sz="4000" dirty="0">
                <a:solidFill>
                  <a:srgbClr val="0033CC"/>
                </a:solidFill>
                <a:latin typeface="ＤＦ太丸ゴシック体N" panose="020F0909000000000000" pitchFamily="49" charset="-128"/>
                <a:ea typeface="ＤＦ太丸ゴシック体N" panose="020F0909000000000000" pitchFamily="49" charset="-128"/>
              </a:rPr>
              <a:t>O</a:t>
            </a:r>
            <a:r>
              <a:rPr lang="en-US" altLang="ja-JP" sz="4000" dirty="0">
                <a:solidFill>
                  <a:srgbClr val="0033CC"/>
                </a:solidFill>
                <a:latin typeface="ＤＦ太丸ゴシック体N" panose="020F0909000000000000" pitchFamily="49" charset="-128"/>
                <a:ea typeface="ＤＦ太丸ゴシック体N" panose="020F0909000000000000" pitchFamily="49" charset="-128"/>
              </a:rPr>
              <a:t>AD</a:t>
            </a:r>
            <a:r>
              <a:rPr lang="pl-PL" altLang="en-US" sz="4000" dirty="0">
                <a:solidFill>
                  <a:srgbClr val="0033CC"/>
                </a:solidFill>
                <a:latin typeface="ＤＦ太丸ゴシック体N" panose="020F0909000000000000" pitchFamily="49" charset="-128"/>
                <a:ea typeface="ＤＦ太丸ゴシック体N" panose="020F0909000000000000" pitchFamily="49" charset="-128"/>
              </a:rPr>
              <a:t> </a:t>
            </a:r>
            <a:r>
              <a:rPr lang="en-US" altLang="ja-JP" sz="4000" dirty="0">
                <a:solidFill>
                  <a:srgbClr val="0033CC"/>
                </a:solidFill>
                <a:latin typeface="ＤＦ太丸ゴシック体N" panose="020F0909000000000000" pitchFamily="49" charset="-128"/>
                <a:ea typeface="ＤＦ太丸ゴシック体N" panose="020F0909000000000000" pitchFamily="49" charset="-128"/>
              </a:rPr>
              <a:t>CORPRATION</a:t>
            </a:r>
            <a:r>
              <a:rPr lang="pl-PL" altLang="en-US" sz="4000" dirty="0">
                <a:solidFill>
                  <a:srgbClr val="0033CC"/>
                </a:solidFill>
                <a:latin typeface="ＤＦ太丸ゴシック体N" panose="020F0909000000000000" pitchFamily="49" charset="-128"/>
                <a:ea typeface="ＤＦ太丸ゴシック体N" panose="020F0909000000000000" pitchFamily="49" charset="-128"/>
              </a:rPr>
              <a:t>,</a:t>
            </a:r>
            <a:r>
              <a:rPr lang="en-US" altLang="ja-JP" sz="4000" dirty="0">
                <a:solidFill>
                  <a:srgbClr val="0033CC"/>
                </a:solidFill>
                <a:latin typeface="ＤＦ太丸ゴシック体N" panose="020F0909000000000000" pitchFamily="49" charset="-128"/>
                <a:ea typeface="ＤＦ太丸ゴシック体N" panose="020F0909000000000000" pitchFamily="49" charset="-128"/>
              </a:rPr>
              <a:t> </a:t>
            </a:r>
            <a:r>
              <a:rPr lang="pl-PL" altLang="en-US" sz="4000" dirty="0">
                <a:solidFill>
                  <a:srgbClr val="0033CC"/>
                </a:solidFill>
                <a:latin typeface="ＤＦ太丸ゴシック体N" panose="020F0909000000000000" pitchFamily="49" charset="-128"/>
                <a:ea typeface="ＤＦ太丸ゴシック体N" panose="020F0909000000000000" pitchFamily="49" charset="-128"/>
              </a:rPr>
              <a:t>LTD</a:t>
            </a:r>
            <a:r>
              <a:rPr lang="en-US" altLang="ja-JP" sz="4000" dirty="0">
                <a:solidFill>
                  <a:srgbClr val="0033CC"/>
                </a:solidFill>
                <a:latin typeface="ＤＦ太丸ゴシック体N" panose="020F0909000000000000" pitchFamily="49" charset="-128"/>
                <a:ea typeface="ＤＦ太丸ゴシック体N" panose="020F0909000000000000" pitchFamily="49" charset="-128"/>
              </a:rPr>
              <a:t>.</a:t>
            </a:r>
            <a:endParaRPr lang="en-US" altLang="ja-JP" sz="4000" dirty="0">
              <a:latin typeface="ＤＦ太丸ゴシック体N" panose="020F0909000000000000" pitchFamily="49" charset="-128"/>
              <a:ea typeface="ＤＦ太丸ゴシック体N" panose="020F0909000000000000" pitchFamily="49" charset="-128"/>
            </a:endParaRPr>
          </a:p>
        </p:txBody>
      </p:sp>
      <p:sp>
        <p:nvSpPr>
          <p:cNvPr id="462851" name="Rectangle 3"/>
          <p:cNvSpPr>
            <a:spLocks noGrp="1" noChangeArrowheads="1"/>
          </p:cNvSpPr>
          <p:nvPr>
            <p:ph type="subTitle" idx="1"/>
          </p:nvPr>
        </p:nvSpPr>
        <p:spPr>
          <a:xfrm>
            <a:off x="899592" y="3717031"/>
            <a:ext cx="7488832" cy="1584177"/>
          </a:xfrm>
        </p:spPr>
        <p:txBody>
          <a:bodyPr/>
          <a:lstStyle/>
          <a:p>
            <a:pPr eaLnBrk="1" hangingPunct="1"/>
            <a:r>
              <a:rPr lang="en-US" altLang="ja-JP" sz="4000" dirty="0">
                <a:effectLst>
                  <a:outerShdw blurRad="38100" dist="38100" dir="2700000" algn="tl">
                    <a:srgbClr val="000000">
                      <a:alpha val="43137"/>
                    </a:srgbClr>
                  </a:outerShdw>
                </a:effectLst>
              </a:rPr>
              <a:t>COMPANY</a:t>
            </a:r>
            <a:r>
              <a:rPr lang="ja-JP" altLang="en-US" sz="4000" dirty="0">
                <a:effectLst>
                  <a:outerShdw blurRad="38100" dist="38100" dir="2700000" algn="tl">
                    <a:srgbClr val="000000">
                      <a:alpha val="43137"/>
                    </a:srgbClr>
                  </a:outerShdw>
                </a:effectLst>
              </a:rPr>
              <a:t>　</a:t>
            </a:r>
            <a:r>
              <a:rPr lang="en-US" altLang="ja-JP" sz="4000" dirty="0">
                <a:effectLst>
                  <a:outerShdw blurRad="38100" dist="38100" dir="2700000" algn="tl">
                    <a:srgbClr val="000000">
                      <a:alpha val="43137"/>
                    </a:srgbClr>
                  </a:outerShdw>
                </a:effectLst>
              </a:rPr>
              <a:t>BROCHURE</a:t>
            </a:r>
          </a:p>
        </p:txBody>
      </p:sp>
      <p:pic>
        <p:nvPicPr>
          <p:cNvPr id="462852" name="Picture 4"/>
          <p:cNvPicPr>
            <a:picLocks noChangeAspect="1" noChangeArrowheads="1"/>
          </p:cNvPicPr>
          <p:nvPr/>
        </p:nvPicPr>
        <p:blipFill>
          <a:blip r:embed="rId3"/>
          <a:srcRect/>
          <a:stretch>
            <a:fillRect/>
          </a:stretch>
        </p:blipFill>
        <p:spPr bwMode="auto">
          <a:xfrm>
            <a:off x="288758" y="1196753"/>
            <a:ext cx="1942473" cy="792088"/>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idx="4294967295"/>
          </p:nvPr>
        </p:nvSpPr>
        <p:spPr>
          <a:xfrm>
            <a:off x="269528" y="188640"/>
            <a:ext cx="8550944" cy="1152525"/>
          </a:xfrm>
        </p:spPr>
        <p:txBody>
          <a:bodyPr>
            <a:noAutofit/>
          </a:bodyPr>
          <a:lstStyle/>
          <a:p>
            <a:r>
              <a:rPr lang="en-US" altLang="ja-JP" sz="3600" dirty="0">
                <a:solidFill>
                  <a:srgbClr val="FF0000"/>
                </a:solidFill>
                <a:effectLst>
                  <a:outerShdw blurRad="38100" dist="38100" dir="2700000" algn="tl">
                    <a:srgbClr val="000000">
                      <a:alpha val="43137"/>
                    </a:srgbClr>
                  </a:outerShdw>
                </a:effectLst>
              </a:rPr>
              <a:t>Five repair material capable construction at room temperature with excellent portability  </a:t>
            </a:r>
            <a:endParaRPr kumimoji="1" lang="ja-JP" altLang="en-US" sz="3600" dirty="0">
              <a:solidFill>
                <a:srgbClr val="FF0000"/>
              </a:solidFill>
              <a:effectLst>
                <a:outerShdw blurRad="38100" dist="38100" dir="2700000" algn="tl">
                  <a:srgbClr val="000000">
                    <a:alpha val="43137"/>
                  </a:srgbClr>
                </a:outerShdw>
              </a:effectLst>
            </a:endParaRPr>
          </a:p>
        </p:txBody>
      </p:sp>
      <p:sp>
        <p:nvSpPr>
          <p:cNvPr id="8" name="コンテンツ プレースホルダ 7"/>
          <p:cNvSpPr>
            <a:spLocks noGrp="1"/>
          </p:cNvSpPr>
          <p:nvPr>
            <p:ph idx="4294967295"/>
          </p:nvPr>
        </p:nvSpPr>
        <p:spPr>
          <a:xfrm>
            <a:off x="30510" y="2276872"/>
            <a:ext cx="9144000" cy="3313112"/>
          </a:xfrm>
        </p:spPr>
        <p:txBody>
          <a:bodyPr>
            <a:noAutofit/>
          </a:bodyPr>
          <a:lstStyle/>
          <a:p>
            <a:pPr marL="825246" indent="-742950">
              <a:buClrTx/>
              <a:buFont typeface="+mj-ea"/>
              <a:buAutoNum type="circleNumDbPlain"/>
              <a:tabLst>
                <a:tab pos="4754563" algn="l"/>
              </a:tabLst>
            </a:pPr>
            <a:r>
              <a:rPr lang="en-US" altLang="ja-JP" sz="2800" dirty="0">
                <a:solidFill>
                  <a:schemeClr val="accent3">
                    <a:lumMod val="25000"/>
                  </a:schemeClr>
                </a:solidFill>
                <a:effectLst>
                  <a:outerShdw blurRad="38100" dist="38100" dir="2700000" algn="tl">
                    <a:srgbClr val="000000">
                      <a:alpha val="43137"/>
                    </a:srgbClr>
                  </a:outerShdw>
                </a:effectLst>
                <a:latin typeface="+mj-lt"/>
              </a:rPr>
              <a:t>Sealing material injection method	</a:t>
            </a:r>
            <a:r>
              <a:rPr kumimoji="1" lang="ja-JP" altLang="en-US" sz="2800" dirty="0">
                <a:solidFill>
                  <a:schemeClr val="accent3">
                    <a:lumMod val="25000"/>
                  </a:schemeClr>
                </a:solidFill>
                <a:effectLst>
                  <a:outerShdw blurRad="38100" dist="38100" dir="2700000" algn="tl">
                    <a:srgbClr val="000000">
                      <a:alpha val="43137"/>
                    </a:srgbClr>
                  </a:outerShdw>
                </a:effectLst>
                <a:latin typeface="+mj-lt"/>
              </a:rPr>
              <a:t>　　　</a:t>
            </a:r>
            <a:r>
              <a:rPr lang="en-US" altLang="ja-JP" sz="2800" dirty="0">
                <a:solidFill>
                  <a:schemeClr val="accent3">
                    <a:lumMod val="25000"/>
                  </a:schemeClr>
                </a:solidFill>
                <a:effectLst>
                  <a:outerShdw blurRad="38100" dist="38100" dir="2700000" algn="tl">
                    <a:srgbClr val="000000">
                      <a:alpha val="43137"/>
                    </a:srgbClr>
                  </a:outerShdw>
                </a:effectLst>
                <a:latin typeface="+mj-lt"/>
              </a:rPr>
              <a:t>RC </a:t>
            </a:r>
            <a:r>
              <a:rPr lang="en-US" altLang="ja-JP" sz="2800" dirty="0" err="1">
                <a:solidFill>
                  <a:schemeClr val="accent3">
                    <a:lumMod val="25000"/>
                  </a:schemeClr>
                </a:solidFill>
                <a:effectLst>
                  <a:outerShdw blurRad="38100" dist="38100" dir="2700000" algn="tl">
                    <a:srgbClr val="000000">
                      <a:alpha val="43137"/>
                    </a:srgbClr>
                  </a:outerShdw>
                </a:effectLst>
                <a:latin typeface="+mj-lt"/>
              </a:rPr>
              <a:t>mainte</a:t>
            </a:r>
            <a:endParaRPr lang="en-US" altLang="ja-JP" sz="2800" dirty="0">
              <a:solidFill>
                <a:schemeClr val="accent3">
                  <a:lumMod val="25000"/>
                </a:schemeClr>
              </a:solidFill>
              <a:effectLst>
                <a:outerShdw blurRad="38100" dist="38100" dir="2700000" algn="tl">
                  <a:srgbClr val="000000">
                    <a:alpha val="43137"/>
                  </a:srgbClr>
                </a:outerShdw>
              </a:effectLst>
              <a:latin typeface="+mj-lt"/>
            </a:endParaRPr>
          </a:p>
          <a:p>
            <a:pPr marL="893763" indent="-801688">
              <a:buClrTx/>
              <a:buFont typeface="+mj-ea"/>
              <a:buAutoNum type="circleNumDbPlain"/>
            </a:pPr>
            <a:r>
              <a:rPr lang="en-US" altLang="ja-JP" sz="2800" dirty="0">
                <a:solidFill>
                  <a:schemeClr val="accent3">
                    <a:lumMod val="25000"/>
                  </a:schemeClr>
                </a:solidFill>
                <a:effectLst>
                  <a:outerShdw blurRad="38100" dist="38100" dir="2700000" algn="tl">
                    <a:srgbClr val="000000">
                      <a:alpha val="43137"/>
                    </a:srgbClr>
                  </a:outerShdw>
                </a:effectLst>
                <a:latin typeface="+mj-lt"/>
              </a:rPr>
              <a:t>Patching method</a:t>
            </a:r>
            <a:r>
              <a:rPr kumimoji="1" lang="ja-JP" altLang="en-US" sz="2800" b="1" dirty="0">
                <a:solidFill>
                  <a:schemeClr val="accent3">
                    <a:lumMod val="25000"/>
                  </a:schemeClr>
                </a:solidFill>
                <a:effectLst>
                  <a:outerShdw blurRad="38100" dist="38100" dir="2700000" algn="tl">
                    <a:srgbClr val="000000">
                      <a:alpha val="43137"/>
                    </a:srgbClr>
                  </a:outerShdw>
                </a:effectLst>
                <a:latin typeface="+mj-lt"/>
              </a:rPr>
              <a:t>　　　                                </a:t>
            </a:r>
            <a:r>
              <a:rPr lang="en-US" altLang="ja-JP" sz="2800" dirty="0">
                <a:solidFill>
                  <a:schemeClr val="accent3">
                    <a:lumMod val="25000"/>
                  </a:schemeClr>
                </a:solidFill>
                <a:effectLst>
                  <a:outerShdw blurRad="38100" dist="38100" dir="2700000" algn="tl">
                    <a:srgbClr val="000000">
                      <a:alpha val="43137"/>
                    </a:srgbClr>
                  </a:outerShdw>
                </a:effectLst>
                <a:latin typeface="+mj-lt"/>
              </a:rPr>
              <a:t>Cold per mix</a:t>
            </a:r>
          </a:p>
          <a:p>
            <a:pPr marL="893763" indent="-801688">
              <a:buClrTx/>
              <a:buFont typeface="+mj-ea"/>
              <a:buAutoNum type="circleNumDbPlain"/>
            </a:pPr>
            <a:r>
              <a:rPr lang="en-US" altLang="ja-JP" sz="2800" dirty="0">
                <a:solidFill>
                  <a:schemeClr val="accent3">
                    <a:lumMod val="25000"/>
                  </a:schemeClr>
                </a:solidFill>
                <a:effectLst>
                  <a:outerShdw blurRad="38100" dist="38100" dir="2700000" algn="tl">
                    <a:srgbClr val="000000">
                      <a:alpha val="43137"/>
                    </a:srgbClr>
                  </a:outerShdw>
                </a:effectLst>
                <a:latin typeface="+mj-lt"/>
              </a:rPr>
              <a:t>Emergency repair material (pothole)</a:t>
            </a:r>
            <a:r>
              <a:rPr lang="ja-JP" altLang="en-US" sz="2800" dirty="0">
                <a:solidFill>
                  <a:schemeClr val="accent3">
                    <a:lumMod val="25000"/>
                  </a:schemeClr>
                </a:solidFill>
                <a:effectLst>
                  <a:outerShdw blurRad="38100" dist="38100" dir="2700000" algn="tl">
                    <a:srgbClr val="000000">
                      <a:alpha val="43137"/>
                    </a:srgbClr>
                  </a:outerShdw>
                </a:effectLst>
                <a:latin typeface="+mj-lt"/>
              </a:rPr>
              <a:t>　　　   </a:t>
            </a:r>
            <a:r>
              <a:rPr lang="en-US" altLang="ja-JP" sz="2800" dirty="0">
                <a:solidFill>
                  <a:schemeClr val="accent3">
                    <a:lumMod val="25000"/>
                  </a:schemeClr>
                </a:solidFill>
                <a:effectLst>
                  <a:outerShdw blurRad="38100" dist="38100" dir="2700000" algn="tl">
                    <a:srgbClr val="000000">
                      <a:alpha val="43137"/>
                    </a:srgbClr>
                  </a:outerShdw>
                </a:effectLst>
                <a:latin typeface="+mj-lt"/>
              </a:rPr>
              <a:t>TOKE</a:t>
            </a:r>
            <a:r>
              <a:rPr lang="ja-JP" altLang="en-US" sz="2800" dirty="0">
                <a:solidFill>
                  <a:schemeClr val="accent3">
                    <a:lumMod val="25000"/>
                  </a:schemeClr>
                </a:solidFill>
                <a:effectLst>
                  <a:outerShdw blurRad="38100" dist="38100" dir="2700000" algn="tl">
                    <a:srgbClr val="000000">
                      <a:alpha val="43137"/>
                    </a:srgbClr>
                  </a:outerShdw>
                </a:effectLst>
                <a:latin typeface="+mj-lt"/>
              </a:rPr>
              <a:t>・</a:t>
            </a:r>
            <a:r>
              <a:rPr lang="en-US" altLang="ja-JP" sz="2800" dirty="0">
                <a:solidFill>
                  <a:schemeClr val="accent3">
                    <a:lumMod val="25000"/>
                  </a:schemeClr>
                </a:solidFill>
                <a:effectLst>
                  <a:outerShdw blurRad="38100" dist="38100" dir="2700000" algn="tl">
                    <a:srgbClr val="000000">
                      <a:alpha val="43137"/>
                    </a:srgbClr>
                  </a:outerShdw>
                </a:effectLst>
                <a:latin typeface="+mj-lt"/>
              </a:rPr>
              <a:t>Pack</a:t>
            </a:r>
          </a:p>
          <a:p>
            <a:pPr marL="825246" indent="-742950">
              <a:buClrTx/>
              <a:buFont typeface="+mj-ea"/>
              <a:buAutoNum type="circleNumDbPlain"/>
              <a:tabLst>
                <a:tab pos="4754563" algn="l"/>
              </a:tabLst>
            </a:pPr>
            <a:r>
              <a:rPr lang="en-US" altLang="ja-JP" sz="2800" dirty="0">
                <a:solidFill>
                  <a:schemeClr val="accent3">
                    <a:lumMod val="25000"/>
                  </a:schemeClr>
                </a:solidFill>
                <a:effectLst>
                  <a:outerShdw blurRad="38100" dist="38100" dir="2700000" algn="tl">
                    <a:srgbClr val="000000">
                      <a:alpha val="43137"/>
                    </a:srgbClr>
                  </a:outerShdw>
                </a:effectLst>
                <a:latin typeface="+mj-lt"/>
              </a:rPr>
              <a:t>Method of leveling on the steps	</a:t>
            </a:r>
            <a:r>
              <a:rPr lang="ja-JP" altLang="en-US" sz="2800" dirty="0">
                <a:solidFill>
                  <a:schemeClr val="accent3">
                    <a:lumMod val="25000"/>
                  </a:schemeClr>
                </a:solidFill>
                <a:effectLst>
                  <a:outerShdw blurRad="38100" dist="38100" dir="2700000" algn="tl">
                    <a:srgbClr val="000000">
                      <a:alpha val="43137"/>
                    </a:srgbClr>
                  </a:outerShdw>
                </a:effectLst>
                <a:latin typeface="+mj-lt"/>
              </a:rPr>
              <a:t>　　　          </a:t>
            </a:r>
            <a:r>
              <a:rPr lang="en-US" altLang="ja-JP" sz="2800" dirty="0">
                <a:solidFill>
                  <a:schemeClr val="accent3">
                    <a:lumMod val="25000"/>
                  </a:schemeClr>
                </a:solidFill>
                <a:effectLst>
                  <a:outerShdw blurRad="38100" dist="38100" dir="2700000" algn="tl">
                    <a:srgbClr val="000000">
                      <a:alpha val="43137"/>
                    </a:srgbClr>
                  </a:outerShdw>
                </a:effectLst>
                <a:latin typeface="+mj-lt"/>
              </a:rPr>
              <a:t>Patch good</a:t>
            </a:r>
          </a:p>
          <a:p>
            <a:pPr marL="825246" indent="-742950">
              <a:buClrTx/>
              <a:buFont typeface="+mj-ea"/>
              <a:buAutoNum type="circleNumDbPlain"/>
              <a:tabLst>
                <a:tab pos="4754563" algn="l"/>
              </a:tabLst>
            </a:pPr>
            <a:r>
              <a:rPr lang="en-US" altLang="ja-JP" sz="2800" dirty="0">
                <a:solidFill>
                  <a:schemeClr val="accent3">
                    <a:lumMod val="25000"/>
                  </a:schemeClr>
                </a:solidFill>
                <a:effectLst>
                  <a:outerShdw blurRad="38100" dist="38100" dir="2700000" algn="tl">
                    <a:srgbClr val="000000">
                      <a:alpha val="43137"/>
                    </a:srgbClr>
                  </a:outerShdw>
                </a:effectLst>
                <a:latin typeface="+mj-lt"/>
              </a:rPr>
              <a:t>Non-slip water-based road surface paint  </a:t>
            </a:r>
            <a:r>
              <a:rPr lang="ja-JP" altLang="en-US" sz="2800" dirty="0">
                <a:solidFill>
                  <a:schemeClr val="accent3">
                    <a:lumMod val="25000"/>
                  </a:schemeClr>
                </a:solidFill>
                <a:effectLst>
                  <a:outerShdw blurRad="38100" dist="38100" dir="2700000" algn="tl">
                    <a:srgbClr val="000000">
                      <a:alpha val="43137"/>
                    </a:srgbClr>
                  </a:outerShdw>
                </a:effectLst>
                <a:latin typeface="+mj-lt"/>
              </a:rPr>
              <a:t>　　</a:t>
            </a:r>
            <a:r>
              <a:rPr lang="en-US" altLang="ja-JP" sz="2800" dirty="0">
                <a:solidFill>
                  <a:schemeClr val="accent3">
                    <a:lumMod val="25000"/>
                  </a:schemeClr>
                </a:solidFill>
                <a:effectLst>
                  <a:outerShdw blurRad="38100" dist="38100" dir="2700000" algn="tl">
                    <a:srgbClr val="000000">
                      <a:alpha val="43137"/>
                    </a:srgbClr>
                  </a:outerShdw>
                </a:effectLst>
                <a:latin typeface="+mj-lt"/>
              </a:rPr>
              <a:t>EG color</a:t>
            </a:r>
            <a:endParaRPr lang="ja-JP" altLang="en-US" sz="2800" dirty="0">
              <a:solidFill>
                <a:schemeClr val="accent3">
                  <a:lumMod val="25000"/>
                </a:schemeClr>
              </a:solidFill>
              <a:effectLst>
                <a:outerShdw blurRad="38100" dist="38100" dir="2700000" algn="tl">
                  <a:srgbClr val="000000">
                    <a:alpha val="43137"/>
                  </a:srgbClr>
                </a:outerShdw>
              </a:effectLst>
              <a:latin typeface="+mj-lt"/>
            </a:endParaRPr>
          </a:p>
        </p:txBody>
      </p:sp>
      <p:grpSp>
        <p:nvGrpSpPr>
          <p:cNvPr id="2" name="グループ化 1"/>
          <p:cNvGrpSpPr/>
          <p:nvPr/>
        </p:nvGrpSpPr>
        <p:grpSpPr>
          <a:xfrm>
            <a:off x="216024" y="2420888"/>
            <a:ext cx="8748464" cy="1872208"/>
            <a:chOff x="216024" y="2420888"/>
            <a:chExt cx="8748464" cy="1872208"/>
          </a:xfrm>
        </p:grpSpPr>
        <p:sp>
          <p:nvSpPr>
            <p:cNvPr id="5" name="右矢印 4"/>
            <p:cNvSpPr/>
            <p:nvPr/>
          </p:nvSpPr>
          <p:spPr>
            <a:xfrm>
              <a:off x="6228184" y="2420888"/>
              <a:ext cx="504056" cy="36004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6" name="右矢印 5"/>
            <p:cNvSpPr/>
            <p:nvPr/>
          </p:nvSpPr>
          <p:spPr>
            <a:xfrm>
              <a:off x="6228184" y="2917279"/>
              <a:ext cx="504056" cy="36004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7" name="右矢印 6"/>
            <p:cNvSpPr/>
            <p:nvPr/>
          </p:nvSpPr>
          <p:spPr>
            <a:xfrm>
              <a:off x="6228184" y="3429000"/>
              <a:ext cx="504056" cy="36004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9" name="右矢印 8"/>
            <p:cNvSpPr/>
            <p:nvPr/>
          </p:nvSpPr>
          <p:spPr>
            <a:xfrm>
              <a:off x="6228184" y="3933056"/>
              <a:ext cx="504056" cy="36004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cxnSp>
          <p:nvCxnSpPr>
            <p:cNvPr id="11" name="直線コネクタ 10"/>
            <p:cNvCxnSpPr/>
            <p:nvPr/>
          </p:nvCxnSpPr>
          <p:spPr>
            <a:xfrm>
              <a:off x="216024" y="3861048"/>
              <a:ext cx="8748464" cy="0"/>
            </a:xfrm>
            <a:prstGeom prst="line">
              <a:avLst/>
            </a:prstGeom>
            <a:ln w="635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a:extLst>
              <a:ext uri="{FF2B5EF4-FFF2-40B4-BE49-F238E27FC236}">
                <a16:creationId xmlns:a16="http://schemas.microsoft.com/office/drawing/2014/main" id="{A60895EA-60D8-4850-9594-F13DE5123E68}"/>
              </a:ext>
            </a:extLst>
          </p:cNvPr>
          <p:cNvSpPr>
            <a:spLocks noGrp="1"/>
          </p:cNvSpPr>
          <p:nvPr>
            <p:ph type="sldNum" sz="quarter" idx="12"/>
          </p:nvPr>
        </p:nvSpPr>
        <p:spPr>
          <a:xfrm>
            <a:off x="6987480" y="6248400"/>
            <a:ext cx="1905000" cy="457200"/>
          </a:xfrm>
        </p:spPr>
        <p:txBody>
          <a:bodyPr/>
          <a:lstStyle/>
          <a:p>
            <a:pPr>
              <a:defRPr/>
            </a:pPr>
            <a:fld id="{8598D169-7ED9-4CF2-8158-CBE4CAA14149}" type="slidenum">
              <a:rPr lang="en-US" altLang="ja-JP" smtClean="0">
                <a:effectLst>
                  <a:outerShdw blurRad="38100" dist="38100" dir="2700000" algn="tl">
                    <a:srgbClr val="000000">
                      <a:alpha val="43137"/>
                    </a:srgbClr>
                  </a:outerShdw>
                </a:effectLst>
              </a:rPr>
              <a:pPr>
                <a:defRPr/>
              </a:pPr>
              <a:t>20</a:t>
            </a:fld>
            <a:endParaRPr lang="en-US" altLang="ja-JP" dirty="0">
              <a:effectLst>
                <a:outerShdw blurRad="38100" dist="38100" dir="2700000" algn="tl">
                  <a:srgbClr val="000000">
                    <a:alpha val="43137"/>
                  </a:srgbClr>
                </a:outerShdw>
              </a:effectLst>
            </a:endParaRPr>
          </a:p>
        </p:txBody>
      </p:sp>
      <p:pic>
        <p:nvPicPr>
          <p:cNvPr id="12" name="Picture 4">
            <a:extLst>
              <a:ext uri="{FF2B5EF4-FFF2-40B4-BE49-F238E27FC236}">
                <a16:creationId xmlns:a16="http://schemas.microsoft.com/office/drawing/2014/main" id="{5D9E553C-84AE-4E4C-8F42-5EB4CD1DA8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右矢印 9">
            <a:extLst>
              <a:ext uri="{FF2B5EF4-FFF2-40B4-BE49-F238E27FC236}">
                <a16:creationId xmlns:a16="http://schemas.microsoft.com/office/drawing/2014/main" id="{86A6F145-D12F-4883-ABEF-3EDDDF63E10D}"/>
              </a:ext>
            </a:extLst>
          </p:cNvPr>
          <p:cNvSpPr/>
          <p:nvPr/>
        </p:nvSpPr>
        <p:spPr>
          <a:xfrm>
            <a:off x="6751567" y="4437112"/>
            <a:ext cx="504056" cy="36004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Tree>
    <p:extLst>
      <p:ext uri="{BB962C8B-B14F-4D97-AF65-F5344CB8AC3E}">
        <p14:creationId xmlns:p14="http://schemas.microsoft.com/office/powerpoint/2010/main" val="275326638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79512" y="212060"/>
            <a:ext cx="8784976" cy="840676"/>
          </a:xfrm>
        </p:spPr>
        <p:txBody>
          <a:bodyPr/>
          <a:lstStyle/>
          <a:p>
            <a:r>
              <a:rPr lang="en-US" altLang="ja-JP" sz="4000" dirty="0">
                <a:solidFill>
                  <a:srgbClr val="FF0000"/>
                </a:solidFill>
                <a:effectLst>
                  <a:outerShdw blurRad="38100" dist="38100" dir="2700000" algn="tl">
                    <a:srgbClr val="000000">
                      <a:alpha val="43137"/>
                    </a:srgbClr>
                  </a:outerShdw>
                </a:effectLst>
              </a:rPr>
              <a:t>Emergency repair material for potholes</a:t>
            </a:r>
            <a:br>
              <a:rPr lang="en-US" altLang="ja-JP" sz="4000" dirty="0">
                <a:solidFill>
                  <a:srgbClr val="FF0000"/>
                </a:solidFill>
                <a:effectLst>
                  <a:outerShdw blurRad="38100" dist="38100" dir="2700000" algn="tl">
                    <a:srgbClr val="000000">
                      <a:alpha val="43137"/>
                    </a:srgbClr>
                  </a:outerShdw>
                </a:effectLst>
              </a:rPr>
            </a:br>
            <a:r>
              <a:rPr lang="en-US" altLang="ja-JP" sz="4000" dirty="0">
                <a:solidFill>
                  <a:srgbClr val="FF0000"/>
                </a:solidFill>
                <a:effectLst>
                  <a:outerShdw blurRad="38100" dist="38100" dir="2700000" algn="tl">
                    <a:srgbClr val="000000">
                      <a:alpha val="43137"/>
                    </a:srgbClr>
                  </a:outerShdw>
                </a:effectLst>
              </a:rPr>
              <a:t> TOKE pack</a:t>
            </a:r>
            <a:endParaRPr kumimoji="1" lang="ja-JP" altLang="en-US" sz="4000" dirty="0">
              <a:solidFill>
                <a:srgbClr val="FF0000"/>
              </a:solidFill>
              <a:effectLst>
                <a:outerShdw blurRad="38100" dist="38100" dir="2700000" algn="tl">
                  <a:srgbClr val="000000">
                    <a:alpha val="43137"/>
                  </a:srgbClr>
                </a:outerShdw>
              </a:effectLst>
            </a:endParaRPr>
          </a:p>
        </p:txBody>
      </p:sp>
      <p:sp>
        <p:nvSpPr>
          <p:cNvPr id="3" name="スライド番号プレースホルダー 2"/>
          <p:cNvSpPr>
            <a:spLocks noGrp="1"/>
          </p:cNvSpPr>
          <p:nvPr>
            <p:ph type="sldNum" sz="quarter" idx="12"/>
          </p:nvPr>
        </p:nvSpPr>
        <p:spPr>
          <a:xfrm>
            <a:off x="6987480" y="6248400"/>
            <a:ext cx="1905000" cy="457200"/>
          </a:xfrm>
        </p:spPr>
        <p:txBody>
          <a:bodyPr/>
          <a:lstStyle/>
          <a:p>
            <a:pPr>
              <a:defRPr/>
            </a:pPr>
            <a:fld id="{8598D169-7ED9-4CF2-8158-CBE4CAA14149}" type="slidenum">
              <a:rPr lang="en-US" altLang="ja-JP" sz="1600" smtClean="0">
                <a:effectLst>
                  <a:outerShdw blurRad="38100" dist="38100" dir="2700000" algn="tl">
                    <a:srgbClr val="000000">
                      <a:alpha val="43137"/>
                    </a:srgbClr>
                  </a:outerShdw>
                </a:effectLst>
              </a:rPr>
              <a:pPr>
                <a:defRPr/>
              </a:pPr>
              <a:t>21</a:t>
            </a:fld>
            <a:endParaRPr lang="en-US" altLang="ja-JP" sz="1600">
              <a:effectLst>
                <a:outerShdw blurRad="38100" dist="38100" dir="2700000" algn="tl">
                  <a:srgbClr val="000000">
                    <a:alpha val="43137"/>
                  </a:srgbClr>
                </a:outerShdw>
              </a:effectLst>
            </a:endParaRPr>
          </a:p>
        </p:txBody>
      </p:sp>
      <p:sp>
        <p:nvSpPr>
          <p:cNvPr id="7" name="下矢印 6"/>
          <p:cNvSpPr>
            <a:spLocks/>
          </p:cNvSpPr>
          <p:nvPr/>
        </p:nvSpPr>
        <p:spPr bwMode="auto">
          <a:xfrm>
            <a:off x="1378879" y="6237312"/>
            <a:ext cx="409575" cy="361948"/>
          </a:xfrm>
          <a:prstGeom prst="downArrow">
            <a:avLst>
              <a:gd name="adj1" fmla="val 50000"/>
              <a:gd name="adj2" fmla="val 50000"/>
            </a:avLst>
          </a:prstGeom>
          <a:gradFill rotWithShape="1">
            <a:gsLst>
              <a:gs pos="0">
                <a:srgbClr val="CB6C1D"/>
              </a:gs>
              <a:gs pos="80000">
                <a:srgbClr val="FF8F2A"/>
              </a:gs>
              <a:gs pos="100000">
                <a:srgbClr val="FF8F26"/>
              </a:gs>
            </a:gsLst>
            <a:lin ang="16200000"/>
          </a:gradFill>
          <a:ln w="9525">
            <a:solidFill>
              <a:schemeClr val="accent6">
                <a:lumMod val="95000"/>
                <a:lumOff val="0"/>
              </a:schemeClr>
            </a:solidFill>
            <a:miter lim="800000"/>
            <a:headEnd/>
            <a:tailEnd/>
          </a:ln>
          <a:effectLst>
            <a:outerShdw dist="23000" dir="5400000" rotWithShape="0">
              <a:srgbClr val="000000">
                <a:alpha val="34999"/>
              </a:srgbClr>
            </a:outerShdw>
          </a:effectLst>
        </p:spPr>
        <p:txBody>
          <a:bodyPr rot="0" vert="horz" wrap="square" lIns="91440" tIns="45720" rIns="91440" bIns="45720" anchor="ctr" anchorCtr="0" upright="1">
            <a:noAutofit/>
          </a:bodyPr>
          <a:lstStyle/>
          <a:p>
            <a:endParaRPr lang="ja-JP" altLang="en-US"/>
          </a:p>
        </p:txBody>
      </p:sp>
      <p:pic>
        <p:nvPicPr>
          <p:cNvPr id="12" name="図 11" descr="C:\Users\takafumi_arai\Desktop\T-新井(技術部)\2.技術資料作成\3.TOKEパック説明資料(島津課長)\トケﾊﾟｯｸ\20171204試験施工写真\IMG_2549.JPG"/>
          <p:cNvPicPr>
            <a:picLocks noChangeAspect="1"/>
          </p:cNvPicPr>
          <p:nvPr/>
        </p:nvPicPr>
        <p:blipFill rotWithShape="1">
          <a:blip r:embed="rId3" cstate="print">
            <a:extLst>
              <a:ext uri="{28A0092B-C50C-407E-A947-70E740481C1C}">
                <a14:useLocalDpi xmlns:a14="http://schemas.microsoft.com/office/drawing/2010/main" val="0"/>
              </a:ext>
            </a:extLst>
          </a:blip>
          <a:srcRect l="30164" t="22219" r="27968" b="37670"/>
          <a:stretch/>
        </p:blipFill>
        <p:spPr bwMode="auto">
          <a:xfrm>
            <a:off x="382025" y="1429028"/>
            <a:ext cx="2403281" cy="1728192"/>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13" name="下矢印 12"/>
          <p:cNvSpPr>
            <a:spLocks/>
          </p:cNvSpPr>
          <p:nvPr/>
        </p:nvSpPr>
        <p:spPr bwMode="auto">
          <a:xfrm>
            <a:off x="1380225" y="3376501"/>
            <a:ext cx="409575" cy="361948"/>
          </a:xfrm>
          <a:prstGeom prst="downArrow">
            <a:avLst>
              <a:gd name="adj1" fmla="val 50000"/>
              <a:gd name="adj2" fmla="val 50000"/>
            </a:avLst>
          </a:prstGeom>
          <a:gradFill rotWithShape="1">
            <a:gsLst>
              <a:gs pos="0">
                <a:srgbClr val="CB6C1D"/>
              </a:gs>
              <a:gs pos="80000">
                <a:srgbClr val="FF8F2A"/>
              </a:gs>
              <a:gs pos="100000">
                <a:srgbClr val="FF8F26"/>
              </a:gs>
            </a:gsLst>
            <a:lin ang="16200000"/>
          </a:gradFill>
          <a:ln w="9525">
            <a:solidFill>
              <a:schemeClr val="accent6">
                <a:lumMod val="95000"/>
                <a:lumOff val="0"/>
              </a:schemeClr>
            </a:solidFill>
            <a:miter lim="800000"/>
            <a:headEnd/>
            <a:tailEnd/>
          </a:ln>
          <a:effectLst>
            <a:outerShdw dist="23000" dir="5400000" rotWithShape="0">
              <a:srgbClr val="000000">
                <a:alpha val="34999"/>
              </a:srgbClr>
            </a:outerShdw>
          </a:effectLst>
        </p:spPr>
        <p:txBody>
          <a:bodyPr rot="0" vert="horz" wrap="square" lIns="91440" tIns="45720" rIns="91440" bIns="45720" anchor="ctr" anchorCtr="0" upright="1">
            <a:noAutofit/>
          </a:bodyPr>
          <a:lstStyle/>
          <a:p>
            <a:endParaRPr lang="ja-JP" altLang="en-US"/>
          </a:p>
        </p:txBody>
      </p:sp>
      <p:pic>
        <p:nvPicPr>
          <p:cNvPr id="14" name="図 13"/>
          <p:cNvPicPr>
            <a:picLocks noChangeAspect="1"/>
          </p:cNvPicPr>
          <p:nvPr/>
        </p:nvPicPr>
        <p:blipFill rotWithShape="1">
          <a:blip r:embed="rId4" cstate="print">
            <a:extLst>
              <a:ext uri="{28A0092B-C50C-407E-A947-70E740481C1C}">
                <a14:useLocalDpi xmlns:a14="http://schemas.microsoft.com/office/drawing/2010/main" val="0"/>
              </a:ext>
            </a:extLst>
          </a:blip>
          <a:srcRect l="21099" t="4025" r="20328" b="38605"/>
          <a:stretch/>
        </p:blipFill>
        <p:spPr bwMode="auto">
          <a:xfrm>
            <a:off x="467544" y="4221088"/>
            <a:ext cx="2376265" cy="1746105"/>
          </a:xfrm>
          <a:prstGeom prst="rect">
            <a:avLst/>
          </a:prstGeom>
          <a:solidFill>
            <a:srgbClr val="FFFFFF">
              <a:shade val="85000"/>
            </a:srgbClr>
          </a:solidFill>
          <a:ln w="57150" cap="sq" cmpd="sng" algn="ctr">
            <a:solidFill>
              <a:srgbClr val="FFFFFF"/>
            </a:solidFill>
            <a:prstDash val="solid"/>
            <a:miter lim="800000"/>
            <a:headEnd type="none" w="med" len="med"/>
            <a:tailEnd type="none" w="med" len="me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16" name="正方形/長方形 15"/>
          <p:cNvSpPr/>
          <p:nvPr/>
        </p:nvSpPr>
        <p:spPr>
          <a:xfrm>
            <a:off x="3267049" y="1415983"/>
            <a:ext cx="5494926" cy="1107996"/>
          </a:xfrm>
          <a:prstGeom prst="rect">
            <a:avLst/>
          </a:prstGeom>
        </p:spPr>
        <p:txBody>
          <a:bodyPr wrap="square">
            <a:spAutoFit/>
          </a:bodyPr>
          <a:lstStyle/>
          <a:p>
            <a:r>
              <a:rPr lang="ja-JP" altLang="en-US" sz="2200" dirty="0">
                <a:solidFill>
                  <a:srgbClr val="FF0000"/>
                </a:solidFill>
                <a:effectLst>
                  <a:outerShdw blurRad="38100" dist="38100" dir="2700000" algn="tl">
                    <a:srgbClr val="000000">
                      <a:alpha val="43137"/>
                    </a:srgbClr>
                  </a:outerShdw>
                </a:effectLst>
              </a:rPr>
              <a:t>①．</a:t>
            </a:r>
            <a:r>
              <a:rPr lang="en-US" altLang="ja-JP" sz="2200" dirty="0">
                <a:solidFill>
                  <a:srgbClr val="FF0000"/>
                </a:solidFill>
                <a:effectLst>
                  <a:outerShdw blurRad="38100" dist="38100" dir="2700000" algn="tl">
                    <a:srgbClr val="000000">
                      <a:alpha val="43137"/>
                    </a:srgbClr>
                  </a:outerShdw>
                </a:effectLst>
              </a:rPr>
              <a:t>Advance preparation</a:t>
            </a:r>
          </a:p>
          <a:p>
            <a:r>
              <a:rPr lang="en-US" altLang="ja-JP" sz="2200" dirty="0">
                <a:effectLst>
                  <a:outerShdw blurRad="38100" dist="38100" dir="2700000" algn="tl">
                    <a:srgbClr val="000000">
                      <a:alpha val="43137"/>
                    </a:srgbClr>
                  </a:outerShdw>
                </a:effectLst>
              </a:rPr>
              <a:t>When the inside of the pothole is dry, water is sprayed to make the inside of the pothole wet.</a:t>
            </a:r>
            <a:endParaRPr lang="ja-JP" altLang="en-US" sz="2200" dirty="0">
              <a:effectLst>
                <a:outerShdw blurRad="38100" dist="38100" dir="2700000" algn="tl">
                  <a:srgbClr val="000000">
                    <a:alpha val="43137"/>
                  </a:srgbClr>
                </a:outerShdw>
              </a:effectLst>
            </a:endParaRPr>
          </a:p>
        </p:txBody>
      </p:sp>
      <p:sp>
        <p:nvSpPr>
          <p:cNvPr id="17" name="正方形/長方形 16"/>
          <p:cNvSpPr/>
          <p:nvPr/>
        </p:nvSpPr>
        <p:spPr>
          <a:xfrm>
            <a:off x="3267048" y="4257670"/>
            <a:ext cx="5625432" cy="2123658"/>
          </a:xfrm>
          <a:prstGeom prst="rect">
            <a:avLst/>
          </a:prstGeom>
        </p:spPr>
        <p:txBody>
          <a:bodyPr wrap="square">
            <a:spAutoFit/>
          </a:bodyPr>
          <a:lstStyle/>
          <a:p>
            <a:r>
              <a:rPr lang="ja-JP" altLang="en-US" sz="2200" dirty="0">
                <a:solidFill>
                  <a:srgbClr val="FF0000"/>
                </a:solidFill>
                <a:effectLst>
                  <a:outerShdw blurRad="38100" dist="38100" dir="2700000" algn="tl">
                    <a:srgbClr val="000000">
                      <a:alpha val="43137"/>
                    </a:srgbClr>
                  </a:outerShdw>
                </a:effectLst>
              </a:rPr>
              <a:t>②．</a:t>
            </a:r>
            <a:r>
              <a:rPr lang="en-US" altLang="ja-JP" sz="2200" dirty="0">
                <a:solidFill>
                  <a:srgbClr val="FF0000"/>
                </a:solidFill>
                <a:effectLst>
                  <a:outerShdw blurRad="38100" dist="38100" dir="2700000" algn="tl">
                    <a:srgbClr val="000000">
                      <a:alpha val="43137"/>
                    </a:srgbClr>
                  </a:outerShdw>
                </a:effectLst>
              </a:rPr>
              <a:t>Lay up</a:t>
            </a:r>
          </a:p>
          <a:p>
            <a:r>
              <a:rPr lang="en-US" altLang="ja-JP" sz="2200" dirty="0">
                <a:effectLst>
                  <a:outerShdw blurRad="38100" dist="38100" dir="2700000" algn="tl">
                    <a:srgbClr val="000000">
                      <a:alpha val="43137"/>
                    </a:srgbClr>
                  </a:outerShdw>
                </a:effectLst>
              </a:rPr>
              <a:t>Lay bags in the potholes.</a:t>
            </a:r>
          </a:p>
          <a:p>
            <a:r>
              <a:rPr lang="en-US" altLang="ja-JP" sz="2200" dirty="0">
                <a:effectLst>
                  <a:outerShdw blurRad="38100" dist="38100" dir="2700000" algn="tl">
                    <a:srgbClr val="000000">
                      <a:alpha val="43137"/>
                    </a:srgbClr>
                  </a:outerShdw>
                </a:effectLst>
              </a:rPr>
              <a:t>In the case of two-tiered layers, water is sprayed between layers.</a:t>
            </a:r>
          </a:p>
          <a:p>
            <a:r>
              <a:rPr lang="en-US" altLang="ja-JP" sz="2200" dirty="0">
                <a:effectLst>
                  <a:outerShdw blurRad="38100" dist="38100" dir="2700000" algn="tl">
                    <a:srgbClr val="000000">
                      <a:alpha val="43137"/>
                    </a:srgbClr>
                  </a:outerShdw>
                </a:effectLst>
              </a:rPr>
              <a:t>* Be careful not to make the finished surface excessively convex to prevent scattering.</a:t>
            </a:r>
            <a:endParaRPr lang="ja-JP" altLang="en-US" sz="2200" dirty="0">
              <a:effectLst>
                <a:outerShdw blurRad="38100" dist="38100" dir="2700000" algn="tl">
                  <a:srgbClr val="000000">
                    <a:alpha val="43137"/>
                  </a:srgbClr>
                </a:outerShdw>
              </a:effectLst>
            </a:endParaRPr>
          </a:p>
        </p:txBody>
      </p:sp>
      <p:pic>
        <p:nvPicPr>
          <p:cNvPr id="18" name="図 17"/>
          <p:cNvPicPr/>
          <p:nvPr/>
        </p:nvPicPr>
        <p:blipFill>
          <a:blip r:embed="rId5">
            <a:extLst>
              <a:ext uri="{28A0092B-C50C-407E-A947-70E740481C1C}">
                <a14:useLocalDpi xmlns:a14="http://schemas.microsoft.com/office/drawing/2010/main" val="0"/>
              </a:ext>
            </a:extLst>
          </a:blip>
          <a:srcRect/>
          <a:stretch>
            <a:fillRect/>
          </a:stretch>
        </p:blipFill>
        <p:spPr bwMode="auto">
          <a:xfrm>
            <a:off x="3131840" y="2999627"/>
            <a:ext cx="1624330" cy="1115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正方形/長方形 5"/>
          <p:cNvSpPr/>
          <p:nvPr/>
        </p:nvSpPr>
        <p:spPr>
          <a:xfrm>
            <a:off x="4775170" y="3047436"/>
            <a:ext cx="4368830" cy="1107996"/>
          </a:xfrm>
          <a:prstGeom prst="rect">
            <a:avLst/>
          </a:prstGeom>
        </p:spPr>
        <p:txBody>
          <a:bodyPr wrap="square">
            <a:spAutoFit/>
          </a:bodyPr>
          <a:lstStyle/>
          <a:p>
            <a:r>
              <a:rPr lang="en-US" altLang="ja-JP" sz="2200" dirty="0">
                <a:effectLst>
                  <a:outerShdw blurRad="38100" dist="38100" dir="2700000" algn="tl">
                    <a:srgbClr val="000000">
                      <a:alpha val="43137"/>
                    </a:srgbClr>
                  </a:outerShdw>
                </a:effectLst>
              </a:rPr>
              <a:t>The size of one bag is A5 size of 130mm x 210mm, and the thickness is about 10mm.  The weight is 0.5kg.</a:t>
            </a:r>
            <a:endParaRPr lang="ja-JP" altLang="en-US" sz="2200" dirty="0">
              <a:effectLst>
                <a:outerShdw blurRad="38100" dist="38100" dir="2700000" algn="tl">
                  <a:srgbClr val="000000">
                    <a:alpha val="43137"/>
                  </a:srgbClr>
                </a:outerShdw>
              </a:effectLst>
            </a:endParaRPr>
          </a:p>
        </p:txBody>
      </p:sp>
      <p:pic>
        <p:nvPicPr>
          <p:cNvPr id="15" name="Picture 4">
            <a:extLst>
              <a:ext uri="{FF2B5EF4-FFF2-40B4-BE49-F238E27FC236}">
                <a16:creationId xmlns:a16="http://schemas.microsoft.com/office/drawing/2014/main" id="{CB6D4947-C347-404B-903B-6156AACE2F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6220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123127"/>
            <a:ext cx="9144000" cy="840676"/>
          </a:xfrm>
        </p:spPr>
        <p:txBody>
          <a:bodyPr/>
          <a:lstStyle/>
          <a:p>
            <a:r>
              <a:rPr lang="en-US" altLang="ja-JP" sz="3600" dirty="0">
                <a:solidFill>
                  <a:srgbClr val="FF0000"/>
                </a:solidFill>
                <a:effectLst>
                  <a:outerShdw blurRad="38100" dist="38100" dir="2700000" algn="tl">
                    <a:srgbClr val="000000">
                      <a:alpha val="43137"/>
                    </a:srgbClr>
                  </a:outerShdw>
                </a:effectLst>
              </a:rPr>
              <a:t>Emergency repair material for potholes</a:t>
            </a:r>
            <a:br>
              <a:rPr lang="en-US" altLang="ja-JP" sz="3600" dirty="0">
                <a:solidFill>
                  <a:srgbClr val="FF0000"/>
                </a:solidFill>
                <a:effectLst>
                  <a:outerShdw blurRad="38100" dist="38100" dir="2700000" algn="tl">
                    <a:srgbClr val="000000">
                      <a:alpha val="43137"/>
                    </a:srgbClr>
                  </a:outerShdw>
                </a:effectLst>
              </a:rPr>
            </a:br>
            <a:r>
              <a:rPr lang="en-US" altLang="ja-JP" sz="3600" dirty="0">
                <a:solidFill>
                  <a:srgbClr val="FF0000"/>
                </a:solidFill>
                <a:effectLst>
                  <a:outerShdw blurRad="38100" dist="38100" dir="2700000" algn="tl">
                    <a:srgbClr val="000000">
                      <a:alpha val="43137"/>
                    </a:srgbClr>
                  </a:outerShdw>
                </a:effectLst>
              </a:rPr>
              <a:t> TOKE pack</a:t>
            </a:r>
            <a:endParaRPr kumimoji="1" lang="ja-JP" altLang="en-US" sz="3600" dirty="0">
              <a:solidFill>
                <a:srgbClr val="FF0000"/>
              </a:solidFill>
              <a:effectLst>
                <a:outerShdw blurRad="38100" dist="38100" dir="2700000" algn="tl">
                  <a:srgbClr val="000000">
                    <a:alpha val="43137"/>
                  </a:srgbClr>
                </a:outerShdw>
              </a:effectLst>
            </a:endParaRPr>
          </a:p>
        </p:txBody>
      </p:sp>
      <p:sp>
        <p:nvSpPr>
          <p:cNvPr id="3" name="スライド番号プレースホルダー 2"/>
          <p:cNvSpPr>
            <a:spLocks noGrp="1"/>
          </p:cNvSpPr>
          <p:nvPr>
            <p:ph type="sldNum" sz="quarter" idx="12"/>
          </p:nvPr>
        </p:nvSpPr>
        <p:spPr>
          <a:xfrm>
            <a:off x="6987480" y="6248400"/>
            <a:ext cx="1905000" cy="457200"/>
          </a:xfrm>
        </p:spPr>
        <p:txBody>
          <a:bodyPr/>
          <a:lstStyle/>
          <a:p>
            <a:pPr>
              <a:defRPr/>
            </a:pPr>
            <a:fld id="{8598D169-7ED9-4CF2-8158-CBE4CAA14149}" type="slidenum">
              <a:rPr lang="en-US" altLang="ja-JP" sz="1600" smtClean="0">
                <a:effectLst>
                  <a:outerShdw blurRad="38100" dist="38100" dir="2700000" algn="tl">
                    <a:srgbClr val="000000">
                      <a:alpha val="43137"/>
                    </a:srgbClr>
                  </a:outerShdw>
                </a:effectLst>
              </a:rPr>
              <a:pPr>
                <a:defRPr/>
              </a:pPr>
              <a:t>22</a:t>
            </a:fld>
            <a:endParaRPr lang="en-US" altLang="ja-JP" sz="1600" dirty="0">
              <a:effectLst>
                <a:outerShdw blurRad="38100" dist="38100" dir="2700000" algn="tl">
                  <a:srgbClr val="000000">
                    <a:alpha val="43137"/>
                  </a:srgbClr>
                </a:outerShdw>
              </a:effectLst>
            </a:endParaRPr>
          </a:p>
        </p:txBody>
      </p:sp>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l="13901" r="7916" b="24017"/>
          <a:stretch/>
        </p:blipFill>
        <p:spPr>
          <a:xfrm>
            <a:off x="422623" y="1196752"/>
            <a:ext cx="2199554" cy="1603193"/>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図 10"/>
          <p:cNvPicPr>
            <a:picLocks noChangeAspect="1"/>
          </p:cNvPicPr>
          <p:nvPr/>
        </p:nvPicPr>
        <p:blipFill rotWithShape="1">
          <a:blip r:embed="rId4">
            <a:extLst>
              <a:ext uri="{28A0092B-C50C-407E-A947-70E740481C1C}">
                <a14:useLocalDpi xmlns:a14="http://schemas.microsoft.com/office/drawing/2010/main" val="0"/>
              </a:ext>
            </a:extLst>
          </a:blip>
          <a:srcRect l="14756" t="-43" r="13539" b="21911"/>
          <a:stretch/>
        </p:blipFill>
        <p:spPr bwMode="auto">
          <a:xfrm>
            <a:off x="547589" y="3403673"/>
            <a:ext cx="2104783" cy="1535810"/>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3" name="下矢印 12"/>
          <p:cNvSpPr>
            <a:spLocks/>
          </p:cNvSpPr>
          <p:nvPr/>
        </p:nvSpPr>
        <p:spPr bwMode="auto">
          <a:xfrm>
            <a:off x="1395192" y="2849862"/>
            <a:ext cx="409575" cy="361948"/>
          </a:xfrm>
          <a:prstGeom prst="downArrow">
            <a:avLst>
              <a:gd name="adj1" fmla="val 50000"/>
              <a:gd name="adj2" fmla="val 50000"/>
            </a:avLst>
          </a:prstGeom>
          <a:gradFill rotWithShape="1">
            <a:gsLst>
              <a:gs pos="0">
                <a:srgbClr val="CB6C1D"/>
              </a:gs>
              <a:gs pos="80000">
                <a:srgbClr val="FF8F2A"/>
              </a:gs>
              <a:gs pos="100000">
                <a:srgbClr val="FF8F26"/>
              </a:gs>
            </a:gsLst>
            <a:lin ang="16200000"/>
          </a:gradFill>
          <a:ln w="9525">
            <a:solidFill>
              <a:schemeClr val="accent6">
                <a:lumMod val="95000"/>
                <a:lumOff val="0"/>
              </a:schemeClr>
            </a:solidFill>
            <a:miter lim="800000"/>
            <a:headEnd/>
            <a:tailEnd/>
          </a:ln>
          <a:effectLst>
            <a:outerShdw dist="23000" dir="5400000" rotWithShape="0">
              <a:srgbClr val="000000">
                <a:alpha val="34999"/>
              </a:srgbClr>
            </a:outerShdw>
          </a:effectLst>
        </p:spPr>
        <p:txBody>
          <a:bodyPr rot="0" vert="horz" wrap="square" lIns="91440" tIns="45720" rIns="91440" bIns="45720" anchor="ctr" anchorCtr="0" upright="1">
            <a:noAutofit/>
          </a:bodyPr>
          <a:lstStyle/>
          <a:p>
            <a:endParaRPr lang="ja-JP" altLang="en-US"/>
          </a:p>
        </p:txBody>
      </p:sp>
      <p:pic>
        <p:nvPicPr>
          <p:cNvPr id="15" name="図 14"/>
          <p:cNvPicPr>
            <a:picLocks noChangeAspect="1"/>
          </p:cNvPicPr>
          <p:nvPr/>
        </p:nvPicPr>
        <p:blipFill rotWithShape="1">
          <a:blip r:embed="rId5" cstate="print">
            <a:extLst>
              <a:ext uri="{28A0092B-C50C-407E-A947-70E740481C1C}">
                <a14:useLocalDpi xmlns:a14="http://schemas.microsoft.com/office/drawing/2010/main" val="0"/>
              </a:ext>
            </a:extLst>
          </a:blip>
          <a:srcRect b="1758"/>
          <a:stretch/>
        </p:blipFill>
        <p:spPr>
          <a:xfrm>
            <a:off x="744952" y="5203873"/>
            <a:ext cx="1710055" cy="1259833"/>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正方形/長方形 15"/>
          <p:cNvSpPr/>
          <p:nvPr/>
        </p:nvSpPr>
        <p:spPr>
          <a:xfrm>
            <a:off x="3205613" y="1073326"/>
            <a:ext cx="5686867" cy="1446550"/>
          </a:xfrm>
          <a:prstGeom prst="rect">
            <a:avLst/>
          </a:prstGeom>
        </p:spPr>
        <p:txBody>
          <a:bodyPr wrap="square">
            <a:spAutoFit/>
          </a:bodyPr>
          <a:lstStyle/>
          <a:p>
            <a:r>
              <a:rPr lang="ja-JP" altLang="en-US" sz="2200" dirty="0">
                <a:solidFill>
                  <a:srgbClr val="FF0000"/>
                </a:solidFill>
                <a:effectLst>
                  <a:outerShdw blurRad="38100" dist="38100" dir="2700000" algn="tl">
                    <a:srgbClr val="000000">
                      <a:alpha val="43137"/>
                    </a:srgbClr>
                  </a:outerShdw>
                </a:effectLst>
              </a:rPr>
              <a:t>③．</a:t>
            </a:r>
            <a:r>
              <a:rPr lang="en-US" altLang="ja-JP" sz="2200" dirty="0">
                <a:solidFill>
                  <a:srgbClr val="FF0000"/>
                </a:solidFill>
                <a:effectLst>
                  <a:outerShdw blurRad="38100" dist="38100" dir="2700000" algn="tl">
                    <a:srgbClr val="000000">
                      <a:alpha val="43137"/>
                    </a:srgbClr>
                  </a:outerShdw>
                </a:effectLst>
              </a:rPr>
              <a:t>Treading</a:t>
            </a:r>
          </a:p>
          <a:p>
            <a:r>
              <a:rPr lang="en-US" altLang="ja-JP" sz="2200" dirty="0">
                <a:effectLst>
                  <a:outerShdw blurRad="38100" dist="38100" dir="2700000" algn="tl">
                    <a:srgbClr val="000000">
                      <a:alpha val="43137"/>
                    </a:srgbClr>
                  </a:outerShdw>
                </a:effectLst>
              </a:rPr>
              <a:t>After laying down, step on and finish.</a:t>
            </a:r>
          </a:p>
          <a:p>
            <a:r>
              <a:rPr lang="en-US" altLang="ja-JP" sz="2200" dirty="0">
                <a:effectLst>
                  <a:outerShdw blurRad="38100" dist="38100" dir="2700000" algn="tl">
                    <a:srgbClr val="000000">
                      <a:alpha val="43137"/>
                    </a:srgbClr>
                  </a:outerShdw>
                </a:effectLst>
              </a:rPr>
              <a:t>* If water is sprayed after treading, it will adhere more closely.</a:t>
            </a:r>
            <a:endParaRPr lang="ja-JP" altLang="en-US" sz="2200" dirty="0">
              <a:effectLst>
                <a:outerShdw blurRad="38100" dist="38100" dir="2700000" algn="tl">
                  <a:srgbClr val="000000">
                    <a:alpha val="43137"/>
                  </a:srgbClr>
                </a:outerShdw>
              </a:effectLst>
            </a:endParaRPr>
          </a:p>
        </p:txBody>
      </p:sp>
      <p:sp>
        <p:nvSpPr>
          <p:cNvPr id="17" name="正方形/長方形 16"/>
          <p:cNvSpPr/>
          <p:nvPr/>
        </p:nvSpPr>
        <p:spPr>
          <a:xfrm>
            <a:off x="3205612" y="3030836"/>
            <a:ext cx="5513759" cy="1446550"/>
          </a:xfrm>
          <a:prstGeom prst="rect">
            <a:avLst/>
          </a:prstGeom>
        </p:spPr>
        <p:txBody>
          <a:bodyPr wrap="square">
            <a:spAutoFit/>
          </a:bodyPr>
          <a:lstStyle/>
          <a:p>
            <a:r>
              <a:rPr lang="ja-JP" altLang="en-US" sz="2200" dirty="0">
                <a:solidFill>
                  <a:srgbClr val="FF0000"/>
                </a:solidFill>
                <a:effectLst>
                  <a:outerShdw blurRad="38100" dist="38100" dir="2700000" algn="tl">
                    <a:srgbClr val="000000">
                      <a:alpha val="43137"/>
                    </a:srgbClr>
                  </a:outerShdw>
                </a:effectLst>
              </a:rPr>
              <a:t>④．</a:t>
            </a:r>
            <a:r>
              <a:rPr lang="en-US" altLang="ja-JP" sz="2200" dirty="0">
                <a:solidFill>
                  <a:srgbClr val="FF0000"/>
                </a:solidFill>
                <a:effectLst>
                  <a:outerShdw blurRad="38100" dist="38100" dir="2700000" algn="tl">
                    <a:srgbClr val="000000">
                      <a:alpha val="43137"/>
                    </a:srgbClr>
                  </a:outerShdw>
                </a:effectLst>
              </a:rPr>
              <a:t>Completion of Pot hole filling</a:t>
            </a:r>
          </a:p>
          <a:p>
            <a:r>
              <a:rPr lang="en-US" altLang="ja-JP" sz="2200" dirty="0">
                <a:effectLst>
                  <a:outerShdw blurRad="38100" dist="38100" dir="2700000" algn="tl">
                    <a:srgbClr val="000000">
                      <a:alpha val="43137"/>
                    </a:srgbClr>
                  </a:outerShdw>
                </a:effectLst>
              </a:rPr>
              <a:t>* The bag will dissolve in water.</a:t>
            </a:r>
          </a:p>
          <a:p>
            <a:r>
              <a:rPr lang="en-US" altLang="ja-JP" sz="2200" dirty="0">
                <a:effectLst>
                  <a:outerShdw blurRad="38100" dist="38100" dir="2700000" algn="tl">
                    <a:srgbClr val="000000">
                      <a:alpha val="43137"/>
                    </a:srgbClr>
                  </a:outerShdw>
                </a:effectLst>
              </a:rPr>
              <a:t>* Even during the next overlay, adhesion to the new surface material will not be hindered.</a:t>
            </a:r>
            <a:endParaRPr lang="ja-JP" altLang="en-US" sz="2200" dirty="0">
              <a:effectLst>
                <a:outerShdw blurRad="38100" dist="38100" dir="2700000" algn="tl">
                  <a:srgbClr val="000000">
                    <a:alpha val="43137"/>
                  </a:srgbClr>
                </a:outerShdw>
              </a:effectLst>
            </a:endParaRPr>
          </a:p>
        </p:txBody>
      </p:sp>
      <p:sp>
        <p:nvSpPr>
          <p:cNvPr id="18" name="正方形/長方形 17"/>
          <p:cNvSpPr/>
          <p:nvPr/>
        </p:nvSpPr>
        <p:spPr>
          <a:xfrm>
            <a:off x="3226187" y="4581128"/>
            <a:ext cx="5472608" cy="2123658"/>
          </a:xfrm>
          <a:prstGeom prst="rect">
            <a:avLst/>
          </a:prstGeom>
        </p:spPr>
        <p:txBody>
          <a:bodyPr wrap="square">
            <a:spAutoFit/>
          </a:bodyPr>
          <a:lstStyle/>
          <a:p>
            <a:r>
              <a:rPr lang="ja-JP" altLang="en-US" sz="2200" dirty="0">
                <a:solidFill>
                  <a:srgbClr val="FF0000"/>
                </a:solidFill>
                <a:effectLst>
                  <a:outerShdw blurRad="38100" dist="38100" dir="2700000" algn="tl">
                    <a:srgbClr val="000000">
                      <a:alpha val="43137"/>
                    </a:srgbClr>
                  </a:outerShdw>
                </a:effectLst>
              </a:rPr>
              <a:t>⑤．</a:t>
            </a:r>
            <a:r>
              <a:rPr lang="en-US" altLang="ja-JP" sz="2200" dirty="0">
                <a:solidFill>
                  <a:srgbClr val="FF0000"/>
                </a:solidFill>
                <a:effectLst>
                  <a:outerShdw blurRad="38100" dist="38100" dir="2700000" algn="tl">
                    <a:srgbClr val="000000">
                      <a:alpha val="43137"/>
                    </a:srgbClr>
                  </a:outerShdw>
                </a:effectLst>
              </a:rPr>
              <a:t>Open traffic</a:t>
            </a:r>
          </a:p>
          <a:p>
            <a:r>
              <a:rPr lang="en-US" altLang="ja-JP" sz="2200" dirty="0">
                <a:effectLst>
                  <a:outerShdw blurRad="38100" dist="38100" dir="2700000" algn="tl">
                    <a:srgbClr val="000000">
                      <a:alpha val="43137"/>
                    </a:srgbClr>
                  </a:outerShdw>
                </a:effectLst>
              </a:rPr>
              <a:t>The traffic can be opened immediately after the trampling.</a:t>
            </a:r>
            <a:r>
              <a:rPr lang="ja-JP" altLang="en-US" sz="2200" dirty="0">
                <a:effectLst>
                  <a:outerShdw blurRad="38100" dist="38100" dir="2700000" algn="tl">
                    <a:srgbClr val="000000">
                      <a:alpha val="43137"/>
                    </a:srgbClr>
                  </a:outerShdw>
                </a:effectLst>
              </a:rPr>
              <a:t>　</a:t>
            </a:r>
            <a:r>
              <a:rPr lang="en-US" altLang="ja-JP" sz="2200" dirty="0">
                <a:effectLst>
                  <a:outerShdw blurRad="38100" dist="38100" dir="2700000" algn="tl">
                    <a:srgbClr val="000000">
                      <a:alpha val="43137"/>
                    </a:srgbClr>
                  </a:outerShdw>
                </a:effectLst>
              </a:rPr>
              <a:t>It takes </a:t>
            </a:r>
            <a:r>
              <a:rPr lang="en-US" altLang="ja-JP" sz="2200" dirty="0">
                <a:solidFill>
                  <a:srgbClr val="FF0000"/>
                </a:solidFill>
                <a:effectLst>
                  <a:outerShdw blurRad="38100" dist="38100" dir="2700000" algn="tl">
                    <a:srgbClr val="000000">
                      <a:alpha val="43137"/>
                    </a:srgbClr>
                  </a:outerShdw>
                </a:effectLst>
              </a:rPr>
              <a:t>about 1 minute </a:t>
            </a:r>
            <a:r>
              <a:rPr lang="en-US" altLang="ja-JP" sz="2200" dirty="0">
                <a:effectLst>
                  <a:outerShdw blurRad="38100" dist="38100" dir="2700000" algn="tl">
                    <a:srgbClr val="000000">
                      <a:alpha val="43137"/>
                    </a:srgbClr>
                  </a:outerShdw>
                </a:effectLst>
              </a:rPr>
              <a:t>to open the traffic.</a:t>
            </a:r>
          </a:p>
          <a:p>
            <a:r>
              <a:rPr lang="en-US" altLang="ja-JP" sz="2200" dirty="0">
                <a:effectLst>
                  <a:outerShdw blurRad="38100" dist="38100" dir="2700000" algn="tl">
                    <a:srgbClr val="000000">
                      <a:alpha val="43137"/>
                    </a:srgbClr>
                  </a:outerShdw>
                </a:effectLst>
              </a:rPr>
              <a:t>* Rolled by vehicle traffic and filled to the end of the pothole.</a:t>
            </a:r>
            <a:endParaRPr lang="ja-JP" altLang="en-US" sz="2200" dirty="0">
              <a:effectLst>
                <a:outerShdw blurRad="38100" dist="38100" dir="2700000" algn="tl">
                  <a:srgbClr val="000000">
                    <a:alpha val="43137"/>
                  </a:srgbClr>
                </a:outerShdw>
              </a:effectLst>
            </a:endParaRPr>
          </a:p>
        </p:txBody>
      </p:sp>
      <p:pic>
        <p:nvPicPr>
          <p:cNvPr id="12" name="Picture 4">
            <a:extLst>
              <a:ext uri="{FF2B5EF4-FFF2-40B4-BE49-F238E27FC236}">
                <a16:creationId xmlns:a16="http://schemas.microsoft.com/office/drawing/2014/main" id="{5606F3FB-FB0D-4328-8C30-50962BFBBC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7195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idx="4294967295"/>
          </p:nvPr>
        </p:nvSpPr>
        <p:spPr>
          <a:xfrm>
            <a:off x="250130" y="10306"/>
            <a:ext cx="8642350" cy="868362"/>
          </a:xfrm>
        </p:spPr>
        <p:txBody>
          <a:bodyPr>
            <a:noAutofit/>
          </a:bodyPr>
          <a:lstStyle/>
          <a:p>
            <a:r>
              <a:rPr lang="en-US" altLang="ja-JP" dirty="0">
                <a:solidFill>
                  <a:srgbClr val="FF0000"/>
                </a:solidFill>
                <a:effectLst>
                  <a:outerShdw blurRad="38100" dist="38100" dir="2700000" algn="tl">
                    <a:srgbClr val="000000">
                      <a:alpha val="43137"/>
                    </a:srgbClr>
                  </a:outerShdw>
                </a:effectLst>
              </a:rPr>
              <a:t>Features of TOKE </a:t>
            </a:r>
            <a:r>
              <a:rPr lang="ja-JP" altLang="en-US" dirty="0">
                <a:solidFill>
                  <a:srgbClr val="FF0000"/>
                </a:solidFill>
                <a:effectLst>
                  <a:outerShdw blurRad="38100" dist="38100" dir="2700000" algn="tl">
                    <a:srgbClr val="000000">
                      <a:alpha val="43137"/>
                    </a:srgbClr>
                  </a:outerShdw>
                </a:effectLst>
              </a:rPr>
              <a:t>・</a:t>
            </a:r>
            <a:r>
              <a:rPr lang="en-US" altLang="ja-JP" dirty="0">
                <a:solidFill>
                  <a:srgbClr val="FF0000"/>
                </a:solidFill>
                <a:effectLst>
                  <a:outerShdw blurRad="38100" dist="38100" dir="2700000" algn="tl">
                    <a:srgbClr val="000000">
                      <a:alpha val="43137"/>
                    </a:srgbClr>
                  </a:outerShdw>
                </a:effectLst>
              </a:rPr>
              <a:t> Pack</a:t>
            </a:r>
            <a:endParaRPr kumimoji="1" lang="ja-JP" altLang="en-US" dirty="0">
              <a:solidFill>
                <a:srgbClr val="FF0000"/>
              </a:solidFill>
              <a:effectLst>
                <a:outerShdw blurRad="38100" dist="38100" dir="2700000" algn="tl">
                  <a:srgbClr val="000000">
                    <a:alpha val="43137"/>
                  </a:srgbClr>
                </a:outerShdw>
              </a:effectLst>
            </a:endParaRPr>
          </a:p>
        </p:txBody>
      </p:sp>
      <p:sp>
        <p:nvSpPr>
          <p:cNvPr id="10" name="コンテンツ プレースホルダ 9"/>
          <p:cNvSpPr>
            <a:spLocks noGrp="1"/>
          </p:cNvSpPr>
          <p:nvPr>
            <p:ph idx="4294967295"/>
          </p:nvPr>
        </p:nvSpPr>
        <p:spPr>
          <a:xfrm>
            <a:off x="395536" y="908720"/>
            <a:ext cx="8361363" cy="5688632"/>
          </a:xfrm>
        </p:spPr>
        <p:txBody>
          <a:bodyPr>
            <a:noAutofit/>
          </a:bodyPr>
          <a:lstStyle/>
          <a:p>
            <a:pPr marL="596646" indent="-514350">
              <a:buClrTx/>
              <a:buFont typeface="+mj-ea"/>
              <a:buAutoNum type="circleNumDbPlain"/>
            </a:pPr>
            <a:r>
              <a:rPr lang="en-US" altLang="ja-JP" sz="2300" dirty="0">
                <a:solidFill>
                  <a:srgbClr val="002060"/>
                </a:solidFill>
                <a:effectLst>
                  <a:outerShdw blurRad="38100" dist="38100" dir="2700000" algn="tl">
                    <a:srgbClr val="000000">
                      <a:alpha val="43137"/>
                    </a:srgbClr>
                  </a:outerShdw>
                </a:effectLst>
              </a:rPr>
              <a:t>Can be constructed even on wet surfaces such as rainy days.</a:t>
            </a:r>
          </a:p>
          <a:p>
            <a:pPr marL="596646" indent="-514350">
              <a:buClrTx/>
              <a:buFont typeface="+mj-ea"/>
              <a:buAutoNum type="circleNumDbPlain"/>
            </a:pPr>
            <a:r>
              <a:rPr lang="en-US" altLang="ja-JP" sz="2300" dirty="0">
                <a:solidFill>
                  <a:srgbClr val="002060"/>
                </a:solidFill>
                <a:effectLst>
                  <a:outerShdw blurRad="38100" dist="38100" dir="2700000" algn="tl">
                    <a:srgbClr val="000000">
                      <a:alpha val="43137"/>
                    </a:srgbClr>
                  </a:outerShdw>
                </a:effectLst>
              </a:rPr>
              <a:t>The material is an A5 size bag that can be operated with one hand without using a scoop.</a:t>
            </a:r>
          </a:p>
          <a:p>
            <a:pPr marL="596646" indent="-514350">
              <a:buClrTx/>
              <a:buFont typeface="+mj-ea"/>
              <a:buAutoNum type="circleNumDbPlain"/>
            </a:pPr>
            <a:r>
              <a:rPr lang="en-US" altLang="ja-JP" sz="2300" dirty="0">
                <a:solidFill>
                  <a:srgbClr val="002060"/>
                </a:solidFill>
                <a:effectLst>
                  <a:outerShdw blurRad="38100" dist="38100" dir="2700000" algn="tl">
                    <a:srgbClr val="000000">
                      <a:alpha val="43137"/>
                    </a:srgbClr>
                  </a:outerShdw>
                </a:effectLst>
              </a:rPr>
              <a:t>After laying down, it is hardened just by treading with your foot, so no rolling machine is required. Since the traffic can be opened in </a:t>
            </a:r>
            <a:r>
              <a:rPr lang="en-US" altLang="ja-JP" sz="2300" dirty="0">
                <a:solidFill>
                  <a:srgbClr val="FF0000"/>
                </a:solidFill>
                <a:effectLst>
                  <a:outerShdw blurRad="38100" dist="38100" dir="2700000" algn="tl">
                    <a:srgbClr val="000000">
                      <a:alpha val="43137"/>
                    </a:srgbClr>
                  </a:outerShdw>
                </a:effectLst>
              </a:rPr>
              <a:t>about one minute</a:t>
            </a:r>
            <a:r>
              <a:rPr lang="en-US" altLang="ja-JP" sz="2300" dirty="0">
                <a:solidFill>
                  <a:srgbClr val="002060"/>
                </a:solidFill>
                <a:effectLst>
                  <a:outerShdw blurRad="38100" dist="38100" dir="2700000" algn="tl">
                    <a:srgbClr val="000000">
                      <a:alpha val="43137"/>
                    </a:srgbClr>
                  </a:outerShdw>
                </a:effectLst>
              </a:rPr>
              <a:t>, the safety of workers is enhanced.</a:t>
            </a:r>
          </a:p>
          <a:p>
            <a:pPr marL="596646" indent="-514350">
              <a:buClrTx/>
              <a:buFont typeface="+mj-ea"/>
              <a:buAutoNum type="circleNumDbPlain"/>
            </a:pPr>
            <a:r>
              <a:rPr lang="en-US" altLang="ja-JP" sz="2300" dirty="0">
                <a:solidFill>
                  <a:srgbClr val="002060"/>
                </a:solidFill>
                <a:effectLst>
                  <a:outerShdw blurRad="38100" dist="38100" dir="2700000" algn="tl">
                    <a:srgbClr val="000000">
                      <a:alpha val="43137"/>
                    </a:srgbClr>
                  </a:outerShdw>
                </a:effectLst>
              </a:rPr>
              <a:t>Gradually leveled as the vehicle travels, filling up to the end regardless of the pothole shape.</a:t>
            </a:r>
          </a:p>
          <a:p>
            <a:pPr marL="596646" indent="-514350">
              <a:buClrTx/>
              <a:buFont typeface="+mj-ea"/>
              <a:buAutoNum type="circleNumDbPlain"/>
            </a:pPr>
            <a:r>
              <a:rPr lang="en-US" altLang="ja-JP" sz="2300" dirty="0">
                <a:solidFill>
                  <a:srgbClr val="002060"/>
                </a:solidFill>
                <a:effectLst>
                  <a:outerShdw blurRad="38100" dist="38100" dir="2700000" algn="tl">
                    <a:srgbClr val="000000">
                      <a:alpha val="43137"/>
                    </a:srgbClr>
                  </a:outerShdw>
                </a:effectLst>
              </a:rPr>
              <a:t>Tack coat and primer are not required.</a:t>
            </a:r>
          </a:p>
          <a:p>
            <a:pPr marL="596646" indent="-514350">
              <a:buClrTx/>
              <a:buFont typeface="+mj-ea"/>
              <a:buAutoNum type="circleNumDbPlain"/>
            </a:pPr>
            <a:r>
              <a:rPr lang="en-US" altLang="ja-JP" sz="2300" dirty="0">
                <a:solidFill>
                  <a:srgbClr val="002060"/>
                </a:solidFill>
                <a:effectLst>
                  <a:outerShdw blurRad="38100" dist="38100" dir="2700000" algn="tl">
                    <a:srgbClr val="000000">
                      <a:alpha val="43137"/>
                    </a:srgbClr>
                  </a:outerShdw>
                </a:effectLst>
              </a:rPr>
              <a:t>TOKE pack bags are soluble in water, so they are environmentally friendly products with no waste.</a:t>
            </a:r>
          </a:p>
          <a:p>
            <a:pPr marL="596646" indent="-514350">
              <a:buClrTx/>
              <a:buFont typeface="+mj-ea"/>
              <a:buAutoNum type="circleNumDbPlain"/>
            </a:pPr>
            <a:r>
              <a:rPr lang="en-US" altLang="ja-JP" sz="2300" dirty="0">
                <a:solidFill>
                  <a:srgbClr val="002060"/>
                </a:solidFill>
                <a:effectLst>
                  <a:outerShdw blurRad="38100" dist="38100" dir="2700000" algn="tl">
                    <a:srgbClr val="000000">
                      <a:alpha val="43137"/>
                    </a:srgbClr>
                  </a:outerShdw>
                </a:effectLst>
              </a:rPr>
              <a:t>Adheres to the new surface material during the next overlay.</a:t>
            </a:r>
          </a:p>
          <a:p>
            <a:pPr marL="596646" indent="-514350">
              <a:buClrTx/>
              <a:buFont typeface="+mj-ea"/>
              <a:buAutoNum type="circleNumDbPlain"/>
            </a:pPr>
            <a:r>
              <a:rPr lang="en-US" altLang="ja-JP" sz="2300" dirty="0">
                <a:solidFill>
                  <a:srgbClr val="002060"/>
                </a:solidFill>
                <a:effectLst>
                  <a:outerShdw blurRad="38100" dist="38100" dir="2700000" algn="tl">
                    <a:srgbClr val="000000">
                      <a:alpha val="43137"/>
                    </a:srgbClr>
                  </a:outerShdw>
                </a:effectLst>
              </a:rPr>
              <a:t>The stability of the mixture is excellent and it can be stored for about 6 -12 months.</a:t>
            </a:r>
            <a:endParaRPr lang="ja-JP" altLang="en-US" sz="2300" dirty="0">
              <a:solidFill>
                <a:srgbClr val="002060"/>
              </a:solidFill>
              <a:effectLst>
                <a:outerShdw blurRad="38100" dist="38100" dir="2700000" algn="tl">
                  <a:srgbClr val="000000">
                    <a:alpha val="43137"/>
                  </a:srgbClr>
                </a:outerShdw>
              </a:effectLst>
            </a:endParaRPr>
          </a:p>
          <a:p>
            <a:endParaRPr kumimoji="1" lang="ja-JP" altLang="en-US" sz="2300" dirty="0">
              <a:solidFill>
                <a:srgbClr val="002060"/>
              </a:solidFill>
              <a:effectLst>
                <a:outerShdw blurRad="38100" dist="38100" dir="2700000" algn="tl">
                  <a:srgbClr val="000000">
                    <a:alpha val="43137"/>
                  </a:srgbClr>
                </a:outerShdw>
              </a:effectLst>
            </a:endParaRPr>
          </a:p>
        </p:txBody>
      </p:sp>
      <p:sp>
        <p:nvSpPr>
          <p:cNvPr id="2" name="スライド番号プレースホルダー 1">
            <a:extLst>
              <a:ext uri="{FF2B5EF4-FFF2-40B4-BE49-F238E27FC236}">
                <a16:creationId xmlns:a16="http://schemas.microsoft.com/office/drawing/2014/main" id="{E12B665F-3F4E-4E0F-9DB9-4BD70D3DA971}"/>
              </a:ext>
            </a:extLst>
          </p:cNvPr>
          <p:cNvSpPr>
            <a:spLocks noGrp="1"/>
          </p:cNvSpPr>
          <p:nvPr>
            <p:ph type="sldNum" sz="quarter" idx="12"/>
          </p:nvPr>
        </p:nvSpPr>
        <p:spPr>
          <a:xfrm>
            <a:off x="6987480" y="6248400"/>
            <a:ext cx="1905000" cy="457200"/>
          </a:xfrm>
        </p:spPr>
        <p:txBody>
          <a:bodyPr/>
          <a:lstStyle/>
          <a:p>
            <a:pPr>
              <a:defRPr/>
            </a:pPr>
            <a:fld id="{8598D169-7ED9-4CF2-8158-CBE4CAA14149}" type="slidenum">
              <a:rPr lang="en-US" altLang="ja-JP" smtClean="0">
                <a:effectLst>
                  <a:outerShdw blurRad="38100" dist="38100" dir="2700000" algn="tl">
                    <a:srgbClr val="000000">
                      <a:alpha val="43137"/>
                    </a:srgbClr>
                  </a:outerShdw>
                </a:effectLst>
              </a:rPr>
              <a:pPr>
                <a:defRPr/>
              </a:pPr>
              <a:t>23</a:t>
            </a:fld>
            <a:endParaRPr lang="en-US" altLang="ja-JP"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03731792-FFEA-4E24-AE87-E016A63383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029128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idx="4294967295"/>
          </p:nvPr>
        </p:nvSpPr>
        <p:spPr>
          <a:xfrm>
            <a:off x="269528" y="188640"/>
            <a:ext cx="8550944" cy="1152525"/>
          </a:xfrm>
        </p:spPr>
        <p:txBody>
          <a:bodyPr>
            <a:noAutofit/>
          </a:bodyPr>
          <a:lstStyle/>
          <a:p>
            <a:r>
              <a:rPr lang="en-US" altLang="ja-JP" sz="3600" dirty="0">
                <a:solidFill>
                  <a:srgbClr val="FF0000"/>
                </a:solidFill>
                <a:effectLst>
                  <a:outerShdw blurRad="38100" dist="38100" dir="2700000" algn="tl">
                    <a:srgbClr val="000000">
                      <a:alpha val="43137"/>
                    </a:srgbClr>
                  </a:outerShdw>
                </a:effectLst>
              </a:rPr>
              <a:t>Five repair material capable construction at room temperature with excellent portability  </a:t>
            </a:r>
            <a:endParaRPr kumimoji="1" lang="ja-JP" altLang="en-US" sz="3600" dirty="0">
              <a:solidFill>
                <a:srgbClr val="FF0000"/>
              </a:solidFill>
              <a:effectLst>
                <a:outerShdw blurRad="38100" dist="38100" dir="2700000" algn="tl">
                  <a:srgbClr val="000000">
                    <a:alpha val="43137"/>
                  </a:srgbClr>
                </a:outerShdw>
              </a:effectLst>
            </a:endParaRPr>
          </a:p>
        </p:txBody>
      </p:sp>
      <p:sp>
        <p:nvSpPr>
          <p:cNvPr id="8" name="コンテンツ プレースホルダ 7"/>
          <p:cNvSpPr>
            <a:spLocks noGrp="1"/>
          </p:cNvSpPr>
          <p:nvPr>
            <p:ph idx="4294967295"/>
          </p:nvPr>
        </p:nvSpPr>
        <p:spPr>
          <a:xfrm>
            <a:off x="30510" y="2276872"/>
            <a:ext cx="9144000" cy="3313112"/>
          </a:xfrm>
        </p:spPr>
        <p:txBody>
          <a:bodyPr>
            <a:noAutofit/>
          </a:bodyPr>
          <a:lstStyle/>
          <a:p>
            <a:pPr marL="825246" indent="-742950">
              <a:buClrTx/>
              <a:buFont typeface="+mj-ea"/>
              <a:buAutoNum type="circleNumDbPlain"/>
              <a:tabLst>
                <a:tab pos="4754563" algn="l"/>
              </a:tabLst>
            </a:pPr>
            <a:r>
              <a:rPr lang="en-US" altLang="ja-JP" sz="2800" dirty="0">
                <a:solidFill>
                  <a:schemeClr val="accent3">
                    <a:lumMod val="25000"/>
                  </a:schemeClr>
                </a:solidFill>
                <a:effectLst>
                  <a:outerShdw blurRad="38100" dist="38100" dir="2700000" algn="tl">
                    <a:srgbClr val="000000">
                      <a:alpha val="43137"/>
                    </a:srgbClr>
                  </a:outerShdw>
                </a:effectLst>
                <a:latin typeface="+mj-lt"/>
              </a:rPr>
              <a:t>Sealing material injection method	</a:t>
            </a:r>
            <a:r>
              <a:rPr kumimoji="1" lang="ja-JP" altLang="en-US" sz="2800" dirty="0">
                <a:solidFill>
                  <a:schemeClr val="accent3">
                    <a:lumMod val="25000"/>
                  </a:schemeClr>
                </a:solidFill>
                <a:effectLst>
                  <a:outerShdw blurRad="38100" dist="38100" dir="2700000" algn="tl">
                    <a:srgbClr val="000000">
                      <a:alpha val="43137"/>
                    </a:srgbClr>
                  </a:outerShdw>
                </a:effectLst>
                <a:latin typeface="+mj-lt"/>
              </a:rPr>
              <a:t>　　　</a:t>
            </a:r>
            <a:r>
              <a:rPr lang="en-US" altLang="ja-JP" sz="2800" dirty="0">
                <a:solidFill>
                  <a:schemeClr val="accent3">
                    <a:lumMod val="25000"/>
                  </a:schemeClr>
                </a:solidFill>
                <a:effectLst>
                  <a:outerShdw blurRad="38100" dist="38100" dir="2700000" algn="tl">
                    <a:srgbClr val="000000">
                      <a:alpha val="43137"/>
                    </a:srgbClr>
                  </a:outerShdw>
                </a:effectLst>
                <a:latin typeface="+mj-lt"/>
              </a:rPr>
              <a:t>RC </a:t>
            </a:r>
            <a:r>
              <a:rPr lang="en-US" altLang="ja-JP" sz="2800" dirty="0" err="1">
                <a:solidFill>
                  <a:schemeClr val="accent3">
                    <a:lumMod val="25000"/>
                  </a:schemeClr>
                </a:solidFill>
                <a:effectLst>
                  <a:outerShdw blurRad="38100" dist="38100" dir="2700000" algn="tl">
                    <a:srgbClr val="000000">
                      <a:alpha val="43137"/>
                    </a:srgbClr>
                  </a:outerShdw>
                </a:effectLst>
                <a:latin typeface="+mj-lt"/>
              </a:rPr>
              <a:t>mainte</a:t>
            </a:r>
            <a:endParaRPr lang="en-US" altLang="ja-JP" sz="2800" dirty="0">
              <a:solidFill>
                <a:schemeClr val="accent3">
                  <a:lumMod val="25000"/>
                </a:schemeClr>
              </a:solidFill>
              <a:effectLst>
                <a:outerShdw blurRad="38100" dist="38100" dir="2700000" algn="tl">
                  <a:srgbClr val="000000">
                    <a:alpha val="43137"/>
                  </a:srgbClr>
                </a:outerShdw>
              </a:effectLst>
              <a:latin typeface="+mj-lt"/>
            </a:endParaRPr>
          </a:p>
          <a:p>
            <a:pPr marL="893763" indent="-801688">
              <a:buClrTx/>
              <a:buFont typeface="+mj-ea"/>
              <a:buAutoNum type="circleNumDbPlain"/>
            </a:pPr>
            <a:r>
              <a:rPr lang="en-US" altLang="ja-JP" sz="2800" dirty="0">
                <a:solidFill>
                  <a:schemeClr val="accent3">
                    <a:lumMod val="25000"/>
                  </a:schemeClr>
                </a:solidFill>
                <a:effectLst>
                  <a:outerShdw blurRad="38100" dist="38100" dir="2700000" algn="tl">
                    <a:srgbClr val="000000">
                      <a:alpha val="43137"/>
                    </a:srgbClr>
                  </a:outerShdw>
                </a:effectLst>
                <a:latin typeface="+mj-lt"/>
              </a:rPr>
              <a:t>Patching method</a:t>
            </a:r>
            <a:r>
              <a:rPr kumimoji="1" lang="ja-JP" altLang="en-US" sz="2800" b="1" dirty="0">
                <a:solidFill>
                  <a:schemeClr val="accent3">
                    <a:lumMod val="25000"/>
                  </a:schemeClr>
                </a:solidFill>
                <a:effectLst>
                  <a:outerShdw blurRad="38100" dist="38100" dir="2700000" algn="tl">
                    <a:srgbClr val="000000">
                      <a:alpha val="43137"/>
                    </a:srgbClr>
                  </a:outerShdw>
                </a:effectLst>
                <a:latin typeface="+mj-lt"/>
              </a:rPr>
              <a:t>　　　                                </a:t>
            </a:r>
            <a:r>
              <a:rPr lang="en-US" altLang="ja-JP" sz="2800" dirty="0">
                <a:solidFill>
                  <a:schemeClr val="accent3">
                    <a:lumMod val="25000"/>
                  </a:schemeClr>
                </a:solidFill>
                <a:effectLst>
                  <a:outerShdw blurRad="38100" dist="38100" dir="2700000" algn="tl">
                    <a:srgbClr val="000000">
                      <a:alpha val="43137"/>
                    </a:srgbClr>
                  </a:outerShdw>
                </a:effectLst>
                <a:latin typeface="+mj-lt"/>
              </a:rPr>
              <a:t>Cold per mix</a:t>
            </a:r>
          </a:p>
          <a:p>
            <a:pPr marL="893763" indent="-801688">
              <a:buClrTx/>
              <a:buFont typeface="+mj-ea"/>
              <a:buAutoNum type="circleNumDbPlain"/>
            </a:pPr>
            <a:r>
              <a:rPr lang="en-US" altLang="ja-JP" sz="2800" dirty="0">
                <a:solidFill>
                  <a:schemeClr val="accent3">
                    <a:lumMod val="25000"/>
                  </a:schemeClr>
                </a:solidFill>
                <a:effectLst>
                  <a:outerShdw blurRad="38100" dist="38100" dir="2700000" algn="tl">
                    <a:srgbClr val="000000">
                      <a:alpha val="43137"/>
                    </a:srgbClr>
                  </a:outerShdw>
                </a:effectLst>
                <a:latin typeface="+mj-lt"/>
              </a:rPr>
              <a:t>Emergency repair material (pothole)</a:t>
            </a:r>
            <a:r>
              <a:rPr lang="ja-JP" altLang="en-US" sz="2800" dirty="0">
                <a:solidFill>
                  <a:schemeClr val="accent3">
                    <a:lumMod val="25000"/>
                  </a:schemeClr>
                </a:solidFill>
                <a:effectLst>
                  <a:outerShdw blurRad="38100" dist="38100" dir="2700000" algn="tl">
                    <a:srgbClr val="000000">
                      <a:alpha val="43137"/>
                    </a:srgbClr>
                  </a:outerShdw>
                </a:effectLst>
                <a:latin typeface="+mj-lt"/>
              </a:rPr>
              <a:t>　　　   </a:t>
            </a:r>
            <a:r>
              <a:rPr lang="en-US" altLang="ja-JP" sz="2800" dirty="0">
                <a:solidFill>
                  <a:schemeClr val="accent3">
                    <a:lumMod val="25000"/>
                  </a:schemeClr>
                </a:solidFill>
                <a:effectLst>
                  <a:outerShdw blurRad="38100" dist="38100" dir="2700000" algn="tl">
                    <a:srgbClr val="000000">
                      <a:alpha val="43137"/>
                    </a:srgbClr>
                  </a:outerShdw>
                </a:effectLst>
                <a:latin typeface="+mj-lt"/>
              </a:rPr>
              <a:t>TOKE</a:t>
            </a:r>
            <a:r>
              <a:rPr lang="ja-JP" altLang="en-US" sz="2800" dirty="0">
                <a:solidFill>
                  <a:schemeClr val="accent3">
                    <a:lumMod val="25000"/>
                  </a:schemeClr>
                </a:solidFill>
                <a:effectLst>
                  <a:outerShdw blurRad="38100" dist="38100" dir="2700000" algn="tl">
                    <a:srgbClr val="000000">
                      <a:alpha val="43137"/>
                    </a:srgbClr>
                  </a:outerShdw>
                </a:effectLst>
                <a:latin typeface="+mj-lt"/>
              </a:rPr>
              <a:t>・</a:t>
            </a:r>
            <a:r>
              <a:rPr lang="en-US" altLang="ja-JP" sz="2800" dirty="0">
                <a:solidFill>
                  <a:schemeClr val="accent3">
                    <a:lumMod val="25000"/>
                  </a:schemeClr>
                </a:solidFill>
                <a:effectLst>
                  <a:outerShdw blurRad="38100" dist="38100" dir="2700000" algn="tl">
                    <a:srgbClr val="000000">
                      <a:alpha val="43137"/>
                    </a:srgbClr>
                  </a:outerShdw>
                </a:effectLst>
                <a:latin typeface="+mj-lt"/>
              </a:rPr>
              <a:t>Pack</a:t>
            </a:r>
          </a:p>
          <a:p>
            <a:pPr marL="825246" indent="-742950">
              <a:buClrTx/>
              <a:buFont typeface="+mj-ea"/>
              <a:buAutoNum type="circleNumDbPlain"/>
              <a:tabLst>
                <a:tab pos="4754563" algn="l"/>
              </a:tabLst>
            </a:pPr>
            <a:r>
              <a:rPr lang="en-US" altLang="ja-JP" sz="2800" dirty="0">
                <a:solidFill>
                  <a:schemeClr val="accent3">
                    <a:lumMod val="25000"/>
                  </a:schemeClr>
                </a:solidFill>
                <a:effectLst>
                  <a:outerShdw blurRad="38100" dist="38100" dir="2700000" algn="tl">
                    <a:srgbClr val="000000">
                      <a:alpha val="43137"/>
                    </a:srgbClr>
                  </a:outerShdw>
                </a:effectLst>
                <a:latin typeface="+mj-lt"/>
              </a:rPr>
              <a:t>Method of leveling on the steps	</a:t>
            </a:r>
            <a:r>
              <a:rPr lang="ja-JP" altLang="en-US" sz="2800" dirty="0">
                <a:solidFill>
                  <a:schemeClr val="accent3">
                    <a:lumMod val="25000"/>
                  </a:schemeClr>
                </a:solidFill>
                <a:effectLst>
                  <a:outerShdw blurRad="38100" dist="38100" dir="2700000" algn="tl">
                    <a:srgbClr val="000000">
                      <a:alpha val="43137"/>
                    </a:srgbClr>
                  </a:outerShdw>
                </a:effectLst>
                <a:latin typeface="+mj-lt"/>
              </a:rPr>
              <a:t>　　　          </a:t>
            </a:r>
            <a:r>
              <a:rPr lang="en-US" altLang="ja-JP" sz="2800" dirty="0">
                <a:solidFill>
                  <a:schemeClr val="accent3">
                    <a:lumMod val="25000"/>
                  </a:schemeClr>
                </a:solidFill>
                <a:effectLst>
                  <a:outerShdw blurRad="38100" dist="38100" dir="2700000" algn="tl">
                    <a:srgbClr val="000000">
                      <a:alpha val="43137"/>
                    </a:srgbClr>
                  </a:outerShdw>
                </a:effectLst>
                <a:latin typeface="+mj-lt"/>
              </a:rPr>
              <a:t>Patch good</a:t>
            </a:r>
          </a:p>
          <a:p>
            <a:pPr marL="825246" indent="-742950">
              <a:buClrTx/>
              <a:buFont typeface="+mj-ea"/>
              <a:buAutoNum type="circleNumDbPlain"/>
              <a:tabLst>
                <a:tab pos="4754563" algn="l"/>
              </a:tabLst>
            </a:pPr>
            <a:r>
              <a:rPr lang="en-US" altLang="ja-JP" sz="2800" dirty="0">
                <a:solidFill>
                  <a:schemeClr val="accent3">
                    <a:lumMod val="25000"/>
                  </a:schemeClr>
                </a:solidFill>
                <a:effectLst>
                  <a:outerShdw blurRad="38100" dist="38100" dir="2700000" algn="tl">
                    <a:srgbClr val="000000">
                      <a:alpha val="43137"/>
                    </a:srgbClr>
                  </a:outerShdw>
                </a:effectLst>
                <a:latin typeface="+mj-lt"/>
              </a:rPr>
              <a:t>Non-slip water-based road surface paint  </a:t>
            </a:r>
            <a:r>
              <a:rPr lang="ja-JP" altLang="en-US" sz="2800" dirty="0">
                <a:solidFill>
                  <a:schemeClr val="accent3">
                    <a:lumMod val="25000"/>
                  </a:schemeClr>
                </a:solidFill>
                <a:effectLst>
                  <a:outerShdw blurRad="38100" dist="38100" dir="2700000" algn="tl">
                    <a:srgbClr val="000000">
                      <a:alpha val="43137"/>
                    </a:srgbClr>
                  </a:outerShdw>
                </a:effectLst>
                <a:latin typeface="+mj-lt"/>
              </a:rPr>
              <a:t>　　</a:t>
            </a:r>
            <a:r>
              <a:rPr lang="en-US" altLang="ja-JP" sz="2800" dirty="0">
                <a:solidFill>
                  <a:schemeClr val="accent3">
                    <a:lumMod val="25000"/>
                  </a:schemeClr>
                </a:solidFill>
                <a:effectLst>
                  <a:outerShdw blurRad="38100" dist="38100" dir="2700000" algn="tl">
                    <a:srgbClr val="000000">
                      <a:alpha val="43137"/>
                    </a:srgbClr>
                  </a:outerShdw>
                </a:effectLst>
                <a:latin typeface="+mj-lt"/>
              </a:rPr>
              <a:t>EG color</a:t>
            </a:r>
            <a:endParaRPr lang="ja-JP" altLang="en-US" sz="2800" dirty="0">
              <a:solidFill>
                <a:schemeClr val="accent3">
                  <a:lumMod val="25000"/>
                </a:schemeClr>
              </a:solidFill>
              <a:effectLst>
                <a:outerShdw blurRad="38100" dist="38100" dir="2700000" algn="tl">
                  <a:srgbClr val="000000">
                    <a:alpha val="43137"/>
                  </a:srgbClr>
                </a:outerShdw>
              </a:effectLst>
              <a:latin typeface="+mj-lt"/>
            </a:endParaRPr>
          </a:p>
        </p:txBody>
      </p:sp>
      <p:grpSp>
        <p:nvGrpSpPr>
          <p:cNvPr id="2" name="グループ化 1"/>
          <p:cNvGrpSpPr/>
          <p:nvPr/>
        </p:nvGrpSpPr>
        <p:grpSpPr>
          <a:xfrm>
            <a:off x="216024" y="2420888"/>
            <a:ext cx="8748464" cy="1944216"/>
            <a:chOff x="216024" y="2420888"/>
            <a:chExt cx="8748464" cy="1944216"/>
          </a:xfrm>
        </p:grpSpPr>
        <p:sp>
          <p:nvSpPr>
            <p:cNvPr id="5" name="右矢印 4"/>
            <p:cNvSpPr/>
            <p:nvPr/>
          </p:nvSpPr>
          <p:spPr>
            <a:xfrm>
              <a:off x="6228184" y="2420888"/>
              <a:ext cx="504056" cy="36004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6" name="右矢印 5"/>
            <p:cNvSpPr/>
            <p:nvPr/>
          </p:nvSpPr>
          <p:spPr>
            <a:xfrm>
              <a:off x="6228184" y="2917279"/>
              <a:ext cx="504056" cy="36004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7" name="右矢印 6"/>
            <p:cNvSpPr/>
            <p:nvPr/>
          </p:nvSpPr>
          <p:spPr>
            <a:xfrm>
              <a:off x="6228184" y="3429000"/>
              <a:ext cx="504056" cy="36004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9" name="右矢印 8"/>
            <p:cNvSpPr/>
            <p:nvPr/>
          </p:nvSpPr>
          <p:spPr>
            <a:xfrm>
              <a:off x="6228184" y="3933056"/>
              <a:ext cx="504056" cy="36004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cxnSp>
          <p:nvCxnSpPr>
            <p:cNvPr id="11" name="直線コネクタ 10"/>
            <p:cNvCxnSpPr/>
            <p:nvPr/>
          </p:nvCxnSpPr>
          <p:spPr>
            <a:xfrm>
              <a:off x="216024" y="4365104"/>
              <a:ext cx="8748464" cy="0"/>
            </a:xfrm>
            <a:prstGeom prst="line">
              <a:avLst/>
            </a:prstGeom>
            <a:ln w="635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a:extLst>
              <a:ext uri="{FF2B5EF4-FFF2-40B4-BE49-F238E27FC236}">
                <a16:creationId xmlns:a16="http://schemas.microsoft.com/office/drawing/2014/main" id="{A60895EA-60D8-4850-9594-F13DE5123E68}"/>
              </a:ext>
            </a:extLst>
          </p:cNvPr>
          <p:cNvSpPr>
            <a:spLocks noGrp="1"/>
          </p:cNvSpPr>
          <p:nvPr>
            <p:ph type="sldNum" sz="quarter" idx="12"/>
          </p:nvPr>
        </p:nvSpPr>
        <p:spPr>
          <a:xfrm>
            <a:off x="6987480" y="6248400"/>
            <a:ext cx="1905000" cy="457200"/>
          </a:xfrm>
        </p:spPr>
        <p:txBody>
          <a:bodyPr/>
          <a:lstStyle/>
          <a:p>
            <a:pPr>
              <a:defRPr/>
            </a:pPr>
            <a:fld id="{8598D169-7ED9-4CF2-8158-CBE4CAA14149}" type="slidenum">
              <a:rPr lang="en-US" altLang="ja-JP" smtClean="0">
                <a:effectLst>
                  <a:outerShdw blurRad="38100" dist="38100" dir="2700000" algn="tl">
                    <a:srgbClr val="000000">
                      <a:alpha val="43137"/>
                    </a:srgbClr>
                  </a:outerShdw>
                </a:effectLst>
              </a:rPr>
              <a:pPr>
                <a:defRPr/>
              </a:pPr>
              <a:t>24</a:t>
            </a:fld>
            <a:endParaRPr lang="en-US" altLang="ja-JP" dirty="0">
              <a:effectLst>
                <a:outerShdw blurRad="38100" dist="38100" dir="2700000" algn="tl">
                  <a:srgbClr val="000000">
                    <a:alpha val="43137"/>
                  </a:srgbClr>
                </a:outerShdw>
              </a:effectLst>
            </a:endParaRPr>
          </a:p>
        </p:txBody>
      </p:sp>
      <p:pic>
        <p:nvPicPr>
          <p:cNvPr id="12" name="Picture 4">
            <a:extLst>
              <a:ext uri="{FF2B5EF4-FFF2-40B4-BE49-F238E27FC236}">
                <a16:creationId xmlns:a16="http://schemas.microsoft.com/office/drawing/2014/main" id="{5D9E553C-84AE-4E4C-8F42-5EB4CD1DA8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右矢印 9">
            <a:extLst>
              <a:ext uri="{FF2B5EF4-FFF2-40B4-BE49-F238E27FC236}">
                <a16:creationId xmlns:a16="http://schemas.microsoft.com/office/drawing/2014/main" id="{86A6F145-D12F-4883-ABEF-3EDDDF63E10D}"/>
              </a:ext>
            </a:extLst>
          </p:cNvPr>
          <p:cNvSpPr/>
          <p:nvPr/>
        </p:nvSpPr>
        <p:spPr>
          <a:xfrm>
            <a:off x="6751567" y="4437112"/>
            <a:ext cx="504056" cy="36004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Tree>
    <p:extLst>
      <p:ext uri="{BB962C8B-B14F-4D97-AF65-F5344CB8AC3E}">
        <p14:creationId xmlns:p14="http://schemas.microsoft.com/office/powerpoint/2010/main" val="179696753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idx="4294967295"/>
          </p:nvPr>
        </p:nvSpPr>
        <p:spPr>
          <a:xfrm>
            <a:off x="179512" y="260648"/>
            <a:ext cx="8642350" cy="868362"/>
          </a:xfrm>
        </p:spPr>
        <p:txBody>
          <a:bodyPr>
            <a:noAutofit/>
          </a:bodyPr>
          <a:lstStyle/>
          <a:p>
            <a:r>
              <a:rPr lang="en-US" altLang="ja-JP" sz="4000" dirty="0">
                <a:solidFill>
                  <a:srgbClr val="FF0000"/>
                </a:solidFill>
                <a:effectLst>
                  <a:outerShdw blurRad="38100" dist="38100" dir="2700000" algn="tl">
                    <a:srgbClr val="000000">
                      <a:alpha val="43137"/>
                    </a:srgbClr>
                  </a:outerShdw>
                </a:effectLst>
              </a:rPr>
              <a:t>Repair material for leveling of steps</a:t>
            </a:r>
            <a:br>
              <a:rPr lang="en-US" altLang="ja-JP" sz="4000" dirty="0">
                <a:solidFill>
                  <a:srgbClr val="FF0000"/>
                </a:solidFill>
                <a:effectLst>
                  <a:outerShdw blurRad="38100" dist="38100" dir="2700000" algn="tl">
                    <a:srgbClr val="000000">
                      <a:alpha val="43137"/>
                    </a:srgbClr>
                  </a:outerShdw>
                </a:effectLst>
              </a:rPr>
            </a:br>
            <a:r>
              <a:rPr lang="en-US" altLang="ja-JP" sz="4000" dirty="0">
                <a:solidFill>
                  <a:srgbClr val="FF0000"/>
                </a:solidFill>
                <a:effectLst>
                  <a:outerShdw blurRad="38100" dist="38100" dir="2700000" algn="tl">
                    <a:srgbClr val="000000">
                      <a:alpha val="43137"/>
                    </a:srgbClr>
                  </a:outerShdw>
                </a:effectLst>
              </a:rPr>
              <a:t>: Patch Good</a:t>
            </a:r>
            <a:endParaRPr kumimoji="1" lang="ja-JP" altLang="en-US" sz="4000" dirty="0">
              <a:solidFill>
                <a:srgbClr val="FF0000"/>
              </a:solidFill>
              <a:effectLst>
                <a:outerShdw blurRad="38100" dist="38100" dir="2700000" algn="tl">
                  <a:srgbClr val="000000">
                    <a:alpha val="43137"/>
                  </a:srgbClr>
                </a:outerShdw>
              </a:effectLst>
            </a:endParaRPr>
          </a:p>
        </p:txBody>
      </p:sp>
      <p:pic>
        <p:nvPicPr>
          <p:cNvPr id="1026" name="Picture 2" descr="C:\Documents and Settings\nmatsui\デスクトップ\作業場\パッチグー\IMG_3541.jpg"/>
          <p:cNvPicPr>
            <a:picLocks noChangeAspect="1" noChangeArrowheads="1"/>
          </p:cNvPicPr>
          <p:nvPr/>
        </p:nvPicPr>
        <p:blipFill>
          <a:blip r:embed="rId3" cstate="print"/>
          <a:srcRect/>
          <a:stretch>
            <a:fillRect/>
          </a:stretch>
        </p:blipFill>
        <p:spPr bwMode="auto">
          <a:xfrm>
            <a:off x="1403648" y="1412776"/>
            <a:ext cx="6466984" cy="4850238"/>
          </a:xfrm>
          <a:prstGeom prst="rect">
            <a:avLst/>
          </a:prstGeom>
          <a:noFill/>
        </p:spPr>
      </p:pic>
      <p:sp>
        <p:nvSpPr>
          <p:cNvPr id="2" name="スライド番号プレースホルダー 1">
            <a:extLst>
              <a:ext uri="{FF2B5EF4-FFF2-40B4-BE49-F238E27FC236}">
                <a16:creationId xmlns:a16="http://schemas.microsoft.com/office/drawing/2014/main" id="{1C49E850-AEB8-425A-9FC3-3CD6676510A1}"/>
              </a:ext>
            </a:extLst>
          </p:cNvPr>
          <p:cNvSpPr>
            <a:spLocks noGrp="1"/>
          </p:cNvSpPr>
          <p:nvPr>
            <p:ph type="sldNum" sz="quarter" idx="12"/>
          </p:nvPr>
        </p:nvSpPr>
        <p:spPr>
          <a:xfrm>
            <a:off x="6987480" y="6248400"/>
            <a:ext cx="1905000" cy="457200"/>
          </a:xfrm>
        </p:spPr>
        <p:txBody>
          <a:bodyPr/>
          <a:lstStyle/>
          <a:p>
            <a:pPr>
              <a:defRPr/>
            </a:pPr>
            <a:fld id="{8598D169-7ED9-4CF2-8158-CBE4CAA14149}" type="slidenum">
              <a:rPr lang="en-US" altLang="ja-JP" smtClean="0">
                <a:effectLst>
                  <a:outerShdw blurRad="38100" dist="38100" dir="2700000" algn="tl">
                    <a:srgbClr val="000000">
                      <a:alpha val="43137"/>
                    </a:srgbClr>
                  </a:outerShdw>
                </a:effectLst>
              </a:rPr>
              <a:pPr>
                <a:defRPr/>
              </a:pPr>
              <a:t>25</a:t>
            </a:fld>
            <a:endParaRPr lang="en-US" altLang="ja-JP">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BE1C449F-0DF1-4D2A-BB98-FD37C6CE73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667055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idx="4294967295"/>
          </p:nvPr>
        </p:nvSpPr>
        <p:spPr>
          <a:xfrm>
            <a:off x="265385" y="-27384"/>
            <a:ext cx="8642350" cy="868362"/>
          </a:xfrm>
        </p:spPr>
        <p:txBody>
          <a:bodyPr>
            <a:noAutofit/>
          </a:bodyPr>
          <a:lstStyle/>
          <a:p>
            <a:r>
              <a:rPr lang="en-US" altLang="ja-JP" dirty="0">
                <a:solidFill>
                  <a:srgbClr val="FF0000"/>
                </a:solidFill>
                <a:effectLst>
                  <a:outerShdw blurRad="38100" dist="38100" dir="2700000" algn="tl">
                    <a:srgbClr val="000000">
                      <a:alpha val="43137"/>
                    </a:srgbClr>
                  </a:outerShdw>
                </a:effectLst>
              </a:rPr>
              <a:t>Repair procedure of "Patch Good"</a:t>
            </a:r>
            <a:endParaRPr kumimoji="1" lang="ja-JP" altLang="en-US" dirty="0">
              <a:solidFill>
                <a:srgbClr val="FF0000"/>
              </a:solidFill>
              <a:effectLst>
                <a:outerShdw blurRad="38100" dist="38100" dir="2700000" algn="tl">
                  <a:srgbClr val="000000">
                    <a:alpha val="43137"/>
                  </a:srgbClr>
                </a:outerShdw>
              </a:effectLst>
            </a:endParaRPr>
          </a:p>
        </p:txBody>
      </p:sp>
      <p:sp>
        <p:nvSpPr>
          <p:cNvPr id="12" name="テキスト ボックス 11"/>
          <p:cNvSpPr txBox="1"/>
          <p:nvPr/>
        </p:nvSpPr>
        <p:spPr>
          <a:xfrm>
            <a:off x="395536" y="2962485"/>
            <a:ext cx="2520280" cy="707886"/>
          </a:xfrm>
          <a:prstGeom prst="rect">
            <a:avLst/>
          </a:prstGeom>
          <a:noFill/>
        </p:spPr>
        <p:txBody>
          <a:bodyPr wrap="square" rtlCol="0">
            <a:spAutoFit/>
          </a:bodyPr>
          <a:lstStyle/>
          <a:p>
            <a:r>
              <a:rPr lang="en-US" altLang="ja-JP" sz="2000" dirty="0">
                <a:solidFill>
                  <a:srgbClr val="002060"/>
                </a:solidFill>
                <a:effectLst>
                  <a:outerShdw blurRad="38100" dist="38100" dir="2700000" algn="tl">
                    <a:srgbClr val="000000">
                      <a:alpha val="43137"/>
                    </a:srgbClr>
                  </a:outerShdw>
                </a:effectLst>
              </a:rPr>
              <a:t>Put the hardener in the aggregate bag</a:t>
            </a:r>
            <a:endParaRPr kumimoji="1" lang="ja-JP" altLang="en-US" sz="2000" dirty="0">
              <a:solidFill>
                <a:srgbClr val="002060"/>
              </a:solidFill>
              <a:effectLst>
                <a:outerShdw blurRad="38100" dist="38100" dir="2700000" algn="tl">
                  <a:srgbClr val="000000">
                    <a:alpha val="43137"/>
                  </a:srgbClr>
                </a:outerShdw>
              </a:effectLst>
            </a:endParaRPr>
          </a:p>
        </p:txBody>
      </p:sp>
      <p:sp>
        <p:nvSpPr>
          <p:cNvPr id="13" name="右矢印 12"/>
          <p:cNvSpPr/>
          <p:nvPr/>
        </p:nvSpPr>
        <p:spPr>
          <a:xfrm>
            <a:off x="2915816" y="1954373"/>
            <a:ext cx="360040"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347864" y="2962485"/>
            <a:ext cx="2808312" cy="707886"/>
          </a:xfrm>
          <a:prstGeom prst="rect">
            <a:avLst/>
          </a:prstGeom>
          <a:noFill/>
        </p:spPr>
        <p:txBody>
          <a:bodyPr wrap="square" rtlCol="0">
            <a:spAutoFit/>
          </a:bodyPr>
          <a:lstStyle/>
          <a:p>
            <a:r>
              <a:rPr lang="en-US" altLang="ja-JP" sz="2000" dirty="0">
                <a:solidFill>
                  <a:srgbClr val="002060"/>
                </a:solidFill>
                <a:effectLst>
                  <a:outerShdw blurRad="38100" dist="38100" dir="2700000" algn="tl">
                    <a:srgbClr val="000000">
                      <a:alpha val="43137"/>
                    </a:srgbClr>
                  </a:outerShdw>
                </a:effectLst>
              </a:rPr>
              <a:t>Mix while holding the aggregate bag</a:t>
            </a:r>
            <a:endParaRPr kumimoji="1" lang="ja-JP" altLang="en-US" sz="2000" dirty="0">
              <a:solidFill>
                <a:srgbClr val="002060"/>
              </a:solidFill>
              <a:effectLst>
                <a:outerShdw blurRad="38100" dist="38100" dir="2700000" algn="tl">
                  <a:srgbClr val="000000">
                    <a:alpha val="43137"/>
                  </a:srgbClr>
                </a:outerShdw>
              </a:effectLst>
            </a:endParaRPr>
          </a:p>
        </p:txBody>
      </p:sp>
      <p:sp>
        <p:nvSpPr>
          <p:cNvPr id="15" name="右矢印 14"/>
          <p:cNvSpPr/>
          <p:nvPr/>
        </p:nvSpPr>
        <p:spPr>
          <a:xfrm>
            <a:off x="5868144" y="1954373"/>
            <a:ext cx="360040"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6061720" y="2960016"/>
            <a:ext cx="2987824" cy="707886"/>
          </a:xfrm>
          <a:prstGeom prst="rect">
            <a:avLst/>
          </a:prstGeom>
          <a:noFill/>
        </p:spPr>
        <p:txBody>
          <a:bodyPr wrap="square" rtlCol="0">
            <a:spAutoFit/>
          </a:bodyPr>
          <a:lstStyle/>
          <a:p>
            <a:r>
              <a:rPr lang="en-US" altLang="ja-JP" sz="2000" dirty="0">
                <a:solidFill>
                  <a:srgbClr val="002060"/>
                </a:solidFill>
                <a:effectLst>
                  <a:outerShdw blurRad="38100" dist="38100" dir="2700000" algn="tl">
                    <a:srgbClr val="000000">
                      <a:alpha val="43137"/>
                    </a:srgbClr>
                  </a:outerShdw>
                </a:effectLst>
              </a:rPr>
              <a:t>The resin is put into the aggregate bag after mixing.</a:t>
            </a:r>
            <a:endParaRPr kumimoji="1" lang="ja-JP" altLang="en-US" sz="2000" dirty="0">
              <a:solidFill>
                <a:srgbClr val="002060"/>
              </a:solidFill>
              <a:effectLst>
                <a:outerShdw blurRad="38100" dist="38100" dir="2700000" algn="tl">
                  <a:srgbClr val="000000">
                    <a:alpha val="43137"/>
                  </a:srgbClr>
                </a:outerShdw>
              </a:effectLst>
            </a:endParaRPr>
          </a:p>
        </p:txBody>
      </p:sp>
      <p:sp>
        <p:nvSpPr>
          <p:cNvPr id="17" name="右矢印 16"/>
          <p:cNvSpPr/>
          <p:nvPr/>
        </p:nvSpPr>
        <p:spPr>
          <a:xfrm rot="5400000">
            <a:off x="7344308" y="3681028"/>
            <a:ext cx="360040"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solidFill>
            </a:endParaRPr>
          </a:p>
        </p:txBody>
      </p:sp>
      <p:sp>
        <p:nvSpPr>
          <p:cNvPr id="18" name="テキスト ボックス 17"/>
          <p:cNvSpPr txBox="1"/>
          <p:nvPr/>
        </p:nvSpPr>
        <p:spPr>
          <a:xfrm>
            <a:off x="6189873" y="5733256"/>
            <a:ext cx="2774615" cy="707886"/>
          </a:xfrm>
          <a:prstGeom prst="rect">
            <a:avLst/>
          </a:prstGeom>
          <a:noFill/>
        </p:spPr>
        <p:txBody>
          <a:bodyPr wrap="square" rtlCol="0">
            <a:spAutoFit/>
          </a:bodyPr>
          <a:lstStyle/>
          <a:p>
            <a:r>
              <a:rPr lang="en-US" altLang="ja-JP" sz="2000" dirty="0">
                <a:solidFill>
                  <a:srgbClr val="002060"/>
                </a:solidFill>
                <a:effectLst>
                  <a:outerShdw blurRad="38100" dist="38100" dir="2700000" algn="tl">
                    <a:srgbClr val="000000">
                      <a:alpha val="43137"/>
                    </a:srgbClr>
                  </a:outerShdw>
                </a:effectLst>
              </a:rPr>
              <a:t>Use a metal trowel to rub against the road steps</a:t>
            </a:r>
            <a:endParaRPr kumimoji="1" lang="ja-JP" altLang="en-US" sz="2000" dirty="0">
              <a:solidFill>
                <a:srgbClr val="002060"/>
              </a:solidFill>
              <a:effectLst>
                <a:outerShdw blurRad="38100" dist="38100" dir="2700000" algn="tl">
                  <a:srgbClr val="000000">
                    <a:alpha val="43137"/>
                  </a:srgbClr>
                </a:outerShdw>
              </a:effectLst>
            </a:endParaRPr>
          </a:p>
        </p:txBody>
      </p:sp>
      <p:sp>
        <p:nvSpPr>
          <p:cNvPr id="19" name="右矢印 18"/>
          <p:cNvSpPr/>
          <p:nvPr/>
        </p:nvSpPr>
        <p:spPr>
          <a:xfrm flipH="1">
            <a:off x="5829833" y="4716386"/>
            <a:ext cx="360040"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solidFill>
            </a:endParaRPr>
          </a:p>
        </p:txBody>
      </p:sp>
      <p:sp>
        <p:nvSpPr>
          <p:cNvPr id="20" name="テキスト ボックス 19"/>
          <p:cNvSpPr txBox="1"/>
          <p:nvPr/>
        </p:nvSpPr>
        <p:spPr>
          <a:xfrm>
            <a:off x="3071069" y="5733256"/>
            <a:ext cx="2938784" cy="707886"/>
          </a:xfrm>
          <a:prstGeom prst="rect">
            <a:avLst/>
          </a:prstGeom>
          <a:noFill/>
        </p:spPr>
        <p:txBody>
          <a:bodyPr wrap="square" rtlCol="0">
            <a:spAutoFit/>
          </a:bodyPr>
          <a:lstStyle/>
          <a:p>
            <a:r>
              <a:rPr lang="en-US" altLang="ja-JP" sz="2000" dirty="0">
                <a:solidFill>
                  <a:srgbClr val="002060"/>
                </a:solidFill>
                <a:effectLst>
                  <a:outerShdw blurRad="38100" dist="38100" dir="2700000" algn="tl">
                    <a:srgbClr val="000000">
                      <a:alpha val="43137"/>
                    </a:srgbClr>
                  </a:outerShdw>
                </a:effectLst>
              </a:rPr>
              <a:t>Apply anti-skid aggregate before hardening</a:t>
            </a:r>
            <a:endParaRPr kumimoji="1" lang="ja-JP" altLang="en-US" sz="2000" dirty="0">
              <a:solidFill>
                <a:srgbClr val="002060"/>
              </a:solidFill>
              <a:effectLst>
                <a:outerShdw blurRad="38100" dist="38100" dir="2700000" algn="tl">
                  <a:srgbClr val="000000">
                    <a:alpha val="43137"/>
                  </a:srgbClr>
                </a:outerShdw>
              </a:effectLst>
            </a:endParaRPr>
          </a:p>
        </p:txBody>
      </p:sp>
      <p:sp>
        <p:nvSpPr>
          <p:cNvPr id="21" name="右矢印 20"/>
          <p:cNvSpPr/>
          <p:nvPr/>
        </p:nvSpPr>
        <p:spPr>
          <a:xfrm flipH="1">
            <a:off x="2843808" y="4721320"/>
            <a:ext cx="360040" cy="2880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solidFill>
            </a:endParaRPr>
          </a:p>
        </p:txBody>
      </p:sp>
      <p:sp>
        <p:nvSpPr>
          <p:cNvPr id="22" name="テキスト ボックス 21"/>
          <p:cNvSpPr txBox="1"/>
          <p:nvPr/>
        </p:nvSpPr>
        <p:spPr>
          <a:xfrm>
            <a:off x="395536" y="5733256"/>
            <a:ext cx="2448272" cy="707886"/>
          </a:xfrm>
          <a:prstGeom prst="rect">
            <a:avLst/>
          </a:prstGeom>
          <a:noFill/>
        </p:spPr>
        <p:txBody>
          <a:bodyPr wrap="square" rtlCol="0">
            <a:spAutoFit/>
          </a:bodyPr>
          <a:lstStyle/>
          <a:p>
            <a:r>
              <a:rPr lang="en-US" altLang="ja-JP" sz="2000" dirty="0">
                <a:solidFill>
                  <a:srgbClr val="002060"/>
                </a:solidFill>
                <a:effectLst>
                  <a:outerShdw blurRad="38100" dist="38100" dir="2700000" algn="tl">
                    <a:srgbClr val="000000">
                      <a:alpha val="43137"/>
                    </a:srgbClr>
                  </a:outerShdw>
                </a:effectLst>
              </a:rPr>
              <a:t>Open traffic after 30 minutes of curing</a:t>
            </a:r>
            <a:endParaRPr kumimoji="1" lang="ja-JP" altLang="en-US" sz="2000" dirty="0">
              <a:solidFill>
                <a:srgbClr val="002060"/>
              </a:solidFill>
              <a:effectLst>
                <a:outerShdw blurRad="38100" dist="38100" dir="2700000" algn="tl">
                  <a:srgbClr val="000000">
                    <a:alpha val="43137"/>
                  </a:srgbClr>
                </a:outerShdw>
              </a:effectLst>
            </a:endParaRPr>
          </a:p>
        </p:txBody>
      </p:sp>
      <p:pic>
        <p:nvPicPr>
          <p:cNvPr id="2050" name="Picture 2" descr="C:\Documents and Settings\nmatsui\デスクトップ\作業場\パッチグー\IMG_3545.jpg"/>
          <p:cNvPicPr>
            <a:picLocks noChangeAspect="1" noChangeArrowheads="1"/>
          </p:cNvPicPr>
          <p:nvPr/>
        </p:nvPicPr>
        <p:blipFill>
          <a:blip r:embed="rId3" cstate="print"/>
          <a:srcRect/>
          <a:stretch>
            <a:fillRect/>
          </a:stretch>
        </p:blipFill>
        <p:spPr bwMode="auto">
          <a:xfrm>
            <a:off x="395808" y="1124744"/>
            <a:ext cx="2448000" cy="1836000"/>
          </a:xfrm>
          <a:prstGeom prst="rect">
            <a:avLst/>
          </a:prstGeom>
          <a:noFill/>
        </p:spPr>
      </p:pic>
      <p:pic>
        <p:nvPicPr>
          <p:cNvPr id="2051" name="Picture 3" descr="C:\Documents and Settings\nmatsui\デスクトップ\作業場\パッチグー\IMG_3546.jpg"/>
          <p:cNvPicPr>
            <a:picLocks noChangeAspect="1" noChangeArrowheads="1"/>
          </p:cNvPicPr>
          <p:nvPr/>
        </p:nvPicPr>
        <p:blipFill>
          <a:blip r:embed="rId4" cstate="print"/>
          <a:srcRect/>
          <a:stretch>
            <a:fillRect/>
          </a:stretch>
        </p:blipFill>
        <p:spPr bwMode="auto">
          <a:xfrm>
            <a:off x="3347864" y="1128645"/>
            <a:ext cx="2448000" cy="1836000"/>
          </a:xfrm>
          <a:prstGeom prst="rect">
            <a:avLst/>
          </a:prstGeom>
          <a:noFill/>
        </p:spPr>
      </p:pic>
      <p:pic>
        <p:nvPicPr>
          <p:cNvPr id="2052" name="Picture 4" descr="C:\Documents and Settings\nmatsui\デスクトップ\作業場\パッチグー\IMG_3548.jpg"/>
          <p:cNvPicPr>
            <a:picLocks noChangeAspect="1" noChangeArrowheads="1"/>
          </p:cNvPicPr>
          <p:nvPr/>
        </p:nvPicPr>
        <p:blipFill>
          <a:blip r:embed="rId5" cstate="print"/>
          <a:srcRect/>
          <a:stretch>
            <a:fillRect/>
          </a:stretch>
        </p:blipFill>
        <p:spPr bwMode="auto">
          <a:xfrm>
            <a:off x="6300464" y="1154220"/>
            <a:ext cx="2448000" cy="1836000"/>
          </a:xfrm>
          <a:prstGeom prst="rect">
            <a:avLst/>
          </a:prstGeom>
          <a:noFill/>
        </p:spPr>
      </p:pic>
      <p:pic>
        <p:nvPicPr>
          <p:cNvPr id="2053" name="Picture 5" descr="C:\Documents and Settings\nmatsui\デスクトップ\作業場\パッチグー\IMG_3550.jpg"/>
          <p:cNvPicPr>
            <a:picLocks noChangeAspect="1" noChangeArrowheads="1"/>
          </p:cNvPicPr>
          <p:nvPr/>
        </p:nvPicPr>
        <p:blipFill>
          <a:blip r:embed="rId6" cstate="print"/>
          <a:srcRect/>
          <a:stretch>
            <a:fillRect/>
          </a:stretch>
        </p:blipFill>
        <p:spPr bwMode="auto">
          <a:xfrm>
            <a:off x="6300192" y="3933056"/>
            <a:ext cx="2448000" cy="1836000"/>
          </a:xfrm>
          <a:prstGeom prst="rect">
            <a:avLst/>
          </a:prstGeom>
          <a:noFill/>
        </p:spPr>
      </p:pic>
      <p:pic>
        <p:nvPicPr>
          <p:cNvPr id="2054" name="Picture 6" descr="C:\Documents and Settings\nmatsui\デスクトップ\作業場\パッチグー\IMG_3554.jpg"/>
          <p:cNvPicPr>
            <a:picLocks noChangeAspect="1" noChangeArrowheads="1"/>
          </p:cNvPicPr>
          <p:nvPr/>
        </p:nvPicPr>
        <p:blipFill>
          <a:blip r:embed="rId7" cstate="print"/>
          <a:srcRect/>
          <a:stretch>
            <a:fillRect/>
          </a:stretch>
        </p:blipFill>
        <p:spPr bwMode="auto">
          <a:xfrm>
            <a:off x="3348136" y="3933056"/>
            <a:ext cx="2448000" cy="1836000"/>
          </a:xfrm>
          <a:prstGeom prst="rect">
            <a:avLst/>
          </a:prstGeom>
          <a:noFill/>
        </p:spPr>
      </p:pic>
      <p:pic>
        <p:nvPicPr>
          <p:cNvPr id="1026" name="Picture 2" descr="C:\Documents and Settings\nmatsui\デスクトップ\作業場\パッチグー\IMG_3573.jpg"/>
          <p:cNvPicPr>
            <a:picLocks noChangeAspect="1" noChangeArrowheads="1"/>
          </p:cNvPicPr>
          <p:nvPr/>
        </p:nvPicPr>
        <p:blipFill>
          <a:blip r:embed="rId8" cstate="print"/>
          <a:srcRect/>
          <a:stretch>
            <a:fillRect/>
          </a:stretch>
        </p:blipFill>
        <p:spPr bwMode="auto">
          <a:xfrm>
            <a:off x="323528" y="3933056"/>
            <a:ext cx="2447753" cy="1836000"/>
          </a:xfrm>
          <a:prstGeom prst="rect">
            <a:avLst/>
          </a:prstGeom>
          <a:noFill/>
        </p:spPr>
      </p:pic>
      <p:sp>
        <p:nvSpPr>
          <p:cNvPr id="2" name="スライド番号プレースホルダー 1">
            <a:extLst>
              <a:ext uri="{FF2B5EF4-FFF2-40B4-BE49-F238E27FC236}">
                <a16:creationId xmlns:a16="http://schemas.microsoft.com/office/drawing/2014/main" id="{F7716FD1-81B4-48C0-92BD-DCAEEA1B50B6}"/>
              </a:ext>
            </a:extLst>
          </p:cNvPr>
          <p:cNvSpPr>
            <a:spLocks noGrp="1"/>
          </p:cNvSpPr>
          <p:nvPr>
            <p:ph type="sldNum" sz="quarter" idx="12"/>
          </p:nvPr>
        </p:nvSpPr>
        <p:spPr>
          <a:xfrm>
            <a:off x="6987480" y="6248400"/>
            <a:ext cx="1905000" cy="457200"/>
          </a:xfrm>
        </p:spPr>
        <p:txBody>
          <a:bodyPr/>
          <a:lstStyle/>
          <a:p>
            <a:pPr>
              <a:defRPr/>
            </a:pPr>
            <a:fld id="{8598D169-7ED9-4CF2-8158-CBE4CAA14149}" type="slidenum">
              <a:rPr lang="en-US" altLang="ja-JP" smtClean="0">
                <a:effectLst>
                  <a:outerShdw blurRad="38100" dist="38100" dir="2700000" algn="tl">
                    <a:srgbClr val="000000">
                      <a:alpha val="43137"/>
                    </a:srgbClr>
                  </a:outerShdw>
                </a:effectLst>
              </a:rPr>
              <a:pPr>
                <a:defRPr/>
              </a:pPr>
              <a:t>26</a:t>
            </a:fld>
            <a:endParaRPr lang="en-US" altLang="ja-JP" dirty="0">
              <a:effectLst>
                <a:outerShdw blurRad="38100" dist="38100" dir="2700000" algn="tl">
                  <a:srgbClr val="000000">
                    <a:alpha val="43137"/>
                  </a:srgbClr>
                </a:outerShdw>
              </a:effectLst>
            </a:endParaRPr>
          </a:p>
        </p:txBody>
      </p:sp>
      <p:pic>
        <p:nvPicPr>
          <p:cNvPr id="23" name="Picture 4">
            <a:extLst>
              <a:ext uri="{FF2B5EF4-FFF2-40B4-BE49-F238E27FC236}">
                <a16:creationId xmlns:a16="http://schemas.microsoft.com/office/drawing/2014/main" id="{3DFD71F9-9325-422D-87B5-1FE26C06DE3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663179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idx="4294967295"/>
          </p:nvPr>
        </p:nvSpPr>
        <p:spPr>
          <a:xfrm>
            <a:off x="0" y="116632"/>
            <a:ext cx="9144000" cy="1143000"/>
          </a:xfrm>
        </p:spPr>
        <p:txBody>
          <a:bodyPr>
            <a:noAutofit/>
          </a:bodyPr>
          <a:lstStyle/>
          <a:p>
            <a:r>
              <a:rPr lang="en-US" altLang="ja-JP" sz="4000" dirty="0">
                <a:solidFill>
                  <a:srgbClr val="FF0000"/>
                </a:solidFill>
                <a:effectLst>
                  <a:outerShdw blurRad="38100" dist="38100" dir="2700000" algn="tl">
                    <a:srgbClr val="000000">
                      <a:alpha val="43137"/>
                    </a:srgbClr>
                  </a:outerShdw>
                </a:effectLst>
              </a:rPr>
              <a:t>Typical mixture properties of Patch Good</a:t>
            </a:r>
            <a:endParaRPr kumimoji="1" lang="ja-JP" altLang="en-US" sz="4000" dirty="0">
              <a:solidFill>
                <a:srgbClr val="FF0000"/>
              </a:solidFill>
              <a:effectLst>
                <a:outerShdw blurRad="38100" dist="38100" dir="2700000" algn="tl">
                  <a:srgbClr val="000000">
                    <a:alpha val="43137"/>
                  </a:srgbClr>
                </a:outerShdw>
              </a:effectLst>
            </a:endParaRPr>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520516479"/>
              </p:ext>
            </p:extLst>
          </p:nvPr>
        </p:nvGraphicFramePr>
        <p:xfrm>
          <a:off x="684213" y="1557338"/>
          <a:ext cx="8090286" cy="4103910"/>
        </p:xfrm>
        <a:graphic>
          <a:graphicData uri="http://schemas.openxmlformats.org/presentationml/2006/ole">
            <mc:AlternateContent xmlns:mc="http://schemas.openxmlformats.org/markup-compatibility/2006">
              <mc:Choice xmlns:v="urn:schemas-microsoft-com:vml" Requires="v">
                <p:oleObj spid="_x0000_s497738" name="ワークシート" r:id="rId4" imgW="7867622" imgH="3990870" progId="Excel.Sheet.12">
                  <p:embed/>
                </p:oleObj>
              </mc:Choice>
              <mc:Fallback>
                <p:oleObj name="ワークシート" r:id="rId4" imgW="7867622" imgH="3990870" progId="Excel.Sheet.12">
                  <p:embed/>
                  <p:pic>
                    <p:nvPicPr>
                      <p:cNvPr id="0" name=""/>
                      <p:cNvPicPr>
                        <a:picLocks noChangeAspect="1" noChangeArrowheads="1"/>
                      </p:cNvPicPr>
                      <p:nvPr/>
                    </p:nvPicPr>
                    <p:blipFill>
                      <a:blip r:embed="rId5"/>
                      <a:srcRect/>
                      <a:stretch>
                        <a:fillRect/>
                      </a:stretch>
                    </p:blipFill>
                    <p:spPr bwMode="auto">
                      <a:xfrm>
                        <a:off x="684213" y="1557338"/>
                        <a:ext cx="8090286" cy="4103910"/>
                      </a:xfrm>
                      <a:prstGeom prst="rect">
                        <a:avLst/>
                      </a:prstGeom>
                      <a:solidFill>
                        <a:schemeClr val="accent2"/>
                      </a:solidFill>
                      <a:extLst/>
                    </p:spPr>
                  </p:pic>
                </p:oleObj>
              </mc:Fallback>
            </mc:AlternateContent>
          </a:graphicData>
        </a:graphic>
      </p:graphicFrame>
      <p:sp>
        <p:nvSpPr>
          <p:cNvPr id="2" name="スライド番号プレースホルダー 1">
            <a:extLst>
              <a:ext uri="{FF2B5EF4-FFF2-40B4-BE49-F238E27FC236}">
                <a16:creationId xmlns:a16="http://schemas.microsoft.com/office/drawing/2014/main" id="{93DCFA86-2FE0-45A1-8BA7-0A12ADCD9CD9}"/>
              </a:ext>
            </a:extLst>
          </p:cNvPr>
          <p:cNvSpPr>
            <a:spLocks noGrp="1"/>
          </p:cNvSpPr>
          <p:nvPr>
            <p:ph type="sldNum" sz="quarter" idx="12"/>
          </p:nvPr>
        </p:nvSpPr>
        <p:spPr>
          <a:xfrm>
            <a:off x="6987480" y="6248400"/>
            <a:ext cx="1905000" cy="457200"/>
          </a:xfrm>
        </p:spPr>
        <p:txBody>
          <a:bodyPr/>
          <a:lstStyle/>
          <a:p>
            <a:pPr>
              <a:defRPr/>
            </a:pPr>
            <a:fld id="{8598D169-7ED9-4CF2-8158-CBE4CAA14149}" type="slidenum">
              <a:rPr lang="en-US" altLang="ja-JP" smtClean="0">
                <a:effectLst>
                  <a:outerShdw blurRad="38100" dist="38100" dir="2700000" algn="tl">
                    <a:srgbClr val="000000">
                      <a:alpha val="43137"/>
                    </a:srgbClr>
                  </a:outerShdw>
                </a:effectLst>
              </a:rPr>
              <a:pPr>
                <a:defRPr/>
              </a:pPr>
              <a:t>27</a:t>
            </a:fld>
            <a:endParaRPr lang="en-US" altLang="ja-JP">
              <a:effectLst>
                <a:outerShdw blurRad="38100" dist="38100" dir="2700000" algn="tl">
                  <a:srgbClr val="000000">
                    <a:alpha val="43137"/>
                  </a:srgbClr>
                </a:outerShdw>
              </a:effectLst>
            </a:endParaRPr>
          </a:p>
        </p:txBody>
      </p:sp>
      <p:pic>
        <p:nvPicPr>
          <p:cNvPr id="6" name="Picture 4">
            <a:extLst>
              <a:ext uri="{FF2B5EF4-FFF2-40B4-BE49-F238E27FC236}">
                <a16:creationId xmlns:a16="http://schemas.microsoft.com/office/drawing/2014/main" id="{50D79787-C8A9-4801-A8F1-B62D9B2F1F6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814388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8A109E7-6B9F-41A1-9443-6320FD1A7F37}"/>
              </a:ext>
            </a:extLst>
          </p:cNvPr>
          <p:cNvSpPr>
            <a:spLocks noGrp="1"/>
          </p:cNvSpPr>
          <p:nvPr>
            <p:ph type="sldNum" sz="quarter" idx="12"/>
          </p:nvPr>
        </p:nvSpPr>
        <p:spPr/>
        <p:txBody>
          <a:bodyPr/>
          <a:lstStyle/>
          <a:p>
            <a:pPr>
              <a:defRPr/>
            </a:pPr>
            <a:fld id="{8598D169-7ED9-4CF2-8158-CBE4CAA14149}" type="slidenum">
              <a:rPr lang="en-US" altLang="ja-JP" smtClean="0"/>
              <a:pPr>
                <a:defRPr/>
              </a:pPr>
              <a:t>28</a:t>
            </a:fld>
            <a:endParaRPr lang="en-US" altLang="ja-JP"/>
          </a:p>
        </p:txBody>
      </p:sp>
      <p:pic>
        <p:nvPicPr>
          <p:cNvPr id="4" name="図 3">
            <a:extLst>
              <a:ext uri="{FF2B5EF4-FFF2-40B4-BE49-F238E27FC236}">
                <a16:creationId xmlns:a16="http://schemas.microsoft.com/office/drawing/2014/main" id="{C5A50716-612D-43DD-8587-FA44DD545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852" y="153688"/>
            <a:ext cx="7236296" cy="5427222"/>
          </a:xfrm>
          <a:prstGeom prst="rect">
            <a:avLst/>
          </a:prstGeom>
        </p:spPr>
      </p:pic>
      <p:sp>
        <p:nvSpPr>
          <p:cNvPr id="5" name="テキスト ボックス 4">
            <a:extLst>
              <a:ext uri="{FF2B5EF4-FFF2-40B4-BE49-F238E27FC236}">
                <a16:creationId xmlns:a16="http://schemas.microsoft.com/office/drawing/2014/main" id="{C74D4BF6-6231-4487-A3FA-977811AC78E2}"/>
              </a:ext>
            </a:extLst>
          </p:cNvPr>
          <p:cNvSpPr txBox="1"/>
          <p:nvPr/>
        </p:nvSpPr>
        <p:spPr>
          <a:xfrm>
            <a:off x="323528" y="5586771"/>
            <a:ext cx="8208912" cy="954107"/>
          </a:xfrm>
          <a:prstGeom prst="rect">
            <a:avLst/>
          </a:prstGeom>
          <a:noFill/>
        </p:spPr>
        <p:txBody>
          <a:bodyPr wrap="square" rtlCol="0">
            <a:spAutoFit/>
          </a:bodyPr>
          <a:lstStyle/>
          <a:p>
            <a:r>
              <a:rPr lang="en-US" altLang="ja-JP" sz="2800" dirty="0">
                <a:solidFill>
                  <a:srgbClr val="FF0000"/>
                </a:solidFill>
                <a:effectLst>
                  <a:outerShdw blurRad="38100" dist="38100" dir="2700000" algn="tl">
                    <a:srgbClr val="000000">
                      <a:alpha val="43137"/>
                    </a:srgbClr>
                  </a:outerShdw>
                </a:effectLst>
              </a:rPr>
              <a:t>“Patch Good” can be rubbed with a Metal trowel on a step with the road surface around the manhole.</a:t>
            </a:r>
            <a:endParaRPr kumimoji="1" lang="ja-JP" altLang="en-US" sz="2800" dirty="0">
              <a:solidFill>
                <a:srgbClr val="FF0000"/>
              </a:solidFill>
              <a:effectLst>
                <a:outerShdw blurRad="38100" dist="38100" dir="2700000" algn="tl">
                  <a:srgbClr val="000000">
                    <a:alpha val="43137"/>
                  </a:srgbClr>
                </a:outerShdw>
              </a:effectLst>
            </a:endParaRPr>
          </a:p>
        </p:txBody>
      </p:sp>
      <p:pic>
        <p:nvPicPr>
          <p:cNvPr id="6" name="Picture 4">
            <a:extLst>
              <a:ext uri="{FF2B5EF4-FFF2-40B4-BE49-F238E27FC236}">
                <a16:creationId xmlns:a16="http://schemas.microsoft.com/office/drawing/2014/main" id="{292F2637-56BC-4AEB-A0E0-EDCA9CC40D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4020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idx="4294967295"/>
          </p:nvPr>
        </p:nvSpPr>
        <p:spPr>
          <a:xfrm>
            <a:off x="269528" y="188640"/>
            <a:ext cx="8550944" cy="1152525"/>
          </a:xfrm>
        </p:spPr>
        <p:txBody>
          <a:bodyPr>
            <a:noAutofit/>
          </a:bodyPr>
          <a:lstStyle/>
          <a:p>
            <a:r>
              <a:rPr lang="en-US" altLang="ja-JP" sz="3600" dirty="0">
                <a:solidFill>
                  <a:srgbClr val="FF0000"/>
                </a:solidFill>
                <a:effectLst>
                  <a:outerShdw blurRad="38100" dist="38100" dir="2700000" algn="tl">
                    <a:srgbClr val="000000">
                      <a:alpha val="43137"/>
                    </a:srgbClr>
                  </a:outerShdw>
                </a:effectLst>
              </a:rPr>
              <a:t>Five repair material capable construction at room temperature with excellent portability  </a:t>
            </a:r>
            <a:endParaRPr kumimoji="1" lang="ja-JP" altLang="en-US" sz="3600" dirty="0">
              <a:solidFill>
                <a:srgbClr val="FF0000"/>
              </a:solidFill>
              <a:effectLst>
                <a:outerShdw blurRad="38100" dist="38100" dir="2700000" algn="tl">
                  <a:srgbClr val="000000">
                    <a:alpha val="43137"/>
                  </a:srgbClr>
                </a:outerShdw>
              </a:effectLst>
            </a:endParaRPr>
          </a:p>
        </p:txBody>
      </p:sp>
      <p:sp>
        <p:nvSpPr>
          <p:cNvPr id="8" name="コンテンツ プレースホルダ 7"/>
          <p:cNvSpPr>
            <a:spLocks noGrp="1"/>
          </p:cNvSpPr>
          <p:nvPr>
            <p:ph idx="4294967295"/>
          </p:nvPr>
        </p:nvSpPr>
        <p:spPr>
          <a:xfrm>
            <a:off x="30510" y="2276872"/>
            <a:ext cx="9144000" cy="3313112"/>
          </a:xfrm>
        </p:spPr>
        <p:txBody>
          <a:bodyPr>
            <a:noAutofit/>
          </a:bodyPr>
          <a:lstStyle/>
          <a:p>
            <a:pPr marL="825246" indent="-742950">
              <a:buClrTx/>
              <a:buFont typeface="+mj-ea"/>
              <a:buAutoNum type="circleNumDbPlain"/>
              <a:tabLst>
                <a:tab pos="4754563" algn="l"/>
              </a:tabLst>
            </a:pPr>
            <a:r>
              <a:rPr lang="en-US" altLang="ja-JP" sz="2800" dirty="0">
                <a:solidFill>
                  <a:schemeClr val="accent3">
                    <a:lumMod val="25000"/>
                  </a:schemeClr>
                </a:solidFill>
                <a:effectLst>
                  <a:outerShdw blurRad="38100" dist="38100" dir="2700000" algn="tl">
                    <a:srgbClr val="000000">
                      <a:alpha val="43137"/>
                    </a:srgbClr>
                  </a:outerShdw>
                </a:effectLst>
                <a:latin typeface="+mj-lt"/>
              </a:rPr>
              <a:t>Sealing material injection method	</a:t>
            </a:r>
            <a:r>
              <a:rPr kumimoji="1" lang="ja-JP" altLang="en-US" sz="2800" dirty="0">
                <a:solidFill>
                  <a:schemeClr val="accent3">
                    <a:lumMod val="25000"/>
                  </a:schemeClr>
                </a:solidFill>
                <a:effectLst>
                  <a:outerShdw blurRad="38100" dist="38100" dir="2700000" algn="tl">
                    <a:srgbClr val="000000">
                      <a:alpha val="43137"/>
                    </a:srgbClr>
                  </a:outerShdw>
                </a:effectLst>
                <a:latin typeface="+mj-lt"/>
              </a:rPr>
              <a:t>　　　</a:t>
            </a:r>
            <a:r>
              <a:rPr lang="en-US" altLang="ja-JP" sz="2800" dirty="0">
                <a:solidFill>
                  <a:schemeClr val="accent3">
                    <a:lumMod val="25000"/>
                  </a:schemeClr>
                </a:solidFill>
                <a:effectLst>
                  <a:outerShdw blurRad="38100" dist="38100" dir="2700000" algn="tl">
                    <a:srgbClr val="000000">
                      <a:alpha val="43137"/>
                    </a:srgbClr>
                  </a:outerShdw>
                </a:effectLst>
                <a:latin typeface="+mj-lt"/>
              </a:rPr>
              <a:t>RC </a:t>
            </a:r>
            <a:r>
              <a:rPr lang="en-US" altLang="ja-JP" sz="2800" dirty="0" err="1">
                <a:solidFill>
                  <a:schemeClr val="accent3">
                    <a:lumMod val="25000"/>
                  </a:schemeClr>
                </a:solidFill>
                <a:effectLst>
                  <a:outerShdw blurRad="38100" dist="38100" dir="2700000" algn="tl">
                    <a:srgbClr val="000000">
                      <a:alpha val="43137"/>
                    </a:srgbClr>
                  </a:outerShdw>
                </a:effectLst>
                <a:latin typeface="+mj-lt"/>
              </a:rPr>
              <a:t>mainte</a:t>
            </a:r>
            <a:endParaRPr lang="en-US" altLang="ja-JP" sz="2800" dirty="0">
              <a:solidFill>
                <a:schemeClr val="accent3">
                  <a:lumMod val="25000"/>
                </a:schemeClr>
              </a:solidFill>
              <a:effectLst>
                <a:outerShdw blurRad="38100" dist="38100" dir="2700000" algn="tl">
                  <a:srgbClr val="000000">
                    <a:alpha val="43137"/>
                  </a:srgbClr>
                </a:outerShdw>
              </a:effectLst>
              <a:latin typeface="+mj-lt"/>
            </a:endParaRPr>
          </a:p>
          <a:p>
            <a:pPr marL="893763" indent="-801688">
              <a:buClrTx/>
              <a:buFont typeface="+mj-ea"/>
              <a:buAutoNum type="circleNumDbPlain"/>
            </a:pPr>
            <a:r>
              <a:rPr lang="en-US" altLang="ja-JP" sz="2800" dirty="0">
                <a:solidFill>
                  <a:schemeClr val="accent3">
                    <a:lumMod val="25000"/>
                  </a:schemeClr>
                </a:solidFill>
                <a:effectLst>
                  <a:outerShdw blurRad="38100" dist="38100" dir="2700000" algn="tl">
                    <a:srgbClr val="000000">
                      <a:alpha val="43137"/>
                    </a:srgbClr>
                  </a:outerShdw>
                </a:effectLst>
                <a:latin typeface="+mj-lt"/>
              </a:rPr>
              <a:t>Patching method</a:t>
            </a:r>
            <a:r>
              <a:rPr kumimoji="1" lang="ja-JP" altLang="en-US" sz="2800" b="1" dirty="0">
                <a:solidFill>
                  <a:schemeClr val="accent3">
                    <a:lumMod val="25000"/>
                  </a:schemeClr>
                </a:solidFill>
                <a:effectLst>
                  <a:outerShdw blurRad="38100" dist="38100" dir="2700000" algn="tl">
                    <a:srgbClr val="000000">
                      <a:alpha val="43137"/>
                    </a:srgbClr>
                  </a:outerShdw>
                </a:effectLst>
                <a:latin typeface="+mj-lt"/>
              </a:rPr>
              <a:t>　　　                                </a:t>
            </a:r>
            <a:r>
              <a:rPr lang="en-US" altLang="ja-JP" sz="2800" dirty="0">
                <a:solidFill>
                  <a:schemeClr val="accent3">
                    <a:lumMod val="25000"/>
                  </a:schemeClr>
                </a:solidFill>
                <a:effectLst>
                  <a:outerShdw blurRad="38100" dist="38100" dir="2700000" algn="tl">
                    <a:srgbClr val="000000">
                      <a:alpha val="43137"/>
                    </a:srgbClr>
                  </a:outerShdw>
                </a:effectLst>
                <a:latin typeface="+mj-lt"/>
              </a:rPr>
              <a:t>Cold per mix</a:t>
            </a:r>
          </a:p>
          <a:p>
            <a:pPr marL="893763" indent="-801688">
              <a:buClrTx/>
              <a:buFont typeface="+mj-ea"/>
              <a:buAutoNum type="circleNumDbPlain"/>
            </a:pPr>
            <a:r>
              <a:rPr lang="en-US" altLang="ja-JP" sz="2800" dirty="0">
                <a:solidFill>
                  <a:schemeClr val="accent3">
                    <a:lumMod val="25000"/>
                  </a:schemeClr>
                </a:solidFill>
                <a:effectLst>
                  <a:outerShdw blurRad="38100" dist="38100" dir="2700000" algn="tl">
                    <a:srgbClr val="000000">
                      <a:alpha val="43137"/>
                    </a:srgbClr>
                  </a:outerShdw>
                </a:effectLst>
                <a:latin typeface="+mj-lt"/>
              </a:rPr>
              <a:t>Emergency repair material (pothole)</a:t>
            </a:r>
            <a:r>
              <a:rPr lang="ja-JP" altLang="en-US" sz="2800" dirty="0">
                <a:solidFill>
                  <a:schemeClr val="accent3">
                    <a:lumMod val="25000"/>
                  </a:schemeClr>
                </a:solidFill>
                <a:effectLst>
                  <a:outerShdw blurRad="38100" dist="38100" dir="2700000" algn="tl">
                    <a:srgbClr val="000000">
                      <a:alpha val="43137"/>
                    </a:srgbClr>
                  </a:outerShdw>
                </a:effectLst>
                <a:latin typeface="+mj-lt"/>
              </a:rPr>
              <a:t>　　　   </a:t>
            </a:r>
            <a:r>
              <a:rPr lang="en-US" altLang="ja-JP" sz="2800" dirty="0">
                <a:solidFill>
                  <a:schemeClr val="accent3">
                    <a:lumMod val="25000"/>
                  </a:schemeClr>
                </a:solidFill>
                <a:effectLst>
                  <a:outerShdw blurRad="38100" dist="38100" dir="2700000" algn="tl">
                    <a:srgbClr val="000000">
                      <a:alpha val="43137"/>
                    </a:srgbClr>
                  </a:outerShdw>
                </a:effectLst>
                <a:latin typeface="+mj-lt"/>
              </a:rPr>
              <a:t>TOKE</a:t>
            </a:r>
            <a:r>
              <a:rPr lang="ja-JP" altLang="en-US" sz="2800" dirty="0">
                <a:solidFill>
                  <a:schemeClr val="accent3">
                    <a:lumMod val="25000"/>
                  </a:schemeClr>
                </a:solidFill>
                <a:effectLst>
                  <a:outerShdw blurRad="38100" dist="38100" dir="2700000" algn="tl">
                    <a:srgbClr val="000000">
                      <a:alpha val="43137"/>
                    </a:srgbClr>
                  </a:outerShdw>
                </a:effectLst>
                <a:latin typeface="+mj-lt"/>
              </a:rPr>
              <a:t>・</a:t>
            </a:r>
            <a:r>
              <a:rPr lang="en-US" altLang="ja-JP" sz="2800" dirty="0">
                <a:solidFill>
                  <a:schemeClr val="accent3">
                    <a:lumMod val="25000"/>
                  </a:schemeClr>
                </a:solidFill>
                <a:effectLst>
                  <a:outerShdw blurRad="38100" dist="38100" dir="2700000" algn="tl">
                    <a:srgbClr val="000000">
                      <a:alpha val="43137"/>
                    </a:srgbClr>
                  </a:outerShdw>
                </a:effectLst>
                <a:latin typeface="+mj-lt"/>
              </a:rPr>
              <a:t>Pack</a:t>
            </a:r>
          </a:p>
          <a:p>
            <a:pPr marL="825246" indent="-742950">
              <a:buClrTx/>
              <a:buFont typeface="+mj-ea"/>
              <a:buAutoNum type="circleNumDbPlain"/>
              <a:tabLst>
                <a:tab pos="4754563" algn="l"/>
              </a:tabLst>
            </a:pPr>
            <a:r>
              <a:rPr lang="en-US" altLang="ja-JP" sz="2800" dirty="0">
                <a:solidFill>
                  <a:schemeClr val="accent3">
                    <a:lumMod val="25000"/>
                  </a:schemeClr>
                </a:solidFill>
                <a:effectLst>
                  <a:outerShdw blurRad="38100" dist="38100" dir="2700000" algn="tl">
                    <a:srgbClr val="000000">
                      <a:alpha val="43137"/>
                    </a:srgbClr>
                  </a:outerShdw>
                </a:effectLst>
                <a:latin typeface="+mj-lt"/>
              </a:rPr>
              <a:t>Method of leveling on the steps	</a:t>
            </a:r>
            <a:r>
              <a:rPr lang="ja-JP" altLang="en-US" sz="2800" dirty="0">
                <a:solidFill>
                  <a:schemeClr val="accent3">
                    <a:lumMod val="25000"/>
                  </a:schemeClr>
                </a:solidFill>
                <a:effectLst>
                  <a:outerShdw blurRad="38100" dist="38100" dir="2700000" algn="tl">
                    <a:srgbClr val="000000">
                      <a:alpha val="43137"/>
                    </a:srgbClr>
                  </a:outerShdw>
                </a:effectLst>
                <a:latin typeface="+mj-lt"/>
              </a:rPr>
              <a:t>　　　          </a:t>
            </a:r>
            <a:r>
              <a:rPr lang="en-US" altLang="ja-JP" sz="2800" dirty="0">
                <a:solidFill>
                  <a:schemeClr val="accent3">
                    <a:lumMod val="25000"/>
                  </a:schemeClr>
                </a:solidFill>
                <a:effectLst>
                  <a:outerShdw blurRad="38100" dist="38100" dir="2700000" algn="tl">
                    <a:srgbClr val="000000">
                      <a:alpha val="43137"/>
                    </a:srgbClr>
                  </a:outerShdw>
                </a:effectLst>
                <a:latin typeface="+mj-lt"/>
              </a:rPr>
              <a:t>Patch good</a:t>
            </a:r>
          </a:p>
          <a:p>
            <a:pPr marL="825246" indent="-742950">
              <a:buClrTx/>
              <a:buFont typeface="+mj-ea"/>
              <a:buAutoNum type="circleNumDbPlain"/>
              <a:tabLst>
                <a:tab pos="4754563" algn="l"/>
              </a:tabLst>
            </a:pPr>
            <a:r>
              <a:rPr lang="en-US" altLang="ja-JP" sz="2800" dirty="0">
                <a:solidFill>
                  <a:schemeClr val="accent3">
                    <a:lumMod val="25000"/>
                  </a:schemeClr>
                </a:solidFill>
                <a:effectLst>
                  <a:outerShdw blurRad="38100" dist="38100" dir="2700000" algn="tl">
                    <a:srgbClr val="000000">
                      <a:alpha val="43137"/>
                    </a:srgbClr>
                  </a:outerShdw>
                </a:effectLst>
                <a:latin typeface="+mj-lt"/>
              </a:rPr>
              <a:t>Non-slip water-based road surface paint  </a:t>
            </a:r>
            <a:r>
              <a:rPr lang="ja-JP" altLang="en-US" sz="2800" dirty="0">
                <a:solidFill>
                  <a:schemeClr val="accent3">
                    <a:lumMod val="25000"/>
                  </a:schemeClr>
                </a:solidFill>
                <a:effectLst>
                  <a:outerShdw blurRad="38100" dist="38100" dir="2700000" algn="tl">
                    <a:srgbClr val="000000">
                      <a:alpha val="43137"/>
                    </a:srgbClr>
                  </a:outerShdw>
                </a:effectLst>
                <a:latin typeface="+mj-lt"/>
              </a:rPr>
              <a:t>　　</a:t>
            </a:r>
            <a:r>
              <a:rPr lang="en-US" altLang="ja-JP" sz="2800" dirty="0">
                <a:solidFill>
                  <a:schemeClr val="accent3">
                    <a:lumMod val="25000"/>
                  </a:schemeClr>
                </a:solidFill>
                <a:effectLst>
                  <a:outerShdw blurRad="38100" dist="38100" dir="2700000" algn="tl">
                    <a:srgbClr val="000000">
                      <a:alpha val="43137"/>
                    </a:srgbClr>
                  </a:outerShdw>
                </a:effectLst>
                <a:latin typeface="+mj-lt"/>
              </a:rPr>
              <a:t>EG color</a:t>
            </a:r>
            <a:endParaRPr lang="ja-JP" altLang="en-US" sz="2800" dirty="0">
              <a:solidFill>
                <a:schemeClr val="accent3">
                  <a:lumMod val="25000"/>
                </a:schemeClr>
              </a:solidFill>
              <a:effectLst>
                <a:outerShdw blurRad="38100" dist="38100" dir="2700000" algn="tl">
                  <a:srgbClr val="000000">
                    <a:alpha val="43137"/>
                  </a:srgbClr>
                </a:outerShdw>
              </a:effectLst>
              <a:latin typeface="+mj-lt"/>
            </a:endParaRPr>
          </a:p>
        </p:txBody>
      </p:sp>
      <p:grpSp>
        <p:nvGrpSpPr>
          <p:cNvPr id="2" name="グループ化 1"/>
          <p:cNvGrpSpPr/>
          <p:nvPr/>
        </p:nvGrpSpPr>
        <p:grpSpPr>
          <a:xfrm>
            <a:off x="216024" y="2420888"/>
            <a:ext cx="8748464" cy="2448272"/>
            <a:chOff x="216024" y="2420888"/>
            <a:chExt cx="8748464" cy="2448272"/>
          </a:xfrm>
        </p:grpSpPr>
        <p:sp>
          <p:nvSpPr>
            <p:cNvPr id="5" name="右矢印 4"/>
            <p:cNvSpPr/>
            <p:nvPr/>
          </p:nvSpPr>
          <p:spPr>
            <a:xfrm>
              <a:off x="6228184" y="2420888"/>
              <a:ext cx="504056" cy="36004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6" name="右矢印 5"/>
            <p:cNvSpPr/>
            <p:nvPr/>
          </p:nvSpPr>
          <p:spPr>
            <a:xfrm>
              <a:off x="6228184" y="2917279"/>
              <a:ext cx="504056" cy="36004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7" name="右矢印 6"/>
            <p:cNvSpPr/>
            <p:nvPr/>
          </p:nvSpPr>
          <p:spPr>
            <a:xfrm>
              <a:off x="6228184" y="3429000"/>
              <a:ext cx="504056" cy="36004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9" name="右矢印 8"/>
            <p:cNvSpPr/>
            <p:nvPr/>
          </p:nvSpPr>
          <p:spPr>
            <a:xfrm>
              <a:off x="6228184" y="3933056"/>
              <a:ext cx="504056" cy="36004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cxnSp>
          <p:nvCxnSpPr>
            <p:cNvPr id="11" name="直線コネクタ 10"/>
            <p:cNvCxnSpPr/>
            <p:nvPr/>
          </p:nvCxnSpPr>
          <p:spPr>
            <a:xfrm>
              <a:off x="216024" y="4869160"/>
              <a:ext cx="8748464" cy="0"/>
            </a:xfrm>
            <a:prstGeom prst="line">
              <a:avLst/>
            </a:prstGeom>
            <a:ln w="6350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a:extLst>
              <a:ext uri="{FF2B5EF4-FFF2-40B4-BE49-F238E27FC236}">
                <a16:creationId xmlns:a16="http://schemas.microsoft.com/office/drawing/2014/main" id="{A60895EA-60D8-4850-9594-F13DE5123E68}"/>
              </a:ext>
            </a:extLst>
          </p:cNvPr>
          <p:cNvSpPr>
            <a:spLocks noGrp="1"/>
          </p:cNvSpPr>
          <p:nvPr>
            <p:ph type="sldNum" sz="quarter" idx="12"/>
          </p:nvPr>
        </p:nvSpPr>
        <p:spPr>
          <a:xfrm>
            <a:off x="6987480" y="6248400"/>
            <a:ext cx="1905000" cy="457200"/>
          </a:xfrm>
        </p:spPr>
        <p:txBody>
          <a:bodyPr/>
          <a:lstStyle/>
          <a:p>
            <a:pPr>
              <a:defRPr/>
            </a:pPr>
            <a:fld id="{8598D169-7ED9-4CF2-8158-CBE4CAA14149}" type="slidenum">
              <a:rPr lang="en-US" altLang="ja-JP" smtClean="0">
                <a:effectLst>
                  <a:outerShdw blurRad="38100" dist="38100" dir="2700000" algn="tl">
                    <a:srgbClr val="000000">
                      <a:alpha val="43137"/>
                    </a:srgbClr>
                  </a:outerShdw>
                </a:effectLst>
              </a:rPr>
              <a:pPr>
                <a:defRPr/>
              </a:pPr>
              <a:t>29</a:t>
            </a:fld>
            <a:endParaRPr lang="en-US" altLang="ja-JP" dirty="0">
              <a:effectLst>
                <a:outerShdw blurRad="38100" dist="38100" dir="2700000" algn="tl">
                  <a:srgbClr val="000000">
                    <a:alpha val="43137"/>
                  </a:srgbClr>
                </a:outerShdw>
              </a:effectLst>
            </a:endParaRPr>
          </a:p>
        </p:txBody>
      </p:sp>
      <p:pic>
        <p:nvPicPr>
          <p:cNvPr id="12" name="Picture 4">
            <a:extLst>
              <a:ext uri="{FF2B5EF4-FFF2-40B4-BE49-F238E27FC236}">
                <a16:creationId xmlns:a16="http://schemas.microsoft.com/office/drawing/2014/main" id="{5D9E553C-84AE-4E4C-8F42-5EB4CD1DA8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右矢印 9">
            <a:extLst>
              <a:ext uri="{FF2B5EF4-FFF2-40B4-BE49-F238E27FC236}">
                <a16:creationId xmlns:a16="http://schemas.microsoft.com/office/drawing/2014/main" id="{86A6F145-D12F-4883-ABEF-3EDDDF63E10D}"/>
              </a:ext>
            </a:extLst>
          </p:cNvPr>
          <p:cNvSpPr/>
          <p:nvPr/>
        </p:nvSpPr>
        <p:spPr>
          <a:xfrm>
            <a:off x="6751567" y="4437112"/>
            <a:ext cx="504056" cy="360040"/>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Tree>
    <p:extLst>
      <p:ext uri="{BB962C8B-B14F-4D97-AF65-F5344CB8AC3E}">
        <p14:creationId xmlns:p14="http://schemas.microsoft.com/office/powerpoint/2010/main" val="102014240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6"/>
          <p:cNvSpPr txBox="1"/>
          <p:nvPr/>
        </p:nvSpPr>
        <p:spPr>
          <a:xfrm>
            <a:off x="0" y="113426"/>
            <a:ext cx="5863529" cy="1668829"/>
          </a:xfrm>
          <a:prstGeom prst="rect">
            <a:avLst/>
          </a:prstGeom>
          <a:noFill/>
          <a:ln w="25400" cap="flat" cmpd="sng" algn="ctr">
            <a:noFill/>
            <a:prstDash val="solid"/>
            <a:round/>
          </a:ln>
        </p:spPr>
        <p:txBody>
          <a:bodyPr vert="horz" wrap="square" lIns="89949" tIns="46760" rIns="89949" bIns="46760" anchor="t">
            <a:noAutofit/>
          </a:bodyPr>
          <a:lstStyle/>
          <a:p>
            <a:pPr marL="445865" indent="-445865" defTabSz="899662">
              <a:spcBef>
                <a:spcPct val="50000"/>
              </a:spcBef>
              <a:buClr>
                <a:srgbClr val="000000">
                  <a:alpha val="100000"/>
                </a:srgbClr>
              </a:buClr>
              <a:buSzPct val="100000"/>
            </a:pPr>
            <a:r>
              <a:rPr lang="ja-JP" altLang="en-US" sz="3600" b="1" spc="5" dirty="0">
                <a:solidFill>
                  <a:schemeClr val="tx2"/>
                </a:solidFill>
                <a:effectLst>
                  <a:outerShdw blurRad="38100" dist="38100" dir="2700000" algn="tl" rotWithShape="0">
                    <a:srgbClr val="000000">
                      <a:alpha val="40000"/>
                    </a:srgbClr>
                  </a:outerShdw>
                </a:effectLst>
                <a:latin typeface="Times New Roman"/>
                <a:ea typeface="ＭＳ Ｐゴシック"/>
                <a:sym typeface="Wingdings"/>
              </a:rPr>
              <a:t>　TOA ROAD CORPORATION is…</a:t>
            </a:r>
          </a:p>
        </p:txBody>
      </p:sp>
      <p:sp>
        <p:nvSpPr>
          <p:cNvPr id="8" name="四角形 7"/>
          <p:cNvSpPr txBox="1"/>
          <p:nvPr/>
        </p:nvSpPr>
        <p:spPr>
          <a:xfrm>
            <a:off x="288593" y="1599375"/>
            <a:ext cx="5574936" cy="1938367"/>
          </a:xfrm>
          <a:prstGeom prst="rect">
            <a:avLst/>
          </a:prstGeom>
          <a:noFill/>
          <a:ln w="25400" cap="flat" cmpd="sng" algn="ctr">
            <a:noFill/>
            <a:prstDash val="solid"/>
            <a:round/>
          </a:ln>
        </p:spPr>
        <p:txBody>
          <a:bodyPr vert="horz" wrap="square" lIns="89949" tIns="46760" rIns="89949" bIns="46760" anchor="t">
            <a:noAutofit/>
          </a:bodyPr>
          <a:lstStyle/>
          <a:p>
            <a:pPr marL="359865" indent="-359865" defTabSz="899662">
              <a:spcBef>
                <a:spcPct val="50000"/>
              </a:spcBef>
              <a:buClr>
                <a:srgbClr val="000000">
                  <a:alpha val="100000"/>
                </a:srgbClr>
              </a:buClr>
              <a:buSzPct val="100000"/>
            </a:pPr>
            <a:r>
              <a:rPr lang="ja-JP" altLang="en-US" sz="2800" b="1" spc="5" dirty="0">
                <a:effectLst>
                  <a:outerShdw blurRad="38100" dist="38100" dir="2700000" algn="tl" rotWithShape="0">
                    <a:srgbClr val="000000">
                      <a:alpha val="40000"/>
                    </a:srgbClr>
                  </a:outerShdw>
                </a:effectLst>
                <a:latin typeface="Times New Roman"/>
                <a:ea typeface="ＭＳ Ｐゴシック"/>
                <a:sym typeface="Wingdings"/>
              </a:rPr>
              <a:t>●Independent pavement construction company</a:t>
            </a:r>
          </a:p>
          <a:p>
            <a:pPr marL="449831" indent="-449831" defTabSz="899662">
              <a:spcBef>
                <a:spcPct val="50000"/>
              </a:spcBef>
              <a:buClr>
                <a:srgbClr val="000000">
                  <a:alpha val="100000"/>
                </a:srgbClr>
              </a:buClr>
              <a:buSzPct val="100000"/>
            </a:pPr>
            <a:r>
              <a:rPr lang="ja-JP" altLang="en-US" sz="2800" b="1" spc="5" dirty="0">
                <a:effectLst>
                  <a:outerShdw blurRad="38100" dist="38100" dir="2700000" algn="tl" rotWithShape="0">
                    <a:srgbClr val="000000">
                      <a:alpha val="40000"/>
                    </a:srgbClr>
                  </a:outerShdw>
                </a:effectLst>
                <a:latin typeface="Times New Roman"/>
                <a:ea typeface="ＭＳ Ｐゴシック"/>
                <a:sym typeface="Wingdings"/>
              </a:rPr>
              <a:t>●The only company in Japan which has　construction, asphalt mixture and product manufacturing department</a:t>
            </a:r>
          </a:p>
          <a:p>
            <a:pPr marL="353836" indent="-353836" defTabSz="899662">
              <a:spcBef>
                <a:spcPct val="50000"/>
              </a:spcBef>
              <a:buClr>
                <a:srgbClr val="000000">
                  <a:alpha val="100000"/>
                </a:srgbClr>
              </a:buClr>
              <a:buSzPct val="100000"/>
            </a:pPr>
            <a:r>
              <a:rPr lang="ja-JP" altLang="en-US" sz="2800" b="1" spc="5" dirty="0">
                <a:effectLst>
                  <a:outerShdw blurRad="38100" dist="38100" dir="2700000" algn="tl" rotWithShape="0">
                    <a:srgbClr val="000000">
                      <a:alpha val="40000"/>
                    </a:srgbClr>
                  </a:outerShdw>
                </a:effectLst>
                <a:latin typeface="Times New Roman"/>
                <a:ea typeface="ＭＳ Ｐゴシック"/>
                <a:sym typeface="Wingdings"/>
              </a:rPr>
              <a:t>●Pioneer of asphalt emulsion in Japan</a:t>
            </a:r>
          </a:p>
        </p:txBody>
      </p:sp>
      <p:sp>
        <p:nvSpPr>
          <p:cNvPr id="9" name="四角形 8"/>
          <p:cNvSpPr txBox="1"/>
          <p:nvPr/>
        </p:nvSpPr>
        <p:spPr>
          <a:xfrm>
            <a:off x="56421" y="5760608"/>
            <a:ext cx="8193646" cy="457189"/>
          </a:xfrm>
          <a:prstGeom prst="rect">
            <a:avLst/>
          </a:prstGeom>
          <a:noFill/>
          <a:ln w="25400" cap="flat" cmpd="sng" algn="ctr">
            <a:noFill/>
            <a:prstDash val="solid"/>
            <a:round/>
          </a:ln>
        </p:spPr>
        <p:txBody>
          <a:bodyPr vert="horz" wrap="square" lIns="89949" tIns="46760" rIns="89949" bIns="46760" anchor="t">
            <a:noAutofit/>
          </a:bodyPr>
          <a:lstStyle/>
          <a:p>
            <a:pPr defTabSz="899662">
              <a:spcBef>
                <a:spcPct val="50000"/>
              </a:spcBef>
              <a:buClr>
                <a:srgbClr val="000000">
                  <a:alpha val="100000"/>
                </a:srgbClr>
              </a:buClr>
              <a:buSzPct val="100000"/>
            </a:pPr>
            <a:r>
              <a:rPr lang="ja-JP" altLang="en-US" sz="3000" b="1" spc="5" dirty="0">
                <a:latin typeface="Times New Roman"/>
                <a:ea typeface="ＭＳ Ｐゴシック"/>
                <a:sym typeface="Wingdings"/>
              </a:rPr>
              <a:t>Head Office (Roppongi, </a:t>
            </a:r>
            <a:r>
              <a:rPr lang="en-US" altLang="ja-JP" sz="3000" b="1" spc="5" dirty="0">
                <a:latin typeface="Times New Roman"/>
                <a:ea typeface="ＭＳ Ｐゴシック"/>
                <a:sym typeface="Wingdings"/>
              </a:rPr>
              <a:t>Minato-ward, </a:t>
            </a:r>
            <a:r>
              <a:rPr lang="ja-JP" altLang="en-US" sz="3000" b="1" spc="5" dirty="0">
                <a:latin typeface="Times New Roman"/>
                <a:ea typeface="ＭＳ Ｐゴシック"/>
                <a:sym typeface="Wingdings"/>
              </a:rPr>
              <a:t>Tokyo) </a:t>
            </a:r>
          </a:p>
        </p:txBody>
      </p:sp>
      <p:sp>
        <p:nvSpPr>
          <p:cNvPr id="12" name="四角形 11"/>
          <p:cNvSpPr/>
          <p:nvPr/>
        </p:nvSpPr>
        <p:spPr>
          <a:xfrm>
            <a:off x="6248835" y="5301208"/>
            <a:ext cx="2697782" cy="523881"/>
          </a:xfrm>
          <a:prstGeom prst="rect">
            <a:avLst/>
          </a:prstGeom>
          <a:noFill/>
          <a:ln w="25400" cap="flat" cmpd="sng" algn="ctr">
            <a:noFill/>
            <a:prstDash val="solid"/>
            <a:round/>
          </a:ln>
        </p:spPr>
        <p:txBody>
          <a:bodyPr vert="horz" wrap="none" lIns="89949" tIns="46760" rIns="89949" bIns="46760" anchor="t">
            <a:noAutofit/>
          </a:bodyPr>
          <a:lstStyle/>
          <a:p>
            <a:pPr defTabSz="899662">
              <a:buClr>
                <a:srgbClr val="000000">
                  <a:alpha val="100000"/>
                </a:srgbClr>
              </a:buClr>
              <a:buSzPct val="100000"/>
            </a:pPr>
            <a:r>
              <a:rPr lang="ja-JP" altLang="en-US" sz="2800" b="1" spc="5" dirty="0">
                <a:solidFill>
                  <a:srgbClr val="FF0000">
                    <a:alpha val="100000"/>
                  </a:srgbClr>
                </a:solidFill>
                <a:latin typeface="Times New Roman"/>
                <a:ea typeface="ＭＳ Ｐゴシック"/>
                <a:sym typeface="Wingdings"/>
              </a:rPr>
              <a:t>Reconstruction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3529" y="255794"/>
            <a:ext cx="3083088" cy="5126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スライド番号プレースホルダー 1">
            <a:extLst>
              <a:ext uri="{FF2B5EF4-FFF2-40B4-BE49-F238E27FC236}">
                <a16:creationId xmlns:a16="http://schemas.microsoft.com/office/drawing/2014/main" id="{640D3537-44FD-4DCB-8BC7-6B60E2F8B0A9}"/>
              </a:ext>
            </a:extLst>
          </p:cNvPr>
          <p:cNvSpPr>
            <a:spLocks noGrp="1"/>
          </p:cNvSpPr>
          <p:nvPr>
            <p:ph type="sldNum" sz="quarter" idx="12"/>
          </p:nvPr>
        </p:nvSpPr>
        <p:spPr/>
        <p:txBody>
          <a:bodyPr/>
          <a:lstStyle/>
          <a:p>
            <a:fld id="{73EA1F49-BBCE-4456-A404-43AB1D7FBDE1}" type="slidenum">
              <a:rPr lang="ja-JP" altLang="en-US" smtClean="0">
                <a:effectLst>
                  <a:outerShdw blurRad="38100" dist="38100" dir="2700000" algn="tl">
                    <a:srgbClr val="000000">
                      <a:alpha val="43137"/>
                    </a:srgbClr>
                  </a:outerShdw>
                </a:effectLst>
              </a:rPr>
              <a:pPr/>
              <a:t>3</a:t>
            </a:fld>
            <a:r>
              <a:rPr lang="en-US" altLang="ja-JP" dirty="0">
                <a:effectLst>
                  <a:outerShdw blurRad="38100" dist="38100" dir="2700000" algn="tl">
                    <a:srgbClr val="000000">
                      <a:alpha val="43137"/>
                    </a:srgbClr>
                  </a:outerShdw>
                </a:effectLst>
              </a:rPr>
              <a:t> </a:t>
            </a:r>
          </a:p>
        </p:txBody>
      </p:sp>
      <p:pic>
        <p:nvPicPr>
          <p:cNvPr id="11" name="Picture 4">
            <a:extLst>
              <a:ext uri="{FF2B5EF4-FFF2-40B4-BE49-F238E27FC236}">
                <a16:creationId xmlns:a16="http://schemas.microsoft.com/office/drawing/2014/main" id="{33E13EA8-2AB5-4C8B-9C19-F8983648E7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1098124"/>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59488" y="6248400"/>
            <a:ext cx="1905000" cy="457200"/>
          </a:xfrm>
        </p:spPr>
        <p:txBody>
          <a:bodyPr/>
          <a:lstStyle/>
          <a:p>
            <a:fld id="{9E141241-9996-4499-B472-12CB3CC5FFAF}" type="slidenum">
              <a:rPr lang="en-US" altLang="ja-JP" smtClean="0">
                <a:effectLst>
                  <a:outerShdw blurRad="38100" dist="38100" dir="2700000" algn="tl">
                    <a:srgbClr val="000000">
                      <a:alpha val="43137"/>
                    </a:srgbClr>
                  </a:outerShdw>
                </a:effectLst>
              </a:rPr>
              <a:pPr/>
              <a:t>30</a:t>
            </a:fld>
            <a:endParaRPr lang="en-US" altLang="ja-JP">
              <a:effectLst>
                <a:outerShdw blurRad="38100" dist="38100" dir="2700000" algn="tl">
                  <a:srgbClr val="000000">
                    <a:alpha val="43137"/>
                  </a:srgbClr>
                </a:outerShdw>
              </a:effectLst>
            </a:endParaRPr>
          </a:p>
        </p:txBody>
      </p:sp>
      <p:pic>
        <p:nvPicPr>
          <p:cNvPr id="305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6484"/>
            <a:ext cx="5810265" cy="3118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51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220" y="3285372"/>
            <a:ext cx="5862557" cy="3008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正方形/長方形 2">
            <a:extLst>
              <a:ext uri="{FF2B5EF4-FFF2-40B4-BE49-F238E27FC236}">
                <a16:creationId xmlns:a16="http://schemas.microsoft.com/office/drawing/2014/main" id="{11DEE767-E671-488F-B284-10E64C6B0C85}"/>
              </a:ext>
            </a:extLst>
          </p:cNvPr>
          <p:cNvSpPr/>
          <p:nvPr/>
        </p:nvSpPr>
        <p:spPr>
          <a:xfrm>
            <a:off x="6012159" y="44624"/>
            <a:ext cx="3101931" cy="1938992"/>
          </a:xfrm>
          <a:prstGeom prst="rect">
            <a:avLst/>
          </a:prstGeom>
        </p:spPr>
        <p:txBody>
          <a:bodyPr wrap="square">
            <a:spAutoFit/>
          </a:bodyPr>
          <a:lstStyle/>
          <a:p>
            <a:r>
              <a:rPr lang="en-US" altLang="ja-JP" sz="2000" dirty="0">
                <a:solidFill>
                  <a:srgbClr val="00B050"/>
                </a:solidFill>
                <a:effectLst>
                  <a:outerShdw blurRad="38100" dist="38100" dir="2700000" algn="tl">
                    <a:srgbClr val="000000">
                      <a:alpha val="43137"/>
                    </a:srgbClr>
                  </a:outerShdw>
                </a:effectLst>
              </a:rPr>
              <a:t>Safe and secure because it is water-based</a:t>
            </a:r>
          </a:p>
          <a:p>
            <a:r>
              <a:rPr lang="en-US" altLang="ja-JP" sz="2000" dirty="0">
                <a:solidFill>
                  <a:srgbClr val="FF0000"/>
                </a:solidFill>
                <a:effectLst>
                  <a:outerShdw blurRad="38100" dist="38100" dir="2700000" algn="tl">
                    <a:srgbClr val="000000">
                      <a:alpha val="43137"/>
                    </a:srgbClr>
                  </a:outerShdw>
                </a:effectLst>
              </a:rPr>
              <a:t>Anyone can easily paint!</a:t>
            </a:r>
          </a:p>
          <a:p>
            <a:endParaRPr lang="en-US" altLang="ja-JP" sz="2000" dirty="0">
              <a:effectLst>
                <a:outerShdw blurRad="38100" dist="38100" dir="2700000" algn="tl">
                  <a:srgbClr val="000000">
                    <a:alpha val="43137"/>
                  </a:srgbClr>
                </a:outerShdw>
              </a:effectLst>
            </a:endParaRPr>
          </a:p>
          <a:p>
            <a:r>
              <a:rPr lang="en-US" altLang="ja-JP" sz="4000" i="1" dirty="0">
                <a:solidFill>
                  <a:srgbClr val="FF0000"/>
                </a:solidFill>
                <a:effectLst>
                  <a:outerShdw blurRad="38100" dist="38100" dir="2700000" algn="tl">
                    <a:srgbClr val="000000">
                      <a:alpha val="43137"/>
                    </a:srgbClr>
                  </a:outerShdw>
                </a:effectLst>
              </a:rPr>
              <a:t>EG Color</a:t>
            </a:r>
            <a:endParaRPr lang="ja-JP" altLang="en-US" sz="4000" i="1" dirty="0">
              <a:solidFill>
                <a:srgbClr val="FF0000"/>
              </a:solidFill>
              <a:effectLst>
                <a:outerShdw blurRad="38100" dist="38100" dir="2700000" algn="tl">
                  <a:srgbClr val="000000">
                    <a:alpha val="43137"/>
                  </a:srgbClr>
                </a:outerShdw>
              </a:effectLst>
            </a:endParaRPr>
          </a:p>
        </p:txBody>
      </p:sp>
      <p:sp>
        <p:nvSpPr>
          <p:cNvPr id="4" name="正方形/長方形 3">
            <a:extLst>
              <a:ext uri="{FF2B5EF4-FFF2-40B4-BE49-F238E27FC236}">
                <a16:creationId xmlns:a16="http://schemas.microsoft.com/office/drawing/2014/main" id="{3026DA5E-D3D2-43A0-84A2-45D13845F983}"/>
              </a:ext>
            </a:extLst>
          </p:cNvPr>
          <p:cNvSpPr/>
          <p:nvPr/>
        </p:nvSpPr>
        <p:spPr>
          <a:xfrm>
            <a:off x="6042068" y="1988840"/>
            <a:ext cx="3101931" cy="4493538"/>
          </a:xfrm>
          <a:prstGeom prst="rect">
            <a:avLst/>
          </a:prstGeom>
        </p:spPr>
        <p:txBody>
          <a:bodyPr wrap="square">
            <a:spAutoFit/>
          </a:bodyPr>
          <a:lstStyle/>
          <a:p>
            <a:r>
              <a:rPr lang="en-US" altLang="ja-JP" sz="2200" dirty="0">
                <a:effectLst>
                  <a:outerShdw blurRad="38100" dist="38100" dir="2700000" algn="tl">
                    <a:srgbClr val="000000">
                      <a:alpha val="43137"/>
                    </a:srgbClr>
                  </a:outerShdw>
                </a:effectLst>
              </a:rPr>
              <a:t>EG Color is a paint that can easily color old asphalt pavement and concrete pavement surfaces. Excellent durability and provides a safe road surface with high grip.</a:t>
            </a:r>
          </a:p>
          <a:p>
            <a:endParaRPr lang="en-US" altLang="ja-JP" sz="2200" dirty="0">
              <a:effectLst>
                <a:outerShdw blurRad="38100" dist="38100" dir="2700000" algn="tl">
                  <a:srgbClr val="000000">
                    <a:alpha val="43137"/>
                  </a:srgbClr>
                </a:outerShdw>
              </a:effectLst>
            </a:endParaRPr>
          </a:p>
          <a:p>
            <a:r>
              <a:rPr lang="en-US" altLang="ja-JP" sz="2200" dirty="0">
                <a:effectLst>
                  <a:outerShdw blurRad="38100" dist="38100" dir="2700000" algn="tl">
                    <a:srgbClr val="000000">
                      <a:alpha val="43137"/>
                    </a:srgbClr>
                  </a:outerShdw>
                </a:effectLst>
              </a:rPr>
              <a:t>Since it can be easily constructed with a roller brush, it does not require a specialist.</a:t>
            </a:r>
            <a:endParaRPr lang="ja-JP" altLang="en-US" sz="2200" dirty="0">
              <a:effectLst>
                <a:outerShdw blurRad="38100" dist="38100" dir="2700000" algn="tl">
                  <a:srgbClr val="000000">
                    <a:alpha val="43137"/>
                  </a:srgbClr>
                </a:outerShdw>
              </a:effectLst>
            </a:endParaRPr>
          </a:p>
        </p:txBody>
      </p:sp>
      <p:pic>
        <p:nvPicPr>
          <p:cNvPr id="7" name="Picture 4">
            <a:extLst>
              <a:ext uri="{FF2B5EF4-FFF2-40B4-BE49-F238E27FC236}">
                <a16:creationId xmlns:a16="http://schemas.microsoft.com/office/drawing/2014/main" id="{60EC0076-1A44-4883-90AB-B7F01C01D0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9526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987480" y="6247329"/>
            <a:ext cx="1905000" cy="422031"/>
          </a:xfrm>
        </p:spPr>
        <p:txBody>
          <a:bodyPr/>
          <a:lstStyle/>
          <a:p>
            <a:fld id="{9E141241-9996-4499-B472-12CB3CC5FFAF}" type="slidenum">
              <a:rPr lang="en-US" altLang="ja-JP" sz="1600" smtClean="0">
                <a:effectLst>
                  <a:outerShdw blurRad="38100" dist="38100" dir="2700000" algn="tl">
                    <a:srgbClr val="000000">
                      <a:alpha val="43137"/>
                    </a:srgbClr>
                  </a:outerShdw>
                </a:effectLst>
              </a:rPr>
              <a:pPr/>
              <a:t>31</a:t>
            </a:fld>
            <a:endParaRPr lang="en-US" altLang="ja-JP" sz="1600" dirty="0">
              <a:effectLst>
                <a:outerShdw blurRad="38100" dist="38100" dir="2700000" algn="tl">
                  <a:srgbClr val="000000">
                    <a:alpha val="43137"/>
                  </a:srgbClr>
                </a:outerShdw>
              </a:effectLst>
            </a:endParaRPr>
          </a:p>
        </p:txBody>
      </p:sp>
      <p:pic>
        <p:nvPicPr>
          <p:cNvPr id="306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227" y="267447"/>
            <a:ext cx="8453315" cy="5915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正方形/長方形 2">
            <a:extLst>
              <a:ext uri="{FF2B5EF4-FFF2-40B4-BE49-F238E27FC236}">
                <a16:creationId xmlns:a16="http://schemas.microsoft.com/office/drawing/2014/main" id="{587E08FA-A58B-4BFE-A03C-E105B1E15DAC}"/>
              </a:ext>
            </a:extLst>
          </p:cNvPr>
          <p:cNvSpPr/>
          <p:nvPr/>
        </p:nvSpPr>
        <p:spPr>
          <a:xfrm>
            <a:off x="306227" y="3778352"/>
            <a:ext cx="8453315" cy="461665"/>
          </a:xfrm>
          <a:prstGeom prst="rect">
            <a:avLst/>
          </a:prstGeom>
          <a:solidFill>
            <a:srgbClr val="0070C0"/>
          </a:solidFill>
        </p:spPr>
        <p:txBody>
          <a:bodyPr wrap="square">
            <a:spAutoFit/>
          </a:bodyPr>
          <a:lstStyle/>
          <a:p>
            <a:pPr algn="ctr"/>
            <a:r>
              <a:rPr lang="en-US" altLang="ja-JP" sz="2400" dirty="0">
                <a:solidFill>
                  <a:srgbClr val="FFFFFF"/>
                </a:solidFill>
                <a:effectLst>
                  <a:outerShdw blurRad="38100" dist="38100" dir="2700000" algn="tl">
                    <a:srgbClr val="000000">
                      <a:alpha val="43137"/>
                    </a:srgbClr>
                  </a:outerShdw>
                </a:effectLst>
              </a:rPr>
              <a:t>Construction example</a:t>
            </a:r>
            <a:endParaRPr lang="ja-JP" altLang="en-US" sz="2400" dirty="0">
              <a:solidFill>
                <a:srgbClr val="FFFFFF"/>
              </a:solidFill>
              <a:effectLst>
                <a:outerShdw blurRad="38100" dist="38100" dir="2700000" algn="tl">
                  <a:srgbClr val="000000">
                    <a:alpha val="43137"/>
                  </a:srgbClr>
                </a:outerShdw>
              </a:effectLst>
            </a:endParaRPr>
          </a:p>
        </p:txBody>
      </p:sp>
      <p:sp>
        <p:nvSpPr>
          <p:cNvPr id="4" name="正方形/長方形 3">
            <a:extLst>
              <a:ext uri="{FF2B5EF4-FFF2-40B4-BE49-F238E27FC236}">
                <a16:creationId xmlns:a16="http://schemas.microsoft.com/office/drawing/2014/main" id="{B898918C-CD5C-44F5-95A7-77D21F719BAB}"/>
              </a:ext>
            </a:extLst>
          </p:cNvPr>
          <p:cNvSpPr/>
          <p:nvPr/>
        </p:nvSpPr>
        <p:spPr>
          <a:xfrm>
            <a:off x="2555776" y="1779421"/>
            <a:ext cx="6048672" cy="363736"/>
          </a:xfrm>
          <a:prstGeom prst="rect">
            <a:avLst/>
          </a:prstGeom>
          <a:solidFill>
            <a:srgbClr val="0070C0"/>
          </a:solidFill>
        </p:spPr>
        <p:txBody>
          <a:bodyPr wrap="square">
            <a:spAutoFit/>
          </a:bodyPr>
          <a:lstStyle/>
          <a:p>
            <a:r>
              <a:rPr lang="en-US" altLang="ja-JP" sz="2000" dirty="0">
                <a:solidFill>
                  <a:srgbClr val="FFFFFF"/>
                </a:solidFill>
                <a:effectLst>
                  <a:outerShdw blurRad="38100" dist="38100" dir="2700000" algn="tl">
                    <a:srgbClr val="000000">
                      <a:alpha val="43137"/>
                    </a:srgbClr>
                  </a:outerShdw>
                </a:effectLst>
              </a:rPr>
              <a:t>Color variation of EG color    	 </a:t>
            </a:r>
            <a:r>
              <a:rPr lang="en-US" altLang="ja-JP" sz="1400" dirty="0">
                <a:solidFill>
                  <a:srgbClr val="FFFFFF"/>
                </a:solidFill>
                <a:effectLst>
                  <a:outerShdw blurRad="38100" dist="38100" dir="2700000" algn="tl">
                    <a:srgbClr val="000000">
                      <a:alpha val="43137"/>
                    </a:srgbClr>
                  </a:outerShdw>
                </a:effectLst>
              </a:rPr>
              <a:t>Finished color image</a:t>
            </a:r>
            <a:endParaRPr lang="ja-JP" altLang="en-US" dirty="0">
              <a:solidFill>
                <a:srgbClr val="FFFFFF"/>
              </a:solidFill>
              <a:effectLst>
                <a:outerShdw blurRad="38100" dist="38100" dir="2700000" algn="tl">
                  <a:srgbClr val="000000">
                    <a:alpha val="43137"/>
                  </a:srgbClr>
                </a:outerShdw>
              </a:effectLst>
            </a:endParaRPr>
          </a:p>
        </p:txBody>
      </p:sp>
      <p:sp>
        <p:nvSpPr>
          <p:cNvPr id="5" name="正方形/長方形 4">
            <a:extLst>
              <a:ext uri="{FF2B5EF4-FFF2-40B4-BE49-F238E27FC236}">
                <a16:creationId xmlns:a16="http://schemas.microsoft.com/office/drawing/2014/main" id="{7BD8E515-8F37-4EF1-9B79-BEF537B1F072}"/>
              </a:ext>
            </a:extLst>
          </p:cNvPr>
          <p:cNvSpPr/>
          <p:nvPr/>
        </p:nvSpPr>
        <p:spPr>
          <a:xfrm>
            <a:off x="755576" y="298907"/>
            <a:ext cx="2333988" cy="696406"/>
          </a:xfrm>
          <a:prstGeom prst="rect">
            <a:avLst/>
          </a:prstGeom>
          <a:solidFill>
            <a:srgbClr val="FFFFFF"/>
          </a:solidFill>
          <a:ln w="19050">
            <a:solidFill>
              <a:schemeClr val="tx2"/>
            </a:solidFill>
          </a:ln>
        </p:spPr>
        <p:txBody>
          <a:bodyPr wrap="square">
            <a:spAutoFit/>
          </a:bodyPr>
          <a:lstStyle/>
          <a:p>
            <a:pPr algn="ctr"/>
            <a:r>
              <a:rPr lang="en-US" altLang="ja-JP" sz="2800" dirty="0">
                <a:effectLst>
                  <a:outerShdw blurRad="38100" dist="38100" dir="2700000" algn="tl">
                    <a:srgbClr val="000000">
                      <a:alpha val="43137"/>
                    </a:srgbClr>
                  </a:outerShdw>
                </a:effectLst>
              </a:rPr>
              <a:t>Capacity 2kg</a:t>
            </a:r>
            <a:endParaRPr lang="ja-JP" altLang="en-US" sz="2800" dirty="0">
              <a:effectLst>
                <a:outerShdw blurRad="38100" dist="38100" dir="2700000" algn="tl">
                  <a:srgbClr val="000000">
                    <a:alpha val="43137"/>
                  </a:srgbClr>
                </a:outerShdw>
              </a:effectLst>
            </a:endParaRPr>
          </a:p>
        </p:txBody>
      </p:sp>
      <p:sp>
        <p:nvSpPr>
          <p:cNvPr id="6" name="正方形/長方形 5">
            <a:extLst>
              <a:ext uri="{FF2B5EF4-FFF2-40B4-BE49-F238E27FC236}">
                <a16:creationId xmlns:a16="http://schemas.microsoft.com/office/drawing/2014/main" id="{728E1D23-8B84-4AC2-8652-0CE1ABBAD61C}"/>
              </a:ext>
            </a:extLst>
          </p:cNvPr>
          <p:cNvSpPr/>
          <p:nvPr/>
        </p:nvSpPr>
        <p:spPr>
          <a:xfrm>
            <a:off x="3118174" y="1306961"/>
            <a:ext cx="1556916" cy="251817"/>
          </a:xfrm>
          <a:prstGeom prst="rect">
            <a:avLst/>
          </a:prstGeom>
          <a:solidFill>
            <a:srgbClr val="0070C0"/>
          </a:solidFill>
        </p:spPr>
        <p:txBody>
          <a:bodyPr wrap="square">
            <a:spAutoFit/>
          </a:bodyPr>
          <a:lstStyle/>
          <a:p>
            <a:pPr algn="ctr"/>
            <a:r>
              <a:rPr lang="en-US" altLang="ja-JP" sz="1200" dirty="0">
                <a:solidFill>
                  <a:srgbClr val="FFFFFF"/>
                </a:solidFill>
                <a:effectLst>
                  <a:outerShdw blurRad="38100" dist="38100" dir="2700000" algn="tl">
                    <a:srgbClr val="000000">
                      <a:alpha val="43137"/>
                    </a:srgbClr>
                  </a:outerShdw>
                </a:effectLst>
              </a:rPr>
              <a:t>1 bag application area</a:t>
            </a:r>
            <a:endParaRPr lang="ja-JP" altLang="en-US" sz="1200" dirty="0">
              <a:solidFill>
                <a:srgbClr val="FFFFFF"/>
              </a:solidFill>
              <a:effectLst>
                <a:outerShdw blurRad="38100" dist="38100" dir="2700000" algn="tl">
                  <a:srgbClr val="000000">
                    <a:alpha val="43137"/>
                  </a:srgbClr>
                </a:outerShdw>
              </a:effectLst>
            </a:endParaRPr>
          </a:p>
        </p:txBody>
      </p:sp>
      <p:sp>
        <p:nvSpPr>
          <p:cNvPr id="8" name="正方形/長方形 7">
            <a:extLst>
              <a:ext uri="{FF2B5EF4-FFF2-40B4-BE49-F238E27FC236}">
                <a16:creationId xmlns:a16="http://schemas.microsoft.com/office/drawing/2014/main" id="{7631CB28-43FE-480E-9910-BAEE8D6884D3}"/>
              </a:ext>
            </a:extLst>
          </p:cNvPr>
          <p:cNvSpPr/>
          <p:nvPr/>
        </p:nvSpPr>
        <p:spPr>
          <a:xfrm>
            <a:off x="3138250" y="356031"/>
            <a:ext cx="1433750" cy="231237"/>
          </a:xfrm>
          <a:prstGeom prst="rect">
            <a:avLst/>
          </a:prstGeom>
          <a:solidFill>
            <a:srgbClr val="0070C0"/>
          </a:solidFill>
        </p:spPr>
        <p:txBody>
          <a:bodyPr wrap="square">
            <a:spAutoFit/>
          </a:bodyPr>
          <a:lstStyle/>
          <a:p>
            <a:pPr algn="ctr"/>
            <a:r>
              <a:rPr lang="en-US" altLang="ja-JP" sz="1400" dirty="0">
                <a:solidFill>
                  <a:srgbClr val="FFFFFF"/>
                </a:solidFill>
              </a:rPr>
              <a:t>Drying time </a:t>
            </a:r>
            <a:endParaRPr lang="ja-JP" altLang="en-US" sz="1400" dirty="0">
              <a:solidFill>
                <a:srgbClr val="FFFFFF"/>
              </a:solidFill>
            </a:endParaRPr>
          </a:p>
        </p:txBody>
      </p:sp>
      <p:sp>
        <p:nvSpPr>
          <p:cNvPr id="7" name="正方形/長方形 6">
            <a:extLst>
              <a:ext uri="{FF2B5EF4-FFF2-40B4-BE49-F238E27FC236}">
                <a16:creationId xmlns:a16="http://schemas.microsoft.com/office/drawing/2014/main" id="{E42D5FC6-4E66-4033-B70D-54CD3760CCC7}"/>
              </a:ext>
            </a:extLst>
          </p:cNvPr>
          <p:cNvSpPr/>
          <p:nvPr/>
        </p:nvSpPr>
        <p:spPr>
          <a:xfrm>
            <a:off x="4716016" y="282134"/>
            <a:ext cx="4043526" cy="307777"/>
          </a:xfrm>
          <a:prstGeom prst="rect">
            <a:avLst/>
          </a:prstGeom>
          <a:solidFill>
            <a:srgbClr val="FFFFFF"/>
          </a:solidFill>
        </p:spPr>
        <p:txBody>
          <a:bodyPr wrap="square">
            <a:spAutoFit/>
          </a:bodyPr>
          <a:lstStyle/>
          <a:p>
            <a:r>
              <a:rPr lang="en-US" altLang="ja-JP" sz="1400" dirty="0">
                <a:solidFill>
                  <a:srgbClr val="00B050"/>
                </a:solidFill>
                <a:effectLst>
                  <a:outerShdw blurRad="38100" dist="38100" dir="2700000" algn="tl">
                    <a:srgbClr val="000000">
                      <a:alpha val="43137"/>
                    </a:srgbClr>
                  </a:outerShdw>
                </a:effectLst>
              </a:rPr>
              <a:t>[summer] </a:t>
            </a:r>
            <a:r>
              <a:rPr lang="en-US" altLang="ja-JP" sz="1400" dirty="0">
                <a:effectLst>
                  <a:outerShdw blurRad="38100" dist="38100" dir="2700000" algn="tl">
                    <a:srgbClr val="000000">
                      <a:alpha val="43137"/>
                    </a:srgbClr>
                  </a:outerShdw>
                </a:effectLst>
              </a:rPr>
              <a:t>about 1 hour   </a:t>
            </a:r>
            <a:r>
              <a:rPr lang="en-US" altLang="ja-JP" sz="1400" dirty="0">
                <a:solidFill>
                  <a:srgbClr val="00B0F0"/>
                </a:solidFill>
                <a:effectLst>
                  <a:outerShdw blurRad="38100" dist="38100" dir="2700000" algn="tl">
                    <a:srgbClr val="000000">
                      <a:alpha val="43137"/>
                    </a:srgbClr>
                  </a:outerShdw>
                </a:effectLst>
              </a:rPr>
              <a:t>[winter] </a:t>
            </a:r>
            <a:r>
              <a:rPr lang="en-US" altLang="ja-JP" sz="1400" dirty="0">
                <a:effectLst>
                  <a:outerShdw blurRad="38100" dist="38100" dir="2700000" algn="tl">
                    <a:srgbClr val="000000">
                      <a:alpha val="43137"/>
                    </a:srgbClr>
                  </a:outerShdw>
                </a:effectLst>
              </a:rPr>
              <a:t>about 2 hours</a:t>
            </a:r>
            <a:endParaRPr lang="ja-JP" altLang="en-US" sz="1400" dirty="0">
              <a:effectLst>
                <a:outerShdw blurRad="38100" dist="38100" dir="2700000" algn="tl">
                  <a:srgbClr val="000000">
                    <a:alpha val="43137"/>
                  </a:srgbClr>
                </a:outerShdw>
              </a:effectLst>
            </a:endParaRPr>
          </a:p>
        </p:txBody>
      </p:sp>
      <p:sp>
        <p:nvSpPr>
          <p:cNvPr id="10" name="正方形/長方形 9">
            <a:extLst>
              <a:ext uri="{FF2B5EF4-FFF2-40B4-BE49-F238E27FC236}">
                <a16:creationId xmlns:a16="http://schemas.microsoft.com/office/drawing/2014/main" id="{35242D33-4999-4586-B3AD-422A0B524902}"/>
              </a:ext>
            </a:extLst>
          </p:cNvPr>
          <p:cNvSpPr/>
          <p:nvPr/>
        </p:nvSpPr>
        <p:spPr>
          <a:xfrm>
            <a:off x="4716016" y="595039"/>
            <a:ext cx="4043526" cy="307777"/>
          </a:xfrm>
          <a:prstGeom prst="rect">
            <a:avLst/>
          </a:prstGeom>
          <a:solidFill>
            <a:srgbClr val="FFFFFF"/>
          </a:solidFill>
        </p:spPr>
        <p:txBody>
          <a:bodyPr wrap="square">
            <a:spAutoFit/>
          </a:bodyPr>
          <a:lstStyle/>
          <a:p>
            <a:r>
              <a:rPr lang="en-US" altLang="ja-JP" sz="1400" dirty="0">
                <a:solidFill>
                  <a:srgbClr val="00B050"/>
                </a:solidFill>
                <a:effectLst>
                  <a:outerShdw blurRad="38100" dist="38100" dir="2700000" algn="tl">
                    <a:srgbClr val="000000">
                      <a:alpha val="43137"/>
                    </a:srgbClr>
                  </a:outerShdw>
                </a:effectLst>
              </a:rPr>
              <a:t>[summer] </a:t>
            </a:r>
            <a:r>
              <a:rPr lang="en-US" altLang="ja-JP" sz="1400" dirty="0">
                <a:effectLst>
                  <a:outerShdw blurRad="38100" dist="38100" dir="2700000" algn="tl">
                    <a:srgbClr val="000000">
                      <a:alpha val="43137"/>
                    </a:srgbClr>
                  </a:outerShdw>
                </a:effectLst>
              </a:rPr>
              <a:t>about 6 hours  </a:t>
            </a:r>
            <a:r>
              <a:rPr lang="en-US" altLang="ja-JP" sz="1400" dirty="0">
                <a:solidFill>
                  <a:srgbClr val="00B0F0"/>
                </a:solidFill>
                <a:effectLst>
                  <a:outerShdw blurRad="38100" dist="38100" dir="2700000" algn="tl">
                    <a:srgbClr val="000000">
                      <a:alpha val="43137"/>
                    </a:srgbClr>
                  </a:outerShdw>
                </a:effectLst>
              </a:rPr>
              <a:t>[winter] </a:t>
            </a:r>
            <a:r>
              <a:rPr lang="en-US" altLang="ja-JP" sz="1400" dirty="0">
                <a:effectLst>
                  <a:outerShdw blurRad="38100" dist="38100" dir="2700000" algn="tl">
                    <a:srgbClr val="000000">
                      <a:alpha val="43137"/>
                    </a:srgbClr>
                  </a:outerShdw>
                </a:effectLst>
              </a:rPr>
              <a:t>about 12 hours</a:t>
            </a:r>
            <a:endParaRPr lang="ja-JP" altLang="en-US" sz="1400" dirty="0">
              <a:effectLst>
                <a:outerShdw blurRad="38100" dist="38100" dir="2700000" algn="tl">
                  <a:srgbClr val="000000">
                    <a:alpha val="43137"/>
                  </a:srgbClr>
                </a:outerShdw>
              </a:effectLst>
            </a:endParaRPr>
          </a:p>
        </p:txBody>
      </p:sp>
      <p:sp>
        <p:nvSpPr>
          <p:cNvPr id="11" name="正方形/長方形 10">
            <a:extLst>
              <a:ext uri="{FF2B5EF4-FFF2-40B4-BE49-F238E27FC236}">
                <a16:creationId xmlns:a16="http://schemas.microsoft.com/office/drawing/2014/main" id="{9FD1CB25-F5CA-4488-B69A-15C77451C06D}"/>
              </a:ext>
            </a:extLst>
          </p:cNvPr>
          <p:cNvSpPr/>
          <p:nvPr/>
        </p:nvSpPr>
        <p:spPr>
          <a:xfrm>
            <a:off x="3119396" y="660056"/>
            <a:ext cx="1584426" cy="228925"/>
          </a:xfrm>
          <a:prstGeom prst="rect">
            <a:avLst/>
          </a:prstGeom>
          <a:solidFill>
            <a:srgbClr val="0070C0"/>
          </a:solidFill>
        </p:spPr>
        <p:txBody>
          <a:bodyPr wrap="square">
            <a:spAutoFit/>
          </a:bodyPr>
          <a:lstStyle/>
          <a:p>
            <a:r>
              <a:rPr lang="en-US" altLang="ja-JP" sz="1200" dirty="0">
                <a:solidFill>
                  <a:srgbClr val="FFFFFF"/>
                </a:solidFill>
                <a:effectLst>
                  <a:outerShdw blurRad="38100" dist="38100" dir="2700000" algn="tl">
                    <a:srgbClr val="000000">
                      <a:alpha val="43137"/>
                    </a:srgbClr>
                  </a:outerShdw>
                </a:effectLst>
              </a:rPr>
              <a:t>Vehicle opening time</a:t>
            </a:r>
            <a:endParaRPr lang="ja-JP" altLang="en-US" sz="1200" dirty="0">
              <a:solidFill>
                <a:srgbClr val="FFFFFF"/>
              </a:solidFill>
              <a:effectLst>
                <a:outerShdw blurRad="38100" dist="38100" dir="2700000" algn="tl">
                  <a:srgbClr val="000000">
                    <a:alpha val="43137"/>
                  </a:srgbClr>
                </a:outerShdw>
              </a:effectLst>
            </a:endParaRPr>
          </a:p>
        </p:txBody>
      </p:sp>
      <p:sp>
        <p:nvSpPr>
          <p:cNvPr id="12" name="正方形/長方形 11">
            <a:extLst>
              <a:ext uri="{FF2B5EF4-FFF2-40B4-BE49-F238E27FC236}">
                <a16:creationId xmlns:a16="http://schemas.microsoft.com/office/drawing/2014/main" id="{131F25E4-65C1-463D-8FBB-3EBC2732595C}"/>
              </a:ext>
            </a:extLst>
          </p:cNvPr>
          <p:cNvSpPr/>
          <p:nvPr/>
        </p:nvSpPr>
        <p:spPr>
          <a:xfrm>
            <a:off x="3115640" y="984096"/>
            <a:ext cx="1584426" cy="276999"/>
          </a:xfrm>
          <a:prstGeom prst="rect">
            <a:avLst/>
          </a:prstGeom>
          <a:solidFill>
            <a:srgbClr val="0070C0"/>
          </a:solidFill>
        </p:spPr>
        <p:txBody>
          <a:bodyPr wrap="square">
            <a:spAutoFit/>
          </a:bodyPr>
          <a:lstStyle/>
          <a:p>
            <a:pPr algn="ctr"/>
            <a:r>
              <a:rPr lang="en-US" altLang="ja-JP" sz="1200" dirty="0">
                <a:solidFill>
                  <a:srgbClr val="FFFFFF"/>
                </a:solidFill>
                <a:effectLst>
                  <a:outerShdw blurRad="38100" dist="38100" dir="2700000" algn="tl">
                    <a:srgbClr val="000000">
                      <a:alpha val="43137"/>
                    </a:srgbClr>
                  </a:outerShdw>
                </a:effectLst>
              </a:rPr>
              <a:t>Standard use amount</a:t>
            </a:r>
            <a:endParaRPr lang="ja-JP" altLang="en-US" sz="1200" dirty="0">
              <a:solidFill>
                <a:srgbClr val="FFFFFF"/>
              </a:solidFill>
              <a:effectLst>
                <a:outerShdw blurRad="38100" dist="38100" dir="2700000" algn="tl">
                  <a:srgbClr val="000000">
                    <a:alpha val="43137"/>
                  </a:srgbClr>
                </a:outerShdw>
              </a:effectLst>
            </a:endParaRPr>
          </a:p>
        </p:txBody>
      </p:sp>
      <p:sp>
        <p:nvSpPr>
          <p:cNvPr id="9" name="正方形/長方形 8">
            <a:extLst>
              <a:ext uri="{FF2B5EF4-FFF2-40B4-BE49-F238E27FC236}">
                <a16:creationId xmlns:a16="http://schemas.microsoft.com/office/drawing/2014/main" id="{56EBADA6-6306-4D2F-9D50-141DEE34122B}"/>
              </a:ext>
            </a:extLst>
          </p:cNvPr>
          <p:cNvSpPr/>
          <p:nvPr/>
        </p:nvSpPr>
        <p:spPr>
          <a:xfrm>
            <a:off x="4748176" y="955855"/>
            <a:ext cx="3928280" cy="338554"/>
          </a:xfrm>
          <a:prstGeom prst="rect">
            <a:avLst/>
          </a:prstGeom>
          <a:solidFill>
            <a:srgbClr val="FFFFFF"/>
          </a:solidFill>
        </p:spPr>
        <p:txBody>
          <a:bodyPr wrap="square">
            <a:spAutoFit/>
          </a:bodyPr>
          <a:lstStyle/>
          <a:p>
            <a:r>
              <a:rPr lang="en-US" altLang="ja-JP" sz="1600" dirty="0">
                <a:effectLst>
                  <a:outerShdw blurRad="38100" dist="38100" dir="2700000" algn="tl">
                    <a:srgbClr val="000000">
                      <a:alpha val="43137"/>
                    </a:srgbClr>
                  </a:outerShdw>
                </a:effectLst>
              </a:rPr>
              <a:t>0.3kg / m</a:t>
            </a:r>
            <a:r>
              <a:rPr lang="en-US" altLang="ja-JP" sz="1600" baseline="30000" dirty="0">
                <a:effectLst>
                  <a:outerShdw blurRad="38100" dist="38100" dir="2700000" algn="tl">
                    <a:srgbClr val="000000">
                      <a:alpha val="43137"/>
                    </a:srgbClr>
                  </a:outerShdw>
                </a:effectLst>
              </a:rPr>
              <a:t>2</a:t>
            </a:r>
            <a:r>
              <a:rPr lang="en-US" altLang="ja-JP" sz="1600" dirty="0">
                <a:effectLst>
                  <a:outerShdw blurRad="38100" dist="38100" dir="2700000" algn="tl">
                    <a:srgbClr val="000000">
                      <a:alpha val="43137"/>
                    </a:srgbClr>
                  </a:outerShdw>
                </a:effectLst>
              </a:rPr>
              <a:t>, 2 coats</a:t>
            </a:r>
            <a:r>
              <a:rPr lang="ja-JP" altLang="en-US" sz="1600" dirty="0">
                <a:effectLst>
                  <a:outerShdw blurRad="38100" dist="38100" dir="2700000" algn="tl">
                    <a:srgbClr val="000000">
                      <a:alpha val="43137"/>
                    </a:srgbClr>
                  </a:outerShdw>
                </a:effectLst>
              </a:rPr>
              <a:t>　　</a:t>
            </a:r>
            <a:r>
              <a:rPr lang="en-US" altLang="ja-JP" sz="1400" dirty="0">
                <a:solidFill>
                  <a:srgbClr val="FF0000"/>
                </a:solidFill>
                <a:effectLst>
                  <a:outerShdw blurRad="38100" dist="38100" dir="2700000" algn="tl">
                    <a:srgbClr val="000000">
                      <a:alpha val="43137"/>
                    </a:srgbClr>
                  </a:outerShdw>
                </a:effectLst>
              </a:rPr>
              <a:t>: due to uneven surface</a:t>
            </a:r>
            <a:endParaRPr lang="ja-JP" altLang="en-US" sz="1400" dirty="0">
              <a:solidFill>
                <a:srgbClr val="FF0000"/>
              </a:solidFill>
              <a:effectLst>
                <a:outerShdw blurRad="38100" dist="38100" dir="2700000" algn="tl">
                  <a:srgbClr val="000000">
                    <a:alpha val="43137"/>
                  </a:srgbClr>
                </a:outerShdw>
              </a:effectLst>
            </a:endParaRPr>
          </a:p>
        </p:txBody>
      </p:sp>
      <p:sp>
        <p:nvSpPr>
          <p:cNvPr id="14" name="正方形/長方形 13">
            <a:extLst>
              <a:ext uri="{FF2B5EF4-FFF2-40B4-BE49-F238E27FC236}">
                <a16:creationId xmlns:a16="http://schemas.microsoft.com/office/drawing/2014/main" id="{6724952E-0868-4580-B5C6-7469943E2F62}"/>
              </a:ext>
            </a:extLst>
          </p:cNvPr>
          <p:cNvSpPr/>
          <p:nvPr/>
        </p:nvSpPr>
        <p:spPr>
          <a:xfrm>
            <a:off x="791779" y="1111071"/>
            <a:ext cx="1167306" cy="830997"/>
          </a:xfrm>
          <a:prstGeom prst="rect">
            <a:avLst/>
          </a:prstGeom>
          <a:gradFill flip="none" rotWithShape="1">
            <a:gsLst>
              <a:gs pos="0">
                <a:srgbClr val="FFFFFF"/>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txBody>
          <a:bodyPr wrap="none">
            <a:spAutoFit/>
          </a:bodyPr>
          <a:lstStyle/>
          <a:p>
            <a:pPr algn="ctr"/>
            <a:r>
              <a:rPr lang="en-US" altLang="ja-JP" sz="2400" dirty="0">
                <a:solidFill>
                  <a:srgbClr val="CC3300"/>
                </a:solidFill>
                <a:effectLst>
                  <a:outerShdw blurRad="38100" dist="38100" dir="2700000" algn="tl">
                    <a:srgbClr val="000000">
                      <a:alpha val="43137"/>
                    </a:srgbClr>
                  </a:outerShdw>
                </a:effectLst>
              </a:rPr>
              <a:t>All </a:t>
            </a:r>
          </a:p>
          <a:p>
            <a:pPr algn="ctr"/>
            <a:r>
              <a:rPr lang="en-US" altLang="ja-JP" sz="2400" dirty="0">
                <a:solidFill>
                  <a:srgbClr val="CC3300"/>
                </a:solidFill>
                <a:effectLst>
                  <a:outerShdw blurRad="38100" dist="38100" dir="2700000" algn="tl">
                    <a:srgbClr val="000000">
                      <a:alpha val="43137"/>
                    </a:srgbClr>
                  </a:outerShdw>
                </a:effectLst>
              </a:rPr>
              <a:t>7 colors</a:t>
            </a:r>
            <a:endParaRPr lang="ja-JP" altLang="en-US" sz="2400" dirty="0">
              <a:solidFill>
                <a:srgbClr val="CC3300"/>
              </a:solidFill>
              <a:effectLst>
                <a:outerShdw blurRad="38100" dist="38100" dir="2700000" algn="tl">
                  <a:srgbClr val="000000">
                    <a:alpha val="43137"/>
                  </a:srgbClr>
                </a:outerShdw>
              </a:effectLst>
            </a:endParaRPr>
          </a:p>
        </p:txBody>
      </p:sp>
      <p:sp>
        <p:nvSpPr>
          <p:cNvPr id="15" name="正方形/長方形 14">
            <a:extLst>
              <a:ext uri="{FF2B5EF4-FFF2-40B4-BE49-F238E27FC236}">
                <a16:creationId xmlns:a16="http://schemas.microsoft.com/office/drawing/2014/main" id="{D4FD894E-331B-4470-9852-DC0F4C994409}"/>
              </a:ext>
            </a:extLst>
          </p:cNvPr>
          <p:cNvSpPr/>
          <p:nvPr/>
        </p:nvSpPr>
        <p:spPr>
          <a:xfrm>
            <a:off x="4724120" y="1259468"/>
            <a:ext cx="1576072" cy="369332"/>
          </a:xfrm>
          <a:prstGeom prst="rect">
            <a:avLst/>
          </a:prstGeom>
          <a:solidFill>
            <a:srgbClr val="FFFFFF"/>
          </a:solidFill>
        </p:spPr>
        <p:txBody>
          <a:bodyPr wrap="none">
            <a:spAutoFit/>
          </a:bodyPr>
          <a:lstStyle/>
          <a:p>
            <a:r>
              <a:rPr lang="en-US" altLang="ja-JP" dirty="0"/>
              <a:t>About 2</a:t>
            </a:r>
            <a:r>
              <a:rPr lang="ja-JP" altLang="en-US" dirty="0"/>
              <a:t>～</a:t>
            </a:r>
            <a:r>
              <a:rPr lang="en-US" altLang="ja-JP" dirty="0"/>
              <a:t>3m</a:t>
            </a:r>
            <a:r>
              <a:rPr lang="en-US" altLang="ja-JP" baseline="30000" dirty="0"/>
              <a:t>2</a:t>
            </a:r>
            <a:endParaRPr lang="ja-JP" altLang="en-US" baseline="30000" dirty="0"/>
          </a:p>
        </p:txBody>
      </p:sp>
      <p:pic>
        <p:nvPicPr>
          <p:cNvPr id="17" name="Picture 4">
            <a:extLst>
              <a:ext uri="{FF2B5EF4-FFF2-40B4-BE49-F238E27FC236}">
                <a16:creationId xmlns:a16="http://schemas.microsoft.com/office/drawing/2014/main" id="{AAB1DAF4-84DE-4E11-BB21-95A39698CF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8280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B24DF6B-FA91-4CE5-BA89-4E7F05DAD45F}"/>
              </a:ext>
            </a:extLst>
          </p:cNvPr>
          <p:cNvSpPr>
            <a:spLocks noGrp="1"/>
          </p:cNvSpPr>
          <p:nvPr>
            <p:ph type="sldNum" sz="quarter" idx="12"/>
          </p:nvPr>
        </p:nvSpPr>
        <p:spPr>
          <a:xfrm>
            <a:off x="6987480" y="6248400"/>
            <a:ext cx="1905000" cy="457200"/>
          </a:xfrm>
        </p:spPr>
        <p:txBody>
          <a:bodyPr/>
          <a:lstStyle/>
          <a:p>
            <a:pPr>
              <a:defRPr/>
            </a:pPr>
            <a:fld id="{8598D169-7ED9-4CF2-8158-CBE4CAA14149}" type="slidenum">
              <a:rPr lang="en-US" altLang="ja-JP" sz="1600" smtClean="0">
                <a:effectLst>
                  <a:outerShdw blurRad="38100" dist="38100" dir="2700000" algn="tl">
                    <a:srgbClr val="000000">
                      <a:alpha val="43137"/>
                    </a:srgbClr>
                  </a:outerShdw>
                </a:effectLst>
              </a:rPr>
              <a:pPr>
                <a:defRPr/>
              </a:pPr>
              <a:t>32</a:t>
            </a:fld>
            <a:endParaRPr lang="en-US" altLang="ja-JP" sz="1600">
              <a:effectLst>
                <a:outerShdw blurRad="38100" dist="38100" dir="2700000" algn="tl">
                  <a:srgbClr val="000000">
                    <a:alpha val="43137"/>
                  </a:srgbClr>
                </a:outerShdw>
              </a:effectLst>
            </a:endParaRPr>
          </a:p>
        </p:txBody>
      </p:sp>
      <p:pic>
        <p:nvPicPr>
          <p:cNvPr id="3" name="図 2">
            <a:extLst>
              <a:ext uri="{FF2B5EF4-FFF2-40B4-BE49-F238E27FC236}">
                <a16:creationId xmlns:a16="http://schemas.microsoft.com/office/drawing/2014/main" id="{BC70A8BB-CE85-4D33-B34B-24E56F89C1B4}"/>
              </a:ext>
            </a:extLst>
          </p:cNvPr>
          <p:cNvPicPr>
            <a:picLocks noChangeAspect="1"/>
          </p:cNvPicPr>
          <p:nvPr/>
        </p:nvPicPr>
        <p:blipFill>
          <a:blip r:embed="rId3"/>
          <a:stretch>
            <a:fillRect/>
          </a:stretch>
        </p:blipFill>
        <p:spPr>
          <a:xfrm>
            <a:off x="323528" y="620688"/>
            <a:ext cx="8038801" cy="2673000"/>
          </a:xfrm>
          <a:prstGeom prst="rect">
            <a:avLst/>
          </a:prstGeom>
        </p:spPr>
      </p:pic>
      <p:pic>
        <p:nvPicPr>
          <p:cNvPr id="4" name="図 3">
            <a:extLst>
              <a:ext uri="{FF2B5EF4-FFF2-40B4-BE49-F238E27FC236}">
                <a16:creationId xmlns:a16="http://schemas.microsoft.com/office/drawing/2014/main" id="{11B25CB4-460D-4118-9365-32CEA77A3B20}"/>
              </a:ext>
            </a:extLst>
          </p:cNvPr>
          <p:cNvPicPr>
            <a:picLocks noChangeAspect="1"/>
          </p:cNvPicPr>
          <p:nvPr/>
        </p:nvPicPr>
        <p:blipFill>
          <a:blip r:embed="rId4"/>
          <a:stretch>
            <a:fillRect/>
          </a:stretch>
        </p:blipFill>
        <p:spPr>
          <a:xfrm>
            <a:off x="323528" y="3284984"/>
            <a:ext cx="8038801" cy="2490489"/>
          </a:xfrm>
          <a:prstGeom prst="rect">
            <a:avLst/>
          </a:prstGeom>
        </p:spPr>
      </p:pic>
      <p:sp>
        <p:nvSpPr>
          <p:cNvPr id="5" name="テキスト ボックス 4">
            <a:extLst>
              <a:ext uri="{FF2B5EF4-FFF2-40B4-BE49-F238E27FC236}">
                <a16:creationId xmlns:a16="http://schemas.microsoft.com/office/drawing/2014/main" id="{128759FF-75D9-4DE5-A406-0ADC4CC40D72}"/>
              </a:ext>
            </a:extLst>
          </p:cNvPr>
          <p:cNvSpPr txBox="1"/>
          <p:nvPr/>
        </p:nvSpPr>
        <p:spPr>
          <a:xfrm>
            <a:off x="-108520" y="66690"/>
            <a:ext cx="9324528" cy="553998"/>
          </a:xfrm>
          <a:prstGeom prst="rect">
            <a:avLst/>
          </a:prstGeom>
          <a:noFill/>
        </p:spPr>
        <p:txBody>
          <a:bodyPr wrap="square" rtlCol="0">
            <a:spAutoFit/>
          </a:bodyPr>
          <a:lstStyle/>
          <a:p>
            <a:pPr algn="ctr"/>
            <a:r>
              <a:rPr lang="en-US" altLang="ja-JP" sz="3000" dirty="0">
                <a:solidFill>
                  <a:srgbClr val="FF0000"/>
                </a:solidFill>
                <a:effectLst>
                  <a:outerShdw blurRad="38100" dist="38100" dir="2700000" algn="tl">
                    <a:srgbClr val="000000">
                      <a:alpha val="43137"/>
                    </a:srgbClr>
                  </a:outerShdw>
                </a:effectLst>
              </a:rPr>
              <a:t>Repaint the pavement of the pedestrian bridge by EG Color</a:t>
            </a:r>
            <a:endParaRPr kumimoji="1" lang="ja-JP" altLang="en-US" sz="3000" dirty="0">
              <a:solidFill>
                <a:srgbClr val="FF0000"/>
              </a:solidFill>
              <a:effectLst>
                <a:outerShdw blurRad="38100" dist="38100" dir="2700000" algn="tl">
                  <a:srgbClr val="000000">
                    <a:alpha val="43137"/>
                  </a:srgbClr>
                </a:outerShdw>
              </a:effectLst>
            </a:endParaRPr>
          </a:p>
        </p:txBody>
      </p:sp>
      <p:sp>
        <p:nvSpPr>
          <p:cNvPr id="6" name="テキスト ボックス 5">
            <a:extLst>
              <a:ext uri="{FF2B5EF4-FFF2-40B4-BE49-F238E27FC236}">
                <a16:creationId xmlns:a16="http://schemas.microsoft.com/office/drawing/2014/main" id="{79DDF5E1-D838-4038-976D-CB4C088BB90A}"/>
              </a:ext>
            </a:extLst>
          </p:cNvPr>
          <p:cNvSpPr txBox="1"/>
          <p:nvPr/>
        </p:nvSpPr>
        <p:spPr>
          <a:xfrm>
            <a:off x="552599" y="6525344"/>
            <a:ext cx="184731" cy="369332"/>
          </a:xfrm>
          <a:prstGeom prst="rect">
            <a:avLst/>
          </a:prstGeom>
          <a:noFill/>
        </p:spPr>
        <p:txBody>
          <a:bodyPr wrap="none" rtlCol="0">
            <a:spAutoFit/>
          </a:bodyPr>
          <a:lstStyle/>
          <a:p>
            <a:endParaRPr kumimoji="1" lang="ja-JP" altLang="en-US" dirty="0"/>
          </a:p>
        </p:txBody>
      </p:sp>
      <p:sp>
        <p:nvSpPr>
          <p:cNvPr id="7" name="テキスト ボックス 6">
            <a:extLst>
              <a:ext uri="{FF2B5EF4-FFF2-40B4-BE49-F238E27FC236}">
                <a16:creationId xmlns:a16="http://schemas.microsoft.com/office/drawing/2014/main" id="{385C2DC7-9806-4909-8EE1-53C6C94B80E0}"/>
              </a:ext>
            </a:extLst>
          </p:cNvPr>
          <p:cNvSpPr txBox="1"/>
          <p:nvPr/>
        </p:nvSpPr>
        <p:spPr>
          <a:xfrm>
            <a:off x="0" y="5661248"/>
            <a:ext cx="8686800" cy="1200329"/>
          </a:xfrm>
          <a:prstGeom prst="rect">
            <a:avLst/>
          </a:prstGeom>
          <a:noFill/>
        </p:spPr>
        <p:txBody>
          <a:bodyPr wrap="square" rtlCol="0">
            <a:spAutoFit/>
          </a:bodyPr>
          <a:lstStyle/>
          <a:p>
            <a:r>
              <a:rPr lang="en-US" altLang="ja-JP" sz="2400" dirty="0">
                <a:solidFill>
                  <a:srgbClr val="0070C0"/>
                </a:solidFill>
                <a:effectLst>
                  <a:outerShdw blurRad="38100" dist="38100" dir="2700000" algn="tl">
                    <a:srgbClr val="000000">
                      <a:alpha val="43137"/>
                    </a:srgbClr>
                  </a:outerShdw>
                </a:effectLst>
              </a:rPr>
              <a:t>Repainting the first layer of the EG color produces uneven colors.</a:t>
            </a:r>
          </a:p>
          <a:p>
            <a:r>
              <a:rPr lang="en-US" altLang="ja-JP" sz="2400" dirty="0">
                <a:solidFill>
                  <a:srgbClr val="0070C0"/>
                </a:solidFill>
                <a:effectLst>
                  <a:outerShdw blurRad="38100" dist="38100" dir="2700000" algn="tl">
                    <a:srgbClr val="000000">
                      <a:alpha val="43137"/>
                    </a:srgbClr>
                  </a:outerShdw>
                </a:effectLst>
              </a:rPr>
              <a:t>In the case of construction in May, it takes about 30 minutes to dry.</a:t>
            </a:r>
          </a:p>
          <a:p>
            <a:r>
              <a:rPr lang="en-US" altLang="ja-JP" sz="2400" dirty="0">
                <a:solidFill>
                  <a:srgbClr val="0070C0"/>
                </a:solidFill>
                <a:effectLst>
                  <a:outerShdw blurRad="38100" dist="38100" dir="2700000" algn="tl">
                    <a:srgbClr val="000000">
                      <a:alpha val="43137"/>
                    </a:srgbClr>
                  </a:outerShdw>
                </a:effectLst>
              </a:rPr>
              <a:t>After that, the second layer of EG color was painted and completed.</a:t>
            </a:r>
            <a:endParaRPr kumimoji="1" lang="ja-JP" altLang="en-US" sz="2400" dirty="0">
              <a:solidFill>
                <a:srgbClr val="0070C0"/>
              </a:solidFill>
              <a:effectLst>
                <a:outerShdw blurRad="38100" dist="38100" dir="2700000" algn="tl">
                  <a:srgbClr val="000000">
                    <a:alpha val="43137"/>
                  </a:srgbClr>
                </a:outerShdw>
              </a:effectLst>
            </a:endParaRPr>
          </a:p>
        </p:txBody>
      </p:sp>
      <p:pic>
        <p:nvPicPr>
          <p:cNvPr id="8" name="Picture 4">
            <a:extLst>
              <a:ext uri="{FF2B5EF4-FFF2-40B4-BE49-F238E27FC236}">
                <a16:creationId xmlns:a16="http://schemas.microsoft.com/office/drawing/2014/main" id="{97A77710-B55E-4C1D-9564-CB4054AA2C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6376" y="5373216"/>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7278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スライド番号プレースホルダー 3"/>
          <p:cNvSpPr>
            <a:spLocks noGrp="1"/>
          </p:cNvSpPr>
          <p:nvPr>
            <p:ph type="sldNum" sz="quarter" idx="12"/>
          </p:nvPr>
        </p:nvSpPr>
        <p:spPr bwMode="auto">
          <a:xfrm>
            <a:off x="6987480" y="6248400"/>
            <a:ext cx="1905000" cy="457200"/>
          </a:xfrm>
          <a:noFill/>
          <a:ln>
            <a:miter lim="800000"/>
            <a:headEnd/>
            <a:tailEnd/>
          </a:ln>
        </p:spPr>
        <p:txBody>
          <a:bodyPr numCol="1" compatLnSpc="1">
            <a:prstTxWarp prst="textNoShape">
              <a:avLst/>
            </a:prstTxWarp>
          </a:bodyPr>
          <a:lstStyle/>
          <a:p>
            <a:fld id="{F6E42399-83CF-45C9-9403-B564AD80B25D}" type="slidenum">
              <a:rPr lang="en-US" altLang="ja-JP" smtClean="0">
                <a:effectLst>
                  <a:outerShdw blurRad="38100" dist="38100" dir="2700000" algn="tl">
                    <a:srgbClr val="000000">
                      <a:alpha val="43137"/>
                    </a:srgbClr>
                  </a:outerShdw>
                </a:effectLst>
                <a:latin typeface="Times New Roman" pitchFamily="18" charset="0"/>
                <a:ea typeface="ＭＳ Ｐゴシック" charset="-128"/>
              </a:rPr>
              <a:pPr/>
              <a:t>33</a:t>
            </a:fld>
            <a:endParaRPr lang="en-US" altLang="ja-JP" dirty="0">
              <a:effectLst>
                <a:outerShdw blurRad="38100" dist="38100" dir="2700000" algn="tl">
                  <a:srgbClr val="000000">
                    <a:alpha val="43137"/>
                  </a:srgbClr>
                </a:outerShdw>
              </a:effectLst>
              <a:latin typeface="Times New Roman" pitchFamily="18" charset="0"/>
              <a:ea typeface="ＭＳ Ｐゴシック" charset="-128"/>
            </a:endParaRPr>
          </a:p>
        </p:txBody>
      </p:sp>
      <p:sp>
        <p:nvSpPr>
          <p:cNvPr id="69635" name="Text Box 3"/>
          <p:cNvSpPr txBox="1">
            <a:spLocks noChangeArrowheads="1"/>
          </p:cNvSpPr>
          <p:nvPr/>
        </p:nvSpPr>
        <p:spPr>
          <a:xfrm>
            <a:off x="935918" y="116632"/>
            <a:ext cx="7272163" cy="769441"/>
          </a:xfrm>
          <a:prstGeom prst="rect">
            <a:avLst/>
          </a:prstGeom>
          <a:noFill/>
          <a:ln>
            <a:noFill/>
          </a:ln>
          <a:effectLst/>
        </p:spPr>
        <p:txBody>
          <a:bodyPr wrap="square">
            <a:spAutoFit/>
          </a:bodyPr>
          <a:lstStyle/>
          <a:p>
            <a:pPr algn="ctr">
              <a:spcBef>
                <a:spcPct val="50000"/>
              </a:spcBef>
              <a:defRPr/>
            </a:pPr>
            <a:r>
              <a:rPr lang="en-US" altLang="ja-JP" sz="4400" b="1" dirty="0">
                <a:effectLst>
                  <a:outerShdw blurRad="38100" dist="38100" dir="2700000" algn="tl" rotWithShape="0">
                    <a:srgbClr val="000000">
                      <a:alpha val="40000"/>
                    </a:srgbClr>
                  </a:outerShdw>
                </a:effectLst>
                <a:latin typeface="Times New Roman"/>
                <a:ea typeface="ＭＳ Ｐゴシック"/>
                <a:cs typeface="Times New Roman"/>
              </a:rPr>
              <a:t>Finally</a:t>
            </a:r>
          </a:p>
        </p:txBody>
      </p:sp>
      <p:sp>
        <p:nvSpPr>
          <p:cNvPr id="38918" name="AutoShape 4"/>
          <p:cNvSpPr>
            <a:spLocks noChangeArrowheads="1"/>
          </p:cNvSpPr>
          <p:nvPr/>
        </p:nvSpPr>
        <p:spPr bwMode="auto">
          <a:xfrm>
            <a:off x="682714" y="5789180"/>
            <a:ext cx="1029784" cy="791279"/>
          </a:xfrm>
          <a:prstGeom prst="cloudCallout">
            <a:avLst>
              <a:gd name="adj1" fmla="val -93611"/>
              <a:gd name="adj2" fmla="val -100000"/>
            </a:avLst>
          </a:prstGeom>
          <a:solidFill>
            <a:schemeClr val="bg1"/>
          </a:solidFill>
          <a:ln w="9525">
            <a:solidFill>
              <a:schemeClr val="tx1"/>
            </a:solidFill>
            <a:round/>
            <a:headEnd/>
            <a:tailEnd/>
          </a:ln>
        </p:spPr>
        <p:txBody>
          <a:bodyPr anchor="ctr"/>
          <a:lstStyle/>
          <a:p>
            <a:pPr algn="ctr"/>
            <a:endParaRPr lang="ja-JP" altLang="ja-JP" sz="2400">
              <a:cs typeface="Times New Roman" pitchFamily="18" charset="0"/>
            </a:endParaRPr>
          </a:p>
        </p:txBody>
      </p:sp>
      <p:pic>
        <p:nvPicPr>
          <p:cNvPr id="7" name="Picture 4">
            <a:extLst>
              <a:ext uri="{FF2B5EF4-FFF2-40B4-BE49-F238E27FC236}">
                <a16:creationId xmlns:a16="http://schemas.microsoft.com/office/drawing/2014/main" id="{A75A0E7F-4C8F-4A35-8441-598122E306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a:extLst>
              <a:ext uri="{FF2B5EF4-FFF2-40B4-BE49-F238E27FC236}">
                <a16:creationId xmlns:a16="http://schemas.microsoft.com/office/drawing/2014/main" id="{00485B3E-70C2-4F8F-A0C8-8F4B47CAFED7}"/>
              </a:ext>
            </a:extLst>
          </p:cNvPr>
          <p:cNvSpPr/>
          <p:nvPr/>
        </p:nvSpPr>
        <p:spPr>
          <a:xfrm>
            <a:off x="395536" y="836712"/>
            <a:ext cx="8640960" cy="4493538"/>
          </a:xfrm>
          <a:prstGeom prst="rect">
            <a:avLst/>
          </a:prstGeom>
        </p:spPr>
        <p:txBody>
          <a:bodyPr wrap="square">
            <a:spAutoFit/>
          </a:bodyPr>
          <a:lstStyle/>
          <a:p>
            <a:r>
              <a:rPr lang="en-US" altLang="ja-JP" sz="2600" dirty="0">
                <a:solidFill>
                  <a:srgbClr val="0070C0"/>
                </a:solidFill>
                <a:effectLst>
                  <a:outerShdw blurRad="38100" dist="38100" dir="2700000" algn="tl">
                    <a:srgbClr val="000000">
                      <a:alpha val="43137"/>
                    </a:srgbClr>
                  </a:outerShdw>
                </a:effectLst>
              </a:rPr>
              <a:t>We manufacture and sell repair materials for various applications with the aim of ensuring performance and safety on road surfaces.</a:t>
            </a:r>
          </a:p>
          <a:p>
            <a:endParaRPr lang="en-US" altLang="ja-JP" sz="2600" dirty="0">
              <a:solidFill>
                <a:srgbClr val="0070C0"/>
              </a:solidFill>
              <a:effectLst>
                <a:outerShdw blurRad="38100" dist="38100" dir="2700000" algn="tl">
                  <a:srgbClr val="000000">
                    <a:alpha val="43137"/>
                  </a:srgbClr>
                </a:outerShdw>
              </a:effectLst>
            </a:endParaRPr>
          </a:p>
          <a:p>
            <a:r>
              <a:rPr lang="en-US" altLang="ja-JP" sz="2600" dirty="0">
                <a:solidFill>
                  <a:srgbClr val="0070C0"/>
                </a:solidFill>
                <a:effectLst>
                  <a:outerShdw blurRad="38100" dist="38100" dir="2700000" algn="tl">
                    <a:srgbClr val="000000">
                      <a:alpha val="43137"/>
                    </a:srgbClr>
                  </a:outerShdw>
                </a:effectLst>
              </a:rPr>
              <a:t>The contents introduced here are intended to be easily constructed on-site at room temperature, and to extend the life by repair.</a:t>
            </a:r>
          </a:p>
          <a:p>
            <a:endParaRPr lang="en-US" altLang="ja-JP" sz="2600" dirty="0">
              <a:solidFill>
                <a:srgbClr val="0070C0"/>
              </a:solidFill>
              <a:effectLst>
                <a:outerShdw blurRad="38100" dist="38100" dir="2700000" algn="tl">
                  <a:srgbClr val="000000">
                    <a:alpha val="43137"/>
                  </a:srgbClr>
                </a:outerShdw>
              </a:effectLst>
            </a:endParaRPr>
          </a:p>
          <a:p>
            <a:r>
              <a:rPr lang="en-US" altLang="ja-JP" sz="2600" dirty="0">
                <a:solidFill>
                  <a:srgbClr val="0070C0"/>
                </a:solidFill>
                <a:effectLst>
                  <a:outerShdw blurRad="38100" dist="38100" dir="2700000" algn="tl">
                    <a:srgbClr val="000000">
                      <a:alpha val="43137"/>
                    </a:srgbClr>
                  </a:outerShdw>
                </a:effectLst>
              </a:rPr>
              <a:t>In addition, we also deal with modified asphalt for long life pavement and waterproofing material for bridge pavement. If you have any requests or questions, please contact </a:t>
            </a:r>
            <a:r>
              <a:rPr lang="en-US" altLang="ja-JP" sz="2600" dirty="0" err="1">
                <a:solidFill>
                  <a:srgbClr val="0070C0"/>
                </a:solidFill>
                <a:effectLst>
                  <a:outerShdw blurRad="38100" dist="38100" dir="2700000" algn="tl">
                    <a:srgbClr val="000000">
                      <a:alpha val="43137"/>
                    </a:srgbClr>
                  </a:outerShdw>
                </a:effectLst>
              </a:rPr>
              <a:t>Tani</a:t>
            </a:r>
            <a:r>
              <a:rPr lang="en-US" altLang="ja-JP" sz="2600" dirty="0">
                <a:solidFill>
                  <a:srgbClr val="0070C0"/>
                </a:solidFill>
                <a:effectLst>
                  <a:outerShdw blurRad="38100" dist="38100" dir="2700000" algn="tl">
                    <a:srgbClr val="000000">
                      <a:alpha val="43137"/>
                    </a:srgbClr>
                  </a:outerShdw>
                </a:effectLst>
              </a:rPr>
              <a:t> or Abe.</a:t>
            </a:r>
            <a:endParaRPr lang="ja-JP" altLang="en-US" sz="2600" dirty="0">
              <a:solidFill>
                <a:srgbClr val="0070C0"/>
              </a:solidFill>
              <a:effectLst>
                <a:outerShdw blurRad="38100" dist="38100" dir="2700000" algn="tl">
                  <a:srgbClr val="000000">
                    <a:alpha val="43137"/>
                  </a:srgbClr>
                </a:outerShdw>
              </a:effectLst>
            </a:endParaRPr>
          </a:p>
        </p:txBody>
      </p:sp>
      <p:sp>
        <p:nvSpPr>
          <p:cNvPr id="3" name="テキスト ボックス 2">
            <a:extLst>
              <a:ext uri="{FF2B5EF4-FFF2-40B4-BE49-F238E27FC236}">
                <a16:creationId xmlns:a16="http://schemas.microsoft.com/office/drawing/2014/main" id="{99A873EF-7D33-484E-A5C2-35575779C37C}"/>
              </a:ext>
            </a:extLst>
          </p:cNvPr>
          <p:cNvSpPr txBox="1"/>
          <p:nvPr/>
        </p:nvSpPr>
        <p:spPr>
          <a:xfrm>
            <a:off x="750523" y="5919663"/>
            <a:ext cx="869149" cy="461665"/>
          </a:xfrm>
          <a:prstGeom prst="rect">
            <a:avLst/>
          </a:prstGeom>
          <a:noFill/>
        </p:spPr>
        <p:txBody>
          <a:bodyPr wrap="none" rtlCol="0">
            <a:spAutoFit/>
          </a:bodyPr>
          <a:lstStyle/>
          <a:p>
            <a:r>
              <a:rPr kumimoji="1" lang="en-US" altLang="ja-JP" sz="2400" dirty="0">
                <a:effectLst>
                  <a:outerShdw blurRad="38100" dist="38100" dir="2700000" algn="tl">
                    <a:srgbClr val="000000">
                      <a:alpha val="43137"/>
                    </a:srgbClr>
                  </a:outerShdw>
                </a:effectLst>
              </a:rPr>
              <a:t>Q&amp;A</a:t>
            </a:r>
            <a:endParaRPr kumimoji="1" lang="ja-JP" altLang="en-US" sz="2400" dirty="0">
              <a:effectLst>
                <a:outerShdw blurRad="38100" dist="38100" dir="2700000" algn="tl">
                  <a:srgbClr val="000000">
                    <a:alpha val="43137"/>
                  </a:srgbClr>
                </a:outerShdw>
              </a:effectLst>
            </a:endParaRPr>
          </a:p>
        </p:txBody>
      </p:sp>
      <p:sp>
        <p:nvSpPr>
          <p:cNvPr id="4" name="正方形/長方形 3">
            <a:extLst>
              <a:ext uri="{FF2B5EF4-FFF2-40B4-BE49-F238E27FC236}">
                <a16:creationId xmlns:a16="http://schemas.microsoft.com/office/drawing/2014/main" id="{43599CB4-3E65-429D-A762-1B4E3A0991C4}"/>
              </a:ext>
            </a:extLst>
          </p:cNvPr>
          <p:cNvSpPr/>
          <p:nvPr/>
        </p:nvSpPr>
        <p:spPr>
          <a:xfrm>
            <a:off x="1803144" y="5561364"/>
            <a:ext cx="5577168" cy="1107996"/>
          </a:xfrm>
          <a:prstGeom prst="rect">
            <a:avLst/>
          </a:prstGeom>
        </p:spPr>
        <p:txBody>
          <a:bodyPr wrap="none">
            <a:spAutoFit/>
          </a:bodyPr>
          <a:lstStyle/>
          <a:p>
            <a:r>
              <a:rPr lang="zh-TW" altLang="en-US" sz="2200" dirty="0">
                <a:effectLst>
                  <a:outerShdw blurRad="38100" dist="38100" dir="2700000" algn="tl">
                    <a:srgbClr val="000000">
                      <a:alpha val="43137"/>
                    </a:srgbClr>
                  </a:outerShdw>
                </a:effectLst>
              </a:rPr>
              <a:t>製品企画部　谷洋一</a:t>
            </a:r>
            <a:r>
              <a:rPr lang="ja-JP" altLang="en-US" sz="2200" dirty="0">
                <a:effectLst>
                  <a:outerShdw blurRad="38100" dist="38100" dir="2700000" algn="tl">
                    <a:srgbClr val="000000">
                      <a:alpha val="43137"/>
                    </a:srgbClr>
                  </a:outerShdw>
                </a:effectLst>
              </a:rPr>
              <a:t>：     </a:t>
            </a:r>
            <a:r>
              <a:rPr lang="en-US" altLang="ja-JP" sz="2200" dirty="0">
                <a:effectLst>
                  <a:outerShdw blurRad="38100" dist="38100" dir="2700000" algn="tl">
                    <a:srgbClr val="000000">
                      <a:alpha val="43137"/>
                    </a:srgbClr>
                  </a:outerShdw>
                </a:effectLst>
                <a:hlinkClick r:id="rId4">
                  <a:extLst>
                    <a:ext uri="{A12FA001-AC4F-418D-AE19-62706E023703}">
                      <ahyp:hlinkClr xmlns:ahyp="http://schemas.microsoft.com/office/drawing/2018/hyperlinkcolor" val="tx"/>
                    </a:ext>
                  </a:extLst>
                </a:hlinkClick>
              </a:rPr>
              <a:t>y_tani@toadoro.co.jp</a:t>
            </a:r>
            <a:endParaRPr lang="en-US" altLang="ja-JP" sz="2200" dirty="0">
              <a:effectLst>
                <a:outerShdw blurRad="38100" dist="38100" dir="2700000" algn="tl">
                  <a:srgbClr val="000000">
                    <a:alpha val="43137"/>
                  </a:srgbClr>
                </a:outerShdw>
              </a:effectLst>
            </a:endParaRPr>
          </a:p>
          <a:p>
            <a:r>
              <a:rPr lang="ja-JP" altLang="en-US" sz="2200" dirty="0">
                <a:effectLst>
                  <a:outerShdw blurRad="38100" dist="38100" dir="2700000" algn="tl">
                    <a:srgbClr val="000000">
                      <a:alpha val="43137"/>
                    </a:srgbClr>
                  </a:outerShdw>
                </a:effectLst>
              </a:rPr>
              <a:t>技術営業部　阿部長門</a:t>
            </a:r>
            <a:r>
              <a:rPr lang="en-US" altLang="ja-JP" sz="2200" dirty="0">
                <a:effectLst>
                  <a:outerShdw blurRad="38100" dist="38100" dir="2700000" algn="tl">
                    <a:srgbClr val="000000">
                      <a:alpha val="43137"/>
                    </a:srgbClr>
                  </a:outerShdw>
                </a:effectLst>
              </a:rPr>
              <a:t>:  </a:t>
            </a:r>
            <a:r>
              <a:rPr lang="en-US" altLang="ja-JP" sz="2200" dirty="0">
                <a:effectLst>
                  <a:outerShdw blurRad="38100" dist="38100" dir="2700000" algn="tl">
                    <a:srgbClr val="000000">
                      <a:alpha val="43137"/>
                    </a:srgbClr>
                  </a:outerShdw>
                </a:effectLst>
                <a:hlinkClick r:id="rId5">
                  <a:extLst>
                    <a:ext uri="{A12FA001-AC4F-418D-AE19-62706E023703}">
                      <ahyp:hlinkClr xmlns:ahyp="http://schemas.microsoft.com/office/drawing/2018/hyperlinkcolor" val="tx"/>
                    </a:ext>
                  </a:extLst>
                </a:hlinkClick>
              </a:rPr>
              <a:t>n_abe@toadoro.co.jp</a:t>
            </a:r>
            <a:endParaRPr lang="en-US" altLang="ja-JP" sz="2200" dirty="0">
              <a:effectLst>
                <a:outerShdw blurRad="38100" dist="38100" dir="2700000" algn="tl">
                  <a:srgbClr val="000000">
                    <a:alpha val="43137"/>
                  </a:srgbClr>
                </a:outerShdw>
              </a:effectLst>
            </a:endParaRPr>
          </a:p>
          <a:p>
            <a:r>
              <a:rPr lang="ja-JP" altLang="en-US" sz="2200" dirty="0">
                <a:effectLst>
                  <a:outerShdw blurRad="38100" dist="38100" dir="2700000" algn="tl">
                    <a:srgbClr val="000000">
                      <a:alpha val="43137"/>
                    </a:srgbClr>
                  </a:outerShdw>
                </a:effectLst>
              </a:rPr>
              <a:t>東京都港区六本木</a:t>
            </a:r>
            <a:r>
              <a:rPr lang="en-US" altLang="ja-JP" sz="2200" dirty="0">
                <a:effectLst>
                  <a:outerShdw blurRad="38100" dist="38100" dir="2700000" algn="tl">
                    <a:srgbClr val="000000">
                      <a:alpha val="43137"/>
                    </a:srgbClr>
                  </a:outerShdw>
                </a:effectLst>
              </a:rPr>
              <a:t>7-3-7</a:t>
            </a:r>
            <a:r>
              <a:rPr lang="ja-JP" altLang="en-US" sz="2200" dirty="0">
                <a:effectLst>
                  <a:outerShdw blurRad="38100" dist="38100" dir="2700000" algn="tl">
                    <a:srgbClr val="000000">
                      <a:alpha val="43137"/>
                    </a:srgbClr>
                  </a:outerShdw>
                </a:effectLst>
              </a:rPr>
              <a:t>　</a:t>
            </a:r>
            <a:r>
              <a:rPr lang="en-US" altLang="ja-JP" sz="2200" dirty="0">
                <a:effectLst>
                  <a:outerShdw blurRad="38100" dist="38100" dir="2700000" algn="tl">
                    <a:srgbClr val="000000">
                      <a:alpha val="43137"/>
                    </a:srgbClr>
                  </a:outerShdw>
                </a:effectLst>
              </a:rPr>
              <a:t>03-3405-1810 </a:t>
            </a:r>
            <a:endParaRPr lang="ja-JP" altLang="en-US" sz="2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76054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スライド番号プレースホルダー 3"/>
          <p:cNvSpPr>
            <a:spLocks noGrp="1"/>
          </p:cNvSpPr>
          <p:nvPr>
            <p:ph type="sldNum" sz="quarter" idx="12"/>
          </p:nvPr>
        </p:nvSpPr>
        <p:spPr bwMode="auto">
          <a:xfrm>
            <a:off x="6987480" y="6248400"/>
            <a:ext cx="1905000" cy="457200"/>
          </a:xfrm>
          <a:noFill/>
          <a:ln>
            <a:miter lim="800000"/>
            <a:headEnd/>
            <a:tailEnd/>
          </a:ln>
        </p:spPr>
        <p:txBody>
          <a:bodyPr numCol="1" compatLnSpc="1">
            <a:prstTxWarp prst="textNoShape">
              <a:avLst/>
            </a:prstTxWarp>
          </a:bodyPr>
          <a:lstStyle/>
          <a:p>
            <a:fld id="{F6E42399-83CF-45C9-9403-B564AD80B25D}" type="slidenum">
              <a:rPr lang="en-US" altLang="ja-JP" smtClean="0">
                <a:effectLst>
                  <a:outerShdw blurRad="38100" dist="38100" dir="2700000" algn="tl">
                    <a:srgbClr val="000000">
                      <a:alpha val="43137"/>
                    </a:srgbClr>
                  </a:outerShdw>
                </a:effectLst>
                <a:latin typeface="Times New Roman" pitchFamily="18" charset="0"/>
                <a:ea typeface="ＭＳ Ｐゴシック" charset="-128"/>
              </a:rPr>
              <a:pPr/>
              <a:t>34</a:t>
            </a:fld>
            <a:endParaRPr lang="en-US" altLang="ja-JP">
              <a:effectLst>
                <a:outerShdw blurRad="38100" dist="38100" dir="2700000" algn="tl">
                  <a:srgbClr val="000000">
                    <a:alpha val="43137"/>
                  </a:srgbClr>
                </a:outerShdw>
              </a:effectLst>
              <a:latin typeface="Times New Roman" pitchFamily="18" charset="0"/>
              <a:ea typeface="ＭＳ Ｐゴシック" charset="-128"/>
            </a:endParaRPr>
          </a:p>
        </p:txBody>
      </p:sp>
      <p:graphicFrame>
        <p:nvGraphicFramePr>
          <p:cNvPr id="38915" name="Object 3" descr="rId1"/>
          <p:cNvGraphicFramePr>
            <a:graphicFrameLocks noChangeAspect="1"/>
          </p:cNvGraphicFramePr>
          <p:nvPr/>
        </p:nvGraphicFramePr>
        <p:xfrm>
          <a:off x="3779838" y="2130425"/>
          <a:ext cx="4805362" cy="3581400"/>
        </p:xfrm>
        <a:graphic>
          <a:graphicData uri="http://schemas.openxmlformats.org/presentationml/2006/ole">
            <mc:AlternateContent xmlns:mc="http://schemas.openxmlformats.org/markup-compatibility/2006">
              <mc:Choice xmlns:v="urn:schemas-microsoft-com:vml" Requires="v">
                <p:oleObj spid="_x0000_s495697" name="ビットマップ イメージ" r:id="rId4" imgW="7106642" imgH="5298041" progId="PBrush">
                  <p:embed/>
                </p:oleObj>
              </mc:Choice>
              <mc:Fallback>
                <p:oleObj name="ビットマップ イメージ" r:id="rId4" imgW="7106642" imgH="5298041"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2130425"/>
                        <a:ext cx="4805362" cy="358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9635" name="Text Box 3"/>
          <p:cNvSpPr txBox="1">
            <a:spLocks noChangeArrowheads="1"/>
          </p:cNvSpPr>
          <p:nvPr/>
        </p:nvSpPr>
        <p:spPr>
          <a:xfrm>
            <a:off x="935918" y="767426"/>
            <a:ext cx="7272163" cy="769441"/>
          </a:xfrm>
          <a:prstGeom prst="rect">
            <a:avLst/>
          </a:prstGeom>
          <a:noFill/>
          <a:ln>
            <a:noFill/>
          </a:ln>
          <a:effectLst/>
        </p:spPr>
        <p:txBody>
          <a:bodyPr wrap="square">
            <a:spAutoFit/>
          </a:bodyPr>
          <a:lstStyle/>
          <a:p>
            <a:pPr algn="ctr">
              <a:spcBef>
                <a:spcPct val="50000"/>
              </a:spcBef>
              <a:defRPr/>
            </a:pPr>
            <a:r>
              <a:rPr lang="en-US" altLang="ja-JP" sz="4400" b="1" dirty="0">
                <a:effectLst>
                  <a:outerShdw blurRad="38100" dist="38100" dir="2700000" algn="tl" rotWithShape="0">
                    <a:srgbClr val="000000">
                      <a:alpha val="40000"/>
                    </a:srgbClr>
                  </a:outerShdw>
                </a:effectLst>
                <a:latin typeface="Times New Roman"/>
                <a:ea typeface="ＭＳ Ｐゴシック"/>
                <a:cs typeface="Times New Roman"/>
              </a:rPr>
              <a:t>Thank you for your attention.</a:t>
            </a:r>
          </a:p>
        </p:txBody>
      </p:sp>
      <p:sp>
        <p:nvSpPr>
          <p:cNvPr id="38918" name="AutoShape 4"/>
          <p:cNvSpPr>
            <a:spLocks noChangeArrowheads="1"/>
          </p:cNvSpPr>
          <p:nvPr/>
        </p:nvSpPr>
        <p:spPr bwMode="auto">
          <a:xfrm>
            <a:off x="7092950" y="3213100"/>
            <a:ext cx="360363" cy="215900"/>
          </a:xfrm>
          <a:prstGeom prst="cloudCallout">
            <a:avLst>
              <a:gd name="adj1" fmla="val -93611"/>
              <a:gd name="adj2" fmla="val -100000"/>
            </a:avLst>
          </a:prstGeom>
          <a:solidFill>
            <a:schemeClr val="bg1"/>
          </a:solidFill>
          <a:ln w="9525">
            <a:solidFill>
              <a:schemeClr val="tx1"/>
            </a:solidFill>
            <a:round/>
            <a:headEnd/>
            <a:tailEnd/>
          </a:ln>
        </p:spPr>
        <p:txBody>
          <a:bodyPr anchor="ctr"/>
          <a:lstStyle/>
          <a:p>
            <a:pPr algn="ctr"/>
            <a:endParaRPr lang="ja-JP" altLang="ja-JP" sz="2400">
              <a:cs typeface="Times New Roman" pitchFamily="18" charset="0"/>
            </a:endParaRPr>
          </a:p>
        </p:txBody>
      </p:sp>
      <p:pic>
        <p:nvPicPr>
          <p:cNvPr id="7" name="Picture 4">
            <a:extLst>
              <a:ext uri="{FF2B5EF4-FFF2-40B4-BE49-F238E27FC236}">
                <a16:creationId xmlns:a16="http://schemas.microsoft.com/office/drawing/2014/main" id="{A75A0E7F-4C8F-4A35-8441-598122E306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7390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6394" y="94552"/>
            <a:ext cx="8229600" cy="1143000"/>
          </a:xfrm>
        </p:spPr>
        <p:txBody>
          <a:bodyPr/>
          <a:lstStyle/>
          <a:p>
            <a:r>
              <a:rPr lang="en-AU" altLang="ja-JP" b="1" dirty="0"/>
              <a:t>Company Profile</a:t>
            </a:r>
            <a:endParaRPr kumimoji="1" lang="ja-JP" altLang="en-US" b="1" dirty="0"/>
          </a:p>
        </p:txBody>
      </p:sp>
      <p:sp>
        <p:nvSpPr>
          <p:cNvPr id="3" name="コンテンツ プレースホルダー 2"/>
          <p:cNvSpPr>
            <a:spLocks noGrp="1"/>
          </p:cNvSpPr>
          <p:nvPr>
            <p:ph sz="quarter" idx="1"/>
          </p:nvPr>
        </p:nvSpPr>
        <p:spPr>
          <a:xfrm>
            <a:off x="150736" y="3246804"/>
            <a:ext cx="4471829" cy="2338876"/>
          </a:xfrm>
        </p:spPr>
        <p:txBody>
          <a:bodyPr/>
          <a:lstStyle/>
          <a:p>
            <a:r>
              <a:rPr lang="en-US" altLang="ja-JP" b="1" dirty="0">
                <a:effectLst>
                  <a:outerShdw blurRad="38100" dist="38100" dir="2700000" algn="tl">
                    <a:srgbClr val="000000">
                      <a:alpha val="43137"/>
                    </a:srgbClr>
                  </a:outerShdw>
                </a:effectLst>
              </a:rPr>
              <a:t>branch offices: 8, sales offices of 46 places, products factory is 24 points, the mixing factory is 45.</a:t>
            </a:r>
          </a:p>
          <a:p>
            <a:r>
              <a:rPr kumimoji="1" lang="en-US" altLang="ja-JP" b="1" dirty="0">
                <a:effectLst>
                  <a:outerShdw blurRad="38100" dist="38100" dir="2700000" algn="tl">
                    <a:srgbClr val="000000">
                      <a:alpha val="43137"/>
                    </a:srgbClr>
                  </a:outerShdw>
                </a:effectLst>
              </a:rPr>
              <a:t>Research Laboratory, 1</a:t>
            </a:r>
            <a:endParaRPr kumimoji="1" lang="ja-JP" altLang="en-US" b="1" dirty="0">
              <a:effectLst>
                <a:outerShdw blurRad="38100" dist="38100" dir="2700000" algn="tl">
                  <a:srgbClr val="000000">
                    <a:alpha val="43137"/>
                  </a:srgbClr>
                </a:outerShdw>
              </a:effectLst>
            </a:endParaRPr>
          </a:p>
        </p:txBody>
      </p:sp>
      <p:sp>
        <p:nvSpPr>
          <p:cNvPr id="4" name="コンテンツ プレースホルダー 3"/>
          <p:cNvSpPr>
            <a:spLocks noGrp="1"/>
          </p:cNvSpPr>
          <p:nvPr>
            <p:ph sz="quarter" idx="2"/>
          </p:nvPr>
        </p:nvSpPr>
        <p:spPr>
          <a:xfrm>
            <a:off x="4653000" y="3193188"/>
            <a:ext cx="4388351" cy="2338876"/>
          </a:xfrm>
        </p:spPr>
        <p:txBody>
          <a:bodyPr/>
          <a:lstStyle/>
          <a:p>
            <a:r>
              <a:rPr lang="en-AU" altLang="ja-JP" b="1" dirty="0">
                <a:solidFill>
                  <a:srgbClr val="FF0000"/>
                </a:solidFill>
                <a:effectLst>
                  <a:outerShdw blurRad="38100" dist="38100" dir="2700000" algn="tl">
                    <a:srgbClr val="000000">
                      <a:alpha val="43137"/>
                    </a:srgbClr>
                  </a:outerShdw>
                </a:effectLst>
              </a:rPr>
              <a:t>Group companies 27 companies.</a:t>
            </a:r>
          </a:p>
          <a:p>
            <a:r>
              <a:rPr lang="en-AU" altLang="ja-JP" b="1" dirty="0">
                <a:solidFill>
                  <a:srgbClr val="FF0000"/>
                </a:solidFill>
                <a:effectLst>
                  <a:outerShdw blurRad="38100" dist="38100" dir="2700000" algn="tl">
                    <a:srgbClr val="000000">
                      <a:alpha val="43137"/>
                    </a:srgbClr>
                  </a:outerShdw>
                </a:effectLst>
              </a:rPr>
              <a:t>Employees: 1,400 people.</a:t>
            </a:r>
          </a:p>
          <a:p>
            <a:r>
              <a:rPr lang="en-US" altLang="ja-JP" b="1" dirty="0">
                <a:solidFill>
                  <a:srgbClr val="FF0000"/>
                </a:solidFill>
                <a:effectLst>
                  <a:outerShdw blurRad="38100" dist="38100" dir="2700000" algn="tl">
                    <a:srgbClr val="000000">
                      <a:alpha val="43137"/>
                    </a:srgbClr>
                  </a:outerShdw>
                </a:effectLst>
              </a:rPr>
              <a:t>Sales 118.85 billion yen.</a:t>
            </a:r>
          </a:p>
          <a:p>
            <a:r>
              <a:rPr lang="en-US" altLang="ja-JP" b="1" dirty="0">
                <a:solidFill>
                  <a:srgbClr val="FF0000"/>
                </a:solidFill>
                <a:effectLst>
                  <a:outerShdw blurRad="38100" dist="38100" dir="2700000" algn="tl">
                    <a:srgbClr val="000000">
                      <a:alpha val="43137"/>
                    </a:srgbClr>
                  </a:outerShdw>
                </a:effectLst>
              </a:rPr>
              <a:t>Ordinary income 7.71 billion yen.</a:t>
            </a:r>
          </a:p>
          <a:p>
            <a:r>
              <a:rPr lang="en-US" altLang="ja-JP" b="1" dirty="0">
                <a:solidFill>
                  <a:srgbClr val="FF0000"/>
                </a:solidFill>
                <a:effectLst>
                  <a:outerShdw blurRad="38100" dist="38100" dir="2700000" algn="tl">
                    <a:srgbClr val="000000">
                      <a:alpha val="43137"/>
                    </a:srgbClr>
                  </a:outerShdw>
                </a:effectLst>
              </a:rPr>
              <a:t>Net income 4.12 billion yen.</a:t>
            </a:r>
            <a:endParaRPr lang="en-AU" altLang="ja-JP" b="1" dirty="0">
              <a:solidFill>
                <a:srgbClr val="FF0000"/>
              </a:solidFill>
              <a:effectLst>
                <a:outerShdw blurRad="38100" dist="38100" dir="2700000" algn="tl">
                  <a:srgbClr val="000000">
                    <a:alpha val="43137"/>
                  </a:srgbClr>
                </a:outerShdw>
              </a:effectLst>
            </a:endParaRPr>
          </a:p>
          <a:p>
            <a:endParaRPr kumimoji="1" lang="ja-JP" altLang="en-US" b="1" dirty="0">
              <a:solidFill>
                <a:srgbClr val="FF0000"/>
              </a:solidFill>
              <a:effectLst>
                <a:outerShdw blurRad="38100" dist="38100" dir="2700000" algn="tl">
                  <a:srgbClr val="000000">
                    <a:alpha val="43137"/>
                  </a:srgbClr>
                </a:outerShdw>
              </a:effectLst>
            </a:endParaRPr>
          </a:p>
        </p:txBody>
      </p:sp>
      <p:sp>
        <p:nvSpPr>
          <p:cNvPr id="5" name="コンテンツ プレースホルダー 4"/>
          <p:cNvSpPr>
            <a:spLocks noGrp="1"/>
          </p:cNvSpPr>
          <p:nvPr>
            <p:ph sz="quarter" idx="3"/>
          </p:nvPr>
        </p:nvSpPr>
        <p:spPr>
          <a:xfrm>
            <a:off x="143764" y="1249649"/>
            <a:ext cx="4631232" cy="2338876"/>
          </a:xfrm>
        </p:spPr>
        <p:txBody>
          <a:bodyPr/>
          <a:lstStyle/>
          <a:p>
            <a:r>
              <a:rPr lang="en-US" altLang="ja-JP" b="1" dirty="0">
                <a:effectLst>
                  <a:outerShdw blurRad="38100" dist="38100" dir="2700000" algn="tl">
                    <a:srgbClr val="000000">
                      <a:alpha val="43137"/>
                    </a:srgbClr>
                  </a:outerShdw>
                </a:effectLst>
              </a:rPr>
              <a:t>Founded :November 28, 1930</a:t>
            </a:r>
          </a:p>
          <a:p>
            <a:r>
              <a:rPr lang="en-US" altLang="ja-JP" b="1" dirty="0">
                <a:effectLst>
                  <a:outerShdw blurRad="38100" dist="38100" dir="2700000" algn="tl">
                    <a:srgbClr val="000000">
                      <a:alpha val="43137"/>
                    </a:srgbClr>
                  </a:outerShdw>
                </a:effectLst>
              </a:rPr>
              <a:t>Capital 7.5 billion yen</a:t>
            </a:r>
          </a:p>
          <a:p>
            <a:r>
              <a:rPr lang="en-US" altLang="ja-JP" b="1" dirty="0">
                <a:effectLst>
                  <a:outerShdw blurRad="38100" dist="38100" dir="2700000" algn="tl">
                    <a:srgbClr val="000000">
                      <a:alpha val="43137"/>
                    </a:srgbClr>
                  </a:outerShdw>
                </a:effectLst>
              </a:rPr>
              <a:t>President: </a:t>
            </a:r>
            <a:r>
              <a:rPr lang="en-US" altLang="ja-JP" b="1" dirty="0" err="1">
                <a:effectLst>
                  <a:outerShdw blurRad="38100" dist="38100" dir="2700000" algn="tl">
                    <a:srgbClr val="000000">
                      <a:alpha val="43137"/>
                    </a:srgbClr>
                  </a:outerShdw>
                </a:effectLst>
              </a:rPr>
              <a:t>Kyoichi</a:t>
            </a:r>
            <a:r>
              <a:rPr lang="ja-JP" altLang="en-US" b="1" dirty="0">
                <a:effectLst>
                  <a:outerShdw blurRad="38100" dist="38100" dir="2700000" algn="tl">
                    <a:srgbClr val="000000">
                      <a:alpha val="43137"/>
                    </a:srgbClr>
                  </a:outerShdw>
                </a:effectLst>
              </a:rPr>
              <a:t>　</a:t>
            </a:r>
            <a:r>
              <a:rPr lang="en-US" altLang="ja-JP" b="1" dirty="0" err="1">
                <a:effectLst>
                  <a:outerShdw blurRad="38100" dist="38100" dir="2700000" algn="tl">
                    <a:srgbClr val="000000">
                      <a:alpha val="43137"/>
                    </a:srgbClr>
                  </a:outerShdw>
                </a:effectLst>
              </a:rPr>
              <a:t>Morishita</a:t>
            </a:r>
            <a:endParaRPr lang="en-US" altLang="ja-JP" b="1" dirty="0">
              <a:effectLst>
                <a:outerShdw blurRad="38100" dist="38100" dir="2700000" algn="tl">
                  <a:srgbClr val="000000">
                    <a:alpha val="43137"/>
                  </a:srgbClr>
                </a:outerShdw>
              </a:effectLst>
            </a:endParaRPr>
          </a:p>
          <a:p>
            <a:r>
              <a:rPr lang="en-US" altLang="ja-JP" b="1" dirty="0">
                <a:effectLst>
                  <a:outerShdw blurRad="38100" dist="38100" dir="2700000" algn="tl">
                    <a:srgbClr val="000000">
                      <a:alpha val="43137"/>
                    </a:srgbClr>
                  </a:outerShdw>
                </a:effectLst>
              </a:rPr>
              <a:t>Employees: 947 people. </a:t>
            </a:r>
            <a:endParaRPr kumimoji="1" lang="ja-JP" altLang="en-US" b="1" dirty="0">
              <a:effectLst>
                <a:outerShdw blurRad="38100" dist="38100" dir="2700000" algn="tl">
                  <a:srgbClr val="000000">
                    <a:alpha val="43137"/>
                  </a:srgbClr>
                </a:outerShdw>
              </a:effectLst>
            </a:endParaRPr>
          </a:p>
        </p:txBody>
      </p:sp>
      <p:sp>
        <p:nvSpPr>
          <p:cNvPr id="7" name="コンテンツ プレースホルダー 3"/>
          <p:cNvSpPr>
            <a:spLocks noGrp="1"/>
          </p:cNvSpPr>
          <p:nvPr>
            <p:ph sz="quarter" idx="2"/>
          </p:nvPr>
        </p:nvSpPr>
        <p:spPr>
          <a:xfrm>
            <a:off x="4656757" y="1286431"/>
            <a:ext cx="4388351" cy="1856007"/>
          </a:xfrm>
        </p:spPr>
        <p:txBody>
          <a:bodyPr/>
          <a:lstStyle/>
          <a:p>
            <a:r>
              <a:rPr lang="en-US" altLang="ja-JP" b="1" dirty="0">
                <a:effectLst>
                  <a:outerShdw blurRad="38100" dist="38100" dir="2700000" algn="tl">
                    <a:srgbClr val="000000">
                      <a:alpha val="43137"/>
                    </a:srgbClr>
                  </a:outerShdw>
                </a:effectLst>
              </a:rPr>
              <a:t>Sales 88.12 billion yen.</a:t>
            </a:r>
          </a:p>
          <a:p>
            <a:r>
              <a:rPr lang="en-US" altLang="ja-JP" b="1" dirty="0">
                <a:effectLst>
                  <a:outerShdw blurRad="38100" dist="38100" dir="2700000" algn="tl">
                    <a:srgbClr val="000000">
                      <a:alpha val="43137"/>
                    </a:srgbClr>
                  </a:outerShdw>
                </a:effectLst>
              </a:rPr>
              <a:t>Ordinary income 4.88 billion yen.</a:t>
            </a:r>
          </a:p>
          <a:p>
            <a:r>
              <a:rPr lang="en-US" altLang="ja-JP" b="1" dirty="0">
                <a:effectLst>
                  <a:outerShdw blurRad="38100" dist="38100" dir="2700000" algn="tl">
                    <a:srgbClr val="000000">
                      <a:alpha val="43137"/>
                    </a:srgbClr>
                  </a:outerShdw>
                </a:effectLst>
              </a:rPr>
              <a:t>Net income 3.03 billion yen.</a:t>
            </a:r>
            <a:endParaRPr lang="en-AU" altLang="ja-JP" b="1" dirty="0">
              <a:effectLst>
                <a:outerShdw blurRad="38100" dist="38100" dir="2700000" algn="tl">
                  <a:srgbClr val="000000">
                    <a:alpha val="43137"/>
                  </a:srgbClr>
                </a:outerShdw>
              </a:effectLst>
            </a:endParaRPr>
          </a:p>
          <a:p>
            <a:endParaRPr kumimoji="1" lang="ja-JP" altLang="en-US" b="1" dirty="0">
              <a:effectLst>
                <a:outerShdw blurRad="38100" dist="38100" dir="2700000" algn="tl">
                  <a:srgbClr val="000000">
                    <a:alpha val="43137"/>
                  </a:srgbClr>
                </a:outerShdw>
              </a:effectLst>
            </a:endParaRPr>
          </a:p>
        </p:txBody>
      </p:sp>
      <p:sp>
        <p:nvSpPr>
          <p:cNvPr id="6" name="スライド番号プレースホルダー 5">
            <a:extLst>
              <a:ext uri="{FF2B5EF4-FFF2-40B4-BE49-F238E27FC236}">
                <a16:creationId xmlns:a16="http://schemas.microsoft.com/office/drawing/2014/main" id="{B72F53B2-B0B6-4421-A34D-98B50DAD47DE}"/>
              </a:ext>
            </a:extLst>
          </p:cNvPr>
          <p:cNvSpPr>
            <a:spLocks noGrp="1"/>
          </p:cNvSpPr>
          <p:nvPr>
            <p:ph type="sldNum" sz="quarter" idx="12"/>
          </p:nvPr>
        </p:nvSpPr>
        <p:spPr>
          <a:xfrm>
            <a:off x="6987480" y="6248400"/>
            <a:ext cx="1905000" cy="457200"/>
          </a:xfrm>
        </p:spPr>
        <p:txBody>
          <a:bodyPr/>
          <a:lstStyle/>
          <a:p>
            <a:fld id="{73EA1F49-BBCE-4456-A404-43AB1D7FBDE1}" type="slidenum">
              <a:rPr lang="ja-JP" altLang="en-US" smtClean="0">
                <a:effectLst>
                  <a:outerShdw blurRad="38100" dist="38100" dir="2700000" algn="tl">
                    <a:srgbClr val="000000">
                      <a:alpha val="43137"/>
                    </a:srgbClr>
                  </a:outerShdw>
                </a:effectLst>
              </a:rPr>
              <a:pPr/>
              <a:t>4</a:t>
            </a:fld>
            <a:r>
              <a:rPr lang="en-US" altLang="ja-JP" dirty="0">
                <a:effectLst>
                  <a:outerShdw blurRad="38100" dist="38100" dir="2700000" algn="tl">
                    <a:srgbClr val="000000">
                      <a:alpha val="43137"/>
                    </a:srgbClr>
                  </a:outerShdw>
                </a:effectLst>
              </a:rPr>
              <a:t> </a:t>
            </a:r>
          </a:p>
        </p:txBody>
      </p:sp>
      <p:pic>
        <p:nvPicPr>
          <p:cNvPr id="9" name="Picture 4">
            <a:extLst>
              <a:ext uri="{FF2B5EF4-FFF2-40B4-BE49-F238E27FC236}">
                <a16:creationId xmlns:a16="http://schemas.microsoft.com/office/drawing/2014/main" id="{F2548014-7696-4AF2-9FB6-BB7760A530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4260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スライド番号プレースホルダー 3"/>
          <p:cNvSpPr>
            <a:spLocks noGrp="1"/>
          </p:cNvSpPr>
          <p:nvPr>
            <p:ph type="sldNum" sz="quarter" idx="12"/>
          </p:nvPr>
        </p:nvSpPr>
        <p:spPr>
          <a:xfrm>
            <a:off x="7073166" y="6248400"/>
            <a:ext cx="1905000" cy="457200"/>
          </a:xfrm>
          <a:noFill/>
          <a:ln>
            <a:miter lim="800000"/>
            <a:headEnd/>
            <a:tailEnd/>
          </a:ln>
        </p:spPr>
        <p:txBody>
          <a:bodyPr/>
          <a:lstStyle/>
          <a:p>
            <a:fld id="{D093BA30-DA73-4421-AED6-1EE9957CEC8E}" type="slidenum">
              <a:rPr lang="en-US" altLang="ja-JP" smtClean="0">
                <a:effectLst>
                  <a:outerShdw blurRad="38100" dist="38100" dir="2700000" algn="tl">
                    <a:srgbClr val="000000">
                      <a:alpha val="43137"/>
                    </a:srgbClr>
                  </a:outerShdw>
                </a:effectLst>
              </a:rPr>
              <a:pPr/>
              <a:t>5</a:t>
            </a:fld>
            <a:endParaRPr lang="en-US" altLang="ja-JP">
              <a:effectLst>
                <a:outerShdw blurRad="38100" dist="38100" dir="2700000" algn="tl">
                  <a:srgbClr val="000000">
                    <a:alpha val="43137"/>
                  </a:srgbClr>
                </a:outerShdw>
              </a:effectLst>
            </a:endParaRPr>
          </a:p>
        </p:txBody>
      </p:sp>
      <p:sp>
        <p:nvSpPr>
          <p:cNvPr id="466951" name="Text Box 7"/>
          <p:cNvSpPr txBox="1">
            <a:spLocks noChangeArrowheads="1"/>
          </p:cNvSpPr>
          <p:nvPr/>
        </p:nvSpPr>
        <p:spPr bwMode="auto">
          <a:xfrm>
            <a:off x="1979613" y="5084763"/>
            <a:ext cx="2305050" cy="396875"/>
          </a:xfrm>
          <a:prstGeom prst="rect">
            <a:avLst/>
          </a:prstGeom>
          <a:noFill/>
          <a:ln w="9525">
            <a:noFill/>
            <a:miter lim="800000"/>
            <a:headEnd/>
            <a:tailEnd/>
          </a:ln>
        </p:spPr>
        <p:txBody>
          <a:bodyPr>
            <a:spAutoFit/>
          </a:bodyPr>
          <a:lstStyle/>
          <a:p>
            <a:pPr>
              <a:spcBef>
                <a:spcPct val="50000"/>
              </a:spcBef>
            </a:pPr>
            <a:r>
              <a:rPr lang="en-US" altLang="ja-JP" sz="2000" b="1">
                <a:solidFill>
                  <a:srgbClr val="FFFFFF"/>
                </a:solidFill>
                <a:latin typeface="Arial" charset="0"/>
              </a:rPr>
              <a:t>Asphalt Products</a:t>
            </a:r>
          </a:p>
        </p:txBody>
      </p:sp>
      <p:sp>
        <p:nvSpPr>
          <p:cNvPr id="466952" name="Text Box 8"/>
          <p:cNvSpPr txBox="1">
            <a:spLocks noChangeArrowheads="1"/>
          </p:cNvSpPr>
          <p:nvPr/>
        </p:nvSpPr>
        <p:spPr bwMode="auto">
          <a:xfrm>
            <a:off x="5435600" y="5084763"/>
            <a:ext cx="1800225" cy="396875"/>
          </a:xfrm>
          <a:prstGeom prst="rect">
            <a:avLst/>
          </a:prstGeom>
          <a:noFill/>
          <a:ln w="9525">
            <a:noFill/>
            <a:miter lim="800000"/>
            <a:headEnd/>
            <a:tailEnd/>
          </a:ln>
        </p:spPr>
        <p:txBody>
          <a:bodyPr>
            <a:spAutoFit/>
          </a:bodyPr>
          <a:lstStyle/>
          <a:p>
            <a:pPr>
              <a:spcBef>
                <a:spcPct val="50000"/>
              </a:spcBef>
            </a:pPr>
            <a:r>
              <a:rPr lang="en-US" altLang="ja-JP" sz="2000" b="1">
                <a:solidFill>
                  <a:srgbClr val="FFFFFF"/>
                </a:solidFill>
                <a:latin typeface="Arial" charset="0"/>
              </a:rPr>
              <a:t>Environment</a:t>
            </a:r>
          </a:p>
        </p:txBody>
      </p:sp>
      <p:pic>
        <p:nvPicPr>
          <p:cNvPr id="500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25" y="548680"/>
            <a:ext cx="8665949" cy="5321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9"/>
          <p:cNvSpPr txBox="1">
            <a:spLocks noChangeArrowheads="1"/>
          </p:cNvSpPr>
          <p:nvPr/>
        </p:nvSpPr>
        <p:spPr bwMode="auto">
          <a:xfrm>
            <a:off x="554651" y="987483"/>
            <a:ext cx="4032250" cy="641350"/>
          </a:xfrm>
          <a:prstGeom prst="rect">
            <a:avLst/>
          </a:prstGeom>
          <a:noFill/>
          <a:ln>
            <a:noFill/>
          </a:ln>
          <a:effectLst/>
          <a:extLst/>
        </p:spPr>
        <p:txBody>
          <a:bodyPr>
            <a:spAutoFit/>
          </a:bodyPr>
          <a:lstStyle/>
          <a:p>
            <a:pPr>
              <a:spcBef>
                <a:spcPct val="50000"/>
              </a:spcBef>
              <a:defRPr/>
            </a:pPr>
            <a:r>
              <a:rPr lang="en-US" altLang="ja-JP" sz="3600" b="1" dirty="0">
                <a:solidFill>
                  <a:srgbClr val="0033CC"/>
                </a:solidFill>
                <a:effectLst>
                  <a:outerShdw blurRad="38100" dist="38100" dir="2700000" algn="tl">
                    <a:srgbClr val="000000"/>
                  </a:outerShdw>
                </a:effectLst>
                <a:latin typeface="Arial" charset="0"/>
              </a:rPr>
              <a:t>BUSINESS AREA</a:t>
            </a:r>
          </a:p>
        </p:txBody>
      </p:sp>
      <p:pic>
        <p:nvPicPr>
          <p:cNvPr id="9" name="Picture 4">
            <a:extLst>
              <a:ext uri="{FF2B5EF4-FFF2-40B4-BE49-F238E27FC236}">
                <a16:creationId xmlns:a16="http://schemas.microsoft.com/office/drawing/2014/main" id="{6F6236A0-BA54-42B8-B2AB-43F1AC34D9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スライド番号プレースホルダー 5"/>
          <p:cNvSpPr>
            <a:spLocks noGrp="1"/>
          </p:cNvSpPr>
          <p:nvPr>
            <p:ph type="sldNum" sz="quarter" idx="12"/>
          </p:nvPr>
        </p:nvSpPr>
        <p:spPr>
          <a:xfrm>
            <a:off x="6843464" y="6248400"/>
            <a:ext cx="1905000" cy="457200"/>
          </a:xfrm>
          <a:noFill/>
          <a:ln>
            <a:miter lim="800000"/>
            <a:headEnd/>
            <a:tailEnd/>
          </a:ln>
        </p:spPr>
        <p:txBody>
          <a:bodyPr/>
          <a:lstStyle/>
          <a:p>
            <a:fld id="{FB411083-9637-45C1-8E94-3B56487CED26}" type="slidenum">
              <a:rPr lang="en-US" altLang="ja-JP" smtClean="0">
                <a:effectLst>
                  <a:outerShdw blurRad="38100" dist="38100" dir="2700000" algn="tl">
                    <a:srgbClr val="000000">
                      <a:alpha val="43137"/>
                    </a:srgbClr>
                  </a:outerShdw>
                </a:effectLst>
              </a:rPr>
              <a:pPr/>
              <a:t>6</a:t>
            </a:fld>
            <a:endParaRPr lang="en-US" altLang="ja-JP">
              <a:effectLst>
                <a:outerShdw blurRad="38100" dist="38100" dir="2700000" algn="tl">
                  <a:srgbClr val="000000">
                    <a:alpha val="43137"/>
                  </a:srgbClr>
                </a:outerShdw>
              </a:effectLst>
            </a:endParaRPr>
          </a:p>
        </p:txBody>
      </p:sp>
      <p:sp>
        <p:nvSpPr>
          <p:cNvPr id="468994" name="Rectangle 2"/>
          <p:cNvSpPr>
            <a:spLocks noGrp="1" noChangeArrowheads="1"/>
          </p:cNvSpPr>
          <p:nvPr>
            <p:ph type="title"/>
          </p:nvPr>
        </p:nvSpPr>
        <p:spPr>
          <a:xfrm>
            <a:off x="395288" y="188913"/>
            <a:ext cx="8229600" cy="719137"/>
          </a:xfrm>
        </p:spPr>
        <p:txBody>
          <a:bodyPr/>
          <a:lstStyle/>
          <a:p>
            <a:pPr algn="l" eaLnBrk="1" hangingPunct="1"/>
            <a:r>
              <a:rPr lang="en-US" altLang="ja-JP" sz="3600" dirty="0">
                <a:solidFill>
                  <a:srgbClr val="0033CC"/>
                </a:solidFill>
                <a:effectLst>
                  <a:outerShdw blurRad="38100" dist="38100" dir="2700000" algn="tl">
                    <a:srgbClr val="000000">
                      <a:alpha val="43137"/>
                    </a:srgbClr>
                  </a:outerShdw>
                </a:effectLst>
              </a:rPr>
              <a:t>ROAD CONSTRUCTION</a:t>
            </a:r>
          </a:p>
        </p:txBody>
      </p:sp>
      <p:sp>
        <p:nvSpPr>
          <p:cNvPr id="468995" name="Rectangle 3"/>
          <p:cNvSpPr>
            <a:spLocks noGrp="1" noChangeArrowheads="1"/>
          </p:cNvSpPr>
          <p:nvPr>
            <p:ph type="body" idx="1"/>
          </p:nvPr>
        </p:nvSpPr>
        <p:spPr>
          <a:xfrm>
            <a:off x="914400" y="908050"/>
            <a:ext cx="8229600" cy="1323975"/>
          </a:xfrm>
        </p:spPr>
        <p:txBody>
          <a:bodyPr/>
          <a:lstStyle/>
          <a:p>
            <a:pPr eaLnBrk="1" hangingPunct="1">
              <a:buFont typeface="Wingdings" pitchFamily="2" charset="2"/>
              <a:buNone/>
            </a:pPr>
            <a:r>
              <a:rPr lang="en-US" altLang="ja-JP" dirty="0">
                <a:effectLst>
                  <a:outerShdw blurRad="38100" dist="38100" dir="2700000" algn="tl">
                    <a:srgbClr val="000000">
                      <a:alpha val="43137"/>
                    </a:srgbClr>
                  </a:outerShdw>
                </a:effectLst>
              </a:rPr>
              <a:t>General Roads</a:t>
            </a:r>
          </a:p>
          <a:p>
            <a:pPr eaLnBrk="1" hangingPunct="1">
              <a:buFont typeface="Wingdings" pitchFamily="2" charset="2"/>
              <a:buNone/>
            </a:pPr>
            <a:r>
              <a:rPr lang="en-US" altLang="ja-JP" dirty="0">
                <a:effectLst>
                  <a:outerShdw blurRad="38100" dist="38100" dir="2700000" algn="tl">
                    <a:srgbClr val="000000">
                      <a:alpha val="43137"/>
                    </a:srgbClr>
                  </a:outerShdw>
                </a:effectLst>
              </a:rPr>
              <a:t>Expressways</a:t>
            </a:r>
          </a:p>
        </p:txBody>
      </p:sp>
      <p:sp>
        <p:nvSpPr>
          <p:cNvPr id="468996" name="Rectangle 4"/>
          <p:cNvSpPr>
            <a:spLocks noChangeArrowheads="1"/>
          </p:cNvSpPr>
          <p:nvPr/>
        </p:nvSpPr>
        <p:spPr bwMode="auto">
          <a:xfrm>
            <a:off x="468313" y="2276475"/>
            <a:ext cx="8229600" cy="720725"/>
          </a:xfrm>
          <a:prstGeom prst="rect">
            <a:avLst/>
          </a:prstGeom>
          <a:noFill/>
          <a:ln w="9525">
            <a:noFill/>
            <a:miter lim="800000"/>
            <a:headEnd/>
            <a:tailEnd/>
          </a:ln>
        </p:spPr>
        <p:txBody>
          <a:bodyPr anchor="ctr"/>
          <a:lstStyle/>
          <a:p>
            <a:r>
              <a:rPr lang="en-US" altLang="ja-JP" sz="3600" dirty="0">
                <a:solidFill>
                  <a:srgbClr val="0033CC"/>
                </a:solidFill>
                <a:effectLst>
                  <a:outerShdw blurRad="38100" dist="38100" dir="2700000" algn="tl">
                    <a:srgbClr val="000000">
                      <a:alpha val="43137"/>
                    </a:srgbClr>
                  </a:outerShdw>
                </a:effectLst>
              </a:rPr>
              <a:t>CIVIL ENGINEERING</a:t>
            </a:r>
          </a:p>
        </p:txBody>
      </p:sp>
      <p:sp>
        <p:nvSpPr>
          <p:cNvPr id="468997" name="Rectangle 5"/>
          <p:cNvSpPr>
            <a:spLocks noChangeArrowheads="1"/>
          </p:cNvSpPr>
          <p:nvPr/>
        </p:nvSpPr>
        <p:spPr bwMode="auto">
          <a:xfrm>
            <a:off x="914400" y="3068638"/>
            <a:ext cx="8229600" cy="1323975"/>
          </a:xfrm>
          <a:prstGeom prst="rect">
            <a:avLst/>
          </a:prstGeom>
          <a:noFill/>
          <a:ln w="9525">
            <a:noFill/>
            <a:miter lim="800000"/>
            <a:headEnd/>
            <a:tailEnd/>
          </a:ln>
        </p:spPr>
        <p:txBody>
          <a:bodyPr/>
          <a:lstStyle/>
          <a:p>
            <a:pPr marL="342900" indent="-342900">
              <a:spcBef>
                <a:spcPct val="20000"/>
              </a:spcBef>
              <a:buClr>
                <a:schemeClr val="tx2"/>
              </a:buClr>
              <a:buSzPct val="60000"/>
              <a:buFont typeface="Wingdings" pitchFamily="2" charset="2"/>
              <a:buNone/>
            </a:pPr>
            <a:r>
              <a:rPr lang="en-US" altLang="ja-JP" sz="3200" dirty="0">
                <a:effectLst>
                  <a:outerShdw blurRad="38100" dist="38100" dir="2700000" algn="tl">
                    <a:srgbClr val="000000">
                      <a:alpha val="43137"/>
                    </a:srgbClr>
                  </a:outerShdw>
                </a:effectLst>
              </a:rPr>
              <a:t>Public Works</a:t>
            </a:r>
          </a:p>
          <a:p>
            <a:pPr marL="342900" indent="-342900">
              <a:spcBef>
                <a:spcPct val="20000"/>
              </a:spcBef>
              <a:buClr>
                <a:schemeClr val="tx2"/>
              </a:buClr>
              <a:buSzPct val="60000"/>
              <a:buFont typeface="Wingdings" pitchFamily="2" charset="2"/>
              <a:buNone/>
            </a:pPr>
            <a:r>
              <a:rPr lang="en-US" altLang="ja-JP" sz="3200" dirty="0">
                <a:effectLst>
                  <a:outerShdw blurRad="38100" dist="38100" dir="2700000" algn="tl">
                    <a:srgbClr val="000000">
                      <a:alpha val="43137"/>
                    </a:srgbClr>
                  </a:outerShdw>
                </a:effectLst>
              </a:rPr>
              <a:t>Railway Track Construction</a:t>
            </a:r>
          </a:p>
        </p:txBody>
      </p:sp>
      <p:sp>
        <p:nvSpPr>
          <p:cNvPr id="468998" name="Rectangle 6"/>
          <p:cNvSpPr>
            <a:spLocks noChangeArrowheads="1"/>
          </p:cNvSpPr>
          <p:nvPr/>
        </p:nvSpPr>
        <p:spPr bwMode="auto">
          <a:xfrm>
            <a:off x="468313" y="4365625"/>
            <a:ext cx="8229600" cy="719138"/>
          </a:xfrm>
          <a:prstGeom prst="rect">
            <a:avLst/>
          </a:prstGeom>
          <a:noFill/>
          <a:ln w="9525">
            <a:noFill/>
            <a:miter lim="800000"/>
            <a:headEnd/>
            <a:tailEnd/>
          </a:ln>
        </p:spPr>
        <p:txBody>
          <a:bodyPr anchor="ctr"/>
          <a:lstStyle/>
          <a:p>
            <a:r>
              <a:rPr lang="en-US" altLang="ja-JP" sz="3600" dirty="0">
                <a:solidFill>
                  <a:srgbClr val="0033CC"/>
                </a:solidFill>
                <a:effectLst>
                  <a:outerShdw blurRad="38100" dist="38100" dir="2700000" algn="tl">
                    <a:srgbClr val="000000">
                      <a:alpha val="43137"/>
                    </a:srgbClr>
                  </a:outerShdw>
                </a:effectLst>
              </a:rPr>
              <a:t>LANDSCAPING</a:t>
            </a:r>
            <a:r>
              <a:rPr lang="ja-JP" altLang="en-US" sz="3600" dirty="0" err="1">
                <a:solidFill>
                  <a:srgbClr val="0033CC"/>
                </a:solidFill>
                <a:effectLst>
                  <a:outerShdw blurRad="38100" dist="38100" dir="2700000" algn="tl">
                    <a:srgbClr val="000000">
                      <a:alpha val="43137"/>
                    </a:srgbClr>
                  </a:outerShdw>
                </a:effectLst>
              </a:rPr>
              <a:t>，</a:t>
            </a:r>
            <a:r>
              <a:rPr lang="en-US" altLang="ja-JP" sz="3600" dirty="0">
                <a:solidFill>
                  <a:srgbClr val="0033CC"/>
                </a:solidFill>
                <a:effectLst>
                  <a:outerShdw blurRad="38100" dist="38100" dir="2700000" algn="tl">
                    <a:srgbClr val="000000">
                      <a:alpha val="43137"/>
                    </a:srgbClr>
                  </a:outerShdw>
                </a:effectLst>
              </a:rPr>
              <a:t>SPORTS FACILITY</a:t>
            </a:r>
          </a:p>
        </p:txBody>
      </p:sp>
      <p:sp>
        <p:nvSpPr>
          <p:cNvPr id="468999" name="Rectangle 7"/>
          <p:cNvSpPr>
            <a:spLocks noChangeArrowheads="1"/>
          </p:cNvSpPr>
          <p:nvPr/>
        </p:nvSpPr>
        <p:spPr bwMode="auto">
          <a:xfrm>
            <a:off x="971550" y="5157788"/>
            <a:ext cx="6769100" cy="1323975"/>
          </a:xfrm>
          <a:prstGeom prst="rect">
            <a:avLst/>
          </a:prstGeom>
          <a:noFill/>
          <a:ln w="9525">
            <a:noFill/>
            <a:miter lim="800000"/>
            <a:headEnd/>
            <a:tailEnd/>
          </a:ln>
        </p:spPr>
        <p:txBody>
          <a:bodyPr/>
          <a:lstStyle/>
          <a:p>
            <a:pPr marL="342900" indent="-342900">
              <a:spcBef>
                <a:spcPct val="20000"/>
              </a:spcBef>
              <a:buClr>
                <a:schemeClr val="tx2"/>
              </a:buClr>
              <a:buSzPct val="60000"/>
              <a:buFont typeface="Wingdings" pitchFamily="2" charset="2"/>
              <a:buNone/>
            </a:pPr>
            <a:r>
              <a:rPr lang="en-US" altLang="ja-JP" sz="3200" dirty="0">
                <a:effectLst>
                  <a:outerShdw blurRad="38100" dist="38100" dir="2700000" algn="tl">
                    <a:srgbClr val="000000">
                      <a:alpha val="43137"/>
                    </a:srgbClr>
                  </a:outerShdw>
                </a:effectLst>
              </a:rPr>
              <a:t>Park</a:t>
            </a:r>
            <a:r>
              <a:rPr lang="ja-JP" altLang="en-US" sz="3200" dirty="0" err="1">
                <a:effectLst>
                  <a:outerShdw blurRad="38100" dist="38100" dir="2700000" algn="tl">
                    <a:srgbClr val="000000">
                      <a:alpha val="43137"/>
                    </a:srgbClr>
                  </a:outerShdw>
                </a:effectLst>
              </a:rPr>
              <a:t>，</a:t>
            </a:r>
            <a:r>
              <a:rPr lang="en-US" altLang="ja-JP" sz="3200" dirty="0">
                <a:effectLst>
                  <a:outerShdw blurRad="38100" dist="38100" dir="2700000" algn="tl">
                    <a:srgbClr val="000000">
                      <a:alpha val="43137"/>
                    </a:srgbClr>
                  </a:outerShdw>
                </a:effectLst>
              </a:rPr>
              <a:t>Tennis Court</a:t>
            </a:r>
            <a:r>
              <a:rPr lang="ja-JP" altLang="en-US" sz="3200" dirty="0">
                <a:effectLst>
                  <a:outerShdw blurRad="38100" dist="38100" dir="2700000" algn="tl">
                    <a:srgbClr val="000000">
                      <a:alpha val="43137"/>
                    </a:srgbClr>
                  </a:outerShdw>
                </a:effectLst>
              </a:rPr>
              <a:t>　， </a:t>
            </a:r>
            <a:r>
              <a:rPr lang="en-US" altLang="ja-JP" sz="3200" dirty="0">
                <a:effectLst>
                  <a:outerShdw blurRad="38100" dist="38100" dir="2700000" algn="tl">
                    <a:srgbClr val="000000">
                      <a:alpha val="43137"/>
                    </a:srgbClr>
                  </a:outerShdw>
                </a:effectLst>
              </a:rPr>
              <a:t>Field Truck</a:t>
            </a:r>
          </a:p>
        </p:txBody>
      </p:sp>
      <p:pic>
        <p:nvPicPr>
          <p:cNvPr id="11" name="Picture 4">
            <a:extLst>
              <a:ext uri="{FF2B5EF4-FFF2-40B4-BE49-F238E27FC236}">
                <a16:creationId xmlns:a16="http://schemas.microsoft.com/office/drawing/2014/main" id="{B405CEAB-214F-432D-B0DC-B9EBFEBB26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スライド番号プレースホルダー 5"/>
          <p:cNvSpPr>
            <a:spLocks noGrp="1"/>
          </p:cNvSpPr>
          <p:nvPr>
            <p:ph type="sldNum" sz="quarter" idx="12"/>
          </p:nvPr>
        </p:nvSpPr>
        <p:spPr>
          <a:xfrm>
            <a:off x="6843464" y="6248400"/>
            <a:ext cx="1905000" cy="457200"/>
          </a:xfrm>
          <a:noFill/>
          <a:ln>
            <a:miter lim="800000"/>
            <a:headEnd/>
            <a:tailEnd/>
          </a:ln>
        </p:spPr>
        <p:txBody>
          <a:bodyPr/>
          <a:lstStyle/>
          <a:p>
            <a:fld id="{7476CD46-7E3C-4676-AF8C-4D0991FA1BF7}" type="slidenum">
              <a:rPr lang="en-US" altLang="ja-JP" smtClean="0">
                <a:effectLst>
                  <a:outerShdw blurRad="38100" dist="38100" dir="2700000" algn="tl">
                    <a:srgbClr val="000000">
                      <a:alpha val="43137"/>
                    </a:srgbClr>
                  </a:outerShdw>
                </a:effectLst>
              </a:rPr>
              <a:pPr/>
              <a:t>7</a:t>
            </a:fld>
            <a:endParaRPr lang="en-US" altLang="ja-JP">
              <a:effectLst>
                <a:outerShdw blurRad="38100" dist="38100" dir="2700000" algn="tl">
                  <a:srgbClr val="000000">
                    <a:alpha val="43137"/>
                  </a:srgbClr>
                </a:outerShdw>
              </a:effectLst>
            </a:endParaRPr>
          </a:p>
        </p:txBody>
      </p:sp>
      <p:sp>
        <p:nvSpPr>
          <p:cNvPr id="471042" name="Rectangle 2"/>
          <p:cNvSpPr>
            <a:spLocks noGrp="1" noChangeArrowheads="1"/>
          </p:cNvSpPr>
          <p:nvPr>
            <p:ph type="title"/>
          </p:nvPr>
        </p:nvSpPr>
        <p:spPr>
          <a:xfrm>
            <a:off x="395288" y="476250"/>
            <a:ext cx="8229600" cy="719138"/>
          </a:xfrm>
        </p:spPr>
        <p:txBody>
          <a:bodyPr/>
          <a:lstStyle/>
          <a:p>
            <a:pPr algn="l" eaLnBrk="1" hangingPunct="1"/>
            <a:r>
              <a:rPr lang="en-US" altLang="ja-JP" sz="3600" dirty="0">
                <a:solidFill>
                  <a:srgbClr val="0070C0"/>
                </a:solidFill>
                <a:effectLst>
                  <a:outerShdw blurRad="38100" dist="38100" dir="2700000" algn="tl">
                    <a:srgbClr val="000000">
                      <a:alpha val="43137"/>
                    </a:srgbClr>
                  </a:outerShdw>
                </a:effectLst>
              </a:rPr>
              <a:t>ASPHALT PRODUCTS</a:t>
            </a:r>
          </a:p>
        </p:txBody>
      </p:sp>
      <p:sp>
        <p:nvSpPr>
          <p:cNvPr id="471043" name="Rectangle 3"/>
          <p:cNvSpPr>
            <a:spLocks noChangeArrowheads="1"/>
          </p:cNvSpPr>
          <p:nvPr/>
        </p:nvSpPr>
        <p:spPr bwMode="auto">
          <a:xfrm>
            <a:off x="827088" y="1234095"/>
            <a:ext cx="6264275" cy="1943100"/>
          </a:xfrm>
          <a:prstGeom prst="rect">
            <a:avLst/>
          </a:prstGeom>
          <a:noFill/>
          <a:ln w="9525">
            <a:noFill/>
            <a:miter lim="800000"/>
            <a:headEnd/>
            <a:tailEnd/>
          </a:ln>
        </p:spPr>
        <p:txBody>
          <a:bodyPr/>
          <a:lstStyle/>
          <a:p>
            <a:pPr marL="342900" indent="-342900">
              <a:spcBef>
                <a:spcPct val="20000"/>
              </a:spcBef>
              <a:buClr>
                <a:schemeClr val="tx2"/>
              </a:buClr>
              <a:buSzPct val="60000"/>
              <a:buFont typeface="Wingdings" pitchFamily="2" charset="2"/>
              <a:buNone/>
            </a:pPr>
            <a:r>
              <a:rPr lang="en-US" altLang="ja-JP" sz="3200" dirty="0">
                <a:effectLst>
                  <a:outerShdw blurRad="38100" dist="38100" dir="2700000" algn="tl">
                    <a:srgbClr val="000000">
                      <a:alpha val="43137"/>
                    </a:srgbClr>
                  </a:outerShdw>
                </a:effectLst>
              </a:rPr>
              <a:t>Emulsified Asphalt</a:t>
            </a:r>
          </a:p>
          <a:p>
            <a:pPr marL="342900" indent="-342900">
              <a:spcBef>
                <a:spcPct val="20000"/>
              </a:spcBef>
              <a:buClr>
                <a:schemeClr val="tx2"/>
              </a:buClr>
              <a:buSzPct val="60000"/>
              <a:buFont typeface="Wingdings" pitchFamily="2" charset="2"/>
              <a:buNone/>
            </a:pPr>
            <a:r>
              <a:rPr lang="en-US" altLang="ja-JP" sz="3200" dirty="0">
                <a:effectLst>
                  <a:outerShdw blurRad="38100" dist="38100" dir="2700000" algn="tl">
                    <a:srgbClr val="000000">
                      <a:alpha val="43137"/>
                    </a:srgbClr>
                  </a:outerShdw>
                </a:effectLst>
              </a:rPr>
              <a:t>Modified Asphalt</a:t>
            </a:r>
          </a:p>
          <a:p>
            <a:pPr marL="342900" indent="-342900">
              <a:spcBef>
                <a:spcPct val="20000"/>
              </a:spcBef>
              <a:buClr>
                <a:schemeClr val="tx2"/>
              </a:buClr>
              <a:buSzPct val="60000"/>
              <a:buFont typeface="Wingdings" pitchFamily="2" charset="2"/>
              <a:buNone/>
            </a:pPr>
            <a:r>
              <a:rPr lang="en-US" altLang="ja-JP" sz="3200" dirty="0">
                <a:effectLst>
                  <a:outerShdw blurRad="38100" dist="38100" dir="2700000" algn="tl">
                    <a:srgbClr val="000000">
                      <a:alpha val="43137"/>
                    </a:srgbClr>
                  </a:outerShdw>
                </a:effectLst>
              </a:rPr>
              <a:t>Hot Mix Asphalt</a:t>
            </a:r>
          </a:p>
        </p:txBody>
      </p:sp>
      <p:sp>
        <p:nvSpPr>
          <p:cNvPr id="471044" name="Rectangle 4"/>
          <p:cNvSpPr>
            <a:spLocks noChangeArrowheads="1"/>
          </p:cNvSpPr>
          <p:nvPr/>
        </p:nvSpPr>
        <p:spPr bwMode="auto">
          <a:xfrm>
            <a:off x="395288" y="3141663"/>
            <a:ext cx="8229600" cy="719137"/>
          </a:xfrm>
          <a:prstGeom prst="rect">
            <a:avLst/>
          </a:prstGeom>
          <a:noFill/>
          <a:ln w="9525">
            <a:noFill/>
            <a:miter lim="800000"/>
            <a:headEnd/>
            <a:tailEnd/>
          </a:ln>
        </p:spPr>
        <p:txBody>
          <a:bodyPr anchor="ctr"/>
          <a:lstStyle/>
          <a:p>
            <a:r>
              <a:rPr lang="en-US" altLang="ja-JP" sz="3600" dirty="0">
                <a:solidFill>
                  <a:srgbClr val="0033CC"/>
                </a:solidFill>
                <a:effectLst>
                  <a:outerShdw blurRad="38100" dist="38100" dir="2700000" algn="tl">
                    <a:srgbClr val="000000">
                      <a:alpha val="43137"/>
                    </a:srgbClr>
                  </a:outerShdw>
                </a:effectLst>
              </a:rPr>
              <a:t>ENVIRONMENTAL</a:t>
            </a:r>
          </a:p>
        </p:txBody>
      </p:sp>
      <p:sp>
        <p:nvSpPr>
          <p:cNvPr id="471045" name="Rectangle 5"/>
          <p:cNvSpPr>
            <a:spLocks noChangeArrowheads="1"/>
          </p:cNvSpPr>
          <p:nvPr/>
        </p:nvSpPr>
        <p:spPr bwMode="auto">
          <a:xfrm>
            <a:off x="827088" y="3860800"/>
            <a:ext cx="7056437" cy="1943100"/>
          </a:xfrm>
          <a:prstGeom prst="rect">
            <a:avLst/>
          </a:prstGeom>
          <a:noFill/>
          <a:ln w="9525">
            <a:noFill/>
            <a:miter lim="800000"/>
            <a:headEnd/>
            <a:tailEnd/>
          </a:ln>
        </p:spPr>
        <p:txBody>
          <a:bodyPr/>
          <a:lstStyle/>
          <a:p>
            <a:pPr marL="342900" indent="-342900">
              <a:spcBef>
                <a:spcPct val="20000"/>
              </a:spcBef>
              <a:buClr>
                <a:schemeClr val="tx2"/>
              </a:buClr>
              <a:buSzPct val="60000"/>
              <a:buFont typeface="Wingdings" pitchFamily="2" charset="2"/>
              <a:buNone/>
            </a:pPr>
            <a:r>
              <a:rPr lang="en-US" altLang="ja-JP" sz="2800" dirty="0">
                <a:effectLst>
                  <a:outerShdw blurRad="38100" dist="38100" dir="2700000" algn="tl">
                    <a:srgbClr val="000000">
                      <a:alpha val="43137"/>
                    </a:srgbClr>
                  </a:outerShdw>
                </a:effectLst>
              </a:rPr>
              <a:t>Demolition of buildings</a:t>
            </a:r>
          </a:p>
          <a:p>
            <a:pPr marL="342900" indent="-342900">
              <a:spcBef>
                <a:spcPct val="20000"/>
              </a:spcBef>
              <a:buClr>
                <a:schemeClr val="tx2"/>
              </a:buClr>
              <a:buSzPct val="60000"/>
              <a:buFont typeface="Wingdings" pitchFamily="2" charset="2"/>
              <a:buNone/>
            </a:pPr>
            <a:r>
              <a:rPr lang="en-US" altLang="ja-JP" sz="2800" dirty="0">
                <a:effectLst>
                  <a:outerShdw blurRad="38100" dist="38100" dir="2700000" algn="tl">
                    <a:srgbClr val="000000">
                      <a:alpha val="43137"/>
                    </a:srgbClr>
                  </a:outerShdw>
                </a:effectLst>
              </a:rPr>
              <a:t>Collection &amp; Transportation</a:t>
            </a:r>
          </a:p>
          <a:p>
            <a:pPr marL="342900" indent="-342900">
              <a:spcBef>
                <a:spcPct val="20000"/>
              </a:spcBef>
              <a:buClr>
                <a:schemeClr val="tx2"/>
              </a:buClr>
              <a:buSzPct val="60000"/>
              <a:buFont typeface="Wingdings" pitchFamily="2" charset="2"/>
              <a:buNone/>
            </a:pPr>
            <a:r>
              <a:rPr lang="en-US" altLang="ja-JP" sz="2800" dirty="0">
                <a:effectLst>
                  <a:outerShdw blurRad="38100" dist="38100" dir="2700000" algn="tl">
                    <a:srgbClr val="000000">
                      <a:alpha val="43137"/>
                    </a:srgbClr>
                  </a:outerShdw>
                </a:effectLst>
              </a:rPr>
              <a:t>Intermediate Processing/Reclamation</a:t>
            </a:r>
          </a:p>
          <a:p>
            <a:pPr marL="342900" indent="-342900">
              <a:spcBef>
                <a:spcPct val="20000"/>
              </a:spcBef>
              <a:buClr>
                <a:schemeClr val="tx2"/>
              </a:buClr>
              <a:buSzPct val="60000"/>
              <a:buFont typeface="Wingdings" pitchFamily="2" charset="2"/>
              <a:buNone/>
            </a:pPr>
            <a:r>
              <a:rPr lang="en-US" altLang="ja-JP" sz="2800" dirty="0">
                <a:effectLst>
                  <a:outerShdw blurRad="38100" dist="38100" dir="2700000" algn="tl">
                    <a:srgbClr val="000000">
                      <a:alpha val="43137"/>
                    </a:srgbClr>
                  </a:outerShdw>
                </a:effectLst>
              </a:rPr>
              <a:t>Final Disposal</a:t>
            </a:r>
          </a:p>
        </p:txBody>
      </p:sp>
      <p:pic>
        <p:nvPicPr>
          <p:cNvPr id="9" name="Picture 4">
            <a:extLst>
              <a:ext uri="{FF2B5EF4-FFF2-40B4-BE49-F238E27FC236}">
                <a16:creationId xmlns:a16="http://schemas.microsoft.com/office/drawing/2014/main" id="{273E7DA1-D1B3-47CC-84BF-409043D97D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55576" y="836712"/>
            <a:ext cx="7772400" cy="2592288"/>
          </a:xfrm>
          <a:solidFill>
            <a:srgbClr val="FFFFFF"/>
          </a:solidFill>
          <a:ln>
            <a:solidFill>
              <a:schemeClr val="accent4"/>
            </a:solidFill>
          </a:ln>
        </p:spPr>
        <p:txBody>
          <a:bodyPr>
            <a:noAutofit/>
          </a:bodyPr>
          <a:lstStyle/>
          <a:p>
            <a:r>
              <a:rPr lang="en-US" altLang="ja-JP" sz="4800" dirty="0">
                <a:effectLst>
                  <a:outerShdw blurRad="38100" dist="38100" dir="2700000" algn="tl">
                    <a:srgbClr val="000000">
                      <a:alpha val="43137"/>
                    </a:srgbClr>
                  </a:outerShdw>
                </a:effectLst>
                <a:latin typeface="Century" pitchFamily="18" charset="0"/>
              </a:rPr>
              <a:t>Cold type </a:t>
            </a:r>
            <a:r>
              <a:rPr lang="en-US" altLang="ja-JP" sz="4800" dirty="0">
                <a:effectLst>
                  <a:outerShdw blurRad="38100" dist="38100" dir="2700000" algn="tl">
                    <a:srgbClr val="000000">
                      <a:alpha val="43137"/>
                    </a:srgbClr>
                  </a:outerShdw>
                </a:effectLst>
              </a:rPr>
              <a:t>repair materials of TOA</a:t>
            </a:r>
            <a:endParaRPr kumimoji="1" lang="ja-JP" altLang="en-US" sz="4000"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a:xfrm>
            <a:off x="6987480" y="6248400"/>
            <a:ext cx="1905000" cy="457200"/>
          </a:xfrm>
        </p:spPr>
        <p:txBody>
          <a:bodyPr/>
          <a:lstStyle/>
          <a:p>
            <a:pPr>
              <a:defRPr/>
            </a:pPr>
            <a:fld id="{244DA92B-30D6-40A1-8F5A-DE93B439AC1E}" type="slidenum">
              <a:rPr lang="en-US" altLang="ja-JP" smtClean="0">
                <a:effectLst>
                  <a:outerShdw blurRad="38100" dist="38100" dir="2700000" algn="tl">
                    <a:srgbClr val="000000">
                      <a:alpha val="43137"/>
                    </a:srgbClr>
                  </a:outerShdw>
                </a:effectLst>
              </a:rPr>
              <a:pPr>
                <a:defRPr/>
              </a:pPr>
              <a:t>8</a:t>
            </a:fld>
            <a:endParaRPr lang="en-US" altLang="ja-JP">
              <a:effectLst>
                <a:outerShdw blurRad="38100" dist="38100" dir="2700000" algn="tl">
                  <a:srgbClr val="000000">
                    <a:alpha val="43137"/>
                  </a:srgbClr>
                </a:outerShdw>
              </a:effectLst>
            </a:endParaRPr>
          </a:p>
        </p:txBody>
      </p:sp>
      <p:pic>
        <p:nvPicPr>
          <p:cNvPr id="7" name="Picture 4">
            <a:extLst>
              <a:ext uri="{FF2B5EF4-FFF2-40B4-BE49-F238E27FC236}">
                <a16:creationId xmlns:a16="http://schemas.microsoft.com/office/drawing/2014/main" id="{74AD15D3-9621-4F85-B650-1B17346025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1063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idx="4294967295"/>
          </p:nvPr>
        </p:nvSpPr>
        <p:spPr>
          <a:xfrm>
            <a:off x="512644" y="260648"/>
            <a:ext cx="8163812" cy="711200"/>
          </a:xfrm>
        </p:spPr>
        <p:txBody>
          <a:bodyPr>
            <a:noAutofit/>
          </a:bodyPr>
          <a:lstStyle/>
          <a:p>
            <a:r>
              <a:rPr lang="en-US" altLang="ja-JP" sz="4000" b="1" dirty="0">
                <a:solidFill>
                  <a:srgbClr val="FF0000"/>
                </a:solidFill>
                <a:effectLst>
                  <a:outerShdw blurRad="38100" dist="38100" dir="2700000" algn="tl">
                    <a:srgbClr val="000000">
                      <a:alpha val="43137"/>
                    </a:srgbClr>
                  </a:outerShdw>
                </a:effectLst>
              </a:rPr>
              <a:t>Selection of repair method for asphalt pavement</a:t>
            </a:r>
            <a:endParaRPr kumimoji="1" lang="ja-JP" altLang="en-US" sz="4000" b="1" dirty="0">
              <a:solidFill>
                <a:srgbClr val="FF0000"/>
              </a:solidFill>
              <a:effectLst>
                <a:outerShdw blurRad="38100" dist="38100" dir="2700000" algn="tl">
                  <a:srgbClr val="000000">
                    <a:alpha val="43137"/>
                  </a:srgbClr>
                </a:outerShdw>
              </a:effectLst>
            </a:endParaRPr>
          </a:p>
        </p:txBody>
      </p:sp>
      <p:grpSp>
        <p:nvGrpSpPr>
          <p:cNvPr id="26" name="グループ化 25"/>
          <p:cNvGrpSpPr/>
          <p:nvPr/>
        </p:nvGrpSpPr>
        <p:grpSpPr>
          <a:xfrm>
            <a:off x="899592" y="1268760"/>
            <a:ext cx="7813320" cy="5328592"/>
            <a:chOff x="899592" y="1268760"/>
            <a:chExt cx="7813320" cy="5328592"/>
          </a:xfrm>
        </p:grpSpPr>
        <p:sp>
          <p:nvSpPr>
            <p:cNvPr id="32" name="正方形/長方形 31"/>
            <p:cNvSpPr/>
            <p:nvPr/>
          </p:nvSpPr>
          <p:spPr>
            <a:xfrm>
              <a:off x="2051720" y="1700808"/>
              <a:ext cx="4824536" cy="4896544"/>
            </a:xfrm>
            <a:prstGeom prst="rect">
              <a:avLst/>
            </a:prstGeom>
            <a:solidFill>
              <a:srgbClr val="92D050">
                <a:alpha val="49000"/>
              </a:srgbClr>
            </a:solidFill>
            <a:ln>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2051720" y="2060848"/>
              <a:ext cx="2520280" cy="4536504"/>
            </a:xfrm>
            <a:prstGeom prst="rect">
              <a:avLst/>
            </a:prstGeom>
            <a:solidFill>
              <a:srgbClr val="FFC000">
                <a:alpha val="36000"/>
              </a:srgbClr>
            </a:solidFill>
            <a:ln>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6876256" y="1700808"/>
              <a:ext cx="1800200" cy="4896544"/>
            </a:xfrm>
            <a:prstGeom prst="rect">
              <a:avLst/>
            </a:prstGeom>
            <a:solidFill>
              <a:schemeClr val="accent1">
                <a:lumMod val="20000"/>
                <a:lumOff val="80000"/>
                <a:alpha val="49000"/>
              </a:schemeClr>
            </a:solidFill>
            <a:ln>
              <a:solidFill>
                <a:srgbClr val="00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p:cNvCxnSpPr/>
            <p:nvPr/>
          </p:nvCxnSpPr>
          <p:spPr>
            <a:xfrm>
              <a:off x="1115616" y="1327592"/>
              <a:ext cx="756084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2051720" y="1340768"/>
              <a:ext cx="0" cy="52565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3779912" y="1268760"/>
              <a:ext cx="3437159" cy="461665"/>
            </a:xfrm>
            <a:prstGeom prst="rect">
              <a:avLst/>
            </a:prstGeom>
            <a:noFill/>
          </p:spPr>
          <p:txBody>
            <a:bodyPr wrap="none" rtlCol="0">
              <a:spAutoFit/>
            </a:bodyPr>
            <a:lstStyle/>
            <a:p>
              <a:r>
                <a:rPr lang="en-US" altLang="ja-JP" sz="2400" dirty="0">
                  <a:solidFill>
                    <a:srgbClr val="002060"/>
                  </a:solidFill>
                  <a:effectLst>
                    <a:outerShdw blurRad="38100" dist="38100" dir="2700000" algn="tl">
                      <a:srgbClr val="000000">
                        <a:alpha val="43137"/>
                      </a:srgbClr>
                    </a:outerShdw>
                  </a:effectLst>
                </a:rPr>
                <a:t>Category of repair method</a:t>
              </a:r>
              <a:endParaRPr kumimoji="1" lang="ja-JP" altLang="en-US" sz="2400" dirty="0">
                <a:solidFill>
                  <a:srgbClr val="002060"/>
                </a:solidFill>
                <a:effectLst>
                  <a:outerShdw blurRad="38100" dist="38100" dir="2700000" algn="tl">
                    <a:srgbClr val="000000">
                      <a:alpha val="43137"/>
                    </a:srgbClr>
                  </a:outerShdw>
                </a:effectLst>
              </a:endParaRPr>
            </a:p>
          </p:txBody>
        </p:sp>
        <p:cxnSp>
          <p:nvCxnSpPr>
            <p:cNvPr id="18" name="直線コネクタ 17"/>
            <p:cNvCxnSpPr/>
            <p:nvPr/>
          </p:nvCxnSpPr>
          <p:spPr>
            <a:xfrm>
              <a:off x="2051720" y="1700808"/>
              <a:ext cx="66247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2622041" y="1676425"/>
              <a:ext cx="3611886" cy="400110"/>
            </a:xfrm>
            <a:prstGeom prst="rect">
              <a:avLst/>
            </a:prstGeom>
            <a:noFill/>
          </p:spPr>
          <p:txBody>
            <a:bodyPr wrap="none" rtlCol="0">
              <a:spAutoFit/>
            </a:bodyPr>
            <a:lstStyle/>
            <a:p>
              <a:r>
                <a:rPr lang="en-US" altLang="ja-JP" sz="2000" dirty="0">
                  <a:solidFill>
                    <a:srgbClr val="FF0000"/>
                  </a:solidFill>
                  <a:effectLst>
                    <a:outerShdw blurRad="38100" dist="38100" dir="2700000" algn="tl">
                      <a:srgbClr val="000000">
                        <a:alpha val="43137"/>
                      </a:srgbClr>
                    </a:outerShdw>
                  </a:effectLst>
                </a:rPr>
                <a:t>Method of the pavement function</a:t>
              </a:r>
              <a:endParaRPr kumimoji="1" lang="ja-JP" altLang="en-US" sz="2000" dirty="0">
                <a:solidFill>
                  <a:srgbClr val="FF0000"/>
                </a:solidFill>
                <a:effectLst>
                  <a:outerShdw blurRad="38100" dist="38100" dir="2700000" algn="tl">
                    <a:srgbClr val="000000">
                      <a:alpha val="43137"/>
                    </a:srgbClr>
                  </a:outerShdw>
                </a:effectLst>
              </a:endParaRPr>
            </a:p>
          </p:txBody>
        </p:sp>
        <p:sp>
          <p:nvSpPr>
            <p:cNvPr id="21" name="テキスト ボックス 20"/>
            <p:cNvSpPr txBox="1"/>
            <p:nvPr/>
          </p:nvSpPr>
          <p:spPr>
            <a:xfrm>
              <a:off x="2195736" y="2780928"/>
              <a:ext cx="2160240" cy="400110"/>
            </a:xfrm>
            <a:prstGeom prst="rect">
              <a:avLst/>
            </a:prstGeom>
            <a:solidFill>
              <a:schemeClr val="bg1"/>
            </a:solidFill>
            <a:ln>
              <a:solidFill>
                <a:schemeClr val="tx1"/>
              </a:solidFill>
            </a:ln>
          </p:spPr>
          <p:txBody>
            <a:bodyPr wrap="square" rtlCol="0">
              <a:spAutoFit/>
            </a:bodyPr>
            <a:lstStyle/>
            <a:p>
              <a:pPr algn="ctr"/>
              <a:r>
                <a:rPr kumimoji="1" lang="en-US" altLang="ja-JP" sz="2000" dirty="0">
                  <a:effectLst>
                    <a:outerShdw blurRad="38100" dist="38100" dir="2700000" algn="tl">
                      <a:srgbClr val="000000">
                        <a:alpha val="43137"/>
                      </a:srgbClr>
                    </a:outerShdw>
                  </a:effectLst>
                </a:rPr>
                <a:t>Milling</a:t>
              </a:r>
              <a:endParaRPr kumimoji="1" lang="ja-JP" altLang="en-US" sz="2000" dirty="0">
                <a:effectLst>
                  <a:outerShdw blurRad="38100" dist="38100" dir="2700000" algn="tl">
                    <a:srgbClr val="000000">
                      <a:alpha val="43137"/>
                    </a:srgbClr>
                  </a:outerShdw>
                </a:effectLst>
              </a:endParaRPr>
            </a:p>
          </p:txBody>
        </p:sp>
        <p:sp>
          <p:nvSpPr>
            <p:cNvPr id="22" name="テキスト ボックス 21"/>
            <p:cNvSpPr txBox="1"/>
            <p:nvPr/>
          </p:nvSpPr>
          <p:spPr>
            <a:xfrm>
              <a:off x="1994571" y="2060848"/>
              <a:ext cx="2736303" cy="646331"/>
            </a:xfrm>
            <a:prstGeom prst="rect">
              <a:avLst/>
            </a:prstGeom>
            <a:noFill/>
          </p:spPr>
          <p:txBody>
            <a:bodyPr wrap="square" rtlCol="0">
              <a:spAutoFit/>
            </a:bodyPr>
            <a:lstStyle/>
            <a:p>
              <a:r>
                <a:rPr lang="en-US" altLang="ja-JP" dirty="0">
                  <a:solidFill>
                    <a:srgbClr val="FF0000"/>
                  </a:solidFill>
                  <a:effectLst>
                    <a:outerShdw blurRad="38100" dist="38100" dir="2700000" algn="tl">
                      <a:srgbClr val="000000">
                        <a:alpha val="43137"/>
                      </a:srgbClr>
                    </a:outerShdw>
                  </a:effectLst>
                </a:rPr>
                <a:t>Preventive maintenance or</a:t>
              </a:r>
            </a:p>
            <a:p>
              <a:r>
                <a:rPr lang="en-US" altLang="ja-JP" dirty="0">
                  <a:solidFill>
                    <a:srgbClr val="FF0000"/>
                  </a:solidFill>
                  <a:effectLst>
                    <a:outerShdw blurRad="38100" dist="38100" dir="2700000" algn="tl">
                      <a:srgbClr val="000000">
                        <a:alpha val="43137"/>
                      </a:srgbClr>
                    </a:outerShdw>
                  </a:effectLst>
                </a:rPr>
                <a:t>First aid measures</a:t>
              </a:r>
              <a:endParaRPr kumimoji="1" lang="ja-JP" altLang="en-US" dirty="0">
                <a:solidFill>
                  <a:srgbClr val="FF0000"/>
                </a:solidFill>
                <a:effectLst>
                  <a:outerShdw blurRad="38100" dist="38100" dir="2700000" algn="tl">
                    <a:srgbClr val="000000">
                      <a:alpha val="43137"/>
                    </a:srgbClr>
                  </a:outerShdw>
                </a:effectLst>
              </a:endParaRPr>
            </a:p>
          </p:txBody>
        </p:sp>
        <p:cxnSp>
          <p:nvCxnSpPr>
            <p:cNvPr id="23" name="直線コネクタ 22"/>
            <p:cNvCxnSpPr/>
            <p:nvPr/>
          </p:nvCxnSpPr>
          <p:spPr>
            <a:xfrm>
              <a:off x="2051720" y="2060848"/>
              <a:ext cx="2520280" cy="156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4572000" y="2060848"/>
              <a:ext cx="0" cy="453650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1453591" y="2708920"/>
              <a:ext cx="72228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6876256" y="2708920"/>
              <a:ext cx="0" cy="3888432"/>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rot="-10800000">
              <a:off x="1497722" y="2752908"/>
              <a:ext cx="553998" cy="3020418"/>
            </a:xfrm>
            <a:prstGeom prst="rect">
              <a:avLst/>
            </a:prstGeom>
            <a:solidFill>
              <a:schemeClr val="bg1">
                <a:alpha val="44000"/>
              </a:schemeClr>
            </a:solidFill>
          </p:spPr>
          <p:txBody>
            <a:bodyPr vert="eaVert" wrap="square" rtlCol="0">
              <a:spAutoFit/>
            </a:bodyPr>
            <a:lstStyle/>
            <a:p>
              <a:pPr algn="ctr"/>
              <a:r>
                <a:rPr lang="en-US" altLang="ja-JP" sz="2400" dirty="0">
                  <a:effectLst>
                    <a:outerShdw blurRad="38100" dist="38100" dir="2700000" algn="tl">
                      <a:srgbClr val="000000">
                        <a:alpha val="43137"/>
                      </a:srgbClr>
                    </a:outerShdw>
                  </a:effectLst>
                </a:rPr>
                <a:t>Surface course only</a:t>
              </a:r>
              <a:endParaRPr kumimoji="1" lang="ja-JP" altLang="en-US" sz="2400" dirty="0">
                <a:effectLst>
                  <a:outerShdw blurRad="38100" dist="38100" dir="2700000" algn="tl">
                    <a:srgbClr val="000000">
                      <a:alpha val="43137"/>
                    </a:srgbClr>
                  </a:outerShdw>
                </a:effectLst>
              </a:endParaRPr>
            </a:p>
          </p:txBody>
        </p:sp>
        <p:sp>
          <p:nvSpPr>
            <p:cNvPr id="36" name="テキスト ボックス 35"/>
            <p:cNvSpPr txBox="1"/>
            <p:nvPr/>
          </p:nvSpPr>
          <p:spPr>
            <a:xfrm rot="-10800000">
              <a:off x="1408491" y="5701318"/>
              <a:ext cx="677108" cy="896034"/>
            </a:xfrm>
            <a:prstGeom prst="rect">
              <a:avLst/>
            </a:prstGeom>
            <a:solidFill>
              <a:schemeClr val="bg1">
                <a:alpha val="45000"/>
              </a:schemeClr>
            </a:solidFill>
          </p:spPr>
          <p:txBody>
            <a:bodyPr vert="eaVert" wrap="square" rtlCol="0">
              <a:spAutoFit/>
            </a:bodyPr>
            <a:lstStyle/>
            <a:p>
              <a:pPr algn="ctr"/>
              <a:r>
                <a:rPr kumimoji="1" lang="en-US" altLang="ja-JP" sz="1600" dirty="0">
                  <a:effectLst>
                    <a:outerShdw blurRad="38100" dist="38100" dir="2700000" algn="tl">
                      <a:srgbClr val="000000">
                        <a:alpha val="43137"/>
                      </a:srgbClr>
                    </a:outerShdw>
                  </a:effectLst>
                </a:rPr>
                <a:t>Binder course</a:t>
              </a:r>
              <a:endParaRPr kumimoji="1" lang="ja-JP" altLang="en-US" sz="1600" dirty="0">
                <a:effectLst>
                  <a:outerShdw blurRad="38100" dist="38100" dir="2700000" algn="tl">
                    <a:srgbClr val="000000">
                      <a:alpha val="43137"/>
                    </a:srgbClr>
                  </a:outerShdw>
                </a:effectLst>
              </a:endParaRPr>
            </a:p>
          </p:txBody>
        </p:sp>
        <p:sp>
          <p:nvSpPr>
            <p:cNvPr id="37" name="テキスト ボックス 36"/>
            <p:cNvSpPr txBox="1"/>
            <p:nvPr/>
          </p:nvSpPr>
          <p:spPr>
            <a:xfrm>
              <a:off x="2195736" y="3645024"/>
              <a:ext cx="2160240" cy="323165"/>
            </a:xfrm>
            <a:prstGeom prst="rect">
              <a:avLst/>
            </a:prstGeom>
            <a:solidFill>
              <a:schemeClr val="bg1"/>
            </a:solidFill>
            <a:ln>
              <a:solidFill>
                <a:schemeClr val="tx1"/>
              </a:solidFill>
            </a:ln>
          </p:spPr>
          <p:txBody>
            <a:bodyPr wrap="square" rtlCol="0">
              <a:spAutoFit/>
            </a:bodyPr>
            <a:lstStyle/>
            <a:p>
              <a:r>
                <a:rPr lang="en-US" altLang="ja-JP" sz="1500" dirty="0">
                  <a:effectLst>
                    <a:outerShdw blurRad="38100" dist="38100" dir="2700000" algn="tl">
                      <a:srgbClr val="000000">
                        <a:alpha val="43137"/>
                      </a:srgbClr>
                    </a:outerShdw>
                  </a:effectLst>
                </a:rPr>
                <a:t>Sealing material injection</a:t>
              </a:r>
              <a:endParaRPr kumimoji="1" lang="ja-JP" altLang="en-US" sz="1500" dirty="0">
                <a:effectLst>
                  <a:outerShdw blurRad="38100" dist="38100" dir="2700000" algn="tl">
                    <a:srgbClr val="000000">
                      <a:alpha val="43137"/>
                    </a:srgbClr>
                  </a:outerShdw>
                </a:effectLst>
              </a:endParaRPr>
            </a:p>
          </p:txBody>
        </p:sp>
        <p:sp>
          <p:nvSpPr>
            <p:cNvPr id="39" name="テキスト ボックス 38"/>
            <p:cNvSpPr txBox="1"/>
            <p:nvPr/>
          </p:nvSpPr>
          <p:spPr>
            <a:xfrm>
              <a:off x="2195736" y="4024114"/>
              <a:ext cx="2160240" cy="400110"/>
            </a:xfrm>
            <a:prstGeom prst="rect">
              <a:avLst/>
            </a:prstGeom>
            <a:solidFill>
              <a:schemeClr val="bg1"/>
            </a:solidFill>
            <a:ln>
              <a:solidFill>
                <a:schemeClr val="tx1"/>
              </a:solidFill>
            </a:ln>
          </p:spPr>
          <p:txBody>
            <a:bodyPr wrap="square" rtlCol="0">
              <a:spAutoFit/>
            </a:bodyPr>
            <a:lstStyle/>
            <a:p>
              <a:pPr algn="ctr"/>
              <a:r>
                <a:rPr lang="en-US" altLang="ja-JP" sz="2000" dirty="0">
                  <a:effectLst>
                    <a:outerShdw blurRad="38100" dist="38100" dir="2700000" algn="tl">
                      <a:srgbClr val="000000">
                        <a:alpha val="43137"/>
                      </a:srgbClr>
                    </a:outerShdw>
                  </a:effectLst>
                </a:rPr>
                <a:t>Patching</a:t>
              </a:r>
              <a:endParaRPr kumimoji="1" lang="ja-JP" altLang="en-US" sz="2000" dirty="0">
                <a:effectLst>
                  <a:outerShdw blurRad="38100" dist="38100" dir="2700000" algn="tl">
                    <a:srgbClr val="000000">
                      <a:alpha val="43137"/>
                    </a:srgbClr>
                  </a:outerShdw>
                </a:effectLst>
              </a:endParaRPr>
            </a:p>
          </p:txBody>
        </p:sp>
        <p:sp>
          <p:nvSpPr>
            <p:cNvPr id="40" name="テキスト ボックス 39"/>
            <p:cNvSpPr txBox="1"/>
            <p:nvPr/>
          </p:nvSpPr>
          <p:spPr>
            <a:xfrm>
              <a:off x="2195736" y="4480545"/>
              <a:ext cx="2160240" cy="400110"/>
            </a:xfrm>
            <a:prstGeom prst="rect">
              <a:avLst/>
            </a:prstGeom>
            <a:solidFill>
              <a:schemeClr val="bg1"/>
            </a:solidFill>
            <a:ln>
              <a:solidFill>
                <a:schemeClr val="tx1"/>
              </a:solidFill>
            </a:ln>
          </p:spPr>
          <p:txBody>
            <a:bodyPr wrap="square" rtlCol="0">
              <a:spAutoFit/>
            </a:bodyPr>
            <a:lstStyle/>
            <a:p>
              <a:pPr algn="ctr"/>
              <a:r>
                <a:rPr lang="en-US" altLang="ja-JP" sz="2000" dirty="0">
                  <a:effectLst>
                    <a:outerShdw blurRad="38100" dist="38100" dir="2700000" algn="tl">
                      <a:srgbClr val="000000">
                        <a:alpha val="43137"/>
                      </a:srgbClr>
                    </a:outerShdw>
                  </a:effectLst>
                </a:rPr>
                <a:t>Rubbing the steps</a:t>
              </a:r>
              <a:endParaRPr kumimoji="1" lang="ja-JP" altLang="en-US" sz="2000" dirty="0">
                <a:effectLst>
                  <a:outerShdw blurRad="38100" dist="38100" dir="2700000" algn="tl">
                    <a:srgbClr val="000000">
                      <a:alpha val="43137"/>
                    </a:srgbClr>
                  </a:outerShdw>
                </a:effectLst>
              </a:endParaRPr>
            </a:p>
          </p:txBody>
        </p:sp>
        <p:sp>
          <p:nvSpPr>
            <p:cNvPr id="41" name="テキスト ボックス 40"/>
            <p:cNvSpPr txBox="1"/>
            <p:nvPr/>
          </p:nvSpPr>
          <p:spPr>
            <a:xfrm>
              <a:off x="3995936" y="4930780"/>
              <a:ext cx="3600400" cy="363736"/>
            </a:xfrm>
            <a:prstGeom prst="rect">
              <a:avLst/>
            </a:prstGeom>
            <a:solidFill>
              <a:schemeClr val="bg1"/>
            </a:solidFill>
            <a:ln>
              <a:solidFill>
                <a:schemeClr val="tx1"/>
              </a:solidFill>
            </a:ln>
          </p:spPr>
          <p:txBody>
            <a:bodyPr wrap="square" rtlCol="0">
              <a:spAutoFit/>
            </a:bodyPr>
            <a:lstStyle/>
            <a:p>
              <a:pPr algn="ctr"/>
              <a:r>
                <a:rPr lang="en-US" altLang="ja-JP" sz="2000" dirty="0">
                  <a:effectLst>
                    <a:outerShdw blurRad="38100" dist="38100" dir="2700000" algn="tl">
                      <a:srgbClr val="000000">
                        <a:alpha val="43137"/>
                      </a:srgbClr>
                    </a:outerShdw>
                  </a:effectLst>
                </a:rPr>
                <a:t>Overlay of wheel path</a:t>
              </a:r>
              <a:endParaRPr kumimoji="1" lang="ja-JP" altLang="en-US" sz="2000" dirty="0">
                <a:effectLst>
                  <a:outerShdw blurRad="38100" dist="38100" dir="2700000" algn="tl">
                    <a:srgbClr val="000000">
                      <a:alpha val="43137"/>
                    </a:srgbClr>
                  </a:outerShdw>
                </a:effectLst>
              </a:endParaRPr>
            </a:p>
          </p:txBody>
        </p:sp>
        <p:sp>
          <p:nvSpPr>
            <p:cNvPr id="42" name="テキスト ボックス 41"/>
            <p:cNvSpPr txBox="1"/>
            <p:nvPr/>
          </p:nvSpPr>
          <p:spPr>
            <a:xfrm>
              <a:off x="2195736" y="5362828"/>
              <a:ext cx="5400600" cy="363736"/>
            </a:xfrm>
            <a:prstGeom prst="rect">
              <a:avLst/>
            </a:prstGeom>
            <a:solidFill>
              <a:schemeClr val="bg1"/>
            </a:solidFill>
            <a:ln>
              <a:solidFill>
                <a:schemeClr val="tx1"/>
              </a:solidFill>
            </a:ln>
          </p:spPr>
          <p:txBody>
            <a:bodyPr wrap="square" rtlCol="0">
              <a:spAutoFit/>
            </a:bodyPr>
            <a:lstStyle/>
            <a:p>
              <a:pPr algn="ctr"/>
              <a:r>
                <a:rPr kumimoji="1" lang="en-US" altLang="ja-JP" sz="2000" dirty="0">
                  <a:effectLst>
                    <a:outerShdw blurRad="38100" dist="38100" dir="2700000" algn="tl">
                      <a:srgbClr val="000000">
                        <a:alpha val="43137"/>
                      </a:srgbClr>
                    </a:outerShdw>
                  </a:effectLst>
                </a:rPr>
                <a:t>Thin overlay </a:t>
              </a:r>
              <a:r>
                <a:rPr kumimoji="1" lang="ja-JP" altLang="en-US" sz="2000" dirty="0">
                  <a:effectLst>
                    <a:outerShdw blurRad="38100" dist="38100" dir="2700000" algn="tl">
                      <a:srgbClr val="000000">
                        <a:alpha val="43137"/>
                      </a:srgbClr>
                    </a:outerShdw>
                  </a:effectLst>
                </a:rPr>
                <a:t>・ </a:t>
              </a:r>
              <a:r>
                <a:rPr kumimoji="1" lang="en-US" altLang="ja-JP" sz="2000" dirty="0">
                  <a:effectLst>
                    <a:outerShdw blurRad="38100" dist="38100" dir="2700000" algn="tl">
                      <a:srgbClr val="000000">
                        <a:alpha val="43137"/>
                      </a:srgbClr>
                    </a:outerShdw>
                  </a:effectLst>
                </a:rPr>
                <a:t>Overlay</a:t>
              </a:r>
              <a:endParaRPr kumimoji="1" lang="ja-JP" altLang="en-US" sz="2000" dirty="0">
                <a:effectLst>
                  <a:outerShdw blurRad="38100" dist="38100" dir="2700000" algn="tl">
                    <a:srgbClr val="000000">
                      <a:alpha val="43137"/>
                    </a:srgbClr>
                  </a:outerShdw>
                </a:effectLst>
              </a:endParaRPr>
            </a:p>
          </p:txBody>
        </p:sp>
        <p:cxnSp>
          <p:nvCxnSpPr>
            <p:cNvPr id="43" name="直線コネクタ 42"/>
            <p:cNvCxnSpPr/>
            <p:nvPr/>
          </p:nvCxnSpPr>
          <p:spPr>
            <a:xfrm>
              <a:off x="1453591" y="5805264"/>
              <a:ext cx="7222865" cy="0"/>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6876256" y="1700808"/>
              <a:ext cx="0" cy="1008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テキスト ボックス 57"/>
            <p:cNvSpPr txBox="1"/>
            <p:nvPr/>
          </p:nvSpPr>
          <p:spPr>
            <a:xfrm>
              <a:off x="3995936" y="5949280"/>
              <a:ext cx="4392488" cy="400110"/>
            </a:xfrm>
            <a:prstGeom prst="rect">
              <a:avLst/>
            </a:prstGeom>
            <a:solidFill>
              <a:schemeClr val="bg1"/>
            </a:solidFill>
            <a:ln>
              <a:solidFill>
                <a:schemeClr val="tx1"/>
              </a:solidFill>
            </a:ln>
          </p:spPr>
          <p:txBody>
            <a:bodyPr wrap="square" rtlCol="0">
              <a:spAutoFit/>
            </a:bodyPr>
            <a:lstStyle/>
            <a:p>
              <a:pPr algn="ctr"/>
              <a:r>
                <a:rPr lang="en-US" altLang="ja-JP" sz="2000" dirty="0">
                  <a:effectLst>
                    <a:outerShdw blurRad="38100" dist="38100" dir="2700000" algn="tl">
                      <a:srgbClr val="000000">
                        <a:alpha val="43137"/>
                      </a:srgbClr>
                    </a:outerShdw>
                  </a:effectLst>
                </a:rPr>
                <a:t>Replacement of surface and binder layers</a:t>
              </a:r>
              <a:endParaRPr kumimoji="1" lang="ja-JP" altLang="en-US" sz="2000" dirty="0">
                <a:effectLst>
                  <a:outerShdw blurRad="38100" dist="38100" dir="2700000" algn="tl">
                    <a:srgbClr val="000000">
                      <a:alpha val="43137"/>
                    </a:srgbClr>
                  </a:outerShdw>
                </a:effectLst>
              </a:endParaRPr>
            </a:p>
          </p:txBody>
        </p:sp>
        <p:sp>
          <p:nvSpPr>
            <p:cNvPr id="2" name="テキスト ボックス 1"/>
            <p:cNvSpPr txBox="1"/>
            <p:nvPr/>
          </p:nvSpPr>
          <p:spPr>
            <a:xfrm rot="-10800000">
              <a:off x="899592" y="1327592"/>
              <a:ext cx="553998" cy="5269760"/>
            </a:xfrm>
            <a:prstGeom prst="rect">
              <a:avLst/>
            </a:prstGeom>
            <a:solidFill>
              <a:srgbClr val="00B050">
                <a:alpha val="46000"/>
              </a:srgbClr>
            </a:solidFill>
            <a:ln w="15875">
              <a:solidFill>
                <a:srgbClr val="002060"/>
              </a:solidFill>
            </a:ln>
          </p:spPr>
          <p:txBody>
            <a:bodyPr vert="eaVert" wrap="square" rtlCol="0">
              <a:spAutoFit/>
            </a:bodyPr>
            <a:lstStyle/>
            <a:p>
              <a:pPr algn="dist"/>
              <a:r>
                <a:rPr lang="en-US" altLang="ja-JP" sz="2400" dirty="0"/>
                <a:t>Depth range covered by countermeasures</a:t>
              </a:r>
              <a:endParaRPr kumimoji="1" lang="ja-JP" altLang="en-US" sz="2400" dirty="0"/>
            </a:p>
          </p:txBody>
        </p:sp>
        <p:sp>
          <p:nvSpPr>
            <p:cNvPr id="44" name="テキスト ボックス 43"/>
            <p:cNvSpPr txBox="1"/>
            <p:nvPr/>
          </p:nvSpPr>
          <p:spPr>
            <a:xfrm>
              <a:off x="2195736" y="3212976"/>
              <a:ext cx="2160240" cy="400110"/>
            </a:xfrm>
            <a:prstGeom prst="rect">
              <a:avLst/>
            </a:prstGeom>
            <a:solidFill>
              <a:schemeClr val="bg1"/>
            </a:solidFill>
            <a:ln>
              <a:solidFill>
                <a:schemeClr val="tx1"/>
              </a:solidFill>
            </a:ln>
          </p:spPr>
          <p:txBody>
            <a:bodyPr wrap="square" rtlCol="0">
              <a:spAutoFit/>
            </a:bodyPr>
            <a:lstStyle/>
            <a:p>
              <a:pPr algn="ctr"/>
              <a:r>
                <a:rPr lang="en-US" altLang="ja-JP" sz="2000" dirty="0">
                  <a:effectLst>
                    <a:outerShdw blurRad="38100" dist="38100" dir="2700000" algn="tl">
                      <a:srgbClr val="000000">
                        <a:alpha val="43137"/>
                      </a:srgbClr>
                    </a:outerShdw>
                  </a:effectLst>
                </a:rPr>
                <a:t>Surface treatment</a:t>
              </a:r>
              <a:endParaRPr kumimoji="1" lang="ja-JP" altLang="en-US" sz="2000" dirty="0">
                <a:effectLst>
                  <a:outerShdw blurRad="38100" dist="38100" dir="2700000" algn="tl">
                    <a:srgbClr val="000000">
                      <a:alpha val="43137"/>
                    </a:srgbClr>
                  </a:outerShdw>
                </a:effectLst>
              </a:endParaRPr>
            </a:p>
          </p:txBody>
        </p:sp>
        <p:sp>
          <p:nvSpPr>
            <p:cNvPr id="67" name="円/楕円 66"/>
            <p:cNvSpPr/>
            <p:nvPr/>
          </p:nvSpPr>
          <p:spPr>
            <a:xfrm>
              <a:off x="2123728" y="2780928"/>
              <a:ext cx="2304256" cy="2232248"/>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直線コネクタ 44"/>
            <p:cNvCxnSpPr/>
            <p:nvPr/>
          </p:nvCxnSpPr>
          <p:spPr>
            <a:xfrm>
              <a:off x="8676456" y="1327592"/>
              <a:ext cx="0" cy="52697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1408491" y="6597352"/>
              <a:ext cx="722286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a:off x="6876255" y="1704256"/>
              <a:ext cx="1836657" cy="1015663"/>
            </a:xfrm>
            <a:prstGeom prst="rect">
              <a:avLst/>
            </a:prstGeom>
            <a:noFill/>
          </p:spPr>
          <p:txBody>
            <a:bodyPr wrap="square" rtlCol="0">
              <a:spAutoFit/>
            </a:bodyPr>
            <a:lstStyle/>
            <a:p>
              <a:r>
                <a:rPr lang="en-US" altLang="ja-JP" sz="2000" dirty="0">
                  <a:solidFill>
                    <a:srgbClr val="FF0000"/>
                  </a:solidFill>
                  <a:effectLst>
                    <a:outerShdw blurRad="38100" dist="38100" dir="2700000" algn="tl">
                      <a:srgbClr val="000000">
                        <a:alpha val="43137"/>
                      </a:srgbClr>
                    </a:outerShdw>
                  </a:effectLst>
                </a:rPr>
                <a:t>Method of the pavement structure</a:t>
              </a:r>
              <a:endParaRPr kumimoji="1" lang="ja-JP" altLang="en-US" sz="2000" dirty="0">
                <a:solidFill>
                  <a:srgbClr val="FF0000"/>
                </a:solidFill>
                <a:effectLst>
                  <a:outerShdw blurRad="38100" dist="38100" dir="2700000" algn="tl">
                    <a:srgbClr val="000000">
                      <a:alpha val="43137"/>
                    </a:srgbClr>
                  </a:outerShdw>
                </a:effectLst>
              </a:endParaRPr>
            </a:p>
          </p:txBody>
        </p:sp>
      </p:grpSp>
      <p:sp>
        <p:nvSpPr>
          <p:cNvPr id="3" name="スライド番号プレースホルダー 2">
            <a:extLst>
              <a:ext uri="{FF2B5EF4-FFF2-40B4-BE49-F238E27FC236}">
                <a16:creationId xmlns:a16="http://schemas.microsoft.com/office/drawing/2014/main" id="{E4FCEEBB-0713-482E-8496-C53CD1276AD0}"/>
              </a:ext>
            </a:extLst>
          </p:cNvPr>
          <p:cNvSpPr>
            <a:spLocks noGrp="1"/>
          </p:cNvSpPr>
          <p:nvPr>
            <p:ph type="sldNum" sz="quarter" idx="12"/>
          </p:nvPr>
        </p:nvSpPr>
        <p:spPr>
          <a:xfrm>
            <a:off x="7059488" y="6248400"/>
            <a:ext cx="1905000" cy="457200"/>
          </a:xfrm>
        </p:spPr>
        <p:txBody>
          <a:bodyPr/>
          <a:lstStyle/>
          <a:p>
            <a:pPr>
              <a:defRPr/>
            </a:pPr>
            <a:fld id="{8598D169-7ED9-4CF2-8158-CBE4CAA14149}" type="slidenum">
              <a:rPr lang="en-US" altLang="ja-JP" smtClean="0">
                <a:effectLst>
                  <a:outerShdw blurRad="38100" dist="38100" dir="2700000" algn="tl">
                    <a:srgbClr val="000000">
                      <a:alpha val="43137"/>
                    </a:srgbClr>
                  </a:outerShdw>
                </a:effectLst>
              </a:rPr>
              <a:pPr>
                <a:defRPr/>
              </a:pPr>
              <a:t>9</a:t>
            </a:fld>
            <a:endParaRPr lang="en-US" altLang="ja-JP" dirty="0">
              <a:effectLst>
                <a:outerShdw blurRad="38100" dist="38100" dir="2700000" algn="tl">
                  <a:srgbClr val="000000">
                    <a:alpha val="43137"/>
                  </a:srgbClr>
                </a:outerShdw>
              </a:effectLst>
            </a:endParaRPr>
          </a:p>
        </p:txBody>
      </p:sp>
      <p:pic>
        <p:nvPicPr>
          <p:cNvPr id="38" name="Picture 4">
            <a:extLst>
              <a:ext uri="{FF2B5EF4-FFF2-40B4-BE49-F238E27FC236}">
                <a16:creationId xmlns:a16="http://schemas.microsoft.com/office/drawing/2014/main" id="{23238920-1327-48E9-BF72-5875527665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794" y="6335022"/>
            <a:ext cx="1151911" cy="47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9419091"/>
      </p:ext>
    </p:extLst>
  </p:cSld>
  <p:clrMapOvr>
    <a:masterClrMapping/>
  </p:clrMapOvr>
  <p:transition>
    <p:fade/>
  </p:transition>
</p:sld>
</file>

<file path=ppt/theme/theme1.xml><?xml version="1.0" encoding="utf-8"?>
<a:theme xmlns:a="http://schemas.openxmlformats.org/drawingml/2006/main" name="mtfuji2">
  <a:themeElements>
    <a:clrScheme name="mtfuji2 2">
      <a:dk1>
        <a:srgbClr val="2E2E48"/>
      </a:dk1>
      <a:lt1>
        <a:srgbClr val="B9CCE9"/>
      </a:lt1>
      <a:dk2>
        <a:srgbClr val="1451AA"/>
      </a:dk2>
      <a:lt2>
        <a:srgbClr val="C0D7D8"/>
      </a:lt2>
      <a:accent1>
        <a:srgbClr val="D6D5B2"/>
      </a:accent1>
      <a:accent2>
        <a:srgbClr val="FFFFE9"/>
      </a:accent2>
      <a:accent3>
        <a:srgbClr val="D9E2F2"/>
      </a:accent3>
      <a:accent4>
        <a:srgbClr val="26263C"/>
      </a:accent4>
      <a:accent5>
        <a:srgbClr val="E8E7D5"/>
      </a:accent5>
      <a:accent6>
        <a:srgbClr val="E7E7D3"/>
      </a:accent6>
      <a:hlink>
        <a:srgbClr val="6B94D1"/>
      </a:hlink>
      <a:folHlink>
        <a:srgbClr val="FFFFFF"/>
      </a:folHlink>
    </a:clrScheme>
    <a:fontScheme name="mtfuji2">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tfuji2 1">
        <a:dk1>
          <a:srgbClr val="1C357C"/>
        </a:dk1>
        <a:lt1>
          <a:srgbClr val="FFFFFF"/>
        </a:lt1>
        <a:dk2>
          <a:srgbClr val="224094"/>
        </a:dk2>
        <a:lt2>
          <a:srgbClr val="FFFFCC"/>
        </a:lt2>
        <a:accent1>
          <a:srgbClr val="86864C"/>
        </a:accent1>
        <a:accent2>
          <a:srgbClr val="809AE2"/>
        </a:accent2>
        <a:accent3>
          <a:srgbClr val="ABAFC8"/>
        </a:accent3>
        <a:accent4>
          <a:srgbClr val="DADADA"/>
        </a:accent4>
        <a:accent5>
          <a:srgbClr val="C3C3B2"/>
        </a:accent5>
        <a:accent6>
          <a:srgbClr val="738BCD"/>
        </a:accent6>
        <a:hlink>
          <a:srgbClr val="000000"/>
        </a:hlink>
        <a:folHlink>
          <a:srgbClr val="2E57CA"/>
        </a:folHlink>
      </a:clrScheme>
      <a:clrMap bg1="dk2" tx1="lt1" bg2="dk1" tx2="lt2" accent1="accent1" accent2="accent2" accent3="accent3" accent4="accent4" accent5="accent5" accent6="accent6" hlink="hlink" folHlink="folHlink"/>
    </a:extraClrScheme>
    <a:extraClrScheme>
      <a:clrScheme name="mtfuji2 2">
        <a:dk1>
          <a:srgbClr val="2E2E48"/>
        </a:dk1>
        <a:lt1>
          <a:srgbClr val="B9CCE9"/>
        </a:lt1>
        <a:dk2>
          <a:srgbClr val="1451AA"/>
        </a:dk2>
        <a:lt2>
          <a:srgbClr val="C0D7D8"/>
        </a:lt2>
        <a:accent1>
          <a:srgbClr val="D6D5B2"/>
        </a:accent1>
        <a:accent2>
          <a:srgbClr val="FFFFE9"/>
        </a:accent2>
        <a:accent3>
          <a:srgbClr val="D9E2F2"/>
        </a:accent3>
        <a:accent4>
          <a:srgbClr val="26263C"/>
        </a:accent4>
        <a:accent5>
          <a:srgbClr val="E8E7D5"/>
        </a:accent5>
        <a:accent6>
          <a:srgbClr val="E7E7D3"/>
        </a:accent6>
        <a:hlink>
          <a:srgbClr val="6B94D1"/>
        </a:hlink>
        <a:folHlink>
          <a:srgbClr val="FFFFFF"/>
        </a:folHlink>
      </a:clrScheme>
      <a:clrMap bg1="lt1" tx1="dk1" bg2="lt2" tx2="dk2" accent1="accent1" accent2="accent2" accent3="accent3" accent4="accent4" accent5="accent5" accent6="accent6" hlink="hlink" folHlink="folHlink"/>
    </a:extraClrScheme>
    <a:extraClrScheme>
      <a:clrScheme name="mtfuji2 3">
        <a:dk1>
          <a:srgbClr val="000000"/>
        </a:dk1>
        <a:lt1>
          <a:srgbClr val="FFFFFF"/>
        </a:lt1>
        <a:dk2>
          <a:srgbClr val="000000"/>
        </a:dk2>
        <a:lt2>
          <a:srgbClr val="DDDDDD"/>
        </a:lt2>
        <a:accent1>
          <a:srgbClr val="EAEAEA"/>
        </a:accent1>
        <a:accent2>
          <a:srgbClr val="F8F8F8"/>
        </a:accent2>
        <a:accent3>
          <a:srgbClr val="FFFFFF"/>
        </a:accent3>
        <a:accent4>
          <a:srgbClr val="000000"/>
        </a:accent4>
        <a:accent5>
          <a:srgbClr val="F3F3F3"/>
        </a:accent5>
        <a:accent6>
          <a:srgbClr val="E1E1E1"/>
        </a:accent6>
        <a:hlink>
          <a:srgbClr val="808080"/>
        </a:hlink>
        <a:folHlink>
          <a:srgbClr val="F8F8F8"/>
        </a:folHlink>
      </a:clrScheme>
      <a:clrMap bg1="lt1" tx1="dk1" bg2="lt2" tx2="dk2" accent1="accent1" accent2="accent2" accent3="accent3" accent4="accent4" accent5="accent5" accent6="accent6" hlink="hlink" folHlink="folHlink"/>
    </a:extraClrScheme>
    <a:extraClrScheme>
      <a:clrScheme name="mtfuji2 4">
        <a:dk1>
          <a:srgbClr val="000000"/>
        </a:dk1>
        <a:lt1>
          <a:srgbClr val="9CB8E0"/>
        </a:lt1>
        <a:dk2>
          <a:srgbClr val="000000"/>
        </a:dk2>
        <a:lt2>
          <a:srgbClr val="AAC9CA"/>
        </a:lt2>
        <a:accent1>
          <a:srgbClr val="D6D5B2"/>
        </a:accent1>
        <a:accent2>
          <a:srgbClr val="E8E7CE"/>
        </a:accent2>
        <a:accent3>
          <a:srgbClr val="CBD8ED"/>
        </a:accent3>
        <a:accent4>
          <a:srgbClr val="000000"/>
        </a:accent4>
        <a:accent5>
          <a:srgbClr val="E8E7D5"/>
        </a:accent5>
        <a:accent6>
          <a:srgbClr val="D2D1BA"/>
        </a:accent6>
        <a:hlink>
          <a:srgbClr val="4579C5"/>
        </a:hlink>
        <a:folHlink>
          <a:srgbClr val="C4F2F6"/>
        </a:folHlink>
      </a:clrScheme>
      <a:clrMap bg1="lt1" tx1="dk1" bg2="lt2" tx2="dk2" accent1="accent1" accent2="accent2" accent3="accent3" accent4="accent4" accent5="accent5" accent6="accent6" hlink="hlink" folHlink="folHlink"/>
    </a:extraClrScheme>
    <a:extraClrScheme>
      <a:clrScheme name="mtfuji2 5">
        <a:dk1>
          <a:srgbClr val="000000"/>
        </a:dk1>
        <a:lt1>
          <a:srgbClr val="6892D0"/>
        </a:lt1>
        <a:dk2>
          <a:srgbClr val="000000"/>
        </a:dk2>
        <a:lt2>
          <a:srgbClr val="7590B3"/>
        </a:lt2>
        <a:accent1>
          <a:srgbClr val="BEBB94"/>
        </a:accent1>
        <a:accent2>
          <a:srgbClr val="DDDDDD"/>
        </a:accent2>
        <a:accent3>
          <a:srgbClr val="B9C7E4"/>
        </a:accent3>
        <a:accent4>
          <a:srgbClr val="000000"/>
        </a:accent4>
        <a:accent5>
          <a:srgbClr val="DBDAC8"/>
        </a:accent5>
        <a:accent6>
          <a:srgbClr val="C8C8C8"/>
        </a:accent6>
        <a:hlink>
          <a:srgbClr val="363199"/>
        </a:hlink>
        <a:folHlink>
          <a:srgbClr val="91D6DD"/>
        </a:folHlink>
      </a:clrScheme>
      <a:clrMap bg1="lt1" tx1="dk1" bg2="lt2" tx2="dk2" accent1="accent1" accent2="accent2" accent3="accent3" accent4="accent4" accent5="accent5" accent6="accent6" hlink="hlink" folHlink="folHlink"/>
    </a:extraClrScheme>
    <a:extraClrScheme>
      <a:clrScheme name="mtfuji2 6">
        <a:dk1>
          <a:srgbClr val="456697"/>
        </a:dk1>
        <a:lt1>
          <a:srgbClr val="FFFFFF"/>
        </a:lt1>
        <a:dk2>
          <a:srgbClr val="386AB4"/>
        </a:dk2>
        <a:lt2>
          <a:srgbClr val="FFFFCC"/>
        </a:lt2>
        <a:accent1>
          <a:srgbClr val="8A8F5D"/>
        </a:accent1>
        <a:accent2>
          <a:srgbClr val="97ACBF"/>
        </a:accent2>
        <a:accent3>
          <a:srgbClr val="AEB9D6"/>
        </a:accent3>
        <a:accent4>
          <a:srgbClr val="DADADA"/>
        </a:accent4>
        <a:accent5>
          <a:srgbClr val="C4C6B6"/>
        </a:accent5>
        <a:accent6>
          <a:srgbClr val="889BAD"/>
        </a:accent6>
        <a:hlink>
          <a:srgbClr val="1B265F"/>
        </a:hlink>
        <a:folHlink>
          <a:srgbClr val="24A9DE"/>
        </a:folHlink>
      </a:clrScheme>
      <a:clrMap bg1="dk2" tx1="lt1" bg2="dk1" tx2="lt2" accent1="accent1" accent2="accent2" accent3="accent3" accent4="accent4" accent5="accent5" accent6="accent6" hlink="hlink" folHlink="folHlink"/>
    </a:extraClrScheme>
    <a:extraClrScheme>
      <a:clrScheme name="mtfuji2 7">
        <a:dk1>
          <a:srgbClr val="2545A1"/>
        </a:dk1>
        <a:lt1>
          <a:srgbClr val="FFFFFF"/>
        </a:lt1>
        <a:dk2>
          <a:srgbClr val="2C53C0"/>
        </a:dk2>
        <a:lt2>
          <a:srgbClr val="FFCC00"/>
        </a:lt2>
        <a:accent1>
          <a:srgbClr val="D28E34"/>
        </a:accent1>
        <a:accent2>
          <a:srgbClr val="AF96C0"/>
        </a:accent2>
        <a:accent3>
          <a:srgbClr val="ACB3DC"/>
        </a:accent3>
        <a:accent4>
          <a:srgbClr val="DADADA"/>
        </a:accent4>
        <a:accent5>
          <a:srgbClr val="E5C6AE"/>
        </a:accent5>
        <a:accent6>
          <a:srgbClr val="9E87AE"/>
        </a:accent6>
        <a:hlink>
          <a:srgbClr val="14265A"/>
        </a:hlink>
        <a:folHlink>
          <a:srgbClr val="C141A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MTFUJI2</Template>
  <TotalTime>11318</TotalTime>
  <Words>3631</Words>
  <Application>Microsoft Office PowerPoint</Application>
  <PresentationFormat>画面に合わせる (4:3)</PresentationFormat>
  <Paragraphs>585</Paragraphs>
  <Slides>34</Slides>
  <Notes>34</Notes>
  <HiddenSlides>0</HiddenSlides>
  <MMClips>0</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2</vt:i4>
      </vt:variant>
      <vt:variant>
        <vt:lpstr>スライド タイトル</vt:lpstr>
      </vt:variant>
      <vt:variant>
        <vt:i4>34</vt:i4>
      </vt:variant>
    </vt:vector>
  </HeadingPairs>
  <TitlesOfParts>
    <vt:vector size="43" baseType="lpstr">
      <vt:lpstr>ＤＦ太丸ゴシック体N</vt:lpstr>
      <vt:lpstr>ＭＳ Ｐゴシック</vt:lpstr>
      <vt:lpstr>Arial</vt:lpstr>
      <vt:lpstr>Century</vt:lpstr>
      <vt:lpstr>Times New Roman</vt:lpstr>
      <vt:lpstr>Wingdings</vt:lpstr>
      <vt:lpstr>mtfuji2</vt:lpstr>
      <vt:lpstr>ワークシート</vt:lpstr>
      <vt:lpstr>ビットマップ イメージ</vt:lpstr>
      <vt:lpstr>JICA,　Road Infrastructure Seminar （28, JAN, 2020)</vt:lpstr>
      <vt:lpstr>TOA ROAD CORPRATION, LTD.</vt:lpstr>
      <vt:lpstr>PowerPoint プレゼンテーション</vt:lpstr>
      <vt:lpstr>Company Profile</vt:lpstr>
      <vt:lpstr>PowerPoint プレゼンテーション</vt:lpstr>
      <vt:lpstr>ROAD CONSTRUCTION</vt:lpstr>
      <vt:lpstr>ASPHALT PRODUCTS</vt:lpstr>
      <vt:lpstr>Cold type repair materials of TOA</vt:lpstr>
      <vt:lpstr>Selection of repair method for asphalt pavement</vt:lpstr>
      <vt:lpstr>Five repair material capable construction at room temperature with excellent portability  </vt:lpstr>
      <vt:lpstr>Room temperature repair material corresponding to sealing material injection method; RC maintenance</vt:lpstr>
      <vt:lpstr>RC maintenance easy to inject</vt:lpstr>
      <vt:lpstr>Features of RC maintenance  (compared to hot type)</vt:lpstr>
      <vt:lpstr>Five repair material capable construction at room temperature with excellent portability  </vt:lpstr>
      <vt:lpstr>High strength cold repair material corresponding to patching; Cold par mix</vt:lpstr>
      <vt:lpstr>Features of cold permix</vt:lpstr>
      <vt:lpstr>Example of Cold Per Mix characteristics (plastic deformation resistance)</vt:lpstr>
      <vt:lpstr>PowerPoint プレゼンテーション</vt:lpstr>
      <vt:lpstr>PowerPoint プレゼンテーション</vt:lpstr>
      <vt:lpstr>Five repair material capable construction at room temperature with excellent portability  </vt:lpstr>
      <vt:lpstr>Emergency repair material for potholes  TOKE pack</vt:lpstr>
      <vt:lpstr>Emergency repair material for potholes  TOKE pack</vt:lpstr>
      <vt:lpstr>Features of TOKE ・ Pack</vt:lpstr>
      <vt:lpstr>Five repair material capable construction at room temperature with excellent portability  </vt:lpstr>
      <vt:lpstr>Repair material for leveling of steps : Patch Good</vt:lpstr>
      <vt:lpstr>Repair procedure of "Patch Good"</vt:lpstr>
      <vt:lpstr>Typical mixture properties of Patch Good</vt:lpstr>
      <vt:lpstr>PowerPoint プレゼンテーション</vt:lpstr>
      <vt:lpstr>Five repair material capable construction at room temperature with excellent portability  </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東亜道路工業株式会社</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Pours Asphalt Mixture in Japan</dc:title>
  <dc:creator>MURAYAMA</dc:creator>
  <cp:lastModifiedBy>阿部長門</cp:lastModifiedBy>
  <cp:revision>347</cp:revision>
  <cp:lastPrinted>2019-10-18T00:05:20Z</cp:lastPrinted>
  <dcterms:created xsi:type="dcterms:W3CDTF">2005-11-10T00:34:34Z</dcterms:created>
  <dcterms:modified xsi:type="dcterms:W3CDTF">2020-01-14T06:10:37Z</dcterms:modified>
</cp:coreProperties>
</file>