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90" r:id="rId2"/>
    <p:sldId id="425" r:id="rId3"/>
    <p:sldId id="427" r:id="rId4"/>
    <p:sldId id="428" r:id="rId5"/>
    <p:sldId id="429" r:id="rId6"/>
    <p:sldId id="426" r:id="rId7"/>
    <p:sldId id="420" r:id="rId8"/>
    <p:sldId id="379" r:id="rId9"/>
    <p:sldId id="387" r:id="rId10"/>
    <p:sldId id="421" r:id="rId11"/>
    <p:sldId id="422" r:id="rId12"/>
    <p:sldId id="410" r:id="rId13"/>
    <p:sldId id="400" r:id="rId14"/>
    <p:sldId id="332" r:id="rId15"/>
    <p:sldId id="298" r:id="rId16"/>
    <p:sldId id="378" r:id="rId17"/>
    <p:sldId id="419" r:id="rId18"/>
    <p:sldId id="390" r:id="rId19"/>
    <p:sldId id="408" r:id="rId20"/>
    <p:sldId id="395" r:id="rId21"/>
    <p:sldId id="423" r:id="rId22"/>
    <p:sldId id="418" r:id="rId23"/>
    <p:sldId id="376" r:id="rId24"/>
  </p:sldIdLst>
  <p:sldSz cx="9144000" cy="6858000" type="screen4x3"/>
  <p:notesSz cx="6802438" cy="99345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989" userDrawn="1">
          <p15:clr>
            <a:srgbClr val="A4A3A4"/>
          </p15:clr>
        </p15:guide>
        <p15:guide id="3" orient="horz" pos="37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D287F"/>
    <a:srgbClr val="E6E6E6"/>
    <a:srgbClr val="FFE56F"/>
    <a:srgbClr val="FFB85C"/>
    <a:srgbClr val="FF9D34"/>
    <a:srgbClr val="EC7835"/>
    <a:srgbClr val="9F0303"/>
    <a:srgbClr val="2C71B5"/>
    <a:srgbClr val="1D8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73" autoAdjust="0"/>
    <p:restoredTop sz="96233" autoAdjust="0"/>
  </p:normalViewPr>
  <p:slideViewPr>
    <p:cSldViewPr snapToGrid="0">
      <p:cViewPr varScale="1">
        <p:scale>
          <a:sx n="133" d="100"/>
          <a:sy n="133" d="100"/>
        </p:scale>
        <p:origin x="1724" y="88"/>
      </p:cViewPr>
      <p:guideLst>
        <p:guide pos="4989"/>
        <p:guide orient="horz" pos="37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80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user1\Desktop\&#30740;&#31350;\&#22823;&#38442;&#24066;&#19979;&#27700;&#36947;\&#25171;&#21512;&#12379;&#36039;&#26009;\&#31532;6&#22238;\Book3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Book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94777352884292"/>
          <c:y val="5.0941655548870347E-2"/>
          <c:w val="0.80567149996810061"/>
          <c:h val="0.70423805111801008"/>
        </c:manualLayout>
      </c:layout>
      <c:scatterChart>
        <c:scatterStyle val="smoothMarker"/>
        <c:varyColors val="0"/>
        <c:ser>
          <c:idx val="0"/>
          <c:order val="0"/>
          <c:tx>
            <c:v>Benchmark</c:v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solidFill>
                <a:srgbClr val="002060"/>
              </a:solidFill>
              <a:ln w="28575">
                <a:solidFill>
                  <a:srgbClr val="0070C0"/>
                </a:solidFill>
                <a:prstDash val="solid"/>
              </a:ln>
            </c:spPr>
          </c:marker>
          <c:xVal>
            <c:numRef>
              <c:f>'[Microsoft PowerPoint 内のグラフ]交通量'!$A$4:$G$4</c:f>
              <c:numCache>
                <c:formatCode>General</c:formatCode>
                <c:ptCount val="7"/>
                <c:pt idx="0">
                  <c:v>0</c:v>
                </c:pt>
                <c:pt idx="1">
                  <c:v>3.2530904359141184</c:v>
                </c:pt>
                <c:pt idx="2">
                  <c:v>7.1978636114565244</c:v>
                </c:pt>
                <c:pt idx="3">
                  <c:v>13.299144880523029</c:v>
                </c:pt>
                <c:pt idx="4">
                  <c:v>22.97032476446887</c:v>
                </c:pt>
                <c:pt idx="5">
                  <c:v>34.517668875323373</c:v>
                </c:pt>
                <c:pt idx="6">
                  <c:v>39.410036781389913</c:v>
                </c:pt>
              </c:numCache>
            </c:numRef>
          </c:xVal>
          <c:yVal>
            <c:numRef>
              <c:f>'[Microsoft PowerPoint 内のグラフ]交通量'!$A$5:$G$5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877-44ED-A2FE-17018D637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228480"/>
        <c:axId val="195892288"/>
      </c:scatterChart>
      <c:valAx>
        <c:axId val="43228480"/>
        <c:scaling>
          <c:orientation val="minMax"/>
          <c:max val="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+mn-lt"/>
                    <a:ea typeface="ＭＳ Ｐゴシック"/>
                    <a:cs typeface="Andalus" panose="02020603050405020304" pitchFamily="18" charset="-78"/>
                  </a:defRPr>
                </a:pPr>
                <a:r>
                  <a:rPr lang="ja-JP" altLang="en-US" sz="2000" dirty="0">
                    <a:latin typeface="+mn-lt"/>
                    <a:cs typeface="Andalus" panose="02020603050405020304" pitchFamily="18" charset="-78"/>
                  </a:rPr>
                  <a:t>経年（年）</a:t>
                </a:r>
              </a:p>
            </c:rich>
          </c:tx>
          <c:layout>
            <c:manualLayout>
              <c:xMode val="edge"/>
              <c:yMode val="edge"/>
              <c:x val="0.81400257851745661"/>
              <c:y val="0.8824030445418917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chemeClr val="tx1"/>
                </a:solidFill>
                <a:latin typeface="+mn-lt"/>
                <a:ea typeface="+mj-ea"/>
                <a:cs typeface="ＭＳ Ｐゴシック"/>
              </a:defRPr>
            </a:pPr>
            <a:endParaRPr lang="ja-JP"/>
          </a:p>
        </c:txPr>
        <c:crossAx val="195892288"/>
        <c:crosses val="max"/>
        <c:crossBetween val="midCat"/>
        <c:majorUnit val="10"/>
      </c:valAx>
      <c:valAx>
        <c:axId val="195892288"/>
        <c:scaling>
          <c:orientation val="maxMin"/>
          <c:max val="7"/>
          <c:min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2000" b="0" i="0" u="none" strike="noStrike" baseline="0">
                    <a:solidFill>
                      <a:srgbClr val="000000"/>
                    </a:solidFill>
                    <a:latin typeface="+mn-lt"/>
                    <a:ea typeface="Arial Unicode MS" panose="020B0604020202020204" pitchFamily="50" charset="-128"/>
                    <a:cs typeface="Arial Unicode MS" panose="020B0604020202020204" pitchFamily="50" charset="-128"/>
                  </a:defRPr>
                </a:pPr>
                <a:r>
                  <a:rPr lang="ja-JP" altLang="en-US" sz="2000" dirty="0">
                    <a:latin typeface="+mn-lt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健全度</a:t>
                </a:r>
              </a:p>
            </c:rich>
          </c:tx>
          <c:layout>
            <c:manualLayout>
              <c:xMode val="edge"/>
              <c:yMode val="edge"/>
              <c:x val="1.5072296454938511E-2"/>
              <c:y val="0.2928051567255054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+mn-lt"/>
                <a:ea typeface="ＭＳ Ｐゴシック"/>
                <a:cs typeface="Times New Roman" panose="02020603050405020304" pitchFamily="18" charset="0"/>
              </a:defRPr>
            </a:pPr>
            <a:endParaRPr lang="ja-JP"/>
          </a:p>
        </c:txPr>
        <c:crossAx val="43228480"/>
        <c:crosses val="autoZero"/>
        <c:crossBetween val="midCat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934180358997956"/>
          <c:y val="5.0941655548870347E-2"/>
          <c:w val="0.83127739052330596"/>
          <c:h val="0.75415387030109604"/>
        </c:manualLayout>
      </c:layout>
      <c:scatterChart>
        <c:scatterStyle val="smoothMarker"/>
        <c:varyColors val="0"/>
        <c:ser>
          <c:idx val="0"/>
          <c:order val="0"/>
          <c:tx>
            <c:v>Benchmark</c:v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solidFill>
                <a:srgbClr val="002060"/>
              </a:solidFill>
              <a:ln w="28575">
                <a:solidFill>
                  <a:srgbClr val="0070C0"/>
                </a:solidFill>
                <a:prstDash val="solid"/>
              </a:ln>
            </c:spPr>
          </c:marker>
          <c:xVal>
            <c:numRef>
              <c:f>'[Microsoft PowerPoint 内のグラフ]交通量'!$A$4:$G$4</c:f>
              <c:numCache>
                <c:formatCode>General</c:formatCode>
                <c:ptCount val="7"/>
                <c:pt idx="0">
                  <c:v>0</c:v>
                </c:pt>
                <c:pt idx="1">
                  <c:v>3.2530904359141184</c:v>
                </c:pt>
                <c:pt idx="2">
                  <c:v>7.1978636114565244</c:v>
                </c:pt>
                <c:pt idx="3">
                  <c:v>13.299144880523029</c:v>
                </c:pt>
                <c:pt idx="4">
                  <c:v>22.97032476446887</c:v>
                </c:pt>
                <c:pt idx="5">
                  <c:v>34.517668875323373</c:v>
                </c:pt>
                <c:pt idx="6">
                  <c:v>39.410036781389913</c:v>
                </c:pt>
              </c:numCache>
            </c:numRef>
          </c:xVal>
          <c:yVal>
            <c:numRef>
              <c:f>'[Microsoft PowerPoint 内のグラフ]交通量'!$A$5:$G$5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821-47E0-A38C-D97ECC911FAF}"/>
            </c:ext>
          </c:extLst>
        </c:ser>
        <c:ser>
          <c:idx val="3"/>
          <c:order val="1"/>
          <c:tx>
            <c:v>Max. Traffic Vol.</c:v>
          </c:tx>
          <c:spPr>
            <a:ln w="28575">
              <a:solidFill>
                <a:srgbClr val="C00000"/>
              </a:solidFill>
              <a:prstDash val="solid"/>
            </a:ln>
          </c:spPr>
          <c:marker>
            <c:symbol val="diamond"/>
            <c:size val="3"/>
            <c:spPr>
              <a:noFill/>
              <a:ln w="28575">
                <a:solidFill>
                  <a:srgbClr val="C00000"/>
                </a:solidFill>
                <a:prstDash val="solid"/>
              </a:ln>
            </c:spPr>
          </c:marker>
          <c:xVal>
            <c:numRef>
              <c:f>'[Microsoft PowerPoint 内のグラフ]交通量'!$A$22:$G$22</c:f>
              <c:numCache>
                <c:formatCode>General</c:formatCode>
                <c:ptCount val="7"/>
                <c:pt idx="0">
                  <c:v>0</c:v>
                </c:pt>
                <c:pt idx="1">
                  <c:v>3.2530904359141184</c:v>
                </c:pt>
                <c:pt idx="2">
                  <c:v>6.4820216596790523</c:v>
                </c:pt>
                <c:pt idx="3">
                  <c:v>10.162551655998522</c:v>
                </c:pt>
                <c:pt idx="4">
                  <c:v>16.01735259276667</c:v>
                </c:pt>
                <c:pt idx="5">
                  <c:v>27.564696703621173</c:v>
                </c:pt>
                <c:pt idx="6">
                  <c:v>30.233498411654267</c:v>
                </c:pt>
              </c:numCache>
            </c:numRef>
          </c:xVal>
          <c:yVal>
            <c:numRef>
              <c:f>'[Microsoft PowerPoint 内のグラフ]交通量'!$A$23:$G$23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821-47E0-A38C-D97ECC911FAF}"/>
            </c:ext>
          </c:extLst>
        </c:ser>
        <c:ser>
          <c:idx val="4"/>
          <c:order val="2"/>
          <c:tx>
            <c:v>Min. Traffic Vol.</c:v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diamond"/>
            <c:size val="3"/>
            <c:spPr>
              <a:noFill/>
              <a:ln w="28575">
                <a:solidFill>
                  <a:srgbClr val="00B050"/>
                </a:solidFill>
                <a:prstDash val="solid"/>
              </a:ln>
            </c:spPr>
          </c:marker>
          <c:xVal>
            <c:numRef>
              <c:f>'[Microsoft PowerPoint 内のグラフ]交通量'!$A$28:$G$28</c:f>
              <c:numCache>
                <c:formatCode>General</c:formatCode>
                <c:ptCount val="7"/>
                <c:pt idx="0">
                  <c:v>0</c:v>
                </c:pt>
                <c:pt idx="1">
                  <c:v>3.2530904359141184</c:v>
                </c:pt>
                <c:pt idx="2">
                  <c:v>7.4724997186145403</c:v>
                </c:pt>
                <c:pt idx="3">
                  <c:v>15.031078705764955</c:v>
                </c:pt>
                <c:pt idx="4">
                  <c:v>26.992801193803231</c:v>
                </c:pt>
                <c:pt idx="5">
                  <c:v>38.540145304657734</c:v>
                </c:pt>
                <c:pt idx="6">
                  <c:v>45.012637214042847</c:v>
                </c:pt>
              </c:numCache>
            </c:numRef>
          </c:xVal>
          <c:yVal>
            <c:numRef>
              <c:f>'[Microsoft PowerPoint 内のグラフ]交通量'!$A$29:$G$29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821-47E0-A38C-D97ECC911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892864"/>
        <c:axId val="195894016"/>
      </c:scatterChart>
      <c:valAx>
        <c:axId val="195892864"/>
        <c:scaling>
          <c:orientation val="minMax"/>
          <c:max val="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+mn-lt"/>
                    <a:ea typeface="ＭＳ Ｐゴシック"/>
                    <a:cs typeface="Andalus" panose="02020603050405020304" pitchFamily="18" charset="-78"/>
                  </a:defRPr>
                </a:pPr>
                <a:r>
                  <a:rPr lang="ja-JP" altLang="en-US" sz="2000" dirty="0">
                    <a:latin typeface="+mn-lt"/>
                    <a:cs typeface="Andalus" panose="02020603050405020304" pitchFamily="18" charset="-78"/>
                  </a:rPr>
                  <a:t>経年（年）</a:t>
                </a:r>
              </a:p>
            </c:rich>
          </c:tx>
          <c:layout>
            <c:manualLayout>
              <c:xMode val="edge"/>
              <c:yMode val="edge"/>
              <c:x val="0.81052920193391831"/>
              <c:y val="0.9036545689925150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chemeClr val="tx1"/>
                </a:solidFill>
                <a:latin typeface="+mn-lt"/>
                <a:ea typeface="+mj-ea"/>
                <a:cs typeface="ＭＳ Ｐゴシック"/>
              </a:defRPr>
            </a:pPr>
            <a:endParaRPr lang="ja-JP"/>
          </a:p>
        </c:txPr>
        <c:crossAx val="195894016"/>
        <c:crosses val="max"/>
        <c:crossBetween val="midCat"/>
        <c:majorUnit val="10"/>
      </c:valAx>
      <c:valAx>
        <c:axId val="195894016"/>
        <c:scaling>
          <c:orientation val="maxMin"/>
          <c:max val="7"/>
          <c:min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2000" b="0" i="0" u="none" strike="noStrike" baseline="0">
                    <a:solidFill>
                      <a:srgbClr val="000000"/>
                    </a:solidFill>
                    <a:latin typeface="+mn-lt"/>
                    <a:ea typeface="Arial Unicode MS" panose="020B0604020202020204" pitchFamily="50" charset="-128"/>
                    <a:cs typeface="Arial Unicode MS" panose="020B0604020202020204" pitchFamily="50" charset="-128"/>
                  </a:defRPr>
                </a:pPr>
                <a:r>
                  <a:rPr lang="ja-JP" altLang="en-US" sz="2000" dirty="0">
                    <a:latin typeface="+mn-lt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健全度</a:t>
                </a:r>
              </a:p>
            </c:rich>
          </c:tx>
          <c:layout>
            <c:manualLayout>
              <c:xMode val="edge"/>
              <c:yMode val="edge"/>
              <c:x val="2.7678197197582538E-4"/>
              <c:y val="0.3414614685432323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+mn-lt"/>
                <a:ea typeface="ＭＳ Ｐゴシック"/>
                <a:cs typeface="Times New Roman" panose="02020603050405020304" pitchFamily="18" charset="0"/>
              </a:defRPr>
            </a:pPr>
            <a:endParaRPr lang="ja-JP"/>
          </a:p>
        </c:txPr>
        <c:crossAx val="195892864"/>
        <c:crosses val="autoZero"/>
        <c:crossBetween val="midCat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legendEntry>
        <c:idx val="0"/>
        <c:txPr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defRPr>
            </a:pPr>
            <a:endParaRPr lang="ja-JP"/>
          </a:p>
        </c:txPr>
      </c:legendEntry>
      <c:legendEntry>
        <c:idx val="1"/>
        <c:txPr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defRPr>
            </a:pPr>
            <a:endParaRPr lang="ja-JP"/>
          </a:p>
        </c:txPr>
      </c:legendEntry>
      <c:legendEntry>
        <c:idx val="2"/>
        <c:txPr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</a:defRPr>
            </a:pPr>
            <a:endParaRPr lang="ja-JP"/>
          </a:p>
        </c:txPr>
      </c:legendEntry>
      <c:layout>
        <c:manualLayout>
          <c:xMode val="edge"/>
          <c:yMode val="edge"/>
          <c:x val="0.61600179962981783"/>
          <c:y val="8.1258080095144833E-2"/>
          <c:w val="0.3079124309338867"/>
          <c:h val="0.27237323598984431"/>
        </c:manualLayout>
      </c:layout>
      <c:overlay val="0"/>
      <c:spPr>
        <a:solidFill>
          <a:srgbClr val="FFFFFF"/>
        </a:solidFill>
        <a:ln w="22225">
          <a:solidFill>
            <a:schemeClr val="tx1"/>
          </a:solidFill>
          <a:prstDash val="solid"/>
        </a:ln>
      </c:spPr>
      <c:txPr>
        <a:bodyPr/>
        <a:lstStyle/>
        <a:p>
          <a:pPr>
            <a:defRPr sz="2000" b="0" i="0" u="none" strike="noStrike" baseline="0">
              <a:solidFill>
                <a:srgbClr val="000000"/>
              </a:solidFill>
              <a:latin typeface="+mn-lt"/>
              <a:ea typeface="+mj-ea"/>
              <a:cs typeface="Times New Roman" panose="02020603050405020304" pitchFamily="18" charset="0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57112279864422"/>
          <c:y val="7.699451338310144E-2"/>
          <c:w val="0.81243093773750696"/>
          <c:h val="0.658715343512922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Sheet1!$L$3</c:f>
              <c:strCache>
                <c:ptCount val="1"/>
                <c:pt idx="0">
                  <c:v>標準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Sheet1!$L$4:$L$8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40</c:v>
                </c:pt>
                <c:pt idx="3">
                  <c:v>47.5</c:v>
                </c:pt>
                <c:pt idx="4">
                  <c:v>50</c:v>
                </c:pt>
              </c:numCache>
            </c:numRef>
          </c:xVal>
          <c:yVal>
            <c:numRef>
              <c:f>Sheet1!$K$4:$K$8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1BD-4BD5-8214-3EB84CEEAB5F}"/>
            </c:ext>
          </c:extLst>
        </c:ser>
        <c:ser>
          <c:idx val="1"/>
          <c:order val="1"/>
          <c:tx>
            <c:strRef>
              <c:f>Sheet1!$M$3</c:f>
              <c:strCache>
                <c:ptCount val="1"/>
                <c:pt idx="0">
                  <c:v>不可観測要因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Sheet1!$M$4:$M$8</c:f>
              <c:numCache>
                <c:formatCode>General</c:formatCode>
                <c:ptCount val="5"/>
                <c:pt idx="0">
                  <c:v>0</c:v>
                </c:pt>
                <c:pt idx="1">
                  <c:v>12.5</c:v>
                </c:pt>
                <c:pt idx="2">
                  <c:v>20</c:v>
                </c:pt>
                <c:pt idx="3">
                  <c:v>23.75</c:v>
                </c:pt>
                <c:pt idx="4">
                  <c:v>25</c:v>
                </c:pt>
              </c:numCache>
            </c:numRef>
          </c:xVal>
          <c:yVal>
            <c:numRef>
              <c:f>Sheet1!$K$4:$K$8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1BD-4BD5-8214-3EB84CEEAB5F}"/>
            </c:ext>
          </c:extLst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Sheet1!$N$4:$N$8</c:f>
              <c:numCache>
                <c:formatCode>General</c:formatCode>
                <c:ptCount val="5"/>
                <c:pt idx="0">
                  <c:v>0</c:v>
                </c:pt>
                <c:pt idx="1">
                  <c:v>37.5</c:v>
                </c:pt>
                <c:pt idx="2">
                  <c:v>60</c:v>
                </c:pt>
                <c:pt idx="3">
                  <c:v>71.25</c:v>
                </c:pt>
                <c:pt idx="4">
                  <c:v>75</c:v>
                </c:pt>
              </c:numCache>
            </c:numRef>
          </c:xVal>
          <c:yVal>
            <c:numRef>
              <c:f>Sheet1!$K$4:$K$8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1BD-4BD5-8214-3EB84CEEA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442496"/>
        <c:axId val="145443072"/>
      </c:scatterChart>
      <c:valAx>
        <c:axId val="145442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dirty="0"/>
                  <a:t>経過年数</a:t>
                </a:r>
              </a:p>
            </c:rich>
          </c:tx>
          <c:layout>
            <c:manualLayout>
              <c:xMode val="edge"/>
              <c:yMode val="edge"/>
              <c:x val="0.45477257904152979"/>
              <c:y val="0.827603671494703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5443072"/>
        <c:crosses val="max"/>
        <c:crossBetween val="midCat"/>
      </c:valAx>
      <c:valAx>
        <c:axId val="145443072"/>
        <c:scaling>
          <c:orientation val="maxMin"/>
          <c:max val="5"/>
          <c:min val="1"/>
        </c:scaling>
        <c:delete val="1"/>
        <c:axPos val="l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/>
                  <a:t>健全性</a:t>
                </a:r>
              </a:p>
            </c:rich>
          </c:tx>
          <c:layout>
            <c:manualLayout>
              <c:xMode val="edge"/>
              <c:yMode val="edge"/>
              <c:x val="9.3348902917630983E-3"/>
              <c:y val="0.210365875502572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in"/>
        <c:minorTickMark val="none"/>
        <c:tickLblPos val="nextTo"/>
        <c:crossAx val="145442496"/>
        <c:crosses val="autoZero"/>
        <c:crossBetween val="midCat"/>
        <c:majorUnit val="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ja-JP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992490946442116"/>
          <c:y val="7.7220461377055849E-2"/>
          <c:w val="0.78623589227145108"/>
          <c:h val="0.6085735164219233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特性A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Sheet1!$D$4:$D$8</c:f>
              <c:numCache>
                <c:formatCode>General</c:formatCode>
                <c:ptCount val="5"/>
                <c:pt idx="0">
                  <c:v>0</c:v>
                </c:pt>
                <c:pt idx="1">
                  <c:v>20</c:v>
                </c:pt>
                <c:pt idx="2">
                  <c:v>30</c:v>
                </c:pt>
                <c:pt idx="3">
                  <c:v>35</c:v>
                </c:pt>
                <c:pt idx="4">
                  <c:v>37.5</c:v>
                </c:pt>
              </c:numCache>
            </c:numRef>
          </c:xVal>
          <c:yVal>
            <c:numRef>
              <c:f>Sheet1!$C$4:$C$8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88A-4310-8BA7-0402FA6C23BB}"/>
            </c:ext>
          </c:extLst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特性A以外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Sheet1!$E$4:$E$8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40</c:v>
                </c:pt>
                <c:pt idx="3">
                  <c:v>47.5</c:v>
                </c:pt>
                <c:pt idx="4">
                  <c:v>50</c:v>
                </c:pt>
              </c:numCache>
            </c:numRef>
          </c:xVal>
          <c:yVal>
            <c:numRef>
              <c:f>Sheet1!$C$4:$C$8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88A-4310-8BA7-0402FA6C2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988480"/>
        <c:axId val="151989056"/>
      </c:scatterChart>
      <c:valAx>
        <c:axId val="151988480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/>
                  <a:t>経過年数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1989056"/>
        <c:crosses val="max"/>
        <c:crossBetween val="midCat"/>
        <c:majorUnit val="10"/>
      </c:valAx>
      <c:valAx>
        <c:axId val="151989056"/>
        <c:scaling>
          <c:orientation val="maxMin"/>
          <c:max val="5"/>
          <c:min val="1"/>
        </c:scaling>
        <c:delete val="1"/>
        <c:axPos val="l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/>
                  <a:t>健全性</a:t>
                </a:r>
              </a:p>
            </c:rich>
          </c:tx>
          <c:layout>
            <c:manualLayout>
              <c:xMode val="edge"/>
              <c:yMode val="edge"/>
              <c:x val="2.3920981651790872E-2"/>
              <c:y val="0.20951619197548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in"/>
        <c:minorTickMark val="none"/>
        <c:tickLblPos val="nextTo"/>
        <c:crossAx val="151988480"/>
        <c:crosses val="autoZero"/>
        <c:crossBetween val="midCat"/>
        <c:majorUnit val="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168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7723" cy="498454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3142" y="1"/>
            <a:ext cx="2947723" cy="498454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688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5" tIns="45693" rIns="91385" bIns="4569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4" y="4781015"/>
            <a:ext cx="5441950" cy="3911739"/>
          </a:xfrm>
          <a:prstGeom prst="rect">
            <a:avLst/>
          </a:prstGeom>
        </p:spPr>
        <p:txBody>
          <a:bodyPr vert="horz" lIns="91385" tIns="45693" rIns="91385" bIns="4569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36124"/>
            <a:ext cx="2947723" cy="498452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3142" y="9436124"/>
            <a:ext cx="2947723" cy="498452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7766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生活向上</a:t>
            </a:r>
            <a:endParaRPr kumimoji="1" lang="en-US" altLang="ja-JP" dirty="0"/>
          </a:p>
          <a:p>
            <a:r>
              <a:rPr kumimoji="1" lang="ja-JP" altLang="en-US" dirty="0"/>
              <a:t>生活道路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円借款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全ての路線ではなく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路線ごとに状況は異なる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原因は環境要因の違い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環境要因を考慮する必要性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8767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6451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763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0934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8378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7408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652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BA65913-B150-4E10-9880-668F6C4355C2}"/>
              </a:ext>
            </a:extLst>
          </p:cNvPr>
          <p:cNvSpPr/>
          <p:nvPr userDrawn="1"/>
        </p:nvSpPr>
        <p:spPr>
          <a:xfrm>
            <a:off x="0" y="801000"/>
            <a:ext cx="9144000" cy="52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2000" y="1386775"/>
            <a:ext cx="8640000" cy="1200329"/>
          </a:xfrm>
        </p:spPr>
        <p:txBody>
          <a:bodyPr wrap="square" anchor="ctr" anchorCtr="0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br>
              <a:rPr lang="en-US" altLang="ja-JP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3064271"/>
            <a:ext cx="8640000" cy="2531462"/>
          </a:xfrm>
        </p:spPr>
        <p:txBody>
          <a:bodyPr anchor="ctr" anchorCtr="0">
            <a:spAutoFit/>
          </a:bodyPr>
          <a:lstStyle>
            <a:lvl1pPr marL="180000" indent="0" algn="l">
              <a:lnSpc>
                <a:spcPct val="100000"/>
              </a:lnSpc>
              <a:spcBef>
                <a:spcPts val="120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538163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altLang="ja-JP" dirty="0"/>
          </a:p>
          <a:p>
            <a:pPr marL="538163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/>
              <a:t>マスター サブタイトルの書式設定</a:t>
            </a:r>
            <a:endParaRPr lang="en-US" altLang="ja-JP" dirty="0"/>
          </a:p>
          <a:p>
            <a:r>
              <a:rPr lang="ja-JP" altLang="en-US" dirty="0"/>
              <a:t>マスター サブタイトルの書式設定</a:t>
            </a:r>
            <a:endParaRPr lang="en-US" altLang="ja-JP" dirty="0"/>
          </a:p>
          <a:p>
            <a:pPr marL="538163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/>
              <a:t>マスター サブタイトルの書式設定</a:t>
            </a:r>
            <a:endParaRPr lang="en-US" altLang="ja-JP" dirty="0"/>
          </a:p>
          <a:p>
            <a:r>
              <a:rPr lang="ja-JP" altLang="en-US" dirty="0"/>
              <a:t>マスター サブタイトルの書式設定</a:t>
            </a:r>
            <a:endParaRPr lang="en-US" altLang="ja-JP" dirty="0"/>
          </a:p>
          <a:p>
            <a:pPr marL="538163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/>
              <a:t>マスター サブタイトルの書式設定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0472A922-8D49-4466-AD65-A0E87E4CCD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2000" y="40820"/>
            <a:ext cx="6932572" cy="70788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ja-JP" altLang="en-US" dirty="0"/>
              <a:t>ヘッダー</a:t>
            </a:r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2" name="テキスト プレースホルダー 21">
            <a:extLst>
              <a:ext uri="{FF2B5EF4-FFF2-40B4-BE49-F238E27FC236}">
                <a16:creationId xmlns:a16="http://schemas.microsoft.com/office/drawing/2014/main" id="{455750C2-BA50-4598-A015-E7F4A80093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1999" y="6057000"/>
            <a:ext cx="4319999" cy="646331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</a:lstStyle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7" name="テキスト プレースホルダー 13">
            <a:extLst>
              <a:ext uri="{FF2B5EF4-FFF2-40B4-BE49-F238E27FC236}">
                <a16:creationId xmlns:a16="http://schemas.microsoft.com/office/drawing/2014/main" id="{FCABA4B3-D9E5-4868-886D-BA24062B69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" y="849083"/>
            <a:ext cx="8638908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756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9144000" cy="365125"/>
          </a:xfrm>
          <a:prstGeom prst="rect">
            <a:avLst/>
          </a:prstGeom>
        </p:spPr>
        <p:txBody>
          <a:bodyPr/>
          <a:lstStyle/>
          <a:p>
            <a:fld id="{9FEC7E60-EAF9-4FF5-91E6-41FFC2439A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45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9144000" cy="365125"/>
          </a:xfrm>
          <a:prstGeom prst="rect">
            <a:avLst/>
          </a:prstGeom>
        </p:spPr>
        <p:txBody>
          <a:bodyPr/>
          <a:lstStyle/>
          <a:p>
            <a:fld id="{9FEC7E60-EAF9-4FF5-91E6-41FFC2439A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014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270120"/>
            <a:ext cx="8638908" cy="480131"/>
          </a:xfrm>
        </p:spPr>
        <p:txBody>
          <a:bodyPr/>
          <a:lstStyle>
            <a:lvl1pPr marL="0" indent="0">
              <a:defRPr sz="2800">
                <a:solidFill>
                  <a:srgbClr val="2D287F"/>
                </a:solidFill>
                <a:latin typeface="Yu Gothic UI" panose="020B0500000000000000" pitchFamily="50" charset="-128"/>
                <a:ea typeface="Yu Gothic UI" panose="020B05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092" y="911224"/>
            <a:ext cx="863890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 b="0" u="none">
                <a:latin typeface="+mn-lt"/>
                <a:ea typeface="Yu Gothic UI" panose="020B0500000000000000" pitchFamily="50" charset="-128"/>
              </a:defRPr>
            </a:lvl1pPr>
            <a:lvl2pPr marL="179388" indent="0">
              <a:lnSpc>
                <a:spcPct val="100000"/>
              </a:lnSpc>
              <a:spcBef>
                <a:spcPts val="600"/>
              </a:spcBef>
              <a:buSzPct val="70000"/>
              <a:buFont typeface="ＭＳ Ｐゴシック" panose="020B0600070205080204" pitchFamily="50" charset="-128"/>
              <a:buNone/>
              <a:defRPr sz="1800">
                <a:latin typeface="+mn-lt"/>
                <a:ea typeface="Yu Gothic UI" panose="020B0500000000000000" pitchFamily="50" charset="-128"/>
              </a:defRPr>
            </a:lvl2pPr>
            <a:lvl3pPr marL="449263" indent="-179388">
              <a:lnSpc>
                <a:spcPct val="10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600">
                <a:latin typeface="+mn-lt"/>
                <a:ea typeface="Yu Gothic UI" panose="020B0500000000000000" pitchFamily="50" charset="-128"/>
              </a:defRPr>
            </a:lvl3pPr>
            <a:lvl4pPr>
              <a:defRPr>
                <a:latin typeface="+mn-lt"/>
                <a:ea typeface="Yu Gothic UI" panose="020B0500000000000000" pitchFamily="50" charset="-128"/>
              </a:defRPr>
            </a:lvl4pPr>
            <a:lvl5pPr>
              <a:defRPr>
                <a:latin typeface="+mn-lt"/>
                <a:ea typeface="Yu Gothic UI" panose="020B0500000000000000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847EEE4-493B-4A8A-90B0-B6987B483AA5}"/>
              </a:ext>
            </a:extLst>
          </p:cNvPr>
          <p:cNvSpPr/>
          <p:nvPr userDrawn="1"/>
        </p:nvSpPr>
        <p:spPr>
          <a:xfrm>
            <a:off x="-1" y="1749"/>
            <a:ext cx="7200000" cy="180000"/>
          </a:xfrm>
          <a:prstGeom prst="rect">
            <a:avLst/>
          </a:prstGeom>
          <a:solidFill>
            <a:srgbClr val="2D2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F90D7A3-6F03-4FE1-90B1-796B6A2827B7}"/>
              </a:ext>
            </a:extLst>
          </p:cNvPr>
          <p:cNvCxnSpPr/>
          <p:nvPr userDrawn="1"/>
        </p:nvCxnSpPr>
        <p:spPr>
          <a:xfrm>
            <a:off x="0" y="801495"/>
            <a:ext cx="9144000" cy="0"/>
          </a:xfrm>
          <a:prstGeom prst="line">
            <a:avLst/>
          </a:prstGeom>
          <a:ln w="38100">
            <a:solidFill>
              <a:srgbClr val="2D28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19C748F-5717-48A7-9178-0642E9648392}"/>
              </a:ext>
            </a:extLst>
          </p:cNvPr>
          <p:cNvSpPr txBox="1">
            <a:spLocks/>
          </p:cNvSpPr>
          <p:nvPr userDrawn="1"/>
        </p:nvSpPr>
        <p:spPr>
          <a:xfrm>
            <a:off x="8170876" y="6455590"/>
            <a:ext cx="973123" cy="400110"/>
          </a:xfrm>
          <a:prstGeom prst="rect">
            <a:avLst/>
          </a:prstGeom>
        </p:spPr>
        <p:txBody>
          <a:bodyPr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EC7E60-EAF9-4FF5-91E6-41FFC2439A92}" type="slidenum">
              <a:rPr kumimoji="1" lang="ja-JP" altLang="en-US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kumimoji="1" lang="ja-JP" alt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DAEBB83-CCC3-434B-BF00-8BECF52C1A39}"/>
              </a:ext>
            </a:extLst>
          </p:cNvPr>
          <p:cNvSpPr/>
          <p:nvPr userDrawn="1"/>
        </p:nvSpPr>
        <p:spPr>
          <a:xfrm>
            <a:off x="8716157" y="6442522"/>
            <a:ext cx="360000" cy="360000"/>
          </a:xfrm>
          <a:prstGeom prst="rect">
            <a:avLst/>
          </a:prstGeom>
          <a:solidFill>
            <a:srgbClr val="2D2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FEC7E60-EAF9-4FF5-91E6-41FFC2439A92}" type="slidenum">
              <a:rPr kumimoji="1" lang="ja-JP" altLang="en-US" b="1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r>
              <a:rPr kumimoji="1" lang="ja-JP" altLang="en-US" b="1" dirty="0">
                <a:solidFill>
                  <a:schemeClr val="bg1"/>
                </a:solidFill>
                <a:latin typeface="+mn-lt"/>
              </a:rPr>
              <a:t> 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2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270120"/>
            <a:ext cx="8638908" cy="480131"/>
          </a:xfrm>
        </p:spPr>
        <p:txBody>
          <a:bodyPr/>
          <a:lstStyle>
            <a:lvl1pPr marL="0" indent="0">
              <a:defRPr sz="2800">
                <a:solidFill>
                  <a:schemeClr val="accent1"/>
                </a:solidFill>
                <a:latin typeface="Yu Gothic UI" panose="020B0500000000000000" pitchFamily="50" charset="-128"/>
                <a:ea typeface="Yu Gothic UI" panose="020B05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092" y="911224"/>
            <a:ext cx="8638908" cy="103874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00" b="1" u="none">
                <a:latin typeface="+mn-lt"/>
                <a:ea typeface="Yu Gothic UI" panose="020B0500000000000000" pitchFamily="50" charset="-128"/>
              </a:defRPr>
            </a:lvl1pPr>
            <a:lvl2pPr marL="179388" indent="0">
              <a:lnSpc>
                <a:spcPct val="100000"/>
              </a:lnSpc>
              <a:spcBef>
                <a:spcPts val="600"/>
              </a:spcBef>
              <a:buSzPct val="70000"/>
              <a:buFont typeface="ＭＳ Ｐゴシック" panose="020B0600070205080204" pitchFamily="50" charset="-128"/>
              <a:buNone/>
              <a:defRPr sz="1800">
                <a:latin typeface="+mn-lt"/>
                <a:ea typeface="Yu Gothic UI" panose="020B0500000000000000" pitchFamily="50" charset="-128"/>
              </a:defRPr>
            </a:lvl2pPr>
            <a:lvl3pPr marL="449263" indent="-179388">
              <a:lnSpc>
                <a:spcPct val="10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600">
                <a:latin typeface="+mn-lt"/>
                <a:ea typeface="Yu Gothic UI" panose="020B0500000000000000" pitchFamily="50" charset="-128"/>
              </a:defRPr>
            </a:lvl3pPr>
            <a:lvl4pPr>
              <a:defRPr>
                <a:latin typeface="+mn-lt"/>
                <a:ea typeface="Yu Gothic UI" panose="020B0500000000000000" pitchFamily="50" charset="-128"/>
              </a:defRPr>
            </a:lvl4pPr>
            <a:lvl5pPr>
              <a:defRPr>
                <a:latin typeface="+mn-lt"/>
                <a:ea typeface="Yu Gothic UI" panose="020B0500000000000000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847EEE4-493B-4A8A-90B0-B6987B483AA5}"/>
              </a:ext>
            </a:extLst>
          </p:cNvPr>
          <p:cNvSpPr/>
          <p:nvPr userDrawn="1"/>
        </p:nvSpPr>
        <p:spPr>
          <a:xfrm>
            <a:off x="-1" y="1749"/>
            <a:ext cx="7200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F90D7A3-6F03-4FE1-90B1-796B6A2827B7}"/>
              </a:ext>
            </a:extLst>
          </p:cNvPr>
          <p:cNvCxnSpPr/>
          <p:nvPr userDrawn="1"/>
        </p:nvCxnSpPr>
        <p:spPr>
          <a:xfrm>
            <a:off x="0" y="801495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014069BC-461D-49D3-A37C-0ED74F7822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2000" y="5903271"/>
            <a:ext cx="8638908" cy="424732"/>
          </a:xfr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kumimoji="1" lang="ja-JP" altLang="en-US" dirty="0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2535B352-C4EA-4F9D-B278-AA27597A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" y="5347608"/>
            <a:ext cx="8638908" cy="341632"/>
          </a:xfrm>
        </p:spPr>
        <p:txBody>
          <a:bodyPr>
            <a:sp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kumimoji="1" lang="ja-JP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19C748F-5717-48A7-9178-0642E9648392}"/>
              </a:ext>
            </a:extLst>
          </p:cNvPr>
          <p:cNvSpPr txBox="1">
            <a:spLocks/>
          </p:cNvSpPr>
          <p:nvPr userDrawn="1"/>
        </p:nvSpPr>
        <p:spPr>
          <a:xfrm>
            <a:off x="8170876" y="6455590"/>
            <a:ext cx="973123" cy="400110"/>
          </a:xfrm>
          <a:prstGeom prst="rect">
            <a:avLst/>
          </a:prstGeom>
        </p:spPr>
        <p:txBody>
          <a:bodyPr anchor="b" anchorCtr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EC7E60-EAF9-4FF5-91E6-41FFC2439A92}" type="slidenum">
              <a:rPr kumimoji="1" lang="ja-JP" altLang="en-US" smtClean="0">
                <a:solidFill>
                  <a:schemeClr val="accent1"/>
                </a:solidFill>
                <a:latin typeface="+mn-lt"/>
              </a:rPr>
              <a:pPr algn="r"/>
              <a:t>‹#›</a:t>
            </a:fld>
            <a:endParaRPr kumimoji="1" lang="ja-JP" alt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DAEBB83-CCC3-434B-BF00-8BECF52C1A39}"/>
              </a:ext>
            </a:extLst>
          </p:cNvPr>
          <p:cNvSpPr/>
          <p:nvPr userDrawn="1"/>
        </p:nvSpPr>
        <p:spPr>
          <a:xfrm>
            <a:off x="8716157" y="6442522"/>
            <a:ext cx="3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FEC7E60-EAF9-4FF5-91E6-41FFC2439A92}" type="slidenum">
              <a:rPr kumimoji="1" lang="ja-JP" altLang="en-US" b="1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r>
              <a:rPr kumimoji="1" lang="ja-JP" altLang="en-US" b="1" dirty="0">
                <a:solidFill>
                  <a:schemeClr val="bg1"/>
                </a:solidFill>
                <a:latin typeface="+mn-lt"/>
              </a:rPr>
              <a:t> 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7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937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9144000" cy="365125"/>
          </a:xfrm>
          <a:prstGeom prst="rect">
            <a:avLst/>
          </a:prstGeom>
        </p:spPr>
        <p:txBody>
          <a:bodyPr/>
          <a:lstStyle/>
          <a:p>
            <a:fld id="{9FEC7E60-EAF9-4FF5-91E6-41FFC2439A9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031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9144000" cy="365125"/>
          </a:xfrm>
          <a:prstGeom prst="rect">
            <a:avLst/>
          </a:prstGeom>
        </p:spPr>
        <p:txBody>
          <a:bodyPr/>
          <a:lstStyle/>
          <a:p>
            <a:fld id="{9FEC7E60-EAF9-4FF5-91E6-41FFC2439A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93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9144000" cy="365125"/>
          </a:xfrm>
          <a:prstGeom prst="rect">
            <a:avLst/>
          </a:prstGeom>
        </p:spPr>
        <p:txBody>
          <a:bodyPr/>
          <a:lstStyle/>
          <a:p>
            <a:fld id="{9FEC7E60-EAF9-4FF5-91E6-41FFC2439A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54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9144000" cy="365125"/>
          </a:xfrm>
          <a:prstGeom prst="rect">
            <a:avLst/>
          </a:prstGeom>
        </p:spPr>
        <p:txBody>
          <a:bodyPr/>
          <a:lstStyle/>
          <a:p>
            <a:fld id="{9FEC7E60-EAF9-4FF5-91E6-41FFC2439A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36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9144000" cy="365125"/>
          </a:xfrm>
          <a:prstGeom prst="rect">
            <a:avLst/>
          </a:prstGeom>
        </p:spPr>
        <p:txBody>
          <a:bodyPr/>
          <a:lstStyle/>
          <a:p>
            <a:fld id="{9FEC7E60-EAF9-4FF5-91E6-41FFC2439A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18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9144000" cy="365125"/>
          </a:xfrm>
          <a:prstGeom prst="rect">
            <a:avLst/>
          </a:prstGeom>
        </p:spPr>
        <p:txBody>
          <a:bodyPr/>
          <a:lstStyle/>
          <a:p>
            <a:fld id="{9FEC7E60-EAF9-4FF5-91E6-41FFC2439A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45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5F0538F0-E9DF-48BE-B1F6-2C0FABDACCF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4620" y="68364"/>
            <a:ext cx="1732328" cy="449275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78428"/>
            <a:ext cx="9144000" cy="54784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53837"/>
            <a:ext cx="9144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4B136ED-E68A-4C7C-A4C3-6150B755C809}"/>
              </a:ext>
            </a:extLst>
          </p:cNvPr>
          <p:cNvSpPr txBox="1"/>
          <p:nvPr userDrawn="1"/>
        </p:nvSpPr>
        <p:spPr>
          <a:xfrm>
            <a:off x="7268424" y="552873"/>
            <a:ext cx="182471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accent1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社会基盤マネジメント学領域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433643-F356-4D89-B951-27B3B9A0A460}"/>
              </a:ext>
            </a:extLst>
          </p:cNvPr>
          <p:cNvSpPr txBox="1"/>
          <p:nvPr userDrawn="1"/>
        </p:nvSpPr>
        <p:spPr>
          <a:xfrm>
            <a:off x="255372" y="6612229"/>
            <a:ext cx="4316628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Osaka University Infrastructure Management Lab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4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0.png"/><Relationship Id="rId11" Type="http://schemas.openxmlformats.org/officeDocument/2006/relationships/image" Target="../media/image29.png"/><Relationship Id="rId5" Type="http://schemas.openxmlformats.org/officeDocument/2006/relationships/image" Target="../media/image180.png"/><Relationship Id="rId10" Type="http://schemas.openxmlformats.org/officeDocument/2006/relationships/image" Target="../media/image28.png"/><Relationship Id="rId4" Type="http://schemas.openxmlformats.org/officeDocument/2006/relationships/image" Target="../media/image170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B733F0-A4E5-4041-A925-3E5372F77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1374207"/>
            <a:ext cx="9144000" cy="2862322"/>
          </a:xfrm>
        </p:spPr>
        <p:txBody>
          <a:bodyPr/>
          <a:lstStyle/>
          <a:p>
            <a:pPr algn="ctr"/>
            <a:br>
              <a:rPr lang="en-US" altLang="ja-JP" dirty="0"/>
            </a:br>
            <a:r>
              <a:rPr lang="ja-JP" altLang="en-US" dirty="0"/>
              <a:t>実点検データを用いた統計的劣化予測に基づく</a:t>
            </a:r>
            <a:br>
              <a:rPr lang="ja-JP" altLang="en-US" dirty="0"/>
            </a:br>
            <a:r>
              <a:rPr lang="ja-JP" altLang="en-US" dirty="0"/>
              <a:t>インフラマネジメント技術のミャンマー国での展開</a:t>
            </a:r>
            <a:br>
              <a:rPr lang="ja-JP" altLang="en-US" dirty="0"/>
            </a:br>
            <a:br>
              <a:rPr lang="en-US" altLang="ja-JP" dirty="0"/>
            </a:br>
            <a:r>
              <a:rPr lang="ja-JP" altLang="en-US" dirty="0"/>
              <a:t>（空間マッピングを用いた舗装劣化速度評価）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F3573B3-8019-4BBA-8D2F-807F11EDC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43034"/>
            <a:ext cx="6932572" cy="400110"/>
          </a:xfrm>
        </p:spPr>
        <p:txBody>
          <a:bodyPr/>
          <a:lstStyle/>
          <a:p>
            <a:r>
              <a:rPr lang="ja-JP" altLang="en-US" dirty="0"/>
              <a:t>第</a:t>
            </a:r>
            <a:r>
              <a:rPr lang="en-US" altLang="ja-JP" dirty="0"/>
              <a:t>9</a:t>
            </a:r>
            <a:r>
              <a:rPr lang="ja-JP" altLang="en-US" dirty="0"/>
              <a:t>回ナレッジマネジメントセミナー</a:t>
            </a:r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7BA2F4D-D865-4F63-9E2C-C30596339809}"/>
              </a:ext>
            </a:extLst>
          </p:cNvPr>
          <p:cNvSpPr/>
          <p:nvPr/>
        </p:nvSpPr>
        <p:spPr>
          <a:xfrm>
            <a:off x="1863752" y="5462296"/>
            <a:ext cx="7118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2400" dirty="0">
                <a:solidFill>
                  <a:schemeClr val="bg1"/>
                </a:solidFill>
              </a:rPr>
              <a:t>大阪大学大学院　貝戸清之　　　　　　　　　　　　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8BD62005-0958-419B-BF85-DAB0120599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1999" y="6057000"/>
            <a:ext cx="4319999" cy="369332"/>
          </a:xfrm>
        </p:spPr>
        <p:txBody>
          <a:bodyPr/>
          <a:lstStyle/>
          <a:p>
            <a:r>
              <a:rPr kumimoji="1" lang="en-US" altLang="ja-JP" dirty="0"/>
              <a:t>2020.08.26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481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8573CF-71F8-423E-A143-E994E1656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点検データを用いた統計的劣化予測モデル</a:t>
            </a:r>
            <a:endParaRPr kumimoji="1" lang="ja-JP" altLang="en-US" dirty="0"/>
          </a:p>
        </p:txBody>
      </p:sp>
      <p:graphicFrame>
        <p:nvGraphicFramePr>
          <p:cNvPr id="15" name="グラフ 14">
            <a:extLst>
              <a:ext uri="{FF2B5EF4-FFF2-40B4-BE49-F238E27FC236}">
                <a16:creationId xmlns:a16="http://schemas.microsoft.com/office/drawing/2014/main" id="{A384CE1F-1A3E-424B-A29A-5BE169A1AC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752813"/>
              </p:ext>
            </p:extLst>
          </p:nvPr>
        </p:nvGraphicFramePr>
        <p:xfrm>
          <a:off x="4809446" y="3102881"/>
          <a:ext cx="4081462" cy="1944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フローチャート: 複数書類 15">
            <a:extLst>
              <a:ext uri="{FF2B5EF4-FFF2-40B4-BE49-F238E27FC236}">
                <a16:creationId xmlns:a16="http://schemas.microsoft.com/office/drawing/2014/main" id="{E1EC0790-B152-4440-919F-CCC717091959}"/>
              </a:ext>
            </a:extLst>
          </p:cNvPr>
          <p:cNvSpPr/>
          <p:nvPr/>
        </p:nvSpPr>
        <p:spPr>
          <a:xfrm>
            <a:off x="3489316" y="1341675"/>
            <a:ext cx="2098765" cy="921733"/>
          </a:xfrm>
          <a:prstGeom prst="flowChartMultidocument">
            <a:avLst/>
          </a:prstGeom>
          <a:solidFill>
            <a:srgbClr val="9BBB59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メイリオ"/>
                <a:cs typeface="+mn-cs"/>
              </a:rPr>
              <a:t>管渠台帳</a:t>
            </a:r>
            <a:endParaRPr kumimoji="1" lang="en-US" altLang="ja-JP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メイリオ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メイリオ"/>
                <a:cs typeface="+mn-cs"/>
              </a:rPr>
              <a:t>データ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81A1487-A343-4FA2-9A5B-E30643FDD2AC}"/>
              </a:ext>
            </a:extLst>
          </p:cNvPr>
          <p:cNvSpPr txBox="1"/>
          <p:nvPr/>
        </p:nvSpPr>
        <p:spPr>
          <a:xfrm>
            <a:off x="428552" y="2733549"/>
            <a:ext cx="3185487" cy="369332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pPr defTabSz="914400"/>
            <a:r>
              <a:rPr kumimoji="1" lang="ja-JP" altLang="en-US" dirty="0">
                <a:solidFill>
                  <a:prstClr val="white"/>
                </a:solidFill>
                <a:latin typeface="Calibri"/>
                <a:ea typeface="メイリオ"/>
              </a:rPr>
              <a:t>マルコフ劣化ハザードモデル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FC9D05C-9B52-41C0-9DB4-7F5416EEB011}"/>
              </a:ext>
            </a:extLst>
          </p:cNvPr>
          <p:cNvSpPr txBox="1"/>
          <p:nvPr/>
        </p:nvSpPr>
        <p:spPr>
          <a:xfrm>
            <a:off x="285718" y="5013822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kumimoji="1" lang="ja-JP" altLang="en-US" dirty="0">
                <a:solidFill>
                  <a:srgbClr val="DE181A"/>
                </a:solidFill>
                <a:latin typeface="Calibri"/>
                <a:ea typeface="メイリオ"/>
              </a:rPr>
              <a:t>可観測</a:t>
            </a:r>
            <a:r>
              <a:rPr kumimoji="1" lang="ja-JP" altLang="en-US" dirty="0">
                <a:solidFill>
                  <a:prstClr val="black"/>
                </a:solidFill>
                <a:latin typeface="Calibri"/>
                <a:ea typeface="メイリオ"/>
              </a:rPr>
              <a:t>な劣化要因</a:t>
            </a:r>
            <a:endParaRPr kumimoji="1" lang="en-US" altLang="ja-JP" dirty="0">
              <a:solidFill>
                <a:prstClr val="black"/>
              </a:solidFill>
              <a:latin typeface="Calibri"/>
              <a:ea typeface="メイリオ"/>
            </a:endParaRPr>
          </a:p>
          <a:p>
            <a:pPr defTabSz="914400"/>
            <a:r>
              <a:rPr kumimoji="1" lang="ja-JP" altLang="en-US" dirty="0">
                <a:solidFill>
                  <a:prstClr val="black"/>
                </a:solidFill>
                <a:latin typeface="Calibri"/>
                <a:ea typeface="メイリオ"/>
              </a:rPr>
              <a:t>（大型車交通量，床版厚保等）の抽出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AE930FC-2B2F-4741-B644-81EE76A59415}"/>
              </a:ext>
            </a:extLst>
          </p:cNvPr>
          <p:cNvSpPr txBox="1"/>
          <p:nvPr/>
        </p:nvSpPr>
        <p:spPr>
          <a:xfrm>
            <a:off x="5011000" y="2733549"/>
            <a:ext cx="3647152" cy="369332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pPr defTabSz="914400"/>
            <a:r>
              <a:rPr kumimoji="1" lang="ja-JP" altLang="en-US" dirty="0">
                <a:solidFill>
                  <a:prstClr val="white"/>
                </a:solidFill>
                <a:latin typeface="Calibri"/>
                <a:ea typeface="メイリオ"/>
              </a:rPr>
              <a:t>混合マルコフ劣化ハザードモデル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992BC4C-26D1-40DB-9EEC-E8034131DA3E}"/>
              </a:ext>
            </a:extLst>
          </p:cNvPr>
          <p:cNvSpPr txBox="1"/>
          <p:nvPr/>
        </p:nvSpPr>
        <p:spPr>
          <a:xfrm>
            <a:off x="5241832" y="5047702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kumimoji="1" lang="ja-JP" altLang="en-US" dirty="0">
                <a:solidFill>
                  <a:prstClr val="black"/>
                </a:solidFill>
                <a:latin typeface="Calibri"/>
                <a:ea typeface="メイリオ"/>
              </a:rPr>
              <a:t>橋梁ごとに</a:t>
            </a:r>
            <a:r>
              <a:rPr kumimoji="1" lang="ja-JP" altLang="en-US" dirty="0">
                <a:solidFill>
                  <a:srgbClr val="DE181A"/>
                </a:solidFill>
                <a:latin typeface="Calibri"/>
                <a:ea typeface="メイリオ"/>
              </a:rPr>
              <a:t>不可観測</a:t>
            </a:r>
            <a:r>
              <a:rPr kumimoji="1" lang="ja-JP" altLang="en-US" dirty="0">
                <a:solidFill>
                  <a:prstClr val="black"/>
                </a:solidFill>
                <a:latin typeface="Calibri"/>
                <a:ea typeface="メイリオ"/>
              </a:rPr>
              <a:t>な劣化要因</a:t>
            </a:r>
            <a:endParaRPr kumimoji="1" lang="en-US" altLang="ja-JP" dirty="0">
              <a:solidFill>
                <a:prstClr val="black"/>
              </a:solidFill>
              <a:latin typeface="Calibri"/>
              <a:ea typeface="メイリオ"/>
            </a:endParaRPr>
          </a:p>
          <a:p>
            <a:pPr defTabSz="914400"/>
            <a:r>
              <a:rPr kumimoji="1" lang="ja-JP" altLang="en-US" dirty="0">
                <a:solidFill>
                  <a:prstClr val="black"/>
                </a:solidFill>
                <a:latin typeface="Calibri"/>
                <a:ea typeface="メイリオ"/>
              </a:rPr>
              <a:t>（施工状態，地盤条件）の抽出</a:t>
            </a: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9F119F46-D6F6-473E-BA8A-7646D1A1C827}"/>
              </a:ext>
            </a:extLst>
          </p:cNvPr>
          <p:cNvCxnSpPr>
            <a:endCxn id="17" idx="0"/>
          </p:cNvCxnSpPr>
          <p:nvPr/>
        </p:nvCxnSpPr>
        <p:spPr>
          <a:xfrm flipH="1">
            <a:off x="2021296" y="2342602"/>
            <a:ext cx="1266115" cy="39094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7C672D5D-ACBE-4FA7-A157-4947059E8960}"/>
              </a:ext>
            </a:extLst>
          </p:cNvPr>
          <p:cNvCxnSpPr>
            <a:endCxn id="19" idx="0"/>
          </p:cNvCxnSpPr>
          <p:nvPr/>
        </p:nvCxnSpPr>
        <p:spPr>
          <a:xfrm>
            <a:off x="5588081" y="2342602"/>
            <a:ext cx="1246495" cy="39094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3" name="右矢印 18">
            <a:extLst>
              <a:ext uri="{FF2B5EF4-FFF2-40B4-BE49-F238E27FC236}">
                <a16:creationId xmlns:a16="http://schemas.microsoft.com/office/drawing/2014/main" id="{D2BBD8C0-912D-4D83-B961-0BA0C331F542}"/>
              </a:ext>
            </a:extLst>
          </p:cNvPr>
          <p:cNvSpPr/>
          <p:nvPr/>
        </p:nvSpPr>
        <p:spPr>
          <a:xfrm>
            <a:off x="4108204" y="3993884"/>
            <a:ext cx="569105" cy="484632"/>
          </a:xfrm>
          <a:prstGeom prst="rightArrow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メイリオ"/>
              <a:cs typeface="+mn-cs"/>
            </a:endParaRPr>
          </a:p>
        </p:txBody>
      </p:sp>
      <p:graphicFrame>
        <p:nvGraphicFramePr>
          <p:cNvPr id="26" name="グラフ 25">
            <a:extLst>
              <a:ext uri="{FF2B5EF4-FFF2-40B4-BE49-F238E27FC236}">
                <a16:creationId xmlns:a16="http://schemas.microsoft.com/office/drawing/2014/main" id="{7C4D0715-8DA2-4262-A40F-EE1E47F8D7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653665"/>
              </p:ext>
            </p:extLst>
          </p:nvPr>
        </p:nvGraphicFramePr>
        <p:xfrm>
          <a:off x="428552" y="3238596"/>
          <a:ext cx="3185488" cy="180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265FB30-B59C-408A-8809-E34245B03BBB}"/>
              </a:ext>
            </a:extLst>
          </p:cNvPr>
          <p:cNvSpPr txBox="1"/>
          <p:nvPr/>
        </p:nvSpPr>
        <p:spPr>
          <a:xfrm>
            <a:off x="1544828" y="4093594"/>
            <a:ext cx="902811" cy="30777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504D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メイリオ"/>
              </a:rPr>
              <a:t>交通量多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352A40D-C3CE-48FE-9542-C8E67E6E924B}"/>
              </a:ext>
            </a:extLst>
          </p:cNvPr>
          <p:cNvSpPr txBox="1"/>
          <p:nvPr/>
        </p:nvSpPr>
        <p:spPr>
          <a:xfrm>
            <a:off x="2463653" y="3407837"/>
            <a:ext cx="902811" cy="30777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メイリオ"/>
              </a:rPr>
              <a:t>交通量少</a:t>
            </a:r>
          </a:p>
        </p:txBody>
      </p:sp>
      <p:graphicFrame>
        <p:nvGraphicFramePr>
          <p:cNvPr id="29" name="表 28">
            <a:extLst>
              <a:ext uri="{FF2B5EF4-FFF2-40B4-BE49-F238E27FC236}">
                <a16:creationId xmlns:a16="http://schemas.microsoft.com/office/drawing/2014/main" id="{B031C80F-B429-4C39-8210-FF24B180E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229433"/>
              </p:ext>
            </p:extLst>
          </p:nvPr>
        </p:nvGraphicFramePr>
        <p:xfrm>
          <a:off x="648736" y="3233288"/>
          <a:ext cx="252000" cy="1371600"/>
        </p:xfrm>
        <a:graphic>
          <a:graphicData uri="http://schemas.openxmlformats.org/drawingml/2006/table">
            <a:tbl>
              <a:tblPr firstRow="1" bandRow="1"/>
              <a:tblGrid>
                <a:gridCol w="25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71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71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4</a:t>
                      </a:r>
                      <a:endParaRPr kumimoji="1" lang="ja-JP" alt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1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3</a:t>
                      </a:r>
                      <a:endParaRPr kumimoji="1" lang="ja-JP" alt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1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2</a:t>
                      </a:r>
                      <a:endParaRPr kumimoji="1" lang="ja-JP" alt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71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1</a:t>
                      </a:r>
                      <a:endParaRPr kumimoji="1" lang="ja-JP" alt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3626D41-EDD1-4CD5-91D7-B4C762B31002}"/>
              </a:ext>
            </a:extLst>
          </p:cNvPr>
          <p:cNvSpPr txBox="1"/>
          <p:nvPr/>
        </p:nvSpPr>
        <p:spPr>
          <a:xfrm>
            <a:off x="5397720" y="4071611"/>
            <a:ext cx="582211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504D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メイリオ"/>
              </a:rPr>
              <a:t>橋梁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メイリオ"/>
              </a:rPr>
              <a:t>A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5342FB0-6F0E-40E4-9E6A-4CCE26A435AF}"/>
              </a:ext>
            </a:extLst>
          </p:cNvPr>
          <p:cNvSpPr txBox="1"/>
          <p:nvPr/>
        </p:nvSpPr>
        <p:spPr>
          <a:xfrm>
            <a:off x="7429522" y="4119594"/>
            <a:ext cx="574196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1F497D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メイリオ"/>
              </a:rPr>
              <a:t>橋梁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メイリオ"/>
              </a:rPr>
              <a:t>C</a:t>
            </a:r>
            <a:endParaRPr kumimoji="1" lang="ja-JP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メイリオ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346F18B-51F3-4358-BE34-B71569136B3E}"/>
              </a:ext>
            </a:extLst>
          </p:cNvPr>
          <p:cNvSpPr txBox="1"/>
          <p:nvPr/>
        </p:nvSpPr>
        <p:spPr>
          <a:xfrm>
            <a:off x="7467938" y="3509575"/>
            <a:ext cx="575799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9BBB59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メイリオ"/>
              </a:rPr>
              <a:t>橋梁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メイリオ"/>
              </a:rPr>
              <a:t>B</a:t>
            </a:r>
          </a:p>
        </p:txBody>
      </p:sp>
      <p:graphicFrame>
        <p:nvGraphicFramePr>
          <p:cNvPr id="35" name="表 34">
            <a:extLst>
              <a:ext uri="{FF2B5EF4-FFF2-40B4-BE49-F238E27FC236}">
                <a16:creationId xmlns:a16="http://schemas.microsoft.com/office/drawing/2014/main" id="{E726B30E-2F2C-4837-9B3C-50294D8E2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48294"/>
              </p:ext>
            </p:extLst>
          </p:nvPr>
        </p:nvGraphicFramePr>
        <p:xfrm>
          <a:off x="5113728" y="3242033"/>
          <a:ext cx="208280" cy="1446750"/>
        </p:xfrm>
        <a:graphic>
          <a:graphicData uri="http://schemas.openxmlformats.org/drawingml/2006/table">
            <a:tbl>
              <a:tblPr firstRow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935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5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4</a:t>
                      </a:r>
                      <a:endParaRPr kumimoji="1" lang="ja-JP" alt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5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3</a:t>
                      </a:r>
                      <a:endParaRPr kumimoji="1" lang="ja-JP" alt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35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2</a:t>
                      </a:r>
                      <a:endParaRPr kumimoji="1" lang="ja-JP" alt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35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1</a:t>
                      </a:r>
                      <a:endParaRPr kumimoji="1" lang="ja-JP" alt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" name="円/楕円 2">
            <a:extLst>
              <a:ext uri="{FF2B5EF4-FFF2-40B4-BE49-F238E27FC236}">
                <a16:creationId xmlns:a16="http://schemas.microsoft.com/office/drawing/2014/main" id="{88A4BFEA-9871-4D70-AD27-B95681D5F788}"/>
              </a:ext>
            </a:extLst>
          </p:cNvPr>
          <p:cNvSpPr/>
          <p:nvPr/>
        </p:nvSpPr>
        <p:spPr>
          <a:xfrm>
            <a:off x="801153" y="1886812"/>
            <a:ext cx="1519613" cy="651263"/>
          </a:xfrm>
          <a:prstGeom prst="ellipse">
            <a:avLst/>
          </a:prstGeom>
          <a:solidFill>
            <a:srgbClr val="4F81BD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メイリオ"/>
                <a:cs typeface="+mn-cs"/>
              </a:rPr>
              <a:t>マクロ予測</a:t>
            </a:r>
          </a:p>
        </p:txBody>
      </p:sp>
      <p:sp>
        <p:nvSpPr>
          <p:cNvPr id="38" name="円/楕円 24">
            <a:extLst>
              <a:ext uri="{FF2B5EF4-FFF2-40B4-BE49-F238E27FC236}">
                <a16:creationId xmlns:a16="http://schemas.microsoft.com/office/drawing/2014/main" id="{F57E8263-EFE1-4049-A04D-891E13305109}"/>
              </a:ext>
            </a:extLst>
          </p:cNvPr>
          <p:cNvSpPr/>
          <p:nvPr/>
        </p:nvSpPr>
        <p:spPr>
          <a:xfrm>
            <a:off x="6834576" y="1912000"/>
            <a:ext cx="1519613" cy="651263"/>
          </a:xfrm>
          <a:prstGeom prst="ellipse">
            <a:avLst/>
          </a:prstGeom>
          <a:solidFill>
            <a:srgbClr val="C0504D"/>
          </a:solidFill>
          <a:ln w="12700" cap="flat" cmpd="sng" algn="ctr">
            <a:solidFill>
              <a:srgbClr val="C0504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メイリオ"/>
                <a:cs typeface="+mn-cs"/>
              </a:rPr>
              <a:t>ミクロ予測</a:t>
            </a:r>
          </a:p>
        </p:txBody>
      </p:sp>
    </p:spTree>
    <p:extLst>
      <p:ext uri="{BB962C8B-B14F-4D97-AF65-F5344CB8AC3E}">
        <p14:creationId xmlns:p14="http://schemas.microsoft.com/office/powerpoint/2010/main" val="1686133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8F8327B-29E2-41AA-B400-7BE26B7E5556}"/>
              </a:ext>
            </a:extLst>
          </p:cNvPr>
          <p:cNvSpPr/>
          <p:nvPr/>
        </p:nvSpPr>
        <p:spPr>
          <a:xfrm>
            <a:off x="252413" y="6631577"/>
            <a:ext cx="4384232" cy="17431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58C18516-2FF8-4E17-82DE-95797916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270316"/>
            <a:ext cx="8639175" cy="480131"/>
          </a:xfrm>
        </p:spPr>
        <p:txBody>
          <a:bodyPr/>
          <a:lstStyle/>
          <a:p>
            <a:r>
              <a:rPr kumimoji="1" lang="ja-JP" altLang="en-US" dirty="0"/>
              <a:t>ミャンマー</a:t>
            </a:r>
            <a:r>
              <a:rPr kumimoji="1" lang="en-US" altLang="ja-JP" dirty="0"/>
              <a:t>14</a:t>
            </a:r>
            <a:r>
              <a:rPr kumimoji="1" lang="ja-JP" altLang="en-US" dirty="0"/>
              <a:t>路線に対す</a:t>
            </a:r>
            <a:r>
              <a:rPr lang="ja-JP" altLang="en-US" dirty="0"/>
              <a:t>る劣化予測結果</a:t>
            </a:r>
            <a:r>
              <a:rPr kumimoji="1" lang="ja-JP" altLang="en-US" dirty="0"/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EE18D9-9711-4C00-AACE-FE7EB83362A6}"/>
              </a:ext>
            </a:extLst>
          </p:cNvPr>
          <p:cNvSpPr txBox="1"/>
          <p:nvPr/>
        </p:nvSpPr>
        <p:spPr>
          <a:xfrm>
            <a:off x="252413" y="900711"/>
            <a:ext cx="8639175" cy="83099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r>
              <a:rPr kumimoji="1" lang="ja-JP" altLang="en-US" sz="2400" b="1" dirty="0"/>
              <a:t>混合マルコフ劣化ハザードモデルのベイズ推計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ベンチマークの期待寿命は６年</a:t>
            </a:r>
            <a:endParaRPr kumimoji="1" lang="en-US" altLang="ja-JP" sz="2400" b="1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4ECEFF7-63BE-4CC8-A55C-5392ECF4E3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56" y="1628039"/>
            <a:ext cx="4651471" cy="439674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81EFE76-AC87-4B23-BF14-DAAACE2CF8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156" y="1699259"/>
            <a:ext cx="2753517" cy="402817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757F01-1DB2-4C19-BE63-E96B94265445}"/>
              </a:ext>
            </a:extLst>
          </p:cNvPr>
          <p:cNvSpPr txBox="1"/>
          <p:nvPr/>
        </p:nvSpPr>
        <p:spPr>
          <a:xfrm>
            <a:off x="978333" y="5957289"/>
            <a:ext cx="3431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(a) 13</a:t>
            </a:r>
            <a:r>
              <a:rPr kumimoji="1" lang="ja-JP" altLang="en-US" sz="20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路線の期待値劣化パス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D522E54-A82B-46AA-A6B8-0BCB22A5E0F6}"/>
              </a:ext>
            </a:extLst>
          </p:cNvPr>
          <p:cNvSpPr txBox="1"/>
          <p:nvPr/>
        </p:nvSpPr>
        <p:spPr>
          <a:xfrm>
            <a:off x="5866000" y="5957289"/>
            <a:ext cx="2677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(b)</a:t>
            </a:r>
            <a:r>
              <a:rPr kumimoji="1" lang="ja-JP" altLang="en-US" sz="20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　劣化速度マップ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1F9D2C13-CE3B-4F53-8BE7-CEC7EE113512}"/>
              </a:ext>
            </a:extLst>
          </p:cNvPr>
          <p:cNvSpPr/>
          <p:nvPr/>
        </p:nvSpPr>
        <p:spPr>
          <a:xfrm>
            <a:off x="4894176" y="3459956"/>
            <a:ext cx="459537" cy="418287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7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657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35924EF-B25C-4416-93DB-67E49F5AC9F1}"/>
              </a:ext>
            </a:extLst>
          </p:cNvPr>
          <p:cNvSpPr/>
          <p:nvPr/>
        </p:nvSpPr>
        <p:spPr>
          <a:xfrm>
            <a:off x="982980" y="1470660"/>
            <a:ext cx="7269480" cy="3406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02D841F1-2AC4-41D3-A8B6-795446815EB1}"/>
              </a:ext>
            </a:extLst>
          </p:cNvPr>
          <p:cNvSpPr/>
          <p:nvPr/>
        </p:nvSpPr>
        <p:spPr>
          <a:xfrm>
            <a:off x="1099086" y="3225437"/>
            <a:ext cx="7061934" cy="15434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B6D84C0-B44F-47A3-834F-473B54CF23CC}"/>
              </a:ext>
            </a:extLst>
          </p:cNvPr>
          <p:cNvSpPr/>
          <p:nvPr/>
        </p:nvSpPr>
        <p:spPr>
          <a:xfrm>
            <a:off x="1099086" y="1550257"/>
            <a:ext cx="7061934" cy="15434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98573CF-71F8-423E-A143-E994E1656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目的：ミャンマー全土の舗装劣化速度評価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9992E2A-BB4B-4ADB-9206-009E6E1DAFF8}"/>
              </a:ext>
            </a:extLst>
          </p:cNvPr>
          <p:cNvSpPr txBox="1"/>
          <p:nvPr/>
        </p:nvSpPr>
        <p:spPr>
          <a:xfrm>
            <a:off x="1099086" y="1556376"/>
            <a:ext cx="5004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u="sng" dirty="0">
                <a:latin typeface="+mn-ea"/>
              </a:rPr>
              <a:t>点検データの獲得困難性</a:t>
            </a:r>
            <a:endParaRPr kumimoji="1" lang="en-US" altLang="ja-JP" sz="2400" b="1" u="sng" dirty="0">
              <a:latin typeface="+mn-ea"/>
            </a:endParaRPr>
          </a:p>
          <a:p>
            <a:r>
              <a:rPr kumimoji="1" lang="ja-JP" altLang="en-US" sz="2000" dirty="0">
                <a:latin typeface="+mn-ea"/>
              </a:rPr>
              <a:t>　・管理者の人的</a:t>
            </a:r>
            <a:r>
              <a:rPr kumimoji="1" lang="en-US" altLang="ja-JP" sz="2000" dirty="0">
                <a:latin typeface="+mn-ea"/>
              </a:rPr>
              <a:t>/</a:t>
            </a:r>
            <a:r>
              <a:rPr kumimoji="1" lang="ja-JP" altLang="en-US" sz="2000" dirty="0">
                <a:latin typeface="+mn-ea"/>
              </a:rPr>
              <a:t>財政的リソースの制約</a:t>
            </a:r>
            <a:endParaRPr kumimoji="1" lang="en-US" altLang="ja-JP" sz="2000" dirty="0">
              <a:latin typeface="+mn-ea"/>
            </a:endParaRPr>
          </a:p>
          <a:p>
            <a:r>
              <a:rPr kumimoji="1" lang="ja-JP" altLang="en-US" sz="2000" dirty="0">
                <a:latin typeface="+mn-ea"/>
              </a:rPr>
              <a:t>　・開発途上国における地域格差や民族問題</a:t>
            </a:r>
            <a:endParaRPr kumimoji="1" lang="en-US" altLang="ja-JP" sz="2000" dirty="0">
              <a:latin typeface="+mn-ea"/>
            </a:endParaRPr>
          </a:p>
          <a:p>
            <a:r>
              <a:rPr kumimoji="1" lang="ja-JP" altLang="en-US" sz="2000" dirty="0">
                <a:latin typeface="+mn-ea"/>
              </a:rPr>
              <a:t>　▶</a:t>
            </a:r>
            <a:r>
              <a:rPr lang="ja-JP" altLang="en-US" sz="2000" dirty="0">
                <a:latin typeface="+mn-ea"/>
              </a:rPr>
              <a:t>網羅的に点検データを獲得することが困難</a:t>
            </a:r>
            <a:endParaRPr lang="ja-JP" altLang="en-US" sz="2400" dirty="0">
              <a:latin typeface="+mn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F1B134D-A3F0-47D4-BFE5-5B2F2C3C4106}"/>
              </a:ext>
            </a:extLst>
          </p:cNvPr>
          <p:cNvSpPr txBox="1"/>
          <p:nvPr/>
        </p:nvSpPr>
        <p:spPr>
          <a:xfrm>
            <a:off x="1099086" y="3193682"/>
            <a:ext cx="5172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u="sng" dirty="0">
                <a:latin typeface="+mn-ea"/>
              </a:rPr>
              <a:t>属性情報の活用可能性</a:t>
            </a:r>
            <a:endParaRPr kumimoji="1" lang="en-US" altLang="ja-JP" sz="2400" b="1" u="sng" dirty="0">
              <a:latin typeface="+mn-ea"/>
            </a:endParaRPr>
          </a:p>
          <a:p>
            <a:r>
              <a:rPr kumimoji="1" lang="ja-JP" altLang="en-US" sz="2000" dirty="0">
                <a:latin typeface="+mn-ea"/>
              </a:rPr>
              <a:t>　・維持管理や劣化予測目的外での情報整備</a:t>
            </a:r>
            <a:endParaRPr kumimoji="1" lang="en-US" altLang="ja-JP" sz="2000" dirty="0">
              <a:latin typeface="+mn-ea"/>
            </a:endParaRPr>
          </a:p>
          <a:p>
            <a:r>
              <a:rPr kumimoji="1" lang="ja-JP" altLang="en-US" sz="2000" dirty="0">
                <a:latin typeface="+mn-ea"/>
              </a:rPr>
              <a:t>　・衛星情報や航空測量を用いた情報入手</a:t>
            </a:r>
            <a:endParaRPr kumimoji="1" lang="en-US" altLang="ja-JP" sz="2000" dirty="0">
              <a:latin typeface="+mn-ea"/>
            </a:endParaRPr>
          </a:p>
          <a:p>
            <a:r>
              <a:rPr kumimoji="1" lang="ja-JP" altLang="en-US" sz="2000" dirty="0">
                <a:latin typeface="+mn-ea"/>
              </a:rPr>
              <a:t>　▶点検データ未獲得地域において使用可能</a:t>
            </a:r>
            <a:endParaRPr kumimoji="1" lang="en-US" altLang="ja-JP" sz="2000" dirty="0">
              <a:latin typeface="+mn-ea"/>
            </a:endParaRPr>
          </a:p>
        </p:txBody>
      </p:sp>
      <p:sp>
        <p:nvSpPr>
          <p:cNvPr id="31" name="テキスト プレースホルダー 3">
            <a:extLst>
              <a:ext uri="{FF2B5EF4-FFF2-40B4-BE49-F238E27FC236}">
                <a16:creationId xmlns:a16="http://schemas.microsoft.com/office/drawing/2014/main" id="{983CDF64-3F59-425F-BC5A-1747373AE9BC}"/>
              </a:ext>
            </a:extLst>
          </p:cNvPr>
          <p:cNvSpPr txBox="1">
            <a:spLocks/>
          </p:cNvSpPr>
          <p:nvPr/>
        </p:nvSpPr>
        <p:spPr>
          <a:xfrm>
            <a:off x="-546" y="6026076"/>
            <a:ext cx="9144000" cy="42473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rgbClr val="C00000"/>
                </a:solidFill>
              </a:rPr>
              <a:t>空間マッピングを用いた劣化速度評価</a:t>
            </a:r>
          </a:p>
        </p:txBody>
      </p:sp>
      <p:sp>
        <p:nvSpPr>
          <p:cNvPr id="32" name="テキスト プレースホルダー 4">
            <a:extLst>
              <a:ext uri="{FF2B5EF4-FFF2-40B4-BE49-F238E27FC236}">
                <a16:creationId xmlns:a16="http://schemas.microsoft.com/office/drawing/2014/main" id="{9C7217C8-A320-463C-BCEB-9D89F3BEE5AF}"/>
              </a:ext>
            </a:extLst>
          </p:cNvPr>
          <p:cNvSpPr txBox="1">
            <a:spLocks/>
          </p:cNvSpPr>
          <p:nvPr/>
        </p:nvSpPr>
        <p:spPr>
          <a:xfrm>
            <a:off x="792163" y="5307743"/>
            <a:ext cx="8450897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/>
              <a:t>点検データ未獲得地域における属性情報を用いた劣化速度評価</a:t>
            </a:r>
          </a:p>
        </p:txBody>
      </p:sp>
      <p:sp>
        <p:nvSpPr>
          <p:cNvPr id="36" name="テキスト プレースホルダー 4">
            <a:extLst>
              <a:ext uri="{FF2B5EF4-FFF2-40B4-BE49-F238E27FC236}">
                <a16:creationId xmlns:a16="http://schemas.microsoft.com/office/drawing/2014/main" id="{D404A4C2-99D5-4867-AC52-326589DE7859}"/>
              </a:ext>
            </a:extLst>
          </p:cNvPr>
          <p:cNvSpPr txBox="1">
            <a:spLocks/>
          </p:cNvSpPr>
          <p:nvPr/>
        </p:nvSpPr>
        <p:spPr>
          <a:xfrm>
            <a:off x="434340" y="993809"/>
            <a:ext cx="6858000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/>
              <a:t>劣化速度評価における問題と展望</a:t>
            </a:r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CE49C119-BED7-4800-B3E9-978116BEB4CB}"/>
              </a:ext>
            </a:extLst>
          </p:cNvPr>
          <p:cNvSpPr/>
          <p:nvPr/>
        </p:nvSpPr>
        <p:spPr>
          <a:xfrm rot="10800000">
            <a:off x="4022254" y="4966541"/>
            <a:ext cx="1600200" cy="2514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25F779CF-6DDF-400F-B5F7-5F11E7BB2F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42" t="14888" r="15631" b="15966"/>
          <a:stretch/>
        </p:blipFill>
        <p:spPr>
          <a:xfrm>
            <a:off x="6375308" y="1625832"/>
            <a:ext cx="1372857" cy="1392313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1895C9BC-0C2B-4359-B001-49D64F1195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308"/>
          <a:stretch/>
        </p:blipFill>
        <p:spPr>
          <a:xfrm>
            <a:off x="6387366" y="3297576"/>
            <a:ext cx="1403216" cy="138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26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48434B-F77A-429B-8936-70AF7CB02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270120"/>
            <a:ext cx="8638908" cy="480131"/>
          </a:xfrm>
        </p:spPr>
        <p:txBody>
          <a:bodyPr/>
          <a:lstStyle/>
          <a:p>
            <a:r>
              <a:rPr lang="ja-JP" altLang="en-US" dirty="0"/>
              <a:t>ステップ</a:t>
            </a:r>
            <a:r>
              <a:rPr lang="en-US" altLang="ja-JP" dirty="0"/>
              <a:t>1</a:t>
            </a:r>
            <a:r>
              <a:rPr lang="ja-JP" altLang="en-US" dirty="0"/>
              <a:t>：領域分割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AAF4645-B900-42EB-9B53-70EE17484D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408"/>
          <a:stretch/>
        </p:blipFill>
        <p:spPr>
          <a:xfrm>
            <a:off x="3088147" y="1501321"/>
            <a:ext cx="3033232" cy="3654737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44DBB8B-6B22-407C-AEDB-38030B1562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36" b="28408"/>
          <a:stretch/>
        </p:blipFill>
        <p:spPr>
          <a:xfrm>
            <a:off x="86910" y="1476842"/>
            <a:ext cx="2792504" cy="3652471"/>
          </a:xfrm>
          <a:prstGeom prst="rect">
            <a:avLst/>
          </a:prstGeom>
          <a:ln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1D14F15-741B-4B84-A234-3D88D3ED32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74" t="-304" r="34505" b="30540"/>
          <a:stretch/>
        </p:blipFill>
        <p:spPr>
          <a:xfrm>
            <a:off x="6269214" y="1485901"/>
            <a:ext cx="2792504" cy="3654736"/>
          </a:xfrm>
          <a:prstGeom prst="rect">
            <a:avLst/>
          </a:prstGeom>
        </p:spPr>
      </p:pic>
      <p:sp>
        <p:nvSpPr>
          <p:cNvPr id="7" name="矢印: 右 6">
            <a:extLst>
              <a:ext uri="{FF2B5EF4-FFF2-40B4-BE49-F238E27FC236}">
                <a16:creationId xmlns:a16="http://schemas.microsoft.com/office/drawing/2014/main" id="{02BA1B29-62F9-4B99-B8B7-25A69AAD4B3E}"/>
              </a:ext>
            </a:extLst>
          </p:cNvPr>
          <p:cNvSpPr/>
          <p:nvPr/>
        </p:nvSpPr>
        <p:spPr>
          <a:xfrm>
            <a:off x="2748705" y="3328689"/>
            <a:ext cx="459537" cy="418287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7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D24627C-6EE7-4822-B376-A9AA5796F780}"/>
              </a:ext>
            </a:extLst>
          </p:cNvPr>
          <p:cNvSpPr txBox="1"/>
          <p:nvPr/>
        </p:nvSpPr>
        <p:spPr>
          <a:xfrm>
            <a:off x="0" y="5370133"/>
            <a:ext cx="3062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（</a:t>
            </a:r>
            <a:r>
              <a:rPr kumimoji="1" lang="en-US" altLang="ja-JP" dirty="0">
                <a:latin typeface="+mn-ea"/>
              </a:rPr>
              <a:t>a</a:t>
            </a:r>
            <a:r>
              <a:rPr kumimoji="1" lang="ja-JP" altLang="en-US" dirty="0">
                <a:latin typeface="+mn-ea"/>
              </a:rPr>
              <a:t>）</a:t>
            </a:r>
            <a:r>
              <a:rPr kumimoji="1" lang="ja-JP" altLang="en-US" sz="2000" dirty="0">
                <a:latin typeface="+mn-ea"/>
              </a:rPr>
              <a:t>降水量等の</a:t>
            </a:r>
            <a:r>
              <a:rPr kumimoji="1" lang="en-US" altLang="ja-JP" sz="2000" dirty="0">
                <a:latin typeface="+mn-ea"/>
              </a:rPr>
              <a:t>74</a:t>
            </a:r>
            <a:r>
              <a:rPr kumimoji="1" lang="ja-JP" altLang="en-US" sz="2000" dirty="0">
                <a:latin typeface="+mn-ea"/>
              </a:rPr>
              <a:t>観測点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03946C8-EC7A-435E-B324-F24DB662CA98}"/>
              </a:ext>
            </a:extLst>
          </p:cNvPr>
          <p:cNvSpPr txBox="1"/>
          <p:nvPr/>
        </p:nvSpPr>
        <p:spPr>
          <a:xfrm>
            <a:off x="2714766" y="5362163"/>
            <a:ext cx="356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+mn-ea"/>
              </a:rPr>
              <a:t>（</a:t>
            </a:r>
            <a:r>
              <a:rPr kumimoji="1" lang="en-US" altLang="ja-JP" dirty="0">
                <a:latin typeface="+mn-ea"/>
              </a:rPr>
              <a:t>b</a:t>
            </a:r>
            <a:r>
              <a:rPr kumimoji="1" lang="ja-JP" altLang="en-US" dirty="0">
                <a:latin typeface="+mn-ea"/>
              </a:rPr>
              <a:t>）</a:t>
            </a:r>
            <a:r>
              <a:rPr kumimoji="1" lang="ja-JP" altLang="en-US" sz="2000" dirty="0">
                <a:latin typeface="+mn-ea"/>
              </a:rPr>
              <a:t>観測点を中心とする</a:t>
            </a:r>
            <a:endParaRPr kumimoji="1" lang="en-US" altLang="ja-JP" sz="2000" dirty="0">
              <a:latin typeface="+mn-ea"/>
            </a:endParaRPr>
          </a:p>
          <a:p>
            <a:pPr algn="ctr"/>
            <a:r>
              <a:rPr kumimoji="1" lang="ja-JP" altLang="en-US" sz="2000" dirty="0">
                <a:latin typeface="+mn-ea"/>
              </a:rPr>
              <a:t>　　　ボロノイ分割（</a:t>
            </a:r>
            <a:r>
              <a:rPr kumimoji="1" lang="en-US" altLang="ja-JP" sz="2000" dirty="0">
                <a:latin typeface="+mn-ea"/>
              </a:rPr>
              <a:t>74</a:t>
            </a:r>
            <a:r>
              <a:rPr kumimoji="1" lang="ja-JP" altLang="en-US" sz="2000" dirty="0">
                <a:latin typeface="+mn-ea"/>
              </a:rPr>
              <a:t>領域）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54383F3-F19B-432D-BA96-F2E61F3F6E8D}"/>
              </a:ext>
            </a:extLst>
          </p:cNvPr>
          <p:cNvSpPr txBox="1"/>
          <p:nvPr/>
        </p:nvSpPr>
        <p:spPr>
          <a:xfrm>
            <a:off x="6286500" y="5370133"/>
            <a:ext cx="260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+mn-ea"/>
              </a:rPr>
              <a:t>（</a:t>
            </a:r>
            <a:r>
              <a:rPr kumimoji="1" lang="en-US" altLang="ja-JP" dirty="0">
                <a:latin typeface="+mn-ea"/>
              </a:rPr>
              <a:t>c</a:t>
            </a:r>
            <a:r>
              <a:rPr kumimoji="1" lang="ja-JP" altLang="en-US" dirty="0">
                <a:latin typeface="+mn-ea"/>
              </a:rPr>
              <a:t>）</a:t>
            </a:r>
            <a:r>
              <a:rPr kumimoji="1" lang="ja-JP" altLang="en-US" sz="2000" dirty="0">
                <a:latin typeface="+mn-ea"/>
              </a:rPr>
              <a:t>降水量に関する</a:t>
            </a:r>
            <a:endParaRPr kumimoji="1" lang="en-US" altLang="ja-JP" sz="2000" dirty="0">
              <a:latin typeface="+mn-ea"/>
            </a:endParaRPr>
          </a:p>
          <a:p>
            <a:pPr algn="ctr"/>
            <a:r>
              <a:rPr kumimoji="1" lang="ja-JP" altLang="en-US" sz="2000" dirty="0">
                <a:latin typeface="+mn-ea"/>
              </a:rPr>
              <a:t>　　属性情報分布</a:t>
            </a: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14AA3212-E9ED-467B-9F26-1AA466BE84BF}"/>
              </a:ext>
            </a:extLst>
          </p:cNvPr>
          <p:cNvSpPr/>
          <p:nvPr/>
        </p:nvSpPr>
        <p:spPr>
          <a:xfrm>
            <a:off x="5958551" y="3328689"/>
            <a:ext cx="459537" cy="418287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7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プレースホルダー 3">
            <a:extLst>
              <a:ext uri="{FF2B5EF4-FFF2-40B4-BE49-F238E27FC236}">
                <a16:creationId xmlns:a16="http://schemas.microsoft.com/office/drawing/2014/main" id="{CF379DC1-2DB1-4289-AC2B-B452FD7996F6}"/>
              </a:ext>
            </a:extLst>
          </p:cNvPr>
          <p:cNvSpPr txBox="1">
            <a:spLocks/>
          </p:cNvSpPr>
          <p:nvPr/>
        </p:nvSpPr>
        <p:spPr>
          <a:xfrm>
            <a:off x="-546" y="6113048"/>
            <a:ext cx="9144000" cy="42473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rgbClr val="C00000"/>
                </a:solidFill>
              </a:rPr>
              <a:t>ボロノイ分割により領域分割を行い属性情報分布を作成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A166F0D-29B5-44E0-A638-A578A84C3CC5}"/>
              </a:ext>
            </a:extLst>
          </p:cNvPr>
          <p:cNvSpPr txBox="1"/>
          <p:nvPr/>
        </p:nvSpPr>
        <p:spPr>
          <a:xfrm>
            <a:off x="251054" y="996657"/>
            <a:ext cx="445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属性情報の観測点に対して分割</a:t>
            </a:r>
          </a:p>
        </p:txBody>
      </p:sp>
    </p:spTree>
    <p:extLst>
      <p:ext uri="{BB962C8B-B14F-4D97-AF65-F5344CB8AC3E}">
        <p14:creationId xmlns:p14="http://schemas.microsoft.com/office/powerpoint/2010/main" val="1408074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481BA8-0A6F-4D5D-B769-3AD42B5A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270120"/>
            <a:ext cx="8638908" cy="480131"/>
          </a:xfrm>
        </p:spPr>
        <p:txBody>
          <a:bodyPr/>
          <a:lstStyle/>
          <a:p>
            <a:r>
              <a:rPr lang="ja-JP" altLang="en-US" dirty="0"/>
              <a:t>ステップ</a:t>
            </a:r>
            <a:r>
              <a:rPr lang="en-US" altLang="ja-JP" dirty="0"/>
              <a:t>2</a:t>
            </a:r>
            <a:r>
              <a:rPr kumimoji="1" lang="ja-JP" altLang="en-US" dirty="0"/>
              <a:t>：劣化予測モデルの説明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9649B82-8A1D-41E2-8FF7-A5D7B10FAC57}"/>
                  </a:ext>
                </a:extLst>
              </p:cNvPr>
              <p:cNvSpPr txBox="1"/>
              <p:nvPr/>
            </p:nvSpPr>
            <p:spPr>
              <a:xfrm>
                <a:off x="431801" y="1348029"/>
                <a:ext cx="6837638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l-GR" altLang="ja-JP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sz="2400" dirty="0">
                    <a:latin typeface="Cambria Math" panose="02040503050406030204" pitchFamily="18" charset="0"/>
                  </a:rPr>
                  <a:t>＝</a:t>
                </a:r>
                <a:r>
                  <a:rPr kumimoji="1"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sSub>
                      <m:sSubPr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1" lang="en-US" altLang="ja-JP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,3</m:t>
                        </m:r>
                      </m:sub>
                    </m:sSub>
                    <m:sSub>
                      <m:sSubPr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1" lang="en-US" altLang="ja-JP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kumimoji="1" lang="ja-JP" altLang="en-US" sz="2400" i="1" dirty="0" smtClean="0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kumimoji="1" lang="en-US" altLang="ja-JP" sz="2400" b="0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kumimoji="1" lang="en-US" altLang="ja-JP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kumimoji="1" lang="en-US" altLang="ja-JP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9649B82-8A1D-41E2-8FF7-A5D7B10FA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1" y="1348029"/>
                <a:ext cx="6837638" cy="477888"/>
              </a:xfrm>
              <a:prstGeom prst="rect">
                <a:avLst/>
              </a:prstGeom>
              <a:blipFill>
                <a:blip r:embed="rId3"/>
                <a:stretch>
                  <a:fillRect l="-268" t="-11392" b="-240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E2699AA-1E7E-485F-BA53-9C78560A557C}"/>
                  </a:ext>
                </a:extLst>
              </p:cNvPr>
              <p:cNvSpPr txBox="1"/>
              <p:nvPr/>
            </p:nvSpPr>
            <p:spPr>
              <a:xfrm>
                <a:off x="366410" y="2842309"/>
                <a:ext cx="1587229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kumimoji="1" lang="en-US" altLang="ja-JP" i="1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E2699AA-1E7E-485F-BA53-9C78560A5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10" y="2842309"/>
                <a:ext cx="1587229" cy="491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62F04A6D-F102-482D-B5DC-A593AB13DBEE}"/>
                  </a:ext>
                </a:extLst>
              </p:cNvPr>
              <p:cNvSpPr txBox="1"/>
              <p:nvPr/>
            </p:nvSpPr>
            <p:spPr>
              <a:xfrm>
                <a:off x="-456550" y="3307062"/>
                <a:ext cx="7055886" cy="968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1" lang="ja-JP" altLang="en-US" sz="2000" b="0" i="1">
                          <a:latin typeface="Cambria Math" panose="02040503050406030204" pitchFamily="18" charset="0"/>
                        </a:rPr>
                        <m:t>＝</m:t>
                      </m:r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kumimoji="1" lang="en-US" altLang="ja-JP" sz="20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ja-JP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kumimoji="1" lang="en-US" altLang="ja-JP" sz="20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∏"/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1"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kumimoji="1"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den>
                                  </m:f>
                                  <m:func>
                                    <m:funcPr>
                                      <m:ctrlPr>
                                        <a:rPr kumimoji="1"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en-US" altLang="ja-JP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ja-JP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sz="1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62F04A6D-F102-482D-B5DC-A593AB13D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6550" y="3307062"/>
                <a:ext cx="7055886" cy="9685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67E96FF-D7C2-4CCB-A4C5-02166B060A02}"/>
              </a:ext>
            </a:extLst>
          </p:cNvPr>
          <p:cNvSpPr txBox="1"/>
          <p:nvPr/>
        </p:nvSpPr>
        <p:spPr>
          <a:xfrm>
            <a:off x="792164" y="1778924"/>
            <a:ext cx="2132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kumimoji="1" lang="ja-JP" alt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　</a:t>
            </a:r>
            <a:r>
              <a:rPr kumimoji="1" lang="en-US" altLang="ja-JP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kumimoji="1" lang="ja-JP" altLang="en-US" sz="2000" dirty="0">
                <a:latin typeface="+mn-ea"/>
              </a:rPr>
              <a:t>ハザード率</a:t>
            </a:r>
            <a:endParaRPr kumimoji="1" lang="en-US" altLang="ja-JP" sz="2000" dirty="0">
              <a:latin typeface="+mn-ea"/>
            </a:endParaRPr>
          </a:p>
          <a:p>
            <a:r>
              <a:rPr kumimoji="1" lang="en-US" altLang="ja-JP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kumimoji="1" lang="ja-JP" alt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　</a:t>
            </a:r>
            <a:r>
              <a:rPr kumimoji="1" lang="en-US" altLang="ja-JP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kumimoji="1" lang="ja-JP" altLang="en-US" sz="2000" dirty="0">
                <a:latin typeface="+mn-ea"/>
              </a:rPr>
              <a:t>未知パラメータ</a:t>
            </a:r>
            <a:endParaRPr kumimoji="1" lang="en-US" altLang="ja-JP" sz="2000" dirty="0">
              <a:latin typeface="+mn-ea"/>
            </a:endParaRPr>
          </a:p>
          <a:p>
            <a:r>
              <a:rPr kumimoji="1" lang="en-US" altLang="ja-JP" sz="2000" b="1" i="1" dirty="0">
                <a:latin typeface="Cambria Math" panose="02040503050406030204" pitchFamily="18" charset="0"/>
              </a:rPr>
              <a:t>X</a:t>
            </a:r>
            <a:r>
              <a:rPr kumimoji="1" lang="en-US" altLang="ja-JP" sz="2000" dirty="0">
                <a:latin typeface="Cambria Math" panose="02040503050406030204" pitchFamily="18" charset="0"/>
              </a:rPr>
              <a:t>     :</a:t>
            </a:r>
            <a:r>
              <a:rPr kumimoji="1" lang="ja-JP" altLang="en-US" sz="2000" dirty="0">
                <a:latin typeface="Cambria Math" panose="02040503050406030204" pitchFamily="18" charset="0"/>
              </a:rPr>
              <a:t>説明変数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4A31CD80-7D0C-4DE5-A5A4-E2EF1B45571B}"/>
                  </a:ext>
                </a:extLst>
              </p:cNvPr>
              <p:cNvSpPr txBox="1"/>
              <p:nvPr/>
            </p:nvSpPr>
            <p:spPr>
              <a:xfrm>
                <a:off x="2303886" y="2889765"/>
                <a:ext cx="47661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kumimoji="1"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2000" dirty="0"/>
                  <a:t>：グループごとの異質性を表すパラメータ　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4A31CD80-7D0C-4DE5-A5A4-E2EF1B455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886" y="2889765"/>
                <a:ext cx="4766177" cy="400110"/>
              </a:xfrm>
              <a:prstGeom prst="rect">
                <a:avLst/>
              </a:prstGeom>
              <a:blipFill>
                <a:blip r:embed="rId6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503139D-2E4B-47A4-9359-0EBC991C9274}"/>
                  </a:ext>
                </a:extLst>
              </p:cNvPr>
              <p:cNvSpPr txBox="1"/>
              <p:nvPr/>
            </p:nvSpPr>
            <p:spPr>
              <a:xfrm>
                <a:off x="792164" y="4309011"/>
                <a:ext cx="4927482" cy="79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ja-JP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　</m:t>
                    </m:r>
                  </m:oMath>
                </a14:m>
                <a:r>
                  <a:rPr kumimoji="1" lang="ja-JP" altLang="en-US" sz="2000" dirty="0"/>
                  <a:t>：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ja-JP" altLang="en-US" sz="2000" dirty="0"/>
                  <a:t>から</a:t>
                </a:r>
                <a14:m>
                  <m:oMath xmlns:m="http://schemas.openxmlformats.org/officeDocument/2006/math"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1" lang="ja-JP" altLang="en-US" sz="2000" dirty="0"/>
                  <a:t>に健全度が推移する確率</a:t>
                </a:r>
                <a:endParaRPr kumimoji="1" lang="en-US" altLang="ja-JP" sz="2000" dirty="0"/>
              </a:p>
              <a:p>
                <a:r>
                  <a:rPr kumimoji="1" lang="en-US" altLang="ja-JP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 </a:t>
                </a:r>
                <a:r>
                  <a:rPr kumimoji="1" lang="en-US" altLang="ja-JP" sz="2000" i="1" dirty="0"/>
                  <a:t>      </a:t>
                </a:r>
                <a:r>
                  <a:rPr kumimoji="1" lang="ja-JP" altLang="en-US" sz="2000" dirty="0"/>
                  <a:t>：点検間隔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503139D-2E4B-47A4-9359-0EBC991C9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64" y="4309011"/>
                <a:ext cx="4927482" cy="790986"/>
              </a:xfrm>
              <a:prstGeom prst="rect">
                <a:avLst/>
              </a:prstGeom>
              <a:blipFill>
                <a:blip r:embed="rId7"/>
                <a:stretch>
                  <a:fillRect l="-1361" b="-13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FFC0FE-AB26-4006-9DC1-2ABB334BF271}"/>
              </a:ext>
            </a:extLst>
          </p:cNvPr>
          <p:cNvSpPr txBox="1"/>
          <p:nvPr/>
        </p:nvSpPr>
        <p:spPr>
          <a:xfrm>
            <a:off x="431800" y="948312"/>
            <a:ext cx="403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混合マルコフ劣化ハザードモデル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195459E-0601-4D04-9E5B-BBE795C593A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019" y="5415054"/>
            <a:ext cx="1135915" cy="113591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DD810F1-77CF-479C-B854-18194D45CCC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42" t="14888" r="15631" b="15966"/>
          <a:stretch/>
        </p:blipFill>
        <p:spPr>
          <a:xfrm>
            <a:off x="6905758" y="5336941"/>
            <a:ext cx="1237835" cy="125537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6206CE3-F1CF-40AD-9724-CF5091BA74E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894" y="5518111"/>
            <a:ext cx="1280774" cy="100728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B3AC35A-5A95-406D-84B9-259FABBDB8B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35" t="14888" r="15840" b="15966"/>
          <a:stretch/>
        </p:blipFill>
        <p:spPr>
          <a:xfrm>
            <a:off x="6862089" y="3698226"/>
            <a:ext cx="1256698" cy="128232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56E8C5D-A141-4022-9893-67290F333C9B}"/>
              </a:ext>
            </a:extLst>
          </p:cNvPr>
          <p:cNvSpPr/>
          <p:nvPr/>
        </p:nvSpPr>
        <p:spPr>
          <a:xfrm>
            <a:off x="3295633" y="5088484"/>
            <a:ext cx="2691536" cy="1486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04DC6D7A-BDB8-4352-85E2-0A2A2F802266}"/>
              </a:ext>
            </a:extLst>
          </p:cNvPr>
          <p:cNvCxnSpPr>
            <a:cxnSpLocks/>
          </p:cNvCxnSpPr>
          <p:nvPr/>
        </p:nvCxnSpPr>
        <p:spPr>
          <a:xfrm>
            <a:off x="6017745" y="5906477"/>
            <a:ext cx="888014" cy="49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D595B53-308B-4F08-9FA6-7E1D2DD2E8FB}"/>
              </a:ext>
            </a:extLst>
          </p:cNvPr>
          <p:cNvCxnSpPr>
            <a:cxnSpLocks/>
          </p:cNvCxnSpPr>
          <p:nvPr/>
        </p:nvCxnSpPr>
        <p:spPr>
          <a:xfrm>
            <a:off x="7501851" y="5003361"/>
            <a:ext cx="0" cy="347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9DACB802-6464-44A4-8176-C3A225B4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5632" y="5071296"/>
            <a:ext cx="2862774" cy="369332"/>
          </a:xfrm>
        </p:spPr>
        <p:txBody>
          <a:bodyPr/>
          <a:lstStyle/>
          <a:p>
            <a:r>
              <a:rPr lang="ja-JP" altLang="en-US" u="sng" dirty="0"/>
              <a:t>ステップ</a:t>
            </a:r>
            <a:r>
              <a:rPr lang="en-US" altLang="ja-JP" u="sng" dirty="0"/>
              <a:t>2 </a:t>
            </a:r>
            <a:r>
              <a:rPr lang="ja-JP" altLang="en-US" u="sng" dirty="0"/>
              <a:t>劣化速度評価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3955643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2000" y="270120"/>
            <a:ext cx="8638908" cy="480131"/>
          </a:xfrm>
        </p:spPr>
        <p:txBody>
          <a:bodyPr/>
          <a:lstStyle/>
          <a:p>
            <a:r>
              <a:rPr lang="ja-JP" altLang="en-US" dirty="0"/>
              <a:t>補足：点検データ</a:t>
            </a:r>
            <a:r>
              <a:rPr lang="ja-JP" altLang="en-US" sz="2000" dirty="0"/>
              <a:t>　</a:t>
            </a:r>
            <a:endParaRPr kumimoji="1" lang="ja-JP" altLang="en-US" sz="2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1565" y="957123"/>
            <a:ext cx="8638908" cy="40011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/>
              <a:t>2019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月</a:t>
            </a:r>
            <a:r>
              <a:rPr kumimoji="1" lang="en-US" altLang="ja-JP" sz="2000" dirty="0"/>
              <a:t>~12</a:t>
            </a:r>
            <a:r>
              <a:rPr kumimoji="1" lang="ja-JP" altLang="en-US" sz="2000" dirty="0"/>
              <a:t>月の点検データ（</a:t>
            </a:r>
            <a:r>
              <a:rPr kumimoji="1" lang="en-US" altLang="ja-JP" sz="2000" dirty="0"/>
              <a:t>2</a:t>
            </a:r>
            <a:r>
              <a:rPr kumimoji="1" lang="ja-JP" altLang="en-US" sz="2000" dirty="0"/>
              <a:t>月を除く）を使用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036339"/>
              </p:ext>
            </p:extLst>
          </p:nvPr>
        </p:nvGraphicFramePr>
        <p:xfrm>
          <a:off x="252000" y="1857599"/>
          <a:ext cx="4427457" cy="4629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8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健全度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判定基準</a:t>
                      </a:r>
                      <a:endParaRPr kumimoji="1" lang="en-US" altLang="ja-JP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8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損傷なし</a:t>
                      </a:r>
                      <a:endParaRPr kumimoji="1" lang="en-US" altLang="ja-JP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5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ポットホール・ひび割れの発生，</a:t>
                      </a:r>
                      <a:endParaRPr kumimoji="1" lang="en-US" altLang="ja-JP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パッチングが必要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5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区間の</a:t>
                      </a: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30%</a:t>
                      </a:r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未満が損傷</a:t>
                      </a:r>
                      <a:endParaRPr kumimoji="1" lang="en-US" altLang="ja-JP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（ひび割れ・ポットホール・パッチング）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5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区間の</a:t>
                      </a: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30%</a:t>
                      </a:r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以上が損傷</a:t>
                      </a:r>
                      <a:endParaRPr kumimoji="1" lang="en-US" altLang="ja-JP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（ひび割れ・ポットホール・パッチング）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5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路盤の損傷等の重大な損傷の発生，更新が必要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8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舗装端部の劣化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8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その他の損傷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4748846" y="5043896"/>
            <a:ext cx="4489056" cy="707886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</a:rPr>
              <a:t>健全度は</a:t>
            </a:r>
            <a:r>
              <a:rPr kumimoji="1" lang="en-US" altLang="ja-JP" sz="2000" dirty="0">
                <a:solidFill>
                  <a:srgbClr val="C00000"/>
                </a:solidFill>
              </a:rPr>
              <a:t>7</a:t>
            </a:r>
            <a:r>
              <a:rPr kumimoji="1" lang="ja-JP" altLang="en-US" sz="2000" dirty="0">
                <a:solidFill>
                  <a:srgbClr val="C00000"/>
                </a:solidFill>
              </a:rPr>
              <a:t>段階評価</a:t>
            </a:r>
            <a:endParaRPr kumimoji="1" lang="en-US" altLang="ja-JP" sz="2000" dirty="0">
              <a:solidFill>
                <a:srgbClr val="C00000"/>
              </a:solidFill>
            </a:endParaRPr>
          </a:p>
          <a:p>
            <a:r>
              <a:rPr kumimoji="1" lang="ja-JP" altLang="en-US" sz="2000" dirty="0">
                <a:solidFill>
                  <a:srgbClr val="C00000"/>
                </a:solidFill>
                <a:latin typeface="+mn-ea"/>
              </a:rPr>
              <a:t>健全度</a:t>
            </a:r>
            <a:r>
              <a:rPr kumimoji="1" lang="en-US" altLang="ja-JP" sz="2000" dirty="0">
                <a:solidFill>
                  <a:srgbClr val="C00000"/>
                </a:solidFill>
                <a:latin typeface="+mn-ea"/>
              </a:rPr>
              <a:t>1</a:t>
            </a:r>
            <a:r>
              <a:rPr kumimoji="1" lang="ja-JP" altLang="en-US" sz="2000" dirty="0">
                <a:solidFill>
                  <a:srgbClr val="C00000"/>
                </a:solidFill>
                <a:latin typeface="+mn-ea"/>
              </a:rPr>
              <a:t>～</a:t>
            </a:r>
            <a:r>
              <a:rPr kumimoji="1" lang="en-US" altLang="ja-JP" sz="2000" dirty="0">
                <a:solidFill>
                  <a:srgbClr val="C00000"/>
                </a:solidFill>
                <a:latin typeface="+mn-ea"/>
              </a:rPr>
              <a:t>5</a:t>
            </a:r>
            <a:r>
              <a:rPr kumimoji="1" lang="ja-JP" altLang="en-US" sz="2000" dirty="0">
                <a:solidFill>
                  <a:srgbClr val="C00000"/>
                </a:solidFill>
                <a:latin typeface="+mn-ea"/>
              </a:rPr>
              <a:t>のデータを推計に使用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E01796-84B2-4723-8DF4-CE9EB9C1F34A}"/>
              </a:ext>
            </a:extLst>
          </p:cNvPr>
          <p:cNvSpPr txBox="1"/>
          <p:nvPr/>
        </p:nvSpPr>
        <p:spPr>
          <a:xfrm>
            <a:off x="176156" y="1460161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【</a:t>
            </a:r>
            <a:r>
              <a:rPr kumimoji="1" lang="ja-JP" altLang="en-US" sz="2000" dirty="0"/>
              <a:t>健全度判定基準</a:t>
            </a:r>
            <a:r>
              <a:rPr kumimoji="1" lang="en-US" altLang="ja-JP" sz="2000" dirty="0"/>
              <a:t>】</a:t>
            </a:r>
            <a:endParaRPr kumimoji="1" lang="ja-JP" altLang="en-US" sz="20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233DD77-BC09-4AED-92CF-E59BAF8D7F05}"/>
              </a:ext>
            </a:extLst>
          </p:cNvPr>
          <p:cNvSpPr txBox="1"/>
          <p:nvPr/>
        </p:nvSpPr>
        <p:spPr>
          <a:xfrm>
            <a:off x="4797793" y="1460161"/>
            <a:ext cx="1933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【</a:t>
            </a:r>
            <a:r>
              <a:rPr kumimoji="1" lang="ja-JP" altLang="en-US" sz="2000" dirty="0"/>
              <a:t>健全度の推移</a:t>
            </a:r>
            <a:r>
              <a:rPr kumimoji="1" lang="en-US" altLang="ja-JP" sz="2000" dirty="0"/>
              <a:t>】</a:t>
            </a:r>
            <a:endParaRPr kumimoji="1" lang="ja-JP" altLang="en-US" sz="20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48F93D1-EF50-4CF9-BBF3-F43C7CDBA20A}"/>
              </a:ext>
            </a:extLst>
          </p:cNvPr>
          <p:cNvSpPr txBox="1"/>
          <p:nvPr/>
        </p:nvSpPr>
        <p:spPr>
          <a:xfrm>
            <a:off x="6134191" y="4098028"/>
            <a:ext cx="226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全データ数：</a:t>
            </a:r>
            <a:r>
              <a:rPr kumimoji="1" lang="en-US" altLang="ja-JP" dirty="0"/>
              <a:t>10,013</a:t>
            </a:r>
            <a:endParaRPr kumimoji="1" lang="ja-JP" altLang="en-US" dirty="0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77F76F2B-432D-45F1-A3B8-B1C96B7B5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359610"/>
              </p:ext>
            </p:extLst>
          </p:nvPr>
        </p:nvGraphicFramePr>
        <p:xfrm>
          <a:off x="5267470" y="2292724"/>
          <a:ext cx="3588054" cy="1679364"/>
        </p:xfrm>
        <a:graphic>
          <a:graphicData uri="http://schemas.openxmlformats.org/drawingml/2006/table">
            <a:tbl>
              <a:tblPr/>
              <a:tblGrid>
                <a:gridCol w="598009">
                  <a:extLst>
                    <a:ext uri="{9D8B030D-6E8A-4147-A177-3AD203B41FA5}">
                      <a16:colId xmlns:a16="http://schemas.microsoft.com/office/drawing/2014/main" val="1072500304"/>
                    </a:ext>
                  </a:extLst>
                </a:gridCol>
                <a:gridCol w="598009">
                  <a:extLst>
                    <a:ext uri="{9D8B030D-6E8A-4147-A177-3AD203B41FA5}">
                      <a16:colId xmlns:a16="http://schemas.microsoft.com/office/drawing/2014/main" val="3757842566"/>
                    </a:ext>
                  </a:extLst>
                </a:gridCol>
                <a:gridCol w="598009">
                  <a:extLst>
                    <a:ext uri="{9D8B030D-6E8A-4147-A177-3AD203B41FA5}">
                      <a16:colId xmlns:a16="http://schemas.microsoft.com/office/drawing/2014/main" val="621610671"/>
                    </a:ext>
                  </a:extLst>
                </a:gridCol>
                <a:gridCol w="598009">
                  <a:extLst>
                    <a:ext uri="{9D8B030D-6E8A-4147-A177-3AD203B41FA5}">
                      <a16:colId xmlns:a16="http://schemas.microsoft.com/office/drawing/2014/main" val="1379754844"/>
                    </a:ext>
                  </a:extLst>
                </a:gridCol>
                <a:gridCol w="598009">
                  <a:extLst>
                    <a:ext uri="{9D8B030D-6E8A-4147-A177-3AD203B41FA5}">
                      <a16:colId xmlns:a16="http://schemas.microsoft.com/office/drawing/2014/main" val="3198691797"/>
                    </a:ext>
                  </a:extLst>
                </a:gridCol>
                <a:gridCol w="598009">
                  <a:extLst>
                    <a:ext uri="{9D8B030D-6E8A-4147-A177-3AD203B41FA5}">
                      <a16:colId xmlns:a16="http://schemas.microsoft.com/office/drawing/2014/main" val="829982561"/>
                    </a:ext>
                  </a:extLst>
                </a:gridCol>
              </a:tblGrid>
              <a:tr h="279894"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492917"/>
                  </a:ext>
                </a:extLst>
              </a:tr>
              <a:tr h="2798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7,012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436494"/>
                  </a:ext>
                </a:extLst>
              </a:tr>
              <a:tr h="2798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1,587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11059"/>
                  </a:ext>
                </a:extLst>
              </a:tr>
              <a:tr h="2798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566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674071"/>
                  </a:ext>
                </a:extLst>
              </a:tr>
              <a:tr h="2798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410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05644"/>
                  </a:ext>
                </a:extLst>
              </a:tr>
              <a:tr h="2798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游ゴシック" panose="020B0400000000000000" pitchFamily="50" charset="-128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353546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0BF918D-7AED-4753-9D38-53CF7A6E14AC}"/>
              </a:ext>
            </a:extLst>
          </p:cNvPr>
          <p:cNvSpPr txBox="1"/>
          <p:nvPr/>
        </p:nvSpPr>
        <p:spPr>
          <a:xfrm>
            <a:off x="4811475" y="2470686"/>
            <a:ext cx="323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事前健全度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36A1104-C6EB-47A8-A180-0A5D41BAAF0D}"/>
              </a:ext>
            </a:extLst>
          </p:cNvPr>
          <p:cNvSpPr txBox="1"/>
          <p:nvPr/>
        </p:nvSpPr>
        <p:spPr>
          <a:xfrm>
            <a:off x="6456203" y="198211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事後健全度</a:t>
            </a:r>
          </a:p>
        </p:txBody>
      </p:sp>
    </p:spTree>
    <p:extLst>
      <p:ext uri="{BB962C8B-B14F-4D97-AF65-F5344CB8AC3E}">
        <p14:creationId xmlns:p14="http://schemas.microsoft.com/office/powerpoint/2010/main" val="3095821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8F8327B-29E2-41AA-B400-7BE26B7E5556}"/>
              </a:ext>
            </a:extLst>
          </p:cNvPr>
          <p:cNvSpPr/>
          <p:nvPr/>
        </p:nvSpPr>
        <p:spPr>
          <a:xfrm>
            <a:off x="252413" y="6631577"/>
            <a:ext cx="4384232" cy="17431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58C18516-2FF8-4E17-82DE-95797916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270316"/>
            <a:ext cx="8639175" cy="480131"/>
          </a:xfrm>
        </p:spPr>
        <p:txBody>
          <a:bodyPr/>
          <a:lstStyle/>
          <a:p>
            <a:r>
              <a:rPr lang="ja-JP" altLang="en-US" dirty="0"/>
              <a:t>ステップ</a:t>
            </a:r>
            <a:r>
              <a:rPr kumimoji="1" lang="en-US" altLang="ja-JP" dirty="0"/>
              <a:t>2</a:t>
            </a:r>
            <a:r>
              <a:rPr kumimoji="1" lang="ja-JP" altLang="en-US" dirty="0"/>
              <a:t>：推計結果</a:t>
            </a:r>
            <a:r>
              <a:rPr kumimoji="1" lang="ja-JP" altLang="en-US" sz="2000" dirty="0"/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EE18D9-9711-4C00-AACE-FE7EB83362A6}"/>
              </a:ext>
            </a:extLst>
          </p:cNvPr>
          <p:cNvSpPr txBox="1"/>
          <p:nvPr/>
        </p:nvSpPr>
        <p:spPr>
          <a:xfrm>
            <a:off x="252413" y="900711"/>
            <a:ext cx="8639175" cy="83099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r>
              <a:rPr kumimoji="1" lang="ja-JP" altLang="en-US" sz="2400" b="1" dirty="0"/>
              <a:t>混合マルコフ劣化ハザードモデルのベイズ推計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ベンチマークの期待寿命は６年</a:t>
            </a:r>
            <a:endParaRPr kumimoji="1" lang="en-US" altLang="ja-JP" sz="2400" b="1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4ECEFF7-63BE-4CC8-A55C-5392ECF4E3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56" y="1628039"/>
            <a:ext cx="4651471" cy="439674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81EFE76-AC87-4B23-BF14-DAAACE2CF8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156" y="1699259"/>
            <a:ext cx="2753517" cy="402817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757F01-1DB2-4C19-BE63-E96B94265445}"/>
              </a:ext>
            </a:extLst>
          </p:cNvPr>
          <p:cNvSpPr txBox="1"/>
          <p:nvPr/>
        </p:nvSpPr>
        <p:spPr>
          <a:xfrm>
            <a:off x="978333" y="5957289"/>
            <a:ext cx="3431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(a) 13</a:t>
            </a:r>
            <a:r>
              <a:rPr kumimoji="1" lang="ja-JP" altLang="en-US" sz="20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路線の期待値劣化パス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D522E54-A82B-46AA-A6B8-0BCB22A5E0F6}"/>
              </a:ext>
            </a:extLst>
          </p:cNvPr>
          <p:cNvSpPr txBox="1"/>
          <p:nvPr/>
        </p:nvSpPr>
        <p:spPr>
          <a:xfrm>
            <a:off x="5866000" y="5957289"/>
            <a:ext cx="2677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(b)</a:t>
            </a:r>
            <a:r>
              <a:rPr kumimoji="1" lang="ja-JP" altLang="en-US" sz="20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　劣化速度マップ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1F9D2C13-CE3B-4F53-8BE7-CEC7EE113512}"/>
              </a:ext>
            </a:extLst>
          </p:cNvPr>
          <p:cNvSpPr/>
          <p:nvPr/>
        </p:nvSpPr>
        <p:spPr>
          <a:xfrm>
            <a:off x="4894176" y="3459956"/>
            <a:ext cx="459537" cy="418287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7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138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57D326-8245-4903-9B33-97C6C264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ステップ</a:t>
            </a:r>
            <a:r>
              <a:rPr kumimoji="1" lang="en-US" altLang="ja-JP" dirty="0"/>
              <a:t>3</a:t>
            </a:r>
            <a:r>
              <a:rPr kumimoji="1" lang="ja-JP" altLang="en-US" dirty="0"/>
              <a:t>：統計的マッピングモデルの推定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48B3E0-5CC5-4E89-94C8-7B42A3BD1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092" y="964564"/>
            <a:ext cx="8638908" cy="461665"/>
          </a:xfrm>
        </p:spPr>
        <p:txBody>
          <a:bodyPr/>
          <a:lstStyle/>
          <a:p>
            <a:r>
              <a:rPr kumimoji="1" lang="ja-JP" altLang="en-US" sz="2400" b="1" dirty="0"/>
              <a:t>推定結果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627DD02B-5B01-4036-BA7C-933F23992F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7807500"/>
                  </p:ext>
                </p:extLst>
              </p:nvPr>
            </p:nvGraphicFramePr>
            <p:xfrm>
              <a:off x="990913" y="1530708"/>
              <a:ext cx="7406325" cy="9917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1265">
                      <a:extLst>
                        <a:ext uri="{9D8B030D-6E8A-4147-A177-3AD203B41FA5}">
                          <a16:colId xmlns:a16="http://schemas.microsoft.com/office/drawing/2014/main" val="2448383490"/>
                        </a:ext>
                      </a:extLst>
                    </a:gridCol>
                    <a:gridCol w="1481265">
                      <a:extLst>
                        <a:ext uri="{9D8B030D-6E8A-4147-A177-3AD203B41FA5}">
                          <a16:colId xmlns:a16="http://schemas.microsoft.com/office/drawing/2014/main" val="400383129"/>
                        </a:ext>
                      </a:extLst>
                    </a:gridCol>
                    <a:gridCol w="1481265">
                      <a:extLst>
                        <a:ext uri="{9D8B030D-6E8A-4147-A177-3AD203B41FA5}">
                          <a16:colId xmlns:a16="http://schemas.microsoft.com/office/drawing/2014/main" val="47815416"/>
                        </a:ext>
                      </a:extLst>
                    </a:gridCol>
                    <a:gridCol w="1481265">
                      <a:extLst>
                        <a:ext uri="{9D8B030D-6E8A-4147-A177-3AD203B41FA5}">
                          <a16:colId xmlns:a16="http://schemas.microsoft.com/office/drawing/2014/main" val="2880484632"/>
                        </a:ext>
                      </a:extLst>
                    </a:gridCol>
                    <a:gridCol w="1481265">
                      <a:extLst>
                        <a:ext uri="{9D8B030D-6E8A-4147-A177-3AD203B41FA5}">
                          <a16:colId xmlns:a16="http://schemas.microsoft.com/office/drawing/2014/main" val="396709577"/>
                        </a:ext>
                      </a:extLst>
                    </a:gridCol>
                  </a:tblGrid>
                  <a:tr h="4233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800" b="0" i="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定数項</a:t>
                          </a:r>
                          <a:endParaRPr kumimoji="1" lang="en-US" altLang="ja-JP" sz="1800" b="0" i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0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415" marR="84415" marT="42207" marB="42207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800" b="0" i="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降水量</a:t>
                          </a:r>
                          <a:endParaRPr kumimoji="1" lang="en-US" altLang="ja-JP" sz="1800" b="0" i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415" marR="84415" marT="42207" marB="42207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b="0" i="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CBR</a:t>
                          </a:r>
                          <a:r>
                            <a:rPr kumimoji="1" lang="ja-JP" altLang="en-US" sz="1800" b="0" i="0" dirty="0">
                              <a:solidFill>
                                <a:schemeClr val="tx1"/>
                              </a:solidFill>
                              <a:latin typeface="+mn-ea"/>
                              <a:ea typeface="+mn-ea"/>
                            </a:rPr>
                            <a:t>値</a:t>
                          </a:r>
                          <a:endParaRPr kumimoji="1" lang="en-US" altLang="ja-JP" sz="1800" b="0" i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415" marR="84415" marT="42207" marB="42207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8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交通量</a:t>
                          </a:r>
                          <a:endParaRPr kumimoji="1" lang="en-US" altLang="ja-JP" sz="18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84415" marR="84415" marT="42207" marB="42207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800" b="0" i="0" dirty="0">
                              <a:solidFill>
                                <a:schemeClr val="tx1"/>
                              </a:solidFill>
                            </a:rPr>
                            <a:t>偏差パラメータ</a:t>
                          </a:r>
                          <a:endParaRPr kumimoji="1" lang="en-US" altLang="ja-JP" sz="1800" b="0" i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kumimoji="1" lang="en-US" altLang="ja-JP" sz="18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σ</a:t>
                          </a:r>
                          <a:endParaRPr kumimoji="1" lang="ja-JP" altLang="en-US" sz="1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84415" marR="84415" marT="42207" marB="42207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1540749"/>
                      </a:ext>
                    </a:extLst>
                  </a:tr>
                  <a:tr h="2399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-1.42</a:t>
                          </a:r>
                          <a:endParaRPr kumimoji="1" lang="ja-JP" altLang="en-US" sz="1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84415" marR="84415" marT="42207" marB="42207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0.621</a:t>
                          </a:r>
                          <a:endParaRPr kumimoji="1" lang="ja-JP" altLang="en-US" sz="1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84415" marR="84415" marT="42207" marB="42207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-0.655</a:t>
                          </a:r>
                          <a:endParaRPr kumimoji="1" lang="ja-JP" altLang="en-US" sz="1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84415" marR="84415" marT="42207" marB="42207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1.44</a:t>
                          </a:r>
                          <a:endParaRPr kumimoji="1" lang="ja-JP" altLang="en-US" sz="1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84415" marR="84415" marT="42207" marB="42207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0.217</a:t>
                          </a:r>
                          <a:endParaRPr kumimoji="1" lang="ja-JP" altLang="en-US" sz="1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84415" marR="84415" marT="42207" marB="42207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0059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627DD02B-5B01-4036-BA7C-933F23992F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7807500"/>
                  </p:ext>
                </p:extLst>
              </p:nvPr>
            </p:nvGraphicFramePr>
            <p:xfrm>
              <a:off x="990913" y="1530708"/>
              <a:ext cx="7406325" cy="9917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1265">
                      <a:extLst>
                        <a:ext uri="{9D8B030D-6E8A-4147-A177-3AD203B41FA5}">
                          <a16:colId xmlns:a16="http://schemas.microsoft.com/office/drawing/2014/main" val="2448383490"/>
                        </a:ext>
                      </a:extLst>
                    </a:gridCol>
                    <a:gridCol w="1481265">
                      <a:extLst>
                        <a:ext uri="{9D8B030D-6E8A-4147-A177-3AD203B41FA5}">
                          <a16:colId xmlns:a16="http://schemas.microsoft.com/office/drawing/2014/main" val="400383129"/>
                        </a:ext>
                      </a:extLst>
                    </a:gridCol>
                    <a:gridCol w="1481265">
                      <a:extLst>
                        <a:ext uri="{9D8B030D-6E8A-4147-A177-3AD203B41FA5}">
                          <a16:colId xmlns:a16="http://schemas.microsoft.com/office/drawing/2014/main" val="47815416"/>
                        </a:ext>
                      </a:extLst>
                    </a:gridCol>
                    <a:gridCol w="1481265">
                      <a:extLst>
                        <a:ext uri="{9D8B030D-6E8A-4147-A177-3AD203B41FA5}">
                          <a16:colId xmlns:a16="http://schemas.microsoft.com/office/drawing/2014/main" val="2880484632"/>
                        </a:ext>
                      </a:extLst>
                    </a:gridCol>
                    <a:gridCol w="1481265">
                      <a:extLst>
                        <a:ext uri="{9D8B030D-6E8A-4147-A177-3AD203B41FA5}">
                          <a16:colId xmlns:a16="http://schemas.microsoft.com/office/drawing/2014/main" val="396709577"/>
                        </a:ext>
                      </a:extLst>
                    </a:gridCol>
                  </a:tblGrid>
                  <a:tr h="63305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84415" marR="84415" marT="42207" marB="42207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5769" r="-401235" b="-71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84415" marR="84415" marT="42207" marB="42207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12" t="-5769" r="-301235" b="-71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84415" marR="84415" marT="42207" marB="42207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9590" t="-5769" r="-200000" b="-71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84415" marR="84415" marT="42207" marB="42207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823" t="-5769" r="-100823" b="-71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sz="1800" b="0" i="0" dirty="0">
                              <a:solidFill>
                                <a:schemeClr val="tx1"/>
                              </a:solidFill>
                            </a:rPr>
                            <a:t>偏差パラメータ</a:t>
                          </a:r>
                          <a:endParaRPr kumimoji="1" lang="en-US" altLang="ja-JP" sz="1800" b="0" i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kumimoji="1" lang="en-US" altLang="ja-JP" sz="18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σ</a:t>
                          </a:r>
                          <a:endParaRPr kumimoji="1" lang="ja-JP" altLang="en-US" sz="1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84415" marR="84415" marT="42207" marB="42207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1540749"/>
                      </a:ext>
                    </a:extLst>
                  </a:tr>
                  <a:tr h="358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-1.42</a:t>
                          </a:r>
                          <a:endParaRPr kumimoji="1" lang="ja-JP" altLang="en-US" sz="1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84415" marR="84415" marT="42207" marB="42207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0.621</a:t>
                          </a:r>
                          <a:endParaRPr kumimoji="1" lang="ja-JP" altLang="en-US" sz="1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84415" marR="84415" marT="42207" marB="42207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-0.655</a:t>
                          </a:r>
                          <a:endParaRPr kumimoji="1" lang="ja-JP" altLang="en-US" sz="1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84415" marR="84415" marT="42207" marB="42207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1.44</a:t>
                          </a:r>
                          <a:endParaRPr kumimoji="1" lang="ja-JP" altLang="en-US" sz="1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84415" marR="84415" marT="42207" marB="42207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0.217</a:t>
                          </a:r>
                          <a:endParaRPr kumimoji="1" lang="ja-JP" altLang="en-US" sz="1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84415" marR="84415" marT="42207" marB="42207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00593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EC1340FA-F213-451E-8A38-01B010A68DAA}"/>
              </a:ext>
            </a:extLst>
          </p:cNvPr>
          <p:cNvSpPr txBox="1">
            <a:spLocks/>
          </p:cNvSpPr>
          <p:nvPr/>
        </p:nvSpPr>
        <p:spPr>
          <a:xfrm>
            <a:off x="252000" y="2588875"/>
            <a:ext cx="8638908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1800" b="0" u="none" kern="1200">
                <a:solidFill>
                  <a:schemeClr val="tx1"/>
                </a:solidFill>
                <a:latin typeface="+mn-lt"/>
                <a:ea typeface="Yu Gothic UI" panose="020B0500000000000000" pitchFamily="50" charset="-128"/>
                <a:cs typeface="+mn-cs"/>
              </a:defRPr>
            </a:lvl1pPr>
            <a:lvl2pPr marL="179388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ＭＳ Ｐゴシック" panose="020B0600070205080204" pitchFamily="50" charset="-128"/>
              <a:buNone/>
              <a:defRPr kumimoji="1" sz="1800" kern="1200">
                <a:solidFill>
                  <a:schemeClr val="tx1"/>
                </a:solidFill>
                <a:latin typeface="+mn-lt"/>
                <a:ea typeface="Yu Gothic UI" panose="020B0500000000000000" pitchFamily="50" charset="-128"/>
                <a:cs typeface="+mn-cs"/>
              </a:defRPr>
            </a:lvl2pPr>
            <a:lvl3pPr marL="449263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Yu Gothic UI" panose="020B05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Yu Gothic UI" panose="020B05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Yu Gothic UI" panose="020B05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/>
              <a:t>部分的劣化速度分布と統計的マッピングモデルの比較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9F8C3E03-2531-4A7B-8E9F-427BC6BB9C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5" b="33051"/>
          <a:stretch/>
        </p:blipFill>
        <p:spPr>
          <a:xfrm>
            <a:off x="5118244" y="3131548"/>
            <a:ext cx="2222450" cy="3138702"/>
          </a:xfrm>
          <a:prstGeom prst="rect">
            <a:avLst/>
          </a:prstGeom>
          <a:ln>
            <a:noFill/>
          </a:ln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D5823D21-86D6-4CEA-ACB2-BF1089E02F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8" b="31693"/>
          <a:stretch/>
        </p:blipFill>
        <p:spPr>
          <a:xfrm>
            <a:off x="1743075" y="3105796"/>
            <a:ext cx="2201369" cy="3138703"/>
          </a:xfrm>
          <a:prstGeom prst="rect">
            <a:avLst/>
          </a:prstGeom>
          <a:ln>
            <a:noFill/>
          </a:ln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00B255C-66D0-4493-888F-8C4E742E7057}"/>
              </a:ext>
            </a:extLst>
          </p:cNvPr>
          <p:cNvSpPr txBox="1"/>
          <p:nvPr/>
        </p:nvSpPr>
        <p:spPr>
          <a:xfrm>
            <a:off x="1295713" y="6299756"/>
            <a:ext cx="318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prstClr val="black"/>
                </a:solidFill>
                <a:latin typeface="Yu Gothic UI" panose="020B0500000000000000" pitchFamily="50" charset="-128"/>
              </a:rPr>
              <a:t>(a) </a:t>
            </a:r>
            <a:r>
              <a:rPr kumimoji="1" lang="ja-JP" altLang="en-US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部分的劣化速度分布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1A1D341-3319-459D-BA5B-A4398122E6B1}"/>
              </a:ext>
            </a:extLst>
          </p:cNvPr>
          <p:cNvSpPr txBox="1"/>
          <p:nvPr/>
        </p:nvSpPr>
        <p:spPr>
          <a:xfrm>
            <a:off x="4656468" y="6299756"/>
            <a:ext cx="389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prstClr val="black"/>
                </a:solidFill>
                <a:latin typeface="Yu Gothic UI" panose="020B0500000000000000" pitchFamily="50" charset="-128"/>
              </a:rPr>
              <a:t>(b) </a:t>
            </a:r>
            <a:r>
              <a:rPr kumimoji="1" lang="ja-JP" altLang="en-US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統計的空間マッピングモデル</a:t>
            </a: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44095631-B78E-43E2-8286-8F8AC15757CF}"/>
              </a:ext>
            </a:extLst>
          </p:cNvPr>
          <p:cNvGrpSpPr/>
          <p:nvPr/>
        </p:nvGrpSpPr>
        <p:grpSpPr>
          <a:xfrm>
            <a:off x="3650300" y="5465599"/>
            <a:ext cx="2112436" cy="690123"/>
            <a:chOff x="3345500" y="5465599"/>
            <a:chExt cx="2112436" cy="690123"/>
          </a:xfrm>
        </p:grpSpPr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C2062DF1-28F9-4797-8E34-2A4095331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5500" y="5771712"/>
              <a:ext cx="1853893" cy="152467"/>
            </a:xfrm>
            <a:prstGeom prst="rect">
              <a:avLst/>
            </a:prstGeom>
          </p:spPr>
        </p:pic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D84A0B6-4601-4961-94E9-CE55611F590C}"/>
                </a:ext>
              </a:extLst>
            </p:cNvPr>
            <p:cNvSpPr txBox="1"/>
            <p:nvPr/>
          </p:nvSpPr>
          <p:spPr>
            <a:xfrm>
              <a:off x="3590150" y="5847945"/>
              <a:ext cx="410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latin typeface="Times New Roman" panose="02020603050405020304" pitchFamily="18" charset="0"/>
                  <a:ea typeface="Yu Gothic UI" panose="020B0500000000000000" pitchFamily="50" charset="-128"/>
                  <a:cs typeface="Times New Roman" panose="02020603050405020304" pitchFamily="18" charset="0"/>
                </a:rPr>
                <a:t>1.5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66EFBCFB-C3A1-4EEC-9998-1416E38D8270}"/>
                </a:ext>
              </a:extLst>
            </p:cNvPr>
            <p:cNvSpPr txBox="1"/>
            <p:nvPr/>
          </p:nvSpPr>
          <p:spPr>
            <a:xfrm>
              <a:off x="5047586" y="5844699"/>
              <a:ext cx="410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latin typeface="Times New Roman" panose="02020603050405020304" pitchFamily="18" charset="0"/>
                  <a:ea typeface="Yu Gothic UI" panose="020B0500000000000000" pitchFamily="50" charset="-128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0E47C0A0-1CBD-4B54-9404-A069CB6C7B22}"/>
                </a:ext>
              </a:extLst>
            </p:cNvPr>
            <p:cNvSpPr txBox="1"/>
            <p:nvPr/>
          </p:nvSpPr>
          <p:spPr>
            <a:xfrm>
              <a:off x="4542335" y="5836594"/>
              <a:ext cx="410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latin typeface="Times New Roman" panose="02020603050405020304" pitchFamily="18" charset="0"/>
                  <a:ea typeface="Yu Gothic UI" panose="020B0500000000000000" pitchFamily="50" charset="-128"/>
                  <a:cs typeface="Times New Roman" panose="02020603050405020304" pitchFamily="18" charset="0"/>
                </a:rPr>
                <a:t>0.5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62D4B3EF-7BE1-4859-BBD6-C651F5FA9C9F}"/>
                </a:ext>
              </a:extLst>
            </p:cNvPr>
            <p:cNvSpPr txBox="1"/>
            <p:nvPr/>
          </p:nvSpPr>
          <p:spPr>
            <a:xfrm>
              <a:off x="4067271" y="5846491"/>
              <a:ext cx="410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latin typeface="Times New Roman" panose="02020603050405020304" pitchFamily="18" charset="0"/>
                  <a:ea typeface="Yu Gothic UI" panose="020B0500000000000000" pitchFamily="50" charset="-128"/>
                  <a:cs typeface="Times New Roman" panose="02020603050405020304" pitchFamily="18" charset="0"/>
                </a:rPr>
                <a:t>1.0</a:t>
              </a: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0D55F49E-0DEF-4544-B48E-BD0A79E9539F}"/>
                </a:ext>
              </a:extLst>
            </p:cNvPr>
            <p:cNvSpPr txBox="1"/>
            <p:nvPr/>
          </p:nvSpPr>
          <p:spPr>
            <a:xfrm>
              <a:off x="3521569" y="5465599"/>
              <a:ext cx="1538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>
                  <a:latin typeface="+mn-ea"/>
                </a:rPr>
                <a:t>異質性パラメータ</a:t>
              </a:r>
              <a:endParaRPr kumimoji="1" lang="en-US" altLang="ja-JP" sz="1600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628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D20867-63C0-45B0-8D77-F27E882E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00" y="248033"/>
            <a:ext cx="8638908" cy="480131"/>
          </a:xfrm>
        </p:spPr>
        <p:txBody>
          <a:bodyPr/>
          <a:lstStyle/>
          <a:p>
            <a:r>
              <a:rPr lang="ja-JP" altLang="en-US" dirty="0"/>
              <a:t>ステップ</a:t>
            </a:r>
            <a:r>
              <a:rPr lang="en-US" altLang="ja-JP" dirty="0"/>
              <a:t>3</a:t>
            </a:r>
            <a:r>
              <a:rPr kumimoji="1" lang="ja-JP" altLang="en-US" dirty="0"/>
              <a:t>：統計的マッピングモデルの推定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6D34AEC-83DB-4D24-AA02-F967FBFAC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42" t="14888" r="15631" b="15966"/>
          <a:stretch/>
        </p:blipFill>
        <p:spPr>
          <a:xfrm>
            <a:off x="2251192" y="3952318"/>
            <a:ext cx="1458555" cy="147922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60456D7C-D377-4B3B-89D2-1CCDF85E12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660"/>
          <a:stretch/>
        </p:blipFill>
        <p:spPr>
          <a:xfrm>
            <a:off x="5365243" y="3937136"/>
            <a:ext cx="1490755" cy="147922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2064B10-CEEB-48E0-B271-039DE81F4D29}"/>
              </a:ext>
            </a:extLst>
          </p:cNvPr>
          <p:cNvSpPr txBox="1"/>
          <p:nvPr/>
        </p:nvSpPr>
        <p:spPr>
          <a:xfrm>
            <a:off x="260400" y="960177"/>
            <a:ext cx="3221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統計的マッピングモデル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931193C-2A67-4197-A6A5-F7C7CF61D32F}"/>
                  </a:ext>
                </a:extLst>
              </p:cNvPr>
              <p:cNvSpPr txBox="1"/>
              <p:nvPr/>
            </p:nvSpPr>
            <p:spPr>
              <a:xfrm>
                <a:off x="955041" y="1408326"/>
                <a:ext cx="3403656" cy="8868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p>
                        <m:r>
                          <a:rPr kumimoji="1" lang="en-US" altLang="ja-JP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kumimoji="1" lang="en-US" altLang="ja-JP" sz="28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exp</m:t>
                    </m:r>
                  </m:oMath>
                </a14:m>
                <a:r>
                  <a:rPr kumimoji="1" lang="en-US" altLang="ja-JP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ja-JP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游ゴシック" panose="020B0400000000000000" pitchFamily="50" charset="-128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kumimoji="1" lang="en-US" altLang="ja-JP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ja-JP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kumimoji="1" lang="en-US" altLang="ja-JP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</a:t>
                </a:r>
                <a:r>
                  <a:rPr kumimoji="1" lang="en-US" altLang="ja-JP" sz="28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kumimoji="1" lang="en-US" altLang="ja-JP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kumimoji="1" lang="en-US" altLang="ja-JP" sz="2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sSup>
                      <m:sSupPr>
                        <m:ctrlPr>
                          <a:rPr kumimoji="1"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p>
                        <m:r>
                          <a:rPr kumimoji="1"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kumimoji="1" lang="en-US" altLang="ja-JP" sz="2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931193C-2A67-4197-A6A5-F7C7CF61D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41" y="1408326"/>
                <a:ext cx="3403656" cy="886846"/>
              </a:xfrm>
              <a:prstGeom prst="rect">
                <a:avLst/>
              </a:prstGeom>
              <a:blipFill>
                <a:blip r:embed="rId5"/>
                <a:stretch>
                  <a:fillRect t="-10959" b="-21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4F079B2-2AE6-4B33-985A-A88693976B0B}"/>
                  </a:ext>
                </a:extLst>
              </p:cNvPr>
              <p:cNvSpPr txBox="1"/>
              <p:nvPr/>
            </p:nvSpPr>
            <p:spPr>
              <a:xfrm>
                <a:off x="1542818" y="2338260"/>
                <a:ext cx="3878167" cy="164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p>
                        <m:r>
                          <a:rPr kumimoji="1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kumimoji="1" lang="ja-JP" altLang="en-US" sz="2000" dirty="0">
                    <a:latin typeface="Cambria Math" panose="02040503050406030204" pitchFamily="18" charset="0"/>
                  </a:rPr>
                  <a:t>   </a:t>
                </a:r>
                <a:r>
                  <a:rPr kumimoji="1"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kumimoji="1" lang="ja-JP" altLang="en-US" sz="2000" dirty="0">
                    <a:latin typeface="+mn-ea"/>
                  </a:rPr>
                  <a:t>異質性パラメータ</a:t>
                </a:r>
                <a:endParaRPr kumimoji="1" lang="en-US" altLang="ja-JP" sz="2000" dirty="0">
                  <a:latin typeface="+mn-ea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kumimoji="1" lang="en-US" altLang="ja-JP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latin typeface="Cambria Math" panose="02040503050406030204" pitchFamily="18" charset="0"/>
                  </a:rPr>
                  <a:t>   : </a:t>
                </a:r>
                <a:r>
                  <a:rPr kumimoji="1" lang="ja-JP" altLang="en-US" sz="2000" dirty="0">
                    <a:latin typeface="Cambria Math" panose="02040503050406030204" pitchFamily="18" charset="0"/>
                  </a:rPr>
                  <a:t>説明変数（属性情報）</a:t>
                </a:r>
                <a:endParaRPr kumimoji="1" lang="en-US" altLang="ja-JP" sz="20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p>
                        <m:r>
                          <a:rPr kumimoji="1"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latin typeface="Cambria Math" panose="02040503050406030204" pitchFamily="18" charset="0"/>
                  </a:rPr>
                  <a:t>  :</a:t>
                </a:r>
                <a:r>
                  <a:rPr kumimoji="1" lang="ja-JP" altLang="en-US" sz="2000" dirty="0">
                    <a:latin typeface="Cambria Math" panose="02040503050406030204" pitchFamily="18" charset="0"/>
                  </a:rPr>
                  <a:t>領域</a:t>
                </a:r>
                <a:r>
                  <a:rPr kumimoji="1" lang="en-US" altLang="ja-JP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 </a:t>
                </a:r>
                <a:r>
                  <a:rPr kumimoji="1" lang="ja-JP" altLang="en-US" sz="2000" dirty="0">
                    <a:latin typeface="Cambria Math" panose="02040503050406030204" pitchFamily="18" charset="0"/>
                  </a:rPr>
                  <a:t>に固有な確率誤差項</a:t>
                </a:r>
                <a:endParaRPr kumimoji="1" lang="en-US" altLang="ja-JP" sz="2000" dirty="0">
                  <a:latin typeface="Cambria Math" panose="02040503050406030204" pitchFamily="18" charset="0"/>
                </a:endParaRPr>
              </a:p>
              <a:p>
                <a:r>
                  <a:rPr kumimoji="1" lang="en-US" altLang="ja-JP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 </a:t>
                </a:r>
                <a:r>
                  <a:rPr kumimoji="1" lang="ja-JP" alt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:r>
                  <a:rPr kumimoji="1"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r>
                  <a:rPr kumimoji="1" lang="ja-JP" altLang="en-US" sz="2000" dirty="0">
                    <a:latin typeface="+mn-ea"/>
                  </a:rPr>
                  <a:t>パラメータベクトル</a:t>
                </a:r>
                <a:endParaRPr kumimoji="1" lang="en-US" altLang="ja-JP" sz="2000" dirty="0">
                  <a:latin typeface="Cambria Math" panose="02040503050406030204" pitchFamily="18" charset="0"/>
                </a:endParaRPr>
              </a:p>
              <a:p>
                <a:r>
                  <a:rPr kumimoji="1" lang="en-US" altLang="ja-JP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     </a:t>
                </a:r>
                <a:r>
                  <a:rPr kumimoji="1"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kumimoji="1" lang="ja-JP" altLang="en-US" sz="2000" dirty="0">
                    <a:latin typeface="+mn-ea"/>
                  </a:rPr>
                  <a:t>偏差パラメータ</a:t>
                </a:r>
                <a:endParaRPr kumimoji="1" lang="en-US" altLang="ja-JP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4F079B2-2AE6-4B33-985A-A88693976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818" y="2338260"/>
                <a:ext cx="3878167" cy="1642244"/>
              </a:xfrm>
              <a:prstGeom prst="rect">
                <a:avLst/>
              </a:prstGeom>
              <a:blipFill>
                <a:blip r:embed="rId6"/>
                <a:stretch>
                  <a:fillRect l="-1572" t="-2230" b="-63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0E2C184-1CD1-40B6-9016-F1D3EC29E886}"/>
              </a:ext>
            </a:extLst>
          </p:cNvPr>
          <p:cNvSpPr txBox="1"/>
          <p:nvPr/>
        </p:nvSpPr>
        <p:spPr>
          <a:xfrm>
            <a:off x="6799202" y="4067717"/>
            <a:ext cx="1611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  <a:latin typeface="Yu Gothic UI" panose="020B0500000000000000" pitchFamily="50" charset="-128"/>
              </a:rPr>
              <a:t>降水量</a:t>
            </a:r>
            <a:endParaRPr lang="en-US" altLang="ja-JP" sz="2000" dirty="0">
              <a:solidFill>
                <a:prstClr val="black"/>
              </a:solidFill>
              <a:latin typeface="Yu Gothic UI" panose="020B0500000000000000" pitchFamily="50" charset="-128"/>
            </a:endParaRPr>
          </a:p>
          <a:p>
            <a:r>
              <a:rPr lang="ja-JP" altLang="en-US" sz="2000" dirty="0">
                <a:solidFill>
                  <a:prstClr val="black"/>
                </a:solidFill>
                <a:latin typeface="Yu Gothic UI" panose="020B0500000000000000" pitchFamily="50" charset="-128"/>
              </a:rPr>
              <a:t>　交通量</a:t>
            </a:r>
            <a:endParaRPr lang="en-US" altLang="ja-JP" sz="2000" dirty="0">
              <a:solidFill>
                <a:prstClr val="black"/>
              </a:solidFill>
              <a:latin typeface="Yu Gothic UI" panose="020B0500000000000000" pitchFamily="50" charset="-128"/>
            </a:endParaRPr>
          </a:p>
          <a:p>
            <a:r>
              <a:rPr kumimoji="1" lang="ja-JP" altLang="en-US" sz="2000" dirty="0">
                <a:solidFill>
                  <a:prstClr val="black"/>
                </a:solidFill>
                <a:latin typeface="Yu Gothic UI" panose="020B0500000000000000" pitchFamily="50" charset="-128"/>
              </a:rPr>
              <a:t>　　標高</a:t>
            </a:r>
            <a:r>
              <a:rPr kumimoji="1" lang="en-US" altLang="ja-JP" sz="2000" dirty="0">
                <a:solidFill>
                  <a:prstClr val="black"/>
                </a:solidFill>
                <a:latin typeface="Yu Gothic UI" panose="020B0500000000000000" pitchFamily="50" charset="-128"/>
              </a:rPr>
              <a:t>…</a:t>
            </a:r>
            <a:endParaRPr kumimoji="1" lang="ja-JP" altLang="en-US" sz="2000" dirty="0">
              <a:solidFill>
                <a:prstClr val="black"/>
              </a:solidFill>
              <a:latin typeface="Yu Gothic UI" panose="020B05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2FD583C-F1CD-4D50-BE45-BEA2606D0BD6}"/>
              </a:ext>
            </a:extLst>
          </p:cNvPr>
          <p:cNvSpPr txBox="1"/>
          <p:nvPr/>
        </p:nvSpPr>
        <p:spPr>
          <a:xfrm>
            <a:off x="5211027" y="5403357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  <a:latin typeface="Yu Gothic UI" panose="020B0500000000000000" pitchFamily="50" charset="-128"/>
              </a:rPr>
              <a:t>部分属性情報分布</a:t>
            </a:r>
            <a:endParaRPr kumimoji="1" lang="ja-JP" altLang="en-US" sz="2000" dirty="0">
              <a:solidFill>
                <a:prstClr val="black"/>
              </a:solidFill>
              <a:latin typeface="Yu Gothic UI" panose="020B05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3C74285-827C-47F1-964E-DEED9F55F1A7}"/>
              </a:ext>
            </a:extLst>
          </p:cNvPr>
          <p:cNvSpPr txBox="1"/>
          <p:nvPr/>
        </p:nvSpPr>
        <p:spPr>
          <a:xfrm>
            <a:off x="1906745" y="5403357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  <a:latin typeface="Yu Gothic UI" panose="020B0500000000000000" pitchFamily="50" charset="-128"/>
              </a:rPr>
              <a:t>部分劣化速度分布</a:t>
            </a:r>
            <a:endParaRPr kumimoji="1" lang="ja-JP" altLang="en-US" sz="2000" dirty="0">
              <a:solidFill>
                <a:prstClr val="black"/>
              </a:solidFill>
              <a:latin typeface="Yu Gothic UI" panose="020B0500000000000000" pitchFamily="50" charset="-128"/>
            </a:endParaRPr>
          </a:p>
        </p:txBody>
      </p:sp>
      <p:sp>
        <p:nvSpPr>
          <p:cNvPr id="15" name="テキスト プレースホルダー 3">
            <a:extLst>
              <a:ext uri="{FF2B5EF4-FFF2-40B4-BE49-F238E27FC236}">
                <a16:creationId xmlns:a16="http://schemas.microsoft.com/office/drawing/2014/main" id="{90394E14-FCD1-47BA-B4EE-7D7B0F04CE7B}"/>
              </a:ext>
            </a:extLst>
          </p:cNvPr>
          <p:cNvSpPr txBox="1">
            <a:spLocks/>
          </p:cNvSpPr>
          <p:nvPr/>
        </p:nvSpPr>
        <p:spPr>
          <a:xfrm>
            <a:off x="0" y="5929298"/>
            <a:ext cx="9144000" cy="42473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n-ea"/>
              </a:rPr>
              <a:t>点検データ獲得地域の劣化速度と属性情報の関係</a:t>
            </a:r>
            <a:r>
              <a:rPr lang="ja-JP" altLang="en-US" dirty="0">
                <a:solidFill>
                  <a:srgbClr val="C00000"/>
                </a:solidFill>
              </a:rPr>
              <a:t>を推定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361FC02-0F61-4794-9747-20E2D65058BB}"/>
              </a:ext>
            </a:extLst>
          </p:cNvPr>
          <p:cNvSpPr txBox="1"/>
          <p:nvPr/>
        </p:nvSpPr>
        <p:spPr>
          <a:xfrm>
            <a:off x="5097375" y="2333147"/>
            <a:ext cx="34036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+mn-ea"/>
              </a:rPr>
              <a:t>領域を</a:t>
            </a:r>
            <a:r>
              <a:rPr kumimoji="1" lang="en-US" altLang="ja-JP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kumimoji="1" lang="ja-JP" alt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1" lang="ja-JP" altLang="en-US" sz="2000" dirty="0">
                <a:latin typeface="+mn-ea"/>
              </a:rPr>
              <a:t>分割</a:t>
            </a:r>
            <a:endParaRPr kumimoji="1" lang="en-US" altLang="ja-JP" sz="2000" dirty="0">
              <a:latin typeface="+mn-ea"/>
            </a:endParaRPr>
          </a:p>
          <a:p>
            <a:r>
              <a:rPr kumimoji="1" lang="ja-JP" altLang="en-US" sz="2000" dirty="0">
                <a:latin typeface="+mn-ea"/>
              </a:rPr>
              <a:t>　点検データ獲得地域</a:t>
            </a:r>
            <a:endParaRPr kumimoji="1" lang="en-US" altLang="ja-JP" sz="2000" dirty="0">
              <a:latin typeface="+mn-ea"/>
            </a:endParaRPr>
          </a:p>
          <a:p>
            <a:r>
              <a:rPr kumimoji="1" lang="en-US" altLang="ja-JP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k</a:t>
            </a:r>
            <a:r>
              <a:rPr kumimoji="1" lang="en-US" altLang="ja-JP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kumimoji="1" lang="en-US" altLang="ja-JP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k </a:t>
            </a:r>
            <a:r>
              <a:rPr kumimoji="1" lang="en-US" altLang="ja-JP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=1,</a:t>
            </a:r>
            <a:r>
              <a:rPr kumimoji="1" lang="ja-JP" altLang="en-US" sz="2000" dirty="0">
                <a:latin typeface="Cambria Math" panose="02040503050406030204" pitchFamily="18" charset="0"/>
              </a:rPr>
              <a:t>・・・</a:t>
            </a:r>
            <a:r>
              <a:rPr kumimoji="1" lang="en-US" altLang="ja-JP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kumimoji="1" lang="en-US" altLang="ja-JP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K  </a:t>
            </a:r>
            <a:r>
              <a:rPr kumimoji="1" lang="en-US" altLang="ja-JP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kumimoji="1" lang="ja-JP" alt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　</a:t>
            </a:r>
            <a:endParaRPr kumimoji="1" lang="en-US" altLang="ja-JP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kumimoji="1" lang="ja-JP" altLang="en-US" sz="2000" dirty="0">
                <a:latin typeface="+mn-ea"/>
              </a:rPr>
              <a:t>　点検データ未獲得地域</a:t>
            </a:r>
            <a:endParaRPr kumimoji="1" lang="en-US" altLang="ja-JP" sz="2000" dirty="0">
              <a:latin typeface="+mn-ea"/>
            </a:endParaRPr>
          </a:p>
          <a:p>
            <a:r>
              <a:rPr kumimoji="1" lang="en-US" altLang="ja-JP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k</a:t>
            </a:r>
            <a:r>
              <a:rPr kumimoji="1" lang="en-US" altLang="ja-JP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kumimoji="1" lang="en-US" altLang="ja-JP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k </a:t>
            </a:r>
            <a:r>
              <a:rPr kumimoji="1" lang="en-US" altLang="ja-JP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kumimoji="1" lang="en-US" altLang="ja-JP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kumimoji="1" lang="en-US" altLang="ja-JP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+1,</a:t>
            </a:r>
            <a:r>
              <a:rPr kumimoji="1" lang="ja-JP" altLang="en-US" sz="2000" dirty="0">
                <a:latin typeface="Cambria Math" panose="02040503050406030204" pitchFamily="18" charset="0"/>
              </a:rPr>
              <a:t>・・・</a:t>
            </a:r>
            <a:r>
              <a:rPr kumimoji="1" lang="en-US" altLang="ja-JP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kumimoji="1" lang="en-US" altLang="ja-JP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Q </a:t>
            </a:r>
            <a:r>
              <a:rPr kumimoji="1" lang="en-US" altLang="ja-JP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49661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6599A1-C574-4A1E-9830-E4FF8CBE0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ステップ</a:t>
            </a:r>
            <a:r>
              <a:rPr kumimoji="1" lang="en-US" altLang="ja-JP" dirty="0"/>
              <a:t>4</a:t>
            </a:r>
            <a:r>
              <a:rPr kumimoji="1" lang="ja-JP" altLang="en-US" dirty="0"/>
              <a:t>：空間マップの作成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F72D054-682A-4034-8148-27950195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42" t="14888" r="15631" b="15966"/>
          <a:stretch/>
        </p:blipFill>
        <p:spPr>
          <a:xfrm>
            <a:off x="1624726" y="3451327"/>
            <a:ext cx="1451126" cy="1471691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492210A-079D-478C-AC29-2451D4751224}"/>
                  </a:ext>
                </a:extLst>
              </p:cNvPr>
              <p:cNvSpPr txBox="1"/>
              <p:nvPr/>
            </p:nvSpPr>
            <p:spPr>
              <a:xfrm>
                <a:off x="918956" y="1616245"/>
                <a:ext cx="8638908" cy="5459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kumimoji="1" lang="en-US" altLang="ja-JP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</m:acc>
                      </m:e>
                      <m:sup>
                        <m:r>
                          <a:rPr kumimoji="1" lang="en-US" altLang="ja-JP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kumimoji="1" lang="en-US" altLang="ja-JP" sz="28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kumimoji="1" lang="en-US" altLang="ja-JP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exp(</a:t>
                </a:r>
                <a:r>
                  <a:rPr kumimoji="1" lang="en-US" altLang="ja-JP" sz="28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θ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kumimoji="1"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acc>
                      </m:e>
                      <m:sup>
                        <m:r>
                          <a:rPr kumimoji="1"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kumimoji="1" lang="en-US" altLang="ja-JP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)</a:t>
                </a:r>
                <a:r>
                  <a:rPr kumimoji="1" lang="ja-JP" alt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・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kumimoji="1" lang="ja-JP" alt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1" lang="ja-JP" alt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  <m:sup>
                        <m:r>
                          <a:rPr kumimoji="1" lang="ja-JP" alt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func>
                          <m:funcPr>
                            <m:ctrlPr>
                              <a:rPr kumimoji="1" lang="en-US" altLang="ja-JP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8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ja-JP" sz="28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  <m:sSup>
                                  <m:sSupPr>
                                    <m:ctrlPr>
                                      <a:rPr kumimoji="1" lang="en-US" altLang="ja-JP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kumimoji="1" lang="en-US" altLang="ja-JP" sz="28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kumimoji="1" lang="en-US" altLang="ja-JP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kumimoji="1" lang="en-US" altLang="ja-JP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kumimoji="1" lang="en-US" altLang="ja-JP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  <m:r>
                          <a:rPr kumimoji="1" lang="en-US" altLang="ja-JP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kumimoji="1"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kumimoji="1" lang="en-US" altLang="ja-JP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kumimoji="1" lang="ja-JP" altLang="en-US" sz="80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492210A-079D-478C-AC29-2451D4751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56" y="1616245"/>
                <a:ext cx="8638908" cy="545983"/>
              </a:xfrm>
              <a:prstGeom prst="rect">
                <a:avLst/>
              </a:prstGeom>
              <a:blipFill>
                <a:blip r:embed="rId3"/>
                <a:stretch>
                  <a:fillRect t="-10000" b="-3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>
            <a:extLst>
              <a:ext uri="{FF2B5EF4-FFF2-40B4-BE49-F238E27FC236}">
                <a16:creationId xmlns:a16="http://schemas.microsoft.com/office/drawing/2014/main" id="{C2213EA9-6093-4BE4-840E-646C329DEC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935" y="3488828"/>
            <a:ext cx="1478082" cy="1471692"/>
          </a:xfrm>
          <a:prstGeom prst="rect">
            <a:avLst/>
          </a:prstGeom>
          <a:ln>
            <a:noFill/>
          </a:ln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B4C4B980-9247-433C-8CF3-77AE98313278}"/>
              </a:ext>
            </a:extLst>
          </p:cNvPr>
          <p:cNvCxnSpPr>
            <a:cxnSpLocks/>
          </p:cNvCxnSpPr>
          <p:nvPr/>
        </p:nvCxnSpPr>
        <p:spPr>
          <a:xfrm>
            <a:off x="3383280" y="4172660"/>
            <a:ext cx="271272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D1F89A6-6BC3-4808-B36C-697019AFC796}"/>
              </a:ext>
            </a:extLst>
          </p:cNvPr>
          <p:cNvSpPr txBox="1"/>
          <p:nvPr/>
        </p:nvSpPr>
        <p:spPr>
          <a:xfrm>
            <a:off x="364797" y="1099899"/>
            <a:ext cx="3221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空間マッピングの作成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56536BA-CCB4-4279-ACD6-B5D6CECFAB24}"/>
                  </a:ext>
                </a:extLst>
              </p:cNvPr>
              <p:cNvSpPr txBox="1"/>
              <p:nvPr/>
            </p:nvSpPr>
            <p:spPr>
              <a:xfrm>
                <a:off x="1642286" y="2331157"/>
                <a:ext cx="3300906" cy="1021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kumimoji="1" lang="ja-JP" alt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　</a:t>
                </a:r>
                <a:r>
                  <a:rPr kumimoji="1"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r>
                  <a:rPr kumimoji="1" lang="ja-JP" altLang="en-US" sz="2000" dirty="0">
                    <a:latin typeface="+mn-ea"/>
                  </a:rPr>
                  <a:t>パラメータベクトル</a:t>
                </a:r>
                <a:endParaRPr kumimoji="1" lang="en-US" altLang="ja-JP" sz="2000" dirty="0">
                  <a:latin typeface="+mn-ea"/>
                </a:endParaRPr>
              </a:p>
              <a:p>
                <a:r>
                  <a:rPr kumimoji="1" lang="en-US" altLang="ja-JP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kumimoji="1" lang="ja-JP" alt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　</a:t>
                </a:r>
                <a:r>
                  <a:rPr kumimoji="1" lang="en-US" altLang="ja-JP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r>
                  <a:rPr kumimoji="1" lang="ja-JP" altLang="en-US" sz="2000" dirty="0">
                    <a:latin typeface="+mn-ea"/>
                  </a:rPr>
                  <a:t>偏差パラメータ</a:t>
                </a:r>
                <a:endParaRPr kumimoji="1" lang="en-US" altLang="ja-JP" sz="2000" dirty="0">
                  <a:latin typeface="+mn-ea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kumimoji="1" lang="en-US" altLang="ja-JP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latin typeface="Cambria Math" panose="02040503050406030204" pitchFamily="18" charset="0"/>
                  </a:rPr>
                  <a:t>   : </a:t>
                </a:r>
                <a:r>
                  <a:rPr kumimoji="1" lang="ja-JP" altLang="en-US" sz="2000" dirty="0">
                    <a:latin typeface="Cambria Math" panose="02040503050406030204" pitchFamily="18" charset="0"/>
                  </a:rPr>
                  <a:t>説明変数（属性情報）</a:t>
                </a:r>
                <a:endParaRPr kumimoji="1" lang="en-US" altLang="ja-JP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56536BA-CCB4-4279-ACD6-B5D6CECFA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286" y="2331157"/>
                <a:ext cx="3300906" cy="1021177"/>
              </a:xfrm>
              <a:prstGeom prst="rect">
                <a:avLst/>
              </a:prstGeom>
              <a:blipFill>
                <a:blip r:embed="rId5"/>
                <a:stretch>
                  <a:fillRect l="-1845" t="-2976" r="-1661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94F7809-FCDB-46F4-A813-41AD35D4BC7F}"/>
              </a:ext>
            </a:extLst>
          </p:cNvPr>
          <p:cNvSpPr/>
          <p:nvPr/>
        </p:nvSpPr>
        <p:spPr>
          <a:xfrm>
            <a:off x="0" y="588822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C00000"/>
                </a:solidFill>
                <a:latin typeface="+mn-ea"/>
              </a:rPr>
              <a:t>点検データ未獲得地域</a:t>
            </a:r>
            <a:r>
              <a:rPr kumimoji="1" lang="ja-JP" altLang="en-US" sz="2400" b="1" dirty="0">
                <a:solidFill>
                  <a:srgbClr val="C00000"/>
                </a:solidFill>
                <a:latin typeface="Cambria Math" panose="02040503050406030204" pitchFamily="18" charset="0"/>
              </a:rPr>
              <a:t>の劣化速度</a:t>
            </a:r>
            <a:r>
              <a:rPr kumimoji="1" lang="ja-JP" altLang="en-US" sz="2400" b="1" dirty="0">
                <a:solidFill>
                  <a:srgbClr val="C00000"/>
                </a:solidFill>
                <a:latin typeface="+mn-ea"/>
              </a:rPr>
              <a:t>を推定</a:t>
            </a:r>
            <a:endParaRPr kumimoji="1" lang="en-US" altLang="ja-JP" sz="2400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01A93BD-D5AD-4648-AF53-F479823497F5}"/>
              </a:ext>
            </a:extLst>
          </p:cNvPr>
          <p:cNvSpPr/>
          <p:nvPr/>
        </p:nvSpPr>
        <p:spPr>
          <a:xfrm>
            <a:off x="6275935" y="4923018"/>
            <a:ext cx="1694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+mn-ea"/>
              </a:rPr>
              <a:t>空間マッピング</a:t>
            </a:r>
            <a:endParaRPr kumimoji="1" lang="en-US" altLang="ja-JP" sz="2000" dirty="0"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8C22FBA-10AB-42B0-99E2-5D9AE3D93B2D}"/>
              </a:ext>
            </a:extLst>
          </p:cNvPr>
          <p:cNvSpPr txBox="1"/>
          <p:nvPr/>
        </p:nvSpPr>
        <p:spPr>
          <a:xfrm>
            <a:off x="1232034" y="4923837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  <a:latin typeface="Yu Gothic UI" panose="020B0500000000000000" pitchFamily="50" charset="-128"/>
              </a:rPr>
              <a:t>部分劣化速度分布</a:t>
            </a:r>
            <a:endParaRPr kumimoji="1" lang="ja-JP" altLang="en-US" sz="2000" dirty="0">
              <a:solidFill>
                <a:prstClr val="black"/>
              </a:solidFill>
              <a:latin typeface="Yu Gothic UI" panose="020B05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2096F45-7234-42A6-9B7F-09D128E425AB}"/>
              </a:ext>
            </a:extLst>
          </p:cNvPr>
          <p:cNvSpPr/>
          <p:nvPr/>
        </p:nvSpPr>
        <p:spPr>
          <a:xfrm>
            <a:off x="3698703" y="4153082"/>
            <a:ext cx="1988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i="1" dirty="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kumimoji="1"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kumimoji="1" lang="en-US" altLang="ja-JP" i="1" dirty="0">
                <a:latin typeface="Cambria Math" panose="02040503050406030204" pitchFamily="18" charset="0"/>
                <a:ea typeface="Cambria Math" panose="02040503050406030204" pitchFamily="18" charset="0"/>
              </a:rPr>
              <a:t>k </a:t>
            </a:r>
            <a:r>
              <a:rPr kumimoji="1"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kumimoji="1" lang="en-US" altLang="ja-JP" i="1" dirty="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kumimoji="1"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+1,</a:t>
            </a:r>
            <a:r>
              <a:rPr kumimoji="1" lang="ja-JP" altLang="en-US" dirty="0">
                <a:latin typeface="Cambria Math" panose="02040503050406030204" pitchFamily="18" charset="0"/>
              </a:rPr>
              <a:t>・・・</a:t>
            </a:r>
            <a:r>
              <a:rPr kumimoji="1"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kumimoji="1" lang="en-US" altLang="ja-JP" i="1" dirty="0">
                <a:latin typeface="Cambria Math" panose="02040503050406030204" pitchFamily="18" charset="0"/>
                <a:ea typeface="Cambria Math" panose="02040503050406030204" pitchFamily="18" charset="0"/>
              </a:rPr>
              <a:t>Q </a:t>
            </a:r>
            <a:r>
              <a:rPr kumimoji="1"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kumimoji="1" lang="ja-JP" altLang="en-US" dirty="0">
                <a:latin typeface="Cambria Math" panose="02040503050406030204" pitchFamily="18" charset="0"/>
              </a:rPr>
              <a:t>の劣化速度を推定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687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568C38-F5A9-465E-8E33-A484E47C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Kyoto</a:t>
            </a:r>
            <a:r>
              <a:rPr lang="ja-JP" altLang="en-US" dirty="0"/>
              <a:t> </a:t>
            </a:r>
            <a:r>
              <a:rPr lang="en-US" altLang="ja-JP" dirty="0"/>
              <a:t>Model </a:t>
            </a:r>
            <a:r>
              <a:rPr lang="ja-JP" altLang="en-US" dirty="0"/>
              <a:t>（マルコフ劣化ハザードモデル）</a:t>
            </a:r>
            <a:endParaRPr kumimoji="1" lang="ja-JP" altLang="en-US" dirty="0"/>
          </a:p>
        </p:txBody>
      </p:sp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AA8AC98C-EC0F-45A1-9518-DD9E222027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786752"/>
              </p:ext>
            </p:extLst>
          </p:nvPr>
        </p:nvGraphicFramePr>
        <p:xfrm>
          <a:off x="2505035" y="2457701"/>
          <a:ext cx="6624737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下矢印 2">
            <a:extLst>
              <a:ext uri="{FF2B5EF4-FFF2-40B4-BE49-F238E27FC236}">
                <a16:creationId xmlns:a16="http://schemas.microsoft.com/office/drawing/2014/main" id="{DA5A6904-DBE1-4899-B044-D9D4EBE20F2E}"/>
              </a:ext>
            </a:extLst>
          </p:cNvPr>
          <p:cNvSpPr/>
          <p:nvPr/>
        </p:nvSpPr>
        <p:spPr>
          <a:xfrm>
            <a:off x="7444782" y="4162053"/>
            <a:ext cx="360040" cy="864096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F92C44-0CB4-4819-887E-313E7A527226}"/>
              </a:ext>
            </a:extLst>
          </p:cNvPr>
          <p:cNvSpPr txBox="1"/>
          <p:nvPr/>
        </p:nvSpPr>
        <p:spPr>
          <a:xfrm rot="19777327">
            <a:off x="3334354" y="4250840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kumimoji="1" lang="ja-JP" altLang="en-US" sz="2200" dirty="0">
                <a:solidFill>
                  <a:srgbClr val="00005C"/>
                </a:solidFill>
                <a:latin typeface="Calibri"/>
                <a:ea typeface="ＭＳ Ｐゴシック" panose="020B0600070205080204" pitchFamily="50" charset="-128"/>
              </a:rPr>
              <a:t>ベンチマーク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83AA7C6-C6AA-4723-B666-F486C8C77873}"/>
              </a:ext>
            </a:extLst>
          </p:cNvPr>
          <p:cNvSpPr txBox="1"/>
          <p:nvPr/>
        </p:nvSpPr>
        <p:spPr>
          <a:xfrm>
            <a:off x="2765708" y="1367539"/>
            <a:ext cx="642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・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32,821</a:t>
            </a:r>
            <a:r>
              <a:rPr kumimoji="1"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の目視点検データ（健全度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1</a:t>
            </a:r>
            <a:r>
              <a:rPr kumimoji="1"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～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7</a:t>
            </a:r>
            <a:r>
              <a:rPr kumimoji="1"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）を使用</a:t>
            </a:r>
            <a:endParaRPr kumimoji="1" lang="en-US" altLang="ja-JP" sz="24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defTabSz="914400"/>
            <a:r>
              <a:rPr kumimoji="1"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・橋梁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RC</a:t>
            </a:r>
            <a:r>
              <a:rPr kumimoji="1"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床版の期待寿命：約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40</a:t>
            </a:r>
            <a:r>
              <a:rPr kumimoji="1"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年</a:t>
            </a:r>
            <a:endParaRPr kumimoji="1" lang="en-US" altLang="ja-JP" sz="24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EFAB18A-F4B4-4340-A560-4D9EA5156F4E}"/>
              </a:ext>
            </a:extLst>
          </p:cNvPr>
          <p:cNvSpPr txBox="1"/>
          <p:nvPr/>
        </p:nvSpPr>
        <p:spPr>
          <a:xfrm>
            <a:off x="5774432" y="3084835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kumimoji="1" lang="en-US" altLang="ja-JP" sz="2800" dirty="0">
                <a:solidFill>
                  <a:srgbClr val="C00000"/>
                </a:solidFill>
                <a:latin typeface="Calibri"/>
                <a:ea typeface="ＭＳ Ｐゴシック" panose="020B0600070205080204" pitchFamily="50" charset="-128"/>
              </a:rPr>
              <a:t>RC</a:t>
            </a:r>
            <a:r>
              <a:rPr kumimoji="1" lang="ja-JP" altLang="en-US" sz="2800" dirty="0">
                <a:solidFill>
                  <a:srgbClr val="C00000"/>
                </a:solidFill>
                <a:latin typeface="Calibri"/>
                <a:ea typeface="ＭＳ Ｐゴシック" panose="020B0600070205080204" pitchFamily="50" charset="-128"/>
              </a:rPr>
              <a:t>床版の期待寿命</a:t>
            </a:r>
            <a:endParaRPr kumimoji="1" lang="en-US" altLang="ja-JP" sz="2800" dirty="0">
              <a:solidFill>
                <a:srgbClr val="C00000"/>
              </a:solidFill>
              <a:latin typeface="Calibri"/>
              <a:ea typeface="ＭＳ Ｐゴシック" panose="020B0600070205080204" pitchFamily="50" charset="-128"/>
            </a:endParaRPr>
          </a:p>
          <a:p>
            <a:pPr algn="ctr" defTabSz="914400"/>
            <a:r>
              <a:rPr kumimoji="1" lang="en-US" altLang="ja-JP" sz="2800" dirty="0">
                <a:solidFill>
                  <a:srgbClr val="C00000"/>
                </a:solidFill>
                <a:latin typeface="Calibri"/>
                <a:ea typeface="ＭＳ Ｐゴシック" panose="020B0600070205080204" pitchFamily="50" charset="-128"/>
              </a:rPr>
              <a:t>39.8</a:t>
            </a:r>
            <a:r>
              <a:rPr kumimoji="1" lang="ja-JP" altLang="en-US" sz="2800" dirty="0">
                <a:solidFill>
                  <a:srgbClr val="C00000"/>
                </a:solidFill>
                <a:latin typeface="Calibri"/>
                <a:ea typeface="ＭＳ Ｐゴシック" panose="020B0600070205080204" pitchFamily="50" charset="-128"/>
              </a:rPr>
              <a:t>年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98CFED1-0BC0-4C16-80E8-E9C7DB249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1" y="2698845"/>
            <a:ext cx="2400883" cy="240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70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0649265B-FA38-4831-BB55-0A06CC990D12}"/>
              </a:ext>
            </a:extLst>
          </p:cNvPr>
          <p:cNvSpPr/>
          <p:nvPr/>
        </p:nvSpPr>
        <p:spPr>
          <a:xfrm>
            <a:off x="0" y="6606237"/>
            <a:ext cx="5416550" cy="2427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18DA173E-752A-4C06-BAEC-ACA4EA6F08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460" t="7500" r="45552" b="33668"/>
          <a:stretch/>
        </p:blipFill>
        <p:spPr>
          <a:xfrm>
            <a:off x="4788939" y="756446"/>
            <a:ext cx="1584887" cy="220567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EB13EA7-639E-4095-B1DE-202E3EB21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ステップ</a:t>
            </a:r>
            <a:r>
              <a:rPr lang="en-US" altLang="ja-JP" dirty="0"/>
              <a:t>4</a:t>
            </a:r>
            <a:r>
              <a:rPr kumimoji="1" lang="ja-JP" altLang="en-US" dirty="0"/>
              <a:t>：</a:t>
            </a:r>
            <a:r>
              <a:rPr lang="ja-JP" altLang="en-US" dirty="0"/>
              <a:t>空間マッピングの作成</a:t>
            </a:r>
            <a:endParaRPr kumimoji="1" lang="ja-JP" altLang="en-US" dirty="0"/>
          </a:p>
        </p:txBody>
      </p:sp>
      <p:pic>
        <p:nvPicPr>
          <p:cNvPr id="29" name="コンテンツ プレースホルダー 4">
            <a:extLst>
              <a:ext uri="{FF2B5EF4-FFF2-40B4-BE49-F238E27FC236}">
                <a16:creationId xmlns:a16="http://schemas.microsoft.com/office/drawing/2014/main" id="{5594ED22-FA13-4868-84CE-7D68B322C4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028" t="8074" r="44983" b="33422"/>
          <a:stretch/>
        </p:blipFill>
        <p:spPr>
          <a:xfrm>
            <a:off x="4839676" y="3383892"/>
            <a:ext cx="1584888" cy="2193364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B654FD8E-730C-4A8C-9BC0-D5366138BF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66" t="8127" r="44490" b="33571"/>
          <a:stretch/>
        </p:blipFill>
        <p:spPr>
          <a:xfrm>
            <a:off x="6893674" y="3374469"/>
            <a:ext cx="1734430" cy="2203193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8428CDA5-7A46-429C-96C3-1F504B2CA2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398" t="7833" r="45124" b="33920"/>
          <a:stretch/>
        </p:blipFill>
        <p:spPr>
          <a:xfrm>
            <a:off x="366294" y="794544"/>
            <a:ext cx="1707868" cy="2163617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0E65552A-0017-4FAB-87CC-FC7A55B1DC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42" t="8127" r="45069" b="33921"/>
          <a:stretch/>
        </p:blipFill>
        <p:spPr>
          <a:xfrm>
            <a:off x="2649191" y="758241"/>
            <a:ext cx="1608975" cy="220568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41932C21-BDCD-43BD-ACB8-446E0DDB5BD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42" t="6299" r="45069" b="32944"/>
          <a:stretch/>
        </p:blipFill>
        <p:spPr>
          <a:xfrm>
            <a:off x="7010017" y="762323"/>
            <a:ext cx="1530906" cy="2200263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EBCDF371-9922-4B03-A771-7FCF547C446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56" t="7599" r="44780" b="33657"/>
          <a:stretch/>
        </p:blipFill>
        <p:spPr>
          <a:xfrm>
            <a:off x="451017" y="3356620"/>
            <a:ext cx="1650400" cy="2205679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E0A6AA37-5597-4DFB-BE60-DC049C56E51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25" t="7499" r="45497" b="33723"/>
          <a:stretch/>
        </p:blipFill>
        <p:spPr>
          <a:xfrm>
            <a:off x="2680716" y="3354542"/>
            <a:ext cx="1526322" cy="2214878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84188073-D70E-4C44-84A3-C6CD6799D321}"/>
              </a:ext>
            </a:extLst>
          </p:cNvPr>
          <p:cNvSpPr txBox="1"/>
          <p:nvPr/>
        </p:nvSpPr>
        <p:spPr>
          <a:xfrm>
            <a:off x="251999" y="2917312"/>
            <a:ext cx="216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交通量</a:t>
            </a:r>
            <a:r>
              <a:rPr kumimoji="1" lang="en-US" altLang="ja-JP" sz="1600" dirty="0">
                <a:solidFill>
                  <a:prstClr val="black"/>
                </a:solidFill>
                <a:latin typeface="+mn-ea"/>
              </a:rPr>
              <a:t> </a:t>
            </a:r>
            <a:r>
              <a:rPr kumimoji="1"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50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台</a:t>
            </a:r>
            <a:r>
              <a:rPr kumimoji="1" lang="en-US" altLang="ja-JP" sz="1600" dirty="0">
                <a:solidFill>
                  <a:prstClr val="black"/>
                </a:solidFill>
                <a:latin typeface="+mn-ea"/>
              </a:rPr>
              <a:t>/</a:t>
            </a:r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日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kumimoji="1" lang="en-US" altLang="ja-JP" sz="16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CBR</a:t>
            </a:r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値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10.0%</a:t>
            </a:r>
            <a:r>
              <a:rPr kumimoji="1" lang="ja-JP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～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kumimoji="1" lang="en-US" altLang="ja-JP" sz="16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A27B490F-841A-4179-9253-2EF237CF9744}"/>
              </a:ext>
            </a:extLst>
          </p:cNvPr>
          <p:cNvSpPr/>
          <p:nvPr/>
        </p:nvSpPr>
        <p:spPr>
          <a:xfrm>
            <a:off x="6414878" y="1267992"/>
            <a:ext cx="805072" cy="267644"/>
          </a:xfrm>
          <a:prstGeom prst="rect">
            <a:avLst/>
          </a:prstGeom>
          <a:noFill/>
          <a:ln w="381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Z</a:t>
            </a:r>
            <a:r>
              <a:rPr kumimoji="1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地域</a:t>
            </a: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53CDE448-570C-4052-8AB9-EAADEA57420B}"/>
              </a:ext>
            </a:extLst>
          </p:cNvPr>
          <p:cNvCxnSpPr>
            <a:cxnSpLocks/>
          </p:cNvCxnSpPr>
          <p:nvPr/>
        </p:nvCxnSpPr>
        <p:spPr>
          <a:xfrm>
            <a:off x="6788304" y="1541799"/>
            <a:ext cx="1131734" cy="492410"/>
          </a:xfrm>
          <a:prstGeom prst="straightConnector1">
            <a:avLst/>
          </a:prstGeom>
          <a:noFill/>
          <a:ln w="38100" cap="flat" cmpd="sng" algn="ctr">
            <a:solidFill>
              <a:srgbClr val="2F528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E297881-E421-469D-8071-51DC270C5597}"/>
              </a:ext>
            </a:extLst>
          </p:cNvPr>
          <p:cNvSpPr txBox="1"/>
          <p:nvPr/>
        </p:nvSpPr>
        <p:spPr>
          <a:xfrm>
            <a:off x="185738" y="5520389"/>
            <a:ext cx="229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交通量</a:t>
            </a:r>
            <a:r>
              <a:rPr kumimoji="1" lang="en-US" altLang="ja-JP" sz="1600" dirty="0">
                <a:solidFill>
                  <a:prstClr val="black"/>
                </a:solidFill>
                <a:latin typeface="+mn-ea"/>
              </a:rPr>
              <a:t> </a:t>
            </a:r>
            <a:r>
              <a:rPr kumimoji="1"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50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台</a:t>
            </a:r>
            <a:r>
              <a:rPr kumimoji="1" lang="en-US" altLang="ja-JP" sz="1600" dirty="0">
                <a:solidFill>
                  <a:prstClr val="black"/>
                </a:solidFill>
                <a:latin typeface="+mn-ea"/>
              </a:rPr>
              <a:t>/</a:t>
            </a:r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日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kumimoji="1" lang="en-US" altLang="ja-JP" sz="16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CBR</a:t>
            </a:r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値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2.0%</a:t>
            </a:r>
            <a:r>
              <a:rPr kumimoji="1" lang="ja-JP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～</a:t>
            </a:r>
            <a:r>
              <a:rPr kumimoji="1"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5.9%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kumimoji="1" lang="en-US" altLang="ja-JP" sz="16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74390A29-5270-4F9B-BBAD-8EE7155749C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930" y="6401271"/>
            <a:ext cx="4240184" cy="172579"/>
          </a:xfrm>
          <a:prstGeom prst="rect">
            <a:avLst/>
          </a:prstGeom>
        </p:spPr>
      </p:pic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FC0834D8-1651-427E-A334-89992FAF1773}"/>
              </a:ext>
            </a:extLst>
          </p:cNvPr>
          <p:cNvSpPr txBox="1"/>
          <p:nvPr/>
        </p:nvSpPr>
        <p:spPr>
          <a:xfrm>
            <a:off x="6744116" y="2913996"/>
            <a:ext cx="2165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交通量</a:t>
            </a:r>
            <a:r>
              <a:rPr kumimoji="1" lang="en-US" altLang="ja-JP" sz="1600" dirty="0">
                <a:solidFill>
                  <a:prstClr val="black"/>
                </a:solidFill>
                <a:latin typeface="+mn-ea"/>
              </a:rPr>
              <a:t> </a:t>
            </a:r>
            <a:r>
              <a:rPr kumimoji="1"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200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台</a:t>
            </a:r>
            <a:r>
              <a:rPr kumimoji="1" lang="en-US" altLang="ja-JP" sz="1600" dirty="0">
                <a:solidFill>
                  <a:prstClr val="black"/>
                </a:solidFill>
                <a:latin typeface="+mn-ea"/>
              </a:rPr>
              <a:t>/</a:t>
            </a:r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日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kumimoji="1" lang="en-US" altLang="ja-JP" sz="16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CBR</a:t>
            </a:r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値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10.0%</a:t>
            </a:r>
            <a:r>
              <a:rPr kumimoji="1" lang="ja-JP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～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kumimoji="1" lang="en-US" altLang="ja-JP" sz="16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53DB105-ADA1-41F0-BF48-1AD29F4775A9}"/>
              </a:ext>
            </a:extLst>
          </p:cNvPr>
          <p:cNvSpPr txBox="1"/>
          <p:nvPr/>
        </p:nvSpPr>
        <p:spPr>
          <a:xfrm>
            <a:off x="4578896" y="2912443"/>
            <a:ext cx="2165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交通量</a:t>
            </a:r>
            <a:r>
              <a:rPr kumimoji="1" lang="en-US" altLang="ja-JP" sz="1600" dirty="0">
                <a:solidFill>
                  <a:prstClr val="black"/>
                </a:solidFill>
                <a:latin typeface="+mn-ea"/>
              </a:rPr>
              <a:t> 1</a:t>
            </a:r>
            <a:r>
              <a:rPr kumimoji="1"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50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台</a:t>
            </a:r>
            <a:r>
              <a:rPr kumimoji="1" lang="en-US" altLang="ja-JP" sz="1600" dirty="0">
                <a:solidFill>
                  <a:prstClr val="black"/>
                </a:solidFill>
                <a:latin typeface="+mn-ea"/>
              </a:rPr>
              <a:t>/</a:t>
            </a:r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日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kumimoji="1" lang="en-US" altLang="ja-JP" sz="16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CBR</a:t>
            </a:r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値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10.0%</a:t>
            </a:r>
            <a:r>
              <a:rPr kumimoji="1" lang="ja-JP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～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kumimoji="1" lang="en-US" altLang="ja-JP" sz="16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168D19B-0020-481B-82BB-BA2A0F577CC8}"/>
              </a:ext>
            </a:extLst>
          </p:cNvPr>
          <p:cNvSpPr txBox="1"/>
          <p:nvPr/>
        </p:nvSpPr>
        <p:spPr>
          <a:xfrm>
            <a:off x="2433701" y="2914770"/>
            <a:ext cx="213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交通量</a:t>
            </a:r>
            <a:r>
              <a:rPr kumimoji="1" lang="en-US" altLang="ja-JP" sz="1600" dirty="0">
                <a:solidFill>
                  <a:prstClr val="black"/>
                </a:solidFill>
                <a:latin typeface="+mn-ea"/>
              </a:rPr>
              <a:t> </a:t>
            </a:r>
            <a:r>
              <a:rPr kumimoji="1"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100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台</a:t>
            </a:r>
            <a:r>
              <a:rPr kumimoji="1" lang="en-US" altLang="ja-JP" sz="1600" dirty="0">
                <a:solidFill>
                  <a:prstClr val="black"/>
                </a:solidFill>
                <a:latin typeface="+mn-ea"/>
              </a:rPr>
              <a:t>/</a:t>
            </a:r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日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kumimoji="1" lang="en-US" altLang="ja-JP" sz="16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CBR</a:t>
            </a:r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値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10.0%</a:t>
            </a:r>
            <a:r>
              <a:rPr kumimoji="1" lang="ja-JP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～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kumimoji="1" lang="en-US" altLang="ja-JP" sz="16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88C26BA-A474-4F9A-B1FD-3A7B016F3B19}"/>
              </a:ext>
            </a:extLst>
          </p:cNvPr>
          <p:cNvSpPr txBox="1"/>
          <p:nvPr/>
        </p:nvSpPr>
        <p:spPr>
          <a:xfrm>
            <a:off x="6662739" y="5496184"/>
            <a:ext cx="2295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交通量</a:t>
            </a:r>
            <a:r>
              <a:rPr kumimoji="1" lang="en-US" altLang="ja-JP" sz="1600" dirty="0">
                <a:solidFill>
                  <a:prstClr val="black"/>
                </a:solidFill>
                <a:latin typeface="+mn-ea"/>
              </a:rPr>
              <a:t> </a:t>
            </a:r>
            <a:r>
              <a:rPr kumimoji="1"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200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台</a:t>
            </a:r>
            <a:r>
              <a:rPr kumimoji="1" lang="en-US" altLang="ja-JP" sz="1600" dirty="0">
                <a:solidFill>
                  <a:prstClr val="black"/>
                </a:solidFill>
                <a:latin typeface="+mn-ea"/>
              </a:rPr>
              <a:t>/</a:t>
            </a:r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日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kumimoji="1" lang="en-US" altLang="ja-JP" sz="16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CBR</a:t>
            </a:r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値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2.0%</a:t>
            </a:r>
            <a:r>
              <a:rPr kumimoji="1" lang="ja-JP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～</a:t>
            </a:r>
            <a:r>
              <a:rPr kumimoji="1"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5.9%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kumimoji="1" lang="en-US" altLang="ja-JP" sz="16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4EE8B3B-2D27-44FB-8FC7-16CBC23B9FF5}"/>
              </a:ext>
            </a:extLst>
          </p:cNvPr>
          <p:cNvSpPr txBox="1"/>
          <p:nvPr/>
        </p:nvSpPr>
        <p:spPr>
          <a:xfrm>
            <a:off x="2362195" y="5520389"/>
            <a:ext cx="2284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交通量</a:t>
            </a:r>
            <a:r>
              <a:rPr kumimoji="1" lang="en-US" altLang="ja-JP" sz="1600" dirty="0">
                <a:solidFill>
                  <a:prstClr val="black"/>
                </a:solidFill>
                <a:latin typeface="+mn-ea"/>
              </a:rPr>
              <a:t> </a:t>
            </a:r>
            <a:r>
              <a:rPr kumimoji="1"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100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台</a:t>
            </a:r>
            <a:r>
              <a:rPr kumimoji="1" lang="en-US" altLang="ja-JP" sz="1600" dirty="0">
                <a:solidFill>
                  <a:prstClr val="black"/>
                </a:solidFill>
                <a:latin typeface="+mn-ea"/>
              </a:rPr>
              <a:t>/</a:t>
            </a:r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日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kumimoji="1" lang="en-US" altLang="ja-JP" sz="16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CBR</a:t>
            </a:r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値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2.0%</a:t>
            </a:r>
            <a:r>
              <a:rPr kumimoji="1" lang="ja-JP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～</a:t>
            </a:r>
            <a:r>
              <a:rPr kumimoji="1"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5.9%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kumimoji="1" lang="en-US" altLang="ja-JP" sz="16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BF194FE5-0B2F-4B65-8116-193EDBF7FCB2}"/>
              </a:ext>
            </a:extLst>
          </p:cNvPr>
          <p:cNvSpPr txBox="1"/>
          <p:nvPr/>
        </p:nvSpPr>
        <p:spPr>
          <a:xfrm>
            <a:off x="4515812" y="5520388"/>
            <a:ext cx="2284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交通量</a:t>
            </a:r>
            <a:r>
              <a:rPr kumimoji="1" lang="en-US" altLang="ja-JP" sz="1600" dirty="0">
                <a:solidFill>
                  <a:prstClr val="black"/>
                </a:solidFill>
                <a:latin typeface="+mn-ea"/>
              </a:rPr>
              <a:t> 1</a:t>
            </a:r>
            <a:r>
              <a:rPr kumimoji="1"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50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台</a:t>
            </a:r>
            <a:r>
              <a:rPr kumimoji="1" lang="en-US" altLang="ja-JP" sz="1600" dirty="0">
                <a:solidFill>
                  <a:prstClr val="black"/>
                </a:solidFill>
                <a:latin typeface="+mn-ea"/>
              </a:rPr>
              <a:t>/</a:t>
            </a:r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日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kumimoji="1" lang="en-US" altLang="ja-JP" sz="16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CBR</a:t>
            </a:r>
            <a:r>
              <a:rPr kumimoji="1" lang="ja-JP" altLang="en-US" sz="1600" dirty="0">
                <a:solidFill>
                  <a:prstClr val="black"/>
                </a:solidFill>
                <a:latin typeface="+mn-ea"/>
              </a:rPr>
              <a:t>値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2.0%</a:t>
            </a:r>
            <a:r>
              <a:rPr kumimoji="1" lang="ja-JP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～</a:t>
            </a:r>
            <a:r>
              <a:rPr kumimoji="1"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5.9%</a:t>
            </a:r>
            <a:r>
              <a:rPr kumimoji="1" lang="ja-JP" altLang="en-US" sz="16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kumimoji="1" lang="en-US" altLang="ja-JP" sz="16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A5011B37-22DE-4E4A-B129-1C02B19A0795}"/>
              </a:ext>
            </a:extLst>
          </p:cNvPr>
          <p:cNvSpPr txBox="1"/>
          <p:nvPr/>
        </p:nvSpPr>
        <p:spPr>
          <a:xfrm>
            <a:off x="2462930" y="6147786"/>
            <a:ext cx="4240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期待寿命　（年）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5BF991B5-4D1E-419D-92CC-63613831AC9E}"/>
              </a:ext>
            </a:extLst>
          </p:cNvPr>
          <p:cNvSpPr txBox="1"/>
          <p:nvPr/>
        </p:nvSpPr>
        <p:spPr>
          <a:xfrm>
            <a:off x="2903020" y="6518352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1" lang="ja-JP" altLang="en-US" sz="1400" dirty="0"/>
              <a:t>年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D0F59374-3D2F-4B7C-913D-04F45B616A75}"/>
              </a:ext>
            </a:extLst>
          </p:cNvPr>
          <p:cNvSpPr txBox="1"/>
          <p:nvPr/>
        </p:nvSpPr>
        <p:spPr>
          <a:xfrm>
            <a:off x="2294913" y="6522188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1" lang="ja-JP" altLang="en-US" sz="1400" dirty="0"/>
              <a:t>年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6D289AE3-99F0-4C31-AED8-E150BFC133C3}"/>
              </a:ext>
            </a:extLst>
          </p:cNvPr>
          <p:cNvSpPr txBox="1"/>
          <p:nvPr/>
        </p:nvSpPr>
        <p:spPr>
          <a:xfrm>
            <a:off x="4104154" y="6521914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kumimoji="1" lang="ja-JP" altLang="en-US" sz="1400" dirty="0"/>
              <a:t>年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54CE772F-DC8D-48EF-A4C2-1E511251F293}"/>
              </a:ext>
            </a:extLst>
          </p:cNvPr>
          <p:cNvSpPr txBox="1"/>
          <p:nvPr/>
        </p:nvSpPr>
        <p:spPr>
          <a:xfrm>
            <a:off x="3272659" y="6518351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1" lang="ja-JP" altLang="en-US" sz="1400" dirty="0"/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2948985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AF641F-5C0F-490C-912E-7F3508E4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地政学的考察</a:t>
            </a: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D9051682-602B-4823-AB43-962E608B51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2" r="39883"/>
          <a:stretch/>
        </p:blipFill>
        <p:spPr>
          <a:xfrm>
            <a:off x="2398710" y="1287940"/>
            <a:ext cx="2021253" cy="4146522"/>
          </a:xfrm>
          <a:prstGeom prst="rect">
            <a:avLst/>
          </a:prstGeom>
        </p:spPr>
      </p:pic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2B07A769-9564-449E-89A5-664FBF596A18}"/>
              </a:ext>
            </a:extLst>
          </p:cNvPr>
          <p:cNvGrpSpPr/>
          <p:nvPr/>
        </p:nvGrpSpPr>
        <p:grpSpPr>
          <a:xfrm>
            <a:off x="-20367" y="1094827"/>
            <a:ext cx="2769683" cy="4610199"/>
            <a:chOff x="614690" y="946533"/>
            <a:chExt cx="9723154" cy="16184406"/>
          </a:xfrm>
        </p:grpSpPr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D92592F1-0E69-4E0E-9E25-9F916DB337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7" r="43321"/>
            <a:stretch/>
          </p:blipFill>
          <p:spPr>
            <a:xfrm>
              <a:off x="1032420" y="946533"/>
              <a:ext cx="7536339" cy="16184406"/>
            </a:xfrm>
            <a:prstGeom prst="rect">
              <a:avLst/>
            </a:prstGeom>
          </p:spPr>
        </p:pic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6CB65D9E-ECA3-4039-A90F-AAE452932AB5}"/>
                </a:ext>
              </a:extLst>
            </p:cNvPr>
            <p:cNvGrpSpPr/>
            <p:nvPr/>
          </p:nvGrpSpPr>
          <p:grpSpPr>
            <a:xfrm>
              <a:off x="614690" y="4330277"/>
              <a:ext cx="9723154" cy="8647410"/>
              <a:chOff x="614690" y="4330277"/>
              <a:chExt cx="9723154" cy="8647410"/>
            </a:xfrm>
          </p:grpSpPr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2AEBBB4D-5F6D-4047-BA2D-D6336F97E90C}"/>
                  </a:ext>
                </a:extLst>
              </p:cNvPr>
              <p:cNvSpPr txBox="1"/>
              <p:nvPr/>
            </p:nvSpPr>
            <p:spPr>
              <a:xfrm>
                <a:off x="3261119" y="11920877"/>
                <a:ext cx="2890695" cy="1056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</a:rPr>
                  <a:t>ヤンゴン</a:t>
                </a:r>
              </a:p>
            </p:txBody>
          </p:sp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7B6E4889-8582-4458-A51C-A6D423923DE7}"/>
                  </a:ext>
                </a:extLst>
              </p:cNvPr>
              <p:cNvSpPr txBox="1"/>
              <p:nvPr/>
            </p:nvSpPr>
            <p:spPr>
              <a:xfrm>
                <a:off x="6520831" y="8803818"/>
                <a:ext cx="2821006" cy="118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</a:rPr>
                  <a:t>ネピドー</a:t>
                </a:r>
              </a:p>
            </p:txBody>
          </p:sp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90F40606-8D16-4EA1-B62D-63EEACEC1989}"/>
                  </a:ext>
                </a:extLst>
              </p:cNvPr>
              <p:cNvSpPr txBox="1"/>
              <p:nvPr/>
            </p:nvSpPr>
            <p:spPr>
              <a:xfrm>
                <a:off x="6881787" y="4471704"/>
                <a:ext cx="3456057" cy="118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</a:rPr>
                  <a:t>マンダレー</a:t>
                </a:r>
              </a:p>
            </p:txBody>
          </p:sp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10538BAF-F39C-40CA-8D2F-5A5456618231}"/>
                  </a:ext>
                </a:extLst>
              </p:cNvPr>
              <p:cNvSpPr txBox="1"/>
              <p:nvPr/>
            </p:nvSpPr>
            <p:spPr>
              <a:xfrm>
                <a:off x="614690" y="4330277"/>
                <a:ext cx="2708472" cy="118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</a:rPr>
                  <a:t>バガン</a:t>
                </a:r>
              </a:p>
            </p:txBody>
          </p: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C64D5D5F-E990-46C4-A3EB-913019351426}"/>
                  </a:ext>
                </a:extLst>
              </p:cNvPr>
              <p:cNvCxnSpPr>
                <a:cxnSpLocks/>
                <a:stCxn id="61" idx="2"/>
              </p:cNvCxnSpPr>
              <p:nvPr/>
            </p:nvCxnSpPr>
            <p:spPr>
              <a:xfrm>
                <a:off x="1968926" y="5518793"/>
                <a:ext cx="1817167" cy="196742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1C6F9D32-5FAB-4BB2-B5F0-39143769A7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05080" y="5192877"/>
                <a:ext cx="2458912" cy="160402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4" name="直線コネクタ 63">
                <a:extLst>
                  <a:ext uri="{FF2B5EF4-FFF2-40B4-BE49-F238E27FC236}">
                    <a16:creationId xmlns:a16="http://schemas.microsoft.com/office/drawing/2014/main" id="{9128C034-1251-492E-B6B0-F45E6A293202}"/>
                  </a:ext>
                </a:extLst>
              </p:cNvPr>
              <p:cNvCxnSpPr>
                <a:cxnSpLocks/>
                <a:stCxn id="58" idx="0"/>
              </p:cNvCxnSpPr>
              <p:nvPr/>
            </p:nvCxnSpPr>
            <p:spPr>
              <a:xfrm flipV="1">
                <a:off x="4706468" y="10810085"/>
                <a:ext cx="426860" cy="1110792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5" name="直線コネクタ 64">
                <a:extLst>
                  <a:ext uri="{FF2B5EF4-FFF2-40B4-BE49-F238E27FC236}">
                    <a16:creationId xmlns:a16="http://schemas.microsoft.com/office/drawing/2014/main" id="{1FAFD249-BF7F-4BE5-9387-23766CDD6C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45445" y="8474892"/>
                <a:ext cx="1774710" cy="679086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66" name="楕円 65">
                <a:extLst>
                  <a:ext uri="{FF2B5EF4-FFF2-40B4-BE49-F238E27FC236}">
                    <a16:creationId xmlns:a16="http://schemas.microsoft.com/office/drawing/2014/main" id="{483E0632-58AA-4CCF-9632-39389BC064FA}"/>
                  </a:ext>
                </a:extLst>
              </p:cNvPr>
              <p:cNvSpPr/>
              <p:nvPr/>
            </p:nvSpPr>
            <p:spPr>
              <a:xfrm>
                <a:off x="4607856" y="6705598"/>
                <a:ext cx="197223" cy="197224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67" name="楕円 66">
                <a:extLst>
                  <a:ext uri="{FF2B5EF4-FFF2-40B4-BE49-F238E27FC236}">
                    <a16:creationId xmlns:a16="http://schemas.microsoft.com/office/drawing/2014/main" id="{E6CC860E-7BD9-48B5-B0E2-C8ADC6FEE169}"/>
                  </a:ext>
                </a:extLst>
              </p:cNvPr>
              <p:cNvSpPr/>
              <p:nvPr/>
            </p:nvSpPr>
            <p:spPr>
              <a:xfrm>
                <a:off x="3738280" y="7377951"/>
                <a:ext cx="197223" cy="197224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68" name="楕円 67">
                <a:extLst>
                  <a:ext uri="{FF2B5EF4-FFF2-40B4-BE49-F238E27FC236}">
                    <a16:creationId xmlns:a16="http://schemas.microsoft.com/office/drawing/2014/main" id="{875BE89D-0649-49A1-8191-18A095CE51C2}"/>
                  </a:ext>
                </a:extLst>
              </p:cNvPr>
              <p:cNvSpPr/>
              <p:nvPr/>
            </p:nvSpPr>
            <p:spPr>
              <a:xfrm>
                <a:off x="4822059" y="8310351"/>
                <a:ext cx="197223" cy="197224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69" name="楕円 68">
                <a:extLst>
                  <a:ext uri="{FF2B5EF4-FFF2-40B4-BE49-F238E27FC236}">
                    <a16:creationId xmlns:a16="http://schemas.microsoft.com/office/drawing/2014/main" id="{DE801398-BA5B-4F63-AAEB-54FB16AD8729}"/>
                  </a:ext>
                </a:extLst>
              </p:cNvPr>
              <p:cNvSpPr/>
              <p:nvPr/>
            </p:nvSpPr>
            <p:spPr>
              <a:xfrm>
                <a:off x="5019281" y="10551457"/>
                <a:ext cx="197223" cy="197224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</p:grp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EA14259E-93B9-4920-9FA9-CEC5705AF1F7}"/>
              </a:ext>
            </a:extLst>
          </p:cNvPr>
          <p:cNvGrpSpPr/>
          <p:nvPr/>
        </p:nvGrpSpPr>
        <p:grpSpPr>
          <a:xfrm>
            <a:off x="4427168" y="1113185"/>
            <a:ext cx="2146759" cy="4610199"/>
            <a:chOff x="17204410" y="946533"/>
            <a:chExt cx="7536339" cy="16184406"/>
          </a:xfrm>
        </p:grpSpPr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7499ADE1-27D8-4A8E-8B53-136A0FA27B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7" r="43321"/>
            <a:stretch/>
          </p:blipFill>
          <p:spPr>
            <a:xfrm>
              <a:off x="17204410" y="946533"/>
              <a:ext cx="7536339" cy="16184406"/>
            </a:xfrm>
            <a:prstGeom prst="rect">
              <a:avLst/>
            </a:prstGeom>
          </p:spPr>
        </p:pic>
        <p:sp>
          <p:nvSpPr>
            <p:cNvPr id="72" name="楕円 71">
              <a:extLst>
                <a:ext uri="{FF2B5EF4-FFF2-40B4-BE49-F238E27FC236}">
                  <a16:creationId xmlns:a16="http://schemas.microsoft.com/office/drawing/2014/main" id="{F94D7D8E-CE87-4750-BE2D-3F2947BE7F24}"/>
                </a:ext>
              </a:extLst>
            </p:cNvPr>
            <p:cNvSpPr/>
            <p:nvPr/>
          </p:nvSpPr>
          <p:spPr>
            <a:xfrm>
              <a:off x="20561154" y="6705598"/>
              <a:ext cx="197223" cy="197224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73" name="楕円 72">
              <a:extLst>
                <a:ext uri="{FF2B5EF4-FFF2-40B4-BE49-F238E27FC236}">
                  <a16:creationId xmlns:a16="http://schemas.microsoft.com/office/drawing/2014/main" id="{8B2F37A6-BCED-419C-8AB5-1BAF179EB829}"/>
                </a:ext>
              </a:extLst>
            </p:cNvPr>
            <p:cNvSpPr/>
            <p:nvPr/>
          </p:nvSpPr>
          <p:spPr>
            <a:xfrm>
              <a:off x="19691578" y="7377951"/>
              <a:ext cx="197223" cy="197224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74" name="楕円 73">
              <a:extLst>
                <a:ext uri="{FF2B5EF4-FFF2-40B4-BE49-F238E27FC236}">
                  <a16:creationId xmlns:a16="http://schemas.microsoft.com/office/drawing/2014/main" id="{281F1378-700F-4C9E-8910-5CA7279468B1}"/>
                </a:ext>
              </a:extLst>
            </p:cNvPr>
            <p:cNvSpPr/>
            <p:nvPr/>
          </p:nvSpPr>
          <p:spPr>
            <a:xfrm>
              <a:off x="20775357" y="8310351"/>
              <a:ext cx="197223" cy="197224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75" name="楕円 74">
              <a:extLst>
                <a:ext uri="{FF2B5EF4-FFF2-40B4-BE49-F238E27FC236}">
                  <a16:creationId xmlns:a16="http://schemas.microsoft.com/office/drawing/2014/main" id="{C68B8A2B-2D4E-48F4-B546-BAE5926968E6}"/>
                </a:ext>
              </a:extLst>
            </p:cNvPr>
            <p:cNvSpPr/>
            <p:nvPr/>
          </p:nvSpPr>
          <p:spPr>
            <a:xfrm>
              <a:off x="20972579" y="10551457"/>
              <a:ext cx="197223" cy="197224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grpSp>
          <p:nvGrpSpPr>
            <p:cNvPr id="76" name="グループ化 75">
              <a:extLst>
                <a:ext uri="{FF2B5EF4-FFF2-40B4-BE49-F238E27FC236}">
                  <a16:creationId xmlns:a16="http://schemas.microsoft.com/office/drawing/2014/main" id="{4A48CE99-83AE-4B79-B72B-1A50DE09CD79}"/>
                </a:ext>
              </a:extLst>
            </p:cNvPr>
            <p:cNvGrpSpPr/>
            <p:nvPr/>
          </p:nvGrpSpPr>
          <p:grpSpPr>
            <a:xfrm>
              <a:off x="19037975" y="2700226"/>
              <a:ext cx="2760844" cy="8767383"/>
              <a:chOff x="15673287" y="2198794"/>
              <a:chExt cx="2760844" cy="8767383"/>
            </a:xfrm>
          </p:grpSpPr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D4D9C63F-0445-4DB5-97B0-03884C0FF5FA}"/>
                  </a:ext>
                </a:extLst>
              </p:cNvPr>
              <p:cNvSpPr/>
              <p:nvPr/>
            </p:nvSpPr>
            <p:spPr>
              <a:xfrm>
                <a:off x="16771620" y="2198794"/>
                <a:ext cx="899160" cy="308919"/>
              </a:xfrm>
              <a:custGeom>
                <a:avLst/>
                <a:gdLst>
                  <a:gd name="connsiteX0" fmla="*/ 899160 w 899160"/>
                  <a:gd name="connsiteY0" fmla="*/ 178646 h 308919"/>
                  <a:gd name="connsiteX1" fmla="*/ 845820 w 899160"/>
                  <a:gd name="connsiteY1" fmla="*/ 117686 h 308919"/>
                  <a:gd name="connsiteX2" fmla="*/ 792480 w 899160"/>
                  <a:gd name="connsiteY2" fmla="*/ 117686 h 308919"/>
                  <a:gd name="connsiteX3" fmla="*/ 739140 w 899160"/>
                  <a:gd name="connsiteY3" fmla="*/ 94826 h 308919"/>
                  <a:gd name="connsiteX4" fmla="*/ 716280 w 899160"/>
                  <a:gd name="connsiteY4" fmla="*/ 49106 h 308919"/>
                  <a:gd name="connsiteX5" fmla="*/ 678180 w 899160"/>
                  <a:gd name="connsiteY5" fmla="*/ 3386 h 308919"/>
                  <a:gd name="connsiteX6" fmla="*/ 640080 w 899160"/>
                  <a:gd name="connsiteY6" fmla="*/ 3386 h 308919"/>
                  <a:gd name="connsiteX7" fmla="*/ 617220 w 899160"/>
                  <a:gd name="connsiteY7" fmla="*/ 3386 h 308919"/>
                  <a:gd name="connsiteX8" fmla="*/ 556260 w 899160"/>
                  <a:gd name="connsiteY8" fmla="*/ 18626 h 308919"/>
                  <a:gd name="connsiteX9" fmla="*/ 548640 w 899160"/>
                  <a:gd name="connsiteY9" fmla="*/ 26246 h 308919"/>
                  <a:gd name="connsiteX10" fmla="*/ 518160 w 899160"/>
                  <a:gd name="connsiteY10" fmla="*/ 41486 h 308919"/>
                  <a:gd name="connsiteX11" fmla="*/ 480060 w 899160"/>
                  <a:gd name="connsiteY11" fmla="*/ 41486 h 308919"/>
                  <a:gd name="connsiteX12" fmla="*/ 251460 w 899160"/>
                  <a:gd name="connsiteY12" fmla="*/ 117686 h 308919"/>
                  <a:gd name="connsiteX13" fmla="*/ 190500 w 899160"/>
                  <a:gd name="connsiteY13" fmla="*/ 171026 h 308919"/>
                  <a:gd name="connsiteX14" fmla="*/ 160020 w 899160"/>
                  <a:gd name="connsiteY14" fmla="*/ 171026 h 308919"/>
                  <a:gd name="connsiteX15" fmla="*/ 144780 w 899160"/>
                  <a:gd name="connsiteY15" fmla="*/ 231986 h 308919"/>
                  <a:gd name="connsiteX16" fmla="*/ 121920 w 899160"/>
                  <a:gd name="connsiteY16" fmla="*/ 262466 h 308919"/>
                  <a:gd name="connsiteX17" fmla="*/ 99060 w 899160"/>
                  <a:gd name="connsiteY17" fmla="*/ 285326 h 308919"/>
                  <a:gd name="connsiteX18" fmla="*/ 83820 w 899160"/>
                  <a:gd name="connsiteY18" fmla="*/ 300566 h 308919"/>
                  <a:gd name="connsiteX19" fmla="*/ 22860 w 899160"/>
                  <a:gd name="connsiteY19" fmla="*/ 308186 h 308919"/>
                  <a:gd name="connsiteX20" fmla="*/ 0 w 899160"/>
                  <a:gd name="connsiteY20" fmla="*/ 308186 h 30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99160" h="308919">
                    <a:moveTo>
                      <a:pt x="899160" y="178646"/>
                    </a:moveTo>
                    <a:cubicBezTo>
                      <a:pt x="881380" y="153246"/>
                      <a:pt x="863600" y="127846"/>
                      <a:pt x="845820" y="117686"/>
                    </a:cubicBezTo>
                    <a:cubicBezTo>
                      <a:pt x="828040" y="107526"/>
                      <a:pt x="810260" y="121496"/>
                      <a:pt x="792480" y="117686"/>
                    </a:cubicBezTo>
                    <a:cubicBezTo>
                      <a:pt x="774700" y="113876"/>
                      <a:pt x="751840" y="106256"/>
                      <a:pt x="739140" y="94826"/>
                    </a:cubicBezTo>
                    <a:cubicBezTo>
                      <a:pt x="726440" y="83396"/>
                      <a:pt x="726440" y="64346"/>
                      <a:pt x="716280" y="49106"/>
                    </a:cubicBezTo>
                    <a:cubicBezTo>
                      <a:pt x="706120" y="33866"/>
                      <a:pt x="690880" y="11006"/>
                      <a:pt x="678180" y="3386"/>
                    </a:cubicBezTo>
                    <a:cubicBezTo>
                      <a:pt x="665480" y="-4234"/>
                      <a:pt x="640080" y="3386"/>
                      <a:pt x="640080" y="3386"/>
                    </a:cubicBezTo>
                    <a:cubicBezTo>
                      <a:pt x="629920" y="3386"/>
                      <a:pt x="631190" y="846"/>
                      <a:pt x="617220" y="3386"/>
                    </a:cubicBezTo>
                    <a:cubicBezTo>
                      <a:pt x="603250" y="5926"/>
                      <a:pt x="556260" y="18626"/>
                      <a:pt x="556260" y="18626"/>
                    </a:cubicBezTo>
                    <a:cubicBezTo>
                      <a:pt x="544830" y="22436"/>
                      <a:pt x="548640" y="26246"/>
                      <a:pt x="548640" y="26246"/>
                    </a:cubicBezTo>
                    <a:cubicBezTo>
                      <a:pt x="542290" y="30056"/>
                      <a:pt x="518160" y="41486"/>
                      <a:pt x="518160" y="41486"/>
                    </a:cubicBezTo>
                    <a:cubicBezTo>
                      <a:pt x="506730" y="44026"/>
                      <a:pt x="524510" y="28786"/>
                      <a:pt x="480060" y="41486"/>
                    </a:cubicBezTo>
                    <a:cubicBezTo>
                      <a:pt x="435610" y="54186"/>
                      <a:pt x="299720" y="96096"/>
                      <a:pt x="251460" y="117686"/>
                    </a:cubicBezTo>
                    <a:cubicBezTo>
                      <a:pt x="203200" y="139276"/>
                      <a:pt x="190500" y="171026"/>
                      <a:pt x="190500" y="171026"/>
                    </a:cubicBezTo>
                    <a:cubicBezTo>
                      <a:pt x="175260" y="179916"/>
                      <a:pt x="167640" y="160866"/>
                      <a:pt x="160020" y="171026"/>
                    </a:cubicBezTo>
                    <a:cubicBezTo>
                      <a:pt x="152400" y="181186"/>
                      <a:pt x="144780" y="231986"/>
                      <a:pt x="144780" y="231986"/>
                    </a:cubicBezTo>
                    <a:cubicBezTo>
                      <a:pt x="138430" y="247226"/>
                      <a:pt x="121920" y="262466"/>
                      <a:pt x="121920" y="262466"/>
                    </a:cubicBezTo>
                    <a:cubicBezTo>
                      <a:pt x="114300" y="271356"/>
                      <a:pt x="99060" y="285326"/>
                      <a:pt x="99060" y="285326"/>
                    </a:cubicBezTo>
                    <a:cubicBezTo>
                      <a:pt x="92710" y="291676"/>
                      <a:pt x="96520" y="296756"/>
                      <a:pt x="83820" y="300566"/>
                    </a:cubicBezTo>
                    <a:cubicBezTo>
                      <a:pt x="71120" y="304376"/>
                      <a:pt x="22860" y="308186"/>
                      <a:pt x="22860" y="308186"/>
                    </a:cubicBezTo>
                    <a:cubicBezTo>
                      <a:pt x="8890" y="309456"/>
                      <a:pt x="4445" y="308821"/>
                      <a:pt x="0" y="308186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0A67581B-F43B-45E9-A446-667A1244E651}"/>
                  </a:ext>
                </a:extLst>
              </p:cNvPr>
              <p:cNvSpPr/>
              <p:nvPr/>
            </p:nvSpPr>
            <p:spPr>
              <a:xfrm>
                <a:off x="16286802" y="2500313"/>
                <a:ext cx="481961" cy="800100"/>
              </a:xfrm>
              <a:custGeom>
                <a:avLst/>
                <a:gdLst>
                  <a:gd name="connsiteX0" fmla="*/ 481961 w 481961"/>
                  <a:gd name="connsiteY0" fmla="*/ 0 h 800100"/>
                  <a:gd name="connsiteX1" fmla="*/ 462911 w 481961"/>
                  <a:gd name="connsiteY1" fmla="*/ 57150 h 800100"/>
                  <a:gd name="connsiteX2" fmla="*/ 453386 w 481961"/>
                  <a:gd name="connsiteY2" fmla="*/ 114300 h 800100"/>
                  <a:gd name="connsiteX3" fmla="*/ 439098 w 481961"/>
                  <a:gd name="connsiteY3" fmla="*/ 142875 h 800100"/>
                  <a:gd name="connsiteX4" fmla="*/ 400998 w 481961"/>
                  <a:gd name="connsiteY4" fmla="*/ 133350 h 800100"/>
                  <a:gd name="connsiteX5" fmla="*/ 386711 w 481961"/>
                  <a:gd name="connsiteY5" fmla="*/ 147637 h 800100"/>
                  <a:gd name="connsiteX6" fmla="*/ 381948 w 481961"/>
                  <a:gd name="connsiteY6" fmla="*/ 176212 h 800100"/>
                  <a:gd name="connsiteX7" fmla="*/ 353373 w 481961"/>
                  <a:gd name="connsiteY7" fmla="*/ 176212 h 800100"/>
                  <a:gd name="connsiteX8" fmla="*/ 324798 w 481961"/>
                  <a:gd name="connsiteY8" fmla="*/ 161925 h 800100"/>
                  <a:gd name="connsiteX9" fmla="*/ 315273 w 481961"/>
                  <a:gd name="connsiteY9" fmla="*/ 200025 h 800100"/>
                  <a:gd name="connsiteX10" fmla="*/ 281936 w 481961"/>
                  <a:gd name="connsiteY10" fmla="*/ 233362 h 800100"/>
                  <a:gd name="connsiteX11" fmla="*/ 253361 w 481961"/>
                  <a:gd name="connsiteY11" fmla="*/ 266700 h 800100"/>
                  <a:gd name="connsiteX12" fmla="*/ 162873 w 481961"/>
                  <a:gd name="connsiteY12" fmla="*/ 338137 h 800100"/>
                  <a:gd name="connsiteX13" fmla="*/ 139061 w 481961"/>
                  <a:gd name="connsiteY13" fmla="*/ 333375 h 800100"/>
                  <a:gd name="connsiteX14" fmla="*/ 96198 w 481961"/>
                  <a:gd name="connsiteY14" fmla="*/ 347662 h 800100"/>
                  <a:gd name="connsiteX15" fmla="*/ 58098 w 481961"/>
                  <a:gd name="connsiteY15" fmla="*/ 347662 h 800100"/>
                  <a:gd name="connsiteX16" fmla="*/ 34286 w 481961"/>
                  <a:gd name="connsiteY16" fmla="*/ 376237 h 800100"/>
                  <a:gd name="connsiteX17" fmla="*/ 24761 w 481961"/>
                  <a:gd name="connsiteY17" fmla="*/ 404812 h 800100"/>
                  <a:gd name="connsiteX18" fmla="*/ 10473 w 481961"/>
                  <a:gd name="connsiteY18" fmla="*/ 438150 h 800100"/>
                  <a:gd name="connsiteX19" fmla="*/ 948 w 481961"/>
                  <a:gd name="connsiteY19" fmla="*/ 457200 h 800100"/>
                  <a:gd name="connsiteX20" fmla="*/ 34286 w 481961"/>
                  <a:gd name="connsiteY20" fmla="*/ 514350 h 800100"/>
                  <a:gd name="connsiteX21" fmla="*/ 53336 w 481961"/>
                  <a:gd name="connsiteY21" fmla="*/ 581025 h 800100"/>
                  <a:gd name="connsiteX22" fmla="*/ 39048 w 481961"/>
                  <a:gd name="connsiteY22" fmla="*/ 695325 h 800100"/>
                  <a:gd name="connsiteX23" fmla="*/ 67623 w 481961"/>
                  <a:gd name="connsiteY23" fmla="*/ 752475 h 800100"/>
                  <a:gd name="connsiteX24" fmla="*/ 91436 w 481961"/>
                  <a:gd name="connsiteY24" fmla="*/ 800100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1961" h="800100">
                    <a:moveTo>
                      <a:pt x="481961" y="0"/>
                    </a:moveTo>
                    <a:cubicBezTo>
                      <a:pt x="474817" y="19050"/>
                      <a:pt x="467673" y="38100"/>
                      <a:pt x="462911" y="57150"/>
                    </a:cubicBezTo>
                    <a:cubicBezTo>
                      <a:pt x="458149" y="76200"/>
                      <a:pt x="457355" y="100013"/>
                      <a:pt x="453386" y="114300"/>
                    </a:cubicBezTo>
                    <a:cubicBezTo>
                      <a:pt x="449417" y="128587"/>
                      <a:pt x="447829" y="139700"/>
                      <a:pt x="439098" y="142875"/>
                    </a:cubicBezTo>
                    <a:cubicBezTo>
                      <a:pt x="430367" y="146050"/>
                      <a:pt x="400998" y="133350"/>
                      <a:pt x="400998" y="133350"/>
                    </a:cubicBezTo>
                    <a:cubicBezTo>
                      <a:pt x="392267" y="134144"/>
                      <a:pt x="389886" y="140493"/>
                      <a:pt x="386711" y="147637"/>
                    </a:cubicBezTo>
                    <a:cubicBezTo>
                      <a:pt x="383536" y="154781"/>
                      <a:pt x="387504" y="171450"/>
                      <a:pt x="381948" y="176212"/>
                    </a:cubicBezTo>
                    <a:cubicBezTo>
                      <a:pt x="376392" y="180975"/>
                      <a:pt x="362898" y="178593"/>
                      <a:pt x="353373" y="176212"/>
                    </a:cubicBezTo>
                    <a:cubicBezTo>
                      <a:pt x="343848" y="173831"/>
                      <a:pt x="331148" y="157956"/>
                      <a:pt x="324798" y="161925"/>
                    </a:cubicBezTo>
                    <a:cubicBezTo>
                      <a:pt x="318448" y="165894"/>
                      <a:pt x="322417" y="188119"/>
                      <a:pt x="315273" y="200025"/>
                    </a:cubicBezTo>
                    <a:cubicBezTo>
                      <a:pt x="308129" y="211931"/>
                      <a:pt x="292255" y="222249"/>
                      <a:pt x="281936" y="233362"/>
                    </a:cubicBezTo>
                    <a:cubicBezTo>
                      <a:pt x="271617" y="244475"/>
                      <a:pt x="273205" y="249238"/>
                      <a:pt x="253361" y="266700"/>
                    </a:cubicBezTo>
                    <a:cubicBezTo>
                      <a:pt x="233517" y="284162"/>
                      <a:pt x="162873" y="338137"/>
                      <a:pt x="162873" y="338137"/>
                    </a:cubicBezTo>
                    <a:cubicBezTo>
                      <a:pt x="143823" y="349249"/>
                      <a:pt x="150173" y="331788"/>
                      <a:pt x="139061" y="333375"/>
                    </a:cubicBezTo>
                    <a:cubicBezTo>
                      <a:pt x="127949" y="334962"/>
                      <a:pt x="109692" y="345281"/>
                      <a:pt x="96198" y="347662"/>
                    </a:cubicBezTo>
                    <a:cubicBezTo>
                      <a:pt x="82704" y="350043"/>
                      <a:pt x="68417" y="342900"/>
                      <a:pt x="58098" y="347662"/>
                    </a:cubicBezTo>
                    <a:cubicBezTo>
                      <a:pt x="47779" y="352424"/>
                      <a:pt x="39842" y="366712"/>
                      <a:pt x="34286" y="376237"/>
                    </a:cubicBezTo>
                    <a:cubicBezTo>
                      <a:pt x="28730" y="385762"/>
                      <a:pt x="28730" y="394493"/>
                      <a:pt x="24761" y="404812"/>
                    </a:cubicBezTo>
                    <a:cubicBezTo>
                      <a:pt x="20792" y="415131"/>
                      <a:pt x="10473" y="438150"/>
                      <a:pt x="10473" y="438150"/>
                    </a:cubicBezTo>
                    <a:cubicBezTo>
                      <a:pt x="6504" y="446881"/>
                      <a:pt x="-3021" y="444500"/>
                      <a:pt x="948" y="457200"/>
                    </a:cubicBezTo>
                    <a:cubicBezTo>
                      <a:pt x="4917" y="469900"/>
                      <a:pt x="25555" y="493712"/>
                      <a:pt x="34286" y="514350"/>
                    </a:cubicBezTo>
                    <a:cubicBezTo>
                      <a:pt x="43017" y="534988"/>
                      <a:pt x="52542" y="550863"/>
                      <a:pt x="53336" y="581025"/>
                    </a:cubicBezTo>
                    <a:cubicBezTo>
                      <a:pt x="54130" y="611187"/>
                      <a:pt x="36667" y="666750"/>
                      <a:pt x="39048" y="695325"/>
                    </a:cubicBezTo>
                    <a:cubicBezTo>
                      <a:pt x="41429" y="723900"/>
                      <a:pt x="67623" y="752475"/>
                      <a:pt x="67623" y="752475"/>
                    </a:cubicBezTo>
                    <a:lnTo>
                      <a:pt x="91436" y="800100"/>
                    </a:lnTo>
                  </a:path>
                </a:pathLst>
              </a:custGeom>
              <a:noFill/>
              <a:ln w="381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289F06EC-E1F4-4243-BD43-FE3DAF9CF40B}"/>
                  </a:ext>
                </a:extLst>
              </p:cNvPr>
              <p:cNvSpPr/>
              <p:nvPr/>
            </p:nvSpPr>
            <p:spPr>
              <a:xfrm>
                <a:off x="15673287" y="3262313"/>
                <a:ext cx="677748" cy="4205287"/>
              </a:xfrm>
              <a:custGeom>
                <a:avLst/>
                <a:gdLst>
                  <a:gd name="connsiteX0" fmla="*/ 657326 w 677748"/>
                  <a:gd name="connsiteY0" fmla="*/ 0 h 4205287"/>
                  <a:gd name="connsiteX1" fmla="*/ 676376 w 677748"/>
                  <a:gd name="connsiteY1" fmla="*/ 71437 h 4205287"/>
                  <a:gd name="connsiteX2" fmla="*/ 623988 w 677748"/>
                  <a:gd name="connsiteY2" fmla="*/ 90487 h 4205287"/>
                  <a:gd name="connsiteX3" fmla="*/ 595413 w 677748"/>
                  <a:gd name="connsiteY3" fmla="*/ 128587 h 4205287"/>
                  <a:gd name="connsiteX4" fmla="*/ 619226 w 677748"/>
                  <a:gd name="connsiteY4" fmla="*/ 209550 h 4205287"/>
                  <a:gd name="connsiteX5" fmla="*/ 600176 w 677748"/>
                  <a:gd name="connsiteY5" fmla="*/ 280987 h 4205287"/>
                  <a:gd name="connsiteX6" fmla="*/ 481113 w 677748"/>
                  <a:gd name="connsiteY6" fmla="*/ 381000 h 4205287"/>
                  <a:gd name="connsiteX7" fmla="*/ 466826 w 677748"/>
                  <a:gd name="connsiteY7" fmla="*/ 438150 h 4205287"/>
                  <a:gd name="connsiteX8" fmla="*/ 385863 w 677748"/>
                  <a:gd name="connsiteY8" fmla="*/ 447675 h 4205287"/>
                  <a:gd name="connsiteX9" fmla="*/ 352526 w 677748"/>
                  <a:gd name="connsiteY9" fmla="*/ 500062 h 4205287"/>
                  <a:gd name="connsiteX10" fmla="*/ 323951 w 677748"/>
                  <a:gd name="connsiteY10" fmla="*/ 581025 h 4205287"/>
                  <a:gd name="connsiteX11" fmla="*/ 323951 w 677748"/>
                  <a:gd name="connsiteY11" fmla="*/ 661987 h 4205287"/>
                  <a:gd name="connsiteX12" fmla="*/ 357288 w 677748"/>
                  <a:gd name="connsiteY12" fmla="*/ 695325 h 4205287"/>
                  <a:gd name="connsiteX13" fmla="*/ 409676 w 677748"/>
                  <a:gd name="connsiteY13" fmla="*/ 719137 h 4205287"/>
                  <a:gd name="connsiteX14" fmla="*/ 428726 w 677748"/>
                  <a:gd name="connsiteY14" fmla="*/ 752475 h 4205287"/>
                  <a:gd name="connsiteX15" fmla="*/ 443013 w 677748"/>
                  <a:gd name="connsiteY15" fmla="*/ 809625 h 4205287"/>
                  <a:gd name="connsiteX16" fmla="*/ 404913 w 677748"/>
                  <a:gd name="connsiteY16" fmla="*/ 914400 h 4205287"/>
                  <a:gd name="connsiteX17" fmla="*/ 376338 w 677748"/>
                  <a:gd name="connsiteY17" fmla="*/ 1000125 h 4205287"/>
                  <a:gd name="connsiteX18" fmla="*/ 347763 w 677748"/>
                  <a:gd name="connsiteY18" fmla="*/ 1104900 h 4205287"/>
                  <a:gd name="connsiteX19" fmla="*/ 247751 w 677748"/>
                  <a:gd name="connsiteY19" fmla="*/ 1219200 h 4205287"/>
                  <a:gd name="connsiteX20" fmla="*/ 190601 w 677748"/>
                  <a:gd name="connsiteY20" fmla="*/ 1347787 h 4205287"/>
                  <a:gd name="connsiteX21" fmla="*/ 162026 w 677748"/>
                  <a:gd name="connsiteY21" fmla="*/ 1433512 h 4205287"/>
                  <a:gd name="connsiteX22" fmla="*/ 142976 w 677748"/>
                  <a:gd name="connsiteY22" fmla="*/ 1519237 h 4205287"/>
                  <a:gd name="connsiteX23" fmla="*/ 114401 w 677748"/>
                  <a:gd name="connsiteY23" fmla="*/ 1585912 h 4205287"/>
                  <a:gd name="connsiteX24" fmla="*/ 95351 w 677748"/>
                  <a:gd name="connsiteY24" fmla="*/ 1666875 h 4205287"/>
                  <a:gd name="connsiteX25" fmla="*/ 81063 w 677748"/>
                  <a:gd name="connsiteY25" fmla="*/ 1719262 h 4205287"/>
                  <a:gd name="connsiteX26" fmla="*/ 71538 w 677748"/>
                  <a:gd name="connsiteY26" fmla="*/ 1743075 h 4205287"/>
                  <a:gd name="connsiteX27" fmla="*/ 52488 w 677748"/>
                  <a:gd name="connsiteY27" fmla="*/ 1800225 h 4205287"/>
                  <a:gd name="connsiteX28" fmla="*/ 85826 w 677748"/>
                  <a:gd name="connsiteY28" fmla="*/ 1847850 h 4205287"/>
                  <a:gd name="connsiteX29" fmla="*/ 90588 w 677748"/>
                  <a:gd name="connsiteY29" fmla="*/ 1876425 h 4205287"/>
                  <a:gd name="connsiteX30" fmla="*/ 76301 w 677748"/>
                  <a:gd name="connsiteY30" fmla="*/ 1962150 h 4205287"/>
                  <a:gd name="connsiteX31" fmla="*/ 81063 w 677748"/>
                  <a:gd name="connsiteY31" fmla="*/ 2000250 h 4205287"/>
                  <a:gd name="connsiteX32" fmla="*/ 28676 w 677748"/>
                  <a:gd name="connsiteY32" fmla="*/ 1985962 h 4205287"/>
                  <a:gd name="connsiteX33" fmla="*/ 19151 w 677748"/>
                  <a:gd name="connsiteY33" fmla="*/ 2057400 h 4205287"/>
                  <a:gd name="connsiteX34" fmla="*/ 28676 w 677748"/>
                  <a:gd name="connsiteY34" fmla="*/ 2081212 h 4205287"/>
                  <a:gd name="connsiteX35" fmla="*/ 101 w 677748"/>
                  <a:gd name="connsiteY35" fmla="*/ 2128837 h 4205287"/>
                  <a:gd name="connsiteX36" fmla="*/ 19151 w 677748"/>
                  <a:gd name="connsiteY36" fmla="*/ 2176462 h 4205287"/>
                  <a:gd name="connsiteX37" fmla="*/ 19151 w 677748"/>
                  <a:gd name="connsiteY37" fmla="*/ 2286000 h 4205287"/>
                  <a:gd name="connsiteX38" fmla="*/ 38201 w 677748"/>
                  <a:gd name="connsiteY38" fmla="*/ 2343150 h 4205287"/>
                  <a:gd name="connsiteX39" fmla="*/ 4863 w 677748"/>
                  <a:gd name="connsiteY39" fmla="*/ 2419350 h 4205287"/>
                  <a:gd name="connsiteX40" fmla="*/ 28676 w 677748"/>
                  <a:gd name="connsiteY40" fmla="*/ 2528887 h 4205287"/>
                  <a:gd name="connsiteX41" fmla="*/ 47726 w 677748"/>
                  <a:gd name="connsiteY41" fmla="*/ 2614612 h 4205287"/>
                  <a:gd name="connsiteX42" fmla="*/ 71538 w 677748"/>
                  <a:gd name="connsiteY42" fmla="*/ 2781300 h 4205287"/>
                  <a:gd name="connsiteX43" fmla="*/ 85826 w 677748"/>
                  <a:gd name="connsiteY43" fmla="*/ 2857500 h 4205287"/>
                  <a:gd name="connsiteX44" fmla="*/ 66776 w 677748"/>
                  <a:gd name="connsiteY44" fmla="*/ 2933700 h 4205287"/>
                  <a:gd name="connsiteX45" fmla="*/ 100113 w 677748"/>
                  <a:gd name="connsiteY45" fmla="*/ 2990850 h 4205287"/>
                  <a:gd name="connsiteX46" fmla="*/ 100113 w 677748"/>
                  <a:gd name="connsiteY46" fmla="*/ 3076575 h 4205287"/>
                  <a:gd name="connsiteX47" fmla="*/ 119163 w 677748"/>
                  <a:gd name="connsiteY47" fmla="*/ 3138487 h 4205287"/>
                  <a:gd name="connsiteX48" fmla="*/ 85826 w 677748"/>
                  <a:gd name="connsiteY48" fmla="*/ 3214687 h 4205287"/>
                  <a:gd name="connsiteX49" fmla="*/ 100113 w 677748"/>
                  <a:gd name="connsiteY49" fmla="*/ 3295650 h 4205287"/>
                  <a:gd name="connsiteX50" fmla="*/ 147738 w 677748"/>
                  <a:gd name="connsiteY50" fmla="*/ 3386137 h 4205287"/>
                  <a:gd name="connsiteX51" fmla="*/ 185838 w 677748"/>
                  <a:gd name="connsiteY51" fmla="*/ 3438525 h 4205287"/>
                  <a:gd name="connsiteX52" fmla="*/ 152501 w 677748"/>
                  <a:gd name="connsiteY52" fmla="*/ 3524250 h 4205287"/>
                  <a:gd name="connsiteX53" fmla="*/ 142976 w 677748"/>
                  <a:gd name="connsiteY53" fmla="*/ 3662362 h 4205287"/>
                  <a:gd name="connsiteX54" fmla="*/ 200126 w 677748"/>
                  <a:gd name="connsiteY54" fmla="*/ 3690937 h 4205287"/>
                  <a:gd name="connsiteX55" fmla="*/ 209651 w 677748"/>
                  <a:gd name="connsiteY55" fmla="*/ 3738562 h 4205287"/>
                  <a:gd name="connsiteX56" fmla="*/ 219176 w 677748"/>
                  <a:gd name="connsiteY56" fmla="*/ 3814762 h 4205287"/>
                  <a:gd name="connsiteX57" fmla="*/ 200126 w 677748"/>
                  <a:gd name="connsiteY57" fmla="*/ 3895725 h 4205287"/>
                  <a:gd name="connsiteX58" fmla="*/ 200126 w 677748"/>
                  <a:gd name="connsiteY58" fmla="*/ 3933825 h 4205287"/>
                  <a:gd name="connsiteX59" fmla="*/ 223938 w 677748"/>
                  <a:gd name="connsiteY59" fmla="*/ 3986212 h 4205287"/>
                  <a:gd name="connsiteX60" fmla="*/ 247751 w 677748"/>
                  <a:gd name="connsiteY60" fmla="*/ 4062412 h 4205287"/>
                  <a:gd name="connsiteX61" fmla="*/ 247751 w 677748"/>
                  <a:gd name="connsiteY61" fmla="*/ 4076700 h 4205287"/>
                  <a:gd name="connsiteX62" fmla="*/ 128688 w 677748"/>
                  <a:gd name="connsiteY62" fmla="*/ 4100512 h 4205287"/>
                  <a:gd name="connsiteX63" fmla="*/ 81063 w 677748"/>
                  <a:gd name="connsiteY63" fmla="*/ 4048125 h 4205287"/>
                  <a:gd name="connsiteX64" fmla="*/ 100113 w 677748"/>
                  <a:gd name="connsiteY64" fmla="*/ 4157662 h 4205287"/>
                  <a:gd name="connsiteX65" fmla="*/ 119163 w 677748"/>
                  <a:gd name="connsiteY65" fmla="*/ 4176712 h 4205287"/>
                  <a:gd name="connsiteX66" fmla="*/ 157263 w 677748"/>
                  <a:gd name="connsiteY66" fmla="*/ 4195762 h 4205287"/>
                  <a:gd name="connsiteX67" fmla="*/ 190601 w 677748"/>
                  <a:gd name="connsiteY67" fmla="*/ 4205287 h 4205287"/>
                  <a:gd name="connsiteX68" fmla="*/ 190601 w 677748"/>
                  <a:gd name="connsiteY68" fmla="*/ 4205287 h 4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77748" h="4205287">
                    <a:moveTo>
                      <a:pt x="657326" y="0"/>
                    </a:moveTo>
                    <a:cubicBezTo>
                      <a:pt x="669629" y="28178"/>
                      <a:pt x="681932" y="56356"/>
                      <a:pt x="676376" y="71437"/>
                    </a:cubicBezTo>
                    <a:cubicBezTo>
                      <a:pt x="670820" y="86518"/>
                      <a:pt x="637482" y="80962"/>
                      <a:pt x="623988" y="90487"/>
                    </a:cubicBezTo>
                    <a:cubicBezTo>
                      <a:pt x="610494" y="100012"/>
                      <a:pt x="596207" y="108743"/>
                      <a:pt x="595413" y="128587"/>
                    </a:cubicBezTo>
                    <a:cubicBezTo>
                      <a:pt x="594619" y="148431"/>
                      <a:pt x="618432" y="184150"/>
                      <a:pt x="619226" y="209550"/>
                    </a:cubicBezTo>
                    <a:cubicBezTo>
                      <a:pt x="620020" y="234950"/>
                      <a:pt x="623195" y="252412"/>
                      <a:pt x="600176" y="280987"/>
                    </a:cubicBezTo>
                    <a:cubicBezTo>
                      <a:pt x="577157" y="309562"/>
                      <a:pt x="503338" y="354806"/>
                      <a:pt x="481113" y="381000"/>
                    </a:cubicBezTo>
                    <a:cubicBezTo>
                      <a:pt x="458888" y="407194"/>
                      <a:pt x="482701" y="427038"/>
                      <a:pt x="466826" y="438150"/>
                    </a:cubicBezTo>
                    <a:cubicBezTo>
                      <a:pt x="450951" y="449263"/>
                      <a:pt x="404913" y="437356"/>
                      <a:pt x="385863" y="447675"/>
                    </a:cubicBezTo>
                    <a:cubicBezTo>
                      <a:pt x="366813" y="457994"/>
                      <a:pt x="362845" y="477837"/>
                      <a:pt x="352526" y="500062"/>
                    </a:cubicBezTo>
                    <a:cubicBezTo>
                      <a:pt x="342207" y="522287"/>
                      <a:pt x="328713" y="554038"/>
                      <a:pt x="323951" y="581025"/>
                    </a:cubicBezTo>
                    <a:cubicBezTo>
                      <a:pt x="319189" y="608012"/>
                      <a:pt x="318395" y="642937"/>
                      <a:pt x="323951" y="661987"/>
                    </a:cubicBezTo>
                    <a:cubicBezTo>
                      <a:pt x="329507" y="681037"/>
                      <a:pt x="343001" y="685800"/>
                      <a:pt x="357288" y="695325"/>
                    </a:cubicBezTo>
                    <a:cubicBezTo>
                      <a:pt x="371575" y="704850"/>
                      <a:pt x="397770" y="709612"/>
                      <a:pt x="409676" y="719137"/>
                    </a:cubicBezTo>
                    <a:cubicBezTo>
                      <a:pt x="421582" y="728662"/>
                      <a:pt x="423170" y="737394"/>
                      <a:pt x="428726" y="752475"/>
                    </a:cubicBezTo>
                    <a:cubicBezTo>
                      <a:pt x="434282" y="767556"/>
                      <a:pt x="446982" y="782638"/>
                      <a:pt x="443013" y="809625"/>
                    </a:cubicBezTo>
                    <a:cubicBezTo>
                      <a:pt x="439044" y="836613"/>
                      <a:pt x="416025" y="882650"/>
                      <a:pt x="404913" y="914400"/>
                    </a:cubicBezTo>
                    <a:cubicBezTo>
                      <a:pt x="393801" y="946150"/>
                      <a:pt x="385863" y="968375"/>
                      <a:pt x="376338" y="1000125"/>
                    </a:cubicBezTo>
                    <a:cubicBezTo>
                      <a:pt x="366813" y="1031875"/>
                      <a:pt x="369194" y="1068388"/>
                      <a:pt x="347763" y="1104900"/>
                    </a:cubicBezTo>
                    <a:cubicBezTo>
                      <a:pt x="326332" y="1141412"/>
                      <a:pt x="273945" y="1178719"/>
                      <a:pt x="247751" y="1219200"/>
                    </a:cubicBezTo>
                    <a:cubicBezTo>
                      <a:pt x="221557" y="1259681"/>
                      <a:pt x="204888" y="1312068"/>
                      <a:pt x="190601" y="1347787"/>
                    </a:cubicBezTo>
                    <a:cubicBezTo>
                      <a:pt x="176314" y="1383506"/>
                      <a:pt x="169964" y="1404937"/>
                      <a:pt x="162026" y="1433512"/>
                    </a:cubicBezTo>
                    <a:cubicBezTo>
                      <a:pt x="154088" y="1462087"/>
                      <a:pt x="150913" y="1493837"/>
                      <a:pt x="142976" y="1519237"/>
                    </a:cubicBezTo>
                    <a:cubicBezTo>
                      <a:pt x="135039" y="1544637"/>
                      <a:pt x="122338" y="1561306"/>
                      <a:pt x="114401" y="1585912"/>
                    </a:cubicBezTo>
                    <a:cubicBezTo>
                      <a:pt x="106464" y="1610518"/>
                      <a:pt x="100907" y="1644650"/>
                      <a:pt x="95351" y="1666875"/>
                    </a:cubicBezTo>
                    <a:cubicBezTo>
                      <a:pt x="89795" y="1689100"/>
                      <a:pt x="81063" y="1719262"/>
                      <a:pt x="81063" y="1719262"/>
                    </a:cubicBezTo>
                    <a:cubicBezTo>
                      <a:pt x="77094" y="1731962"/>
                      <a:pt x="76300" y="1729581"/>
                      <a:pt x="71538" y="1743075"/>
                    </a:cubicBezTo>
                    <a:cubicBezTo>
                      <a:pt x="66776" y="1756569"/>
                      <a:pt x="50107" y="1782763"/>
                      <a:pt x="52488" y="1800225"/>
                    </a:cubicBezTo>
                    <a:cubicBezTo>
                      <a:pt x="54869" y="1817687"/>
                      <a:pt x="79476" y="1835150"/>
                      <a:pt x="85826" y="1847850"/>
                    </a:cubicBezTo>
                    <a:cubicBezTo>
                      <a:pt x="92176" y="1860550"/>
                      <a:pt x="92175" y="1857375"/>
                      <a:pt x="90588" y="1876425"/>
                    </a:cubicBezTo>
                    <a:cubicBezTo>
                      <a:pt x="89001" y="1895475"/>
                      <a:pt x="77888" y="1941513"/>
                      <a:pt x="76301" y="1962150"/>
                    </a:cubicBezTo>
                    <a:cubicBezTo>
                      <a:pt x="74714" y="1982787"/>
                      <a:pt x="89000" y="1996281"/>
                      <a:pt x="81063" y="2000250"/>
                    </a:cubicBezTo>
                    <a:cubicBezTo>
                      <a:pt x="73126" y="2004219"/>
                      <a:pt x="38995" y="1976437"/>
                      <a:pt x="28676" y="1985962"/>
                    </a:cubicBezTo>
                    <a:cubicBezTo>
                      <a:pt x="18357" y="1995487"/>
                      <a:pt x="19151" y="2041525"/>
                      <a:pt x="19151" y="2057400"/>
                    </a:cubicBezTo>
                    <a:cubicBezTo>
                      <a:pt x="19151" y="2073275"/>
                      <a:pt x="31851" y="2069306"/>
                      <a:pt x="28676" y="2081212"/>
                    </a:cubicBezTo>
                    <a:cubicBezTo>
                      <a:pt x="25501" y="2093118"/>
                      <a:pt x="1688" y="2112962"/>
                      <a:pt x="101" y="2128837"/>
                    </a:cubicBezTo>
                    <a:cubicBezTo>
                      <a:pt x="-1487" y="2144712"/>
                      <a:pt x="15976" y="2150268"/>
                      <a:pt x="19151" y="2176462"/>
                    </a:cubicBezTo>
                    <a:cubicBezTo>
                      <a:pt x="22326" y="2202656"/>
                      <a:pt x="15976" y="2258219"/>
                      <a:pt x="19151" y="2286000"/>
                    </a:cubicBezTo>
                    <a:cubicBezTo>
                      <a:pt x="22326" y="2313781"/>
                      <a:pt x="40582" y="2320925"/>
                      <a:pt x="38201" y="2343150"/>
                    </a:cubicBezTo>
                    <a:cubicBezTo>
                      <a:pt x="35820" y="2365375"/>
                      <a:pt x="6450" y="2388394"/>
                      <a:pt x="4863" y="2419350"/>
                    </a:cubicBezTo>
                    <a:cubicBezTo>
                      <a:pt x="3276" y="2450306"/>
                      <a:pt x="21532" y="2496343"/>
                      <a:pt x="28676" y="2528887"/>
                    </a:cubicBezTo>
                    <a:cubicBezTo>
                      <a:pt x="35820" y="2561431"/>
                      <a:pt x="40582" y="2572543"/>
                      <a:pt x="47726" y="2614612"/>
                    </a:cubicBezTo>
                    <a:cubicBezTo>
                      <a:pt x="54870" y="2656681"/>
                      <a:pt x="65188" y="2740819"/>
                      <a:pt x="71538" y="2781300"/>
                    </a:cubicBezTo>
                    <a:cubicBezTo>
                      <a:pt x="77888" y="2821781"/>
                      <a:pt x="86620" y="2832100"/>
                      <a:pt x="85826" y="2857500"/>
                    </a:cubicBezTo>
                    <a:cubicBezTo>
                      <a:pt x="85032" y="2882900"/>
                      <a:pt x="64395" y="2911475"/>
                      <a:pt x="66776" y="2933700"/>
                    </a:cubicBezTo>
                    <a:cubicBezTo>
                      <a:pt x="69157" y="2955925"/>
                      <a:pt x="94557" y="2967038"/>
                      <a:pt x="100113" y="2990850"/>
                    </a:cubicBezTo>
                    <a:cubicBezTo>
                      <a:pt x="105669" y="3014662"/>
                      <a:pt x="96938" y="3051969"/>
                      <a:pt x="100113" y="3076575"/>
                    </a:cubicBezTo>
                    <a:cubicBezTo>
                      <a:pt x="103288" y="3101181"/>
                      <a:pt x="121544" y="3115468"/>
                      <a:pt x="119163" y="3138487"/>
                    </a:cubicBezTo>
                    <a:cubicBezTo>
                      <a:pt x="116782" y="3161506"/>
                      <a:pt x="89001" y="3188493"/>
                      <a:pt x="85826" y="3214687"/>
                    </a:cubicBezTo>
                    <a:cubicBezTo>
                      <a:pt x="82651" y="3240881"/>
                      <a:pt x="89794" y="3267075"/>
                      <a:pt x="100113" y="3295650"/>
                    </a:cubicBezTo>
                    <a:cubicBezTo>
                      <a:pt x="110432" y="3324225"/>
                      <a:pt x="133451" y="3362325"/>
                      <a:pt x="147738" y="3386137"/>
                    </a:cubicBezTo>
                    <a:cubicBezTo>
                      <a:pt x="162025" y="3409949"/>
                      <a:pt x="185044" y="3415506"/>
                      <a:pt x="185838" y="3438525"/>
                    </a:cubicBezTo>
                    <a:cubicBezTo>
                      <a:pt x="186632" y="3461544"/>
                      <a:pt x="159645" y="3486944"/>
                      <a:pt x="152501" y="3524250"/>
                    </a:cubicBezTo>
                    <a:cubicBezTo>
                      <a:pt x="145357" y="3561556"/>
                      <a:pt x="135038" y="3634581"/>
                      <a:pt x="142976" y="3662362"/>
                    </a:cubicBezTo>
                    <a:cubicBezTo>
                      <a:pt x="150914" y="3690143"/>
                      <a:pt x="189014" y="3678237"/>
                      <a:pt x="200126" y="3690937"/>
                    </a:cubicBezTo>
                    <a:cubicBezTo>
                      <a:pt x="211238" y="3703637"/>
                      <a:pt x="206476" y="3717925"/>
                      <a:pt x="209651" y="3738562"/>
                    </a:cubicBezTo>
                    <a:cubicBezTo>
                      <a:pt x="212826" y="3759200"/>
                      <a:pt x="220763" y="3788568"/>
                      <a:pt x="219176" y="3814762"/>
                    </a:cubicBezTo>
                    <a:cubicBezTo>
                      <a:pt x="217588" y="3840956"/>
                      <a:pt x="203301" y="3875881"/>
                      <a:pt x="200126" y="3895725"/>
                    </a:cubicBezTo>
                    <a:cubicBezTo>
                      <a:pt x="196951" y="3915569"/>
                      <a:pt x="196157" y="3918744"/>
                      <a:pt x="200126" y="3933825"/>
                    </a:cubicBezTo>
                    <a:cubicBezTo>
                      <a:pt x="204095" y="3948906"/>
                      <a:pt x="216001" y="3964781"/>
                      <a:pt x="223938" y="3986212"/>
                    </a:cubicBezTo>
                    <a:cubicBezTo>
                      <a:pt x="231875" y="4007643"/>
                      <a:pt x="247751" y="4062412"/>
                      <a:pt x="247751" y="4062412"/>
                    </a:cubicBezTo>
                    <a:cubicBezTo>
                      <a:pt x="251720" y="4077493"/>
                      <a:pt x="267595" y="4070350"/>
                      <a:pt x="247751" y="4076700"/>
                    </a:cubicBezTo>
                    <a:cubicBezTo>
                      <a:pt x="227907" y="4083050"/>
                      <a:pt x="156469" y="4105275"/>
                      <a:pt x="128688" y="4100512"/>
                    </a:cubicBezTo>
                    <a:cubicBezTo>
                      <a:pt x="100907" y="4095750"/>
                      <a:pt x="85826" y="4038600"/>
                      <a:pt x="81063" y="4048125"/>
                    </a:cubicBezTo>
                    <a:cubicBezTo>
                      <a:pt x="76300" y="4057650"/>
                      <a:pt x="100113" y="4157662"/>
                      <a:pt x="100113" y="4157662"/>
                    </a:cubicBezTo>
                    <a:cubicBezTo>
                      <a:pt x="106463" y="4179093"/>
                      <a:pt x="109638" y="4170362"/>
                      <a:pt x="119163" y="4176712"/>
                    </a:cubicBezTo>
                    <a:cubicBezTo>
                      <a:pt x="128688" y="4183062"/>
                      <a:pt x="145357" y="4191000"/>
                      <a:pt x="157263" y="4195762"/>
                    </a:cubicBezTo>
                    <a:cubicBezTo>
                      <a:pt x="169169" y="4200524"/>
                      <a:pt x="190601" y="4205287"/>
                      <a:pt x="190601" y="4205287"/>
                    </a:cubicBezTo>
                    <a:lnTo>
                      <a:pt x="190601" y="4205287"/>
                    </a:lnTo>
                  </a:path>
                </a:pathLst>
              </a:custGeom>
              <a:noFill/>
              <a:ln w="381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08534B33-9C1B-47B9-BA3E-7FF013B17CC3}"/>
                  </a:ext>
                </a:extLst>
              </p:cNvPr>
              <p:cNvSpPr/>
              <p:nvPr/>
            </p:nvSpPr>
            <p:spPr>
              <a:xfrm>
                <a:off x="15830550" y="7439025"/>
                <a:ext cx="2458171" cy="3527152"/>
              </a:xfrm>
              <a:custGeom>
                <a:avLst/>
                <a:gdLst>
                  <a:gd name="connsiteX0" fmla="*/ 0 w 2458171"/>
                  <a:gd name="connsiteY0" fmla="*/ 0 h 3527152"/>
                  <a:gd name="connsiteX1" fmla="*/ 66675 w 2458171"/>
                  <a:gd name="connsiteY1" fmla="*/ 80963 h 3527152"/>
                  <a:gd name="connsiteX2" fmla="*/ 123825 w 2458171"/>
                  <a:gd name="connsiteY2" fmla="*/ 142875 h 3527152"/>
                  <a:gd name="connsiteX3" fmla="*/ 171450 w 2458171"/>
                  <a:gd name="connsiteY3" fmla="*/ 233363 h 3527152"/>
                  <a:gd name="connsiteX4" fmla="*/ 223838 w 2458171"/>
                  <a:gd name="connsiteY4" fmla="*/ 304800 h 3527152"/>
                  <a:gd name="connsiteX5" fmla="*/ 233363 w 2458171"/>
                  <a:gd name="connsiteY5" fmla="*/ 390525 h 3527152"/>
                  <a:gd name="connsiteX6" fmla="*/ 309563 w 2458171"/>
                  <a:gd name="connsiteY6" fmla="*/ 442913 h 3527152"/>
                  <a:gd name="connsiteX7" fmla="*/ 309563 w 2458171"/>
                  <a:gd name="connsiteY7" fmla="*/ 509588 h 3527152"/>
                  <a:gd name="connsiteX8" fmla="*/ 357188 w 2458171"/>
                  <a:gd name="connsiteY8" fmla="*/ 614363 h 3527152"/>
                  <a:gd name="connsiteX9" fmla="*/ 376238 w 2458171"/>
                  <a:gd name="connsiteY9" fmla="*/ 647700 h 3527152"/>
                  <a:gd name="connsiteX10" fmla="*/ 390525 w 2458171"/>
                  <a:gd name="connsiteY10" fmla="*/ 771525 h 3527152"/>
                  <a:gd name="connsiteX11" fmla="*/ 442913 w 2458171"/>
                  <a:gd name="connsiteY11" fmla="*/ 862013 h 3527152"/>
                  <a:gd name="connsiteX12" fmla="*/ 514350 w 2458171"/>
                  <a:gd name="connsiteY12" fmla="*/ 919163 h 3527152"/>
                  <a:gd name="connsiteX13" fmla="*/ 523875 w 2458171"/>
                  <a:gd name="connsiteY13" fmla="*/ 942975 h 3527152"/>
                  <a:gd name="connsiteX14" fmla="*/ 528638 w 2458171"/>
                  <a:gd name="connsiteY14" fmla="*/ 1000125 h 3527152"/>
                  <a:gd name="connsiteX15" fmla="*/ 542925 w 2458171"/>
                  <a:gd name="connsiteY15" fmla="*/ 1042988 h 3527152"/>
                  <a:gd name="connsiteX16" fmla="*/ 581025 w 2458171"/>
                  <a:gd name="connsiteY16" fmla="*/ 1081088 h 3527152"/>
                  <a:gd name="connsiteX17" fmla="*/ 614363 w 2458171"/>
                  <a:gd name="connsiteY17" fmla="*/ 1085850 h 3527152"/>
                  <a:gd name="connsiteX18" fmla="*/ 642938 w 2458171"/>
                  <a:gd name="connsiteY18" fmla="*/ 1119188 h 3527152"/>
                  <a:gd name="connsiteX19" fmla="*/ 671513 w 2458171"/>
                  <a:gd name="connsiteY19" fmla="*/ 1166813 h 3527152"/>
                  <a:gd name="connsiteX20" fmla="*/ 704850 w 2458171"/>
                  <a:gd name="connsiteY20" fmla="*/ 1204913 h 3527152"/>
                  <a:gd name="connsiteX21" fmla="*/ 714375 w 2458171"/>
                  <a:gd name="connsiteY21" fmla="*/ 1233488 h 3527152"/>
                  <a:gd name="connsiteX22" fmla="*/ 704850 w 2458171"/>
                  <a:gd name="connsiteY22" fmla="*/ 1281113 h 3527152"/>
                  <a:gd name="connsiteX23" fmla="*/ 685800 w 2458171"/>
                  <a:gd name="connsiteY23" fmla="*/ 1300163 h 3527152"/>
                  <a:gd name="connsiteX24" fmla="*/ 723900 w 2458171"/>
                  <a:gd name="connsiteY24" fmla="*/ 1323975 h 3527152"/>
                  <a:gd name="connsiteX25" fmla="*/ 657225 w 2458171"/>
                  <a:gd name="connsiteY25" fmla="*/ 1419225 h 3527152"/>
                  <a:gd name="connsiteX26" fmla="*/ 709613 w 2458171"/>
                  <a:gd name="connsiteY26" fmla="*/ 1409700 h 3527152"/>
                  <a:gd name="connsiteX27" fmla="*/ 728663 w 2458171"/>
                  <a:gd name="connsiteY27" fmla="*/ 1476375 h 3527152"/>
                  <a:gd name="connsiteX28" fmla="*/ 795338 w 2458171"/>
                  <a:gd name="connsiteY28" fmla="*/ 1590675 h 3527152"/>
                  <a:gd name="connsiteX29" fmla="*/ 833438 w 2458171"/>
                  <a:gd name="connsiteY29" fmla="*/ 1647825 h 3527152"/>
                  <a:gd name="connsiteX30" fmla="*/ 838200 w 2458171"/>
                  <a:gd name="connsiteY30" fmla="*/ 1728788 h 3527152"/>
                  <a:gd name="connsiteX31" fmla="*/ 814388 w 2458171"/>
                  <a:gd name="connsiteY31" fmla="*/ 1833563 h 3527152"/>
                  <a:gd name="connsiteX32" fmla="*/ 833438 w 2458171"/>
                  <a:gd name="connsiteY32" fmla="*/ 1905000 h 3527152"/>
                  <a:gd name="connsiteX33" fmla="*/ 862013 w 2458171"/>
                  <a:gd name="connsiteY33" fmla="*/ 1971675 h 3527152"/>
                  <a:gd name="connsiteX34" fmla="*/ 852488 w 2458171"/>
                  <a:gd name="connsiteY34" fmla="*/ 2057400 h 3527152"/>
                  <a:gd name="connsiteX35" fmla="*/ 833438 w 2458171"/>
                  <a:gd name="connsiteY35" fmla="*/ 2109788 h 3527152"/>
                  <a:gd name="connsiteX36" fmla="*/ 795338 w 2458171"/>
                  <a:gd name="connsiteY36" fmla="*/ 2152650 h 3527152"/>
                  <a:gd name="connsiteX37" fmla="*/ 809625 w 2458171"/>
                  <a:gd name="connsiteY37" fmla="*/ 2224088 h 3527152"/>
                  <a:gd name="connsiteX38" fmla="*/ 790575 w 2458171"/>
                  <a:gd name="connsiteY38" fmla="*/ 2305050 h 3527152"/>
                  <a:gd name="connsiteX39" fmla="*/ 671513 w 2458171"/>
                  <a:gd name="connsiteY39" fmla="*/ 2281238 h 3527152"/>
                  <a:gd name="connsiteX40" fmla="*/ 657225 w 2458171"/>
                  <a:gd name="connsiteY40" fmla="*/ 2352675 h 3527152"/>
                  <a:gd name="connsiteX41" fmla="*/ 709613 w 2458171"/>
                  <a:gd name="connsiteY41" fmla="*/ 2386013 h 3527152"/>
                  <a:gd name="connsiteX42" fmla="*/ 561975 w 2458171"/>
                  <a:gd name="connsiteY42" fmla="*/ 2409825 h 3527152"/>
                  <a:gd name="connsiteX43" fmla="*/ 600075 w 2458171"/>
                  <a:gd name="connsiteY43" fmla="*/ 2447925 h 3527152"/>
                  <a:gd name="connsiteX44" fmla="*/ 595313 w 2458171"/>
                  <a:gd name="connsiteY44" fmla="*/ 2552700 h 3527152"/>
                  <a:gd name="connsiteX45" fmla="*/ 595313 w 2458171"/>
                  <a:gd name="connsiteY45" fmla="*/ 2619375 h 3527152"/>
                  <a:gd name="connsiteX46" fmla="*/ 571500 w 2458171"/>
                  <a:gd name="connsiteY46" fmla="*/ 2700338 h 3527152"/>
                  <a:gd name="connsiteX47" fmla="*/ 557213 w 2458171"/>
                  <a:gd name="connsiteY47" fmla="*/ 2843213 h 3527152"/>
                  <a:gd name="connsiteX48" fmla="*/ 552450 w 2458171"/>
                  <a:gd name="connsiteY48" fmla="*/ 2928938 h 3527152"/>
                  <a:gd name="connsiteX49" fmla="*/ 523875 w 2458171"/>
                  <a:gd name="connsiteY49" fmla="*/ 2986088 h 3527152"/>
                  <a:gd name="connsiteX50" fmla="*/ 485775 w 2458171"/>
                  <a:gd name="connsiteY50" fmla="*/ 3005138 h 3527152"/>
                  <a:gd name="connsiteX51" fmla="*/ 457200 w 2458171"/>
                  <a:gd name="connsiteY51" fmla="*/ 3224213 h 3527152"/>
                  <a:gd name="connsiteX52" fmla="*/ 457200 w 2458171"/>
                  <a:gd name="connsiteY52" fmla="*/ 3305175 h 3527152"/>
                  <a:gd name="connsiteX53" fmla="*/ 490538 w 2458171"/>
                  <a:gd name="connsiteY53" fmla="*/ 3371850 h 3527152"/>
                  <a:gd name="connsiteX54" fmla="*/ 528638 w 2458171"/>
                  <a:gd name="connsiteY54" fmla="*/ 3367088 h 3527152"/>
                  <a:gd name="connsiteX55" fmla="*/ 623888 w 2458171"/>
                  <a:gd name="connsiteY55" fmla="*/ 3338513 h 3527152"/>
                  <a:gd name="connsiteX56" fmla="*/ 752475 w 2458171"/>
                  <a:gd name="connsiteY56" fmla="*/ 3381375 h 3527152"/>
                  <a:gd name="connsiteX57" fmla="*/ 842963 w 2458171"/>
                  <a:gd name="connsiteY57" fmla="*/ 3433763 h 3527152"/>
                  <a:gd name="connsiteX58" fmla="*/ 923925 w 2458171"/>
                  <a:gd name="connsiteY58" fmla="*/ 3505200 h 3527152"/>
                  <a:gd name="connsiteX59" fmla="*/ 1062038 w 2458171"/>
                  <a:gd name="connsiteY59" fmla="*/ 3519488 h 3527152"/>
                  <a:gd name="connsiteX60" fmla="*/ 1104900 w 2458171"/>
                  <a:gd name="connsiteY60" fmla="*/ 3395663 h 3527152"/>
                  <a:gd name="connsiteX61" fmla="*/ 1166813 w 2458171"/>
                  <a:gd name="connsiteY61" fmla="*/ 3414713 h 3527152"/>
                  <a:gd name="connsiteX62" fmla="*/ 1309688 w 2458171"/>
                  <a:gd name="connsiteY62" fmla="*/ 3443288 h 3527152"/>
                  <a:gd name="connsiteX63" fmla="*/ 1423988 w 2458171"/>
                  <a:gd name="connsiteY63" fmla="*/ 3438525 h 3527152"/>
                  <a:gd name="connsiteX64" fmla="*/ 1533525 w 2458171"/>
                  <a:gd name="connsiteY64" fmla="*/ 3400425 h 3527152"/>
                  <a:gd name="connsiteX65" fmla="*/ 1566863 w 2458171"/>
                  <a:gd name="connsiteY65" fmla="*/ 3300413 h 3527152"/>
                  <a:gd name="connsiteX66" fmla="*/ 1633538 w 2458171"/>
                  <a:gd name="connsiteY66" fmla="*/ 3200400 h 3527152"/>
                  <a:gd name="connsiteX67" fmla="*/ 1724025 w 2458171"/>
                  <a:gd name="connsiteY67" fmla="*/ 3119438 h 3527152"/>
                  <a:gd name="connsiteX68" fmla="*/ 1819275 w 2458171"/>
                  <a:gd name="connsiteY68" fmla="*/ 3081338 h 3527152"/>
                  <a:gd name="connsiteX69" fmla="*/ 1905000 w 2458171"/>
                  <a:gd name="connsiteY69" fmla="*/ 3019425 h 3527152"/>
                  <a:gd name="connsiteX70" fmla="*/ 1971675 w 2458171"/>
                  <a:gd name="connsiteY70" fmla="*/ 2981325 h 3527152"/>
                  <a:gd name="connsiteX71" fmla="*/ 2038350 w 2458171"/>
                  <a:gd name="connsiteY71" fmla="*/ 2947988 h 3527152"/>
                  <a:gd name="connsiteX72" fmla="*/ 1962150 w 2458171"/>
                  <a:gd name="connsiteY72" fmla="*/ 2809875 h 3527152"/>
                  <a:gd name="connsiteX73" fmla="*/ 2019300 w 2458171"/>
                  <a:gd name="connsiteY73" fmla="*/ 2862263 h 3527152"/>
                  <a:gd name="connsiteX74" fmla="*/ 2085975 w 2458171"/>
                  <a:gd name="connsiteY74" fmla="*/ 2876550 h 3527152"/>
                  <a:gd name="connsiteX75" fmla="*/ 2181225 w 2458171"/>
                  <a:gd name="connsiteY75" fmla="*/ 2847975 h 3527152"/>
                  <a:gd name="connsiteX76" fmla="*/ 2286000 w 2458171"/>
                  <a:gd name="connsiteY76" fmla="*/ 2805113 h 3527152"/>
                  <a:gd name="connsiteX77" fmla="*/ 2328863 w 2458171"/>
                  <a:gd name="connsiteY77" fmla="*/ 2662238 h 3527152"/>
                  <a:gd name="connsiteX78" fmla="*/ 2343150 w 2458171"/>
                  <a:gd name="connsiteY78" fmla="*/ 2509838 h 3527152"/>
                  <a:gd name="connsiteX79" fmla="*/ 2428875 w 2458171"/>
                  <a:gd name="connsiteY79" fmla="*/ 2390775 h 3527152"/>
                  <a:gd name="connsiteX80" fmla="*/ 2443163 w 2458171"/>
                  <a:gd name="connsiteY80" fmla="*/ 2319338 h 3527152"/>
                  <a:gd name="connsiteX81" fmla="*/ 2457450 w 2458171"/>
                  <a:gd name="connsiteY81" fmla="*/ 2252663 h 3527152"/>
                  <a:gd name="connsiteX82" fmla="*/ 2419350 w 2458171"/>
                  <a:gd name="connsiteY82" fmla="*/ 2205038 h 3527152"/>
                  <a:gd name="connsiteX83" fmla="*/ 2366963 w 2458171"/>
                  <a:gd name="connsiteY83" fmla="*/ 2147888 h 3527152"/>
                  <a:gd name="connsiteX84" fmla="*/ 2352675 w 2458171"/>
                  <a:gd name="connsiteY84" fmla="*/ 2114550 h 3527152"/>
                  <a:gd name="connsiteX85" fmla="*/ 2362200 w 2458171"/>
                  <a:gd name="connsiteY85" fmla="*/ 1995488 h 3527152"/>
                  <a:gd name="connsiteX86" fmla="*/ 2371725 w 2458171"/>
                  <a:gd name="connsiteY86" fmla="*/ 1995488 h 352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458171" h="3527152">
                    <a:moveTo>
                      <a:pt x="0" y="0"/>
                    </a:moveTo>
                    <a:cubicBezTo>
                      <a:pt x="23019" y="28575"/>
                      <a:pt x="46038" y="57151"/>
                      <a:pt x="66675" y="80963"/>
                    </a:cubicBezTo>
                    <a:cubicBezTo>
                      <a:pt x="87312" y="104775"/>
                      <a:pt x="106362" y="117475"/>
                      <a:pt x="123825" y="142875"/>
                    </a:cubicBezTo>
                    <a:cubicBezTo>
                      <a:pt x="141288" y="168275"/>
                      <a:pt x="154781" y="206376"/>
                      <a:pt x="171450" y="233363"/>
                    </a:cubicBezTo>
                    <a:cubicBezTo>
                      <a:pt x="188119" y="260351"/>
                      <a:pt x="213519" y="278606"/>
                      <a:pt x="223838" y="304800"/>
                    </a:cubicBezTo>
                    <a:cubicBezTo>
                      <a:pt x="234157" y="330994"/>
                      <a:pt x="219076" y="367506"/>
                      <a:pt x="233363" y="390525"/>
                    </a:cubicBezTo>
                    <a:cubicBezTo>
                      <a:pt x="247650" y="413544"/>
                      <a:pt x="296863" y="423069"/>
                      <a:pt x="309563" y="442913"/>
                    </a:cubicBezTo>
                    <a:cubicBezTo>
                      <a:pt x="322263" y="462757"/>
                      <a:pt x="301625" y="481013"/>
                      <a:pt x="309563" y="509588"/>
                    </a:cubicBezTo>
                    <a:cubicBezTo>
                      <a:pt x="317501" y="538163"/>
                      <a:pt x="346075" y="591344"/>
                      <a:pt x="357188" y="614363"/>
                    </a:cubicBezTo>
                    <a:cubicBezTo>
                      <a:pt x="368301" y="637382"/>
                      <a:pt x="370682" y="621506"/>
                      <a:pt x="376238" y="647700"/>
                    </a:cubicBezTo>
                    <a:cubicBezTo>
                      <a:pt x="381794" y="673894"/>
                      <a:pt x="379413" y="735806"/>
                      <a:pt x="390525" y="771525"/>
                    </a:cubicBezTo>
                    <a:cubicBezTo>
                      <a:pt x="401638" y="807244"/>
                      <a:pt x="422276" y="837407"/>
                      <a:pt x="442913" y="862013"/>
                    </a:cubicBezTo>
                    <a:cubicBezTo>
                      <a:pt x="463551" y="886619"/>
                      <a:pt x="500856" y="905669"/>
                      <a:pt x="514350" y="919163"/>
                    </a:cubicBezTo>
                    <a:cubicBezTo>
                      <a:pt x="527844" y="932657"/>
                      <a:pt x="521494" y="929481"/>
                      <a:pt x="523875" y="942975"/>
                    </a:cubicBezTo>
                    <a:cubicBezTo>
                      <a:pt x="526256" y="956469"/>
                      <a:pt x="525463" y="983456"/>
                      <a:pt x="528638" y="1000125"/>
                    </a:cubicBezTo>
                    <a:cubicBezTo>
                      <a:pt x="531813" y="1016794"/>
                      <a:pt x="534194" y="1029494"/>
                      <a:pt x="542925" y="1042988"/>
                    </a:cubicBezTo>
                    <a:cubicBezTo>
                      <a:pt x="551656" y="1056482"/>
                      <a:pt x="569119" y="1073944"/>
                      <a:pt x="581025" y="1081088"/>
                    </a:cubicBezTo>
                    <a:cubicBezTo>
                      <a:pt x="592931" y="1088232"/>
                      <a:pt x="604044" y="1079500"/>
                      <a:pt x="614363" y="1085850"/>
                    </a:cubicBezTo>
                    <a:cubicBezTo>
                      <a:pt x="624682" y="1092200"/>
                      <a:pt x="633413" y="1105694"/>
                      <a:pt x="642938" y="1119188"/>
                    </a:cubicBezTo>
                    <a:cubicBezTo>
                      <a:pt x="652463" y="1132682"/>
                      <a:pt x="661194" y="1152526"/>
                      <a:pt x="671513" y="1166813"/>
                    </a:cubicBezTo>
                    <a:cubicBezTo>
                      <a:pt x="681832" y="1181100"/>
                      <a:pt x="697706" y="1193801"/>
                      <a:pt x="704850" y="1204913"/>
                    </a:cubicBezTo>
                    <a:cubicBezTo>
                      <a:pt x="711994" y="1216026"/>
                      <a:pt x="714375" y="1220788"/>
                      <a:pt x="714375" y="1233488"/>
                    </a:cubicBezTo>
                    <a:cubicBezTo>
                      <a:pt x="714375" y="1246188"/>
                      <a:pt x="704850" y="1281113"/>
                      <a:pt x="704850" y="1281113"/>
                    </a:cubicBezTo>
                    <a:cubicBezTo>
                      <a:pt x="700088" y="1292225"/>
                      <a:pt x="682625" y="1293019"/>
                      <a:pt x="685800" y="1300163"/>
                    </a:cubicBezTo>
                    <a:cubicBezTo>
                      <a:pt x="688975" y="1307307"/>
                      <a:pt x="728662" y="1304131"/>
                      <a:pt x="723900" y="1323975"/>
                    </a:cubicBezTo>
                    <a:cubicBezTo>
                      <a:pt x="719138" y="1343819"/>
                      <a:pt x="659606" y="1404938"/>
                      <a:pt x="657225" y="1419225"/>
                    </a:cubicBezTo>
                    <a:cubicBezTo>
                      <a:pt x="654844" y="1433513"/>
                      <a:pt x="697707" y="1400175"/>
                      <a:pt x="709613" y="1409700"/>
                    </a:cubicBezTo>
                    <a:cubicBezTo>
                      <a:pt x="721519" y="1419225"/>
                      <a:pt x="714376" y="1446213"/>
                      <a:pt x="728663" y="1476375"/>
                    </a:cubicBezTo>
                    <a:cubicBezTo>
                      <a:pt x="742950" y="1506537"/>
                      <a:pt x="777876" y="1562100"/>
                      <a:pt x="795338" y="1590675"/>
                    </a:cubicBezTo>
                    <a:cubicBezTo>
                      <a:pt x="812800" y="1619250"/>
                      <a:pt x="826294" y="1624806"/>
                      <a:pt x="833438" y="1647825"/>
                    </a:cubicBezTo>
                    <a:cubicBezTo>
                      <a:pt x="840582" y="1670844"/>
                      <a:pt x="841375" y="1697832"/>
                      <a:pt x="838200" y="1728788"/>
                    </a:cubicBezTo>
                    <a:cubicBezTo>
                      <a:pt x="835025" y="1759744"/>
                      <a:pt x="815182" y="1804194"/>
                      <a:pt x="814388" y="1833563"/>
                    </a:cubicBezTo>
                    <a:cubicBezTo>
                      <a:pt x="813594" y="1862932"/>
                      <a:pt x="825501" y="1881981"/>
                      <a:pt x="833438" y="1905000"/>
                    </a:cubicBezTo>
                    <a:cubicBezTo>
                      <a:pt x="841375" y="1928019"/>
                      <a:pt x="858838" y="1946275"/>
                      <a:pt x="862013" y="1971675"/>
                    </a:cubicBezTo>
                    <a:cubicBezTo>
                      <a:pt x="865188" y="1997075"/>
                      <a:pt x="857251" y="2034381"/>
                      <a:pt x="852488" y="2057400"/>
                    </a:cubicBezTo>
                    <a:cubicBezTo>
                      <a:pt x="847726" y="2080419"/>
                      <a:pt x="842963" y="2093913"/>
                      <a:pt x="833438" y="2109788"/>
                    </a:cubicBezTo>
                    <a:cubicBezTo>
                      <a:pt x="823913" y="2125663"/>
                      <a:pt x="799307" y="2133600"/>
                      <a:pt x="795338" y="2152650"/>
                    </a:cubicBezTo>
                    <a:cubicBezTo>
                      <a:pt x="791369" y="2171700"/>
                      <a:pt x="810419" y="2198688"/>
                      <a:pt x="809625" y="2224088"/>
                    </a:cubicBezTo>
                    <a:cubicBezTo>
                      <a:pt x="808831" y="2249488"/>
                      <a:pt x="813594" y="2295525"/>
                      <a:pt x="790575" y="2305050"/>
                    </a:cubicBezTo>
                    <a:cubicBezTo>
                      <a:pt x="767556" y="2314575"/>
                      <a:pt x="693738" y="2273301"/>
                      <a:pt x="671513" y="2281238"/>
                    </a:cubicBezTo>
                    <a:cubicBezTo>
                      <a:pt x="649288" y="2289176"/>
                      <a:pt x="650875" y="2335213"/>
                      <a:pt x="657225" y="2352675"/>
                    </a:cubicBezTo>
                    <a:cubicBezTo>
                      <a:pt x="663575" y="2370137"/>
                      <a:pt x="725488" y="2376488"/>
                      <a:pt x="709613" y="2386013"/>
                    </a:cubicBezTo>
                    <a:cubicBezTo>
                      <a:pt x="693738" y="2395538"/>
                      <a:pt x="580231" y="2399506"/>
                      <a:pt x="561975" y="2409825"/>
                    </a:cubicBezTo>
                    <a:cubicBezTo>
                      <a:pt x="543719" y="2420144"/>
                      <a:pt x="594519" y="2424113"/>
                      <a:pt x="600075" y="2447925"/>
                    </a:cubicBezTo>
                    <a:cubicBezTo>
                      <a:pt x="605631" y="2471737"/>
                      <a:pt x="596107" y="2524125"/>
                      <a:pt x="595313" y="2552700"/>
                    </a:cubicBezTo>
                    <a:cubicBezTo>
                      <a:pt x="594519" y="2581275"/>
                      <a:pt x="599282" y="2594769"/>
                      <a:pt x="595313" y="2619375"/>
                    </a:cubicBezTo>
                    <a:cubicBezTo>
                      <a:pt x="591344" y="2643981"/>
                      <a:pt x="577850" y="2663032"/>
                      <a:pt x="571500" y="2700338"/>
                    </a:cubicBezTo>
                    <a:cubicBezTo>
                      <a:pt x="565150" y="2737644"/>
                      <a:pt x="560388" y="2805113"/>
                      <a:pt x="557213" y="2843213"/>
                    </a:cubicBezTo>
                    <a:cubicBezTo>
                      <a:pt x="554038" y="2881313"/>
                      <a:pt x="558006" y="2905126"/>
                      <a:pt x="552450" y="2928938"/>
                    </a:cubicBezTo>
                    <a:cubicBezTo>
                      <a:pt x="546894" y="2952750"/>
                      <a:pt x="534987" y="2973388"/>
                      <a:pt x="523875" y="2986088"/>
                    </a:cubicBezTo>
                    <a:cubicBezTo>
                      <a:pt x="512763" y="2998788"/>
                      <a:pt x="496888" y="2965451"/>
                      <a:pt x="485775" y="3005138"/>
                    </a:cubicBezTo>
                    <a:cubicBezTo>
                      <a:pt x="474663" y="3044826"/>
                      <a:pt x="461963" y="3174207"/>
                      <a:pt x="457200" y="3224213"/>
                    </a:cubicBezTo>
                    <a:cubicBezTo>
                      <a:pt x="452438" y="3274219"/>
                      <a:pt x="451644" y="3280569"/>
                      <a:pt x="457200" y="3305175"/>
                    </a:cubicBezTo>
                    <a:cubicBezTo>
                      <a:pt x="462756" y="3329781"/>
                      <a:pt x="478632" y="3361531"/>
                      <a:pt x="490538" y="3371850"/>
                    </a:cubicBezTo>
                    <a:cubicBezTo>
                      <a:pt x="502444" y="3382169"/>
                      <a:pt x="506413" y="3372644"/>
                      <a:pt x="528638" y="3367088"/>
                    </a:cubicBezTo>
                    <a:cubicBezTo>
                      <a:pt x="550863" y="3361532"/>
                      <a:pt x="586582" y="3336132"/>
                      <a:pt x="623888" y="3338513"/>
                    </a:cubicBezTo>
                    <a:cubicBezTo>
                      <a:pt x="661194" y="3340894"/>
                      <a:pt x="715963" y="3365500"/>
                      <a:pt x="752475" y="3381375"/>
                    </a:cubicBezTo>
                    <a:cubicBezTo>
                      <a:pt x="788988" y="3397250"/>
                      <a:pt x="814388" y="3413126"/>
                      <a:pt x="842963" y="3433763"/>
                    </a:cubicBezTo>
                    <a:cubicBezTo>
                      <a:pt x="871538" y="3454400"/>
                      <a:pt x="887413" y="3490913"/>
                      <a:pt x="923925" y="3505200"/>
                    </a:cubicBezTo>
                    <a:cubicBezTo>
                      <a:pt x="960437" y="3519487"/>
                      <a:pt x="1031876" y="3537744"/>
                      <a:pt x="1062038" y="3519488"/>
                    </a:cubicBezTo>
                    <a:cubicBezTo>
                      <a:pt x="1092200" y="3501232"/>
                      <a:pt x="1087438" y="3413125"/>
                      <a:pt x="1104900" y="3395663"/>
                    </a:cubicBezTo>
                    <a:cubicBezTo>
                      <a:pt x="1122362" y="3378201"/>
                      <a:pt x="1132682" y="3406775"/>
                      <a:pt x="1166813" y="3414713"/>
                    </a:cubicBezTo>
                    <a:cubicBezTo>
                      <a:pt x="1200944" y="3422651"/>
                      <a:pt x="1266826" y="3439319"/>
                      <a:pt x="1309688" y="3443288"/>
                    </a:cubicBezTo>
                    <a:cubicBezTo>
                      <a:pt x="1352550" y="3447257"/>
                      <a:pt x="1386682" y="3445669"/>
                      <a:pt x="1423988" y="3438525"/>
                    </a:cubicBezTo>
                    <a:cubicBezTo>
                      <a:pt x="1461294" y="3431381"/>
                      <a:pt x="1509713" y="3423444"/>
                      <a:pt x="1533525" y="3400425"/>
                    </a:cubicBezTo>
                    <a:cubicBezTo>
                      <a:pt x="1557338" y="3377406"/>
                      <a:pt x="1550194" y="3333750"/>
                      <a:pt x="1566863" y="3300413"/>
                    </a:cubicBezTo>
                    <a:cubicBezTo>
                      <a:pt x="1583532" y="3267076"/>
                      <a:pt x="1607344" y="3230562"/>
                      <a:pt x="1633538" y="3200400"/>
                    </a:cubicBezTo>
                    <a:cubicBezTo>
                      <a:pt x="1659732" y="3170238"/>
                      <a:pt x="1693069" y="3139282"/>
                      <a:pt x="1724025" y="3119438"/>
                    </a:cubicBezTo>
                    <a:cubicBezTo>
                      <a:pt x="1754981" y="3099594"/>
                      <a:pt x="1789113" y="3098007"/>
                      <a:pt x="1819275" y="3081338"/>
                    </a:cubicBezTo>
                    <a:cubicBezTo>
                      <a:pt x="1849437" y="3064669"/>
                      <a:pt x="1879600" y="3036094"/>
                      <a:pt x="1905000" y="3019425"/>
                    </a:cubicBezTo>
                    <a:cubicBezTo>
                      <a:pt x="1930400" y="3002756"/>
                      <a:pt x="1949450" y="2993231"/>
                      <a:pt x="1971675" y="2981325"/>
                    </a:cubicBezTo>
                    <a:cubicBezTo>
                      <a:pt x="1993900" y="2969419"/>
                      <a:pt x="2039938" y="2976563"/>
                      <a:pt x="2038350" y="2947988"/>
                    </a:cubicBezTo>
                    <a:cubicBezTo>
                      <a:pt x="2036763" y="2919413"/>
                      <a:pt x="1965325" y="2824162"/>
                      <a:pt x="1962150" y="2809875"/>
                    </a:cubicBezTo>
                    <a:cubicBezTo>
                      <a:pt x="1958975" y="2795588"/>
                      <a:pt x="1998663" y="2851151"/>
                      <a:pt x="2019300" y="2862263"/>
                    </a:cubicBezTo>
                    <a:cubicBezTo>
                      <a:pt x="2039937" y="2873375"/>
                      <a:pt x="2058988" y="2878931"/>
                      <a:pt x="2085975" y="2876550"/>
                    </a:cubicBezTo>
                    <a:cubicBezTo>
                      <a:pt x="2112963" y="2874169"/>
                      <a:pt x="2147887" y="2859881"/>
                      <a:pt x="2181225" y="2847975"/>
                    </a:cubicBezTo>
                    <a:cubicBezTo>
                      <a:pt x="2214563" y="2836069"/>
                      <a:pt x="2261394" y="2836069"/>
                      <a:pt x="2286000" y="2805113"/>
                    </a:cubicBezTo>
                    <a:cubicBezTo>
                      <a:pt x="2310606" y="2774157"/>
                      <a:pt x="2319338" y="2711451"/>
                      <a:pt x="2328863" y="2662238"/>
                    </a:cubicBezTo>
                    <a:cubicBezTo>
                      <a:pt x="2338388" y="2613025"/>
                      <a:pt x="2326481" y="2555082"/>
                      <a:pt x="2343150" y="2509838"/>
                    </a:cubicBezTo>
                    <a:cubicBezTo>
                      <a:pt x="2359819" y="2464594"/>
                      <a:pt x="2412206" y="2422525"/>
                      <a:pt x="2428875" y="2390775"/>
                    </a:cubicBezTo>
                    <a:cubicBezTo>
                      <a:pt x="2445544" y="2359025"/>
                      <a:pt x="2438401" y="2342357"/>
                      <a:pt x="2443163" y="2319338"/>
                    </a:cubicBezTo>
                    <a:cubicBezTo>
                      <a:pt x="2447926" y="2296319"/>
                      <a:pt x="2461419" y="2271713"/>
                      <a:pt x="2457450" y="2252663"/>
                    </a:cubicBezTo>
                    <a:cubicBezTo>
                      <a:pt x="2453481" y="2233613"/>
                      <a:pt x="2434431" y="2222500"/>
                      <a:pt x="2419350" y="2205038"/>
                    </a:cubicBezTo>
                    <a:cubicBezTo>
                      <a:pt x="2404269" y="2187576"/>
                      <a:pt x="2378076" y="2162969"/>
                      <a:pt x="2366963" y="2147888"/>
                    </a:cubicBezTo>
                    <a:cubicBezTo>
                      <a:pt x="2355850" y="2132807"/>
                      <a:pt x="2353469" y="2139950"/>
                      <a:pt x="2352675" y="2114550"/>
                    </a:cubicBezTo>
                    <a:cubicBezTo>
                      <a:pt x="2351881" y="2089150"/>
                      <a:pt x="2362200" y="1995488"/>
                      <a:pt x="2362200" y="1995488"/>
                    </a:cubicBezTo>
                    <a:cubicBezTo>
                      <a:pt x="2365375" y="1975644"/>
                      <a:pt x="2368550" y="1985566"/>
                      <a:pt x="2371725" y="1995488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E06C870C-AFA6-40EF-B10A-76F79612164D}"/>
                  </a:ext>
                </a:extLst>
              </p:cNvPr>
              <p:cNvSpPr/>
              <p:nvPr/>
            </p:nvSpPr>
            <p:spPr>
              <a:xfrm>
                <a:off x="16959727" y="2387600"/>
                <a:ext cx="744559" cy="3200400"/>
              </a:xfrm>
              <a:custGeom>
                <a:avLst/>
                <a:gdLst>
                  <a:gd name="connsiteX0" fmla="*/ 699623 w 744559"/>
                  <a:gd name="connsiteY0" fmla="*/ 0 h 3200400"/>
                  <a:gd name="connsiteX1" fmla="*/ 699623 w 744559"/>
                  <a:gd name="connsiteY1" fmla="*/ 69850 h 3200400"/>
                  <a:gd name="connsiteX2" fmla="*/ 674223 w 744559"/>
                  <a:gd name="connsiteY2" fmla="*/ 82550 h 3200400"/>
                  <a:gd name="connsiteX3" fmla="*/ 604373 w 744559"/>
                  <a:gd name="connsiteY3" fmla="*/ 76200 h 3200400"/>
                  <a:gd name="connsiteX4" fmla="*/ 528173 w 744559"/>
                  <a:gd name="connsiteY4" fmla="*/ 88900 h 3200400"/>
                  <a:gd name="connsiteX5" fmla="*/ 369423 w 744559"/>
                  <a:gd name="connsiteY5" fmla="*/ 120650 h 3200400"/>
                  <a:gd name="connsiteX6" fmla="*/ 324973 w 744559"/>
                  <a:gd name="connsiteY6" fmla="*/ 120650 h 3200400"/>
                  <a:gd name="connsiteX7" fmla="*/ 318623 w 744559"/>
                  <a:gd name="connsiteY7" fmla="*/ 146050 h 3200400"/>
                  <a:gd name="connsiteX8" fmla="*/ 286873 w 744559"/>
                  <a:gd name="connsiteY8" fmla="*/ 133350 h 3200400"/>
                  <a:gd name="connsiteX9" fmla="*/ 261473 w 744559"/>
                  <a:gd name="connsiteY9" fmla="*/ 127000 h 3200400"/>
                  <a:gd name="connsiteX10" fmla="*/ 229723 w 744559"/>
                  <a:gd name="connsiteY10" fmla="*/ 127000 h 3200400"/>
                  <a:gd name="connsiteX11" fmla="*/ 197973 w 744559"/>
                  <a:gd name="connsiteY11" fmla="*/ 127000 h 3200400"/>
                  <a:gd name="connsiteX12" fmla="*/ 172573 w 744559"/>
                  <a:gd name="connsiteY12" fmla="*/ 120650 h 3200400"/>
                  <a:gd name="connsiteX13" fmla="*/ 159873 w 744559"/>
                  <a:gd name="connsiteY13" fmla="*/ 120650 h 3200400"/>
                  <a:gd name="connsiteX14" fmla="*/ 178923 w 744559"/>
                  <a:gd name="connsiteY14" fmla="*/ 165100 h 3200400"/>
                  <a:gd name="connsiteX15" fmla="*/ 178923 w 744559"/>
                  <a:gd name="connsiteY15" fmla="*/ 203200 h 3200400"/>
                  <a:gd name="connsiteX16" fmla="*/ 109073 w 744559"/>
                  <a:gd name="connsiteY16" fmla="*/ 241300 h 3200400"/>
                  <a:gd name="connsiteX17" fmla="*/ 128123 w 744559"/>
                  <a:gd name="connsiteY17" fmla="*/ 298450 h 3200400"/>
                  <a:gd name="connsiteX18" fmla="*/ 7473 w 744559"/>
                  <a:gd name="connsiteY18" fmla="*/ 361950 h 3200400"/>
                  <a:gd name="connsiteX19" fmla="*/ 39223 w 744559"/>
                  <a:gd name="connsiteY19" fmla="*/ 400050 h 3200400"/>
                  <a:gd name="connsiteX20" fmla="*/ 90023 w 744559"/>
                  <a:gd name="connsiteY20" fmla="*/ 444500 h 3200400"/>
                  <a:gd name="connsiteX21" fmla="*/ 102723 w 744559"/>
                  <a:gd name="connsiteY21" fmla="*/ 501650 h 3200400"/>
                  <a:gd name="connsiteX22" fmla="*/ 96373 w 744559"/>
                  <a:gd name="connsiteY22" fmla="*/ 520700 h 3200400"/>
                  <a:gd name="connsiteX23" fmla="*/ 70973 w 744559"/>
                  <a:gd name="connsiteY23" fmla="*/ 533400 h 3200400"/>
                  <a:gd name="connsiteX24" fmla="*/ 1123 w 744559"/>
                  <a:gd name="connsiteY24" fmla="*/ 558800 h 3200400"/>
                  <a:gd name="connsiteX25" fmla="*/ 64623 w 744559"/>
                  <a:gd name="connsiteY25" fmla="*/ 628650 h 3200400"/>
                  <a:gd name="connsiteX26" fmla="*/ 121773 w 744559"/>
                  <a:gd name="connsiteY26" fmla="*/ 730250 h 3200400"/>
                  <a:gd name="connsiteX27" fmla="*/ 153523 w 744559"/>
                  <a:gd name="connsiteY27" fmla="*/ 793750 h 3200400"/>
                  <a:gd name="connsiteX28" fmla="*/ 153523 w 744559"/>
                  <a:gd name="connsiteY28" fmla="*/ 825500 h 3200400"/>
                  <a:gd name="connsiteX29" fmla="*/ 90023 w 744559"/>
                  <a:gd name="connsiteY29" fmla="*/ 920750 h 3200400"/>
                  <a:gd name="connsiteX30" fmla="*/ 90023 w 744559"/>
                  <a:gd name="connsiteY30" fmla="*/ 990600 h 3200400"/>
                  <a:gd name="connsiteX31" fmla="*/ 134473 w 744559"/>
                  <a:gd name="connsiteY31" fmla="*/ 1047750 h 3200400"/>
                  <a:gd name="connsiteX32" fmla="*/ 178923 w 744559"/>
                  <a:gd name="connsiteY32" fmla="*/ 1104900 h 3200400"/>
                  <a:gd name="connsiteX33" fmla="*/ 178923 w 744559"/>
                  <a:gd name="connsiteY33" fmla="*/ 1136650 h 3200400"/>
                  <a:gd name="connsiteX34" fmla="*/ 147173 w 744559"/>
                  <a:gd name="connsiteY34" fmla="*/ 1168400 h 3200400"/>
                  <a:gd name="connsiteX35" fmla="*/ 109073 w 744559"/>
                  <a:gd name="connsiteY35" fmla="*/ 1200150 h 3200400"/>
                  <a:gd name="connsiteX36" fmla="*/ 83673 w 744559"/>
                  <a:gd name="connsiteY36" fmla="*/ 1225550 h 3200400"/>
                  <a:gd name="connsiteX37" fmla="*/ 45573 w 744559"/>
                  <a:gd name="connsiteY37" fmla="*/ 1181100 h 3200400"/>
                  <a:gd name="connsiteX38" fmla="*/ 39223 w 744559"/>
                  <a:gd name="connsiteY38" fmla="*/ 1289050 h 3200400"/>
                  <a:gd name="connsiteX39" fmla="*/ 58273 w 744559"/>
                  <a:gd name="connsiteY39" fmla="*/ 1390650 h 3200400"/>
                  <a:gd name="connsiteX40" fmla="*/ 51923 w 744559"/>
                  <a:gd name="connsiteY40" fmla="*/ 1466850 h 3200400"/>
                  <a:gd name="connsiteX41" fmla="*/ 90023 w 744559"/>
                  <a:gd name="connsiteY41" fmla="*/ 1492250 h 3200400"/>
                  <a:gd name="connsiteX42" fmla="*/ 140823 w 744559"/>
                  <a:gd name="connsiteY42" fmla="*/ 1574800 h 3200400"/>
                  <a:gd name="connsiteX43" fmla="*/ 90023 w 744559"/>
                  <a:gd name="connsiteY43" fmla="*/ 1644650 h 3200400"/>
                  <a:gd name="connsiteX44" fmla="*/ 58273 w 744559"/>
                  <a:gd name="connsiteY44" fmla="*/ 1587500 h 3200400"/>
                  <a:gd name="connsiteX45" fmla="*/ 26523 w 744559"/>
                  <a:gd name="connsiteY45" fmla="*/ 1631950 h 3200400"/>
                  <a:gd name="connsiteX46" fmla="*/ 1123 w 744559"/>
                  <a:gd name="connsiteY46" fmla="*/ 1651000 h 3200400"/>
                  <a:gd name="connsiteX47" fmla="*/ 64623 w 744559"/>
                  <a:gd name="connsiteY47" fmla="*/ 1860550 h 3200400"/>
                  <a:gd name="connsiteX48" fmla="*/ 166223 w 744559"/>
                  <a:gd name="connsiteY48" fmla="*/ 1885950 h 3200400"/>
                  <a:gd name="connsiteX49" fmla="*/ 185273 w 744559"/>
                  <a:gd name="connsiteY49" fmla="*/ 1898650 h 3200400"/>
                  <a:gd name="connsiteX50" fmla="*/ 261473 w 744559"/>
                  <a:gd name="connsiteY50" fmla="*/ 1949450 h 3200400"/>
                  <a:gd name="connsiteX51" fmla="*/ 324973 w 744559"/>
                  <a:gd name="connsiteY51" fmla="*/ 2019300 h 3200400"/>
                  <a:gd name="connsiteX52" fmla="*/ 401173 w 744559"/>
                  <a:gd name="connsiteY52" fmla="*/ 1962150 h 3200400"/>
                  <a:gd name="connsiteX53" fmla="*/ 458323 w 744559"/>
                  <a:gd name="connsiteY53" fmla="*/ 1981200 h 3200400"/>
                  <a:gd name="connsiteX54" fmla="*/ 591673 w 744559"/>
                  <a:gd name="connsiteY54" fmla="*/ 2000250 h 3200400"/>
                  <a:gd name="connsiteX55" fmla="*/ 591673 w 744559"/>
                  <a:gd name="connsiteY55" fmla="*/ 2032000 h 3200400"/>
                  <a:gd name="connsiteX56" fmla="*/ 585323 w 744559"/>
                  <a:gd name="connsiteY56" fmla="*/ 2114550 h 3200400"/>
                  <a:gd name="connsiteX57" fmla="*/ 623423 w 744559"/>
                  <a:gd name="connsiteY57" fmla="*/ 2190750 h 3200400"/>
                  <a:gd name="connsiteX58" fmla="*/ 445623 w 744559"/>
                  <a:gd name="connsiteY58" fmla="*/ 2311400 h 3200400"/>
                  <a:gd name="connsiteX59" fmla="*/ 502773 w 744559"/>
                  <a:gd name="connsiteY59" fmla="*/ 2336800 h 3200400"/>
                  <a:gd name="connsiteX60" fmla="*/ 540873 w 744559"/>
                  <a:gd name="connsiteY60" fmla="*/ 2381250 h 3200400"/>
                  <a:gd name="connsiteX61" fmla="*/ 585323 w 744559"/>
                  <a:gd name="connsiteY61" fmla="*/ 2425700 h 3200400"/>
                  <a:gd name="connsiteX62" fmla="*/ 483723 w 744559"/>
                  <a:gd name="connsiteY62" fmla="*/ 2578100 h 3200400"/>
                  <a:gd name="connsiteX63" fmla="*/ 458323 w 744559"/>
                  <a:gd name="connsiteY63" fmla="*/ 2679700 h 3200400"/>
                  <a:gd name="connsiteX64" fmla="*/ 413873 w 744559"/>
                  <a:gd name="connsiteY64" fmla="*/ 2755900 h 3200400"/>
                  <a:gd name="connsiteX65" fmla="*/ 375773 w 744559"/>
                  <a:gd name="connsiteY65" fmla="*/ 2825750 h 3200400"/>
                  <a:gd name="connsiteX66" fmla="*/ 344023 w 744559"/>
                  <a:gd name="connsiteY66" fmla="*/ 2870200 h 3200400"/>
                  <a:gd name="connsiteX67" fmla="*/ 356723 w 744559"/>
                  <a:gd name="connsiteY67" fmla="*/ 2933700 h 3200400"/>
                  <a:gd name="connsiteX68" fmla="*/ 318623 w 744559"/>
                  <a:gd name="connsiteY68" fmla="*/ 2990850 h 3200400"/>
                  <a:gd name="connsiteX69" fmla="*/ 363073 w 744559"/>
                  <a:gd name="connsiteY69" fmla="*/ 3041650 h 3200400"/>
                  <a:gd name="connsiteX70" fmla="*/ 401173 w 744559"/>
                  <a:gd name="connsiteY70" fmla="*/ 3060700 h 3200400"/>
                  <a:gd name="connsiteX71" fmla="*/ 439273 w 744559"/>
                  <a:gd name="connsiteY71" fmla="*/ 3073400 h 3200400"/>
                  <a:gd name="connsiteX72" fmla="*/ 464673 w 744559"/>
                  <a:gd name="connsiteY72" fmla="*/ 3073400 h 3200400"/>
                  <a:gd name="connsiteX73" fmla="*/ 490073 w 744559"/>
                  <a:gd name="connsiteY73" fmla="*/ 3073400 h 3200400"/>
                  <a:gd name="connsiteX74" fmla="*/ 509123 w 744559"/>
                  <a:gd name="connsiteY74" fmla="*/ 3073400 h 3200400"/>
                  <a:gd name="connsiteX75" fmla="*/ 553573 w 744559"/>
                  <a:gd name="connsiteY75" fmla="*/ 3041650 h 3200400"/>
                  <a:gd name="connsiteX76" fmla="*/ 585323 w 744559"/>
                  <a:gd name="connsiteY76" fmla="*/ 3041650 h 3200400"/>
                  <a:gd name="connsiteX77" fmla="*/ 617073 w 744559"/>
                  <a:gd name="connsiteY77" fmla="*/ 3028950 h 3200400"/>
                  <a:gd name="connsiteX78" fmla="*/ 642473 w 744559"/>
                  <a:gd name="connsiteY78" fmla="*/ 3086100 h 3200400"/>
                  <a:gd name="connsiteX79" fmla="*/ 680573 w 744559"/>
                  <a:gd name="connsiteY79" fmla="*/ 3092450 h 3200400"/>
                  <a:gd name="connsiteX80" fmla="*/ 725023 w 744559"/>
                  <a:gd name="connsiteY80" fmla="*/ 3092450 h 3200400"/>
                  <a:gd name="connsiteX81" fmla="*/ 744073 w 744559"/>
                  <a:gd name="connsiteY81" fmla="*/ 3105150 h 3200400"/>
                  <a:gd name="connsiteX82" fmla="*/ 737723 w 744559"/>
                  <a:gd name="connsiteY82" fmla="*/ 3168650 h 3200400"/>
                  <a:gd name="connsiteX83" fmla="*/ 725023 w 744559"/>
                  <a:gd name="connsiteY83" fmla="*/ 3200400 h 320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744559" h="3200400">
                    <a:moveTo>
                      <a:pt x="699623" y="0"/>
                    </a:moveTo>
                    <a:lnTo>
                      <a:pt x="699623" y="69850"/>
                    </a:lnTo>
                    <a:cubicBezTo>
                      <a:pt x="695390" y="83608"/>
                      <a:pt x="690098" y="81492"/>
                      <a:pt x="674223" y="82550"/>
                    </a:cubicBezTo>
                    <a:cubicBezTo>
                      <a:pt x="658348" y="83608"/>
                      <a:pt x="628715" y="75142"/>
                      <a:pt x="604373" y="76200"/>
                    </a:cubicBezTo>
                    <a:cubicBezTo>
                      <a:pt x="580031" y="77258"/>
                      <a:pt x="567331" y="81492"/>
                      <a:pt x="528173" y="88900"/>
                    </a:cubicBezTo>
                    <a:cubicBezTo>
                      <a:pt x="489015" y="96308"/>
                      <a:pt x="403290" y="115358"/>
                      <a:pt x="369423" y="120650"/>
                    </a:cubicBezTo>
                    <a:cubicBezTo>
                      <a:pt x="335556" y="125942"/>
                      <a:pt x="324973" y="120650"/>
                      <a:pt x="324973" y="120650"/>
                    </a:cubicBezTo>
                    <a:cubicBezTo>
                      <a:pt x="316506" y="124883"/>
                      <a:pt x="318623" y="146050"/>
                      <a:pt x="318623" y="146050"/>
                    </a:cubicBezTo>
                    <a:cubicBezTo>
                      <a:pt x="312273" y="148167"/>
                      <a:pt x="296398" y="136525"/>
                      <a:pt x="286873" y="133350"/>
                    </a:cubicBezTo>
                    <a:cubicBezTo>
                      <a:pt x="277348" y="130175"/>
                      <a:pt x="270998" y="128058"/>
                      <a:pt x="261473" y="127000"/>
                    </a:cubicBezTo>
                    <a:cubicBezTo>
                      <a:pt x="251948" y="125942"/>
                      <a:pt x="229723" y="127000"/>
                      <a:pt x="229723" y="127000"/>
                    </a:cubicBezTo>
                    <a:lnTo>
                      <a:pt x="197973" y="127000"/>
                    </a:lnTo>
                    <a:cubicBezTo>
                      <a:pt x="188448" y="125942"/>
                      <a:pt x="172573" y="120650"/>
                      <a:pt x="172573" y="120650"/>
                    </a:cubicBezTo>
                    <a:cubicBezTo>
                      <a:pt x="166223" y="119592"/>
                      <a:pt x="158815" y="113242"/>
                      <a:pt x="159873" y="120650"/>
                    </a:cubicBezTo>
                    <a:cubicBezTo>
                      <a:pt x="160931" y="128058"/>
                      <a:pt x="175748" y="151342"/>
                      <a:pt x="178923" y="165100"/>
                    </a:cubicBezTo>
                    <a:cubicBezTo>
                      <a:pt x="182098" y="178858"/>
                      <a:pt x="190565" y="190500"/>
                      <a:pt x="178923" y="203200"/>
                    </a:cubicBezTo>
                    <a:cubicBezTo>
                      <a:pt x="167281" y="215900"/>
                      <a:pt x="117540" y="225425"/>
                      <a:pt x="109073" y="241300"/>
                    </a:cubicBezTo>
                    <a:cubicBezTo>
                      <a:pt x="100606" y="257175"/>
                      <a:pt x="145056" y="278342"/>
                      <a:pt x="128123" y="298450"/>
                    </a:cubicBezTo>
                    <a:cubicBezTo>
                      <a:pt x="111190" y="318558"/>
                      <a:pt x="7473" y="361950"/>
                      <a:pt x="7473" y="361950"/>
                    </a:cubicBezTo>
                    <a:cubicBezTo>
                      <a:pt x="-7344" y="378883"/>
                      <a:pt x="25465" y="386292"/>
                      <a:pt x="39223" y="400050"/>
                    </a:cubicBezTo>
                    <a:cubicBezTo>
                      <a:pt x="52981" y="413808"/>
                      <a:pt x="79440" y="427567"/>
                      <a:pt x="90023" y="444500"/>
                    </a:cubicBezTo>
                    <a:cubicBezTo>
                      <a:pt x="100606" y="461433"/>
                      <a:pt x="102723" y="501650"/>
                      <a:pt x="102723" y="501650"/>
                    </a:cubicBezTo>
                    <a:cubicBezTo>
                      <a:pt x="103781" y="514350"/>
                      <a:pt x="96373" y="520700"/>
                      <a:pt x="96373" y="520700"/>
                    </a:cubicBezTo>
                    <a:cubicBezTo>
                      <a:pt x="91081" y="525992"/>
                      <a:pt x="86848" y="527050"/>
                      <a:pt x="70973" y="533400"/>
                    </a:cubicBezTo>
                    <a:cubicBezTo>
                      <a:pt x="55098" y="539750"/>
                      <a:pt x="2181" y="542925"/>
                      <a:pt x="1123" y="558800"/>
                    </a:cubicBezTo>
                    <a:cubicBezTo>
                      <a:pt x="65" y="574675"/>
                      <a:pt x="44515" y="600075"/>
                      <a:pt x="64623" y="628650"/>
                    </a:cubicBezTo>
                    <a:cubicBezTo>
                      <a:pt x="84731" y="657225"/>
                      <a:pt x="106956" y="702733"/>
                      <a:pt x="121773" y="730250"/>
                    </a:cubicBezTo>
                    <a:cubicBezTo>
                      <a:pt x="136590" y="757767"/>
                      <a:pt x="148231" y="777875"/>
                      <a:pt x="153523" y="793750"/>
                    </a:cubicBezTo>
                    <a:cubicBezTo>
                      <a:pt x="158815" y="809625"/>
                      <a:pt x="164106" y="804333"/>
                      <a:pt x="153523" y="825500"/>
                    </a:cubicBezTo>
                    <a:cubicBezTo>
                      <a:pt x="142940" y="846667"/>
                      <a:pt x="100606" y="893233"/>
                      <a:pt x="90023" y="920750"/>
                    </a:cubicBezTo>
                    <a:cubicBezTo>
                      <a:pt x="79440" y="948267"/>
                      <a:pt x="82615" y="969433"/>
                      <a:pt x="90023" y="990600"/>
                    </a:cubicBezTo>
                    <a:cubicBezTo>
                      <a:pt x="97431" y="1011767"/>
                      <a:pt x="134473" y="1047750"/>
                      <a:pt x="134473" y="1047750"/>
                    </a:cubicBezTo>
                    <a:cubicBezTo>
                      <a:pt x="149290" y="1066800"/>
                      <a:pt x="171515" y="1090083"/>
                      <a:pt x="178923" y="1104900"/>
                    </a:cubicBezTo>
                    <a:cubicBezTo>
                      <a:pt x="186331" y="1119717"/>
                      <a:pt x="184215" y="1126067"/>
                      <a:pt x="178923" y="1136650"/>
                    </a:cubicBezTo>
                    <a:cubicBezTo>
                      <a:pt x="173631" y="1147233"/>
                      <a:pt x="158815" y="1157817"/>
                      <a:pt x="147173" y="1168400"/>
                    </a:cubicBezTo>
                    <a:cubicBezTo>
                      <a:pt x="135531" y="1178983"/>
                      <a:pt x="109073" y="1200150"/>
                      <a:pt x="109073" y="1200150"/>
                    </a:cubicBezTo>
                    <a:cubicBezTo>
                      <a:pt x="98490" y="1209675"/>
                      <a:pt x="94256" y="1228725"/>
                      <a:pt x="83673" y="1225550"/>
                    </a:cubicBezTo>
                    <a:cubicBezTo>
                      <a:pt x="73090" y="1222375"/>
                      <a:pt x="52981" y="1170517"/>
                      <a:pt x="45573" y="1181100"/>
                    </a:cubicBezTo>
                    <a:cubicBezTo>
                      <a:pt x="38165" y="1191683"/>
                      <a:pt x="37106" y="1254125"/>
                      <a:pt x="39223" y="1289050"/>
                    </a:cubicBezTo>
                    <a:cubicBezTo>
                      <a:pt x="41340" y="1323975"/>
                      <a:pt x="56156" y="1361017"/>
                      <a:pt x="58273" y="1390650"/>
                    </a:cubicBezTo>
                    <a:cubicBezTo>
                      <a:pt x="60390" y="1420283"/>
                      <a:pt x="46631" y="1449917"/>
                      <a:pt x="51923" y="1466850"/>
                    </a:cubicBezTo>
                    <a:cubicBezTo>
                      <a:pt x="57215" y="1483783"/>
                      <a:pt x="75206" y="1474258"/>
                      <a:pt x="90023" y="1492250"/>
                    </a:cubicBezTo>
                    <a:cubicBezTo>
                      <a:pt x="104840" y="1510242"/>
                      <a:pt x="140823" y="1549400"/>
                      <a:pt x="140823" y="1574800"/>
                    </a:cubicBezTo>
                    <a:cubicBezTo>
                      <a:pt x="140823" y="1600200"/>
                      <a:pt x="103781" y="1642533"/>
                      <a:pt x="90023" y="1644650"/>
                    </a:cubicBezTo>
                    <a:cubicBezTo>
                      <a:pt x="76265" y="1646767"/>
                      <a:pt x="68856" y="1589617"/>
                      <a:pt x="58273" y="1587500"/>
                    </a:cubicBezTo>
                    <a:cubicBezTo>
                      <a:pt x="47690" y="1585383"/>
                      <a:pt x="36048" y="1621367"/>
                      <a:pt x="26523" y="1631950"/>
                    </a:cubicBezTo>
                    <a:cubicBezTo>
                      <a:pt x="16998" y="1642533"/>
                      <a:pt x="-5227" y="1612900"/>
                      <a:pt x="1123" y="1651000"/>
                    </a:cubicBezTo>
                    <a:cubicBezTo>
                      <a:pt x="7473" y="1689100"/>
                      <a:pt x="37106" y="1821392"/>
                      <a:pt x="64623" y="1860550"/>
                    </a:cubicBezTo>
                    <a:cubicBezTo>
                      <a:pt x="92140" y="1899708"/>
                      <a:pt x="146115" y="1879600"/>
                      <a:pt x="166223" y="1885950"/>
                    </a:cubicBezTo>
                    <a:cubicBezTo>
                      <a:pt x="186331" y="1892300"/>
                      <a:pt x="185273" y="1898650"/>
                      <a:pt x="185273" y="1898650"/>
                    </a:cubicBezTo>
                    <a:cubicBezTo>
                      <a:pt x="201148" y="1909233"/>
                      <a:pt x="238190" y="1929342"/>
                      <a:pt x="261473" y="1949450"/>
                    </a:cubicBezTo>
                    <a:cubicBezTo>
                      <a:pt x="284756" y="1969558"/>
                      <a:pt x="301690" y="2017183"/>
                      <a:pt x="324973" y="2019300"/>
                    </a:cubicBezTo>
                    <a:cubicBezTo>
                      <a:pt x="348256" y="2021417"/>
                      <a:pt x="378948" y="1968500"/>
                      <a:pt x="401173" y="1962150"/>
                    </a:cubicBezTo>
                    <a:cubicBezTo>
                      <a:pt x="423398" y="1955800"/>
                      <a:pt x="426573" y="1974850"/>
                      <a:pt x="458323" y="1981200"/>
                    </a:cubicBezTo>
                    <a:cubicBezTo>
                      <a:pt x="490073" y="1987550"/>
                      <a:pt x="569448" y="1991783"/>
                      <a:pt x="591673" y="2000250"/>
                    </a:cubicBezTo>
                    <a:cubicBezTo>
                      <a:pt x="613898" y="2008717"/>
                      <a:pt x="592731" y="2012950"/>
                      <a:pt x="591673" y="2032000"/>
                    </a:cubicBezTo>
                    <a:cubicBezTo>
                      <a:pt x="590615" y="2051050"/>
                      <a:pt x="580031" y="2088092"/>
                      <a:pt x="585323" y="2114550"/>
                    </a:cubicBezTo>
                    <a:cubicBezTo>
                      <a:pt x="590615" y="2141008"/>
                      <a:pt x="646706" y="2157942"/>
                      <a:pt x="623423" y="2190750"/>
                    </a:cubicBezTo>
                    <a:cubicBezTo>
                      <a:pt x="600140" y="2223558"/>
                      <a:pt x="465731" y="2287058"/>
                      <a:pt x="445623" y="2311400"/>
                    </a:cubicBezTo>
                    <a:cubicBezTo>
                      <a:pt x="425515" y="2335742"/>
                      <a:pt x="502773" y="2336800"/>
                      <a:pt x="502773" y="2336800"/>
                    </a:cubicBezTo>
                    <a:cubicBezTo>
                      <a:pt x="518648" y="2348442"/>
                      <a:pt x="527115" y="2366433"/>
                      <a:pt x="540873" y="2381250"/>
                    </a:cubicBezTo>
                    <a:cubicBezTo>
                      <a:pt x="554631" y="2396067"/>
                      <a:pt x="594848" y="2392892"/>
                      <a:pt x="585323" y="2425700"/>
                    </a:cubicBezTo>
                    <a:cubicBezTo>
                      <a:pt x="575798" y="2458508"/>
                      <a:pt x="504890" y="2535767"/>
                      <a:pt x="483723" y="2578100"/>
                    </a:cubicBezTo>
                    <a:cubicBezTo>
                      <a:pt x="462556" y="2620433"/>
                      <a:pt x="469965" y="2650067"/>
                      <a:pt x="458323" y="2679700"/>
                    </a:cubicBezTo>
                    <a:cubicBezTo>
                      <a:pt x="446681" y="2709333"/>
                      <a:pt x="427631" y="2731558"/>
                      <a:pt x="413873" y="2755900"/>
                    </a:cubicBezTo>
                    <a:cubicBezTo>
                      <a:pt x="400115" y="2780242"/>
                      <a:pt x="387415" y="2806700"/>
                      <a:pt x="375773" y="2825750"/>
                    </a:cubicBezTo>
                    <a:cubicBezTo>
                      <a:pt x="364131" y="2844800"/>
                      <a:pt x="347198" y="2852208"/>
                      <a:pt x="344023" y="2870200"/>
                    </a:cubicBezTo>
                    <a:cubicBezTo>
                      <a:pt x="340848" y="2888192"/>
                      <a:pt x="360956" y="2913592"/>
                      <a:pt x="356723" y="2933700"/>
                    </a:cubicBezTo>
                    <a:cubicBezTo>
                      <a:pt x="352490" y="2953808"/>
                      <a:pt x="317565" y="2972859"/>
                      <a:pt x="318623" y="2990850"/>
                    </a:cubicBezTo>
                    <a:cubicBezTo>
                      <a:pt x="319681" y="3008841"/>
                      <a:pt x="349315" y="3030008"/>
                      <a:pt x="363073" y="3041650"/>
                    </a:cubicBezTo>
                    <a:cubicBezTo>
                      <a:pt x="376831" y="3053292"/>
                      <a:pt x="388473" y="3055408"/>
                      <a:pt x="401173" y="3060700"/>
                    </a:cubicBezTo>
                    <a:cubicBezTo>
                      <a:pt x="413873" y="3065992"/>
                      <a:pt x="439273" y="3073400"/>
                      <a:pt x="439273" y="3073400"/>
                    </a:cubicBezTo>
                    <a:cubicBezTo>
                      <a:pt x="449856" y="3075517"/>
                      <a:pt x="464673" y="3073400"/>
                      <a:pt x="464673" y="3073400"/>
                    </a:cubicBezTo>
                    <a:lnTo>
                      <a:pt x="490073" y="3073400"/>
                    </a:lnTo>
                    <a:cubicBezTo>
                      <a:pt x="497481" y="3073400"/>
                      <a:pt x="498540" y="3078692"/>
                      <a:pt x="509123" y="3073400"/>
                    </a:cubicBezTo>
                    <a:cubicBezTo>
                      <a:pt x="519706" y="3068108"/>
                      <a:pt x="540873" y="3046942"/>
                      <a:pt x="553573" y="3041650"/>
                    </a:cubicBezTo>
                    <a:cubicBezTo>
                      <a:pt x="566273" y="3036358"/>
                      <a:pt x="574740" y="3043767"/>
                      <a:pt x="585323" y="3041650"/>
                    </a:cubicBezTo>
                    <a:cubicBezTo>
                      <a:pt x="595906" y="3039533"/>
                      <a:pt x="607548" y="3021542"/>
                      <a:pt x="617073" y="3028950"/>
                    </a:cubicBezTo>
                    <a:cubicBezTo>
                      <a:pt x="626598" y="3036358"/>
                      <a:pt x="631890" y="3075517"/>
                      <a:pt x="642473" y="3086100"/>
                    </a:cubicBezTo>
                    <a:cubicBezTo>
                      <a:pt x="653056" y="3096683"/>
                      <a:pt x="666815" y="3091392"/>
                      <a:pt x="680573" y="3092450"/>
                    </a:cubicBezTo>
                    <a:cubicBezTo>
                      <a:pt x="694331" y="3093508"/>
                      <a:pt x="725023" y="3092450"/>
                      <a:pt x="725023" y="3092450"/>
                    </a:cubicBezTo>
                    <a:cubicBezTo>
                      <a:pt x="735606" y="3094567"/>
                      <a:pt x="741956" y="3092450"/>
                      <a:pt x="744073" y="3105150"/>
                    </a:cubicBezTo>
                    <a:cubicBezTo>
                      <a:pt x="746190" y="3117850"/>
                      <a:pt x="740898" y="3152775"/>
                      <a:pt x="737723" y="3168650"/>
                    </a:cubicBezTo>
                    <a:cubicBezTo>
                      <a:pt x="734548" y="3184525"/>
                      <a:pt x="729785" y="3192462"/>
                      <a:pt x="725023" y="320040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731BFC01-CD36-400F-8C2C-6418E9A233D8}"/>
                  </a:ext>
                </a:extLst>
              </p:cNvPr>
              <p:cNvSpPr/>
              <p:nvPr/>
            </p:nvSpPr>
            <p:spPr>
              <a:xfrm>
                <a:off x="17360082" y="5562600"/>
                <a:ext cx="1074049" cy="3952795"/>
              </a:xfrm>
              <a:custGeom>
                <a:avLst/>
                <a:gdLst>
                  <a:gd name="connsiteX0" fmla="*/ 331018 w 1074049"/>
                  <a:gd name="connsiteY0" fmla="*/ 0 h 3952795"/>
                  <a:gd name="connsiteX1" fmla="*/ 273868 w 1074049"/>
                  <a:gd name="connsiteY1" fmla="*/ 25400 h 3952795"/>
                  <a:gd name="connsiteX2" fmla="*/ 210368 w 1074049"/>
                  <a:gd name="connsiteY2" fmla="*/ 38100 h 3952795"/>
                  <a:gd name="connsiteX3" fmla="*/ 184968 w 1074049"/>
                  <a:gd name="connsiteY3" fmla="*/ 57150 h 3952795"/>
                  <a:gd name="connsiteX4" fmla="*/ 159568 w 1074049"/>
                  <a:gd name="connsiteY4" fmla="*/ 63500 h 3952795"/>
                  <a:gd name="connsiteX5" fmla="*/ 121468 w 1074049"/>
                  <a:gd name="connsiteY5" fmla="*/ 63500 h 3952795"/>
                  <a:gd name="connsiteX6" fmla="*/ 89718 w 1074049"/>
                  <a:gd name="connsiteY6" fmla="*/ 69850 h 3952795"/>
                  <a:gd name="connsiteX7" fmla="*/ 7168 w 1074049"/>
                  <a:gd name="connsiteY7" fmla="*/ 69850 h 3952795"/>
                  <a:gd name="connsiteX8" fmla="*/ 7168 w 1074049"/>
                  <a:gd name="connsiteY8" fmla="*/ 107950 h 3952795"/>
                  <a:gd name="connsiteX9" fmla="*/ 32568 w 1074049"/>
                  <a:gd name="connsiteY9" fmla="*/ 196850 h 3952795"/>
                  <a:gd name="connsiteX10" fmla="*/ 64318 w 1074049"/>
                  <a:gd name="connsiteY10" fmla="*/ 260350 h 3952795"/>
                  <a:gd name="connsiteX11" fmla="*/ 89718 w 1074049"/>
                  <a:gd name="connsiteY11" fmla="*/ 311150 h 3952795"/>
                  <a:gd name="connsiteX12" fmla="*/ 83368 w 1074049"/>
                  <a:gd name="connsiteY12" fmla="*/ 381000 h 3952795"/>
                  <a:gd name="connsiteX13" fmla="*/ 121468 w 1074049"/>
                  <a:gd name="connsiteY13" fmla="*/ 387350 h 3952795"/>
                  <a:gd name="connsiteX14" fmla="*/ 153218 w 1074049"/>
                  <a:gd name="connsiteY14" fmla="*/ 387350 h 3952795"/>
                  <a:gd name="connsiteX15" fmla="*/ 191318 w 1074049"/>
                  <a:gd name="connsiteY15" fmla="*/ 438150 h 3952795"/>
                  <a:gd name="connsiteX16" fmla="*/ 216718 w 1074049"/>
                  <a:gd name="connsiteY16" fmla="*/ 495300 h 3952795"/>
                  <a:gd name="connsiteX17" fmla="*/ 242118 w 1074049"/>
                  <a:gd name="connsiteY17" fmla="*/ 539750 h 3952795"/>
                  <a:gd name="connsiteX18" fmla="*/ 324668 w 1074049"/>
                  <a:gd name="connsiteY18" fmla="*/ 565150 h 3952795"/>
                  <a:gd name="connsiteX19" fmla="*/ 400868 w 1074049"/>
                  <a:gd name="connsiteY19" fmla="*/ 552450 h 3952795"/>
                  <a:gd name="connsiteX20" fmla="*/ 426268 w 1074049"/>
                  <a:gd name="connsiteY20" fmla="*/ 596900 h 3952795"/>
                  <a:gd name="connsiteX21" fmla="*/ 458018 w 1074049"/>
                  <a:gd name="connsiteY21" fmla="*/ 635000 h 3952795"/>
                  <a:gd name="connsiteX22" fmla="*/ 489768 w 1074049"/>
                  <a:gd name="connsiteY22" fmla="*/ 673100 h 3952795"/>
                  <a:gd name="connsiteX23" fmla="*/ 540568 w 1074049"/>
                  <a:gd name="connsiteY23" fmla="*/ 730250 h 3952795"/>
                  <a:gd name="connsiteX24" fmla="*/ 578668 w 1074049"/>
                  <a:gd name="connsiteY24" fmla="*/ 787400 h 3952795"/>
                  <a:gd name="connsiteX25" fmla="*/ 578668 w 1074049"/>
                  <a:gd name="connsiteY25" fmla="*/ 825500 h 3952795"/>
                  <a:gd name="connsiteX26" fmla="*/ 546918 w 1074049"/>
                  <a:gd name="connsiteY26" fmla="*/ 819150 h 3952795"/>
                  <a:gd name="connsiteX27" fmla="*/ 521518 w 1074049"/>
                  <a:gd name="connsiteY27" fmla="*/ 800100 h 3952795"/>
                  <a:gd name="connsiteX28" fmla="*/ 502468 w 1074049"/>
                  <a:gd name="connsiteY28" fmla="*/ 806450 h 3952795"/>
                  <a:gd name="connsiteX29" fmla="*/ 419918 w 1074049"/>
                  <a:gd name="connsiteY29" fmla="*/ 800100 h 3952795"/>
                  <a:gd name="connsiteX30" fmla="*/ 419918 w 1074049"/>
                  <a:gd name="connsiteY30" fmla="*/ 838200 h 3952795"/>
                  <a:gd name="connsiteX31" fmla="*/ 350068 w 1074049"/>
                  <a:gd name="connsiteY31" fmla="*/ 908050 h 3952795"/>
                  <a:gd name="connsiteX32" fmla="*/ 324668 w 1074049"/>
                  <a:gd name="connsiteY32" fmla="*/ 952500 h 3952795"/>
                  <a:gd name="connsiteX33" fmla="*/ 280218 w 1074049"/>
                  <a:gd name="connsiteY33" fmla="*/ 958850 h 3952795"/>
                  <a:gd name="connsiteX34" fmla="*/ 248468 w 1074049"/>
                  <a:gd name="connsiteY34" fmla="*/ 971550 h 3952795"/>
                  <a:gd name="connsiteX35" fmla="*/ 223068 w 1074049"/>
                  <a:gd name="connsiteY35" fmla="*/ 984250 h 3952795"/>
                  <a:gd name="connsiteX36" fmla="*/ 197668 w 1074049"/>
                  <a:gd name="connsiteY36" fmla="*/ 984250 h 3952795"/>
                  <a:gd name="connsiteX37" fmla="*/ 159568 w 1074049"/>
                  <a:gd name="connsiteY37" fmla="*/ 990600 h 3952795"/>
                  <a:gd name="connsiteX38" fmla="*/ 134168 w 1074049"/>
                  <a:gd name="connsiteY38" fmla="*/ 1054100 h 3952795"/>
                  <a:gd name="connsiteX39" fmla="*/ 146868 w 1074049"/>
                  <a:gd name="connsiteY39" fmla="*/ 1123950 h 3952795"/>
                  <a:gd name="connsiteX40" fmla="*/ 165918 w 1074049"/>
                  <a:gd name="connsiteY40" fmla="*/ 1181100 h 3952795"/>
                  <a:gd name="connsiteX41" fmla="*/ 204018 w 1074049"/>
                  <a:gd name="connsiteY41" fmla="*/ 1263650 h 3952795"/>
                  <a:gd name="connsiteX42" fmla="*/ 204018 w 1074049"/>
                  <a:gd name="connsiteY42" fmla="*/ 1270000 h 3952795"/>
                  <a:gd name="connsiteX43" fmla="*/ 172268 w 1074049"/>
                  <a:gd name="connsiteY43" fmla="*/ 1282700 h 3952795"/>
                  <a:gd name="connsiteX44" fmla="*/ 153218 w 1074049"/>
                  <a:gd name="connsiteY44" fmla="*/ 1270000 h 3952795"/>
                  <a:gd name="connsiteX45" fmla="*/ 127818 w 1074049"/>
                  <a:gd name="connsiteY45" fmla="*/ 1276350 h 3952795"/>
                  <a:gd name="connsiteX46" fmla="*/ 121468 w 1074049"/>
                  <a:gd name="connsiteY46" fmla="*/ 1289050 h 3952795"/>
                  <a:gd name="connsiteX47" fmla="*/ 102418 w 1074049"/>
                  <a:gd name="connsiteY47" fmla="*/ 1314450 h 3952795"/>
                  <a:gd name="connsiteX48" fmla="*/ 102418 w 1074049"/>
                  <a:gd name="connsiteY48" fmla="*/ 1327150 h 3952795"/>
                  <a:gd name="connsiteX49" fmla="*/ 115118 w 1074049"/>
                  <a:gd name="connsiteY49" fmla="*/ 1409700 h 3952795"/>
                  <a:gd name="connsiteX50" fmla="*/ 153218 w 1074049"/>
                  <a:gd name="connsiteY50" fmla="*/ 1422400 h 3952795"/>
                  <a:gd name="connsiteX51" fmla="*/ 172268 w 1074049"/>
                  <a:gd name="connsiteY51" fmla="*/ 1422400 h 3952795"/>
                  <a:gd name="connsiteX52" fmla="*/ 191318 w 1074049"/>
                  <a:gd name="connsiteY52" fmla="*/ 1428750 h 3952795"/>
                  <a:gd name="connsiteX53" fmla="*/ 229418 w 1074049"/>
                  <a:gd name="connsiteY53" fmla="*/ 1454150 h 3952795"/>
                  <a:gd name="connsiteX54" fmla="*/ 261168 w 1074049"/>
                  <a:gd name="connsiteY54" fmla="*/ 1454150 h 3952795"/>
                  <a:gd name="connsiteX55" fmla="*/ 299268 w 1074049"/>
                  <a:gd name="connsiteY55" fmla="*/ 1447800 h 3952795"/>
                  <a:gd name="connsiteX56" fmla="*/ 318318 w 1074049"/>
                  <a:gd name="connsiteY56" fmla="*/ 1454150 h 3952795"/>
                  <a:gd name="connsiteX57" fmla="*/ 337368 w 1074049"/>
                  <a:gd name="connsiteY57" fmla="*/ 1441450 h 3952795"/>
                  <a:gd name="connsiteX58" fmla="*/ 362768 w 1074049"/>
                  <a:gd name="connsiteY58" fmla="*/ 1454150 h 3952795"/>
                  <a:gd name="connsiteX59" fmla="*/ 381818 w 1074049"/>
                  <a:gd name="connsiteY59" fmla="*/ 1466850 h 3952795"/>
                  <a:gd name="connsiteX60" fmla="*/ 394518 w 1074049"/>
                  <a:gd name="connsiteY60" fmla="*/ 1485900 h 3952795"/>
                  <a:gd name="connsiteX61" fmla="*/ 394518 w 1074049"/>
                  <a:gd name="connsiteY61" fmla="*/ 1511300 h 3952795"/>
                  <a:gd name="connsiteX62" fmla="*/ 388168 w 1074049"/>
                  <a:gd name="connsiteY62" fmla="*/ 1562100 h 3952795"/>
                  <a:gd name="connsiteX63" fmla="*/ 350068 w 1074049"/>
                  <a:gd name="connsiteY63" fmla="*/ 1568450 h 3952795"/>
                  <a:gd name="connsiteX64" fmla="*/ 337368 w 1074049"/>
                  <a:gd name="connsiteY64" fmla="*/ 1581150 h 3952795"/>
                  <a:gd name="connsiteX65" fmla="*/ 337368 w 1074049"/>
                  <a:gd name="connsiteY65" fmla="*/ 1600200 h 3952795"/>
                  <a:gd name="connsiteX66" fmla="*/ 318318 w 1074049"/>
                  <a:gd name="connsiteY66" fmla="*/ 1631950 h 3952795"/>
                  <a:gd name="connsiteX67" fmla="*/ 343718 w 1074049"/>
                  <a:gd name="connsiteY67" fmla="*/ 1651000 h 3952795"/>
                  <a:gd name="connsiteX68" fmla="*/ 356418 w 1074049"/>
                  <a:gd name="connsiteY68" fmla="*/ 1676400 h 3952795"/>
                  <a:gd name="connsiteX69" fmla="*/ 375468 w 1074049"/>
                  <a:gd name="connsiteY69" fmla="*/ 1682750 h 3952795"/>
                  <a:gd name="connsiteX70" fmla="*/ 381818 w 1074049"/>
                  <a:gd name="connsiteY70" fmla="*/ 1714500 h 3952795"/>
                  <a:gd name="connsiteX71" fmla="*/ 381818 w 1074049"/>
                  <a:gd name="connsiteY71" fmla="*/ 1727200 h 3952795"/>
                  <a:gd name="connsiteX72" fmla="*/ 362768 w 1074049"/>
                  <a:gd name="connsiteY72" fmla="*/ 1752600 h 3952795"/>
                  <a:gd name="connsiteX73" fmla="*/ 362768 w 1074049"/>
                  <a:gd name="connsiteY73" fmla="*/ 1765300 h 3952795"/>
                  <a:gd name="connsiteX74" fmla="*/ 337368 w 1074049"/>
                  <a:gd name="connsiteY74" fmla="*/ 1809750 h 3952795"/>
                  <a:gd name="connsiteX75" fmla="*/ 356418 w 1074049"/>
                  <a:gd name="connsiteY75" fmla="*/ 1835150 h 3952795"/>
                  <a:gd name="connsiteX76" fmla="*/ 369118 w 1074049"/>
                  <a:gd name="connsiteY76" fmla="*/ 1885950 h 3952795"/>
                  <a:gd name="connsiteX77" fmla="*/ 388168 w 1074049"/>
                  <a:gd name="connsiteY77" fmla="*/ 1924050 h 3952795"/>
                  <a:gd name="connsiteX78" fmla="*/ 394518 w 1074049"/>
                  <a:gd name="connsiteY78" fmla="*/ 1930400 h 3952795"/>
                  <a:gd name="connsiteX79" fmla="*/ 407218 w 1074049"/>
                  <a:gd name="connsiteY79" fmla="*/ 1962150 h 3952795"/>
                  <a:gd name="connsiteX80" fmla="*/ 369118 w 1074049"/>
                  <a:gd name="connsiteY80" fmla="*/ 2006600 h 3952795"/>
                  <a:gd name="connsiteX81" fmla="*/ 343718 w 1074049"/>
                  <a:gd name="connsiteY81" fmla="*/ 2051050 h 3952795"/>
                  <a:gd name="connsiteX82" fmla="*/ 362768 w 1074049"/>
                  <a:gd name="connsiteY82" fmla="*/ 2082800 h 3952795"/>
                  <a:gd name="connsiteX83" fmla="*/ 356418 w 1074049"/>
                  <a:gd name="connsiteY83" fmla="*/ 2120900 h 3952795"/>
                  <a:gd name="connsiteX84" fmla="*/ 305618 w 1074049"/>
                  <a:gd name="connsiteY84" fmla="*/ 2139950 h 3952795"/>
                  <a:gd name="connsiteX85" fmla="*/ 343718 w 1074049"/>
                  <a:gd name="connsiteY85" fmla="*/ 2209800 h 3952795"/>
                  <a:gd name="connsiteX86" fmla="*/ 369118 w 1074049"/>
                  <a:gd name="connsiteY86" fmla="*/ 2260600 h 3952795"/>
                  <a:gd name="connsiteX87" fmla="*/ 407218 w 1074049"/>
                  <a:gd name="connsiteY87" fmla="*/ 2235200 h 3952795"/>
                  <a:gd name="connsiteX88" fmla="*/ 483418 w 1074049"/>
                  <a:gd name="connsiteY88" fmla="*/ 2336800 h 3952795"/>
                  <a:gd name="connsiteX89" fmla="*/ 508818 w 1074049"/>
                  <a:gd name="connsiteY89" fmla="*/ 2368550 h 3952795"/>
                  <a:gd name="connsiteX90" fmla="*/ 445318 w 1074049"/>
                  <a:gd name="connsiteY90" fmla="*/ 2387600 h 3952795"/>
                  <a:gd name="connsiteX91" fmla="*/ 502468 w 1074049"/>
                  <a:gd name="connsiteY91" fmla="*/ 2444750 h 3952795"/>
                  <a:gd name="connsiteX92" fmla="*/ 515168 w 1074049"/>
                  <a:gd name="connsiteY92" fmla="*/ 2463800 h 3952795"/>
                  <a:gd name="connsiteX93" fmla="*/ 515168 w 1074049"/>
                  <a:gd name="connsiteY93" fmla="*/ 2508250 h 3952795"/>
                  <a:gd name="connsiteX94" fmla="*/ 464368 w 1074049"/>
                  <a:gd name="connsiteY94" fmla="*/ 2552700 h 3952795"/>
                  <a:gd name="connsiteX95" fmla="*/ 419918 w 1074049"/>
                  <a:gd name="connsiteY95" fmla="*/ 2520950 h 3952795"/>
                  <a:gd name="connsiteX96" fmla="*/ 388168 w 1074049"/>
                  <a:gd name="connsiteY96" fmla="*/ 2514600 h 3952795"/>
                  <a:gd name="connsiteX97" fmla="*/ 324668 w 1074049"/>
                  <a:gd name="connsiteY97" fmla="*/ 2540000 h 3952795"/>
                  <a:gd name="connsiteX98" fmla="*/ 369118 w 1074049"/>
                  <a:gd name="connsiteY98" fmla="*/ 2597150 h 3952795"/>
                  <a:gd name="connsiteX99" fmla="*/ 407218 w 1074049"/>
                  <a:gd name="connsiteY99" fmla="*/ 2692400 h 3952795"/>
                  <a:gd name="connsiteX100" fmla="*/ 432618 w 1074049"/>
                  <a:gd name="connsiteY100" fmla="*/ 2736850 h 3952795"/>
                  <a:gd name="connsiteX101" fmla="*/ 470718 w 1074049"/>
                  <a:gd name="connsiteY101" fmla="*/ 2736850 h 3952795"/>
                  <a:gd name="connsiteX102" fmla="*/ 438968 w 1074049"/>
                  <a:gd name="connsiteY102" fmla="*/ 2787650 h 3952795"/>
                  <a:gd name="connsiteX103" fmla="*/ 477068 w 1074049"/>
                  <a:gd name="connsiteY103" fmla="*/ 2832100 h 3952795"/>
                  <a:gd name="connsiteX104" fmla="*/ 521518 w 1074049"/>
                  <a:gd name="connsiteY104" fmla="*/ 2863850 h 3952795"/>
                  <a:gd name="connsiteX105" fmla="*/ 565968 w 1074049"/>
                  <a:gd name="connsiteY105" fmla="*/ 2876550 h 3952795"/>
                  <a:gd name="connsiteX106" fmla="*/ 578668 w 1074049"/>
                  <a:gd name="connsiteY106" fmla="*/ 2921000 h 3952795"/>
                  <a:gd name="connsiteX107" fmla="*/ 527868 w 1074049"/>
                  <a:gd name="connsiteY107" fmla="*/ 2978150 h 3952795"/>
                  <a:gd name="connsiteX108" fmla="*/ 546918 w 1074049"/>
                  <a:gd name="connsiteY108" fmla="*/ 2990850 h 3952795"/>
                  <a:gd name="connsiteX109" fmla="*/ 553268 w 1074049"/>
                  <a:gd name="connsiteY109" fmla="*/ 3009900 h 3952795"/>
                  <a:gd name="connsiteX110" fmla="*/ 553268 w 1074049"/>
                  <a:gd name="connsiteY110" fmla="*/ 3048000 h 3952795"/>
                  <a:gd name="connsiteX111" fmla="*/ 565968 w 1074049"/>
                  <a:gd name="connsiteY111" fmla="*/ 3098800 h 3952795"/>
                  <a:gd name="connsiteX112" fmla="*/ 585018 w 1074049"/>
                  <a:gd name="connsiteY112" fmla="*/ 3136900 h 3952795"/>
                  <a:gd name="connsiteX113" fmla="*/ 604068 w 1074049"/>
                  <a:gd name="connsiteY113" fmla="*/ 3149600 h 3952795"/>
                  <a:gd name="connsiteX114" fmla="*/ 629468 w 1074049"/>
                  <a:gd name="connsiteY114" fmla="*/ 3136900 h 3952795"/>
                  <a:gd name="connsiteX115" fmla="*/ 642168 w 1074049"/>
                  <a:gd name="connsiteY115" fmla="*/ 3149600 h 3952795"/>
                  <a:gd name="connsiteX116" fmla="*/ 718368 w 1074049"/>
                  <a:gd name="connsiteY116" fmla="*/ 3162300 h 3952795"/>
                  <a:gd name="connsiteX117" fmla="*/ 731068 w 1074049"/>
                  <a:gd name="connsiteY117" fmla="*/ 3149600 h 3952795"/>
                  <a:gd name="connsiteX118" fmla="*/ 775518 w 1074049"/>
                  <a:gd name="connsiteY118" fmla="*/ 3105150 h 3952795"/>
                  <a:gd name="connsiteX119" fmla="*/ 826318 w 1074049"/>
                  <a:gd name="connsiteY119" fmla="*/ 3098800 h 3952795"/>
                  <a:gd name="connsiteX120" fmla="*/ 845368 w 1074049"/>
                  <a:gd name="connsiteY120" fmla="*/ 3175000 h 3952795"/>
                  <a:gd name="connsiteX121" fmla="*/ 851718 w 1074049"/>
                  <a:gd name="connsiteY121" fmla="*/ 3232150 h 3952795"/>
                  <a:gd name="connsiteX122" fmla="*/ 858068 w 1074049"/>
                  <a:gd name="connsiteY122" fmla="*/ 3289300 h 3952795"/>
                  <a:gd name="connsiteX123" fmla="*/ 877118 w 1074049"/>
                  <a:gd name="connsiteY123" fmla="*/ 3327400 h 3952795"/>
                  <a:gd name="connsiteX124" fmla="*/ 902518 w 1074049"/>
                  <a:gd name="connsiteY124" fmla="*/ 3359150 h 3952795"/>
                  <a:gd name="connsiteX125" fmla="*/ 915218 w 1074049"/>
                  <a:gd name="connsiteY125" fmla="*/ 3378200 h 3952795"/>
                  <a:gd name="connsiteX126" fmla="*/ 953318 w 1074049"/>
                  <a:gd name="connsiteY126" fmla="*/ 3346450 h 3952795"/>
                  <a:gd name="connsiteX127" fmla="*/ 966018 w 1074049"/>
                  <a:gd name="connsiteY127" fmla="*/ 3435350 h 3952795"/>
                  <a:gd name="connsiteX128" fmla="*/ 978718 w 1074049"/>
                  <a:gd name="connsiteY128" fmla="*/ 3435350 h 3952795"/>
                  <a:gd name="connsiteX129" fmla="*/ 1010468 w 1074049"/>
                  <a:gd name="connsiteY129" fmla="*/ 3505200 h 3952795"/>
                  <a:gd name="connsiteX130" fmla="*/ 1004118 w 1074049"/>
                  <a:gd name="connsiteY130" fmla="*/ 3562350 h 3952795"/>
                  <a:gd name="connsiteX131" fmla="*/ 978718 w 1074049"/>
                  <a:gd name="connsiteY131" fmla="*/ 3625850 h 3952795"/>
                  <a:gd name="connsiteX132" fmla="*/ 1054918 w 1074049"/>
                  <a:gd name="connsiteY132" fmla="*/ 3689350 h 3952795"/>
                  <a:gd name="connsiteX133" fmla="*/ 1048568 w 1074049"/>
                  <a:gd name="connsiteY133" fmla="*/ 3759200 h 3952795"/>
                  <a:gd name="connsiteX134" fmla="*/ 1048568 w 1074049"/>
                  <a:gd name="connsiteY134" fmla="*/ 3816350 h 3952795"/>
                  <a:gd name="connsiteX135" fmla="*/ 1061268 w 1074049"/>
                  <a:gd name="connsiteY135" fmla="*/ 3867150 h 3952795"/>
                  <a:gd name="connsiteX136" fmla="*/ 1073968 w 1074049"/>
                  <a:gd name="connsiteY136" fmla="*/ 3898900 h 3952795"/>
                  <a:gd name="connsiteX137" fmla="*/ 1054918 w 1074049"/>
                  <a:gd name="connsiteY137" fmla="*/ 3949700 h 3952795"/>
                  <a:gd name="connsiteX138" fmla="*/ 1004118 w 1074049"/>
                  <a:gd name="connsiteY138" fmla="*/ 3943350 h 3952795"/>
                  <a:gd name="connsiteX139" fmla="*/ 966018 w 1074049"/>
                  <a:gd name="connsiteY139" fmla="*/ 3911600 h 3952795"/>
                  <a:gd name="connsiteX140" fmla="*/ 934268 w 1074049"/>
                  <a:gd name="connsiteY140" fmla="*/ 3892550 h 3952795"/>
                  <a:gd name="connsiteX141" fmla="*/ 915218 w 1074049"/>
                  <a:gd name="connsiteY141" fmla="*/ 3892550 h 3952795"/>
                  <a:gd name="connsiteX142" fmla="*/ 889818 w 1074049"/>
                  <a:gd name="connsiteY142" fmla="*/ 3860800 h 3952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074049" h="3952795">
                    <a:moveTo>
                      <a:pt x="331018" y="0"/>
                    </a:moveTo>
                    <a:cubicBezTo>
                      <a:pt x="312497" y="9525"/>
                      <a:pt x="293976" y="19050"/>
                      <a:pt x="273868" y="25400"/>
                    </a:cubicBezTo>
                    <a:cubicBezTo>
                      <a:pt x="253760" y="31750"/>
                      <a:pt x="210368" y="38100"/>
                      <a:pt x="210368" y="38100"/>
                    </a:cubicBezTo>
                    <a:cubicBezTo>
                      <a:pt x="195551" y="43392"/>
                      <a:pt x="193435" y="52917"/>
                      <a:pt x="184968" y="57150"/>
                    </a:cubicBezTo>
                    <a:cubicBezTo>
                      <a:pt x="176501" y="61383"/>
                      <a:pt x="170151" y="62442"/>
                      <a:pt x="159568" y="63500"/>
                    </a:cubicBezTo>
                    <a:cubicBezTo>
                      <a:pt x="148985" y="64558"/>
                      <a:pt x="133110" y="62442"/>
                      <a:pt x="121468" y="63500"/>
                    </a:cubicBezTo>
                    <a:cubicBezTo>
                      <a:pt x="109826" y="64558"/>
                      <a:pt x="108768" y="68792"/>
                      <a:pt x="89718" y="69850"/>
                    </a:cubicBezTo>
                    <a:cubicBezTo>
                      <a:pt x="70668" y="70908"/>
                      <a:pt x="20926" y="63500"/>
                      <a:pt x="7168" y="69850"/>
                    </a:cubicBezTo>
                    <a:cubicBezTo>
                      <a:pt x="-6590" y="76200"/>
                      <a:pt x="2935" y="86783"/>
                      <a:pt x="7168" y="107950"/>
                    </a:cubicBezTo>
                    <a:cubicBezTo>
                      <a:pt x="11401" y="129117"/>
                      <a:pt x="23043" y="171450"/>
                      <a:pt x="32568" y="196850"/>
                    </a:cubicBezTo>
                    <a:cubicBezTo>
                      <a:pt x="42093" y="222250"/>
                      <a:pt x="64318" y="260350"/>
                      <a:pt x="64318" y="260350"/>
                    </a:cubicBezTo>
                    <a:cubicBezTo>
                      <a:pt x="73843" y="279400"/>
                      <a:pt x="86543" y="291042"/>
                      <a:pt x="89718" y="311150"/>
                    </a:cubicBezTo>
                    <a:cubicBezTo>
                      <a:pt x="92893" y="331258"/>
                      <a:pt x="78076" y="368300"/>
                      <a:pt x="83368" y="381000"/>
                    </a:cubicBezTo>
                    <a:cubicBezTo>
                      <a:pt x="88660" y="393700"/>
                      <a:pt x="109826" y="386292"/>
                      <a:pt x="121468" y="387350"/>
                    </a:cubicBezTo>
                    <a:cubicBezTo>
                      <a:pt x="133110" y="388408"/>
                      <a:pt x="141576" y="378883"/>
                      <a:pt x="153218" y="387350"/>
                    </a:cubicBezTo>
                    <a:cubicBezTo>
                      <a:pt x="164860" y="395817"/>
                      <a:pt x="180735" y="420158"/>
                      <a:pt x="191318" y="438150"/>
                    </a:cubicBezTo>
                    <a:cubicBezTo>
                      <a:pt x="201901" y="456142"/>
                      <a:pt x="208251" y="478367"/>
                      <a:pt x="216718" y="495300"/>
                    </a:cubicBezTo>
                    <a:cubicBezTo>
                      <a:pt x="225185" y="512233"/>
                      <a:pt x="224126" y="528108"/>
                      <a:pt x="242118" y="539750"/>
                    </a:cubicBezTo>
                    <a:cubicBezTo>
                      <a:pt x="260110" y="551392"/>
                      <a:pt x="298210" y="563033"/>
                      <a:pt x="324668" y="565150"/>
                    </a:cubicBezTo>
                    <a:cubicBezTo>
                      <a:pt x="351126" y="567267"/>
                      <a:pt x="383935" y="547158"/>
                      <a:pt x="400868" y="552450"/>
                    </a:cubicBezTo>
                    <a:cubicBezTo>
                      <a:pt x="417801" y="557742"/>
                      <a:pt x="416743" y="583142"/>
                      <a:pt x="426268" y="596900"/>
                    </a:cubicBezTo>
                    <a:cubicBezTo>
                      <a:pt x="435793" y="610658"/>
                      <a:pt x="458018" y="635000"/>
                      <a:pt x="458018" y="635000"/>
                    </a:cubicBezTo>
                    <a:cubicBezTo>
                      <a:pt x="468601" y="647700"/>
                      <a:pt x="476010" y="657225"/>
                      <a:pt x="489768" y="673100"/>
                    </a:cubicBezTo>
                    <a:cubicBezTo>
                      <a:pt x="503526" y="688975"/>
                      <a:pt x="525751" y="711200"/>
                      <a:pt x="540568" y="730250"/>
                    </a:cubicBezTo>
                    <a:cubicBezTo>
                      <a:pt x="555385" y="749300"/>
                      <a:pt x="572318" y="771525"/>
                      <a:pt x="578668" y="787400"/>
                    </a:cubicBezTo>
                    <a:cubicBezTo>
                      <a:pt x="585018" y="803275"/>
                      <a:pt x="583960" y="820208"/>
                      <a:pt x="578668" y="825500"/>
                    </a:cubicBezTo>
                    <a:cubicBezTo>
                      <a:pt x="573376" y="830792"/>
                      <a:pt x="546918" y="819150"/>
                      <a:pt x="546918" y="819150"/>
                    </a:cubicBezTo>
                    <a:cubicBezTo>
                      <a:pt x="537393" y="814917"/>
                      <a:pt x="521518" y="800100"/>
                      <a:pt x="521518" y="800100"/>
                    </a:cubicBezTo>
                    <a:cubicBezTo>
                      <a:pt x="514110" y="797983"/>
                      <a:pt x="519401" y="806450"/>
                      <a:pt x="502468" y="806450"/>
                    </a:cubicBezTo>
                    <a:cubicBezTo>
                      <a:pt x="485535" y="806450"/>
                      <a:pt x="433676" y="794808"/>
                      <a:pt x="419918" y="800100"/>
                    </a:cubicBezTo>
                    <a:cubicBezTo>
                      <a:pt x="406160" y="805392"/>
                      <a:pt x="431560" y="820208"/>
                      <a:pt x="419918" y="838200"/>
                    </a:cubicBezTo>
                    <a:cubicBezTo>
                      <a:pt x="408276" y="856192"/>
                      <a:pt x="365943" y="889000"/>
                      <a:pt x="350068" y="908050"/>
                    </a:cubicBezTo>
                    <a:cubicBezTo>
                      <a:pt x="334193" y="927100"/>
                      <a:pt x="336310" y="944033"/>
                      <a:pt x="324668" y="952500"/>
                    </a:cubicBezTo>
                    <a:cubicBezTo>
                      <a:pt x="313026" y="960967"/>
                      <a:pt x="292918" y="955675"/>
                      <a:pt x="280218" y="958850"/>
                    </a:cubicBezTo>
                    <a:cubicBezTo>
                      <a:pt x="267518" y="962025"/>
                      <a:pt x="248468" y="971550"/>
                      <a:pt x="248468" y="971550"/>
                    </a:cubicBezTo>
                    <a:cubicBezTo>
                      <a:pt x="238943" y="975783"/>
                      <a:pt x="223068" y="984250"/>
                      <a:pt x="223068" y="984250"/>
                    </a:cubicBezTo>
                    <a:cubicBezTo>
                      <a:pt x="214601" y="986367"/>
                      <a:pt x="208251" y="983192"/>
                      <a:pt x="197668" y="984250"/>
                    </a:cubicBezTo>
                    <a:cubicBezTo>
                      <a:pt x="187085" y="985308"/>
                      <a:pt x="170151" y="978958"/>
                      <a:pt x="159568" y="990600"/>
                    </a:cubicBezTo>
                    <a:cubicBezTo>
                      <a:pt x="148985" y="1002242"/>
                      <a:pt x="136285" y="1031875"/>
                      <a:pt x="134168" y="1054100"/>
                    </a:cubicBezTo>
                    <a:cubicBezTo>
                      <a:pt x="132051" y="1076325"/>
                      <a:pt x="141576" y="1102784"/>
                      <a:pt x="146868" y="1123950"/>
                    </a:cubicBezTo>
                    <a:cubicBezTo>
                      <a:pt x="152160" y="1145116"/>
                      <a:pt x="156393" y="1157817"/>
                      <a:pt x="165918" y="1181100"/>
                    </a:cubicBezTo>
                    <a:cubicBezTo>
                      <a:pt x="175443" y="1204383"/>
                      <a:pt x="204018" y="1263650"/>
                      <a:pt x="204018" y="1263650"/>
                    </a:cubicBezTo>
                    <a:cubicBezTo>
                      <a:pt x="210368" y="1278467"/>
                      <a:pt x="209310" y="1266825"/>
                      <a:pt x="204018" y="1270000"/>
                    </a:cubicBezTo>
                    <a:cubicBezTo>
                      <a:pt x="198726" y="1273175"/>
                      <a:pt x="172268" y="1282700"/>
                      <a:pt x="172268" y="1282700"/>
                    </a:cubicBezTo>
                    <a:cubicBezTo>
                      <a:pt x="163801" y="1282700"/>
                      <a:pt x="160626" y="1271058"/>
                      <a:pt x="153218" y="1270000"/>
                    </a:cubicBezTo>
                    <a:cubicBezTo>
                      <a:pt x="145810" y="1268942"/>
                      <a:pt x="127818" y="1276350"/>
                      <a:pt x="127818" y="1276350"/>
                    </a:cubicBezTo>
                    <a:cubicBezTo>
                      <a:pt x="122526" y="1279525"/>
                      <a:pt x="121468" y="1289050"/>
                      <a:pt x="121468" y="1289050"/>
                    </a:cubicBezTo>
                    <a:cubicBezTo>
                      <a:pt x="117235" y="1295400"/>
                      <a:pt x="105593" y="1308100"/>
                      <a:pt x="102418" y="1314450"/>
                    </a:cubicBezTo>
                    <a:cubicBezTo>
                      <a:pt x="99243" y="1320800"/>
                      <a:pt x="100301" y="1311275"/>
                      <a:pt x="102418" y="1327150"/>
                    </a:cubicBezTo>
                    <a:cubicBezTo>
                      <a:pt x="104535" y="1343025"/>
                      <a:pt x="106651" y="1393825"/>
                      <a:pt x="115118" y="1409700"/>
                    </a:cubicBezTo>
                    <a:cubicBezTo>
                      <a:pt x="123585" y="1425575"/>
                      <a:pt x="143693" y="1420283"/>
                      <a:pt x="153218" y="1422400"/>
                    </a:cubicBezTo>
                    <a:cubicBezTo>
                      <a:pt x="162743" y="1424517"/>
                      <a:pt x="172268" y="1422400"/>
                      <a:pt x="172268" y="1422400"/>
                    </a:cubicBezTo>
                    <a:cubicBezTo>
                      <a:pt x="178618" y="1423458"/>
                      <a:pt x="181793" y="1423458"/>
                      <a:pt x="191318" y="1428750"/>
                    </a:cubicBezTo>
                    <a:cubicBezTo>
                      <a:pt x="200843" y="1434042"/>
                      <a:pt x="229418" y="1454150"/>
                      <a:pt x="229418" y="1454150"/>
                    </a:cubicBezTo>
                    <a:cubicBezTo>
                      <a:pt x="241060" y="1458383"/>
                      <a:pt x="249526" y="1455208"/>
                      <a:pt x="261168" y="1454150"/>
                    </a:cubicBezTo>
                    <a:cubicBezTo>
                      <a:pt x="272810" y="1453092"/>
                      <a:pt x="289743" y="1447800"/>
                      <a:pt x="299268" y="1447800"/>
                    </a:cubicBezTo>
                    <a:cubicBezTo>
                      <a:pt x="308793" y="1447800"/>
                      <a:pt x="311968" y="1455208"/>
                      <a:pt x="318318" y="1454150"/>
                    </a:cubicBezTo>
                    <a:cubicBezTo>
                      <a:pt x="324668" y="1453092"/>
                      <a:pt x="337368" y="1441450"/>
                      <a:pt x="337368" y="1441450"/>
                    </a:cubicBezTo>
                    <a:cubicBezTo>
                      <a:pt x="344776" y="1441450"/>
                      <a:pt x="362768" y="1454150"/>
                      <a:pt x="362768" y="1454150"/>
                    </a:cubicBezTo>
                    <a:cubicBezTo>
                      <a:pt x="370176" y="1458383"/>
                      <a:pt x="381818" y="1466850"/>
                      <a:pt x="381818" y="1466850"/>
                    </a:cubicBezTo>
                    <a:cubicBezTo>
                      <a:pt x="387110" y="1472142"/>
                      <a:pt x="394518" y="1485900"/>
                      <a:pt x="394518" y="1485900"/>
                    </a:cubicBezTo>
                    <a:cubicBezTo>
                      <a:pt x="396635" y="1493308"/>
                      <a:pt x="395576" y="1498600"/>
                      <a:pt x="394518" y="1511300"/>
                    </a:cubicBezTo>
                    <a:cubicBezTo>
                      <a:pt x="393460" y="1524000"/>
                      <a:pt x="395576" y="1552575"/>
                      <a:pt x="388168" y="1562100"/>
                    </a:cubicBezTo>
                    <a:cubicBezTo>
                      <a:pt x="380760" y="1571625"/>
                      <a:pt x="350068" y="1568450"/>
                      <a:pt x="350068" y="1568450"/>
                    </a:cubicBezTo>
                    <a:cubicBezTo>
                      <a:pt x="341601" y="1571625"/>
                      <a:pt x="339485" y="1575858"/>
                      <a:pt x="337368" y="1581150"/>
                    </a:cubicBezTo>
                    <a:cubicBezTo>
                      <a:pt x="335251" y="1586442"/>
                      <a:pt x="340543" y="1591733"/>
                      <a:pt x="337368" y="1600200"/>
                    </a:cubicBezTo>
                    <a:cubicBezTo>
                      <a:pt x="334193" y="1608667"/>
                      <a:pt x="318318" y="1631950"/>
                      <a:pt x="318318" y="1631950"/>
                    </a:cubicBezTo>
                    <a:cubicBezTo>
                      <a:pt x="319376" y="1640417"/>
                      <a:pt x="343718" y="1651000"/>
                      <a:pt x="343718" y="1651000"/>
                    </a:cubicBezTo>
                    <a:cubicBezTo>
                      <a:pt x="350068" y="1658408"/>
                      <a:pt x="356418" y="1676400"/>
                      <a:pt x="356418" y="1676400"/>
                    </a:cubicBezTo>
                    <a:cubicBezTo>
                      <a:pt x="361710" y="1681692"/>
                      <a:pt x="371235" y="1676400"/>
                      <a:pt x="375468" y="1682750"/>
                    </a:cubicBezTo>
                    <a:cubicBezTo>
                      <a:pt x="379701" y="1689100"/>
                      <a:pt x="381818" y="1714500"/>
                      <a:pt x="381818" y="1714500"/>
                    </a:cubicBezTo>
                    <a:cubicBezTo>
                      <a:pt x="382876" y="1721908"/>
                      <a:pt x="381818" y="1727200"/>
                      <a:pt x="381818" y="1727200"/>
                    </a:cubicBezTo>
                    <a:cubicBezTo>
                      <a:pt x="378643" y="1733550"/>
                      <a:pt x="362768" y="1752600"/>
                      <a:pt x="362768" y="1752600"/>
                    </a:cubicBezTo>
                    <a:cubicBezTo>
                      <a:pt x="359593" y="1758950"/>
                      <a:pt x="367001" y="1755775"/>
                      <a:pt x="362768" y="1765300"/>
                    </a:cubicBezTo>
                    <a:cubicBezTo>
                      <a:pt x="358535" y="1774825"/>
                      <a:pt x="337368" y="1809750"/>
                      <a:pt x="337368" y="1809750"/>
                    </a:cubicBezTo>
                    <a:cubicBezTo>
                      <a:pt x="336310" y="1821392"/>
                      <a:pt x="351126" y="1822450"/>
                      <a:pt x="356418" y="1835150"/>
                    </a:cubicBezTo>
                    <a:cubicBezTo>
                      <a:pt x="361710" y="1847850"/>
                      <a:pt x="363826" y="1871133"/>
                      <a:pt x="369118" y="1885950"/>
                    </a:cubicBezTo>
                    <a:cubicBezTo>
                      <a:pt x="374410" y="1900767"/>
                      <a:pt x="388168" y="1924050"/>
                      <a:pt x="388168" y="1924050"/>
                    </a:cubicBezTo>
                    <a:cubicBezTo>
                      <a:pt x="392401" y="1931458"/>
                      <a:pt x="391343" y="1924050"/>
                      <a:pt x="394518" y="1930400"/>
                    </a:cubicBezTo>
                    <a:cubicBezTo>
                      <a:pt x="397693" y="1936750"/>
                      <a:pt x="411451" y="1949450"/>
                      <a:pt x="407218" y="1962150"/>
                    </a:cubicBezTo>
                    <a:cubicBezTo>
                      <a:pt x="402985" y="1974850"/>
                      <a:pt x="379701" y="1991783"/>
                      <a:pt x="369118" y="2006600"/>
                    </a:cubicBezTo>
                    <a:cubicBezTo>
                      <a:pt x="358535" y="2021417"/>
                      <a:pt x="344776" y="2038350"/>
                      <a:pt x="343718" y="2051050"/>
                    </a:cubicBezTo>
                    <a:cubicBezTo>
                      <a:pt x="342660" y="2063750"/>
                      <a:pt x="360651" y="2071158"/>
                      <a:pt x="362768" y="2082800"/>
                    </a:cubicBezTo>
                    <a:cubicBezTo>
                      <a:pt x="364885" y="2094442"/>
                      <a:pt x="365943" y="2111375"/>
                      <a:pt x="356418" y="2120900"/>
                    </a:cubicBezTo>
                    <a:cubicBezTo>
                      <a:pt x="346893" y="2130425"/>
                      <a:pt x="307735" y="2125133"/>
                      <a:pt x="305618" y="2139950"/>
                    </a:cubicBezTo>
                    <a:cubicBezTo>
                      <a:pt x="303501" y="2154767"/>
                      <a:pt x="333135" y="2189692"/>
                      <a:pt x="343718" y="2209800"/>
                    </a:cubicBezTo>
                    <a:cubicBezTo>
                      <a:pt x="354301" y="2229908"/>
                      <a:pt x="358535" y="2256367"/>
                      <a:pt x="369118" y="2260600"/>
                    </a:cubicBezTo>
                    <a:cubicBezTo>
                      <a:pt x="379701" y="2264833"/>
                      <a:pt x="388168" y="2222500"/>
                      <a:pt x="407218" y="2235200"/>
                    </a:cubicBezTo>
                    <a:cubicBezTo>
                      <a:pt x="426268" y="2247900"/>
                      <a:pt x="466485" y="2314575"/>
                      <a:pt x="483418" y="2336800"/>
                    </a:cubicBezTo>
                    <a:cubicBezTo>
                      <a:pt x="500351" y="2359025"/>
                      <a:pt x="515168" y="2360083"/>
                      <a:pt x="508818" y="2368550"/>
                    </a:cubicBezTo>
                    <a:cubicBezTo>
                      <a:pt x="502468" y="2377017"/>
                      <a:pt x="446376" y="2374900"/>
                      <a:pt x="445318" y="2387600"/>
                    </a:cubicBezTo>
                    <a:cubicBezTo>
                      <a:pt x="444260" y="2400300"/>
                      <a:pt x="502468" y="2444750"/>
                      <a:pt x="502468" y="2444750"/>
                    </a:cubicBezTo>
                    <a:cubicBezTo>
                      <a:pt x="514110" y="2457450"/>
                      <a:pt x="513051" y="2453217"/>
                      <a:pt x="515168" y="2463800"/>
                    </a:cubicBezTo>
                    <a:cubicBezTo>
                      <a:pt x="517285" y="2474383"/>
                      <a:pt x="523635" y="2493433"/>
                      <a:pt x="515168" y="2508250"/>
                    </a:cubicBezTo>
                    <a:cubicBezTo>
                      <a:pt x="506701" y="2523067"/>
                      <a:pt x="480243" y="2550583"/>
                      <a:pt x="464368" y="2552700"/>
                    </a:cubicBezTo>
                    <a:cubicBezTo>
                      <a:pt x="448493" y="2554817"/>
                      <a:pt x="432618" y="2527300"/>
                      <a:pt x="419918" y="2520950"/>
                    </a:cubicBezTo>
                    <a:cubicBezTo>
                      <a:pt x="407218" y="2514600"/>
                      <a:pt x="404043" y="2511425"/>
                      <a:pt x="388168" y="2514600"/>
                    </a:cubicBezTo>
                    <a:cubicBezTo>
                      <a:pt x="372293" y="2517775"/>
                      <a:pt x="327843" y="2526242"/>
                      <a:pt x="324668" y="2540000"/>
                    </a:cubicBezTo>
                    <a:cubicBezTo>
                      <a:pt x="321493" y="2553758"/>
                      <a:pt x="355360" y="2571750"/>
                      <a:pt x="369118" y="2597150"/>
                    </a:cubicBezTo>
                    <a:cubicBezTo>
                      <a:pt x="382876" y="2622550"/>
                      <a:pt x="396635" y="2669117"/>
                      <a:pt x="407218" y="2692400"/>
                    </a:cubicBezTo>
                    <a:cubicBezTo>
                      <a:pt x="417801" y="2715683"/>
                      <a:pt x="422035" y="2729442"/>
                      <a:pt x="432618" y="2736850"/>
                    </a:cubicBezTo>
                    <a:cubicBezTo>
                      <a:pt x="443201" y="2744258"/>
                      <a:pt x="469660" y="2728383"/>
                      <a:pt x="470718" y="2736850"/>
                    </a:cubicBezTo>
                    <a:cubicBezTo>
                      <a:pt x="471776" y="2745317"/>
                      <a:pt x="437910" y="2771775"/>
                      <a:pt x="438968" y="2787650"/>
                    </a:cubicBezTo>
                    <a:cubicBezTo>
                      <a:pt x="440026" y="2803525"/>
                      <a:pt x="463310" y="2819400"/>
                      <a:pt x="477068" y="2832100"/>
                    </a:cubicBezTo>
                    <a:cubicBezTo>
                      <a:pt x="490826" y="2844800"/>
                      <a:pt x="506701" y="2856442"/>
                      <a:pt x="521518" y="2863850"/>
                    </a:cubicBezTo>
                    <a:cubicBezTo>
                      <a:pt x="536335" y="2871258"/>
                      <a:pt x="556443" y="2867025"/>
                      <a:pt x="565968" y="2876550"/>
                    </a:cubicBezTo>
                    <a:cubicBezTo>
                      <a:pt x="575493" y="2886075"/>
                      <a:pt x="585018" y="2904067"/>
                      <a:pt x="578668" y="2921000"/>
                    </a:cubicBezTo>
                    <a:cubicBezTo>
                      <a:pt x="572318" y="2937933"/>
                      <a:pt x="527868" y="2978150"/>
                      <a:pt x="527868" y="2978150"/>
                    </a:cubicBezTo>
                    <a:cubicBezTo>
                      <a:pt x="522576" y="2989792"/>
                      <a:pt x="546918" y="2990850"/>
                      <a:pt x="546918" y="2990850"/>
                    </a:cubicBezTo>
                    <a:cubicBezTo>
                      <a:pt x="551151" y="2996142"/>
                      <a:pt x="552210" y="3000375"/>
                      <a:pt x="553268" y="3009900"/>
                    </a:cubicBezTo>
                    <a:cubicBezTo>
                      <a:pt x="554326" y="3019425"/>
                      <a:pt x="551151" y="3033183"/>
                      <a:pt x="553268" y="3048000"/>
                    </a:cubicBezTo>
                    <a:cubicBezTo>
                      <a:pt x="555385" y="3062817"/>
                      <a:pt x="565968" y="3098800"/>
                      <a:pt x="565968" y="3098800"/>
                    </a:cubicBezTo>
                    <a:cubicBezTo>
                      <a:pt x="571260" y="3113617"/>
                      <a:pt x="585018" y="3136900"/>
                      <a:pt x="585018" y="3136900"/>
                    </a:cubicBezTo>
                    <a:cubicBezTo>
                      <a:pt x="591368" y="3145367"/>
                      <a:pt x="596660" y="3149600"/>
                      <a:pt x="604068" y="3149600"/>
                    </a:cubicBezTo>
                    <a:cubicBezTo>
                      <a:pt x="611476" y="3149600"/>
                      <a:pt x="629468" y="3136900"/>
                      <a:pt x="629468" y="3136900"/>
                    </a:cubicBezTo>
                    <a:cubicBezTo>
                      <a:pt x="635818" y="3136900"/>
                      <a:pt x="627351" y="3145367"/>
                      <a:pt x="642168" y="3149600"/>
                    </a:cubicBezTo>
                    <a:cubicBezTo>
                      <a:pt x="656985" y="3153833"/>
                      <a:pt x="703551" y="3162300"/>
                      <a:pt x="718368" y="3162300"/>
                    </a:cubicBezTo>
                    <a:cubicBezTo>
                      <a:pt x="733185" y="3162300"/>
                      <a:pt x="731068" y="3149600"/>
                      <a:pt x="731068" y="3149600"/>
                    </a:cubicBezTo>
                    <a:cubicBezTo>
                      <a:pt x="740593" y="3140075"/>
                      <a:pt x="759643" y="3113617"/>
                      <a:pt x="775518" y="3105150"/>
                    </a:cubicBezTo>
                    <a:cubicBezTo>
                      <a:pt x="791393" y="3096683"/>
                      <a:pt x="814676" y="3087158"/>
                      <a:pt x="826318" y="3098800"/>
                    </a:cubicBezTo>
                    <a:cubicBezTo>
                      <a:pt x="837960" y="3110442"/>
                      <a:pt x="841135" y="3152775"/>
                      <a:pt x="845368" y="3175000"/>
                    </a:cubicBezTo>
                    <a:cubicBezTo>
                      <a:pt x="849601" y="3197225"/>
                      <a:pt x="851718" y="3232150"/>
                      <a:pt x="851718" y="3232150"/>
                    </a:cubicBezTo>
                    <a:cubicBezTo>
                      <a:pt x="853835" y="3251200"/>
                      <a:pt x="853835" y="3273425"/>
                      <a:pt x="858068" y="3289300"/>
                    </a:cubicBezTo>
                    <a:cubicBezTo>
                      <a:pt x="862301" y="3305175"/>
                      <a:pt x="869710" y="3315758"/>
                      <a:pt x="877118" y="3327400"/>
                    </a:cubicBezTo>
                    <a:cubicBezTo>
                      <a:pt x="884526" y="3339042"/>
                      <a:pt x="902518" y="3359150"/>
                      <a:pt x="902518" y="3359150"/>
                    </a:cubicBezTo>
                    <a:cubicBezTo>
                      <a:pt x="908868" y="3367617"/>
                      <a:pt x="906751" y="3380317"/>
                      <a:pt x="915218" y="3378200"/>
                    </a:cubicBezTo>
                    <a:cubicBezTo>
                      <a:pt x="923685" y="3376083"/>
                      <a:pt x="944851" y="3336925"/>
                      <a:pt x="953318" y="3346450"/>
                    </a:cubicBezTo>
                    <a:cubicBezTo>
                      <a:pt x="961785" y="3355975"/>
                      <a:pt x="961785" y="3420533"/>
                      <a:pt x="966018" y="3435350"/>
                    </a:cubicBezTo>
                    <a:cubicBezTo>
                      <a:pt x="970251" y="3450167"/>
                      <a:pt x="971310" y="3423708"/>
                      <a:pt x="978718" y="3435350"/>
                    </a:cubicBezTo>
                    <a:cubicBezTo>
                      <a:pt x="986126" y="3446992"/>
                      <a:pt x="1006235" y="3484033"/>
                      <a:pt x="1010468" y="3505200"/>
                    </a:cubicBezTo>
                    <a:cubicBezTo>
                      <a:pt x="1014701" y="3526367"/>
                      <a:pt x="1009410" y="3542242"/>
                      <a:pt x="1004118" y="3562350"/>
                    </a:cubicBezTo>
                    <a:cubicBezTo>
                      <a:pt x="998826" y="3582458"/>
                      <a:pt x="970251" y="3604683"/>
                      <a:pt x="978718" y="3625850"/>
                    </a:cubicBezTo>
                    <a:cubicBezTo>
                      <a:pt x="987185" y="3647017"/>
                      <a:pt x="1043276" y="3667125"/>
                      <a:pt x="1054918" y="3689350"/>
                    </a:cubicBezTo>
                    <a:cubicBezTo>
                      <a:pt x="1066560" y="3711575"/>
                      <a:pt x="1049626" y="3738033"/>
                      <a:pt x="1048568" y="3759200"/>
                    </a:cubicBezTo>
                    <a:cubicBezTo>
                      <a:pt x="1047510" y="3780367"/>
                      <a:pt x="1046451" y="3798358"/>
                      <a:pt x="1048568" y="3816350"/>
                    </a:cubicBezTo>
                    <a:cubicBezTo>
                      <a:pt x="1050685" y="3834342"/>
                      <a:pt x="1057035" y="3853392"/>
                      <a:pt x="1061268" y="3867150"/>
                    </a:cubicBezTo>
                    <a:cubicBezTo>
                      <a:pt x="1065501" y="3880908"/>
                      <a:pt x="1075026" y="3885142"/>
                      <a:pt x="1073968" y="3898900"/>
                    </a:cubicBezTo>
                    <a:cubicBezTo>
                      <a:pt x="1072910" y="3912658"/>
                      <a:pt x="1066560" y="3942292"/>
                      <a:pt x="1054918" y="3949700"/>
                    </a:cubicBezTo>
                    <a:cubicBezTo>
                      <a:pt x="1043276" y="3957108"/>
                      <a:pt x="1018935" y="3949700"/>
                      <a:pt x="1004118" y="3943350"/>
                    </a:cubicBezTo>
                    <a:cubicBezTo>
                      <a:pt x="989301" y="3937000"/>
                      <a:pt x="977660" y="3920067"/>
                      <a:pt x="966018" y="3911600"/>
                    </a:cubicBezTo>
                    <a:cubicBezTo>
                      <a:pt x="954376" y="3903133"/>
                      <a:pt x="934268" y="3892550"/>
                      <a:pt x="934268" y="3892550"/>
                    </a:cubicBezTo>
                    <a:cubicBezTo>
                      <a:pt x="925801" y="3889375"/>
                      <a:pt x="922626" y="3897842"/>
                      <a:pt x="915218" y="3892550"/>
                    </a:cubicBezTo>
                    <a:cubicBezTo>
                      <a:pt x="907810" y="3887258"/>
                      <a:pt x="898814" y="3874029"/>
                      <a:pt x="889818" y="386080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</p:grp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E9A039C0-571E-4D42-8799-9614E59FD591}"/>
                </a:ext>
              </a:extLst>
            </p:cNvPr>
            <p:cNvSpPr/>
            <p:nvPr/>
          </p:nvSpPr>
          <p:spPr>
            <a:xfrm>
              <a:off x="22463546" y="11803389"/>
              <a:ext cx="1560751" cy="3878034"/>
            </a:xfrm>
            <a:custGeom>
              <a:avLst/>
              <a:gdLst>
                <a:gd name="connsiteX0" fmla="*/ 0 w 1560751"/>
                <a:gd name="connsiteY0" fmla="*/ 217659 h 3878034"/>
                <a:gd name="connsiteX1" fmla="*/ 53340 w 1560751"/>
                <a:gd name="connsiteY1" fmla="*/ 293859 h 3878034"/>
                <a:gd name="connsiteX2" fmla="*/ 91440 w 1560751"/>
                <a:gd name="connsiteY2" fmla="*/ 392919 h 3878034"/>
                <a:gd name="connsiteX3" fmla="*/ 167640 w 1560751"/>
                <a:gd name="connsiteY3" fmla="*/ 484359 h 3878034"/>
                <a:gd name="connsiteX4" fmla="*/ 205740 w 1560751"/>
                <a:gd name="connsiteY4" fmla="*/ 568179 h 3878034"/>
                <a:gd name="connsiteX5" fmla="*/ 243840 w 1560751"/>
                <a:gd name="connsiteY5" fmla="*/ 636759 h 3878034"/>
                <a:gd name="connsiteX6" fmla="*/ 266700 w 1560751"/>
                <a:gd name="connsiteY6" fmla="*/ 682479 h 3878034"/>
                <a:gd name="connsiteX7" fmla="*/ 289560 w 1560751"/>
                <a:gd name="connsiteY7" fmla="*/ 758679 h 3878034"/>
                <a:gd name="connsiteX8" fmla="*/ 281940 w 1560751"/>
                <a:gd name="connsiteY8" fmla="*/ 827259 h 3878034"/>
                <a:gd name="connsiteX9" fmla="*/ 281940 w 1560751"/>
                <a:gd name="connsiteY9" fmla="*/ 872979 h 3878034"/>
                <a:gd name="connsiteX10" fmla="*/ 304800 w 1560751"/>
                <a:gd name="connsiteY10" fmla="*/ 964419 h 3878034"/>
                <a:gd name="connsiteX11" fmla="*/ 350520 w 1560751"/>
                <a:gd name="connsiteY11" fmla="*/ 1086339 h 3878034"/>
                <a:gd name="connsiteX12" fmla="*/ 373380 w 1560751"/>
                <a:gd name="connsiteY12" fmla="*/ 1109199 h 3878034"/>
                <a:gd name="connsiteX13" fmla="*/ 388620 w 1560751"/>
                <a:gd name="connsiteY13" fmla="*/ 972039 h 3878034"/>
                <a:gd name="connsiteX14" fmla="*/ 426720 w 1560751"/>
                <a:gd name="connsiteY14" fmla="*/ 956799 h 3878034"/>
                <a:gd name="connsiteX15" fmla="*/ 480060 w 1560751"/>
                <a:gd name="connsiteY15" fmla="*/ 1032999 h 3878034"/>
                <a:gd name="connsiteX16" fmla="*/ 518160 w 1560751"/>
                <a:gd name="connsiteY16" fmla="*/ 1116819 h 3878034"/>
                <a:gd name="connsiteX17" fmla="*/ 594360 w 1560751"/>
                <a:gd name="connsiteY17" fmla="*/ 1269219 h 3878034"/>
                <a:gd name="connsiteX18" fmla="*/ 647700 w 1560751"/>
                <a:gd name="connsiteY18" fmla="*/ 1353039 h 3878034"/>
                <a:gd name="connsiteX19" fmla="*/ 685800 w 1560751"/>
                <a:gd name="connsiteY19" fmla="*/ 1421619 h 3878034"/>
                <a:gd name="connsiteX20" fmla="*/ 723900 w 1560751"/>
                <a:gd name="connsiteY20" fmla="*/ 1505439 h 3878034"/>
                <a:gd name="connsiteX21" fmla="*/ 746760 w 1560751"/>
                <a:gd name="connsiteY21" fmla="*/ 1551159 h 3878034"/>
                <a:gd name="connsiteX22" fmla="*/ 777240 w 1560751"/>
                <a:gd name="connsiteY22" fmla="*/ 1619739 h 3878034"/>
                <a:gd name="connsiteX23" fmla="*/ 792480 w 1560751"/>
                <a:gd name="connsiteY23" fmla="*/ 1688319 h 3878034"/>
                <a:gd name="connsiteX24" fmla="*/ 830580 w 1560751"/>
                <a:gd name="connsiteY24" fmla="*/ 1779759 h 3878034"/>
                <a:gd name="connsiteX25" fmla="*/ 861060 w 1560751"/>
                <a:gd name="connsiteY25" fmla="*/ 1871199 h 3878034"/>
                <a:gd name="connsiteX26" fmla="*/ 845820 w 1560751"/>
                <a:gd name="connsiteY26" fmla="*/ 1962639 h 3878034"/>
                <a:gd name="connsiteX27" fmla="*/ 822960 w 1560751"/>
                <a:gd name="connsiteY27" fmla="*/ 2054079 h 3878034"/>
                <a:gd name="connsiteX28" fmla="*/ 868680 w 1560751"/>
                <a:gd name="connsiteY28" fmla="*/ 2191239 h 3878034"/>
                <a:gd name="connsiteX29" fmla="*/ 853440 w 1560751"/>
                <a:gd name="connsiteY29" fmla="*/ 2206479 h 3878034"/>
                <a:gd name="connsiteX30" fmla="*/ 891540 w 1560751"/>
                <a:gd name="connsiteY30" fmla="*/ 2229339 h 3878034"/>
                <a:gd name="connsiteX31" fmla="*/ 906780 w 1560751"/>
                <a:gd name="connsiteY31" fmla="*/ 2343639 h 3878034"/>
                <a:gd name="connsiteX32" fmla="*/ 967740 w 1560751"/>
                <a:gd name="connsiteY32" fmla="*/ 2465559 h 3878034"/>
                <a:gd name="connsiteX33" fmla="*/ 982980 w 1560751"/>
                <a:gd name="connsiteY33" fmla="*/ 2534139 h 3878034"/>
                <a:gd name="connsiteX34" fmla="*/ 982980 w 1560751"/>
                <a:gd name="connsiteY34" fmla="*/ 2656059 h 3878034"/>
                <a:gd name="connsiteX35" fmla="*/ 929640 w 1560751"/>
                <a:gd name="connsiteY35" fmla="*/ 2785599 h 3878034"/>
                <a:gd name="connsiteX36" fmla="*/ 952500 w 1560751"/>
                <a:gd name="connsiteY36" fmla="*/ 2907519 h 3878034"/>
                <a:gd name="connsiteX37" fmla="*/ 944880 w 1560751"/>
                <a:gd name="connsiteY37" fmla="*/ 2998959 h 3878034"/>
                <a:gd name="connsiteX38" fmla="*/ 937260 w 1560751"/>
                <a:gd name="connsiteY38" fmla="*/ 3128499 h 3878034"/>
                <a:gd name="connsiteX39" fmla="*/ 868680 w 1560751"/>
                <a:gd name="connsiteY39" fmla="*/ 3212319 h 3878034"/>
                <a:gd name="connsiteX40" fmla="*/ 830580 w 1560751"/>
                <a:gd name="connsiteY40" fmla="*/ 3326619 h 3878034"/>
                <a:gd name="connsiteX41" fmla="*/ 815340 w 1560751"/>
                <a:gd name="connsiteY41" fmla="*/ 3456159 h 3878034"/>
                <a:gd name="connsiteX42" fmla="*/ 861060 w 1560751"/>
                <a:gd name="connsiteY42" fmla="*/ 3631419 h 3878034"/>
                <a:gd name="connsiteX43" fmla="*/ 853440 w 1560751"/>
                <a:gd name="connsiteY43" fmla="*/ 3821919 h 3878034"/>
                <a:gd name="connsiteX44" fmla="*/ 883920 w 1560751"/>
                <a:gd name="connsiteY44" fmla="*/ 3860019 h 3878034"/>
                <a:gd name="connsiteX45" fmla="*/ 967740 w 1560751"/>
                <a:gd name="connsiteY45" fmla="*/ 3562839 h 3878034"/>
                <a:gd name="connsiteX46" fmla="*/ 952500 w 1560751"/>
                <a:gd name="connsiteY46" fmla="*/ 3479019 h 3878034"/>
                <a:gd name="connsiteX47" fmla="*/ 1059180 w 1560751"/>
                <a:gd name="connsiteY47" fmla="*/ 3395199 h 3878034"/>
                <a:gd name="connsiteX48" fmla="*/ 1005840 w 1560751"/>
                <a:gd name="connsiteY48" fmla="*/ 3265659 h 3878034"/>
                <a:gd name="connsiteX49" fmla="*/ 1028700 w 1560751"/>
                <a:gd name="connsiteY49" fmla="*/ 3197079 h 3878034"/>
                <a:gd name="connsiteX50" fmla="*/ 1127760 w 1560751"/>
                <a:gd name="connsiteY50" fmla="*/ 3113259 h 3878034"/>
                <a:gd name="connsiteX51" fmla="*/ 1264920 w 1560751"/>
                <a:gd name="connsiteY51" fmla="*/ 2968479 h 3878034"/>
                <a:gd name="connsiteX52" fmla="*/ 1280160 w 1560751"/>
                <a:gd name="connsiteY52" fmla="*/ 2869419 h 3878034"/>
                <a:gd name="connsiteX53" fmla="*/ 1386840 w 1560751"/>
                <a:gd name="connsiteY53" fmla="*/ 2762739 h 3878034"/>
                <a:gd name="connsiteX54" fmla="*/ 1432560 w 1560751"/>
                <a:gd name="connsiteY54" fmla="*/ 2602719 h 3878034"/>
                <a:gd name="connsiteX55" fmla="*/ 1516380 w 1560751"/>
                <a:gd name="connsiteY55" fmla="*/ 2465559 h 3878034"/>
                <a:gd name="connsiteX56" fmla="*/ 1554480 w 1560751"/>
                <a:gd name="connsiteY56" fmla="*/ 2442699 h 3878034"/>
                <a:gd name="connsiteX57" fmla="*/ 1554480 w 1560751"/>
                <a:gd name="connsiteY57" fmla="*/ 2351259 h 3878034"/>
                <a:gd name="connsiteX58" fmla="*/ 1493520 w 1560751"/>
                <a:gd name="connsiteY58" fmla="*/ 2198859 h 3878034"/>
                <a:gd name="connsiteX59" fmla="*/ 1501140 w 1560751"/>
                <a:gd name="connsiteY59" fmla="*/ 2084559 h 3878034"/>
                <a:gd name="connsiteX60" fmla="*/ 1447800 w 1560751"/>
                <a:gd name="connsiteY60" fmla="*/ 2054079 h 3878034"/>
                <a:gd name="connsiteX61" fmla="*/ 1386840 w 1560751"/>
                <a:gd name="connsiteY61" fmla="*/ 1939779 h 3878034"/>
                <a:gd name="connsiteX62" fmla="*/ 1356360 w 1560751"/>
                <a:gd name="connsiteY62" fmla="*/ 1825479 h 3878034"/>
                <a:gd name="connsiteX63" fmla="*/ 1371600 w 1560751"/>
                <a:gd name="connsiteY63" fmla="*/ 1764519 h 3878034"/>
                <a:gd name="connsiteX64" fmla="*/ 1249680 w 1560751"/>
                <a:gd name="connsiteY64" fmla="*/ 1688319 h 3878034"/>
                <a:gd name="connsiteX65" fmla="*/ 1188720 w 1560751"/>
                <a:gd name="connsiteY65" fmla="*/ 1581639 h 3878034"/>
                <a:gd name="connsiteX66" fmla="*/ 1158240 w 1560751"/>
                <a:gd name="connsiteY66" fmla="*/ 1482579 h 3878034"/>
                <a:gd name="connsiteX67" fmla="*/ 1104900 w 1560751"/>
                <a:gd name="connsiteY67" fmla="*/ 1429239 h 3878034"/>
                <a:gd name="connsiteX68" fmla="*/ 1104900 w 1560751"/>
                <a:gd name="connsiteY68" fmla="*/ 1368279 h 3878034"/>
                <a:gd name="connsiteX69" fmla="*/ 1150620 w 1560751"/>
                <a:gd name="connsiteY69" fmla="*/ 1292079 h 3878034"/>
                <a:gd name="connsiteX70" fmla="*/ 1112520 w 1560751"/>
                <a:gd name="connsiteY70" fmla="*/ 1124439 h 3878034"/>
                <a:gd name="connsiteX71" fmla="*/ 1082040 w 1560751"/>
                <a:gd name="connsiteY71" fmla="*/ 926319 h 3878034"/>
                <a:gd name="connsiteX72" fmla="*/ 1028700 w 1560751"/>
                <a:gd name="connsiteY72" fmla="*/ 834879 h 3878034"/>
                <a:gd name="connsiteX73" fmla="*/ 975360 w 1560751"/>
                <a:gd name="connsiteY73" fmla="*/ 773919 h 3878034"/>
                <a:gd name="connsiteX74" fmla="*/ 922020 w 1560751"/>
                <a:gd name="connsiteY74" fmla="*/ 697719 h 3878034"/>
                <a:gd name="connsiteX75" fmla="*/ 838200 w 1560751"/>
                <a:gd name="connsiteY75" fmla="*/ 629139 h 3878034"/>
                <a:gd name="connsiteX76" fmla="*/ 716280 w 1560751"/>
                <a:gd name="connsiteY76" fmla="*/ 568179 h 3878034"/>
                <a:gd name="connsiteX77" fmla="*/ 617220 w 1560751"/>
                <a:gd name="connsiteY77" fmla="*/ 476739 h 3878034"/>
                <a:gd name="connsiteX78" fmla="*/ 548640 w 1560751"/>
                <a:gd name="connsiteY78" fmla="*/ 362439 h 3878034"/>
                <a:gd name="connsiteX79" fmla="*/ 464820 w 1560751"/>
                <a:gd name="connsiteY79" fmla="*/ 278619 h 3878034"/>
                <a:gd name="connsiteX80" fmla="*/ 411480 w 1560751"/>
                <a:gd name="connsiteY80" fmla="*/ 225279 h 3878034"/>
                <a:gd name="connsiteX81" fmla="*/ 373380 w 1560751"/>
                <a:gd name="connsiteY81" fmla="*/ 187179 h 3878034"/>
                <a:gd name="connsiteX82" fmla="*/ 312420 w 1560751"/>
                <a:gd name="connsiteY82" fmla="*/ 126219 h 3878034"/>
                <a:gd name="connsiteX83" fmla="*/ 289560 w 1560751"/>
                <a:gd name="connsiteY83" fmla="*/ 42399 h 3878034"/>
                <a:gd name="connsiteX84" fmla="*/ 243840 w 1560751"/>
                <a:gd name="connsiteY84" fmla="*/ 80499 h 3878034"/>
                <a:gd name="connsiteX85" fmla="*/ 205740 w 1560751"/>
                <a:gd name="connsiteY85" fmla="*/ 65259 h 3878034"/>
                <a:gd name="connsiteX86" fmla="*/ 167640 w 1560751"/>
                <a:gd name="connsiteY86" fmla="*/ 42399 h 3878034"/>
                <a:gd name="connsiteX87" fmla="*/ 137160 w 1560751"/>
                <a:gd name="connsiteY87" fmla="*/ 4299 h 3878034"/>
                <a:gd name="connsiteX88" fmla="*/ 106680 w 1560751"/>
                <a:gd name="connsiteY88" fmla="*/ 4299 h 3878034"/>
                <a:gd name="connsiteX89" fmla="*/ 60960 w 1560751"/>
                <a:gd name="connsiteY89" fmla="*/ 34779 h 3878034"/>
                <a:gd name="connsiteX90" fmla="*/ 68580 w 1560751"/>
                <a:gd name="connsiteY90" fmla="*/ 88119 h 3878034"/>
                <a:gd name="connsiteX91" fmla="*/ 60960 w 1560751"/>
                <a:gd name="connsiteY91" fmla="*/ 133839 h 3878034"/>
                <a:gd name="connsiteX92" fmla="*/ 53340 w 1560751"/>
                <a:gd name="connsiteY92" fmla="*/ 187179 h 3878034"/>
                <a:gd name="connsiteX93" fmla="*/ 0 w 1560751"/>
                <a:gd name="connsiteY93" fmla="*/ 217659 h 38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560751" h="3878034">
                  <a:moveTo>
                    <a:pt x="0" y="217659"/>
                  </a:moveTo>
                  <a:cubicBezTo>
                    <a:pt x="0" y="235439"/>
                    <a:pt x="38100" y="264649"/>
                    <a:pt x="53340" y="293859"/>
                  </a:cubicBezTo>
                  <a:cubicBezTo>
                    <a:pt x="68580" y="323069"/>
                    <a:pt x="72390" y="361169"/>
                    <a:pt x="91440" y="392919"/>
                  </a:cubicBezTo>
                  <a:cubicBezTo>
                    <a:pt x="110490" y="424669"/>
                    <a:pt x="148590" y="455149"/>
                    <a:pt x="167640" y="484359"/>
                  </a:cubicBezTo>
                  <a:cubicBezTo>
                    <a:pt x="186690" y="513569"/>
                    <a:pt x="193040" y="542779"/>
                    <a:pt x="205740" y="568179"/>
                  </a:cubicBezTo>
                  <a:cubicBezTo>
                    <a:pt x="218440" y="593579"/>
                    <a:pt x="233680" y="617709"/>
                    <a:pt x="243840" y="636759"/>
                  </a:cubicBezTo>
                  <a:cubicBezTo>
                    <a:pt x="254000" y="655809"/>
                    <a:pt x="259080" y="662159"/>
                    <a:pt x="266700" y="682479"/>
                  </a:cubicBezTo>
                  <a:cubicBezTo>
                    <a:pt x="274320" y="702799"/>
                    <a:pt x="287020" y="734549"/>
                    <a:pt x="289560" y="758679"/>
                  </a:cubicBezTo>
                  <a:cubicBezTo>
                    <a:pt x="292100" y="782809"/>
                    <a:pt x="283210" y="808209"/>
                    <a:pt x="281940" y="827259"/>
                  </a:cubicBezTo>
                  <a:cubicBezTo>
                    <a:pt x="280670" y="846309"/>
                    <a:pt x="278130" y="850119"/>
                    <a:pt x="281940" y="872979"/>
                  </a:cubicBezTo>
                  <a:cubicBezTo>
                    <a:pt x="285750" y="895839"/>
                    <a:pt x="293370" y="928859"/>
                    <a:pt x="304800" y="964419"/>
                  </a:cubicBezTo>
                  <a:cubicBezTo>
                    <a:pt x="316230" y="999979"/>
                    <a:pt x="339090" y="1062209"/>
                    <a:pt x="350520" y="1086339"/>
                  </a:cubicBezTo>
                  <a:cubicBezTo>
                    <a:pt x="361950" y="1110469"/>
                    <a:pt x="367030" y="1128249"/>
                    <a:pt x="373380" y="1109199"/>
                  </a:cubicBezTo>
                  <a:cubicBezTo>
                    <a:pt x="379730" y="1090149"/>
                    <a:pt x="379730" y="997439"/>
                    <a:pt x="388620" y="972039"/>
                  </a:cubicBezTo>
                  <a:cubicBezTo>
                    <a:pt x="397510" y="946639"/>
                    <a:pt x="411480" y="946639"/>
                    <a:pt x="426720" y="956799"/>
                  </a:cubicBezTo>
                  <a:cubicBezTo>
                    <a:pt x="441960" y="966959"/>
                    <a:pt x="464820" y="1006329"/>
                    <a:pt x="480060" y="1032999"/>
                  </a:cubicBezTo>
                  <a:cubicBezTo>
                    <a:pt x="495300" y="1059669"/>
                    <a:pt x="499110" y="1077449"/>
                    <a:pt x="518160" y="1116819"/>
                  </a:cubicBezTo>
                  <a:cubicBezTo>
                    <a:pt x="537210" y="1156189"/>
                    <a:pt x="572770" y="1229849"/>
                    <a:pt x="594360" y="1269219"/>
                  </a:cubicBezTo>
                  <a:cubicBezTo>
                    <a:pt x="615950" y="1308589"/>
                    <a:pt x="632460" y="1327639"/>
                    <a:pt x="647700" y="1353039"/>
                  </a:cubicBezTo>
                  <a:cubicBezTo>
                    <a:pt x="662940" y="1378439"/>
                    <a:pt x="673100" y="1396219"/>
                    <a:pt x="685800" y="1421619"/>
                  </a:cubicBezTo>
                  <a:cubicBezTo>
                    <a:pt x="698500" y="1447019"/>
                    <a:pt x="713740" y="1483849"/>
                    <a:pt x="723900" y="1505439"/>
                  </a:cubicBezTo>
                  <a:cubicBezTo>
                    <a:pt x="734060" y="1527029"/>
                    <a:pt x="737870" y="1532109"/>
                    <a:pt x="746760" y="1551159"/>
                  </a:cubicBezTo>
                  <a:cubicBezTo>
                    <a:pt x="755650" y="1570209"/>
                    <a:pt x="769620" y="1596879"/>
                    <a:pt x="777240" y="1619739"/>
                  </a:cubicBezTo>
                  <a:cubicBezTo>
                    <a:pt x="784860" y="1642599"/>
                    <a:pt x="783590" y="1661649"/>
                    <a:pt x="792480" y="1688319"/>
                  </a:cubicBezTo>
                  <a:cubicBezTo>
                    <a:pt x="801370" y="1714989"/>
                    <a:pt x="819150" y="1749279"/>
                    <a:pt x="830580" y="1779759"/>
                  </a:cubicBezTo>
                  <a:cubicBezTo>
                    <a:pt x="842010" y="1810239"/>
                    <a:pt x="858520" y="1840719"/>
                    <a:pt x="861060" y="1871199"/>
                  </a:cubicBezTo>
                  <a:cubicBezTo>
                    <a:pt x="863600" y="1901679"/>
                    <a:pt x="852170" y="1932159"/>
                    <a:pt x="845820" y="1962639"/>
                  </a:cubicBezTo>
                  <a:cubicBezTo>
                    <a:pt x="839470" y="1993119"/>
                    <a:pt x="819150" y="2015979"/>
                    <a:pt x="822960" y="2054079"/>
                  </a:cubicBezTo>
                  <a:cubicBezTo>
                    <a:pt x="826770" y="2092179"/>
                    <a:pt x="868680" y="2191239"/>
                    <a:pt x="868680" y="2191239"/>
                  </a:cubicBezTo>
                  <a:cubicBezTo>
                    <a:pt x="873760" y="2216639"/>
                    <a:pt x="849630" y="2200129"/>
                    <a:pt x="853440" y="2206479"/>
                  </a:cubicBezTo>
                  <a:cubicBezTo>
                    <a:pt x="857250" y="2212829"/>
                    <a:pt x="882650" y="2206479"/>
                    <a:pt x="891540" y="2229339"/>
                  </a:cubicBezTo>
                  <a:cubicBezTo>
                    <a:pt x="900430" y="2252199"/>
                    <a:pt x="894080" y="2304269"/>
                    <a:pt x="906780" y="2343639"/>
                  </a:cubicBezTo>
                  <a:cubicBezTo>
                    <a:pt x="919480" y="2383009"/>
                    <a:pt x="955040" y="2433809"/>
                    <a:pt x="967740" y="2465559"/>
                  </a:cubicBezTo>
                  <a:cubicBezTo>
                    <a:pt x="980440" y="2497309"/>
                    <a:pt x="980440" y="2502389"/>
                    <a:pt x="982980" y="2534139"/>
                  </a:cubicBezTo>
                  <a:cubicBezTo>
                    <a:pt x="985520" y="2565889"/>
                    <a:pt x="991870" y="2614149"/>
                    <a:pt x="982980" y="2656059"/>
                  </a:cubicBezTo>
                  <a:cubicBezTo>
                    <a:pt x="974090" y="2697969"/>
                    <a:pt x="934720" y="2743689"/>
                    <a:pt x="929640" y="2785599"/>
                  </a:cubicBezTo>
                  <a:cubicBezTo>
                    <a:pt x="924560" y="2827509"/>
                    <a:pt x="949960" y="2871959"/>
                    <a:pt x="952500" y="2907519"/>
                  </a:cubicBezTo>
                  <a:cubicBezTo>
                    <a:pt x="955040" y="2943079"/>
                    <a:pt x="947420" y="2962129"/>
                    <a:pt x="944880" y="2998959"/>
                  </a:cubicBezTo>
                  <a:cubicBezTo>
                    <a:pt x="942340" y="3035789"/>
                    <a:pt x="949960" y="3092939"/>
                    <a:pt x="937260" y="3128499"/>
                  </a:cubicBezTo>
                  <a:cubicBezTo>
                    <a:pt x="924560" y="3164059"/>
                    <a:pt x="886460" y="3179299"/>
                    <a:pt x="868680" y="3212319"/>
                  </a:cubicBezTo>
                  <a:cubicBezTo>
                    <a:pt x="850900" y="3245339"/>
                    <a:pt x="839470" y="3285979"/>
                    <a:pt x="830580" y="3326619"/>
                  </a:cubicBezTo>
                  <a:cubicBezTo>
                    <a:pt x="821690" y="3367259"/>
                    <a:pt x="810260" y="3405359"/>
                    <a:pt x="815340" y="3456159"/>
                  </a:cubicBezTo>
                  <a:cubicBezTo>
                    <a:pt x="820420" y="3506959"/>
                    <a:pt x="854710" y="3570459"/>
                    <a:pt x="861060" y="3631419"/>
                  </a:cubicBezTo>
                  <a:cubicBezTo>
                    <a:pt x="867410" y="3692379"/>
                    <a:pt x="849630" y="3783819"/>
                    <a:pt x="853440" y="3821919"/>
                  </a:cubicBezTo>
                  <a:cubicBezTo>
                    <a:pt x="857250" y="3860019"/>
                    <a:pt x="864870" y="3903199"/>
                    <a:pt x="883920" y="3860019"/>
                  </a:cubicBezTo>
                  <a:cubicBezTo>
                    <a:pt x="902970" y="3816839"/>
                    <a:pt x="956310" y="3626339"/>
                    <a:pt x="967740" y="3562839"/>
                  </a:cubicBezTo>
                  <a:cubicBezTo>
                    <a:pt x="979170" y="3499339"/>
                    <a:pt x="937260" y="3506959"/>
                    <a:pt x="952500" y="3479019"/>
                  </a:cubicBezTo>
                  <a:cubicBezTo>
                    <a:pt x="967740" y="3451079"/>
                    <a:pt x="1050290" y="3430759"/>
                    <a:pt x="1059180" y="3395199"/>
                  </a:cubicBezTo>
                  <a:cubicBezTo>
                    <a:pt x="1068070" y="3359639"/>
                    <a:pt x="1010920" y="3298679"/>
                    <a:pt x="1005840" y="3265659"/>
                  </a:cubicBezTo>
                  <a:cubicBezTo>
                    <a:pt x="1000760" y="3232639"/>
                    <a:pt x="1008380" y="3222479"/>
                    <a:pt x="1028700" y="3197079"/>
                  </a:cubicBezTo>
                  <a:cubicBezTo>
                    <a:pt x="1049020" y="3171679"/>
                    <a:pt x="1088390" y="3151359"/>
                    <a:pt x="1127760" y="3113259"/>
                  </a:cubicBezTo>
                  <a:cubicBezTo>
                    <a:pt x="1167130" y="3075159"/>
                    <a:pt x="1239520" y="3009119"/>
                    <a:pt x="1264920" y="2968479"/>
                  </a:cubicBezTo>
                  <a:cubicBezTo>
                    <a:pt x="1290320" y="2927839"/>
                    <a:pt x="1259840" y="2903709"/>
                    <a:pt x="1280160" y="2869419"/>
                  </a:cubicBezTo>
                  <a:cubicBezTo>
                    <a:pt x="1300480" y="2835129"/>
                    <a:pt x="1361440" y="2807189"/>
                    <a:pt x="1386840" y="2762739"/>
                  </a:cubicBezTo>
                  <a:cubicBezTo>
                    <a:pt x="1412240" y="2718289"/>
                    <a:pt x="1410970" y="2652249"/>
                    <a:pt x="1432560" y="2602719"/>
                  </a:cubicBezTo>
                  <a:cubicBezTo>
                    <a:pt x="1454150" y="2553189"/>
                    <a:pt x="1496060" y="2492229"/>
                    <a:pt x="1516380" y="2465559"/>
                  </a:cubicBezTo>
                  <a:cubicBezTo>
                    <a:pt x="1536700" y="2438889"/>
                    <a:pt x="1548130" y="2461749"/>
                    <a:pt x="1554480" y="2442699"/>
                  </a:cubicBezTo>
                  <a:cubicBezTo>
                    <a:pt x="1560830" y="2423649"/>
                    <a:pt x="1564640" y="2391899"/>
                    <a:pt x="1554480" y="2351259"/>
                  </a:cubicBezTo>
                  <a:cubicBezTo>
                    <a:pt x="1544320" y="2310619"/>
                    <a:pt x="1502410" y="2243309"/>
                    <a:pt x="1493520" y="2198859"/>
                  </a:cubicBezTo>
                  <a:cubicBezTo>
                    <a:pt x="1484630" y="2154409"/>
                    <a:pt x="1508760" y="2108689"/>
                    <a:pt x="1501140" y="2084559"/>
                  </a:cubicBezTo>
                  <a:cubicBezTo>
                    <a:pt x="1493520" y="2060429"/>
                    <a:pt x="1466850" y="2078209"/>
                    <a:pt x="1447800" y="2054079"/>
                  </a:cubicBezTo>
                  <a:cubicBezTo>
                    <a:pt x="1428750" y="2029949"/>
                    <a:pt x="1402080" y="1977879"/>
                    <a:pt x="1386840" y="1939779"/>
                  </a:cubicBezTo>
                  <a:cubicBezTo>
                    <a:pt x="1371600" y="1901679"/>
                    <a:pt x="1358900" y="1854689"/>
                    <a:pt x="1356360" y="1825479"/>
                  </a:cubicBezTo>
                  <a:cubicBezTo>
                    <a:pt x="1353820" y="1796269"/>
                    <a:pt x="1389380" y="1787379"/>
                    <a:pt x="1371600" y="1764519"/>
                  </a:cubicBezTo>
                  <a:cubicBezTo>
                    <a:pt x="1353820" y="1741659"/>
                    <a:pt x="1280160" y="1718799"/>
                    <a:pt x="1249680" y="1688319"/>
                  </a:cubicBezTo>
                  <a:cubicBezTo>
                    <a:pt x="1219200" y="1657839"/>
                    <a:pt x="1203960" y="1615929"/>
                    <a:pt x="1188720" y="1581639"/>
                  </a:cubicBezTo>
                  <a:cubicBezTo>
                    <a:pt x="1173480" y="1547349"/>
                    <a:pt x="1172210" y="1507979"/>
                    <a:pt x="1158240" y="1482579"/>
                  </a:cubicBezTo>
                  <a:cubicBezTo>
                    <a:pt x="1144270" y="1457179"/>
                    <a:pt x="1113790" y="1448289"/>
                    <a:pt x="1104900" y="1429239"/>
                  </a:cubicBezTo>
                  <a:cubicBezTo>
                    <a:pt x="1096010" y="1410189"/>
                    <a:pt x="1097280" y="1391139"/>
                    <a:pt x="1104900" y="1368279"/>
                  </a:cubicBezTo>
                  <a:cubicBezTo>
                    <a:pt x="1112520" y="1345419"/>
                    <a:pt x="1149350" y="1332719"/>
                    <a:pt x="1150620" y="1292079"/>
                  </a:cubicBezTo>
                  <a:cubicBezTo>
                    <a:pt x="1151890" y="1251439"/>
                    <a:pt x="1123950" y="1185399"/>
                    <a:pt x="1112520" y="1124439"/>
                  </a:cubicBezTo>
                  <a:cubicBezTo>
                    <a:pt x="1101090" y="1063479"/>
                    <a:pt x="1096010" y="974579"/>
                    <a:pt x="1082040" y="926319"/>
                  </a:cubicBezTo>
                  <a:cubicBezTo>
                    <a:pt x="1068070" y="878059"/>
                    <a:pt x="1046480" y="860279"/>
                    <a:pt x="1028700" y="834879"/>
                  </a:cubicBezTo>
                  <a:cubicBezTo>
                    <a:pt x="1010920" y="809479"/>
                    <a:pt x="993140" y="796779"/>
                    <a:pt x="975360" y="773919"/>
                  </a:cubicBezTo>
                  <a:cubicBezTo>
                    <a:pt x="957580" y="751059"/>
                    <a:pt x="944880" y="721849"/>
                    <a:pt x="922020" y="697719"/>
                  </a:cubicBezTo>
                  <a:cubicBezTo>
                    <a:pt x="899160" y="673589"/>
                    <a:pt x="872490" y="650729"/>
                    <a:pt x="838200" y="629139"/>
                  </a:cubicBezTo>
                  <a:cubicBezTo>
                    <a:pt x="803910" y="607549"/>
                    <a:pt x="753110" y="593579"/>
                    <a:pt x="716280" y="568179"/>
                  </a:cubicBezTo>
                  <a:cubicBezTo>
                    <a:pt x="679450" y="542779"/>
                    <a:pt x="645160" y="511029"/>
                    <a:pt x="617220" y="476739"/>
                  </a:cubicBezTo>
                  <a:cubicBezTo>
                    <a:pt x="589280" y="442449"/>
                    <a:pt x="574040" y="395459"/>
                    <a:pt x="548640" y="362439"/>
                  </a:cubicBezTo>
                  <a:cubicBezTo>
                    <a:pt x="523240" y="329419"/>
                    <a:pt x="464820" y="278619"/>
                    <a:pt x="464820" y="278619"/>
                  </a:cubicBezTo>
                  <a:lnTo>
                    <a:pt x="411480" y="225279"/>
                  </a:lnTo>
                  <a:lnTo>
                    <a:pt x="373380" y="187179"/>
                  </a:lnTo>
                  <a:cubicBezTo>
                    <a:pt x="356870" y="170669"/>
                    <a:pt x="326390" y="150349"/>
                    <a:pt x="312420" y="126219"/>
                  </a:cubicBezTo>
                  <a:cubicBezTo>
                    <a:pt x="298450" y="102089"/>
                    <a:pt x="300990" y="50019"/>
                    <a:pt x="289560" y="42399"/>
                  </a:cubicBezTo>
                  <a:cubicBezTo>
                    <a:pt x="278130" y="34779"/>
                    <a:pt x="257810" y="76689"/>
                    <a:pt x="243840" y="80499"/>
                  </a:cubicBezTo>
                  <a:cubicBezTo>
                    <a:pt x="229870" y="84309"/>
                    <a:pt x="218440" y="71609"/>
                    <a:pt x="205740" y="65259"/>
                  </a:cubicBezTo>
                  <a:cubicBezTo>
                    <a:pt x="193040" y="58909"/>
                    <a:pt x="179070" y="52559"/>
                    <a:pt x="167640" y="42399"/>
                  </a:cubicBezTo>
                  <a:cubicBezTo>
                    <a:pt x="156210" y="32239"/>
                    <a:pt x="137160" y="4299"/>
                    <a:pt x="137160" y="4299"/>
                  </a:cubicBezTo>
                  <a:cubicBezTo>
                    <a:pt x="127000" y="-2051"/>
                    <a:pt x="119380" y="-781"/>
                    <a:pt x="106680" y="4299"/>
                  </a:cubicBezTo>
                  <a:cubicBezTo>
                    <a:pt x="93980" y="9379"/>
                    <a:pt x="67310" y="20809"/>
                    <a:pt x="60960" y="34779"/>
                  </a:cubicBezTo>
                  <a:cubicBezTo>
                    <a:pt x="54610" y="48749"/>
                    <a:pt x="68580" y="71609"/>
                    <a:pt x="68580" y="88119"/>
                  </a:cubicBezTo>
                  <a:cubicBezTo>
                    <a:pt x="68580" y="104629"/>
                    <a:pt x="63500" y="117329"/>
                    <a:pt x="60960" y="133839"/>
                  </a:cubicBezTo>
                  <a:cubicBezTo>
                    <a:pt x="58420" y="150349"/>
                    <a:pt x="53340" y="187179"/>
                    <a:pt x="53340" y="187179"/>
                  </a:cubicBezTo>
                  <a:cubicBezTo>
                    <a:pt x="49530" y="201149"/>
                    <a:pt x="0" y="199879"/>
                    <a:pt x="0" y="217659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1AD485C-1F97-46CB-917E-B258900263A9}"/>
              </a:ext>
            </a:extLst>
          </p:cNvPr>
          <p:cNvGrpSpPr/>
          <p:nvPr/>
        </p:nvGrpSpPr>
        <p:grpSpPr>
          <a:xfrm>
            <a:off x="6631670" y="1094827"/>
            <a:ext cx="2220059" cy="4921803"/>
            <a:chOff x="25453923" y="848473"/>
            <a:chExt cx="7793663" cy="17278314"/>
          </a:xfrm>
        </p:grpSpPr>
        <p:pic>
          <p:nvPicPr>
            <p:cNvPr id="85" name="図 84">
              <a:extLst>
                <a:ext uri="{FF2B5EF4-FFF2-40B4-BE49-F238E27FC236}">
                  <a16:creationId xmlns:a16="http://schemas.microsoft.com/office/drawing/2014/main" id="{B002A396-FFAB-48D7-A12F-3B6D05AB3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453923" y="848473"/>
              <a:ext cx="7793663" cy="17278314"/>
            </a:xfrm>
            <a:prstGeom prst="rect">
              <a:avLst/>
            </a:prstGeom>
          </p:spPr>
        </p:pic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F63322B2-DE39-4832-BF34-07A91D4077AB}"/>
                </a:ext>
              </a:extLst>
            </p:cNvPr>
            <p:cNvGrpSpPr/>
            <p:nvPr/>
          </p:nvGrpSpPr>
          <p:grpSpPr>
            <a:xfrm>
              <a:off x="27158598" y="2629648"/>
              <a:ext cx="4986322" cy="12981197"/>
              <a:chOff x="27158598" y="2629648"/>
              <a:chExt cx="4986322" cy="12981197"/>
            </a:xfrm>
          </p:grpSpPr>
          <p:grpSp>
            <p:nvGrpSpPr>
              <p:cNvPr id="87" name="グループ化 86">
                <a:extLst>
                  <a:ext uri="{FF2B5EF4-FFF2-40B4-BE49-F238E27FC236}">
                    <a16:creationId xmlns:a16="http://schemas.microsoft.com/office/drawing/2014/main" id="{88F38679-A5D9-4149-A7D1-7BAD0F1909AA}"/>
                  </a:ext>
                </a:extLst>
              </p:cNvPr>
              <p:cNvGrpSpPr/>
              <p:nvPr/>
            </p:nvGrpSpPr>
            <p:grpSpPr>
              <a:xfrm>
                <a:off x="27158598" y="2629648"/>
                <a:ext cx="2760844" cy="8767383"/>
                <a:chOff x="15673287" y="2198794"/>
                <a:chExt cx="2760844" cy="8767383"/>
              </a:xfrm>
            </p:grpSpPr>
            <p:sp>
              <p:nvSpPr>
                <p:cNvPr id="93" name="フリーフォーム: 図形 92">
                  <a:extLst>
                    <a:ext uri="{FF2B5EF4-FFF2-40B4-BE49-F238E27FC236}">
                      <a16:creationId xmlns:a16="http://schemas.microsoft.com/office/drawing/2014/main" id="{F380D9CA-90DE-4637-86E6-E9C92538CC7B}"/>
                    </a:ext>
                  </a:extLst>
                </p:cNvPr>
                <p:cNvSpPr/>
                <p:nvPr/>
              </p:nvSpPr>
              <p:spPr>
                <a:xfrm>
                  <a:off x="16771620" y="2198794"/>
                  <a:ext cx="899160" cy="308919"/>
                </a:xfrm>
                <a:custGeom>
                  <a:avLst/>
                  <a:gdLst>
                    <a:gd name="connsiteX0" fmla="*/ 899160 w 899160"/>
                    <a:gd name="connsiteY0" fmla="*/ 178646 h 308919"/>
                    <a:gd name="connsiteX1" fmla="*/ 845820 w 899160"/>
                    <a:gd name="connsiteY1" fmla="*/ 117686 h 308919"/>
                    <a:gd name="connsiteX2" fmla="*/ 792480 w 899160"/>
                    <a:gd name="connsiteY2" fmla="*/ 117686 h 308919"/>
                    <a:gd name="connsiteX3" fmla="*/ 739140 w 899160"/>
                    <a:gd name="connsiteY3" fmla="*/ 94826 h 308919"/>
                    <a:gd name="connsiteX4" fmla="*/ 716280 w 899160"/>
                    <a:gd name="connsiteY4" fmla="*/ 49106 h 308919"/>
                    <a:gd name="connsiteX5" fmla="*/ 678180 w 899160"/>
                    <a:gd name="connsiteY5" fmla="*/ 3386 h 308919"/>
                    <a:gd name="connsiteX6" fmla="*/ 640080 w 899160"/>
                    <a:gd name="connsiteY6" fmla="*/ 3386 h 308919"/>
                    <a:gd name="connsiteX7" fmla="*/ 617220 w 899160"/>
                    <a:gd name="connsiteY7" fmla="*/ 3386 h 308919"/>
                    <a:gd name="connsiteX8" fmla="*/ 556260 w 899160"/>
                    <a:gd name="connsiteY8" fmla="*/ 18626 h 308919"/>
                    <a:gd name="connsiteX9" fmla="*/ 548640 w 899160"/>
                    <a:gd name="connsiteY9" fmla="*/ 26246 h 308919"/>
                    <a:gd name="connsiteX10" fmla="*/ 518160 w 899160"/>
                    <a:gd name="connsiteY10" fmla="*/ 41486 h 308919"/>
                    <a:gd name="connsiteX11" fmla="*/ 480060 w 899160"/>
                    <a:gd name="connsiteY11" fmla="*/ 41486 h 308919"/>
                    <a:gd name="connsiteX12" fmla="*/ 251460 w 899160"/>
                    <a:gd name="connsiteY12" fmla="*/ 117686 h 308919"/>
                    <a:gd name="connsiteX13" fmla="*/ 190500 w 899160"/>
                    <a:gd name="connsiteY13" fmla="*/ 171026 h 308919"/>
                    <a:gd name="connsiteX14" fmla="*/ 160020 w 899160"/>
                    <a:gd name="connsiteY14" fmla="*/ 171026 h 308919"/>
                    <a:gd name="connsiteX15" fmla="*/ 144780 w 899160"/>
                    <a:gd name="connsiteY15" fmla="*/ 231986 h 308919"/>
                    <a:gd name="connsiteX16" fmla="*/ 121920 w 899160"/>
                    <a:gd name="connsiteY16" fmla="*/ 262466 h 308919"/>
                    <a:gd name="connsiteX17" fmla="*/ 99060 w 899160"/>
                    <a:gd name="connsiteY17" fmla="*/ 285326 h 308919"/>
                    <a:gd name="connsiteX18" fmla="*/ 83820 w 899160"/>
                    <a:gd name="connsiteY18" fmla="*/ 300566 h 308919"/>
                    <a:gd name="connsiteX19" fmla="*/ 22860 w 899160"/>
                    <a:gd name="connsiteY19" fmla="*/ 308186 h 308919"/>
                    <a:gd name="connsiteX20" fmla="*/ 0 w 899160"/>
                    <a:gd name="connsiteY20" fmla="*/ 308186 h 308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99160" h="308919">
                      <a:moveTo>
                        <a:pt x="899160" y="178646"/>
                      </a:moveTo>
                      <a:cubicBezTo>
                        <a:pt x="881380" y="153246"/>
                        <a:pt x="863600" y="127846"/>
                        <a:pt x="845820" y="117686"/>
                      </a:cubicBezTo>
                      <a:cubicBezTo>
                        <a:pt x="828040" y="107526"/>
                        <a:pt x="810260" y="121496"/>
                        <a:pt x="792480" y="117686"/>
                      </a:cubicBezTo>
                      <a:cubicBezTo>
                        <a:pt x="774700" y="113876"/>
                        <a:pt x="751840" y="106256"/>
                        <a:pt x="739140" y="94826"/>
                      </a:cubicBezTo>
                      <a:cubicBezTo>
                        <a:pt x="726440" y="83396"/>
                        <a:pt x="726440" y="64346"/>
                        <a:pt x="716280" y="49106"/>
                      </a:cubicBezTo>
                      <a:cubicBezTo>
                        <a:pt x="706120" y="33866"/>
                        <a:pt x="690880" y="11006"/>
                        <a:pt x="678180" y="3386"/>
                      </a:cubicBezTo>
                      <a:cubicBezTo>
                        <a:pt x="665480" y="-4234"/>
                        <a:pt x="640080" y="3386"/>
                        <a:pt x="640080" y="3386"/>
                      </a:cubicBezTo>
                      <a:cubicBezTo>
                        <a:pt x="629920" y="3386"/>
                        <a:pt x="631190" y="846"/>
                        <a:pt x="617220" y="3386"/>
                      </a:cubicBezTo>
                      <a:cubicBezTo>
                        <a:pt x="603250" y="5926"/>
                        <a:pt x="556260" y="18626"/>
                        <a:pt x="556260" y="18626"/>
                      </a:cubicBezTo>
                      <a:cubicBezTo>
                        <a:pt x="544830" y="22436"/>
                        <a:pt x="548640" y="26246"/>
                        <a:pt x="548640" y="26246"/>
                      </a:cubicBezTo>
                      <a:cubicBezTo>
                        <a:pt x="542290" y="30056"/>
                        <a:pt x="518160" y="41486"/>
                        <a:pt x="518160" y="41486"/>
                      </a:cubicBezTo>
                      <a:cubicBezTo>
                        <a:pt x="506730" y="44026"/>
                        <a:pt x="524510" y="28786"/>
                        <a:pt x="480060" y="41486"/>
                      </a:cubicBezTo>
                      <a:cubicBezTo>
                        <a:pt x="435610" y="54186"/>
                        <a:pt x="299720" y="96096"/>
                        <a:pt x="251460" y="117686"/>
                      </a:cubicBezTo>
                      <a:cubicBezTo>
                        <a:pt x="203200" y="139276"/>
                        <a:pt x="190500" y="171026"/>
                        <a:pt x="190500" y="171026"/>
                      </a:cubicBezTo>
                      <a:cubicBezTo>
                        <a:pt x="175260" y="179916"/>
                        <a:pt x="167640" y="160866"/>
                        <a:pt x="160020" y="171026"/>
                      </a:cubicBezTo>
                      <a:cubicBezTo>
                        <a:pt x="152400" y="181186"/>
                        <a:pt x="144780" y="231986"/>
                        <a:pt x="144780" y="231986"/>
                      </a:cubicBezTo>
                      <a:cubicBezTo>
                        <a:pt x="138430" y="247226"/>
                        <a:pt x="121920" y="262466"/>
                        <a:pt x="121920" y="262466"/>
                      </a:cubicBezTo>
                      <a:cubicBezTo>
                        <a:pt x="114300" y="271356"/>
                        <a:pt x="99060" y="285326"/>
                        <a:pt x="99060" y="285326"/>
                      </a:cubicBezTo>
                      <a:cubicBezTo>
                        <a:pt x="92710" y="291676"/>
                        <a:pt x="96520" y="296756"/>
                        <a:pt x="83820" y="300566"/>
                      </a:cubicBezTo>
                      <a:cubicBezTo>
                        <a:pt x="71120" y="304376"/>
                        <a:pt x="22860" y="308186"/>
                        <a:pt x="22860" y="308186"/>
                      </a:cubicBezTo>
                      <a:cubicBezTo>
                        <a:pt x="8890" y="309456"/>
                        <a:pt x="4445" y="308821"/>
                        <a:pt x="0" y="308186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94" name="フリーフォーム: 図形 93">
                  <a:extLst>
                    <a:ext uri="{FF2B5EF4-FFF2-40B4-BE49-F238E27FC236}">
                      <a16:creationId xmlns:a16="http://schemas.microsoft.com/office/drawing/2014/main" id="{734CBABF-62BA-447A-A004-68F91C14B82A}"/>
                    </a:ext>
                  </a:extLst>
                </p:cNvPr>
                <p:cNvSpPr/>
                <p:nvPr/>
              </p:nvSpPr>
              <p:spPr>
                <a:xfrm>
                  <a:off x="16286802" y="2500313"/>
                  <a:ext cx="481961" cy="800100"/>
                </a:xfrm>
                <a:custGeom>
                  <a:avLst/>
                  <a:gdLst>
                    <a:gd name="connsiteX0" fmla="*/ 481961 w 481961"/>
                    <a:gd name="connsiteY0" fmla="*/ 0 h 800100"/>
                    <a:gd name="connsiteX1" fmla="*/ 462911 w 481961"/>
                    <a:gd name="connsiteY1" fmla="*/ 57150 h 800100"/>
                    <a:gd name="connsiteX2" fmla="*/ 453386 w 481961"/>
                    <a:gd name="connsiteY2" fmla="*/ 114300 h 800100"/>
                    <a:gd name="connsiteX3" fmla="*/ 439098 w 481961"/>
                    <a:gd name="connsiteY3" fmla="*/ 142875 h 800100"/>
                    <a:gd name="connsiteX4" fmla="*/ 400998 w 481961"/>
                    <a:gd name="connsiteY4" fmla="*/ 133350 h 800100"/>
                    <a:gd name="connsiteX5" fmla="*/ 386711 w 481961"/>
                    <a:gd name="connsiteY5" fmla="*/ 147637 h 800100"/>
                    <a:gd name="connsiteX6" fmla="*/ 381948 w 481961"/>
                    <a:gd name="connsiteY6" fmla="*/ 176212 h 800100"/>
                    <a:gd name="connsiteX7" fmla="*/ 353373 w 481961"/>
                    <a:gd name="connsiteY7" fmla="*/ 176212 h 800100"/>
                    <a:gd name="connsiteX8" fmla="*/ 324798 w 481961"/>
                    <a:gd name="connsiteY8" fmla="*/ 161925 h 800100"/>
                    <a:gd name="connsiteX9" fmla="*/ 315273 w 481961"/>
                    <a:gd name="connsiteY9" fmla="*/ 200025 h 800100"/>
                    <a:gd name="connsiteX10" fmla="*/ 281936 w 481961"/>
                    <a:gd name="connsiteY10" fmla="*/ 233362 h 800100"/>
                    <a:gd name="connsiteX11" fmla="*/ 253361 w 481961"/>
                    <a:gd name="connsiteY11" fmla="*/ 266700 h 800100"/>
                    <a:gd name="connsiteX12" fmla="*/ 162873 w 481961"/>
                    <a:gd name="connsiteY12" fmla="*/ 338137 h 800100"/>
                    <a:gd name="connsiteX13" fmla="*/ 139061 w 481961"/>
                    <a:gd name="connsiteY13" fmla="*/ 333375 h 800100"/>
                    <a:gd name="connsiteX14" fmla="*/ 96198 w 481961"/>
                    <a:gd name="connsiteY14" fmla="*/ 347662 h 800100"/>
                    <a:gd name="connsiteX15" fmla="*/ 58098 w 481961"/>
                    <a:gd name="connsiteY15" fmla="*/ 347662 h 800100"/>
                    <a:gd name="connsiteX16" fmla="*/ 34286 w 481961"/>
                    <a:gd name="connsiteY16" fmla="*/ 376237 h 800100"/>
                    <a:gd name="connsiteX17" fmla="*/ 24761 w 481961"/>
                    <a:gd name="connsiteY17" fmla="*/ 404812 h 800100"/>
                    <a:gd name="connsiteX18" fmla="*/ 10473 w 481961"/>
                    <a:gd name="connsiteY18" fmla="*/ 438150 h 800100"/>
                    <a:gd name="connsiteX19" fmla="*/ 948 w 481961"/>
                    <a:gd name="connsiteY19" fmla="*/ 457200 h 800100"/>
                    <a:gd name="connsiteX20" fmla="*/ 34286 w 481961"/>
                    <a:gd name="connsiteY20" fmla="*/ 514350 h 800100"/>
                    <a:gd name="connsiteX21" fmla="*/ 53336 w 481961"/>
                    <a:gd name="connsiteY21" fmla="*/ 581025 h 800100"/>
                    <a:gd name="connsiteX22" fmla="*/ 39048 w 481961"/>
                    <a:gd name="connsiteY22" fmla="*/ 695325 h 800100"/>
                    <a:gd name="connsiteX23" fmla="*/ 67623 w 481961"/>
                    <a:gd name="connsiteY23" fmla="*/ 752475 h 800100"/>
                    <a:gd name="connsiteX24" fmla="*/ 91436 w 481961"/>
                    <a:gd name="connsiteY24" fmla="*/ 800100 h 80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81961" h="800100">
                      <a:moveTo>
                        <a:pt x="481961" y="0"/>
                      </a:moveTo>
                      <a:cubicBezTo>
                        <a:pt x="474817" y="19050"/>
                        <a:pt x="467673" y="38100"/>
                        <a:pt x="462911" y="57150"/>
                      </a:cubicBezTo>
                      <a:cubicBezTo>
                        <a:pt x="458149" y="76200"/>
                        <a:pt x="457355" y="100013"/>
                        <a:pt x="453386" y="114300"/>
                      </a:cubicBezTo>
                      <a:cubicBezTo>
                        <a:pt x="449417" y="128587"/>
                        <a:pt x="447829" y="139700"/>
                        <a:pt x="439098" y="142875"/>
                      </a:cubicBezTo>
                      <a:cubicBezTo>
                        <a:pt x="430367" y="146050"/>
                        <a:pt x="400998" y="133350"/>
                        <a:pt x="400998" y="133350"/>
                      </a:cubicBezTo>
                      <a:cubicBezTo>
                        <a:pt x="392267" y="134144"/>
                        <a:pt x="389886" y="140493"/>
                        <a:pt x="386711" y="147637"/>
                      </a:cubicBezTo>
                      <a:cubicBezTo>
                        <a:pt x="383536" y="154781"/>
                        <a:pt x="387504" y="171450"/>
                        <a:pt x="381948" y="176212"/>
                      </a:cubicBezTo>
                      <a:cubicBezTo>
                        <a:pt x="376392" y="180975"/>
                        <a:pt x="362898" y="178593"/>
                        <a:pt x="353373" y="176212"/>
                      </a:cubicBezTo>
                      <a:cubicBezTo>
                        <a:pt x="343848" y="173831"/>
                        <a:pt x="331148" y="157956"/>
                        <a:pt x="324798" y="161925"/>
                      </a:cubicBezTo>
                      <a:cubicBezTo>
                        <a:pt x="318448" y="165894"/>
                        <a:pt x="322417" y="188119"/>
                        <a:pt x="315273" y="200025"/>
                      </a:cubicBezTo>
                      <a:cubicBezTo>
                        <a:pt x="308129" y="211931"/>
                        <a:pt x="292255" y="222249"/>
                        <a:pt x="281936" y="233362"/>
                      </a:cubicBezTo>
                      <a:cubicBezTo>
                        <a:pt x="271617" y="244475"/>
                        <a:pt x="273205" y="249238"/>
                        <a:pt x="253361" y="266700"/>
                      </a:cubicBezTo>
                      <a:cubicBezTo>
                        <a:pt x="233517" y="284162"/>
                        <a:pt x="162873" y="338137"/>
                        <a:pt x="162873" y="338137"/>
                      </a:cubicBezTo>
                      <a:cubicBezTo>
                        <a:pt x="143823" y="349249"/>
                        <a:pt x="150173" y="331788"/>
                        <a:pt x="139061" y="333375"/>
                      </a:cubicBezTo>
                      <a:cubicBezTo>
                        <a:pt x="127949" y="334962"/>
                        <a:pt x="109692" y="345281"/>
                        <a:pt x="96198" y="347662"/>
                      </a:cubicBezTo>
                      <a:cubicBezTo>
                        <a:pt x="82704" y="350043"/>
                        <a:pt x="68417" y="342900"/>
                        <a:pt x="58098" y="347662"/>
                      </a:cubicBezTo>
                      <a:cubicBezTo>
                        <a:pt x="47779" y="352424"/>
                        <a:pt x="39842" y="366712"/>
                        <a:pt x="34286" y="376237"/>
                      </a:cubicBezTo>
                      <a:cubicBezTo>
                        <a:pt x="28730" y="385762"/>
                        <a:pt x="28730" y="394493"/>
                        <a:pt x="24761" y="404812"/>
                      </a:cubicBezTo>
                      <a:cubicBezTo>
                        <a:pt x="20792" y="415131"/>
                        <a:pt x="10473" y="438150"/>
                        <a:pt x="10473" y="438150"/>
                      </a:cubicBezTo>
                      <a:cubicBezTo>
                        <a:pt x="6504" y="446881"/>
                        <a:pt x="-3021" y="444500"/>
                        <a:pt x="948" y="457200"/>
                      </a:cubicBezTo>
                      <a:cubicBezTo>
                        <a:pt x="4917" y="469900"/>
                        <a:pt x="25555" y="493712"/>
                        <a:pt x="34286" y="514350"/>
                      </a:cubicBezTo>
                      <a:cubicBezTo>
                        <a:pt x="43017" y="534988"/>
                        <a:pt x="52542" y="550863"/>
                        <a:pt x="53336" y="581025"/>
                      </a:cubicBezTo>
                      <a:cubicBezTo>
                        <a:pt x="54130" y="611187"/>
                        <a:pt x="36667" y="666750"/>
                        <a:pt x="39048" y="695325"/>
                      </a:cubicBezTo>
                      <a:cubicBezTo>
                        <a:pt x="41429" y="723900"/>
                        <a:pt x="67623" y="752475"/>
                        <a:pt x="67623" y="752475"/>
                      </a:cubicBezTo>
                      <a:lnTo>
                        <a:pt x="91436" y="800100"/>
                      </a:lnTo>
                    </a:path>
                  </a:pathLst>
                </a:custGeom>
                <a:noFill/>
                <a:ln w="381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95" name="フリーフォーム: 図形 94">
                  <a:extLst>
                    <a:ext uri="{FF2B5EF4-FFF2-40B4-BE49-F238E27FC236}">
                      <a16:creationId xmlns:a16="http://schemas.microsoft.com/office/drawing/2014/main" id="{AADA5182-5518-4AE2-9C71-E3068C129349}"/>
                    </a:ext>
                  </a:extLst>
                </p:cNvPr>
                <p:cNvSpPr/>
                <p:nvPr/>
              </p:nvSpPr>
              <p:spPr>
                <a:xfrm>
                  <a:off x="15673287" y="3262313"/>
                  <a:ext cx="677748" cy="4205287"/>
                </a:xfrm>
                <a:custGeom>
                  <a:avLst/>
                  <a:gdLst>
                    <a:gd name="connsiteX0" fmla="*/ 657326 w 677748"/>
                    <a:gd name="connsiteY0" fmla="*/ 0 h 4205287"/>
                    <a:gd name="connsiteX1" fmla="*/ 676376 w 677748"/>
                    <a:gd name="connsiteY1" fmla="*/ 71437 h 4205287"/>
                    <a:gd name="connsiteX2" fmla="*/ 623988 w 677748"/>
                    <a:gd name="connsiteY2" fmla="*/ 90487 h 4205287"/>
                    <a:gd name="connsiteX3" fmla="*/ 595413 w 677748"/>
                    <a:gd name="connsiteY3" fmla="*/ 128587 h 4205287"/>
                    <a:gd name="connsiteX4" fmla="*/ 619226 w 677748"/>
                    <a:gd name="connsiteY4" fmla="*/ 209550 h 4205287"/>
                    <a:gd name="connsiteX5" fmla="*/ 600176 w 677748"/>
                    <a:gd name="connsiteY5" fmla="*/ 280987 h 4205287"/>
                    <a:gd name="connsiteX6" fmla="*/ 481113 w 677748"/>
                    <a:gd name="connsiteY6" fmla="*/ 381000 h 4205287"/>
                    <a:gd name="connsiteX7" fmla="*/ 466826 w 677748"/>
                    <a:gd name="connsiteY7" fmla="*/ 438150 h 4205287"/>
                    <a:gd name="connsiteX8" fmla="*/ 385863 w 677748"/>
                    <a:gd name="connsiteY8" fmla="*/ 447675 h 4205287"/>
                    <a:gd name="connsiteX9" fmla="*/ 352526 w 677748"/>
                    <a:gd name="connsiteY9" fmla="*/ 500062 h 4205287"/>
                    <a:gd name="connsiteX10" fmla="*/ 323951 w 677748"/>
                    <a:gd name="connsiteY10" fmla="*/ 581025 h 4205287"/>
                    <a:gd name="connsiteX11" fmla="*/ 323951 w 677748"/>
                    <a:gd name="connsiteY11" fmla="*/ 661987 h 4205287"/>
                    <a:gd name="connsiteX12" fmla="*/ 357288 w 677748"/>
                    <a:gd name="connsiteY12" fmla="*/ 695325 h 4205287"/>
                    <a:gd name="connsiteX13" fmla="*/ 409676 w 677748"/>
                    <a:gd name="connsiteY13" fmla="*/ 719137 h 4205287"/>
                    <a:gd name="connsiteX14" fmla="*/ 428726 w 677748"/>
                    <a:gd name="connsiteY14" fmla="*/ 752475 h 4205287"/>
                    <a:gd name="connsiteX15" fmla="*/ 443013 w 677748"/>
                    <a:gd name="connsiteY15" fmla="*/ 809625 h 4205287"/>
                    <a:gd name="connsiteX16" fmla="*/ 404913 w 677748"/>
                    <a:gd name="connsiteY16" fmla="*/ 914400 h 4205287"/>
                    <a:gd name="connsiteX17" fmla="*/ 376338 w 677748"/>
                    <a:gd name="connsiteY17" fmla="*/ 1000125 h 4205287"/>
                    <a:gd name="connsiteX18" fmla="*/ 347763 w 677748"/>
                    <a:gd name="connsiteY18" fmla="*/ 1104900 h 4205287"/>
                    <a:gd name="connsiteX19" fmla="*/ 247751 w 677748"/>
                    <a:gd name="connsiteY19" fmla="*/ 1219200 h 4205287"/>
                    <a:gd name="connsiteX20" fmla="*/ 190601 w 677748"/>
                    <a:gd name="connsiteY20" fmla="*/ 1347787 h 4205287"/>
                    <a:gd name="connsiteX21" fmla="*/ 162026 w 677748"/>
                    <a:gd name="connsiteY21" fmla="*/ 1433512 h 4205287"/>
                    <a:gd name="connsiteX22" fmla="*/ 142976 w 677748"/>
                    <a:gd name="connsiteY22" fmla="*/ 1519237 h 4205287"/>
                    <a:gd name="connsiteX23" fmla="*/ 114401 w 677748"/>
                    <a:gd name="connsiteY23" fmla="*/ 1585912 h 4205287"/>
                    <a:gd name="connsiteX24" fmla="*/ 95351 w 677748"/>
                    <a:gd name="connsiteY24" fmla="*/ 1666875 h 4205287"/>
                    <a:gd name="connsiteX25" fmla="*/ 81063 w 677748"/>
                    <a:gd name="connsiteY25" fmla="*/ 1719262 h 4205287"/>
                    <a:gd name="connsiteX26" fmla="*/ 71538 w 677748"/>
                    <a:gd name="connsiteY26" fmla="*/ 1743075 h 4205287"/>
                    <a:gd name="connsiteX27" fmla="*/ 52488 w 677748"/>
                    <a:gd name="connsiteY27" fmla="*/ 1800225 h 4205287"/>
                    <a:gd name="connsiteX28" fmla="*/ 85826 w 677748"/>
                    <a:gd name="connsiteY28" fmla="*/ 1847850 h 4205287"/>
                    <a:gd name="connsiteX29" fmla="*/ 90588 w 677748"/>
                    <a:gd name="connsiteY29" fmla="*/ 1876425 h 4205287"/>
                    <a:gd name="connsiteX30" fmla="*/ 76301 w 677748"/>
                    <a:gd name="connsiteY30" fmla="*/ 1962150 h 4205287"/>
                    <a:gd name="connsiteX31" fmla="*/ 81063 w 677748"/>
                    <a:gd name="connsiteY31" fmla="*/ 2000250 h 4205287"/>
                    <a:gd name="connsiteX32" fmla="*/ 28676 w 677748"/>
                    <a:gd name="connsiteY32" fmla="*/ 1985962 h 4205287"/>
                    <a:gd name="connsiteX33" fmla="*/ 19151 w 677748"/>
                    <a:gd name="connsiteY33" fmla="*/ 2057400 h 4205287"/>
                    <a:gd name="connsiteX34" fmla="*/ 28676 w 677748"/>
                    <a:gd name="connsiteY34" fmla="*/ 2081212 h 4205287"/>
                    <a:gd name="connsiteX35" fmla="*/ 101 w 677748"/>
                    <a:gd name="connsiteY35" fmla="*/ 2128837 h 4205287"/>
                    <a:gd name="connsiteX36" fmla="*/ 19151 w 677748"/>
                    <a:gd name="connsiteY36" fmla="*/ 2176462 h 4205287"/>
                    <a:gd name="connsiteX37" fmla="*/ 19151 w 677748"/>
                    <a:gd name="connsiteY37" fmla="*/ 2286000 h 4205287"/>
                    <a:gd name="connsiteX38" fmla="*/ 38201 w 677748"/>
                    <a:gd name="connsiteY38" fmla="*/ 2343150 h 4205287"/>
                    <a:gd name="connsiteX39" fmla="*/ 4863 w 677748"/>
                    <a:gd name="connsiteY39" fmla="*/ 2419350 h 4205287"/>
                    <a:gd name="connsiteX40" fmla="*/ 28676 w 677748"/>
                    <a:gd name="connsiteY40" fmla="*/ 2528887 h 4205287"/>
                    <a:gd name="connsiteX41" fmla="*/ 47726 w 677748"/>
                    <a:gd name="connsiteY41" fmla="*/ 2614612 h 4205287"/>
                    <a:gd name="connsiteX42" fmla="*/ 71538 w 677748"/>
                    <a:gd name="connsiteY42" fmla="*/ 2781300 h 4205287"/>
                    <a:gd name="connsiteX43" fmla="*/ 85826 w 677748"/>
                    <a:gd name="connsiteY43" fmla="*/ 2857500 h 4205287"/>
                    <a:gd name="connsiteX44" fmla="*/ 66776 w 677748"/>
                    <a:gd name="connsiteY44" fmla="*/ 2933700 h 4205287"/>
                    <a:gd name="connsiteX45" fmla="*/ 100113 w 677748"/>
                    <a:gd name="connsiteY45" fmla="*/ 2990850 h 4205287"/>
                    <a:gd name="connsiteX46" fmla="*/ 100113 w 677748"/>
                    <a:gd name="connsiteY46" fmla="*/ 3076575 h 4205287"/>
                    <a:gd name="connsiteX47" fmla="*/ 119163 w 677748"/>
                    <a:gd name="connsiteY47" fmla="*/ 3138487 h 4205287"/>
                    <a:gd name="connsiteX48" fmla="*/ 85826 w 677748"/>
                    <a:gd name="connsiteY48" fmla="*/ 3214687 h 4205287"/>
                    <a:gd name="connsiteX49" fmla="*/ 100113 w 677748"/>
                    <a:gd name="connsiteY49" fmla="*/ 3295650 h 4205287"/>
                    <a:gd name="connsiteX50" fmla="*/ 147738 w 677748"/>
                    <a:gd name="connsiteY50" fmla="*/ 3386137 h 4205287"/>
                    <a:gd name="connsiteX51" fmla="*/ 185838 w 677748"/>
                    <a:gd name="connsiteY51" fmla="*/ 3438525 h 4205287"/>
                    <a:gd name="connsiteX52" fmla="*/ 152501 w 677748"/>
                    <a:gd name="connsiteY52" fmla="*/ 3524250 h 4205287"/>
                    <a:gd name="connsiteX53" fmla="*/ 142976 w 677748"/>
                    <a:gd name="connsiteY53" fmla="*/ 3662362 h 4205287"/>
                    <a:gd name="connsiteX54" fmla="*/ 200126 w 677748"/>
                    <a:gd name="connsiteY54" fmla="*/ 3690937 h 4205287"/>
                    <a:gd name="connsiteX55" fmla="*/ 209651 w 677748"/>
                    <a:gd name="connsiteY55" fmla="*/ 3738562 h 4205287"/>
                    <a:gd name="connsiteX56" fmla="*/ 219176 w 677748"/>
                    <a:gd name="connsiteY56" fmla="*/ 3814762 h 4205287"/>
                    <a:gd name="connsiteX57" fmla="*/ 200126 w 677748"/>
                    <a:gd name="connsiteY57" fmla="*/ 3895725 h 4205287"/>
                    <a:gd name="connsiteX58" fmla="*/ 200126 w 677748"/>
                    <a:gd name="connsiteY58" fmla="*/ 3933825 h 4205287"/>
                    <a:gd name="connsiteX59" fmla="*/ 223938 w 677748"/>
                    <a:gd name="connsiteY59" fmla="*/ 3986212 h 4205287"/>
                    <a:gd name="connsiteX60" fmla="*/ 247751 w 677748"/>
                    <a:gd name="connsiteY60" fmla="*/ 4062412 h 4205287"/>
                    <a:gd name="connsiteX61" fmla="*/ 247751 w 677748"/>
                    <a:gd name="connsiteY61" fmla="*/ 4076700 h 4205287"/>
                    <a:gd name="connsiteX62" fmla="*/ 128688 w 677748"/>
                    <a:gd name="connsiteY62" fmla="*/ 4100512 h 4205287"/>
                    <a:gd name="connsiteX63" fmla="*/ 81063 w 677748"/>
                    <a:gd name="connsiteY63" fmla="*/ 4048125 h 4205287"/>
                    <a:gd name="connsiteX64" fmla="*/ 100113 w 677748"/>
                    <a:gd name="connsiteY64" fmla="*/ 4157662 h 4205287"/>
                    <a:gd name="connsiteX65" fmla="*/ 119163 w 677748"/>
                    <a:gd name="connsiteY65" fmla="*/ 4176712 h 4205287"/>
                    <a:gd name="connsiteX66" fmla="*/ 157263 w 677748"/>
                    <a:gd name="connsiteY66" fmla="*/ 4195762 h 4205287"/>
                    <a:gd name="connsiteX67" fmla="*/ 190601 w 677748"/>
                    <a:gd name="connsiteY67" fmla="*/ 4205287 h 4205287"/>
                    <a:gd name="connsiteX68" fmla="*/ 190601 w 677748"/>
                    <a:gd name="connsiteY68" fmla="*/ 4205287 h 4205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677748" h="4205287">
                      <a:moveTo>
                        <a:pt x="657326" y="0"/>
                      </a:moveTo>
                      <a:cubicBezTo>
                        <a:pt x="669629" y="28178"/>
                        <a:pt x="681932" y="56356"/>
                        <a:pt x="676376" y="71437"/>
                      </a:cubicBezTo>
                      <a:cubicBezTo>
                        <a:pt x="670820" y="86518"/>
                        <a:pt x="637482" y="80962"/>
                        <a:pt x="623988" y="90487"/>
                      </a:cubicBezTo>
                      <a:cubicBezTo>
                        <a:pt x="610494" y="100012"/>
                        <a:pt x="596207" y="108743"/>
                        <a:pt x="595413" y="128587"/>
                      </a:cubicBezTo>
                      <a:cubicBezTo>
                        <a:pt x="594619" y="148431"/>
                        <a:pt x="618432" y="184150"/>
                        <a:pt x="619226" y="209550"/>
                      </a:cubicBezTo>
                      <a:cubicBezTo>
                        <a:pt x="620020" y="234950"/>
                        <a:pt x="623195" y="252412"/>
                        <a:pt x="600176" y="280987"/>
                      </a:cubicBezTo>
                      <a:cubicBezTo>
                        <a:pt x="577157" y="309562"/>
                        <a:pt x="503338" y="354806"/>
                        <a:pt x="481113" y="381000"/>
                      </a:cubicBezTo>
                      <a:cubicBezTo>
                        <a:pt x="458888" y="407194"/>
                        <a:pt x="482701" y="427038"/>
                        <a:pt x="466826" y="438150"/>
                      </a:cubicBezTo>
                      <a:cubicBezTo>
                        <a:pt x="450951" y="449263"/>
                        <a:pt x="404913" y="437356"/>
                        <a:pt x="385863" y="447675"/>
                      </a:cubicBezTo>
                      <a:cubicBezTo>
                        <a:pt x="366813" y="457994"/>
                        <a:pt x="362845" y="477837"/>
                        <a:pt x="352526" y="500062"/>
                      </a:cubicBezTo>
                      <a:cubicBezTo>
                        <a:pt x="342207" y="522287"/>
                        <a:pt x="328713" y="554038"/>
                        <a:pt x="323951" y="581025"/>
                      </a:cubicBezTo>
                      <a:cubicBezTo>
                        <a:pt x="319189" y="608012"/>
                        <a:pt x="318395" y="642937"/>
                        <a:pt x="323951" y="661987"/>
                      </a:cubicBezTo>
                      <a:cubicBezTo>
                        <a:pt x="329507" y="681037"/>
                        <a:pt x="343001" y="685800"/>
                        <a:pt x="357288" y="695325"/>
                      </a:cubicBezTo>
                      <a:cubicBezTo>
                        <a:pt x="371575" y="704850"/>
                        <a:pt x="397770" y="709612"/>
                        <a:pt x="409676" y="719137"/>
                      </a:cubicBezTo>
                      <a:cubicBezTo>
                        <a:pt x="421582" y="728662"/>
                        <a:pt x="423170" y="737394"/>
                        <a:pt x="428726" y="752475"/>
                      </a:cubicBezTo>
                      <a:cubicBezTo>
                        <a:pt x="434282" y="767556"/>
                        <a:pt x="446982" y="782638"/>
                        <a:pt x="443013" y="809625"/>
                      </a:cubicBezTo>
                      <a:cubicBezTo>
                        <a:pt x="439044" y="836613"/>
                        <a:pt x="416025" y="882650"/>
                        <a:pt x="404913" y="914400"/>
                      </a:cubicBezTo>
                      <a:cubicBezTo>
                        <a:pt x="393801" y="946150"/>
                        <a:pt x="385863" y="968375"/>
                        <a:pt x="376338" y="1000125"/>
                      </a:cubicBezTo>
                      <a:cubicBezTo>
                        <a:pt x="366813" y="1031875"/>
                        <a:pt x="369194" y="1068388"/>
                        <a:pt x="347763" y="1104900"/>
                      </a:cubicBezTo>
                      <a:cubicBezTo>
                        <a:pt x="326332" y="1141412"/>
                        <a:pt x="273945" y="1178719"/>
                        <a:pt x="247751" y="1219200"/>
                      </a:cubicBezTo>
                      <a:cubicBezTo>
                        <a:pt x="221557" y="1259681"/>
                        <a:pt x="204888" y="1312068"/>
                        <a:pt x="190601" y="1347787"/>
                      </a:cubicBezTo>
                      <a:cubicBezTo>
                        <a:pt x="176314" y="1383506"/>
                        <a:pt x="169964" y="1404937"/>
                        <a:pt x="162026" y="1433512"/>
                      </a:cubicBezTo>
                      <a:cubicBezTo>
                        <a:pt x="154088" y="1462087"/>
                        <a:pt x="150913" y="1493837"/>
                        <a:pt x="142976" y="1519237"/>
                      </a:cubicBezTo>
                      <a:cubicBezTo>
                        <a:pt x="135039" y="1544637"/>
                        <a:pt x="122338" y="1561306"/>
                        <a:pt x="114401" y="1585912"/>
                      </a:cubicBezTo>
                      <a:cubicBezTo>
                        <a:pt x="106464" y="1610518"/>
                        <a:pt x="100907" y="1644650"/>
                        <a:pt x="95351" y="1666875"/>
                      </a:cubicBezTo>
                      <a:cubicBezTo>
                        <a:pt x="89795" y="1689100"/>
                        <a:pt x="81063" y="1719262"/>
                        <a:pt x="81063" y="1719262"/>
                      </a:cubicBezTo>
                      <a:cubicBezTo>
                        <a:pt x="77094" y="1731962"/>
                        <a:pt x="76300" y="1729581"/>
                        <a:pt x="71538" y="1743075"/>
                      </a:cubicBezTo>
                      <a:cubicBezTo>
                        <a:pt x="66776" y="1756569"/>
                        <a:pt x="50107" y="1782763"/>
                        <a:pt x="52488" y="1800225"/>
                      </a:cubicBezTo>
                      <a:cubicBezTo>
                        <a:pt x="54869" y="1817687"/>
                        <a:pt x="79476" y="1835150"/>
                        <a:pt x="85826" y="1847850"/>
                      </a:cubicBezTo>
                      <a:cubicBezTo>
                        <a:pt x="92176" y="1860550"/>
                        <a:pt x="92175" y="1857375"/>
                        <a:pt x="90588" y="1876425"/>
                      </a:cubicBezTo>
                      <a:cubicBezTo>
                        <a:pt x="89001" y="1895475"/>
                        <a:pt x="77888" y="1941513"/>
                        <a:pt x="76301" y="1962150"/>
                      </a:cubicBezTo>
                      <a:cubicBezTo>
                        <a:pt x="74714" y="1982787"/>
                        <a:pt x="89000" y="1996281"/>
                        <a:pt x="81063" y="2000250"/>
                      </a:cubicBezTo>
                      <a:cubicBezTo>
                        <a:pt x="73126" y="2004219"/>
                        <a:pt x="38995" y="1976437"/>
                        <a:pt x="28676" y="1985962"/>
                      </a:cubicBezTo>
                      <a:cubicBezTo>
                        <a:pt x="18357" y="1995487"/>
                        <a:pt x="19151" y="2041525"/>
                        <a:pt x="19151" y="2057400"/>
                      </a:cubicBezTo>
                      <a:cubicBezTo>
                        <a:pt x="19151" y="2073275"/>
                        <a:pt x="31851" y="2069306"/>
                        <a:pt x="28676" y="2081212"/>
                      </a:cubicBezTo>
                      <a:cubicBezTo>
                        <a:pt x="25501" y="2093118"/>
                        <a:pt x="1688" y="2112962"/>
                        <a:pt x="101" y="2128837"/>
                      </a:cubicBezTo>
                      <a:cubicBezTo>
                        <a:pt x="-1487" y="2144712"/>
                        <a:pt x="15976" y="2150268"/>
                        <a:pt x="19151" y="2176462"/>
                      </a:cubicBezTo>
                      <a:cubicBezTo>
                        <a:pt x="22326" y="2202656"/>
                        <a:pt x="15976" y="2258219"/>
                        <a:pt x="19151" y="2286000"/>
                      </a:cubicBezTo>
                      <a:cubicBezTo>
                        <a:pt x="22326" y="2313781"/>
                        <a:pt x="40582" y="2320925"/>
                        <a:pt x="38201" y="2343150"/>
                      </a:cubicBezTo>
                      <a:cubicBezTo>
                        <a:pt x="35820" y="2365375"/>
                        <a:pt x="6450" y="2388394"/>
                        <a:pt x="4863" y="2419350"/>
                      </a:cubicBezTo>
                      <a:cubicBezTo>
                        <a:pt x="3276" y="2450306"/>
                        <a:pt x="21532" y="2496343"/>
                        <a:pt x="28676" y="2528887"/>
                      </a:cubicBezTo>
                      <a:cubicBezTo>
                        <a:pt x="35820" y="2561431"/>
                        <a:pt x="40582" y="2572543"/>
                        <a:pt x="47726" y="2614612"/>
                      </a:cubicBezTo>
                      <a:cubicBezTo>
                        <a:pt x="54870" y="2656681"/>
                        <a:pt x="65188" y="2740819"/>
                        <a:pt x="71538" y="2781300"/>
                      </a:cubicBezTo>
                      <a:cubicBezTo>
                        <a:pt x="77888" y="2821781"/>
                        <a:pt x="86620" y="2832100"/>
                        <a:pt x="85826" y="2857500"/>
                      </a:cubicBezTo>
                      <a:cubicBezTo>
                        <a:pt x="85032" y="2882900"/>
                        <a:pt x="64395" y="2911475"/>
                        <a:pt x="66776" y="2933700"/>
                      </a:cubicBezTo>
                      <a:cubicBezTo>
                        <a:pt x="69157" y="2955925"/>
                        <a:pt x="94557" y="2967038"/>
                        <a:pt x="100113" y="2990850"/>
                      </a:cubicBezTo>
                      <a:cubicBezTo>
                        <a:pt x="105669" y="3014662"/>
                        <a:pt x="96938" y="3051969"/>
                        <a:pt x="100113" y="3076575"/>
                      </a:cubicBezTo>
                      <a:cubicBezTo>
                        <a:pt x="103288" y="3101181"/>
                        <a:pt x="121544" y="3115468"/>
                        <a:pt x="119163" y="3138487"/>
                      </a:cubicBezTo>
                      <a:cubicBezTo>
                        <a:pt x="116782" y="3161506"/>
                        <a:pt x="89001" y="3188493"/>
                        <a:pt x="85826" y="3214687"/>
                      </a:cubicBezTo>
                      <a:cubicBezTo>
                        <a:pt x="82651" y="3240881"/>
                        <a:pt x="89794" y="3267075"/>
                        <a:pt x="100113" y="3295650"/>
                      </a:cubicBezTo>
                      <a:cubicBezTo>
                        <a:pt x="110432" y="3324225"/>
                        <a:pt x="133451" y="3362325"/>
                        <a:pt x="147738" y="3386137"/>
                      </a:cubicBezTo>
                      <a:cubicBezTo>
                        <a:pt x="162025" y="3409949"/>
                        <a:pt x="185044" y="3415506"/>
                        <a:pt x="185838" y="3438525"/>
                      </a:cubicBezTo>
                      <a:cubicBezTo>
                        <a:pt x="186632" y="3461544"/>
                        <a:pt x="159645" y="3486944"/>
                        <a:pt x="152501" y="3524250"/>
                      </a:cubicBezTo>
                      <a:cubicBezTo>
                        <a:pt x="145357" y="3561556"/>
                        <a:pt x="135038" y="3634581"/>
                        <a:pt x="142976" y="3662362"/>
                      </a:cubicBezTo>
                      <a:cubicBezTo>
                        <a:pt x="150914" y="3690143"/>
                        <a:pt x="189014" y="3678237"/>
                        <a:pt x="200126" y="3690937"/>
                      </a:cubicBezTo>
                      <a:cubicBezTo>
                        <a:pt x="211238" y="3703637"/>
                        <a:pt x="206476" y="3717925"/>
                        <a:pt x="209651" y="3738562"/>
                      </a:cubicBezTo>
                      <a:cubicBezTo>
                        <a:pt x="212826" y="3759200"/>
                        <a:pt x="220763" y="3788568"/>
                        <a:pt x="219176" y="3814762"/>
                      </a:cubicBezTo>
                      <a:cubicBezTo>
                        <a:pt x="217588" y="3840956"/>
                        <a:pt x="203301" y="3875881"/>
                        <a:pt x="200126" y="3895725"/>
                      </a:cubicBezTo>
                      <a:cubicBezTo>
                        <a:pt x="196951" y="3915569"/>
                        <a:pt x="196157" y="3918744"/>
                        <a:pt x="200126" y="3933825"/>
                      </a:cubicBezTo>
                      <a:cubicBezTo>
                        <a:pt x="204095" y="3948906"/>
                        <a:pt x="216001" y="3964781"/>
                        <a:pt x="223938" y="3986212"/>
                      </a:cubicBezTo>
                      <a:cubicBezTo>
                        <a:pt x="231875" y="4007643"/>
                        <a:pt x="247751" y="4062412"/>
                        <a:pt x="247751" y="4062412"/>
                      </a:cubicBezTo>
                      <a:cubicBezTo>
                        <a:pt x="251720" y="4077493"/>
                        <a:pt x="267595" y="4070350"/>
                        <a:pt x="247751" y="4076700"/>
                      </a:cubicBezTo>
                      <a:cubicBezTo>
                        <a:pt x="227907" y="4083050"/>
                        <a:pt x="156469" y="4105275"/>
                        <a:pt x="128688" y="4100512"/>
                      </a:cubicBezTo>
                      <a:cubicBezTo>
                        <a:pt x="100907" y="4095750"/>
                        <a:pt x="85826" y="4038600"/>
                        <a:pt x="81063" y="4048125"/>
                      </a:cubicBezTo>
                      <a:cubicBezTo>
                        <a:pt x="76300" y="4057650"/>
                        <a:pt x="100113" y="4157662"/>
                        <a:pt x="100113" y="4157662"/>
                      </a:cubicBezTo>
                      <a:cubicBezTo>
                        <a:pt x="106463" y="4179093"/>
                        <a:pt x="109638" y="4170362"/>
                        <a:pt x="119163" y="4176712"/>
                      </a:cubicBezTo>
                      <a:cubicBezTo>
                        <a:pt x="128688" y="4183062"/>
                        <a:pt x="145357" y="4191000"/>
                        <a:pt x="157263" y="4195762"/>
                      </a:cubicBezTo>
                      <a:cubicBezTo>
                        <a:pt x="169169" y="4200524"/>
                        <a:pt x="190601" y="4205287"/>
                        <a:pt x="190601" y="4205287"/>
                      </a:cubicBezTo>
                      <a:lnTo>
                        <a:pt x="190601" y="4205287"/>
                      </a:lnTo>
                    </a:path>
                  </a:pathLst>
                </a:custGeom>
                <a:noFill/>
                <a:ln w="381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96" name="フリーフォーム: 図形 95">
                  <a:extLst>
                    <a:ext uri="{FF2B5EF4-FFF2-40B4-BE49-F238E27FC236}">
                      <a16:creationId xmlns:a16="http://schemas.microsoft.com/office/drawing/2014/main" id="{C02767BC-2AA3-4200-92FD-FDAC442CDCD2}"/>
                    </a:ext>
                  </a:extLst>
                </p:cNvPr>
                <p:cNvSpPr/>
                <p:nvPr/>
              </p:nvSpPr>
              <p:spPr>
                <a:xfrm>
                  <a:off x="15830550" y="7439025"/>
                  <a:ext cx="2458171" cy="3527152"/>
                </a:xfrm>
                <a:custGeom>
                  <a:avLst/>
                  <a:gdLst>
                    <a:gd name="connsiteX0" fmla="*/ 0 w 2458171"/>
                    <a:gd name="connsiteY0" fmla="*/ 0 h 3527152"/>
                    <a:gd name="connsiteX1" fmla="*/ 66675 w 2458171"/>
                    <a:gd name="connsiteY1" fmla="*/ 80963 h 3527152"/>
                    <a:gd name="connsiteX2" fmla="*/ 123825 w 2458171"/>
                    <a:gd name="connsiteY2" fmla="*/ 142875 h 3527152"/>
                    <a:gd name="connsiteX3" fmla="*/ 171450 w 2458171"/>
                    <a:gd name="connsiteY3" fmla="*/ 233363 h 3527152"/>
                    <a:gd name="connsiteX4" fmla="*/ 223838 w 2458171"/>
                    <a:gd name="connsiteY4" fmla="*/ 304800 h 3527152"/>
                    <a:gd name="connsiteX5" fmla="*/ 233363 w 2458171"/>
                    <a:gd name="connsiteY5" fmla="*/ 390525 h 3527152"/>
                    <a:gd name="connsiteX6" fmla="*/ 309563 w 2458171"/>
                    <a:gd name="connsiteY6" fmla="*/ 442913 h 3527152"/>
                    <a:gd name="connsiteX7" fmla="*/ 309563 w 2458171"/>
                    <a:gd name="connsiteY7" fmla="*/ 509588 h 3527152"/>
                    <a:gd name="connsiteX8" fmla="*/ 357188 w 2458171"/>
                    <a:gd name="connsiteY8" fmla="*/ 614363 h 3527152"/>
                    <a:gd name="connsiteX9" fmla="*/ 376238 w 2458171"/>
                    <a:gd name="connsiteY9" fmla="*/ 647700 h 3527152"/>
                    <a:gd name="connsiteX10" fmla="*/ 390525 w 2458171"/>
                    <a:gd name="connsiteY10" fmla="*/ 771525 h 3527152"/>
                    <a:gd name="connsiteX11" fmla="*/ 442913 w 2458171"/>
                    <a:gd name="connsiteY11" fmla="*/ 862013 h 3527152"/>
                    <a:gd name="connsiteX12" fmla="*/ 514350 w 2458171"/>
                    <a:gd name="connsiteY12" fmla="*/ 919163 h 3527152"/>
                    <a:gd name="connsiteX13" fmla="*/ 523875 w 2458171"/>
                    <a:gd name="connsiteY13" fmla="*/ 942975 h 3527152"/>
                    <a:gd name="connsiteX14" fmla="*/ 528638 w 2458171"/>
                    <a:gd name="connsiteY14" fmla="*/ 1000125 h 3527152"/>
                    <a:gd name="connsiteX15" fmla="*/ 542925 w 2458171"/>
                    <a:gd name="connsiteY15" fmla="*/ 1042988 h 3527152"/>
                    <a:gd name="connsiteX16" fmla="*/ 581025 w 2458171"/>
                    <a:gd name="connsiteY16" fmla="*/ 1081088 h 3527152"/>
                    <a:gd name="connsiteX17" fmla="*/ 614363 w 2458171"/>
                    <a:gd name="connsiteY17" fmla="*/ 1085850 h 3527152"/>
                    <a:gd name="connsiteX18" fmla="*/ 642938 w 2458171"/>
                    <a:gd name="connsiteY18" fmla="*/ 1119188 h 3527152"/>
                    <a:gd name="connsiteX19" fmla="*/ 671513 w 2458171"/>
                    <a:gd name="connsiteY19" fmla="*/ 1166813 h 3527152"/>
                    <a:gd name="connsiteX20" fmla="*/ 704850 w 2458171"/>
                    <a:gd name="connsiteY20" fmla="*/ 1204913 h 3527152"/>
                    <a:gd name="connsiteX21" fmla="*/ 714375 w 2458171"/>
                    <a:gd name="connsiteY21" fmla="*/ 1233488 h 3527152"/>
                    <a:gd name="connsiteX22" fmla="*/ 704850 w 2458171"/>
                    <a:gd name="connsiteY22" fmla="*/ 1281113 h 3527152"/>
                    <a:gd name="connsiteX23" fmla="*/ 685800 w 2458171"/>
                    <a:gd name="connsiteY23" fmla="*/ 1300163 h 3527152"/>
                    <a:gd name="connsiteX24" fmla="*/ 723900 w 2458171"/>
                    <a:gd name="connsiteY24" fmla="*/ 1323975 h 3527152"/>
                    <a:gd name="connsiteX25" fmla="*/ 657225 w 2458171"/>
                    <a:gd name="connsiteY25" fmla="*/ 1419225 h 3527152"/>
                    <a:gd name="connsiteX26" fmla="*/ 709613 w 2458171"/>
                    <a:gd name="connsiteY26" fmla="*/ 1409700 h 3527152"/>
                    <a:gd name="connsiteX27" fmla="*/ 728663 w 2458171"/>
                    <a:gd name="connsiteY27" fmla="*/ 1476375 h 3527152"/>
                    <a:gd name="connsiteX28" fmla="*/ 795338 w 2458171"/>
                    <a:gd name="connsiteY28" fmla="*/ 1590675 h 3527152"/>
                    <a:gd name="connsiteX29" fmla="*/ 833438 w 2458171"/>
                    <a:gd name="connsiteY29" fmla="*/ 1647825 h 3527152"/>
                    <a:gd name="connsiteX30" fmla="*/ 838200 w 2458171"/>
                    <a:gd name="connsiteY30" fmla="*/ 1728788 h 3527152"/>
                    <a:gd name="connsiteX31" fmla="*/ 814388 w 2458171"/>
                    <a:gd name="connsiteY31" fmla="*/ 1833563 h 3527152"/>
                    <a:gd name="connsiteX32" fmla="*/ 833438 w 2458171"/>
                    <a:gd name="connsiteY32" fmla="*/ 1905000 h 3527152"/>
                    <a:gd name="connsiteX33" fmla="*/ 862013 w 2458171"/>
                    <a:gd name="connsiteY33" fmla="*/ 1971675 h 3527152"/>
                    <a:gd name="connsiteX34" fmla="*/ 852488 w 2458171"/>
                    <a:gd name="connsiteY34" fmla="*/ 2057400 h 3527152"/>
                    <a:gd name="connsiteX35" fmla="*/ 833438 w 2458171"/>
                    <a:gd name="connsiteY35" fmla="*/ 2109788 h 3527152"/>
                    <a:gd name="connsiteX36" fmla="*/ 795338 w 2458171"/>
                    <a:gd name="connsiteY36" fmla="*/ 2152650 h 3527152"/>
                    <a:gd name="connsiteX37" fmla="*/ 809625 w 2458171"/>
                    <a:gd name="connsiteY37" fmla="*/ 2224088 h 3527152"/>
                    <a:gd name="connsiteX38" fmla="*/ 790575 w 2458171"/>
                    <a:gd name="connsiteY38" fmla="*/ 2305050 h 3527152"/>
                    <a:gd name="connsiteX39" fmla="*/ 671513 w 2458171"/>
                    <a:gd name="connsiteY39" fmla="*/ 2281238 h 3527152"/>
                    <a:gd name="connsiteX40" fmla="*/ 657225 w 2458171"/>
                    <a:gd name="connsiteY40" fmla="*/ 2352675 h 3527152"/>
                    <a:gd name="connsiteX41" fmla="*/ 709613 w 2458171"/>
                    <a:gd name="connsiteY41" fmla="*/ 2386013 h 3527152"/>
                    <a:gd name="connsiteX42" fmla="*/ 561975 w 2458171"/>
                    <a:gd name="connsiteY42" fmla="*/ 2409825 h 3527152"/>
                    <a:gd name="connsiteX43" fmla="*/ 600075 w 2458171"/>
                    <a:gd name="connsiteY43" fmla="*/ 2447925 h 3527152"/>
                    <a:gd name="connsiteX44" fmla="*/ 595313 w 2458171"/>
                    <a:gd name="connsiteY44" fmla="*/ 2552700 h 3527152"/>
                    <a:gd name="connsiteX45" fmla="*/ 595313 w 2458171"/>
                    <a:gd name="connsiteY45" fmla="*/ 2619375 h 3527152"/>
                    <a:gd name="connsiteX46" fmla="*/ 571500 w 2458171"/>
                    <a:gd name="connsiteY46" fmla="*/ 2700338 h 3527152"/>
                    <a:gd name="connsiteX47" fmla="*/ 557213 w 2458171"/>
                    <a:gd name="connsiteY47" fmla="*/ 2843213 h 3527152"/>
                    <a:gd name="connsiteX48" fmla="*/ 552450 w 2458171"/>
                    <a:gd name="connsiteY48" fmla="*/ 2928938 h 3527152"/>
                    <a:gd name="connsiteX49" fmla="*/ 523875 w 2458171"/>
                    <a:gd name="connsiteY49" fmla="*/ 2986088 h 3527152"/>
                    <a:gd name="connsiteX50" fmla="*/ 485775 w 2458171"/>
                    <a:gd name="connsiteY50" fmla="*/ 3005138 h 3527152"/>
                    <a:gd name="connsiteX51" fmla="*/ 457200 w 2458171"/>
                    <a:gd name="connsiteY51" fmla="*/ 3224213 h 3527152"/>
                    <a:gd name="connsiteX52" fmla="*/ 457200 w 2458171"/>
                    <a:gd name="connsiteY52" fmla="*/ 3305175 h 3527152"/>
                    <a:gd name="connsiteX53" fmla="*/ 490538 w 2458171"/>
                    <a:gd name="connsiteY53" fmla="*/ 3371850 h 3527152"/>
                    <a:gd name="connsiteX54" fmla="*/ 528638 w 2458171"/>
                    <a:gd name="connsiteY54" fmla="*/ 3367088 h 3527152"/>
                    <a:gd name="connsiteX55" fmla="*/ 623888 w 2458171"/>
                    <a:gd name="connsiteY55" fmla="*/ 3338513 h 3527152"/>
                    <a:gd name="connsiteX56" fmla="*/ 752475 w 2458171"/>
                    <a:gd name="connsiteY56" fmla="*/ 3381375 h 3527152"/>
                    <a:gd name="connsiteX57" fmla="*/ 842963 w 2458171"/>
                    <a:gd name="connsiteY57" fmla="*/ 3433763 h 3527152"/>
                    <a:gd name="connsiteX58" fmla="*/ 923925 w 2458171"/>
                    <a:gd name="connsiteY58" fmla="*/ 3505200 h 3527152"/>
                    <a:gd name="connsiteX59" fmla="*/ 1062038 w 2458171"/>
                    <a:gd name="connsiteY59" fmla="*/ 3519488 h 3527152"/>
                    <a:gd name="connsiteX60" fmla="*/ 1104900 w 2458171"/>
                    <a:gd name="connsiteY60" fmla="*/ 3395663 h 3527152"/>
                    <a:gd name="connsiteX61" fmla="*/ 1166813 w 2458171"/>
                    <a:gd name="connsiteY61" fmla="*/ 3414713 h 3527152"/>
                    <a:gd name="connsiteX62" fmla="*/ 1309688 w 2458171"/>
                    <a:gd name="connsiteY62" fmla="*/ 3443288 h 3527152"/>
                    <a:gd name="connsiteX63" fmla="*/ 1423988 w 2458171"/>
                    <a:gd name="connsiteY63" fmla="*/ 3438525 h 3527152"/>
                    <a:gd name="connsiteX64" fmla="*/ 1533525 w 2458171"/>
                    <a:gd name="connsiteY64" fmla="*/ 3400425 h 3527152"/>
                    <a:gd name="connsiteX65" fmla="*/ 1566863 w 2458171"/>
                    <a:gd name="connsiteY65" fmla="*/ 3300413 h 3527152"/>
                    <a:gd name="connsiteX66" fmla="*/ 1633538 w 2458171"/>
                    <a:gd name="connsiteY66" fmla="*/ 3200400 h 3527152"/>
                    <a:gd name="connsiteX67" fmla="*/ 1724025 w 2458171"/>
                    <a:gd name="connsiteY67" fmla="*/ 3119438 h 3527152"/>
                    <a:gd name="connsiteX68" fmla="*/ 1819275 w 2458171"/>
                    <a:gd name="connsiteY68" fmla="*/ 3081338 h 3527152"/>
                    <a:gd name="connsiteX69" fmla="*/ 1905000 w 2458171"/>
                    <a:gd name="connsiteY69" fmla="*/ 3019425 h 3527152"/>
                    <a:gd name="connsiteX70" fmla="*/ 1971675 w 2458171"/>
                    <a:gd name="connsiteY70" fmla="*/ 2981325 h 3527152"/>
                    <a:gd name="connsiteX71" fmla="*/ 2038350 w 2458171"/>
                    <a:gd name="connsiteY71" fmla="*/ 2947988 h 3527152"/>
                    <a:gd name="connsiteX72" fmla="*/ 1962150 w 2458171"/>
                    <a:gd name="connsiteY72" fmla="*/ 2809875 h 3527152"/>
                    <a:gd name="connsiteX73" fmla="*/ 2019300 w 2458171"/>
                    <a:gd name="connsiteY73" fmla="*/ 2862263 h 3527152"/>
                    <a:gd name="connsiteX74" fmla="*/ 2085975 w 2458171"/>
                    <a:gd name="connsiteY74" fmla="*/ 2876550 h 3527152"/>
                    <a:gd name="connsiteX75" fmla="*/ 2181225 w 2458171"/>
                    <a:gd name="connsiteY75" fmla="*/ 2847975 h 3527152"/>
                    <a:gd name="connsiteX76" fmla="*/ 2286000 w 2458171"/>
                    <a:gd name="connsiteY76" fmla="*/ 2805113 h 3527152"/>
                    <a:gd name="connsiteX77" fmla="*/ 2328863 w 2458171"/>
                    <a:gd name="connsiteY77" fmla="*/ 2662238 h 3527152"/>
                    <a:gd name="connsiteX78" fmla="*/ 2343150 w 2458171"/>
                    <a:gd name="connsiteY78" fmla="*/ 2509838 h 3527152"/>
                    <a:gd name="connsiteX79" fmla="*/ 2428875 w 2458171"/>
                    <a:gd name="connsiteY79" fmla="*/ 2390775 h 3527152"/>
                    <a:gd name="connsiteX80" fmla="*/ 2443163 w 2458171"/>
                    <a:gd name="connsiteY80" fmla="*/ 2319338 h 3527152"/>
                    <a:gd name="connsiteX81" fmla="*/ 2457450 w 2458171"/>
                    <a:gd name="connsiteY81" fmla="*/ 2252663 h 3527152"/>
                    <a:gd name="connsiteX82" fmla="*/ 2419350 w 2458171"/>
                    <a:gd name="connsiteY82" fmla="*/ 2205038 h 3527152"/>
                    <a:gd name="connsiteX83" fmla="*/ 2366963 w 2458171"/>
                    <a:gd name="connsiteY83" fmla="*/ 2147888 h 3527152"/>
                    <a:gd name="connsiteX84" fmla="*/ 2352675 w 2458171"/>
                    <a:gd name="connsiteY84" fmla="*/ 2114550 h 3527152"/>
                    <a:gd name="connsiteX85" fmla="*/ 2362200 w 2458171"/>
                    <a:gd name="connsiteY85" fmla="*/ 1995488 h 3527152"/>
                    <a:gd name="connsiteX86" fmla="*/ 2371725 w 2458171"/>
                    <a:gd name="connsiteY86" fmla="*/ 1995488 h 3527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2458171" h="3527152">
                      <a:moveTo>
                        <a:pt x="0" y="0"/>
                      </a:moveTo>
                      <a:cubicBezTo>
                        <a:pt x="23019" y="28575"/>
                        <a:pt x="46038" y="57151"/>
                        <a:pt x="66675" y="80963"/>
                      </a:cubicBezTo>
                      <a:cubicBezTo>
                        <a:pt x="87312" y="104775"/>
                        <a:pt x="106362" y="117475"/>
                        <a:pt x="123825" y="142875"/>
                      </a:cubicBezTo>
                      <a:cubicBezTo>
                        <a:pt x="141288" y="168275"/>
                        <a:pt x="154781" y="206376"/>
                        <a:pt x="171450" y="233363"/>
                      </a:cubicBezTo>
                      <a:cubicBezTo>
                        <a:pt x="188119" y="260351"/>
                        <a:pt x="213519" y="278606"/>
                        <a:pt x="223838" y="304800"/>
                      </a:cubicBezTo>
                      <a:cubicBezTo>
                        <a:pt x="234157" y="330994"/>
                        <a:pt x="219076" y="367506"/>
                        <a:pt x="233363" y="390525"/>
                      </a:cubicBezTo>
                      <a:cubicBezTo>
                        <a:pt x="247650" y="413544"/>
                        <a:pt x="296863" y="423069"/>
                        <a:pt x="309563" y="442913"/>
                      </a:cubicBezTo>
                      <a:cubicBezTo>
                        <a:pt x="322263" y="462757"/>
                        <a:pt x="301625" y="481013"/>
                        <a:pt x="309563" y="509588"/>
                      </a:cubicBezTo>
                      <a:cubicBezTo>
                        <a:pt x="317501" y="538163"/>
                        <a:pt x="346075" y="591344"/>
                        <a:pt x="357188" y="614363"/>
                      </a:cubicBezTo>
                      <a:cubicBezTo>
                        <a:pt x="368301" y="637382"/>
                        <a:pt x="370682" y="621506"/>
                        <a:pt x="376238" y="647700"/>
                      </a:cubicBezTo>
                      <a:cubicBezTo>
                        <a:pt x="381794" y="673894"/>
                        <a:pt x="379413" y="735806"/>
                        <a:pt x="390525" y="771525"/>
                      </a:cubicBezTo>
                      <a:cubicBezTo>
                        <a:pt x="401638" y="807244"/>
                        <a:pt x="422276" y="837407"/>
                        <a:pt x="442913" y="862013"/>
                      </a:cubicBezTo>
                      <a:cubicBezTo>
                        <a:pt x="463551" y="886619"/>
                        <a:pt x="500856" y="905669"/>
                        <a:pt x="514350" y="919163"/>
                      </a:cubicBezTo>
                      <a:cubicBezTo>
                        <a:pt x="527844" y="932657"/>
                        <a:pt x="521494" y="929481"/>
                        <a:pt x="523875" y="942975"/>
                      </a:cubicBezTo>
                      <a:cubicBezTo>
                        <a:pt x="526256" y="956469"/>
                        <a:pt x="525463" y="983456"/>
                        <a:pt x="528638" y="1000125"/>
                      </a:cubicBezTo>
                      <a:cubicBezTo>
                        <a:pt x="531813" y="1016794"/>
                        <a:pt x="534194" y="1029494"/>
                        <a:pt x="542925" y="1042988"/>
                      </a:cubicBezTo>
                      <a:cubicBezTo>
                        <a:pt x="551656" y="1056482"/>
                        <a:pt x="569119" y="1073944"/>
                        <a:pt x="581025" y="1081088"/>
                      </a:cubicBezTo>
                      <a:cubicBezTo>
                        <a:pt x="592931" y="1088232"/>
                        <a:pt x="604044" y="1079500"/>
                        <a:pt x="614363" y="1085850"/>
                      </a:cubicBezTo>
                      <a:cubicBezTo>
                        <a:pt x="624682" y="1092200"/>
                        <a:pt x="633413" y="1105694"/>
                        <a:pt x="642938" y="1119188"/>
                      </a:cubicBezTo>
                      <a:cubicBezTo>
                        <a:pt x="652463" y="1132682"/>
                        <a:pt x="661194" y="1152526"/>
                        <a:pt x="671513" y="1166813"/>
                      </a:cubicBezTo>
                      <a:cubicBezTo>
                        <a:pt x="681832" y="1181100"/>
                        <a:pt x="697706" y="1193801"/>
                        <a:pt x="704850" y="1204913"/>
                      </a:cubicBezTo>
                      <a:cubicBezTo>
                        <a:pt x="711994" y="1216026"/>
                        <a:pt x="714375" y="1220788"/>
                        <a:pt x="714375" y="1233488"/>
                      </a:cubicBezTo>
                      <a:cubicBezTo>
                        <a:pt x="714375" y="1246188"/>
                        <a:pt x="704850" y="1281113"/>
                        <a:pt x="704850" y="1281113"/>
                      </a:cubicBezTo>
                      <a:cubicBezTo>
                        <a:pt x="700088" y="1292225"/>
                        <a:pt x="682625" y="1293019"/>
                        <a:pt x="685800" y="1300163"/>
                      </a:cubicBezTo>
                      <a:cubicBezTo>
                        <a:pt x="688975" y="1307307"/>
                        <a:pt x="728662" y="1304131"/>
                        <a:pt x="723900" y="1323975"/>
                      </a:cubicBezTo>
                      <a:cubicBezTo>
                        <a:pt x="719138" y="1343819"/>
                        <a:pt x="659606" y="1404938"/>
                        <a:pt x="657225" y="1419225"/>
                      </a:cubicBezTo>
                      <a:cubicBezTo>
                        <a:pt x="654844" y="1433513"/>
                        <a:pt x="697707" y="1400175"/>
                        <a:pt x="709613" y="1409700"/>
                      </a:cubicBezTo>
                      <a:cubicBezTo>
                        <a:pt x="721519" y="1419225"/>
                        <a:pt x="714376" y="1446213"/>
                        <a:pt x="728663" y="1476375"/>
                      </a:cubicBezTo>
                      <a:cubicBezTo>
                        <a:pt x="742950" y="1506537"/>
                        <a:pt x="777876" y="1562100"/>
                        <a:pt x="795338" y="1590675"/>
                      </a:cubicBezTo>
                      <a:cubicBezTo>
                        <a:pt x="812800" y="1619250"/>
                        <a:pt x="826294" y="1624806"/>
                        <a:pt x="833438" y="1647825"/>
                      </a:cubicBezTo>
                      <a:cubicBezTo>
                        <a:pt x="840582" y="1670844"/>
                        <a:pt x="841375" y="1697832"/>
                        <a:pt x="838200" y="1728788"/>
                      </a:cubicBezTo>
                      <a:cubicBezTo>
                        <a:pt x="835025" y="1759744"/>
                        <a:pt x="815182" y="1804194"/>
                        <a:pt x="814388" y="1833563"/>
                      </a:cubicBezTo>
                      <a:cubicBezTo>
                        <a:pt x="813594" y="1862932"/>
                        <a:pt x="825501" y="1881981"/>
                        <a:pt x="833438" y="1905000"/>
                      </a:cubicBezTo>
                      <a:cubicBezTo>
                        <a:pt x="841375" y="1928019"/>
                        <a:pt x="858838" y="1946275"/>
                        <a:pt x="862013" y="1971675"/>
                      </a:cubicBezTo>
                      <a:cubicBezTo>
                        <a:pt x="865188" y="1997075"/>
                        <a:pt x="857251" y="2034381"/>
                        <a:pt x="852488" y="2057400"/>
                      </a:cubicBezTo>
                      <a:cubicBezTo>
                        <a:pt x="847726" y="2080419"/>
                        <a:pt x="842963" y="2093913"/>
                        <a:pt x="833438" y="2109788"/>
                      </a:cubicBezTo>
                      <a:cubicBezTo>
                        <a:pt x="823913" y="2125663"/>
                        <a:pt x="799307" y="2133600"/>
                        <a:pt x="795338" y="2152650"/>
                      </a:cubicBezTo>
                      <a:cubicBezTo>
                        <a:pt x="791369" y="2171700"/>
                        <a:pt x="810419" y="2198688"/>
                        <a:pt x="809625" y="2224088"/>
                      </a:cubicBezTo>
                      <a:cubicBezTo>
                        <a:pt x="808831" y="2249488"/>
                        <a:pt x="813594" y="2295525"/>
                        <a:pt x="790575" y="2305050"/>
                      </a:cubicBezTo>
                      <a:cubicBezTo>
                        <a:pt x="767556" y="2314575"/>
                        <a:pt x="693738" y="2273301"/>
                        <a:pt x="671513" y="2281238"/>
                      </a:cubicBezTo>
                      <a:cubicBezTo>
                        <a:pt x="649288" y="2289176"/>
                        <a:pt x="650875" y="2335213"/>
                        <a:pt x="657225" y="2352675"/>
                      </a:cubicBezTo>
                      <a:cubicBezTo>
                        <a:pt x="663575" y="2370137"/>
                        <a:pt x="725488" y="2376488"/>
                        <a:pt x="709613" y="2386013"/>
                      </a:cubicBezTo>
                      <a:cubicBezTo>
                        <a:pt x="693738" y="2395538"/>
                        <a:pt x="580231" y="2399506"/>
                        <a:pt x="561975" y="2409825"/>
                      </a:cubicBezTo>
                      <a:cubicBezTo>
                        <a:pt x="543719" y="2420144"/>
                        <a:pt x="594519" y="2424113"/>
                        <a:pt x="600075" y="2447925"/>
                      </a:cubicBezTo>
                      <a:cubicBezTo>
                        <a:pt x="605631" y="2471737"/>
                        <a:pt x="596107" y="2524125"/>
                        <a:pt x="595313" y="2552700"/>
                      </a:cubicBezTo>
                      <a:cubicBezTo>
                        <a:pt x="594519" y="2581275"/>
                        <a:pt x="599282" y="2594769"/>
                        <a:pt x="595313" y="2619375"/>
                      </a:cubicBezTo>
                      <a:cubicBezTo>
                        <a:pt x="591344" y="2643981"/>
                        <a:pt x="577850" y="2663032"/>
                        <a:pt x="571500" y="2700338"/>
                      </a:cubicBezTo>
                      <a:cubicBezTo>
                        <a:pt x="565150" y="2737644"/>
                        <a:pt x="560388" y="2805113"/>
                        <a:pt x="557213" y="2843213"/>
                      </a:cubicBezTo>
                      <a:cubicBezTo>
                        <a:pt x="554038" y="2881313"/>
                        <a:pt x="558006" y="2905126"/>
                        <a:pt x="552450" y="2928938"/>
                      </a:cubicBezTo>
                      <a:cubicBezTo>
                        <a:pt x="546894" y="2952750"/>
                        <a:pt x="534987" y="2973388"/>
                        <a:pt x="523875" y="2986088"/>
                      </a:cubicBezTo>
                      <a:cubicBezTo>
                        <a:pt x="512763" y="2998788"/>
                        <a:pt x="496888" y="2965451"/>
                        <a:pt x="485775" y="3005138"/>
                      </a:cubicBezTo>
                      <a:cubicBezTo>
                        <a:pt x="474663" y="3044826"/>
                        <a:pt x="461963" y="3174207"/>
                        <a:pt x="457200" y="3224213"/>
                      </a:cubicBezTo>
                      <a:cubicBezTo>
                        <a:pt x="452438" y="3274219"/>
                        <a:pt x="451644" y="3280569"/>
                        <a:pt x="457200" y="3305175"/>
                      </a:cubicBezTo>
                      <a:cubicBezTo>
                        <a:pt x="462756" y="3329781"/>
                        <a:pt x="478632" y="3361531"/>
                        <a:pt x="490538" y="3371850"/>
                      </a:cubicBezTo>
                      <a:cubicBezTo>
                        <a:pt x="502444" y="3382169"/>
                        <a:pt x="506413" y="3372644"/>
                        <a:pt x="528638" y="3367088"/>
                      </a:cubicBezTo>
                      <a:cubicBezTo>
                        <a:pt x="550863" y="3361532"/>
                        <a:pt x="586582" y="3336132"/>
                        <a:pt x="623888" y="3338513"/>
                      </a:cubicBezTo>
                      <a:cubicBezTo>
                        <a:pt x="661194" y="3340894"/>
                        <a:pt x="715963" y="3365500"/>
                        <a:pt x="752475" y="3381375"/>
                      </a:cubicBezTo>
                      <a:cubicBezTo>
                        <a:pt x="788988" y="3397250"/>
                        <a:pt x="814388" y="3413126"/>
                        <a:pt x="842963" y="3433763"/>
                      </a:cubicBezTo>
                      <a:cubicBezTo>
                        <a:pt x="871538" y="3454400"/>
                        <a:pt x="887413" y="3490913"/>
                        <a:pt x="923925" y="3505200"/>
                      </a:cubicBezTo>
                      <a:cubicBezTo>
                        <a:pt x="960437" y="3519487"/>
                        <a:pt x="1031876" y="3537744"/>
                        <a:pt x="1062038" y="3519488"/>
                      </a:cubicBezTo>
                      <a:cubicBezTo>
                        <a:pt x="1092200" y="3501232"/>
                        <a:pt x="1087438" y="3413125"/>
                        <a:pt x="1104900" y="3395663"/>
                      </a:cubicBezTo>
                      <a:cubicBezTo>
                        <a:pt x="1122362" y="3378201"/>
                        <a:pt x="1132682" y="3406775"/>
                        <a:pt x="1166813" y="3414713"/>
                      </a:cubicBezTo>
                      <a:cubicBezTo>
                        <a:pt x="1200944" y="3422651"/>
                        <a:pt x="1266826" y="3439319"/>
                        <a:pt x="1309688" y="3443288"/>
                      </a:cubicBezTo>
                      <a:cubicBezTo>
                        <a:pt x="1352550" y="3447257"/>
                        <a:pt x="1386682" y="3445669"/>
                        <a:pt x="1423988" y="3438525"/>
                      </a:cubicBezTo>
                      <a:cubicBezTo>
                        <a:pt x="1461294" y="3431381"/>
                        <a:pt x="1509713" y="3423444"/>
                        <a:pt x="1533525" y="3400425"/>
                      </a:cubicBezTo>
                      <a:cubicBezTo>
                        <a:pt x="1557338" y="3377406"/>
                        <a:pt x="1550194" y="3333750"/>
                        <a:pt x="1566863" y="3300413"/>
                      </a:cubicBezTo>
                      <a:cubicBezTo>
                        <a:pt x="1583532" y="3267076"/>
                        <a:pt x="1607344" y="3230562"/>
                        <a:pt x="1633538" y="3200400"/>
                      </a:cubicBezTo>
                      <a:cubicBezTo>
                        <a:pt x="1659732" y="3170238"/>
                        <a:pt x="1693069" y="3139282"/>
                        <a:pt x="1724025" y="3119438"/>
                      </a:cubicBezTo>
                      <a:cubicBezTo>
                        <a:pt x="1754981" y="3099594"/>
                        <a:pt x="1789113" y="3098007"/>
                        <a:pt x="1819275" y="3081338"/>
                      </a:cubicBezTo>
                      <a:cubicBezTo>
                        <a:pt x="1849437" y="3064669"/>
                        <a:pt x="1879600" y="3036094"/>
                        <a:pt x="1905000" y="3019425"/>
                      </a:cubicBezTo>
                      <a:cubicBezTo>
                        <a:pt x="1930400" y="3002756"/>
                        <a:pt x="1949450" y="2993231"/>
                        <a:pt x="1971675" y="2981325"/>
                      </a:cubicBezTo>
                      <a:cubicBezTo>
                        <a:pt x="1993900" y="2969419"/>
                        <a:pt x="2039938" y="2976563"/>
                        <a:pt x="2038350" y="2947988"/>
                      </a:cubicBezTo>
                      <a:cubicBezTo>
                        <a:pt x="2036763" y="2919413"/>
                        <a:pt x="1965325" y="2824162"/>
                        <a:pt x="1962150" y="2809875"/>
                      </a:cubicBezTo>
                      <a:cubicBezTo>
                        <a:pt x="1958975" y="2795588"/>
                        <a:pt x="1998663" y="2851151"/>
                        <a:pt x="2019300" y="2862263"/>
                      </a:cubicBezTo>
                      <a:cubicBezTo>
                        <a:pt x="2039937" y="2873375"/>
                        <a:pt x="2058988" y="2878931"/>
                        <a:pt x="2085975" y="2876550"/>
                      </a:cubicBezTo>
                      <a:cubicBezTo>
                        <a:pt x="2112963" y="2874169"/>
                        <a:pt x="2147887" y="2859881"/>
                        <a:pt x="2181225" y="2847975"/>
                      </a:cubicBezTo>
                      <a:cubicBezTo>
                        <a:pt x="2214563" y="2836069"/>
                        <a:pt x="2261394" y="2836069"/>
                        <a:pt x="2286000" y="2805113"/>
                      </a:cubicBezTo>
                      <a:cubicBezTo>
                        <a:pt x="2310606" y="2774157"/>
                        <a:pt x="2319338" y="2711451"/>
                        <a:pt x="2328863" y="2662238"/>
                      </a:cubicBezTo>
                      <a:cubicBezTo>
                        <a:pt x="2338388" y="2613025"/>
                        <a:pt x="2326481" y="2555082"/>
                        <a:pt x="2343150" y="2509838"/>
                      </a:cubicBezTo>
                      <a:cubicBezTo>
                        <a:pt x="2359819" y="2464594"/>
                        <a:pt x="2412206" y="2422525"/>
                        <a:pt x="2428875" y="2390775"/>
                      </a:cubicBezTo>
                      <a:cubicBezTo>
                        <a:pt x="2445544" y="2359025"/>
                        <a:pt x="2438401" y="2342357"/>
                        <a:pt x="2443163" y="2319338"/>
                      </a:cubicBezTo>
                      <a:cubicBezTo>
                        <a:pt x="2447926" y="2296319"/>
                        <a:pt x="2461419" y="2271713"/>
                        <a:pt x="2457450" y="2252663"/>
                      </a:cubicBezTo>
                      <a:cubicBezTo>
                        <a:pt x="2453481" y="2233613"/>
                        <a:pt x="2434431" y="2222500"/>
                        <a:pt x="2419350" y="2205038"/>
                      </a:cubicBezTo>
                      <a:cubicBezTo>
                        <a:pt x="2404269" y="2187576"/>
                        <a:pt x="2378076" y="2162969"/>
                        <a:pt x="2366963" y="2147888"/>
                      </a:cubicBezTo>
                      <a:cubicBezTo>
                        <a:pt x="2355850" y="2132807"/>
                        <a:pt x="2353469" y="2139950"/>
                        <a:pt x="2352675" y="2114550"/>
                      </a:cubicBezTo>
                      <a:cubicBezTo>
                        <a:pt x="2351881" y="2089150"/>
                        <a:pt x="2362200" y="1995488"/>
                        <a:pt x="2362200" y="1995488"/>
                      </a:cubicBezTo>
                      <a:cubicBezTo>
                        <a:pt x="2365375" y="1975644"/>
                        <a:pt x="2368550" y="1985566"/>
                        <a:pt x="2371725" y="1995488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97" name="フリーフォーム: 図形 96">
                  <a:extLst>
                    <a:ext uri="{FF2B5EF4-FFF2-40B4-BE49-F238E27FC236}">
                      <a16:creationId xmlns:a16="http://schemas.microsoft.com/office/drawing/2014/main" id="{2EEFFF2D-3793-4003-A0CE-1B2BEF55DD94}"/>
                    </a:ext>
                  </a:extLst>
                </p:cNvPr>
                <p:cNvSpPr/>
                <p:nvPr/>
              </p:nvSpPr>
              <p:spPr>
                <a:xfrm>
                  <a:off x="16959727" y="2387600"/>
                  <a:ext cx="744559" cy="3200400"/>
                </a:xfrm>
                <a:custGeom>
                  <a:avLst/>
                  <a:gdLst>
                    <a:gd name="connsiteX0" fmla="*/ 699623 w 744559"/>
                    <a:gd name="connsiteY0" fmla="*/ 0 h 3200400"/>
                    <a:gd name="connsiteX1" fmla="*/ 699623 w 744559"/>
                    <a:gd name="connsiteY1" fmla="*/ 69850 h 3200400"/>
                    <a:gd name="connsiteX2" fmla="*/ 674223 w 744559"/>
                    <a:gd name="connsiteY2" fmla="*/ 82550 h 3200400"/>
                    <a:gd name="connsiteX3" fmla="*/ 604373 w 744559"/>
                    <a:gd name="connsiteY3" fmla="*/ 76200 h 3200400"/>
                    <a:gd name="connsiteX4" fmla="*/ 528173 w 744559"/>
                    <a:gd name="connsiteY4" fmla="*/ 88900 h 3200400"/>
                    <a:gd name="connsiteX5" fmla="*/ 369423 w 744559"/>
                    <a:gd name="connsiteY5" fmla="*/ 120650 h 3200400"/>
                    <a:gd name="connsiteX6" fmla="*/ 324973 w 744559"/>
                    <a:gd name="connsiteY6" fmla="*/ 120650 h 3200400"/>
                    <a:gd name="connsiteX7" fmla="*/ 318623 w 744559"/>
                    <a:gd name="connsiteY7" fmla="*/ 146050 h 3200400"/>
                    <a:gd name="connsiteX8" fmla="*/ 286873 w 744559"/>
                    <a:gd name="connsiteY8" fmla="*/ 133350 h 3200400"/>
                    <a:gd name="connsiteX9" fmla="*/ 261473 w 744559"/>
                    <a:gd name="connsiteY9" fmla="*/ 127000 h 3200400"/>
                    <a:gd name="connsiteX10" fmla="*/ 229723 w 744559"/>
                    <a:gd name="connsiteY10" fmla="*/ 127000 h 3200400"/>
                    <a:gd name="connsiteX11" fmla="*/ 197973 w 744559"/>
                    <a:gd name="connsiteY11" fmla="*/ 127000 h 3200400"/>
                    <a:gd name="connsiteX12" fmla="*/ 172573 w 744559"/>
                    <a:gd name="connsiteY12" fmla="*/ 120650 h 3200400"/>
                    <a:gd name="connsiteX13" fmla="*/ 159873 w 744559"/>
                    <a:gd name="connsiteY13" fmla="*/ 120650 h 3200400"/>
                    <a:gd name="connsiteX14" fmla="*/ 178923 w 744559"/>
                    <a:gd name="connsiteY14" fmla="*/ 165100 h 3200400"/>
                    <a:gd name="connsiteX15" fmla="*/ 178923 w 744559"/>
                    <a:gd name="connsiteY15" fmla="*/ 203200 h 3200400"/>
                    <a:gd name="connsiteX16" fmla="*/ 109073 w 744559"/>
                    <a:gd name="connsiteY16" fmla="*/ 241300 h 3200400"/>
                    <a:gd name="connsiteX17" fmla="*/ 128123 w 744559"/>
                    <a:gd name="connsiteY17" fmla="*/ 298450 h 3200400"/>
                    <a:gd name="connsiteX18" fmla="*/ 7473 w 744559"/>
                    <a:gd name="connsiteY18" fmla="*/ 361950 h 3200400"/>
                    <a:gd name="connsiteX19" fmla="*/ 39223 w 744559"/>
                    <a:gd name="connsiteY19" fmla="*/ 400050 h 3200400"/>
                    <a:gd name="connsiteX20" fmla="*/ 90023 w 744559"/>
                    <a:gd name="connsiteY20" fmla="*/ 444500 h 3200400"/>
                    <a:gd name="connsiteX21" fmla="*/ 102723 w 744559"/>
                    <a:gd name="connsiteY21" fmla="*/ 501650 h 3200400"/>
                    <a:gd name="connsiteX22" fmla="*/ 96373 w 744559"/>
                    <a:gd name="connsiteY22" fmla="*/ 520700 h 3200400"/>
                    <a:gd name="connsiteX23" fmla="*/ 70973 w 744559"/>
                    <a:gd name="connsiteY23" fmla="*/ 533400 h 3200400"/>
                    <a:gd name="connsiteX24" fmla="*/ 1123 w 744559"/>
                    <a:gd name="connsiteY24" fmla="*/ 558800 h 3200400"/>
                    <a:gd name="connsiteX25" fmla="*/ 64623 w 744559"/>
                    <a:gd name="connsiteY25" fmla="*/ 628650 h 3200400"/>
                    <a:gd name="connsiteX26" fmla="*/ 121773 w 744559"/>
                    <a:gd name="connsiteY26" fmla="*/ 730250 h 3200400"/>
                    <a:gd name="connsiteX27" fmla="*/ 153523 w 744559"/>
                    <a:gd name="connsiteY27" fmla="*/ 793750 h 3200400"/>
                    <a:gd name="connsiteX28" fmla="*/ 153523 w 744559"/>
                    <a:gd name="connsiteY28" fmla="*/ 825500 h 3200400"/>
                    <a:gd name="connsiteX29" fmla="*/ 90023 w 744559"/>
                    <a:gd name="connsiteY29" fmla="*/ 920750 h 3200400"/>
                    <a:gd name="connsiteX30" fmla="*/ 90023 w 744559"/>
                    <a:gd name="connsiteY30" fmla="*/ 990600 h 3200400"/>
                    <a:gd name="connsiteX31" fmla="*/ 134473 w 744559"/>
                    <a:gd name="connsiteY31" fmla="*/ 1047750 h 3200400"/>
                    <a:gd name="connsiteX32" fmla="*/ 178923 w 744559"/>
                    <a:gd name="connsiteY32" fmla="*/ 1104900 h 3200400"/>
                    <a:gd name="connsiteX33" fmla="*/ 178923 w 744559"/>
                    <a:gd name="connsiteY33" fmla="*/ 1136650 h 3200400"/>
                    <a:gd name="connsiteX34" fmla="*/ 147173 w 744559"/>
                    <a:gd name="connsiteY34" fmla="*/ 1168400 h 3200400"/>
                    <a:gd name="connsiteX35" fmla="*/ 109073 w 744559"/>
                    <a:gd name="connsiteY35" fmla="*/ 1200150 h 3200400"/>
                    <a:gd name="connsiteX36" fmla="*/ 83673 w 744559"/>
                    <a:gd name="connsiteY36" fmla="*/ 1225550 h 3200400"/>
                    <a:gd name="connsiteX37" fmla="*/ 45573 w 744559"/>
                    <a:gd name="connsiteY37" fmla="*/ 1181100 h 3200400"/>
                    <a:gd name="connsiteX38" fmla="*/ 39223 w 744559"/>
                    <a:gd name="connsiteY38" fmla="*/ 1289050 h 3200400"/>
                    <a:gd name="connsiteX39" fmla="*/ 58273 w 744559"/>
                    <a:gd name="connsiteY39" fmla="*/ 1390650 h 3200400"/>
                    <a:gd name="connsiteX40" fmla="*/ 51923 w 744559"/>
                    <a:gd name="connsiteY40" fmla="*/ 1466850 h 3200400"/>
                    <a:gd name="connsiteX41" fmla="*/ 90023 w 744559"/>
                    <a:gd name="connsiteY41" fmla="*/ 1492250 h 3200400"/>
                    <a:gd name="connsiteX42" fmla="*/ 140823 w 744559"/>
                    <a:gd name="connsiteY42" fmla="*/ 1574800 h 3200400"/>
                    <a:gd name="connsiteX43" fmla="*/ 90023 w 744559"/>
                    <a:gd name="connsiteY43" fmla="*/ 1644650 h 3200400"/>
                    <a:gd name="connsiteX44" fmla="*/ 58273 w 744559"/>
                    <a:gd name="connsiteY44" fmla="*/ 1587500 h 3200400"/>
                    <a:gd name="connsiteX45" fmla="*/ 26523 w 744559"/>
                    <a:gd name="connsiteY45" fmla="*/ 1631950 h 3200400"/>
                    <a:gd name="connsiteX46" fmla="*/ 1123 w 744559"/>
                    <a:gd name="connsiteY46" fmla="*/ 1651000 h 3200400"/>
                    <a:gd name="connsiteX47" fmla="*/ 64623 w 744559"/>
                    <a:gd name="connsiteY47" fmla="*/ 1860550 h 3200400"/>
                    <a:gd name="connsiteX48" fmla="*/ 166223 w 744559"/>
                    <a:gd name="connsiteY48" fmla="*/ 1885950 h 3200400"/>
                    <a:gd name="connsiteX49" fmla="*/ 185273 w 744559"/>
                    <a:gd name="connsiteY49" fmla="*/ 1898650 h 3200400"/>
                    <a:gd name="connsiteX50" fmla="*/ 261473 w 744559"/>
                    <a:gd name="connsiteY50" fmla="*/ 1949450 h 3200400"/>
                    <a:gd name="connsiteX51" fmla="*/ 324973 w 744559"/>
                    <a:gd name="connsiteY51" fmla="*/ 2019300 h 3200400"/>
                    <a:gd name="connsiteX52" fmla="*/ 401173 w 744559"/>
                    <a:gd name="connsiteY52" fmla="*/ 1962150 h 3200400"/>
                    <a:gd name="connsiteX53" fmla="*/ 458323 w 744559"/>
                    <a:gd name="connsiteY53" fmla="*/ 1981200 h 3200400"/>
                    <a:gd name="connsiteX54" fmla="*/ 591673 w 744559"/>
                    <a:gd name="connsiteY54" fmla="*/ 2000250 h 3200400"/>
                    <a:gd name="connsiteX55" fmla="*/ 591673 w 744559"/>
                    <a:gd name="connsiteY55" fmla="*/ 2032000 h 3200400"/>
                    <a:gd name="connsiteX56" fmla="*/ 585323 w 744559"/>
                    <a:gd name="connsiteY56" fmla="*/ 2114550 h 3200400"/>
                    <a:gd name="connsiteX57" fmla="*/ 623423 w 744559"/>
                    <a:gd name="connsiteY57" fmla="*/ 2190750 h 3200400"/>
                    <a:gd name="connsiteX58" fmla="*/ 445623 w 744559"/>
                    <a:gd name="connsiteY58" fmla="*/ 2311400 h 3200400"/>
                    <a:gd name="connsiteX59" fmla="*/ 502773 w 744559"/>
                    <a:gd name="connsiteY59" fmla="*/ 2336800 h 3200400"/>
                    <a:gd name="connsiteX60" fmla="*/ 540873 w 744559"/>
                    <a:gd name="connsiteY60" fmla="*/ 2381250 h 3200400"/>
                    <a:gd name="connsiteX61" fmla="*/ 585323 w 744559"/>
                    <a:gd name="connsiteY61" fmla="*/ 2425700 h 3200400"/>
                    <a:gd name="connsiteX62" fmla="*/ 483723 w 744559"/>
                    <a:gd name="connsiteY62" fmla="*/ 2578100 h 3200400"/>
                    <a:gd name="connsiteX63" fmla="*/ 458323 w 744559"/>
                    <a:gd name="connsiteY63" fmla="*/ 2679700 h 3200400"/>
                    <a:gd name="connsiteX64" fmla="*/ 413873 w 744559"/>
                    <a:gd name="connsiteY64" fmla="*/ 2755900 h 3200400"/>
                    <a:gd name="connsiteX65" fmla="*/ 375773 w 744559"/>
                    <a:gd name="connsiteY65" fmla="*/ 2825750 h 3200400"/>
                    <a:gd name="connsiteX66" fmla="*/ 344023 w 744559"/>
                    <a:gd name="connsiteY66" fmla="*/ 2870200 h 3200400"/>
                    <a:gd name="connsiteX67" fmla="*/ 356723 w 744559"/>
                    <a:gd name="connsiteY67" fmla="*/ 2933700 h 3200400"/>
                    <a:gd name="connsiteX68" fmla="*/ 318623 w 744559"/>
                    <a:gd name="connsiteY68" fmla="*/ 2990850 h 3200400"/>
                    <a:gd name="connsiteX69" fmla="*/ 363073 w 744559"/>
                    <a:gd name="connsiteY69" fmla="*/ 3041650 h 3200400"/>
                    <a:gd name="connsiteX70" fmla="*/ 401173 w 744559"/>
                    <a:gd name="connsiteY70" fmla="*/ 3060700 h 3200400"/>
                    <a:gd name="connsiteX71" fmla="*/ 439273 w 744559"/>
                    <a:gd name="connsiteY71" fmla="*/ 3073400 h 3200400"/>
                    <a:gd name="connsiteX72" fmla="*/ 464673 w 744559"/>
                    <a:gd name="connsiteY72" fmla="*/ 3073400 h 3200400"/>
                    <a:gd name="connsiteX73" fmla="*/ 490073 w 744559"/>
                    <a:gd name="connsiteY73" fmla="*/ 3073400 h 3200400"/>
                    <a:gd name="connsiteX74" fmla="*/ 509123 w 744559"/>
                    <a:gd name="connsiteY74" fmla="*/ 3073400 h 3200400"/>
                    <a:gd name="connsiteX75" fmla="*/ 553573 w 744559"/>
                    <a:gd name="connsiteY75" fmla="*/ 3041650 h 3200400"/>
                    <a:gd name="connsiteX76" fmla="*/ 585323 w 744559"/>
                    <a:gd name="connsiteY76" fmla="*/ 3041650 h 3200400"/>
                    <a:gd name="connsiteX77" fmla="*/ 617073 w 744559"/>
                    <a:gd name="connsiteY77" fmla="*/ 3028950 h 3200400"/>
                    <a:gd name="connsiteX78" fmla="*/ 642473 w 744559"/>
                    <a:gd name="connsiteY78" fmla="*/ 3086100 h 3200400"/>
                    <a:gd name="connsiteX79" fmla="*/ 680573 w 744559"/>
                    <a:gd name="connsiteY79" fmla="*/ 3092450 h 3200400"/>
                    <a:gd name="connsiteX80" fmla="*/ 725023 w 744559"/>
                    <a:gd name="connsiteY80" fmla="*/ 3092450 h 3200400"/>
                    <a:gd name="connsiteX81" fmla="*/ 744073 w 744559"/>
                    <a:gd name="connsiteY81" fmla="*/ 3105150 h 3200400"/>
                    <a:gd name="connsiteX82" fmla="*/ 737723 w 744559"/>
                    <a:gd name="connsiteY82" fmla="*/ 3168650 h 3200400"/>
                    <a:gd name="connsiteX83" fmla="*/ 725023 w 744559"/>
                    <a:gd name="connsiteY83" fmla="*/ 3200400 h 3200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744559" h="3200400">
                      <a:moveTo>
                        <a:pt x="699623" y="0"/>
                      </a:moveTo>
                      <a:lnTo>
                        <a:pt x="699623" y="69850"/>
                      </a:lnTo>
                      <a:cubicBezTo>
                        <a:pt x="695390" y="83608"/>
                        <a:pt x="690098" y="81492"/>
                        <a:pt x="674223" y="82550"/>
                      </a:cubicBezTo>
                      <a:cubicBezTo>
                        <a:pt x="658348" y="83608"/>
                        <a:pt x="628715" y="75142"/>
                        <a:pt x="604373" y="76200"/>
                      </a:cubicBezTo>
                      <a:cubicBezTo>
                        <a:pt x="580031" y="77258"/>
                        <a:pt x="567331" y="81492"/>
                        <a:pt x="528173" y="88900"/>
                      </a:cubicBezTo>
                      <a:cubicBezTo>
                        <a:pt x="489015" y="96308"/>
                        <a:pt x="403290" y="115358"/>
                        <a:pt x="369423" y="120650"/>
                      </a:cubicBezTo>
                      <a:cubicBezTo>
                        <a:pt x="335556" y="125942"/>
                        <a:pt x="324973" y="120650"/>
                        <a:pt x="324973" y="120650"/>
                      </a:cubicBezTo>
                      <a:cubicBezTo>
                        <a:pt x="316506" y="124883"/>
                        <a:pt x="318623" y="146050"/>
                        <a:pt x="318623" y="146050"/>
                      </a:cubicBezTo>
                      <a:cubicBezTo>
                        <a:pt x="312273" y="148167"/>
                        <a:pt x="296398" y="136525"/>
                        <a:pt x="286873" y="133350"/>
                      </a:cubicBezTo>
                      <a:cubicBezTo>
                        <a:pt x="277348" y="130175"/>
                        <a:pt x="270998" y="128058"/>
                        <a:pt x="261473" y="127000"/>
                      </a:cubicBezTo>
                      <a:cubicBezTo>
                        <a:pt x="251948" y="125942"/>
                        <a:pt x="229723" y="127000"/>
                        <a:pt x="229723" y="127000"/>
                      </a:cubicBezTo>
                      <a:lnTo>
                        <a:pt x="197973" y="127000"/>
                      </a:lnTo>
                      <a:cubicBezTo>
                        <a:pt x="188448" y="125942"/>
                        <a:pt x="172573" y="120650"/>
                        <a:pt x="172573" y="120650"/>
                      </a:cubicBezTo>
                      <a:cubicBezTo>
                        <a:pt x="166223" y="119592"/>
                        <a:pt x="158815" y="113242"/>
                        <a:pt x="159873" y="120650"/>
                      </a:cubicBezTo>
                      <a:cubicBezTo>
                        <a:pt x="160931" y="128058"/>
                        <a:pt x="175748" y="151342"/>
                        <a:pt x="178923" y="165100"/>
                      </a:cubicBezTo>
                      <a:cubicBezTo>
                        <a:pt x="182098" y="178858"/>
                        <a:pt x="190565" y="190500"/>
                        <a:pt x="178923" y="203200"/>
                      </a:cubicBezTo>
                      <a:cubicBezTo>
                        <a:pt x="167281" y="215900"/>
                        <a:pt x="117540" y="225425"/>
                        <a:pt x="109073" y="241300"/>
                      </a:cubicBezTo>
                      <a:cubicBezTo>
                        <a:pt x="100606" y="257175"/>
                        <a:pt x="145056" y="278342"/>
                        <a:pt x="128123" y="298450"/>
                      </a:cubicBezTo>
                      <a:cubicBezTo>
                        <a:pt x="111190" y="318558"/>
                        <a:pt x="7473" y="361950"/>
                        <a:pt x="7473" y="361950"/>
                      </a:cubicBezTo>
                      <a:cubicBezTo>
                        <a:pt x="-7344" y="378883"/>
                        <a:pt x="25465" y="386292"/>
                        <a:pt x="39223" y="400050"/>
                      </a:cubicBezTo>
                      <a:cubicBezTo>
                        <a:pt x="52981" y="413808"/>
                        <a:pt x="79440" y="427567"/>
                        <a:pt x="90023" y="444500"/>
                      </a:cubicBezTo>
                      <a:cubicBezTo>
                        <a:pt x="100606" y="461433"/>
                        <a:pt x="102723" y="501650"/>
                        <a:pt x="102723" y="501650"/>
                      </a:cubicBezTo>
                      <a:cubicBezTo>
                        <a:pt x="103781" y="514350"/>
                        <a:pt x="96373" y="520700"/>
                        <a:pt x="96373" y="520700"/>
                      </a:cubicBezTo>
                      <a:cubicBezTo>
                        <a:pt x="91081" y="525992"/>
                        <a:pt x="86848" y="527050"/>
                        <a:pt x="70973" y="533400"/>
                      </a:cubicBezTo>
                      <a:cubicBezTo>
                        <a:pt x="55098" y="539750"/>
                        <a:pt x="2181" y="542925"/>
                        <a:pt x="1123" y="558800"/>
                      </a:cubicBezTo>
                      <a:cubicBezTo>
                        <a:pt x="65" y="574675"/>
                        <a:pt x="44515" y="600075"/>
                        <a:pt x="64623" y="628650"/>
                      </a:cubicBezTo>
                      <a:cubicBezTo>
                        <a:pt x="84731" y="657225"/>
                        <a:pt x="106956" y="702733"/>
                        <a:pt x="121773" y="730250"/>
                      </a:cubicBezTo>
                      <a:cubicBezTo>
                        <a:pt x="136590" y="757767"/>
                        <a:pt x="148231" y="777875"/>
                        <a:pt x="153523" y="793750"/>
                      </a:cubicBezTo>
                      <a:cubicBezTo>
                        <a:pt x="158815" y="809625"/>
                        <a:pt x="164106" y="804333"/>
                        <a:pt x="153523" y="825500"/>
                      </a:cubicBezTo>
                      <a:cubicBezTo>
                        <a:pt x="142940" y="846667"/>
                        <a:pt x="100606" y="893233"/>
                        <a:pt x="90023" y="920750"/>
                      </a:cubicBezTo>
                      <a:cubicBezTo>
                        <a:pt x="79440" y="948267"/>
                        <a:pt x="82615" y="969433"/>
                        <a:pt x="90023" y="990600"/>
                      </a:cubicBezTo>
                      <a:cubicBezTo>
                        <a:pt x="97431" y="1011767"/>
                        <a:pt x="134473" y="1047750"/>
                        <a:pt x="134473" y="1047750"/>
                      </a:cubicBezTo>
                      <a:cubicBezTo>
                        <a:pt x="149290" y="1066800"/>
                        <a:pt x="171515" y="1090083"/>
                        <a:pt x="178923" y="1104900"/>
                      </a:cubicBezTo>
                      <a:cubicBezTo>
                        <a:pt x="186331" y="1119717"/>
                        <a:pt x="184215" y="1126067"/>
                        <a:pt x="178923" y="1136650"/>
                      </a:cubicBezTo>
                      <a:cubicBezTo>
                        <a:pt x="173631" y="1147233"/>
                        <a:pt x="158815" y="1157817"/>
                        <a:pt x="147173" y="1168400"/>
                      </a:cubicBezTo>
                      <a:cubicBezTo>
                        <a:pt x="135531" y="1178983"/>
                        <a:pt x="109073" y="1200150"/>
                        <a:pt x="109073" y="1200150"/>
                      </a:cubicBezTo>
                      <a:cubicBezTo>
                        <a:pt x="98490" y="1209675"/>
                        <a:pt x="94256" y="1228725"/>
                        <a:pt x="83673" y="1225550"/>
                      </a:cubicBezTo>
                      <a:cubicBezTo>
                        <a:pt x="73090" y="1222375"/>
                        <a:pt x="52981" y="1170517"/>
                        <a:pt x="45573" y="1181100"/>
                      </a:cubicBezTo>
                      <a:cubicBezTo>
                        <a:pt x="38165" y="1191683"/>
                        <a:pt x="37106" y="1254125"/>
                        <a:pt x="39223" y="1289050"/>
                      </a:cubicBezTo>
                      <a:cubicBezTo>
                        <a:pt x="41340" y="1323975"/>
                        <a:pt x="56156" y="1361017"/>
                        <a:pt x="58273" y="1390650"/>
                      </a:cubicBezTo>
                      <a:cubicBezTo>
                        <a:pt x="60390" y="1420283"/>
                        <a:pt x="46631" y="1449917"/>
                        <a:pt x="51923" y="1466850"/>
                      </a:cubicBezTo>
                      <a:cubicBezTo>
                        <a:pt x="57215" y="1483783"/>
                        <a:pt x="75206" y="1474258"/>
                        <a:pt x="90023" y="1492250"/>
                      </a:cubicBezTo>
                      <a:cubicBezTo>
                        <a:pt x="104840" y="1510242"/>
                        <a:pt x="140823" y="1549400"/>
                        <a:pt x="140823" y="1574800"/>
                      </a:cubicBezTo>
                      <a:cubicBezTo>
                        <a:pt x="140823" y="1600200"/>
                        <a:pt x="103781" y="1642533"/>
                        <a:pt x="90023" y="1644650"/>
                      </a:cubicBezTo>
                      <a:cubicBezTo>
                        <a:pt x="76265" y="1646767"/>
                        <a:pt x="68856" y="1589617"/>
                        <a:pt x="58273" y="1587500"/>
                      </a:cubicBezTo>
                      <a:cubicBezTo>
                        <a:pt x="47690" y="1585383"/>
                        <a:pt x="36048" y="1621367"/>
                        <a:pt x="26523" y="1631950"/>
                      </a:cubicBezTo>
                      <a:cubicBezTo>
                        <a:pt x="16998" y="1642533"/>
                        <a:pt x="-5227" y="1612900"/>
                        <a:pt x="1123" y="1651000"/>
                      </a:cubicBezTo>
                      <a:cubicBezTo>
                        <a:pt x="7473" y="1689100"/>
                        <a:pt x="37106" y="1821392"/>
                        <a:pt x="64623" y="1860550"/>
                      </a:cubicBezTo>
                      <a:cubicBezTo>
                        <a:pt x="92140" y="1899708"/>
                        <a:pt x="146115" y="1879600"/>
                        <a:pt x="166223" y="1885950"/>
                      </a:cubicBezTo>
                      <a:cubicBezTo>
                        <a:pt x="186331" y="1892300"/>
                        <a:pt x="185273" y="1898650"/>
                        <a:pt x="185273" y="1898650"/>
                      </a:cubicBezTo>
                      <a:cubicBezTo>
                        <a:pt x="201148" y="1909233"/>
                        <a:pt x="238190" y="1929342"/>
                        <a:pt x="261473" y="1949450"/>
                      </a:cubicBezTo>
                      <a:cubicBezTo>
                        <a:pt x="284756" y="1969558"/>
                        <a:pt x="301690" y="2017183"/>
                        <a:pt x="324973" y="2019300"/>
                      </a:cubicBezTo>
                      <a:cubicBezTo>
                        <a:pt x="348256" y="2021417"/>
                        <a:pt x="378948" y="1968500"/>
                        <a:pt x="401173" y="1962150"/>
                      </a:cubicBezTo>
                      <a:cubicBezTo>
                        <a:pt x="423398" y="1955800"/>
                        <a:pt x="426573" y="1974850"/>
                        <a:pt x="458323" y="1981200"/>
                      </a:cubicBezTo>
                      <a:cubicBezTo>
                        <a:pt x="490073" y="1987550"/>
                        <a:pt x="569448" y="1991783"/>
                        <a:pt x="591673" y="2000250"/>
                      </a:cubicBezTo>
                      <a:cubicBezTo>
                        <a:pt x="613898" y="2008717"/>
                        <a:pt x="592731" y="2012950"/>
                        <a:pt x="591673" y="2032000"/>
                      </a:cubicBezTo>
                      <a:cubicBezTo>
                        <a:pt x="590615" y="2051050"/>
                        <a:pt x="580031" y="2088092"/>
                        <a:pt x="585323" y="2114550"/>
                      </a:cubicBezTo>
                      <a:cubicBezTo>
                        <a:pt x="590615" y="2141008"/>
                        <a:pt x="646706" y="2157942"/>
                        <a:pt x="623423" y="2190750"/>
                      </a:cubicBezTo>
                      <a:cubicBezTo>
                        <a:pt x="600140" y="2223558"/>
                        <a:pt x="465731" y="2287058"/>
                        <a:pt x="445623" y="2311400"/>
                      </a:cubicBezTo>
                      <a:cubicBezTo>
                        <a:pt x="425515" y="2335742"/>
                        <a:pt x="502773" y="2336800"/>
                        <a:pt x="502773" y="2336800"/>
                      </a:cubicBezTo>
                      <a:cubicBezTo>
                        <a:pt x="518648" y="2348442"/>
                        <a:pt x="527115" y="2366433"/>
                        <a:pt x="540873" y="2381250"/>
                      </a:cubicBezTo>
                      <a:cubicBezTo>
                        <a:pt x="554631" y="2396067"/>
                        <a:pt x="594848" y="2392892"/>
                        <a:pt x="585323" y="2425700"/>
                      </a:cubicBezTo>
                      <a:cubicBezTo>
                        <a:pt x="575798" y="2458508"/>
                        <a:pt x="504890" y="2535767"/>
                        <a:pt x="483723" y="2578100"/>
                      </a:cubicBezTo>
                      <a:cubicBezTo>
                        <a:pt x="462556" y="2620433"/>
                        <a:pt x="469965" y="2650067"/>
                        <a:pt x="458323" y="2679700"/>
                      </a:cubicBezTo>
                      <a:cubicBezTo>
                        <a:pt x="446681" y="2709333"/>
                        <a:pt x="427631" y="2731558"/>
                        <a:pt x="413873" y="2755900"/>
                      </a:cubicBezTo>
                      <a:cubicBezTo>
                        <a:pt x="400115" y="2780242"/>
                        <a:pt x="387415" y="2806700"/>
                        <a:pt x="375773" y="2825750"/>
                      </a:cubicBezTo>
                      <a:cubicBezTo>
                        <a:pt x="364131" y="2844800"/>
                        <a:pt x="347198" y="2852208"/>
                        <a:pt x="344023" y="2870200"/>
                      </a:cubicBezTo>
                      <a:cubicBezTo>
                        <a:pt x="340848" y="2888192"/>
                        <a:pt x="360956" y="2913592"/>
                        <a:pt x="356723" y="2933700"/>
                      </a:cubicBezTo>
                      <a:cubicBezTo>
                        <a:pt x="352490" y="2953808"/>
                        <a:pt x="317565" y="2972859"/>
                        <a:pt x="318623" y="2990850"/>
                      </a:cubicBezTo>
                      <a:cubicBezTo>
                        <a:pt x="319681" y="3008841"/>
                        <a:pt x="349315" y="3030008"/>
                        <a:pt x="363073" y="3041650"/>
                      </a:cubicBezTo>
                      <a:cubicBezTo>
                        <a:pt x="376831" y="3053292"/>
                        <a:pt x="388473" y="3055408"/>
                        <a:pt x="401173" y="3060700"/>
                      </a:cubicBezTo>
                      <a:cubicBezTo>
                        <a:pt x="413873" y="3065992"/>
                        <a:pt x="439273" y="3073400"/>
                        <a:pt x="439273" y="3073400"/>
                      </a:cubicBezTo>
                      <a:cubicBezTo>
                        <a:pt x="449856" y="3075517"/>
                        <a:pt x="464673" y="3073400"/>
                        <a:pt x="464673" y="3073400"/>
                      </a:cubicBezTo>
                      <a:lnTo>
                        <a:pt x="490073" y="3073400"/>
                      </a:lnTo>
                      <a:cubicBezTo>
                        <a:pt x="497481" y="3073400"/>
                        <a:pt x="498540" y="3078692"/>
                        <a:pt x="509123" y="3073400"/>
                      </a:cubicBezTo>
                      <a:cubicBezTo>
                        <a:pt x="519706" y="3068108"/>
                        <a:pt x="540873" y="3046942"/>
                        <a:pt x="553573" y="3041650"/>
                      </a:cubicBezTo>
                      <a:cubicBezTo>
                        <a:pt x="566273" y="3036358"/>
                        <a:pt x="574740" y="3043767"/>
                        <a:pt x="585323" y="3041650"/>
                      </a:cubicBezTo>
                      <a:cubicBezTo>
                        <a:pt x="595906" y="3039533"/>
                        <a:pt x="607548" y="3021542"/>
                        <a:pt x="617073" y="3028950"/>
                      </a:cubicBezTo>
                      <a:cubicBezTo>
                        <a:pt x="626598" y="3036358"/>
                        <a:pt x="631890" y="3075517"/>
                        <a:pt x="642473" y="3086100"/>
                      </a:cubicBezTo>
                      <a:cubicBezTo>
                        <a:pt x="653056" y="3096683"/>
                        <a:pt x="666815" y="3091392"/>
                        <a:pt x="680573" y="3092450"/>
                      </a:cubicBezTo>
                      <a:cubicBezTo>
                        <a:pt x="694331" y="3093508"/>
                        <a:pt x="725023" y="3092450"/>
                        <a:pt x="725023" y="3092450"/>
                      </a:cubicBezTo>
                      <a:cubicBezTo>
                        <a:pt x="735606" y="3094567"/>
                        <a:pt x="741956" y="3092450"/>
                        <a:pt x="744073" y="3105150"/>
                      </a:cubicBezTo>
                      <a:cubicBezTo>
                        <a:pt x="746190" y="3117850"/>
                        <a:pt x="740898" y="3152775"/>
                        <a:pt x="737723" y="3168650"/>
                      </a:cubicBezTo>
                      <a:cubicBezTo>
                        <a:pt x="734548" y="3184525"/>
                        <a:pt x="729785" y="3192462"/>
                        <a:pt x="725023" y="320040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98" name="フリーフォーム: 図形 97">
                  <a:extLst>
                    <a:ext uri="{FF2B5EF4-FFF2-40B4-BE49-F238E27FC236}">
                      <a16:creationId xmlns:a16="http://schemas.microsoft.com/office/drawing/2014/main" id="{2E92E628-34C2-4B95-A60E-BAF9656D4B62}"/>
                    </a:ext>
                  </a:extLst>
                </p:cNvPr>
                <p:cNvSpPr/>
                <p:nvPr/>
              </p:nvSpPr>
              <p:spPr>
                <a:xfrm>
                  <a:off x="17360082" y="5562600"/>
                  <a:ext cx="1074049" cy="3952795"/>
                </a:xfrm>
                <a:custGeom>
                  <a:avLst/>
                  <a:gdLst>
                    <a:gd name="connsiteX0" fmla="*/ 331018 w 1074049"/>
                    <a:gd name="connsiteY0" fmla="*/ 0 h 3952795"/>
                    <a:gd name="connsiteX1" fmla="*/ 273868 w 1074049"/>
                    <a:gd name="connsiteY1" fmla="*/ 25400 h 3952795"/>
                    <a:gd name="connsiteX2" fmla="*/ 210368 w 1074049"/>
                    <a:gd name="connsiteY2" fmla="*/ 38100 h 3952795"/>
                    <a:gd name="connsiteX3" fmla="*/ 184968 w 1074049"/>
                    <a:gd name="connsiteY3" fmla="*/ 57150 h 3952795"/>
                    <a:gd name="connsiteX4" fmla="*/ 159568 w 1074049"/>
                    <a:gd name="connsiteY4" fmla="*/ 63500 h 3952795"/>
                    <a:gd name="connsiteX5" fmla="*/ 121468 w 1074049"/>
                    <a:gd name="connsiteY5" fmla="*/ 63500 h 3952795"/>
                    <a:gd name="connsiteX6" fmla="*/ 89718 w 1074049"/>
                    <a:gd name="connsiteY6" fmla="*/ 69850 h 3952795"/>
                    <a:gd name="connsiteX7" fmla="*/ 7168 w 1074049"/>
                    <a:gd name="connsiteY7" fmla="*/ 69850 h 3952795"/>
                    <a:gd name="connsiteX8" fmla="*/ 7168 w 1074049"/>
                    <a:gd name="connsiteY8" fmla="*/ 107950 h 3952795"/>
                    <a:gd name="connsiteX9" fmla="*/ 32568 w 1074049"/>
                    <a:gd name="connsiteY9" fmla="*/ 196850 h 3952795"/>
                    <a:gd name="connsiteX10" fmla="*/ 64318 w 1074049"/>
                    <a:gd name="connsiteY10" fmla="*/ 260350 h 3952795"/>
                    <a:gd name="connsiteX11" fmla="*/ 89718 w 1074049"/>
                    <a:gd name="connsiteY11" fmla="*/ 311150 h 3952795"/>
                    <a:gd name="connsiteX12" fmla="*/ 83368 w 1074049"/>
                    <a:gd name="connsiteY12" fmla="*/ 381000 h 3952795"/>
                    <a:gd name="connsiteX13" fmla="*/ 121468 w 1074049"/>
                    <a:gd name="connsiteY13" fmla="*/ 387350 h 3952795"/>
                    <a:gd name="connsiteX14" fmla="*/ 153218 w 1074049"/>
                    <a:gd name="connsiteY14" fmla="*/ 387350 h 3952795"/>
                    <a:gd name="connsiteX15" fmla="*/ 191318 w 1074049"/>
                    <a:gd name="connsiteY15" fmla="*/ 438150 h 3952795"/>
                    <a:gd name="connsiteX16" fmla="*/ 216718 w 1074049"/>
                    <a:gd name="connsiteY16" fmla="*/ 495300 h 3952795"/>
                    <a:gd name="connsiteX17" fmla="*/ 242118 w 1074049"/>
                    <a:gd name="connsiteY17" fmla="*/ 539750 h 3952795"/>
                    <a:gd name="connsiteX18" fmla="*/ 324668 w 1074049"/>
                    <a:gd name="connsiteY18" fmla="*/ 565150 h 3952795"/>
                    <a:gd name="connsiteX19" fmla="*/ 400868 w 1074049"/>
                    <a:gd name="connsiteY19" fmla="*/ 552450 h 3952795"/>
                    <a:gd name="connsiteX20" fmla="*/ 426268 w 1074049"/>
                    <a:gd name="connsiteY20" fmla="*/ 596900 h 3952795"/>
                    <a:gd name="connsiteX21" fmla="*/ 458018 w 1074049"/>
                    <a:gd name="connsiteY21" fmla="*/ 635000 h 3952795"/>
                    <a:gd name="connsiteX22" fmla="*/ 489768 w 1074049"/>
                    <a:gd name="connsiteY22" fmla="*/ 673100 h 3952795"/>
                    <a:gd name="connsiteX23" fmla="*/ 540568 w 1074049"/>
                    <a:gd name="connsiteY23" fmla="*/ 730250 h 3952795"/>
                    <a:gd name="connsiteX24" fmla="*/ 578668 w 1074049"/>
                    <a:gd name="connsiteY24" fmla="*/ 787400 h 3952795"/>
                    <a:gd name="connsiteX25" fmla="*/ 578668 w 1074049"/>
                    <a:gd name="connsiteY25" fmla="*/ 825500 h 3952795"/>
                    <a:gd name="connsiteX26" fmla="*/ 546918 w 1074049"/>
                    <a:gd name="connsiteY26" fmla="*/ 819150 h 3952795"/>
                    <a:gd name="connsiteX27" fmla="*/ 521518 w 1074049"/>
                    <a:gd name="connsiteY27" fmla="*/ 800100 h 3952795"/>
                    <a:gd name="connsiteX28" fmla="*/ 502468 w 1074049"/>
                    <a:gd name="connsiteY28" fmla="*/ 806450 h 3952795"/>
                    <a:gd name="connsiteX29" fmla="*/ 419918 w 1074049"/>
                    <a:gd name="connsiteY29" fmla="*/ 800100 h 3952795"/>
                    <a:gd name="connsiteX30" fmla="*/ 419918 w 1074049"/>
                    <a:gd name="connsiteY30" fmla="*/ 838200 h 3952795"/>
                    <a:gd name="connsiteX31" fmla="*/ 350068 w 1074049"/>
                    <a:gd name="connsiteY31" fmla="*/ 908050 h 3952795"/>
                    <a:gd name="connsiteX32" fmla="*/ 324668 w 1074049"/>
                    <a:gd name="connsiteY32" fmla="*/ 952500 h 3952795"/>
                    <a:gd name="connsiteX33" fmla="*/ 280218 w 1074049"/>
                    <a:gd name="connsiteY33" fmla="*/ 958850 h 3952795"/>
                    <a:gd name="connsiteX34" fmla="*/ 248468 w 1074049"/>
                    <a:gd name="connsiteY34" fmla="*/ 971550 h 3952795"/>
                    <a:gd name="connsiteX35" fmla="*/ 223068 w 1074049"/>
                    <a:gd name="connsiteY35" fmla="*/ 984250 h 3952795"/>
                    <a:gd name="connsiteX36" fmla="*/ 197668 w 1074049"/>
                    <a:gd name="connsiteY36" fmla="*/ 984250 h 3952795"/>
                    <a:gd name="connsiteX37" fmla="*/ 159568 w 1074049"/>
                    <a:gd name="connsiteY37" fmla="*/ 990600 h 3952795"/>
                    <a:gd name="connsiteX38" fmla="*/ 134168 w 1074049"/>
                    <a:gd name="connsiteY38" fmla="*/ 1054100 h 3952795"/>
                    <a:gd name="connsiteX39" fmla="*/ 146868 w 1074049"/>
                    <a:gd name="connsiteY39" fmla="*/ 1123950 h 3952795"/>
                    <a:gd name="connsiteX40" fmla="*/ 165918 w 1074049"/>
                    <a:gd name="connsiteY40" fmla="*/ 1181100 h 3952795"/>
                    <a:gd name="connsiteX41" fmla="*/ 204018 w 1074049"/>
                    <a:gd name="connsiteY41" fmla="*/ 1263650 h 3952795"/>
                    <a:gd name="connsiteX42" fmla="*/ 204018 w 1074049"/>
                    <a:gd name="connsiteY42" fmla="*/ 1270000 h 3952795"/>
                    <a:gd name="connsiteX43" fmla="*/ 172268 w 1074049"/>
                    <a:gd name="connsiteY43" fmla="*/ 1282700 h 3952795"/>
                    <a:gd name="connsiteX44" fmla="*/ 153218 w 1074049"/>
                    <a:gd name="connsiteY44" fmla="*/ 1270000 h 3952795"/>
                    <a:gd name="connsiteX45" fmla="*/ 127818 w 1074049"/>
                    <a:gd name="connsiteY45" fmla="*/ 1276350 h 3952795"/>
                    <a:gd name="connsiteX46" fmla="*/ 121468 w 1074049"/>
                    <a:gd name="connsiteY46" fmla="*/ 1289050 h 3952795"/>
                    <a:gd name="connsiteX47" fmla="*/ 102418 w 1074049"/>
                    <a:gd name="connsiteY47" fmla="*/ 1314450 h 3952795"/>
                    <a:gd name="connsiteX48" fmla="*/ 102418 w 1074049"/>
                    <a:gd name="connsiteY48" fmla="*/ 1327150 h 3952795"/>
                    <a:gd name="connsiteX49" fmla="*/ 115118 w 1074049"/>
                    <a:gd name="connsiteY49" fmla="*/ 1409700 h 3952795"/>
                    <a:gd name="connsiteX50" fmla="*/ 153218 w 1074049"/>
                    <a:gd name="connsiteY50" fmla="*/ 1422400 h 3952795"/>
                    <a:gd name="connsiteX51" fmla="*/ 172268 w 1074049"/>
                    <a:gd name="connsiteY51" fmla="*/ 1422400 h 3952795"/>
                    <a:gd name="connsiteX52" fmla="*/ 191318 w 1074049"/>
                    <a:gd name="connsiteY52" fmla="*/ 1428750 h 3952795"/>
                    <a:gd name="connsiteX53" fmla="*/ 229418 w 1074049"/>
                    <a:gd name="connsiteY53" fmla="*/ 1454150 h 3952795"/>
                    <a:gd name="connsiteX54" fmla="*/ 261168 w 1074049"/>
                    <a:gd name="connsiteY54" fmla="*/ 1454150 h 3952795"/>
                    <a:gd name="connsiteX55" fmla="*/ 299268 w 1074049"/>
                    <a:gd name="connsiteY55" fmla="*/ 1447800 h 3952795"/>
                    <a:gd name="connsiteX56" fmla="*/ 318318 w 1074049"/>
                    <a:gd name="connsiteY56" fmla="*/ 1454150 h 3952795"/>
                    <a:gd name="connsiteX57" fmla="*/ 337368 w 1074049"/>
                    <a:gd name="connsiteY57" fmla="*/ 1441450 h 3952795"/>
                    <a:gd name="connsiteX58" fmla="*/ 362768 w 1074049"/>
                    <a:gd name="connsiteY58" fmla="*/ 1454150 h 3952795"/>
                    <a:gd name="connsiteX59" fmla="*/ 381818 w 1074049"/>
                    <a:gd name="connsiteY59" fmla="*/ 1466850 h 3952795"/>
                    <a:gd name="connsiteX60" fmla="*/ 394518 w 1074049"/>
                    <a:gd name="connsiteY60" fmla="*/ 1485900 h 3952795"/>
                    <a:gd name="connsiteX61" fmla="*/ 394518 w 1074049"/>
                    <a:gd name="connsiteY61" fmla="*/ 1511300 h 3952795"/>
                    <a:gd name="connsiteX62" fmla="*/ 388168 w 1074049"/>
                    <a:gd name="connsiteY62" fmla="*/ 1562100 h 3952795"/>
                    <a:gd name="connsiteX63" fmla="*/ 350068 w 1074049"/>
                    <a:gd name="connsiteY63" fmla="*/ 1568450 h 3952795"/>
                    <a:gd name="connsiteX64" fmla="*/ 337368 w 1074049"/>
                    <a:gd name="connsiteY64" fmla="*/ 1581150 h 3952795"/>
                    <a:gd name="connsiteX65" fmla="*/ 337368 w 1074049"/>
                    <a:gd name="connsiteY65" fmla="*/ 1600200 h 3952795"/>
                    <a:gd name="connsiteX66" fmla="*/ 318318 w 1074049"/>
                    <a:gd name="connsiteY66" fmla="*/ 1631950 h 3952795"/>
                    <a:gd name="connsiteX67" fmla="*/ 343718 w 1074049"/>
                    <a:gd name="connsiteY67" fmla="*/ 1651000 h 3952795"/>
                    <a:gd name="connsiteX68" fmla="*/ 356418 w 1074049"/>
                    <a:gd name="connsiteY68" fmla="*/ 1676400 h 3952795"/>
                    <a:gd name="connsiteX69" fmla="*/ 375468 w 1074049"/>
                    <a:gd name="connsiteY69" fmla="*/ 1682750 h 3952795"/>
                    <a:gd name="connsiteX70" fmla="*/ 381818 w 1074049"/>
                    <a:gd name="connsiteY70" fmla="*/ 1714500 h 3952795"/>
                    <a:gd name="connsiteX71" fmla="*/ 381818 w 1074049"/>
                    <a:gd name="connsiteY71" fmla="*/ 1727200 h 3952795"/>
                    <a:gd name="connsiteX72" fmla="*/ 362768 w 1074049"/>
                    <a:gd name="connsiteY72" fmla="*/ 1752600 h 3952795"/>
                    <a:gd name="connsiteX73" fmla="*/ 362768 w 1074049"/>
                    <a:gd name="connsiteY73" fmla="*/ 1765300 h 3952795"/>
                    <a:gd name="connsiteX74" fmla="*/ 337368 w 1074049"/>
                    <a:gd name="connsiteY74" fmla="*/ 1809750 h 3952795"/>
                    <a:gd name="connsiteX75" fmla="*/ 356418 w 1074049"/>
                    <a:gd name="connsiteY75" fmla="*/ 1835150 h 3952795"/>
                    <a:gd name="connsiteX76" fmla="*/ 369118 w 1074049"/>
                    <a:gd name="connsiteY76" fmla="*/ 1885950 h 3952795"/>
                    <a:gd name="connsiteX77" fmla="*/ 388168 w 1074049"/>
                    <a:gd name="connsiteY77" fmla="*/ 1924050 h 3952795"/>
                    <a:gd name="connsiteX78" fmla="*/ 394518 w 1074049"/>
                    <a:gd name="connsiteY78" fmla="*/ 1930400 h 3952795"/>
                    <a:gd name="connsiteX79" fmla="*/ 407218 w 1074049"/>
                    <a:gd name="connsiteY79" fmla="*/ 1962150 h 3952795"/>
                    <a:gd name="connsiteX80" fmla="*/ 369118 w 1074049"/>
                    <a:gd name="connsiteY80" fmla="*/ 2006600 h 3952795"/>
                    <a:gd name="connsiteX81" fmla="*/ 343718 w 1074049"/>
                    <a:gd name="connsiteY81" fmla="*/ 2051050 h 3952795"/>
                    <a:gd name="connsiteX82" fmla="*/ 362768 w 1074049"/>
                    <a:gd name="connsiteY82" fmla="*/ 2082800 h 3952795"/>
                    <a:gd name="connsiteX83" fmla="*/ 356418 w 1074049"/>
                    <a:gd name="connsiteY83" fmla="*/ 2120900 h 3952795"/>
                    <a:gd name="connsiteX84" fmla="*/ 305618 w 1074049"/>
                    <a:gd name="connsiteY84" fmla="*/ 2139950 h 3952795"/>
                    <a:gd name="connsiteX85" fmla="*/ 343718 w 1074049"/>
                    <a:gd name="connsiteY85" fmla="*/ 2209800 h 3952795"/>
                    <a:gd name="connsiteX86" fmla="*/ 369118 w 1074049"/>
                    <a:gd name="connsiteY86" fmla="*/ 2260600 h 3952795"/>
                    <a:gd name="connsiteX87" fmla="*/ 407218 w 1074049"/>
                    <a:gd name="connsiteY87" fmla="*/ 2235200 h 3952795"/>
                    <a:gd name="connsiteX88" fmla="*/ 483418 w 1074049"/>
                    <a:gd name="connsiteY88" fmla="*/ 2336800 h 3952795"/>
                    <a:gd name="connsiteX89" fmla="*/ 508818 w 1074049"/>
                    <a:gd name="connsiteY89" fmla="*/ 2368550 h 3952795"/>
                    <a:gd name="connsiteX90" fmla="*/ 445318 w 1074049"/>
                    <a:gd name="connsiteY90" fmla="*/ 2387600 h 3952795"/>
                    <a:gd name="connsiteX91" fmla="*/ 502468 w 1074049"/>
                    <a:gd name="connsiteY91" fmla="*/ 2444750 h 3952795"/>
                    <a:gd name="connsiteX92" fmla="*/ 515168 w 1074049"/>
                    <a:gd name="connsiteY92" fmla="*/ 2463800 h 3952795"/>
                    <a:gd name="connsiteX93" fmla="*/ 515168 w 1074049"/>
                    <a:gd name="connsiteY93" fmla="*/ 2508250 h 3952795"/>
                    <a:gd name="connsiteX94" fmla="*/ 464368 w 1074049"/>
                    <a:gd name="connsiteY94" fmla="*/ 2552700 h 3952795"/>
                    <a:gd name="connsiteX95" fmla="*/ 419918 w 1074049"/>
                    <a:gd name="connsiteY95" fmla="*/ 2520950 h 3952795"/>
                    <a:gd name="connsiteX96" fmla="*/ 388168 w 1074049"/>
                    <a:gd name="connsiteY96" fmla="*/ 2514600 h 3952795"/>
                    <a:gd name="connsiteX97" fmla="*/ 324668 w 1074049"/>
                    <a:gd name="connsiteY97" fmla="*/ 2540000 h 3952795"/>
                    <a:gd name="connsiteX98" fmla="*/ 369118 w 1074049"/>
                    <a:gd name="connsiteY98" fmla="*/ 2597150 h 3952795"/>
                    <a:gd name="connsiteX99" fmla="*/ 407218 w 1074049"/>
                    <a:gd name="connsiteY99" fmla="*/ 2692400 h 3952795"/>
                    <a:gd name="connsiteX100" fmla="*/ 432618 w 1074049"/>
                    <a:gd name="connsiteY100" fmla="*/ 2736850 h 3952795"/>
                    <a:gd name="connsiteX101" fmla="*/ 470718 w 1074049"/>
                    <a:gd name="connsiteY101" fmla="*/ 2736850 h 3952795"/>
                    <a:gd name="connsiteX102" fmla="*/ 438968 w 1074049"/>
                    <a:gd name="connsiteY102" fmla="*/ 2787650 h 3952795"/>
                    <a:gd name="connsiteX103" fmla="*/ 477068 w 1074049"/>
                    <a:gd name="connsiteY103" fmla="*/ 2832100 h 3952795"/>
                    <a:gd name="connsiteX104" fmla="*/ 521518 w 1074049"/>
                    <a:gd name="connsiteY104" fmla="*/ 2863850 h 3952795"/>
                    <a:gd name="connsiteX105" fmla="*/ 565968 w 1074049"/>
                    <a:gd name="connsiteY105" fmla="*/ 2876550 h 3952795"/>
                    <a:gd name="connsiteX106" fmla="*/ 578668 w 1074049"/>
                    <a:gd name="connsiteY106" fmla="*/ 2921000 h 3952795"/>
                    <a:gd name="connsiteX107" fmla="*/ 527868 w 1074049"/>
                    <a:gd name="connsiteY107" fmla="*/ 2978150 h 3952795"/>
                    <a:gd name="connsiteX108" fmla="*/ 546918 w 1074049"/>
                    <a:gd name="connsiteY108" fmla="*/ 2990850 h 3952795"/>
                    <a:gd name="connsiteX109" fmla="*/ 553268 w 1074049"/>
                    <a:gd name="connsiteY109" fmla="*/ 3009900 h 3952795"/>
                    <a:gd name="connsiteX110" fmla="*/ 553268 w 1074049"/>
                    <a:gd name="connsiteY110" fmla="*/ 3048000 h 3952795"/>
                    <a:gd name="connsiteX111" fmla="*/ 565968 w 1074049"/>
                    <a:gd name="connsiteY111" fmla="*/ 3098800 h 3952795"/>
                    <a:gd name="connsiteX112" fmla="*/ 585018 w 1074049"/>
                    <a:gd name="connsiteY112" fmla="*/ 3136900 h 3952795"/>
                    <a:gd name="connsiteX113" fmla="*/ 604068 w 1074049"/>
                    <a:gd name="connsiteY113" fmla="*/ 3149600 h 3952795"/>
                    <a:gd name="connsiteX114" fmla="*/ 629468 w 1074049"/>
                    <a:gd name="connsiteY114" fmla="*/ 3136900 h 3952795"/>
                    <a:gd name="connsiteX115" fmla="*/ 642168 w 1074049"/>
                    <a:gd name="connsiteY115" fmla="*/ 3149600 h 3952795"/>
                    <a:gd name="connsiteX116" fmla="*/ 718368 w 1074049"/>
                    <a:gd name="connsiteY116" fmla="*/ 3162300 h 3952795"/>
                    <a:gd name="connsiteX117" fmla="*/ 731068 w 1074049"/>
                    <a:gd name="connsiteY117" fmla="*/ 3149600 h 3952795"/>
                    <a:gd name="connsiteX118" fmla="*/ 775518 w 1074049"/>
                    <a:gd name="connsiteY118" fmla="*/ 3105150 h 3952795"/>
                    <a:gd name="connsiteX119" fmla="*/ 826318 w 1074049"/>
                    <a:gd name="connsiteY119" fmla="*/ 3098800 h 3952795"/>
                    <a:gd name="connsiteX120" fmla="*/ 845368 w 1074049"/>
                    <a:gd name="connsiteY120" fmla="*/ 3175000 h 3952795"/>
                    <a:gd name="connsiteX121" fmla="*/ 851718 w 1074049"/>
                    <a:gd name="connsiteY121" fmla="*/ 3232150 h 3952795"/>
                    <a:gd name="connsiteX122" fmla="*/ 858068 w 1074049"/>
                    <a:gd name="connsiteY122" fmla="*/ 3289300 h 3952795"/>
                    <a:gd name="connsiteX123" fmla="*/ 877118 w 1074049"/>
                    <a:gd name="connsiteY123" fmla="*/ 3327400 h 3952795"/>
                    <a:gd name="connsiteX124" fmla="*/ 902518 w 1074049"/>
                    <a:gd name="connsiteY124" fmla="*/ 3359150 h 3952795"/>
                    <a:gd name="connsiteX125" fmla="*/ 915218 w 1074049"/>
                    <a:gd name="connsiteY125" fmla="*/ 3378200 h 3952795"/>
                    <a:gd name="connsiteX126" fmla="*/ 953318 w 1074049"/>
                    <a:gd name="connsiteY126" fmla="*/ 3346450 h 3952795"/>
                    <a:gd name="connsiteX127" fmla="*/ 966018 w 1074049"/>
                    <a:gd name="connsiteY127" fmla="*/ 3435350 h 3952795"/>
                    <a:gd name="connsiteX128" fmla="*/ 978718 w 1074049"/>
                    <a:gd name="connsiteY128" fmla="*/ 3435350 h 3952795"/>
                    <a:gd name="connsiteX129" fmla="*/ 1010468 w 1074049"/>
                    <a:gd name="connsiteY129" fmla="*/ 3505200 h 3952795"/>
                    <a:gd name="connsiteX130" fmla="*/ 1004118 w 1074049"/>
                    <a:gd name="connsiteY130" fmla="*/ 3562350 h 3952795"/>
                    <a:gd name="connsiteX131" fmla="*/ 978718 w 1074049"/>
                    <a:gd name="connsiteY131" fmla="*/ 3625850 h 3952795"/>
                    <a:gd name="connsiteX132" fmla="*/ 1054918 w 1074049"/>
                    <a:gd name="connsiteY132" fmla="*/ 3689350 h 3952795"/>
                    <a:gd name="connsiteX133" fmla="*/ 1048568 w 1074049"/>
                    <a:gd name="connsiteY133" fmla="*/ 3759200 h 3952795"/>
                    <a:gd name="connsiteX134" fmla="*/ 1048568 w 1074049"/>
                    <a:gd name="connsiteY134" fmla="*/ 3816350 h 3952795"/>
                    <a:gd name="connsiteX135" fmla="*/ 1061268 w 1074049"/>
                    <a:gd name="connsiteY135" fmla="*/ 3867150 h 3952795"/>
                    <a:gd name="connsiteX136" fmla="*/ 1073968 w 1074049"/>
                    <a:gd name="connsiteY136" fmla="*/ 3898900 h 3952795"/>
                    <a:gd name="connsiteX137" fmla="*/ 1054918 w 1074049"/>
                    <a:gd name="connsiteY137" fmla="*/ 3949700 h 3952795"/>
                    <a:gd name="connsiteX138" fmla="*/ 1004118 w 1074049"/>
                    <a:gd name="connsiteY138" fmla="*/ 3943350 h 3952795"/>
                    <a:gd name="connsiteX139" fmla="*/ 966018 w 1074049"/>
                    <a:gd name="connsiteY139" fmla="*/ 3911600 h 3952795"/>
                    <a:gd name="connsiteX140" fmla="*/ 934268 w 1074049"/>
                    <a:gd name="connsiteY140" fmla="*/ 3892550 h 3952795"/>
                    <a:gd name="connsiteX141" fmla="*/ 915218 w 1074049"/>
                    <a:gd name="connsiteY141" fmla="*/ 3892550 h 3952795"/>
                    <a:gd name="connsiteX142" fmla="*/ 889818 w 1074049"/>
                    <a:gd name="connsiteY142" fmla="*/ 3860800 h 3952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</a:cxnLst>
                  <a:rect l="l" t="t" r="r" b="b"/>
                  <a:pathLst>
                    <a:path w="1074049" h="3952795">
                      <a:moveTo>
                        <a:pt x="331018" y="0"/>
                      </a:moveTo>
                      <a:cubicBezTo>
                        <a:pt x="312497" y="9525"/>
                        <a:pt x="293976" y="19050"/>
                        <a:pt x="273868" y="25400"/>
                      </a:cubicBezTo>
                      <a:cubicBezTo>
                        <a:pt x="253760" y="31750"/>
                        <a:pt x="210368" y="38100"/>
                        <a:pt x="210368" y="38100"/>
                      </a:cubicBezTo>
                      <a:cubicBezTo>
                        <a:pt x="195551" y="43392"/>
                        <a:pt x="193435" y="52917"/>
                        <a:pt x="184968" y="57150"/>
                      </a:cubicBezTo>
                      <a:cubicBezTo>
                        <a:pt x="176501" y="61383"/>
                        <a:pt x="170151" y="62442"/>
                        <a:pt x="159568" y="63500"/>
                      </a:cubicBezTo>
                      <a:cubicBezTo>
                        <a:pt x="148985" y="64558"/>
                        <a:pt x="133110" y="62442"/>
                        <a:pt x="121468" y="63500"/>
                      </a:cubicBezTo>
                      <a:cubicBezTo>
                        <a:pt x="109826" y="64558"/>
                        <a:pt x="108768" y="68792"/>
                        <a:pt x="89718" y="69850"/>
                      </a:cubicBezTo>
                      <a:cubicBezTo>
                        <a:pt x="70668" y="70908"/>
                        <a:pt x="20926" y="63500"/>
                        <a:pt x="7168" y="69850"/>
                      </a:cubicBezTo>
                      <a:cubicBezTo>
                        <a:pt x="-6590" y="76200"/>
                        <a:pt x="2935" y="86783"/>
                        <a:pt x="7168" y="107950"/>
                      </a:cubicBezTo>
                      <a:cubicBezTo>
                        <a:pt x="11401" y="129117"/>
                        <a:pt x="23043" y="171450"/>
                        <a:pt x="32568" y="196850"/>
                      </a:cubicBezTo>
                      <a:cubicBezTo>
                        <a:pt x="42093" y="222250"/>
                        <a:pt x="64318" y="260350"/>
                        <a:pt x="64318" y="260350"/>
                      </a:cubicBezTo>
                      <a:cubicBezTo>
                        <a:pt x="73843" y="279400"/>
                        <a:pt x="86543" y="291042"/>
                        <a:pt x="89718" y="311150"/>
                      </a:cubicBezTo>
                      <a:cubicBezTo>
                        <a:pt x="92893" y="331258"/>
                        <a:pt x="78076" y="368300"/>
                        <a:pt x="83368" y="381000"/>
                      </a:cubicBezTo>
                      <a:cubicBezTo>
                        <a:pt x="88660" y="393700"/>
                        <a:pt x="109826" y="386292"/>
                        <a:pt x="121468" y="387350"/>
                      </a:cubicBezTo>
                      <a:cubicBezTo>
                        <a:pt x="133110" y="388408"/>
                        <a:pt x="141576" y="378883"/>
                        <a:pt x="153218" y="387350"/>
                      </a:cubicBezTo>
                      <a:cubicBezTo>
                        <a:pt x="164860" y="395817"/>
                        <a:pt x="180735" y="420158"/>
                        <a:pt x="191318" y="438150"/>
                      </a:cubicBezTo>
                      <a:cubicBezTo>
                        <a:pt x="201901" y="456142"/>
                        <a:pt x="208251" y="478367"/>
                        <a:pt x="216718" y="495300"/>
                      </a:cubicBezTo>
                      <a:cubicBezTo>
                        <a:pt x="225185" y="512233"/>
                        <a:pt x="224126" y="528108"/>
                        <a:pt x="242118" y="539750"/>
                      </a:cubicBezTo>
                      <a:cubicBezTo>
                        <a:pt x="260110" y="551392"/>
                        <a:pt x="298210" y="563033"/>
                        <a:pt x="324668" y="565150"/>
                      </a:cubicBezTo>
                      <a:cubicBezTo>
                        <a:pt x="351126" y="567267"/>
                        <a:pt x="383935" y="547158"/>
                        <a:pt x="400868" y="552450"/>
                      </a:cubicBezTo>
                      <a:cubicBezTo>
                        <a:pt x="417801" y="557742"/>
                        <a:pt x="416743" y="583142"/>
                        <a:pt x="426268" y="596900"/>
                      </a:cubicBezTo>
                      <a:cubicBezTo>
                        <a:pt x="435793" y="610658"/>
                        <a:pt x="458018" y="635000"/>
                        <a:pt x="458018" y="635000"/>
                      </a:cubicBezTo>
                      <a:cubicBezTo>
                        <a:pt x="468601" y="647700"/>
                        <a:pt x="476010" y="657225"/>
                        <a:pt x="489768" y="673100"/>
                      </a:cubicBezTo>
                      <a:cubicBezTo>
                        <a:pt x="503526" y="688975"/>
                        <a:pt x="525751" y="711200"/>
                        <a:pt x="540568" y="730250"/>
                      </a:cubicBezTo>
                      <a:cubicBezTo>
                        <a:pt x="555385" y="749300"/>
                        <a:pt x="572318" y="771525"/>
                        <a:pt x="578668" y="787400"/>
                      </a:cubicBezTo>
                      <a:cubicBezTo>
                        <a:pt x="585018" y="803275"/>
                        <a:pt x="583960" y="820208"/>
                        <a:pt x="578668" y="825500"/>
                      </a:cubicBezTo>
                      <a:cubicBezTo>
                        <a:pt x="573376" y="830792"/>
                        <a:pt x="546918" y="819150"/>
                        <a:pt x="546918" y="819150"/>
                      </a:cubicBezTo>
                      <a:cubicBezTo>
                        <a:pt x="537393" y="814917"/>
                        <a:pt x="521518" y="800100"/>
                        <a:pt x="521518" y="800100"/>
                      </a:cubicBezTo>
                      <a:cubicBezTo>
                        <a:pt x="514110" y="797983"/>
                        <a:pt x="519401" y="806450"/>
                        <a:pt x="502468" y="806450"/>
                      </a:cubicBezTo>
                      <a:cubicBezTo>
                        <a:pt x="485535" y="806450"/>
                        <a:pt x="433676" y="794808"/>
                        <a:pt x="419918" y="800100"/>
                      </a:cubicBezTo>
                      <a:cubicBezTo>
                        <a:pt x="406160" y="805392"/>
                        <a:pt x="431560" y="820208"/>
                        <a:pt x="419918" y="838200"/>
                      </a:cubicBezTo>
                      <a:cubicBezTo>
                        <a:pt x="408276" y="856192"/>
                        <a:pt x="365943" y="889000"/>
                        <a:pt x="350068" y="908050"/>
                      </a:cubicBezTo>
                      <a:cubicBezTo>
                        <a:pt x="334193" y="927100"/>
                        <a:pt x="336310" y="944033"/>
                        <a:pt x="324668" y="952500"/>
                      </a:cubicBezTo>
                      <a:cubicBezTo>
                        <a:pt x="313026" y="960967"/>
                        <a:pt x="292918" y="955675"/>
                        <a:pt x="280218" y="958850"/>
                      </a:cubicBezTo>
                      <a:cubicBezTo>
                        <a:pt x="267518" y="962025"/>
                        <a:pt x="248468" y="971550"/>
                        <a:pt x="248468" y="971550"/>
                      </a:cubicBezTo>
                      <a:cubicBezTo>
                        <a:pt x="238943" y="975783"/>
                        <a:pt x="223068" y="984250"/>
                        <a:pt x="223068" y="984250"/>
                      </a:cubicBezTo>
                      <a:cubicBezTo>
                        <a:pt x="214601" y="986367"/>
                        <a:pt x="208251" y="983192"/>
                        <a:pt x="197668" y="984250"/>
                      </a:cubicBezTo>
                      <a:cubicBezTo>
                        <a:pt x="187085" y="985308"/>
                        <a:pt x="170151" y="978958"/>
                        <a:pt x="159568" y="990600"/>
                      </a:cubicBezTo>
                      <a:cubicBezTo>
                        <a:pt x="148985" y="1002242"/>
                        <a:pt x="136285" y="1031875"/>
                        <a:pt x="134168" y="1054100"/>
                      </a:cubicBezTo>
                      <a:cubicBezTo>
                        <a:pt x="132051" y="1076325"/>
                        <a:pt x="141576" y="1102784"/>
                        <a:pt x="146868" y="1123950"/>
                      </a:cubicBezTo>
                      <a:cubicBezTo>
                        <a:pt x="152160" y="1145116"/>
                        <a:pt x="156393" y="1157817"/>
                        <a:pt x="165918" y="1181100"/>
                      </a:cubicBezTo>
                      <a:cubicBezTo>
                        <a:pt x="175443" y="1204383"/>
                        <a:pt x="204018" y="1263650"/>
                        <a:pt x="204018" y="1263650"/>
                      </a:cubicBezTo>
                      <a:cubicBezTo>
                        <a:pt x="210368" y="1278467"/>
                        <a:pt x="209310" y="1266825"/>
                        <a:pt x="204018" y="1270000"/>
                      </a:cubicBezTo>
                      <a:cubicBezTo>
                        <a:pt x="198726" y="1273175"/>
                        <a:pt x="172268" y="1282700"/>
                        <a:pt x="172268" y="1282700"/>
                      </a:cubicBezTo>
                      <a:cubicBezTo>
                        <a:pt x="163801" y="1282700"/>
                        <a:pt x="160626" y="1271058"/>
                        <a:pt x="153218" y="1270000"/>
                      </a:cubicBezTo>
                      <a:cubicBezTo>
                        <a:pt x="145810" y="1268942"/>
                        <a:pt x="127818" y="1276350"/>
                        <a:pt x="127818" y="1276350"/>
                      </a:cubicBezTo>
                      <a:cubicBezTo>
                        <a:pt x="122526" y="1279525"/>
                        <a:pt x="121468" y="1289050"/>
                        <a:pt x="121468" y="1289050"/>
                      </a:cubicBezTo>
                      <a:cubicBezTo>
                        <a:pt x="117235" y="1295400"/>
                        <a:pt x="105593" y="1308100"/>
                        <a:pt x="102418" y="1314450"/>
                      </a:cubicBezTo>
                      <a:cubicBezTo>
                        <a:pt x="99243" y="1320800"/>
                        <a:pt x="100301" y="1311275"/>
                        <a:pt x="102418" y="1327150"/>
                      </a:cubicBezTo>
                      <a:cubicBezTo>
                        <a:pt x="104535" y="1343025"/>
                        <a:pt x="106651" y="1393825"/>
                        <a:pt x="115118" y="1409700"/>
                      </a:cubicBezTo>
                      <a:cubicBezTo>
                        <a:pt x="123585" y="1425575"/>
                        <a:pt x="143693" y="1420283"/>
                        <a:pt x="153218" y="1422400"/>
                      </a:cubicBezTo>
                      <a:cubicBezTo>
                        <a:pt x="162743" y="1424517"/>
                        <a:pt x="172268" y="1422400"/>
                        <a:pt x="172268" y="1422400"/>
                      </a:cubicBezTo>
                      <a:cubicBezTo>
                        <a:pt x="178618" y="1423458"/>
                        <a:pt x="181793" y="1423458"/>
                        <a:pt x="191318" y="1428750"/>
                      </a:cubicBezTo>
                      <a:cubicBezTo>
                        <a:pt x="200843" y="1434042"/>
                        <a:pt x="229418" y="1454150"/>
                        <a:pt x="229418" y="1454150"/>
                      </a:cubicBezTo>
                      <a:cubicBezTo>
                        <a:pt x="241060" y="1458383"/>
                        <a:pt x="249526" y="1455208"/>
                        <a:pt x="261168" y="1454150"/>
                      </a:cubicBezTo>
                      <a:cubicBezTo>
                        <a:pt x="272810" y="1453092"/>
                        <a:pt x="289743" y="1447800"/>
                        <a:pt x="299268" y="1447800"/>
                      </a:cubicBezTo>
                      <a:cubicBezTo>
                        <a:pt x="308793" y="1447800"/>
                        <a:pt x="311968" y="1455208"/>
                        <a:pt x="318318" y="1454150"/>
                      </a:cubicBezTo>
                      <a:cubicBezTo>
                        <a:pt x="324668" y="1453092"/>
                        <a:pt x="337368" y="1441450"/>
                        <a:pt x="337368" y="1441450"/>
                      </a:cubicBezTo>
                      <a:cubicBezTo>
                        <a:pt x="344776" y="1441450"/>
                        <a:pt x="362768" y="1454150"/>
                        <a:pt x="362768" y="1454150"/>
                      </a:cubicBezTo>
                      <a:cubicBezTo>
                        <a:pt x="370176" y="1458383"/>
                        <a:pt x="381818" y="1466850"/>
                        <a:pt x="381818" y="1466850"/>
                      </a:cubicBezTo>
                      <a:cubicBezTo>
                        <a:pt x="387110" y="1472142"/>
                        <a:pt x="394518" y="1485900"/>
                        <a:pt x="394518" y="1485900"/>
                      </a:cubicBezTo>
                      <a:cubicBezTo>
                        <a:pt x="396635" y="1493308"/>
                        <a:pt x="395576" y="1498600"/>
                        <a:pt x="394518" y="1511300"/>
                      </a:cubicBezTo>
                      <a:cubicBezTo>
                        <a:pt x="393460" y="1524000"/>
                        <a:pt x="395576" y="1552575"/>
                        <a:pt x="388168" y="1562100"/>
                      </a:cubicBezTo>
                      <a:cubicBezTo>
                        <a:pt x="380760" y="1571625"/>
                        <a:pt x="350068" y="1568450"/>
                        <a:pt x="350068" y="1568450"/>
                      </a:cubicBezTo>
                      <a:cubicBezTo>
                        <a:pt x="341601" y="1571625"/>
                        <a:pt x="339485" y="1575858"/>
                        <a:pt x="337368" y="1581150"/>
                      </a:cubicBezTo>
                      <a:cubicBezTo>
                        <a:pt x="335251" y="1586442"/>
                        <a:pt x="340543" y="1591733"/>
                        <a:pt x="337368" y="1600200"/>
                      </a:cubicBezTo>
                      <a:cubicBezTo>
                        <a:pt x="334193" y="1608667"/>
                        <a:pt x="318318" y="1631950"/>
                        <a:pt x="318318" y="1631950"/>
                      </a:cubicBezTo>
                      <a:cubicBezTo>
                        <a:pt x="319376" y="1640417"/>
                        <a:pt x="343718" y="1651000"/>
                        <a:pt x="343718" y="1651000"/>
                      </a:cubicBezTo>
                      <a:cubicBezTo>
                        <a:pt x="350068" y="1658408"/>
                        <a:pt x="356418" y="1676400"/>
                        <a:pt x="356418" y="1676400"/>
                      </a:cubicBezTo>
                      <a:cubicBezTo>
                        <a:pt x="361710" y="1681692"/>
                        <a:pt x="371235" y="1676400"/>
                        <a:pt x="375468" y="1682750"/>
                      </a:cubicBezTo>
                      <a:cubicBezTo>
                        <a:pt x="379701" y="1689100"/>
                        <a:pt x="381818" y="1714500"/>
                        <a:pt x="381818" y="1714500"/>
                      </a:cubicBezTo>
                      <a:cubicBezTo>
                        <a:pt x="382876" y="1721908"/>
                        <a:pt x="381818" y="1727200"/>
                        <a:pt x="381818" y="1727200"/>
                      </a:cubicBezTo>
                      <a:cubicBezTo>
                        <a:pt x="378643" y="1733550"/>
                        <a:pt x="362768" y="1752600"/>
                        <a:pt x="362768" y="1752600"/>
                      </a:cubicBezTo>
                      <a:cubicBezTo>
                        <a:pt x="359593" y="1758950"/>
                        <a:pt x="367001" y="1755775"/>
                        <a:pt x="362768" y="1765300"/>
                      </a:cubicBezTo>
                      <a:cubicBezTo>
                        <a:pt x="358535" y="1774825"/>
                        <a:pt x="337368" y="1809750"/>
                        <a:pt x="337368" y="1809750"/>
                      </a:cubicBezTo>
                      <a:cubicBezTo>
                        <a:pt x="336310" y="1821392"/>
                        <a:pt x="351126" y="1822450"/>
                        <a:pt x="356418" y="1835150"/>
                      </a:cubicBezTo>
                      <a:cubicBezTo>
                        <a:pt x="361710" y="1847850"/>
                        <a:pt x="363826" y="1871133"/>
                        <a:pt x="369118" y="1885950"/>
                      </a:cubicBezTo>
                      <a:cubicBezTo>
                        <a:pt x="374410" y="1900767"/>
                        <a:pt x="388168" y="1924050"/>
                        <a:pt x="388168" y="1924050"/>
                      </a:cubicBezTo>
                      <a:cubicBezTo>
                        <a:pt x="392401" y="1931458"/>
                        <a:pt x="391343" y="1924050"/>
                        <a:pt x="394518" y="1930400"/>
                      </a:cubicBezTo>
                      <a:cubicBezTo>
                        <a:pt x="397693" y="1936750"/>
                        <a:pt x="411451" y="1949450"/>
                        <a:pt x="407218" y="1962150"/>
                      </a:cubicBezTo>
                      <a:cubicBezTo>
                        <a:pt x="402985" y="1974850"/>
                        <a:pt x="379701" y="1991783"/>
                        <a:pt x="369118" y="2006600"/>
                      </a:cubicBezTo>
                      <a:cubicBezTo>
                        <a:pt x="358535" y="2021417"/>
                        <a:pt x="344776" y="2038350"/>
                        <a:pt x="343718" y="2051050"/>
                      </a:cubicBezTo>
                      <a:cubicBezTo>
                        <a:pt x="342660" y="2063750"/>
                        <a:pt x="360651" y="2071158"/>
                        <a:pt x="362768" y="2082800"/>
                      </a:cubicBezTo>
                      <a:cubicBezTo>
                        <a:pt x="364885" y="2094442"/>
                        <a:pt x="365943" y="2111375"/>
                        <a:pt x="356418" y="2120900"/>
                      </a:cubicBezTo>
                      <a:cubicBezTo>
                        <a:pt x="346893" y="2130425"/>
                        <a:pt x="307735" y="2125133"/>
                        <a:pt x="305618" y="2139950"/>
                      </a:cubicBezTo>
                      <a:cubicBezTo>
                        <a:pt x="303501" y="2154767"/>
                        <a:pt x="333135" y="2189692"/>
                        <a:pt x="343718" y="2209800"/>
                      </a:cubicBezTo>
                      <a:cubicBezTo>
                        <a:pt x="354301" y="2229908"/>
                        <a:pt x="358535" y="2256367"/>
                        <a:pt x="369118" y="2260600"/>
                      </a:cubicBezTo>
                      <a:cubicBezTo>
                        <a:pt x="379701" y="2264833"/>
                        <a:pt x="388168" y="2222500"/>
                        <a:pt x="407218" y="2235200"/>
                      </a:cubicBezTo>
                      <a:cubicBezTo>
                        <a:pt x="426268" y="2247900"/>
                        <a:pt x="466485" y="2314575"/>
                        <a:pt x="483418" y="2336800"/>
                      </a:cubicBezTo>
                      <a:cubicBezTo>
                        <a:pt x="500351" y="2359025"/>
                        <a:pt x="515168" y="2360083"/>
                        <a:pt x="508818" y="2368550"/>
                      </a:cubicBezTo>
                      <a:cubicBezTo>
                        <a:pt x="502468" y="2377017"/>
                        <a:pt x="446376" y="2374900"/>
                        <a:pt x="445318" y="2387600"/>
                      </a:cubicBezTo>
                      <a:cubicBezTo>
                        <a:pt x="444260" y="2400300"/>
                        <a:pt x="502468" y="2444750"/>
                        <a:pt x="502468" y="2444750"/>
                      </a:cubicBezTo>
                      <a:cubicBezTo>
                        <a:pt x="514110" y="2457450"/>
                        <a:pt x="513051" y="2453217"/>
                        <a:pt x="515168" y="2463800"/>
                      </a:cubicBezTo>
                      <a:cubicBezTo>
                        <a:pt x="517285" y="2474383"/>
                        <a:pt x="523635" y="2493433"/>
                        <a:pt x="515168" y="2508250"/>
                      </a:cubicBezTo>
                      <a:cubicBezTo>
                        <a:pt x="506701" y="2523067"/>
                        <a:pt x="480243" y="2550583"/>
                        <a:pt x="464368" y="2552700"/>
                      </a:cubicBezTo>
                      <a:cubicBezTo>
                        <a:pt x="448493" y="2554817"/>
                        <a:pt x="432618" y="2527300"/>
                        <a:pt x="419918" y="2520950"/>
                      </a:cubicBezTo>
                      <a:cubicBezTo>
                        <a:pt x="407218" y="2514600"/>
                        <a:pt x="404043" y="2511425"/>
                        <a:pt x="388168" y="2514600"/>
                      </a:cubicBezTo>
                      <a:cubicBezTo>
                        <a:pt x="372293" y="2517775"/>
                        <a:pt x="327843" y="2526242"/>
                        <a:pt x="324668" y="2540000"/>
                      </a:cubicBezTo>
                      <a:cubicBezTo>
                        <a:pt x="321493" y="2553758"/>
                        <a:pt x="355360" y="2571750"/>
                        <a:pt x="369118" y="2597150"/>
                      </a:cubicBezTo>
                      <a:cubicBezTo>
                        <a:pt x="382876" y="2622550"/>
                        <a:pt x="396635" y="2669117"/>
                        <a:pt x="407218" y="2692400"/>
                      </a:cubicBezTo>
                      <a:cubicBezTo>
                        <a:pt x="417801" y="2715683"/>
                        <a:pt x="422035" y="2729442"/>
                        <a:pt x="432618" y="2736850"/>
                      </a:cubicBezTo>
                      <a:cubicBezTo>
                        <a:pt x="443201" y="2744258"/>
                        <a:pt x="469660" y="2728383"/>
                        <a:pt x="470718" y="2736850"/>
                      </a:cubicBezTo>
                      <a:cubicBezTo>
                        <a:pt x="471776" y="2745317"/>
                        <a:pt x="437910" y="2771775"/>
                        <a:pt x="438968" y="2787650"/>
                      </a:cubicBezTo>
                      <a:cubicBezTo>
                        <a:pt x="440026" y="2803525"/>
                        <a:pt x="463310" y="2819400"/>
                        <a:pt x="477068" y="2832100"/>
                      </a:cubicBezTo>
                      <a:cubicBezTo>
                        <a:pt x="490826" y="2844800"/>
                        <a:pt x="506701" y="2856442"/>
                        <a:pt x="521518" y="2863850"/>
                      </a:cubicBezTo>
                      <a:cubicBezTo>
                        <a:pt x="536335" y="2871258"/>
                        <a:pt x="556443" y="2867025"/>
                        <a:pt x="565968" y="2876550"/>
                      </a:cubicBezTo>
                      <a:cubicBezTo>
                        <a:pt x="575493" y="2886075"/>
                        <a:pt x="585018" y="2904067"/>
                        <a:pt x="578668" y="2921000"/>
                      </a:cubicBezTo>
                      <a:cubicBezTo>
                        <a:pt x="572318" y="2937933"/>
                        <a:pt x="527868" y="2978150"/>
                        <a:pt x="527868" y="2978150"/>
                      </a:cubicBezTo>
                      <a:cubicBezTo>
                        <a:pt x="522576" y="2989792"/>
                        <a:pt x="546918" y="2990850"/>
                        <a:pt x="546918" y="2990850"/>
                      </a:cubicBezTo>
                      <a:cubicBezTo>
                        <a:pt x="551151" y="2996142"/>
                        <a:pt x="552210" y="3000375"/>
                        <a:pt x="553268" y="3009900"/>
                      </a:cubicBezTo>
                      <a:cubicBezTo>
                        <a:pt x="554326" y="3019425"/>
                        <a:pt x="551151" y="3033183"/>
                        <a:pt x="553268" y="3048000"/>
                      </a:cubicBezTo>
                      <a:cubicBezTo>
                        <a:pt x="555385" y="3062817"/>
                        <a:pt x="565968" y="3098800"/>
                        <a:pt x="565968" y="3098800"/>
                      </a:cubicBezTo>
                      <a:cubicBezTo>
                        <a:pt x="571260" y="3113617"/>
                        <a:pt x="585018" y="3136900"/>
                        <a:pt x="585018" y="3136900"/>
                      </a:cubicBezTo>
                      <a:cubicBezTo>
                        <a:pt x="591368" y="3145367"/>
                        <a:pt x="596660" y="3149600"/>
                        <a:pt x="604068" y="3149600"/>
                      </a:cubicBezTo>
                      <a:cubicBezTo>
                        <a:pt x="611476" y="3149600"/>
                        <a:pt x="629468" y="3136900"/>
                        <a:pt x="629468" y="3136900"/>
                      </a:cubicBezTo>
                      <a:cubicBezTo>
                        <a:pt x="635818" y="3136900"/>
                        <a:pt x="627351" y="3145367"/>
                        <a:pt x="642168" y="3149600"/>
                      </a:cubicBezTo>
                      <a:cubicBezTo>
                        <a:pt x="656985" y="3153833"/>
                        <a:pt x="703551" y="3162300"/>
                        <a:pt x="718368" y="3162300"/>
                      </a:cubicBezTo>
                      <a:cubicBezTo>
                        <a:pt x="733185" y="3162300"/>
                        <a:pt x="731068" y="3149600"/>
                        <a:pt x="731068" y="3149600"/>
                      </a:cubicBezTo>
                      <a:cubicBezTo>
                        <a:pt x="740593" y="3140075"/>
                        <a:pt x="759643" y="3113617"/>
                        <a:pt x="775518" y="3105150"/>
                      </a:cubicBezTo>
                      <a:cubicBezTo>
                        <a:pt x="791393" y="3096683"/>
                        <a:pt x="814676" y="3087158"/>
                        <a:pt x="826318" y="3098800"/>
                      </a:cubicBezTo>
                      <a:cubicBezTo>
                        <a:pt x="837960" y="3110442"/>
                        <a:pt x="841135" y="3152775"/>
                        <a:pt x="845368" y="3175000"/>
                      </a:cubicBezTo>
                      <a:cubicBezTo>
                        <a:pt x="849601" y="3197225"/>
                        <a:pt x="851718" y="3232150"/>
                        <a:pt x="851718" y="3232150"/>
                      </a:cubicBezTo>
                      <a:cubicBezTo>
                        <a:pt x="853835" y="3251200"/>
                        <a:pt x="853835" y="3273425"/>
                        <a:pt x="858068" y="3289300"/>
                      </a:cubicBezTo>
                      <a:cubicBezTo>
                        <a:pt x="862301" y="3305175"/>
                        <a:pt x="869710" y="3315758"/>
                        <a:pt x="877118" y="3327400"/>
                      </a:cubicBezTo>
                      <a:cubicBezTo>
                        <a:pt x="884526" y="3339042"/>
                        <a:pt x="902518" y="3359150"/>
                        <a:pt x="902518" y="3359150"/>
                      </a:cubicBezTo>
                      <a:cubicBezTo>
                        <a:pt x="908868" y="3367617"/>
                        <a:pt x="906751" y="3380317"/>
                        <a:pt x="915218" y="3378200"/>
                      </a:cubicBezTo>
                      <a:cubicBezTo>
                        <a:pt x="923685" y="3376083"/>
                        <a:pt x="944851" y="3336925"/>
                        <a:pt x="953318" y="3346450"/>
                      </a:cubicBezTo>
                      <a:cubicBezTo>
                        <a:pt x="961785" y="3355975"/>
                        <a:pt x="961785" y="3420533"/>
                        <a:pt x="966018" y="3435350"/>
                      </a:cubicBezTo>
                      <a:cubicBezTo>
                        <a:pt x="970251" y="3450167"/>
                        <a:pt x="971310" y="3423708"/>
                        <a:pt x="978718" y="3435350"/>
                      </a:cubicBezTo>
                      <a:cubicBezTo>
                        <a:pt x="986126" y="3446992"/>
                        <a:pt x="1006235" y="3484033"/>
                        <a:pt x="1010468" y="3505200"/>
                      </a:cubicBezTo>
                      <a:cubicBezTo>
                        <a:pt x="1014701" y="3526367"/>
                        <a:pt x="1009410" y="3542242"/>
                        <a:pt x="1004118" y="3562350"/>
                      </a:cubicBezTo>
                      <a:cubicBezTo>
                        <a:pt x="998826" y="3582458"/>
                        <a:pt x="970251" y="3604683"/>
                        <a:pt x="978718" y="3625850"/>
                      </a:cubicBezTo>
                      <a:cubicBezTo>
                        <a:pt x="987185" y="3647017"/>
                        <a:pt x="1043276" y="3667125"/>
                        <a:pt x="1054918" y="3689350"/>
                      </a:cubicBezTo>
                      <a:cubicBezTo>
                        <a:pt x="1066560" y="3711575"/>
                        <a:pt x="1049626" y="3738033"/>
                        <a:pt x="1048568" y="3759200"/>
                      </a:cubicBezTo>
                      <a:cubicBezTo>
                        <a:pt x="1047510" y="3780367"/>
                        <a:pt x="1046451" y="3798358"/>
                        <a:pt x="1048568" y="3816350"/>
                      </a:cubicBezTo>
                      <a:cubicBezTo>
                        <a:pt x="1050685" y="3834342"/>
                        <a:pt x="1057035" y="3853392"/>
                        <a:pt x="1061268" y="3867150"/>
                      </a:cubicBezTo>
                      <a:cubicBezTo>
                        <a:pt x="1065501" y="3880908"/>
                        <a:pt x="1075026" y="3885142"/>
                        <a:pt x="1073968" y="3898900"/>
                      </a:cubicBezTo>
                      <a:cubicBezTo>
                        <a:pt x="1072910" y="3912658"/>
                        <a:pt x="1066560" y="3942292"/>
                        <a:pt x="1054918" y="3949700"/>
                      </a:cubicBezTo>
                      <a:cubicBezTo>
                        <a:pt x="1043276" y="3957108"/>
                        <a:pt x="1018935" y="3949700"/>
                        <a:pt x="1004118" y="3943350"/>
                      </a:cubicBezTo>
                      <a:cubicBezTo>
                        <a:pt x="989301" y="3937000"/>
                        <a:pt x="977660" y="3920067"/>
                        <a:pt x="966018" y="3911600"/>
                      </a:cubicBezTo>
                      <a:cubicBezTo>
                        <a:pt x="954376" y="3903133"/>
                        <a:pt x="934268" y="3892550"/>
                        <a:pt x="934268" y="3892550"/>
                      </a:cubicBezTo>
                      <a:cubicBezTo>
                        <a:pt x="925801" y="3889375"/>
                        <a:pt x="922626" y="3897842"/>
                        <a:pt x="915218" y="3892550"/>
                      </a:cubicBezTo>
                      <a:cubicBezTo>
                        <a:pt x="907810" y="3887258"/>
                        <a:pt x="898814" y="3874029"/>
                        <a:pt x="889818" y="3860800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</p:grpSp>
          <p:sp>
            <p:nvSpPr>
              <p:cNvPr id="88" name="フリーフォーム: 図形 87">
                <a:extLst>
                  <a:ext uri="{FF2B5EF4-FFF2-40B4-BE49-F238E27FC236}">
                    <a16:creationId xmlns:a16="http://schemas.microsoft.com/office/drawing/2014/main" id="{18204A8D-D8DF-42DC-B7AF-B7D7B57EF7AF}"/>
                  </a:ext>
                </a:extLst>
              </p:cNvPr>
              <p:cNvSpPr/>
              <p:nvPr/>
            </p:nvSpPr>
            <p:spPr>
              <a:xfrm>
                <a:off x="30584169" y="11732811"/>
                <a:ext cx="1560751" cy="3878034"/>
              </a:xfrm>
              <a:custGeom>
                <a:avLst/>
                <a:gdLst>
                  <a:gd name="connsiteX0" fmla="*/ 0 w 1560751"/>
                  <a:gd name="connsiteY0" fmla="*/ 217659 h 3878034"/>
                  <a:gd name="connsiteX1" fmla="*/ 53340 w 1560751"/>
                  <a:gd name="connsiteY1" fmla="*/ 293859 h 3878034"/>
                  <a:gd name="connsiteX2" fmla="*/ 91440 w 1560751"/>
                  <a:gd name="connsiteY2" fmla="*/ 392919 h 3878034"/>
                  <a:gd name="connsiteX3" fmla="*/ 167640 w 1560751"/>
                  <a:gd name="connsiteY3" fmla="*/ 484359 h 3878034"/>
                  <a:gd name="connsiteX4" fmla="*/ 205740 w 1560751"/>
                  <a:gd name="connsiteY4" fmla="*/ 568179 h 3878034"/>
                  <a:gd name="connsiteX5" fmla="*/ 243840 w 1560751"/>
                  <a:gd name="connsiteY5" fmla="*/ 636759 h 3878034"/>
                  <a:gd name="connsiteX6" fmla="*/ 266700 w 1560751"/>
                  <a:gd name="connsiteY6" fmla="*/ 682479 h 3878034"/>
                  <a:gd name="connsiteX7" fmla="*/ 289560 w 1560751"/>
                  <a:gd name="connsiteY7" fmla="*/ 758679 h 3878034"/>
                  <a:gd name="connsiteX8" fmla="*/ 281940 w 1560751"/>
                  <a:gd name="connsiteY8" fmla="*/ 827259 h 3878034"/>
                  <a:gd name="connsiteX9" fmla="*/ 281940 w 1560751"/>
                  <a:gd name="connsiteY9" fmla="*/ 872979 h 3878034"/>
                  <a:gd name="connsiteX10" fmla="*/ 304800 w 1560751"/>
                  <a:gd name="connsiteY10" fmla="*/ 964419 h 3878034"/>
                  <a:gd name="connsiteX11" fmla="*/ 350520 w 1560751"/>
                  <a:gd name="connsiteY11" fmla="*/ 1086339 h 3878034"/>
                  <a:gd name="connsiteX12" fmla="*/ 373380 w 1560751"/>
                  <a:gd name="connsiteY12" fmla="*/ 1109199 h 3878034"/>
                  <a:gd name="connsiteX13" fmla="*/ 388620 w 1560751"/>
                  <a:gd name="connsiteY13" fmla="*/ 972039 h 3878034"/>
                  <a:gd name="connsiteX14" fmla="*/ 426720 w 1560751"/>
                  <a:gd name="connsiteY14" fmla="*/ 956799 h 3878034"/>
                  <a:gd name="connsiteX15" fmla="*/ 480060 w 1560751"/>
                  <a:gd name="connsiteY15" fmla="*/ 1032999 h 3878034"/>
                  <a:gd name="connsiteX16" fmla="*/ 518160 w 1560751"/>
                  <a:gd name="connsiteY16" fmla="*/ 1116819 h 3878034"/>
                  <a:gd name="connsiteX17" fmla="*/ 594360 w 1560751"/>
                  <a:gd name="connsiteY17" fmla="*/ 1269219 h 3878034"/>
                  <a:gd name="connsiteX18" fmla="*/ 647700 w 1560751"/>
                  <a:gd name="connsiteY18" fmla="*/ 1353039 h 3878034"/>
                  <a:gd name="connsiteX19" fmla="*/ 685800 w 1560751"/>
                  <a:gd name="connsiteY19" fmla="*/ 1421619 h 3878034"/>
                  <a:gd name="connsiteX20" fmla="*/ 723900 w 1560751"/>
                  <a:gd name="connsiteY20" fmla="*/ 1505439 h 3878034"/>
                  <a:gd name="connsiteX21" fmla="*/ 746760 w 1560751"/>
                  <a:gd name="connsiteY21" fmla="*/ 1551159 h 3878034"/>
                  <a:gd name="connsiteX22" fmla="*/ 777240 w 1560751"/>
                  <a:gd name="connsiteY22" fmla="*/ 1619739 h 3878034"/>
                  <a:gd name="connsiteX23" fmla="*/ 792480 w 1560751"/>
                  <a:gd name="connsiteY23" fmla="*/ 1688319 h 3878034"/>
                  <a:gd name="connsiteX24" fmla="*/ 830580 w 1560751"/>
                  <a:gd name="connsiteY24" fmla="*/ 1779759 h 3878034"/>
                  <a:gd name="connsiteX25" fmla="*/ 861060 w 1560751"/>
                  <a:gd name="connsiteY25" fmla="*/ 1871199 h 3878034"/>
                  <a:gd name="connsiteX26" fmla="*/ 845820 w 1560751"/>
                  <a:gd name="connsiteY26" fmla="*/ 1962639 h 3878034"/>
                  <a:gd name="connsiteX27" fmla="*/ 822960 w 1560751"/>
                  <a:gd name="connsiteY27" fmla="*/ 2054079 h 3878034"/>
                  <a:gd name="connsiteX28" fmla="*/ 868680 w 1560751"/>
                  <a:gd name="connsiteY28" fmla="*/ 2191239 h 3878034"/>
                  <a:gd name="connsiteX29" fmla="*/ 853440 w 1560751"/>
                  <a:gd name="connsiteY29" fmla="*/ 2206479 h 3878034"/>
                  <a:gd name="connsiteX30" fmla="*/ 891540 w 1560751"/>
                  <a:gd name="connsiteY30" fmla="*/ 2229339 h 3878034"/>
                  <a:gd name="connsiteX31" fmla="*/ 906780 w 1560751"/>
                  <a:gd name="connsiteY31" fmla="*/ 2343639 h 3878034"/>
                  <a:gd name="connsiteX32" fmla="*/ 967740 w 1560751"/>
                  <a:gd name="connsiteY32" fmla="*/ 2465559 h 3878034"/>
                  <a:gd name="connsiteX33" fmla="*/ 982980 w 1560751"/>
                  <a:gd name="connsiteY33" fmla="*/ 2534139 h 3878034"/>
                  <a:gd name="connsiteX34" fmla="*/ 982980 w 1560751"/>
                  <a:gd name="connsiteY34" fmla="*/ 2656059 h 3878034"/>
                  <a:gd name="connsiteX35" fmla="*/ 929640 w 1560751"/>
                  <a:gd name="connsiteY35" fmla="*/ 2785599 h 3878034"/>
                  <a:gd name="connsiteX36" fmla="*/ 952500 w 1560751"/>
                  <a:gd name="connsiteY36" fmla="*/ 2907519 h 3878034"/>
                  <a:gd name="connsiteX37" fmla="*/ 944880 w 1560751"/>
                  <a:gd name="connsiteY37" fmla="*/ 2998959 h 3878034"/>
                  <a:gd name="connsiteX38" fmla="*/ 937260 w 1560751"/>
                  <a:gd name="connsiteY38" fmla="*/ 3128499 h 3878034"/>
                  <a:gd name="connsiteX39" fmla="*/ 868680 w 1560751"/>
                  <a:gd name="connsiteY39" fmla="*/ 3212319 h 3878034"/>
                  <a:gd name="connsiteX40" fmla="*/ 830580 w 1560751"/>
                  <a:gd name="connsiteY40" fmla="*/ 3326619 h 3878034"/>
                  <a:gd name="connsiteX41" fmla="*/ 815340 w 1560751"/>
                  <a:gd name="connsiteY41" fmla="*/ 3456159 h 3878034"/>
                  <a:gd name="connsiteX42" fmla="*/ 861060 w 1560751"/>
                  <a:gd name="connsiteY42" fmla="*/ 3631419 h 3878034"/>
                  <a:gd name="connsiteX43" fmla="*/ 853440 w 1560751"/>
                  <a:gd name="connsiteY43" fmla="*/ 3821919 h 3878034"/>
                  <a:gd name="connsiteX44" fmla="*/ 883920 w 1560751"/>
                  <a:gd name="connsiteY44" fmla="*/ 3860019 h 3878034"/>
                  <a:gd name="connsiteX45" fmla="*/ 967740 w 1560751"/>
                  <a:gd name="connsiteY45" fmla="*/ 3562839 h 3878034"/>
                  <a:gd name="connsiteX46" fmla="*/ 952500 w 1560751"/>
                  <a:gd name="connsiteY46" fmla="*/ 3479019 h 3878034"/>
                  <a:gd name="connsiteX47" fmla="*/ 1059180 w 1560751"/>
                  <a:gd name="connsiteY47" fmla="*/ 3395199 h 3878034"/>
                  <a:gd name="connsiteX48" fmla="*/ 1005840 w 1560751"/>
                  <a:gd name="connsiteY48" fmla="*/ 3265659 h 3878034"/>
                  <a:gd name="connsiteX49" fmla="*/ 1028700 w 1560751"/>
                  <a:gd name="connsiteY49" fmla="*/ 3197079 h 3878034"/>
                  <a:gd name="connsiteX50" fmla="*/ 1127760 w 1560751"/>
                  <a:gd name="connsiteY50" fmla="*/ 3113259 h 3878034"/>
                  <a:gd name="connsiteX51" fmla="*/ 1264920 w 1560751"/>
                  <a:gd name="connsiteY51" fmla="*/ 2968479 h 3878034"/>
                  <a:gd name="connsiteX52" fmla="*/ 1280160 w 1560751"/>
                  <a:gd name="connsiteY52" fmla="*/ 2869419 h 3878034"/>
                  <a:gd name="connsiteX53" fmla="*/ 1386840 w 1560751"/>
                  <a:gd name="connsiteY53" fmla="*/ 2762739 h 3878034"/>
                  <a:gd name="connsiteX54" fmla="*/ 1432560 w 1560751"/>
                  <a:gd name="connsiteY54" fmla="*/ 2602719 h 3878034"/>
                  <a:gd name="connsiteX55" fmla="*/ 1516380 w 1560751"/>
                  <a:gd name="connsiteY55" fmla="*/ 2465559 h 3878034"/>
                  <a:gd name="connsiteX56" fmla="*/ 1554480 w 1560751"/>
                  <a:gd name="connsiteY56" fmla="*/ 2442699 h 3878034"/>
                  <a:gd name="connsiteX57" fmla="*/ 1554480 w 1560751"/>
                  <a:gd name="connsiteY57" fmla="*/ 2351259 h 3878034"/>
                  <a:gd name="connsiteX58" fmla="*/ 1493520 w 1560751"/>
                  <a:gd name="connsiteY58" fmla="*/ 2198859 h 3878034"/>
                  <a:gd name="connsiteX59" fmla="*/ 1501140 w 1560751"/>
                  <a:gd name="connsiteY59" fmla="*/ 2084559 h 3878034"/>
                  <a:gd name="connsiteX60" fmla="*/ 1447800 w 1560751"/>
                  <a:gd name="connsiteY60" fmla="*/ 2054079 h 3878034"/>
                  <a:gd name="connsiteX61" fmla="*/ 1386840 w 1560751"/>
                  <a:gd name="connsiteY61" fmla="*/ 1939779 h 3878034"/>
                  <a:gd name="connsiteX62" fmla="*/ 1356360 w 1560751"/>
                  <a:gd name="connsiteY62" fmla="*/ 1825479 h 3878034"/>
                  <a:gd name="connsiteX63" fmla="*/ 1371600 w 1560751"/>
                  <a:gd name="connsiteY63" fmla="*/ 1764519 h 3878034"/>
                  <a:gd name="connsiteX64" fmla="*/ 1249680 w 1560751"/>
                  <a:gd name="connsiteY64" fmla="*/ 1688319 h 3878034"/>
                  <a:gd name="connsiteX65" fmla="*/ 1188720 w 1560751"/>
                  <a:gd name="connsiteY65" fmla="*/ 1581639 h 3878034"/>
                  <a:gd name="connsiteX66" fmla="*/ 1158240 w 1560751"/>
                  <a:gd name="connsiteY66" fmla="*/ 1482579 h 3878034"/>
                  <a:gd name="connsiteX67" fmla="*/ 1104900 w 1560751"/>
                  <a:gd name="connsiteY67" fmla="*/ 1429239 h 3878034"/>
                  <a:gd name="connsiteX68" fmla="*/ 1104900 w 1560751"/>
                  <a:gd name="connsiteY68" fmla="*/ 1368279 h 3878034"/>
                  <a:gd name="connsiteX69" fmla="*/ 1150620 w 1560751"/>
                  <a:gd name="connsiteY69" fmla="*/ 1292079 h 3878034"/>
                  <a:gd name="connsiteX70" fmla="*/ 1112520 w 1560751"/>
                  <a:gd name="connsiteY70" fmla="*/ 1124439 h 3878034"/>
                  <a:gd name="connsiteX71" fmla="*/ 1082040 w 1560751"/>
                  <a:gd name="connsiteY71" fmla="*/ 926319 h 3878034"/>
                  <a:gd name="connsiteX72" fmla="*/ 1028700 w 1560751"/>
                  <a:gd name="connsiteY72" fmla="*/ 834879 h 3878034"/>
                  <a:gd name="connsiteX73" fmla="*/ 975360 w 1560751"/>
                  <a:gd name="connsiteY73" fmla="*/ 773919 h 3878034"/>
                  <a:gd name="connsiteX74" fmla="*/ 922020 w 1560751"/>
                  <a:gd name="connsiteY74" fmla="*/ 697719 h 3878034"/>
                  <a:gd name="connsiteX75" fmla="*/ 838200 w 1560751"/>
                  <a:gd name="connsiteY75" fmla="*/ 629139 h 3878034"/>
                  <a:gd name="connsiteX76" fmla="*/ 716280 w 1560751"/>
                  <a:gd name="connsiteY76" fmla="*/ 568179 h 3878034"/>
                  <a:gd name="connsiteX77" fmla="*/ 617220 w 1560751"/>
                  <a:gd name="connsiteY77" fmla="*/ 476739 h 3878034"/>
                  <a:gd name="connsiteX78" fmla="*/ 548640 w 1560751"/>
                  <a:gd name="connsiteY78" fmla="*/ 362439 h 3878034"/>
                  <a:gd name="connsiteX79" fmla="*/ 464820 w 1560751"/>
                  <a:gd name="connsiteY79" fmla="*/ 278619 h 3878034"/>
                  <a:gd name="connsiteX80" fmla="*/ 411480 w 1560751"/>
                  <a:gd name="connsiteY80" fmla="*/ 225279 h 3878034"/>
                  <a:gd name="connsiteX81" fmla="*/ 373380 w 1560751"/>
                  <a:gd name="connsiteY81" fmla="*/ 187179 h 3878034"/>
                  <a:gd name="connsiteX82" fmla="*/ 312420 w 1560751"/>
                  <a:gd name="connsiteY82" fmla="*/ 126219 h 3878034"/>
                  <a:gd name="connsiteX83" fmla="*/ 289560 w 1560751"/>
                  <a:gd name="connsiteY83" fmla="*/ 42399 h 3878034"/>
                  <a:gd name="connsiteX84" fmla="*/ 243840 w 1560751"/>
                  <a:gd name="connsiteY84" fmla="*/ 80499 h 3878034"/>
                  <a:gd name="connsiteX85" fmla="*/ 205740 w 1560751"/>
                  <a:gd name="connsiteY85" fmla="*/ 65259 h 3878034"/>
                  <a:gd name="connsiteX86" fmla="*/ 167640 w 1560751"/>
                  <a:gd name="connsiteY86" fmla="*/ 42399 h 3878034"/>
                  <a:gd name="connsiteX87" fmla="*/ 137160 w 1560751"/>
                  <a:gd name="connsiteY87" fmla="*/ 4299 h 3878034"/>
                  <a:gd name="connsiteX88" fmla="*/ 106680 w 1560751"/>
                  <a:gd name="connsiteY88" fmla="*/ 4299 h 3878034"/>
                  <a:gd name="connsiteX89" fmla="*/ 60960 w 1560751"/>
                  <a:gd name="connsiteY89" fmla="*/ 34779 h 3878034"/>
                  <a:gd name="connsiteX90" fmla="*/ 68580 w 1560751"/>
                  <a:gd name="connsiteY90" fmla="*/ 88119 h 3878034"/>
                  <a:gd name="connsiteX91" fmla="*/ 60960 w 1560751"/>
                  <a:gd name="connsiteY91" fmla="*/ 133839 h 3878034"/>
                  <a:gd name="connsiteX92" fmla="*/ 53340 w 1560751"/>
                  <a:gd name="connsiteY92" fmla="*/ 187179 h 3878034"/>
                  <a:gd name="connsiteX93" fmla="*/ 0 w 1560751"/>
                  <a:gd name="connsiteY93" fmla="*/ 217659 h 38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1560751" h="3878034">
                    <a:moveTo>
                      <a:pt x="0" y="217659"/>
                    </a:moveTo>
                    <a:cubicBezTo>
                      <a:pt x="0" y="235439"/>
                      <a:pt x="38100" y="264649"/>
                      <a:pt x="53340" y="293859"/>
                    </a:cubicBezTo>
                    <a:cubicBezTo>
                      <a:pt x="68580" y="323069"/>
                      <a:pt x="72390" y="361169"/>
                      <a:pt x="91440" y="392919"/>
                    </a:cubicBezTo>
                    <a:cubicBezTo>
                      <a:pt x="110490" y="424669"/>
                      <a:pt x="148590" y="455149"/>
                      <a:pt x="167640" y="484359"/>
                    </a:cubicBezTo>
                    <a:cubicBezTo>
                      <a:pt x="186690" y="513569"/>
                      <a:pt x="193040" y="542779"/>
                      <a:pt x="205740" y="568179"/>
                    </a:cubicBezTo>
                    <a:cubicBezTo>
                      <a:pt x="218440" y="593579"/>
                      <a:pt x="233680" y="617709"/>
                      <a:pt x="243840" y="636759"/>
                    </a:cubicBezTo>
                    <a:cubicBezTo>
                      <a:pt x="254000" y="655809"/>
                      <a:pt x="259080" y="662159"/>
                      <a:pt x="266700" y="682479"/>
                    </a:cubicBezTo>
                    <a:cubicBezTo>
                      <a:pt x="274320" y="702799"/>
                      <a:pt x="287020" y="734549"/>
                      <a:pt x="289560" y="758679"/>
                    </a:cubicBezTo>
                    <a:cubicBezTo>
                      <a:pt x="292100" y="782809"/>
                      <a:pt x="283210" y="808209"/>
                      <a:pt x="281940" y="827259"/>
                    </a:cubicBezTo>
                    <a:cubicBezTo>
                      <a:pt x="280670" y="846309"/>
                      <a:pt x="278130" y="850119"/>
                      <a:pt x="281940" y="872979"/>
                    </a:cubicBezTo>
                    <a:cubicBezTo>
                      <a:pt x="285750" y="895839"/>
                      <a:pt x="293370" y="928859"/>
                      <a:pt x="304800" y="964419"/>
                    </a:cubicBezTo>
                    <a:cubicBezTo>
                      <a:pt x="316230" y="999979"/>
                      <a:pt x="339090" y="1062209"/>
                      <a:pt x="350520" y="1086339"/>
                    </a:cubicBezTo>
                    <a:cubicBezTo>
                      <a:pt x="361950" y="1110469"/>
                      <a:pt x="367030" y="1128249"/>
                      <a:pt x="373380" y="1109199"/>
                    </a:cubicBezTo>
                    <a:cubicBezTo>
                      <a:pt x="379730" y="1090149"/>
                      <a:pt x="379730" y="997439"/>
                      <a:pt x="388620" y="972039"/>
                    </a:cubicBezTo>
                    <a:cubicBezTo>
                      <a:pt x="397510" y="946639"/>
                      <a:pt x="411480" y="946639"/>
                      <a:pt x="426720" y="956799"/>
                    </a:cubicBezTo>
                    <a:cubicBezTo>
                      <a:pt x="441960" y="966959"/>
                      <a:pt x="464820" y="1006329"/>
                      <a:pt x="480060" y="1032999"/>
                    </a:cubicBezTo>
                    <a:cubicBezTo>
                      <a:pt x="495300" y="1059669"/>
                      <a:pt x="499110" y="1077449"/>
                      <a:pt x="518160" y="1116819"/>
                    </a:cubicBezTo>
                    <a:cubicBezTo>
                      <a:pt x="537210" y="1156189"/>
                      <a:pt x="572770" y="1229849"/>
                      <a:pt x="594360" y="1269219"/>
                    </a:cubicBezTo>
                    <a:cubicBezTo>
                      <a:pt x="615950" y="1308589"/>
                      <a:pt x="632460" y="1327639"/>
                      <a:pt x="647700" y="1353039"/>
                    </a:cubicBezTo>
                    <a:cubicBezTo>
                      <a:pt x="662940" y="1378439"/>
                      <a:pt x="673100" y="1396219"/>
                      <a:pt x="685800" y="1421619"/>
                    </a:cubicBezTo>
                    <a:cubicBezTo>
                      <a:pt x="698500" y="1447019"/>
                      <a:pt x="713740" y="1483849"/>
                      <a:pt x="723900" y="1505439"/>
                    </a:cubicBezTo>
                    <a:cubicBezTo>
                      <a:pt x="734060" y="1527029"/>
                      <a:pt x="737870" y="1532109"/>
                      <a:pt x="746760" y="1551159"/>
                    </a:cubicBezTo>
                    <a:cubicBezTo>
                      <a:pt x="755650" y="1570209"/>
                      <a:pt x="769620" y="1596879"/>
                      <a:pt x="777240" y="1619739"/>
                    </a:cubicBezTo>
                    <a:cubicBezTo>
                      <a:pt x="784860" y="1642599"/>
                      <a:pt x="783590" y="1661649"/>
                      <a:pt x="792480" y="1688319"/>
                    </a:cubicBezTo>
                    <a:cubicBezTo>
                      <a:pt x="801370" y="1714989"/>
                      <a:pt x="819150" y="1749279"/>
                      <a:pt x="830580" y="1779759"/>
                    </a:cubicBezTo>
                    <a:cubicBezTo>
                      <a:pt x="842010" y="1810239"/>
                      <a:pt x="858520" y="1840719"/>
                      <a:pt x="861060" y="1871199"/>
                    </a:cubicBezTo>
                    <a:cubicBezTo>
                      <a:pt x="863600" y="1901679"/>
                      <a:pt x="852170" y="1932159"/>
                      <a:pt x="845820" y="1962639"/>
                    </a:cubicBezTo>
                    <a:cubicBezTo>
                      <a:pt x="839470" y="1993119"/>
                      <a:pt x="819150" y="2015979"/>
                      <a:pt x="822960" y="2054079"/>
                    </a:cubicBezTo>
                    <a:cubicBezTo>
                      <a:pt x="826770" y="2092179"/>
                      <a:pt x="868680" y="2191239"/>
                      <a:pt x="868680" y="2191239"/>
                    </a:cubicBezTo>
                    <a:cubicBezTo>
                      <a:pt x="873760" y="2216639"/>
                      <a:pt x="849630" y="2200129"/>
                      <a:pt x="853440" y="2206479"/>
                    </a:cubicBezTo>
                    <a:cubicBezTo>
                      <a:pt x="857250" y="2212829"/>
                      <a:pt x="882650" y="2206479"/>
                      <a:pt x="891540" y="2229339"/>
                    </a:cubicBezTo>
                    <a:cubicBezTo>
                      <a:pt x="900430" y="2252199"/>
                      <a:pt x="894080" y="2304269"/>
                      <a:pt x="906780" y="2343639"/>
                    </a:cubicBezTo>
                    <a:cubicBezTo>
                      <a:pt x="919480" y="2383009"/>
                      <a:pt x="955040" y="2433809"/>
                      <a:pt x="967740" y="2465559"/>
                    </a:cubicBezTo>
                    <a:cubicBezTo>
                      <a:pt x="980440" y="2497309"/>
                      <a:pt x="980440" y="2502389"/>
                      <a:pt x="982980" y="2534139"/>
                    </a:cubicBezTo>
                    <a:cubicBezTo>
                      <a:pt x="985520" y="2565889"/>
                      <a:pt x="991870" y="2614149"/>
                      <a:pt x="982980" y="2656059"/>
                    </a:cubicBezTo>
                    <a:cubicBezTo>
                      <a:pt x="974090" y="2697969"/>
                      <a:pt x="934720" y="2743689"/>
                      <a:pt x="929640" y="2785599"/>
                    </a:cubicBezTo>
                    <a:cubicBezTo>
                      <a:pt x="924560" y="2827509"/>
                      <a:pt x="949960" y="2871959"/>
                      <a:pt x="952500" y="2907519"/>
                    </a:cubicBezTo>
                    <a:cubicBezTo>
                      <a:pt x="955040" y="2943079"/>
                      <a:pt x="947420" y="2962129"/>
                      <a:pt x="944880" y="2998959"/>
                    </a:cubicBezTo>
                    <a:cubicBezTo>
                      <a:pt x="942340" y="3035789"/>
                      <a:pt x="949960" y="3092939"/>
                      <a:pt x="937260" y="3128499"/>
                    </a:cubicBezTo>
                    <a:cubicBezTo>
                      <a:pt x="924560" y="3164059"/>
                      <a:pt x="886460" y="3179299"/>
                      <a:pt x="868680" y="3212319"/>
                    </a:cubicBezTo>
                    <a:cubicBezTo>
                      <a:pt x="850900" y="3245339"/>
                      <a:pt x="839470" y="3285979"/>
                      <a:pt x="830580" y="3326619"/>
                    </a:cubicBezTo>
                    <a:cubicBezTo>
                      <a:pt x="821690" y="3367259"/>
                      <a:pt x="810260" y="3405359"/>
                      <a:pt x="815340" y="3456159"/>
                    </a:cubicBezTo>
                    <a:cubicBezTo>
                      <a:pt x="820420" y="3506959"/>
                      <a:pt x="854710" y="3570459"/>
                      <a:pt x="861060" y="3631419"/>
                    </a:cubicBezTo>
                    <a:cubicBezTo>
                      <a:pt x="867410" y="3692379"/>
                      <a:pt x="849630" y="3783819"/>
                      <a:pt x="853440" y="3821919"/>
                    </a:cubicBezTo>
                    <a:cubicBezTo>
                      <a:pt x="857250" y="3860019"/>
                      <a:pt x="864870" y="3903199"/>
                      <a:pt x="883920" y="3860019"/>
                    </a:cubicBezTo>
                    <a:cubicBezTo>
                      <a:pt x="902970" y="3816839"/>
                      <a:pt x="956310" y="3626339"/>
                      <a:pt x="967740" y="3562839"/>
                    </a:cubicBezTo>
                    <a:cubicBezTo>
                      <a:pt x="979170" y="3499339"/>
                      <a:pt x="937260" y="3506959"/>
                      <a:pt x="952500" y="3479019"/>
                    </a:cubicBezTo>
                    <a:cubicBezTo>
                      <a:pt x="967740" y="3451079"/>
                      <a:pt x="1050290" y="3430759"/>
                      <a:pt x="1059180" y="3395199"/>
                    </a:cubicBezTo>
                    <a:cubicBezTo>
                      <a:pt x="1068070" y="3359639"/>
                      <a:pt x="1010920" y="3298679"/>
                      <a:pt x="1005840" y="3265659"/>
                    </a:cubicBezTo>
                    <a:cubicBezTo>
                      <a:pt x="1000760" y="3232639"/>
                      <a:pt x="1008380" y="3222479"/>
                      <a:pt x="1028700" y="3197079"/>
                    </a:cubicBezTo>
                    <a:cubicBezTo>
                      <a:pt x="1049020" y="3171679"/>
                      <a:pt x="1088390" y="3151359"/>
                      <a:pt x="1127760" y="3113259"/>
                    </a:cubicBezTo>
                    <a:cubicBezTo>
                      <a:pt x="1167130" y="3075159"/>
                      <a:pt x="1239520" y="3009119"/>
                      <a:pt x="1264920" y="2968479"/>
                    </a:cubicBezTo>
                    <a:cubicBezTo>
                      <a:pt x="1290320" y="2927839"/>
                      <a:pt x="1259840" y="2903709"/>
                      <a:pt x="1280160" y="2869419"/>
                    </a:cubicBezTo>
                    <a:cubicBezTo>
                      <a:pt x="1300480" y="2835129"/>
                      <a:pt x="1361440" y="2807189"/>
                      <a:pt x="1386840" y="2762739"/>
                    </a:cubicBezTo>
                    <a:cubicBezTo>
                      <a:pt x="1412240" y="2718289"/>
                      <a:pt x="1410970" y="2652249"/>
                      <a:pt x="1432560" y="2602719"/>
                    </a:cubicBezTo>
                    <a:cubicBezTo>
                      <a:pt x="1454150" y="2553189"/>
                      <a:pt x="1496060" y="2492229"/>
                      <a:pt x="1516380" y="2465559"/>
                    </a:cubicBezTo>
                    <a:cubicBezTo>
                      <a:pt x="1536700" y="2438889"/>
                      <a:pt x="1548130" y="2461749"/>
                      <a:pt x="1554480" y="2442699"/>
                    </a:cubicBezTo>
                    <a:cubicBezTo>
                      <a:pt x="1560830" y="2423649"/>
                      <a:pt x="1564640" y="2391899"/>
                      <a:pt x="1554480" y="2351259"/>
                    </a:cubicBezTo>
                    <a:cubicBezTo>
                      <a:pt x="1544320" y="2310619"/>
                      <a:pt x="1502410" y="2243309"/>
                      <a:pt x="1493520" y="2198859"/>
                    </a:cubicBezTo>
                    <a:cubicBezTo>
                      <a:pt x="1484630" y="2154409"/>
                      <a:pt x="1508760" y="2108689"/>
                      <a:pt x="1501140" y="2084559"/>
                    </a:cubicBezTo>
                    <a:cubicBezTo>
                      <a:pt x="1493520" y="2060429"/>
                      <a:pt x="1466850" y="2078209"/>
                      <a:pt x="1447800" y="2054079"/>
                    </a:cubicBezTo>
                    <a:cubicBezTo>
                      <a:pt x="1428750" y="2029949"/>
                      <a:pt x="1402080" y="1977879"/>
                      <a:pt x="1386840" y="1939779"/>
                    </a:cubicBezTo>
                    <a:cubicBezTo>
                      <a:pt x="1371600" y="1901679"/>
                      <a:pt x="1358900" y="1854689"/>
                      <a:pt x="1356360" y="1825479"/>
                    </a:cubicBezTo>
                    <a:cubicBezTo>
                      <a:pt x="1353820" y="1796269"/>
                      <a:pt x="1389380" y="1787379"/>
                      <a:pt x="1371600" y="1764519"/>
                    </a:cubicBezTo>
                    <a:cubicBezTo>
                      <a:pt x="1353820" y="1741659"/>
                      <a:pt x="1280160" y="1718799"/>
                      <a:pt x="1249680" y="1688319"/>
                    </a:cubicBezTo>
                    <a:cubicBezTo>
                      <a:pt x="1219200" y="1657839"/>
                      <a:pt x="1203960" y="1615929"/>
                      <a:pt x="1188720" y="1581639"/>
                    </a:cubicBezTo>
                    <a:cubicBezTo>
                      <a:pt x="1173480" y="1547349"/>
                      <a:pt x="1172210" y="1507979"/>
                      <a:pt x="1158240" y="1482579"/>
                    </a:cubicBezTo>
                    <a:cubicBezTo>
                      <a:pt x="1144270" y="1457179"/>
                      <a:pt x="1113790" y="1448289"/>
                      <a:pt x="1104900" y="1429239"/>
                    </a:cubicBezTo>
                    <a:cubicBezTo>
                      <a:pt x="1096010" y="1410189"/>
                      <a:pt x="1097280" y="1391139"/>
                      <a:pt x="1104900" y="1368279"/>
                    </a:cubicBezTo>
                    <a:cubicBezTo>
                      <a:pt x="1112520" y="1345419"/>
                      <a:pt x="1149350" y="1332719"/>
                      <a:pt x="1150620" y="1292079"/>
                    </a:cubicBezTo>
                    <a:cubicBezTo>
                      <a:pt x="1151890" y="1251439"/>
                      <a:pt x="1123950" y="1185399"/>
                      <a:pt x="1112520" y="1124439"/>
                    </a:cubicBezTo>
                    <a:cubicBezTo>
                      <a:pt x="1101090" y="1063479"/>
                      <a:pt x="1096010" y="974579"/>
                      <a:pt x="1082040" y="926319"/>
                    </a:cubicBezTo>
                    <a:cubicBezTo>
                      <a:pt x="1068070" y="878059"/>
                      <a:pt x="1046480" y="860279"/>
                      <a:pt x="1028700" y="834879"/>
                    </a:cubicBezTo>
                    <a:cubicBezTo>
                      <a:pt x="1010920" y="809479"/>
                      <a:pt x="993140" y="796779"/>
                      <a:pt x="975360" y="773919"/>
                    </a:cubicBezTo>
                    <a:cubicBezTo>
                      <a:pt x="957580" y="751059"/>
                      <a:pt x="944880" y="721849"/>
                      <a:pt x="922020" y="697719"/>
                    </a:cubicBezTo>
                    <a:cubicBezTo>
                      <a:pt x="899160" y="673589"/>
                      <a:pt x="872490" y="650729"/>
                      <a:pt x="838200" y="629139"/>
                    </a:cubicBezTo>
                    <a:cubicBezTo>
                      <a:pt x="803910" y="607549"/>
                      <a:pt x="753110" y="593579"/>
                      <a:pt x="716280" y="568179"/>
                    </a:cubicBezTo>
                    <a:cubicBezTo>
                      <a:pt x="679450" y="542779"/>
                      <a:pt x="645160" y="511029"/>
                      <a:pt x="617220" y="476739"/>
                    </a:cubicBezTo>
                    <a:cubicBezTo>
                      <a:pt x="589280" y="442449"/>
                      <a:pt x="574040" y="395459"/>
                      <a:pt x="548640" y="362439"/>
                    </a:cubicBezTo>
                    <a:cubicBezTo>
                      <a:pt x="523240" y="329419"/>
                      <a:pt x="464820" y="278619"/>
                      <a:pt x="464820" y="278619"/>
                    </a:cubicBezTo>
                    <a:lnTo>
                      <a:pt x="411480" y="225279"/>
                    </a:lnTo>
                    <a:lnTo>
                      <a:pt x="373380" y="187179"/>
                    </a:lnTo>
                    <a:cubicBezTo>
                      <a:pt x="356870" y="170669"/>
                      <a:pt x="326390" y="150349"/>
                      <a:pt x="312420" y="126219"/>
                    </a:cubicBezTo>
                    <a:cubicBezTo>
                      <a:pt x="298450" y="102089"/>
                      <a:pt x="300990" y="50019"/>
                      <a:pt x="289560" y="42399"/>
                    </a:cubicBezTo>
                    <a:cubicBezTo>
                      <a:pt x="278130" y="34779"/>
                      <a:pt x="257810" y="76689"/>
                      <a:pt x="243840" y="80499"/>
                    </a:cubicBezTo>
                    <a:cubicBezTo>
                      <a:pt x="229870" y="84309"/>
                      <a:pt x="218440" y="71609"/>
                      <a:pt x="205740" y="65259"/>
                    </a:cubicBezTo>
                    <a:cubicBezTo>
                      <a:pt x="193040" y="58909"/>
                      <a:pt x="179070" y="52559"/>
                      <a:pt x="167640" y="42399"/>
                    </a:cubicBezTo>
                    <a:cubicBezTo>
                      <a:pt x="156210" y="32239"/>
                      <a:pt x="137160" y="4299"/>
                      <a:pt x="137160" y="4299"/>
                    </a:cubicBezTo>
                    <a:cubicBezTo>
                      <a:pt x="127000" y="-2051"/>
                      <a:pt x="119380" y="-781"/>
                      <a:pt x="106680" y="4299"/>
                    </a:cubicBezTo>
                    <a:cubicBezTo>
                      <a:pt x="93980" y="9379"/>
                      <a:pt x="67310" y="20809"/>
                      <a:pt x="60960" y="34779"/>
                    </a:cubicBezTo>
                    <a:cubicBezTo>
                      <a:pt x="54610" y="48749"/>
                      <a:pt x="68580" y="71609"/>
                      <a:pt x="68580" y="88119"/>
                    </a:cubicBezTo>
                    <a:cubicBezTo>
                      <a:pt x="68580" y="104629"/>
                      <a:pt x="63500" y="117329"/>
                      <a:pt x="60960" y="133839"/>
                    </a:cubicBezTo>
                    <a:cubicBezTo>
                      <a:pt x="58420" y="150349"/>
                      <a:pt x="53340" y="187179"/>
                      <a:pt x="53340" y="187179"/>
                    </a:cubicBezTo>
                    <a:cubicBezTo>
                      <a:pt x="49530" y="201149"/>
                      <a:pt x="0" y="199879"/>
                      <a:pt x="0" y="217659"/>
                    </a:cubicBezTo>
                    <a:close/>
                  </a:path>
                </a:pathLst>
              </a:custGeom>
              <a:noFill/>
              <a:ln w="381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9" name="楕円 88">
                <a:extLst>
                  <a:ext uri="{FF2B5EF4-FFF2-40B4-BE49-F238E27FC236}">
                    <a16:creationId xmlns:a16="http://schemas.microsoft.com/office/drawing/2014/main" id="{B119D705-2FBF-4220-A1B6-8B029838A8CE}"/>
                  </a:ext>
                </a:extLst>
              </p:cNvPr>
              <p:cNvSpPr/>
              <p:nvPr/>
            </p:nvSpPr>
            <p:spPr>
              <a:xfrm>
                <a:off x="28744666" y="6624920"/>
                <a:ext cx="197223" cy="197224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90" name="楕円 89">
                <a:extLst>
                  <a:ext uri="{FF2B5EF4-FFF2-40B4-BE49-F238E27FC236}">
                    <a16:creationId xmlns:a16="http://schemas.microsoft.com/office/drawing/2014/main" id="{720D1AD0-514E-446E-A917-EF5FFC8BE588}"/>
                  </a:ext>
                </a:extLst>
              </p:cNvPr>
              <p:cNvSpPr/>
              <p:nvPr/>
            </p:nvSpPr>
            <p:spPr>
              <a:xfrm>
                <a:off x="27875090" y="7297273"/>
                <a:ext cx="197223" cy="197224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91" name="楕円 90">
                <a:extLst>
                  <a:ext uri="{FF2B5EF4-FFF2-40B4-BE49-F238E27FC236}">
                    <a16:creationId xmlns:a16="http://schemas.microsoft.com/office/drawing/2014/main" id="{C7FF09CD-3344-4CFE-AE46-9D57D242B432}"/>
                  </a:ext>
                </a:extLst>
              </p:cNvPr>
              <p:cNvSpPr/>
              <p:nvPr/>
            </p:nvSpPr>
            <p:spPr>
              <a:xfrm>
                <a:off x="28958869" y="8229673"/>
                <a:ext cx="197223" cy="197224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92" name="楕円 91">
                <a:extLst>
                  <a:ext uri="{FF2B5EF4-FFF2-40B4-BE49-F238E27FC236}">
                    <a16:creationId xmlns:a16="http://schemas.microsoft.com/office/drawing/2014/main" id="{DE9CA6F6-1E94-4172-96F0-3403A1E988A3}"/>
                  </a:ext>
                </a:extLst>
              </p:cNvPr>
              <p:cNvSpPr/>
              <p:nvPr/>
            </p:nvSpPr>
            <p:spPr>
              <a:xfrm>
                <a:off x="29156091" y="10470779"/>
                <a:ext cx="197223" cy="197224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3B14664F-F106-4327-B428-6374CD7152A9}"/>
              </a:ext>
            </a:extLst>
          </p:cNvPr>
          <p:cNvSpPr txBox="1"/>
          <p:nvPr/>
        </p:nvSpPr>
        <p:spPr>
          <a:xfrm>
            <a:off x="-255934" y="5982114"/>
            <a:ext cx="274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prstClr val="black"/>
                </a:solidFill>
                <a:latin typeface="+mn-ea"/>
              </a:rPr>
              <a:t>（</a:t>
            </a:r>
            <a:r>
              <a:rPr kumimoji="1" lang="en-US" altLang="ja-JP" dirty="0">
                <a:solidFill>
                  <a:prstClr val="black"/>
                </a:solidFill>
                <a:latin typeface="+mn-ea"/>
              </a:rPr>
              <a:t>a</a:t>
            </a:r>
            <a:r>
              <a:rPr kumimoji="1" lang="ja-JP" altLang="en-US" dirty="0">
                <a:solidFill>
                  <a:prstClr val="black"/>
                </a:solidFill>
                <a:latin typeface="+mn-ea"/>
              </a:rPr>
              <a:t>）ミャンマー行政区</a:t>
            </a: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26382CA9-EB7D-450C-9123-D663A8E65ACB}"/>
              </a:ext>
            </a:extLst>
          </p:cNvPr>
          <p:cNvSpPr txBox="1"/>
          <p:nvPr/>
        </p:nvSpPr>
        <p:spPr>
          <a:xfrm>
            <a:off x="2166190" y="5972151"/>
            <a:ext cx="2491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prstClr val="black"/>
                </a:solidFill>
                <a:latin typeface="+mn-ea"/>
              </a:rPr>
              <a:t>（</a:t>
            </a:r>
            <a:r>
              <a:rPr kumimoji="1" lang="en-US" altLang="ja-JP" dirty="0">
                <a:solidFill>
                  <a:prstClr val="black"/>
                </a:solidFill>
                <a:latin typeface="+mn-ea"/>
              </a:rPr>
              <a:t>b</a:t>
            </a:r>
            <a:r>
              <a:rPr kumimoji="1" lang="ja-JP" altLang="en-US" dirty="0">
                <a:solidFill>
                  <a:prstClr val="black"/>
                </a:solidFill>
                <a:latin typeface="+mn-ea"/>
              </a:rPr>
              <a:t>）主要な陸水</a:t>
            </a:r>
            <a:endParaRPr kumimoji="1" lang="en-US" altLang="ja-JP" dirty="0">
              <a:solidFill>
                <a:prstClr val="black"/>
              </a:solidFill>
              <a:latin typeface="+mn-ea"/>
            </a:endParaRPr>
          </a:p>
          <a:p>
            <a:pPr algn="ctr"/>
            <a:r>
              <a:rPr kumimoji="1" lang="ja-JP" altLang="en-US" dirty="0">
                <a:solidFill>
                  <a:prstClr val="black"/>
                </a:solidFill>
                <a:latin typeface="+mn-ea"/>
              </a:rPr>
              <a:t>　（河川，ダム湖）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11F0F3E2-F8DD-4CEB-A996-4DF809F3BE11}"/>
              </a:ext>
            </a:extLst>
          </p:cNvPr>
          <p:cNvSpPr txBox="1"/>
          <p:nvPr/>
        </p:nvSpPr>
        <p:spPr>
          <a:xfrm>
            <a:off x="4019385" y="5960945"/>
            <a:ext cx="284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prstClr val="black"/>
                </a:solidFill>
                <a:latin typeface="+mn-ea"/>
              </a:rPr>
              <a:t>（</a:t>
            </a:r>
            <a:r>
              <a:rPr kumimoji="1" lang="en-US" altLang="ja-JP" dirty="0">
                <a:solidFill>
                  <a:prstClr val="black"/>
                </a:solidFill>
                <a:latin typeface="+mn-ea"/>
              </a:rPr>
              <a:t>c</a:t>
            </a:r>
            <a:r>
              <a:rPr kumimoji="1" lang="ja-JP" altLang="en-US" dirty="0">
                <a:solidFill>
                  <a:prstClr val="black"/>
                </a:solidFill>
                <a:latin typeface="+mn-ea"/>
              </a:rPr>
              <a:t>）</a:t>
            </a:r>
            <a:r>
              <a:rPr kumimoji="1" lang="en-US" altLang="ja-JP" dirty="0">
                <a:solidFill>
                  <a:prstClr val="black"/>
                </a:solidFill>
                <a:latin typeface="+mn-ea"/>
              </a:rPr>
              <a:t>7</a:t>
            </a:r>
            <a:r>
              <a:rPr kumimoji="1" lang="ja-JP" altLang="en-US" dirty="0">
                <a:solidFill>
                  <a:prstClr val="black"/>
                </a:solidFill>
                <a:latin typeface="+mn-ea"/>
              </a:rPr>
              <a:t>管区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33E13362-A37D-4FF7-A8A9-48F3C6A0140E}"/>
              </a:ext>
            </a:extLst>
          </p:cNvPr>
          <p:cNvSpPr txBox="1"/>
          <p:nvPr/>
        </p:nvSpPr>
        <p:spPr>
          <a:xfrm>
            <a:off x="6275676" y="5961212"/>
            <a:ext cx="284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prstClr val="black"/>
                </a:solidFill>
                <a:latin typeface="+mn-ea"/>
              </a:rPr>
              <a:t>（</a:t>
            </a:r>
            <a:r>
              <a:rPr kumimoji="1" lang="en-US" altLang="ja-JP" dirty="0">
                <a:solidFill>
                  <a:prstClr val="black"/>
                </a:solidFill>
                <a:latin typeface="+mn-ea"/>
              </a:rPr>
              <a:t>d</a:t>
            </a:r>
            <a:r>
              <a:rPr kumimoji="1" lang="ja-JP" altLang="en-US" dirty="0">
                <a:solidFill>
                  <a:prstClr val="black"/>
                </a:solidFill>
                <a:latin typeface="+mn-ea"/>
              </a:rPr>
              <a:t>）</a:t>
            </a:r>
            <a:r>
              <a:rPr kumimoji="1" lang="en-US" altLang="ja-JP" dirty="0">
                <a:solidFill>
                  <a:prstClr val="black"/>
                </a:solidFill>
                <a:latin typeface="+mn-ea"/>
              </a:rPr>
              <a:t>7</a:t>
            </a:r>
            <a:r>
              <a:rPr kumimoji="1" lang="ja-JP" altLang="en-US" dirty="0">
                <a:solidFill>
                  <a:prstClr val="black"/>
                </a:solidFill>
                <a:latin typeface="+mn-ea"/>
              </a:rPr>
              <a:t>管区と空間マッピング</a:t>
            </a:r>
          </a:p>
        </p:txBody>
      </p:sp>
    </p:spTree>
    <p:extLst>
      <p:ext uri="{BB962C8B-B14F-4D97-AF65-F5344CB8AC3E}">
        <p14:creationId xmlns:p14="http://schemas.microsoft.com/office/powerpoint/2010/main" val="2994248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45D8A93-B442-41D0-B805-9F7213A92E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45" t="13742" r="13393" b="16294"/>
          <a:stretch/>
        </p:blipFill>
        <p:spPr>
          <a:xfrm>
            <a:off x="7696928" y="5113092"/>
            <a:ext cx="1045445" cy="103735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EA202DF-7C6B-4601-A17C-CA8A7A9B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270120"/>
            <a:ext cx="8638908" cy="480131"/>
          </a:xfrm>
        </p:spPr>
        <p:txBody>
          <a:bodyPr/>
          <a:lstStyle/>
          <a:p>
            <a:r>
              <a:rPr kumimoji="1" lang="ja-JP" altLang="en-US" dirty="0"/>
              <a:t>空間マッピングを用いた劣化速度評価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EB54C92-B0A8-4F3B-A748-148EC4B41C9C}"/>
              </a:ext>
            </a:extLst>
          </p:cNvPr>
          <p:cNvGrpSpPr/>
          <p:nvPr/>
        </p:nvGrpSpPr>
        <p:grpSpPr>
          <a:xfrm>
            <a:off x="166792" y="3058788"/>
            <a:ext cx="1917764" cy="1514751"/>
            <a:chOff x="221501" y="12116638"/>
            <a:chExt cx="6771981" cy="4194342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DD722E3-6D41-4539-82FA-77AE66A5FB67}"/>
                </a:ext>
              </a:extLst>
            </p:cNvPr>
            <p:cNvSpPr/>
            <p:nvPr/>
          </p:nvSpPr>
          <p:spPr>
            <a:xfrm>
              <a:off x="221501" y="12172733"/>
              <a:ext cx="6771977" cy="4138247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4215" tIns="47108" rIns="94215" bIns="471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4371A2C4-B997-4E93-91A3-B6DFDA310038}"/>
                </a:ext>
              </a:extLst>
            </p:cNvPr>
            <p:cNvSpPr/>
            <p:nvPr/>
          </p:nvSpPr>
          <p:spPr>
            <a:xfrm>
              <a:off x="1084629" y="13652673"/>
              <a:ext cx="4882440" cy="244444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4215" tIns="47108" rIns="94215" bIns="471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3E35A6DB-C9CA-454F-B3A5-DD42F0859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8107" y="13715216"/>
              <a:ext cx="3649428" cy="2340110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FDC3E3F-4291-4EF5-BE28-D2319134ABE7}"/>
                </a:ext>
              </a:extLst>
            </p:cNvPr>
            <p:cNvSpPr txBox="1"/>
            <p:nvPr/>
          </p:nvSpPr>
          <p:spPr>
            <a:xfrm>
              <a:off x="234764" y="12116638"/>
              <a:ext cx="6758718" cy="1619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 UI" panose="020B0500000000000000" pitchFamily="50" charset="-128"/>
                </a:rPr>
                <a:t>混合マルコフ劣化</a:t>
              </a:r>
              <a:endParaRPr kumimoji="1" lang="en-US" altLang="ja-JP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50" charset="-128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 UI" panose="020B0500000000000000" pitchFamily="50" charset="-128"/>
                </a:rPr>
                <a:t>ハザードモデルの推計</a:t>
              </a:r>
            </a:p>
          </p:txBody>
        </p:sp>
      </p:grp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FEF45C5-7889-4832-9B38-748A14B7F640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2857435" y="3985099"/>
            <a:ext cx="0" cy="997274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4EC51110-C1BC-48D2-9678-B3AF22E9954E}"/>
              </a:ext>
            </a:extLst>
          </p:cNvPr>
          <p:cNvCxnSpPr>
            <a:cxnSpLocks/>
          </p:cNvCxnSpPr>
          <p:nvPr/>
        </p:nvCxnSpPr>
        <p:spPr>
          <a:xfrm flipH="1" flipV="1">
            <a:off x="3368868" y="5562121"/>
            <a:ext cx="976233" cy="5622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174B0FC-54A0-4985-8921-7A9ED1B03733}"/>
              </a:ext>
            </a:extLst>
          </p:cNvPr>
          <p:cNvCxnSpPr>
            <a:cxnSpLocks/>
          </p:cNvCxnSpPr>
          <p:nvPr/>
        </p:nvCxnSpPr>
        <p:spPr>
          <a:xfrm>
            <a:off x="3334674" y="1504469"/>
            <a:ext cx="569009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5" name="図 14">
            <a:extLst>
              <a:ext uri="{FF2B5EF4-FFF2-40B4-BE49-F238E27FC236}">
                <a16:creationId xmlns:a16="http://schemas.microsoft.com/office/drawing/2014/main" id="{399BB397-1D30-403E-82AB-78A3CBCCCB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147" y="1067551"/>
            <a:ext cx="1013249" cy="101324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F918B72-FD06-4A0B-850A-8C6C85817D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35" t="14888" r="15840" b="15966"/>
          <a:stretch/>
        </p:blipFill>
        <p:spPr>
          <a:xfrm>
            <a:off x="2321422" y="2933791"/>
            <a:ext cx="1013252" cy="103391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FCB7883-8C57-4BEA-A886-83ECF9B2AC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42" t="14888" r="15631" b="15966"/>
          <a:stretch/>
        </p:blipFill>
        <p:spPr>
          <a:xfrm>
            <a:off x="2346003" y="4982373"/>
            <a:ext cx="1022864" cy="103736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D291C3C-3D92-4135-9E10-CC7AA4BD72EB}"/>
              </a:ext>
            </a:extLst>
          </p:cNvPr>
          <p:cNvSpPr txBox="1"/>
          <p:nvPr/>
        </p:nvSpPr>
        <p:spPr>
          <a:xfrm>
            <a:off x="7108701" y="5508209"/>
            <a:ext cx="428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OK</a:t>
            </a:r>
            <a:endParaRPr kumimoji="1" lang="ja-JP" altLang="en-US" sz="16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C12621D-6903-410D-9CC4-E57AFFF6300D}"/>
              </a:ext>
            </a:extLst>
          </p:cNvPr>
          <p:cNvSpPr txBox="1"/>
          <p:nvPr/>
        </p:nvSpPr>
        <p:spPr>
          <a:xfrm>
            <a:off x="6654564" y="5048915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NG</a:t>
            </a:r>
            <a:endParaRPr kumimoji="1" lang="ja-JP" altLang="en-US" sz="16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195097F7-CBA9-4C38-A1E8-3596E9C83D91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5092356" y="3447023"/>
            <a:ext cx="366347" cy="1069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1" name="図 20">
            <a:extLst>
              <a:ext uri="{FF2B5EF4-FFF2-40B4-BE49-F238E27FC236}">
                <a16:creationId xmlns:a16="http://schemas.microsoft.com/office/drawing/2014/main" id="{BBEFF688-D4F6-4EC6-9920-60FA0FF38B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308"/>
          <a:stretch/>
        </p:blipFill>
        <p:spPr>
          <a:xfrm>
            <a:off x="3925629" y="2897164"/>
            <a:ext cx="1166727" cy="115157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B982D4BF-1334-4494-9A97-2659CD4A9B6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660"/>
          <a:stretch/>
        </p:blipFill>
        <p:spPr>
          <a:xfrm>
            <a:off x="5458703" y="2881924"/>
            <a:ext cx="1160552" cy="115157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8932397D-393E-4739-885E-D1F3EF004F6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08" y="4967053"/>
            <a:ext cx="1022863" cy="1022863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F7A9114-B052-46A7-BF80-19F8A311B57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65"/>
          <a:stretch/>
        </p:blipFill>
        <p:spPr>
          <a:xfrm>
            <a:off x="465602" y="1134575"/>
            <a:ext cx="907153" cy="741781"/>
          </a:xfrm>
          <a:prstGeom prst="rect">
            <a:avLst/>
          </a:prstGeom>
        </p:spPr>
      </p:pic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8F57B964-7171-4E72-BC95-18E70BB32F2B}"/>
              </a:ext>
            </a:extLst>
          </p:cNvPr>
          <p:cNvCxnSpPr>
            <a:cxnSpLocks/>
          </p:cNvCxnSpPr>
          <p:nvPr/>
        </p:nvCxnSpPr>
        <p:spPr>
          <a:xfrm>
            <a:off x="1091672" y="2167482"/>
            <a:ext cx="0" cy="87505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6C2777DE-0445-42F2-BB0D-D64C577EA2E3}"/>
              </a:ext>
            </a:extLst>
          </p:cNvPr>
          <p:cNvCxnSpPr>
            <a:cxnSpLocks/>
          </p:cNvCxnSpPr>
          <p:nvPr/>
        </p:nvCxnSpPr>
        <p:spPr>
          <a:xfrm flipV="1">
            <a:off x="7074317" y="4587819"/>
            <a:ext cx="6689" cy="95880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0B6CEDE-559F-452A-B5C6-8D65A6B2ADD0}"/>
              </a:ext>
            </a:extLst>
          </p:cNvPr>
          <p:cNvSpPr txBox="1"/>
          <p:nvPr/>
        </p:nvSpPr>
        <p:spPr>
          <a:xfrm>
            <a:off x="1944364" y="798436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prstClr val="black"/>
                </a:solidFill>
                <a:latin typeface="Yu Gothic UI" panose="020B0500000000000000" pitchFamily="50" charset="-128"/>
              </a:rPr>
              <a:t>対象地域＆道路網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3F38117-0EB2-401D-9660-6BB5873E1199}"/>
              </a:ext>
            </a:extLst>
          </p:cNvPr>
          <p:cNvSpPr txBox="1"/>
          <p:nvPr/>
        </p:nvSpPr>
        <p:spPr>
          <a:xfrm>
            <a:off x="1785110" y="2418783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C00000"/>
                </a:solidFill>
                <a:latin typeface="Yu Gothic UI" panose="020B0500000000000000" pitchFamily="50" charset="-128"/>
              </a:rPr>
              <a:t>【</a:t>
            </a:r>
            <a:r>
              <a:rPr lang="ja-JP" altLang="en-US" sz="1600" b="1" dirty="0">
                <a:solidFill>
                  <a:srgbClr val="C00000"/>
                </a:solidFill>
                <a:latin typeface="Yu Gothic UI" panose="020B0500000000000000" pitchFamily="50" charset="-128"/>
              </a:rPr>
              <a:t>ステップ</a:t>
            </a:r>
            <a:r>
              <a:rPr lang="en-US" altLang="ja-JP" sz="1600" b="1" dirty="0">
                <a:solidFill>
                  <a:srgbClr val="C00000"/>
                </a:solidFill>
                <a:latin typeface="Yu Gothic UI" panose="020B0500000000000000" pitchFamily="50" charset="-128"/>
              </a:rPr>
              <a:t>1】</a:t>
            </a:r>
          </a:p>
          <a:p>
            <a:pPr algn="ctr"/>
            <a:r>
              <a:rPr kumimoji="1" lang="ja-JP" altLang="en-US" sz="1600" dirty="0">
                <a:solidFill>
                  <a:prstClr val="black"/>
                </a:solidFill>
                <a:latin typeface="Yu Gothic UI" panose="020B0500000000000000" pitchFamily="50" charset="-128"/>
              </a:rPr>
              <a:t>領域分割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A2B5BD8-6D28-481C-A390-2B1F6F6A26D0}"/>
              </a:ext>
            </a:extLst>
          </p:cNvPr>
          <p:cNvCxnSpPr>
            <a:cxnSpLocks/>
          </p:cNvCxnSpPr>
          <p:nvPr/>
        </p:nvCxnSpPr>
        <p:spPr>
          <a:xfrm flipV="1">
            <a:off x="3368867" y="3435078"/>
            <a:ext cx="511559" cy="5623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30" name="Picture 2" descr="シンプルなノートパソコンのイラスト">
            <a:extLst>
              <a:ext uri="{FF2B5EF4-FFF2-40B4-BE49-F238E27FC236}">
                <a16:creationId xmlns:a16="http://schemas.microsoft.com/office/drawing/2014/main" id="{E44CD7B9-E989-4D9F-9050-0262233D5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0107" y="1066208"/>
            <a:ext cx="841318" cy="6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37A099E-7DD9-4DC6-A44F-598D244FFBDD}"/>
              </a:ext>
            </a:extLst>
          </p:cNvPr>
          <p:cNvSpPr txBox="1"/>
          <p:nvPr/>
        </p:nvSpPr>
        <p:spPr>
          <a:xfrm>
            <a:off x="3954074" y="171414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prstClr val="black"/>
                </a:solidFill>
                <a:latin typeface="Yu Gothic UI" panose="020B0500000000000000" pitchFamily="50" charset="-128"/>
              </a:rPr>
              <a:t>属性情報</a:t>
            </a:r>
            <a:endParaRPr kumimoji="1" lang="ja-JP" altLang="en-US" sz="1600" dirty="0">
              <a:solidFill>
                <a:prstClr val="black"/>
              </a:solidFill>
              <a:latin typeface="Yu Gothic UI" panose="020B0500000000000000" pitchFamily="50" charset="-128"/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289A9447-5570-482E-82F2-AE930F3D0CF5}"/>
              </a:ext>
            </a:extLst>
          </p:cNvPr>
          <p:cNvCxnSpPr>
            <a:cxnSpLocks/>
          </p:cNvCxnSpPr>
          <p:nvPr/>
        </p:nvCxnSpPr>
        <p:spPr>
          <a:xfrm>
            <a:off x="4384963" y="2074412"/>
            <a:ext cx="0" cy="831243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088500E-1BB3-4C57-BFDB-5AAC7CBA3D70}"/>
              </a:ext>
            </a:extLst>
          </p:cNvPr>
          <p:cNvSpPr txBox="1"/>
          <p:nvPr/>
        </p:nvSpPr>
        <p:spPr>
          <a:xfrm>
            <a:off x="3864990" y="399773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prstClr val="black"/>
                </a:solidFill>
                <a:latin typeface="Yu Gothic UI" panose="020B0500000000000000" pitchFamily="50" charset="-128"/>
              </a:rPr>
              <a:t>属性情報分布</a:t>
            </a:r>
            <a:endParaRPr kumimoji="1" lang="ja-JP" altLang="en-US" sz="1600" dirty="0">
              <a:solidFill>
                <a:prstClr val="black"/>
              </a:solidFill>
              <a:latin typeface="Yu Gothic UI" panose="020B05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012A5C2-AF2A-4EF0-9CC4-56CD237A8EB8}"/>
              </a:ext>
            </a:extLst>
          </p:cNvPr>
          <p:cNvSpPr txBox="1"/>
          <p:nvPr/>
        </p:nvSpPr>
        <p:spPr>
          <a:xfrm>
            <a:off x="4847203" y="993941"/>
            <a:ext cx="13171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prstClr val="black"/>
                </a:solidFill>
                <a:latin typeface="Yu Gothic UI" panose="020B0500000000000000" pitchFamily="50" charset="-128"/>
              </a:rPr>
              <a:t>降水量</a:t>
            </a:r>
            <a:endParaRPr lang="en-US" altLang="ja-JP" sz="1600" dirty="0">
              <a:solidFill>
                <a:prstClr val="black"/>
              </a:solidFill>
              <a:latin typeface="Yu Gothic UI" panose="020B0500000000000000" pitchFamily="50" charset="-128"/>
            </a:endParaRPr>
          </a:p>
          <a:p>
            <a:r>
              <a:rPr lang="ja-JP" altLang="en-US" sz="1600" dirty="0">
                <a:solidFill>
                  <a:prstClr val="black"/>
                </a:solidFill>
                <a:latin typeface="Yu Gothic UI" panose="020B0500000000000000" pitchFamily="50" charset="-128"/>
              </a:rPr>
              <a:t>　交通量</a:t>
            </a:r>
            <a:endParaRPr lang="en-US" altLang="ja-JP" sz="1600" dirty="0">
              <a:solidFill>
                <a:prstClr val="black"/>
              </a:solidFill>
              <a:latin typeface="Yu Gothic UI" panose="020B0500000000000000" pitchFamily="50" charset="-128"/>
            </a:endParaRPr>
          </a:p>
          <a:p>
            <a:r>
              <a:rPr kumimoji="1" lang="ja-JP" altLang="en-US" sz="1600" dirty="0">
                <a:solidFill>
                  <a:prstClr val="black"/>
                </a:solidFill>
                <a:latin typeface="Yu Gothic UI" panose="020B0500000000000000" pitchFamily="50" charset="-128"/>
              </a:rPr>
              <a:t>　　標高</a:t>
            </a:r>
            <a:r>
              <a:rPr kumimoji="1" lang="en-US" altLang="ja-JP" sz="1600" dirty="0">
                <a:solidFill>
                  <a:prstClr val="black"/>
                </a:solidFill>
                <a:latin typeface="Yu Gothic UI" panose="020B0500000000000000" pitchFamily="50" charset="-128"/>
              </a:rPr>
              <a:t>…</a:t>
            </a:r>
            <a:endParaRPr kumimoji="1" lang="ja-JP" altLang="en-US" sz="1600" dirty="0">
              <a:solidFill>
                <a:prstClr val="black"/>
              </a:solidFill>
              <a:latin typeface="Yu Gothic UI" panose="020B05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96B2A24-715E-43BB-8E6B-FC50C91B4833}"/>
              </a:ext>
            </a:extLst>
          </p:cNvPr>
          <p:cNvSpPr txBox="1"/>
          <p:nvPr/>
        </p:nvSpPr>
        <p:spPr>
          <a:xfrm>
            <a:off x="4143" y="2752982"/>
            <a:ext cx="1125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C00000"/>
                </a:solidFill>
                <a:latin typeface="Yu Gothic UI" panose="020B0500000000000000" pitchFamily="50" charset="-128"/>
              </a:rPr>
              <a:t>【</a:t>
            </a:r>
            <a:r>
              <a:rPr lang="ja-JP" altLang="en-US" sz="1600" b="1" dirty="0">
                <a:solidFill>
                  <a:srgbClr val="C00000"/>
                </a:solidFill>
                <a:latin typeface="Yu Gothic UI" panose="020B0500000000000000" pitchFamily="50" charset="-128"/>
              </a:rPr>
              <a:t>ステップ</a:t>
            </a:r>
            <a:r>
              <a:rPr lang="en-US" altLang="ja-JP" sz="1600" b="1" dirty="0">
                <a:solidFill>
                  <a:srgbClr val="C00000"/>
                </a:solidFill>
                <a:latin typeface="Yu Gothic UI" panose="020B0500000000000000" pitchFamily="50" charset="-128"/>
              </a:rPr>
              <a:t>2】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43886F3-790B-4D85-8565-31894BF24068}"/>
              </a:ext>
            </a:extLst>
          </p:cNvPr>
          <p:cNvSpPr txBox="1"/>
          <p:nvPr/>
        </p:nvSpPr>
        <p:spPr>
          <a:xfrm>
            <a:off x="2175912" y="604933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prstClr val="black"/>
                </a:solidFill>
                <a:latin typeface="Yu Gothic UI" panose="020B0500000000000000" pitchFamily="50" charset="-128"/>
              </a:rPr>
              <a:t>部分劣化速度分布</a:t>
            </a:r>
            <a:endParaRPr kumimoji="1" lang="ja-JP" altLang="en-US" sz="1600" dirty="0">
              <a:solidFill>
                <a:prstClr val="black"/>
              </a:solidFill>
              <a:latin typeface="Yu Gothic UI" panose="020B05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7606740-2248-4315-8817-E7CF40986979}"/>
              </a:ext>
            </a:extLst>
          </p:cNvPr>
          <p:cNvSpPr txBox="1"/>
          <p:nvPr/>
        </p:nvSpPr>
        <p:spPr>
          <a:xfrm>
            <a:off x="5314081" y="3997732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prstClr val="black"/>
                </a:solidFill>
                <a:latin typeface="Yu Gothic UI" panose="020B0500000000000000" pitchFamily="50" charset="-128"/>
              </a:rPr>
              <a:t>部分属性情報分布</a:t>
            </a:r>
            <a:endParaRPr kumimoji="1" lang="ja-JP" altLang="en-US" sz="1600" dirty="0">
              <a:solidFill>
                <a:prstClr val="black"/>
              </a:solidFill>
              <a:latin typeface="Yu Gothic UI" panose="020B0500000000000000" pitchFamily="50" charset="-128"/>
            </a:endParaRP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38510AAD-9A3F-4E17-995D-7E3B5A06B32F}"/>
              </a:ext>
            </a:extLst>
          </p:cNvPr>
          <p:cNvCxnSpPr>
            <a:cxnSpLocks/>
          </p:cNvCxnSpPr>
          <p:nvPr/>
        </p:nvCxnSpPr>
        <p:spPr>
          <a:xfrm>
            <a:off x="6125613" y="4276228"/>
            <a:ext cx="0" cy="43991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5F77BB7B-0B58-4E30-8681-2E57802DB6F1}"/>
              </a:ext>
            </a:extLst>
          </p:cNvPr>
          <p:cNvGrpSpPr/>
          <p:nvPr/>
        </p:nvGrpSpPr>
        <p:grpSpPr>
          <a:xfrm>
            <a:off x="4384963" y="4736787"/>
            <a:ext cx="2235290" cy="1789970"/>
            <a:chOff x="-689268" y="12205444"/>
            <a:chExt cx="8135775" cy="6264927"/>
          </a:xfrm>
        </p:grpSpPr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A389873A-8699-48CA-A3DA-A357D7FB6C85}"/>
                </a:ext>
              </a:extLst>
            </p:cNvPr>
            <p:cNvSpPr/>
            <p:nvPr/>
          </p:nvSpPr>
          <p:spPr>
            <a:xfrm>
              <a:off x="-535440" y="12205444"/>
              <a:ext cx="7858838" cy="6264927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4215" tIns="47108" rIns="94215" bIns="471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D2153324-4AFB-4E89-A9B2-7311A75F6C86}"/>
                </a:ext>
              </a:extLst>
            </p:cNvPr>
            <p:cNvSpPr/>
            <p:nvPr/>
          </p:nvSpPr>
          <p:spPr>
            <a:xfrm>
              <a:off x="944504" y="14219554"/>
              <a:ext cx="4676019" cy="385588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4215" tIns="47108" rIns="94215" bIns="471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9C2ADFFB-BCA3-46A0-B67B-C5E7F7C6A04A}"/>
                </a:ext>
              </a:extLst>
            </p:cNvPr>
            <p:cNvSpPr txBox="1"/>
            <p:nvPr/>
          </p:nvSpPr>
          <p:spPr>
            <a:xfrm>
              <a:off x="-689268" y="12265406"/>
              <a:ext cx="8135775" cy="2046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rPr>
                <a:t>統計的マッピングモデルの</a:t>
              </a:r>
              <a:endParaRPr kumimoji="1" lang="en-US" altLang="ja-JP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rPr>
                <a:t>パラメータ推計</a:t>
              </a:r>
              <a:endParaRPr kumimoji="1" lang="en-US" altLang="ja-JP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pic>
        <p:nvPicPr>
          <p:cNvPr id="43" name="図 42">
            <a:extLst>
              <a:ext uri="{FF2B5EF4-FFF2-40B4-BE49-F238E27FC236}">
                <a16:creationId xmlns:a16="http://schemas.microsoft.com/office/drawing/2014/main" id="{A17C1EE9-A28F-4729-8DC5-0587F63EE8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42" t="14888" r="15631" b="15966"/>
          <a:stretch/>
        </p:blipFill>
        <p:spPr>
          <a:xfrm>
            <a:off x="5003524" y="5344205"/>
            <a:ext cx="985098" cy="999060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CB504FE-329B-4C01-880C-950654D08275}"/>
              </a:ext>
            </a:extLst>
          </p:cNvPr>
          <p:cNvSpPr txBox="1"/>
          <p:nvPr/>
        </p:nvSpPr>
        <p:spPr>
          <a:xfrm>
            <a:off x="4256424" y="4420625"/>
            <a:ext cx="1125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C00000"/>
                </a:solidFill>
                <a:latin typeface="Yu Gothic UI" panose="020B0500000000000000" pitchFamily="50" charset="-128"/>
              </a:rPr>
              <a:t>【</a:t>
            </a:r>
            <a:r>
              <a:rPr lang="ja-JP" altLang="en-US" sz="1600" b="1" dirty="0">
                <a:solidFill>
                  <a:srgbClr val="C00000"/>
                </a:solidFill>
                <a:latin typeface="Yu Gothic UI" panose="020B0500000000000000" pitchFamily="50" charset="-128"/>
              </a:rPr>
              <a:t>ステップ</a:t>
            </a:r>
            <a:r>
              <a:rPr lang="en-US" altLang="ja-JP" sz="1600" b="1" dirty="0">
                <a:solidFill>
                  <a:srgbClr val="C00000"/>
                </a:solidFill>
                <a:latin typeface="Yu Gothic UI" panose="020B0500000000000000" pitchFamily="50" charset="-128"/>
              </a:rPr>
              <a:t>3】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952428C-37CE-47CA-AA6C-27144857F22B}"/>
              </a:ext>
            </a:extLst>
          </p:cNvPr>
          <p:cNvSpPr txBox="1"/>
          <p:nvPr/>
        </p:nvSpPr>
        <p:spPr>
          <a:xfrm>
            <a:off x="6417180" y="4312904"/>
            <a:ext cx="1266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prstClr val="black"/>
                </a:solidFill>
                <a:latin typeface="Yu Gothic UI" panose="020B0500000000000000" pitchFamily="50" charset="-128"/>
              </a:rPr>
              <a:t>【</a:t>
            </a:r>
            <a:r>
              <a:rPr lang="ja-JP" altLang="en-US" sz="1600" b="1" dirty="0">
                <a:solidFill>
                  <a:prstClr val="black"/>
                </a:solidFill>
                <a:latin typeface="Yu Gothic UI" panose="020B0500000000000000" pitchFamily="50" charset="-128"/>
              </a:rPr>
              <a:t>ステップ</a:t>
            </a:r>
            <a:r>
              <a:rPr lang="en-US" altLang="ja-JP" sz="1600" b="1" dirty="0">
                <a:solidFill>
                  <a:prstClr val="black"/>
                </a:solidFill>
                <a:latin typeface="Yu Gothic UI" panose="020B0500000000000000" pitchFamily="50" charset="-128"/>
              </a:rPr>
              <a:t>1】</a:t>
            </a:r>
            <a:r>
              <a:rPr lang="ja-JP" altLang="en-US" sz="1600" b="1" dirty="0">
                <a:solidFill>
                  <a:prstClr val="black"/>
                </a:solidFill>
                <a:latin typeface="Yu Gothic UI" panose="020B0500000000000000" pitchFamily="50" charset="-128"/>
              </a:rPr>
              <a:t>へ</a:t>
            </a:r>
            <a:endParaRPr lang="en-US" altLang="ja-JP" sz="1600" b="1" dirty="0">
              <a:solidFill>
                <a:prstClr val="black"/>
              </a:solidFill>
              <a:latin typeface="Yu Gothic UI" panose="020B0500000000000000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5E4546A-E0FF-4A73-8B4D-94D404361898}"/>
              </a:ext>
            </a:extLst>
          </p:cNvPr>
          <p:cNvSpPr txBox="1"/>
          <p:nvPr/>
        </p:nvSpPr>
        <p:spPr>
          <a:xfrm>
            <a:off x="7099337" y="4597431"/>
            <a:ext cx="2214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C00000"/>
                </a:solidFill>
                <a:latin typeface="Yu Gothic UI" panose="020B0500000000000000" pitchFamily="50" charset="-128"/>
              </a:rPr>
              <a:t>【</a:t>
            </a:r>
            <a:r>
              <a:rPr lang="ja-JP" altLang="en-US" sz="1600" b="1" dirty="0">
                <a:solidFill>
                  <a:srgbClr val="C00000"/>
                </a:solidFill>
                <a:latin typeface="Yu Gothic UI" panose="020B0500000000000000" pitchFamily="50" charset="-128"/>
              </a:rPr>
              <a:t>ステップ</a:t>
            </a:r>
            <a:r>
              <a:rPr lang="en-US" altLang="ja-JP" sz="1600" b="1" dirty="0">
                <a:solidFill>
                  <a:srgbClr val="C00000"/>
                </a:solidFill>
                <a:latin typeface="Yu Gothic UI" panose="020B0500000000000000" pitchFamily="50" charset="-128"/>
              </a:rPr>
              <a:t>4】</a:t>
            </a:r>
          </a:p>
          <a:p>
            <a:pPr algn="ctr"/>
            <a:r>
              <a:rPr kumimoji="1" lang="ja-JP" altLang="en-US" sz="1600" dirty="0">
                <a:solidFill>
                  <a:prstClr val="black"/>
                </a:solidFill>
                <a:latin typeface="Yu Gothic UI" panose="020B0500000000000000" pitchFamily="50" charset="-128"/>
              </a:rPr>
              <a:t>空間マッピングの作成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3A9EB9D-A55C-4C81-9E67-2B76E5D8EC0C}"/>
              </a:ext>
            </a:extLst>
          </p:cNvPr>
          <p:cNvSpPr txBox="1"/>
          <p:nvPr/>
        </p:nvSpPr>
        <p:spPr>
          <a:xfrm>
            <a:off x="257486" y="1843446"/>
            <a:ext cx="1462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prstClr val="black"/>
                </a:solidFill>
                <a:latin typeface="Yu Gothic UI" panose="020B0500000000000000" pitchFamily="50" charset="-128"/>
              </a:rPr>
              <a:t>路面調査データ</a:t>
            </a:r>
            <a:endParaRPr kumimoji="1" lang="ja-JP" altLang="en-US" sz="1600" dirty="0">
              <a:solidFill>
                <a:prstClr val="black"/>
              </a:solidFill>
              <a:latin typeface="Yu Gothic UI" panose="020B0500000000000000" pitchFamily="50" charset="-128"/>
            </a:endParaRP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B3CEB5B5-2889-4C0D-8464-CCACF5C7533A}"/>
              </a:ext>
            </a:extLst>
          </p:cNvPr>
          <p:cNvCxnSpPr>
            <a:cxnSpLocks/>
          </p:cNvCxnSpPr>
          <p:nvPr/>
        </p:nvCxnSpPr>
        <p:spPr>
          <a:xfrm flipV="1">
            <a:off x="1417868" y="1504469"/>
            <a:ext cx="839333" cy="3928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1B08BB75-4F75-4A1F-80A8-FD8CEBA41401}"/>
              </a:ext>
            </a:extLst>
          </p:cNvPr>
          <p:cNvCxnSpPr>
            <a:cxnSpLocks/>
          </p:cNvCxnSpPr>
          <p:nvPr/>
        </p:nvCxnSpPr>
        <p:spPr>
          <a:xfrm flipV="1">
            <a:off x="1606977" y="5580588"/>
            <a:ext cx="670891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34E129A3-E38F-441A-A653-C9EEB30327D1}"/>
              </a:ext>
            </a:extLst>
          </p:cNvPr>
          <p:cNvCxnSpPr>
            <a:cxnSpLocks/>
          </p:cNvCxnSpPr>
          <p:nvPr/>
        </p:nvCxnSpPr>
        <p:spPr>
          <a:xfrm>
            <a:off x="2857435" y="2102548"/>
            <a:ext cx="1" cy="809495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1D05A16D-64CC-49DB-887E-34757309B42F}"/>
              </a:ext>
            </a:extLst>
          </p:cNvPr>
          <p:cNvSpPr txBox="1"/>
          <p:nvPr/>
        </p:nvSpPr>
        <p:spPr>
          <a:xfrm>
            <a:off x="329577" y="6067151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prstClr val="black"/>
                </a:solidFill>
                <a:latin typeface="Yu Gothic UI" panose="020B0500000000000000" pitchFamily="50" charset="-128"/>
              </a:rPr>
              <a:t>異質性パラメータ値</a:t>
            </a:r>
          </a:p>
        </p:txBody>
      </p: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9667D11E-C4EA-440A-9D7E-67373509E21E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1078444" y="4573540"/>
            <a:ext cx="4796" cy="393513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6CC4A34B-428B-43F9-9866-3D441D6BAFEE}"/>
              </a:ext>
            </a:extLst>
          </p:cNvPr>
          <p:cNvCxnSpPr>
            <a:cxnSpLocks/>
          </p:cNvCxnSpPr>
          <p:nvPr/>
        </p:nvCxnSpPr>
        <p:spPr>
          <a:xfrm flipH="1">
            <a:off x="6584568" y="5549526"/>
            <a:ext cx="1099304" cy="12595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3A73043-498D-495B-AA7C-3017CA3FFA4E}"/>
              </a:ext>
            </a:extLst>
          </p:cNvPr>
          <p:cNvSpPr txBox="1"/>
          <p:nvPr/>
        </p:nvSpPr>
        <p:spPr>
          <a:xfrm>
            <a:off x="6721187" y="5799211"/>
            <a:ext cx="117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prstClr val="black"/>
                </a:solidFill>
                <a:latin typeface="Yu Gothic UI" panose="020B0500000000000000" pitchFamily="50" charset="-128"/>
              </a:rPr>
              <a:t>対象地域</a:t>
            </a:r>
            <a:endParaRPr lang="en-US" altLang="ja-JP" sz="1600" dirty="0">
              <a:solidFill>
                <a:prstClr val="black"/>
              </a:solidFill>
              <a:latin typeface="Yu Gothic UI" panose="020B0500000000000000" pitchFamily="50" charset="-128"/>
            </a:endParaRPr>
          </a:p>
          <a:p>
            <a:pPr algn="ctr"/>
            <a:r>
              <a:rPr lang="ja-JP" altLang="en-US" sz="1600" dirty="0">
                <a:solidFill>
                  <a:prstClr val="black"/>
                </a:solidFill>
                <a:latin typeface="Yu Gothic UI" panose="020B0500000000000000" pitchFamily="50" charset="-128"/>
              </a:rPr>
              <a:t>全体へ</a:t>
            </a:r>
            <a:endParaRPr kumimoji="1" lang="ja-JP" altLang="en-US" sz="1600" dirty="0">
              <a:solidFill>
                <a:prstClr val="black"/>
              </a:solidFill>
              <a:latin typeface="Yu Gothic UI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7894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CE8335-FA7B-4299-A6B1-A71448BB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おわりに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4DB145-3A7F-4C15-8FF9-E8BA9C8D8D9B}"/>
              </a:ext>
            </a:extLst>
          </p:cNvPr>
          <p:cNvSpPr txBox="1"/>
          <p:nvPr/>
        </p:nvSpPr>
        <p:spPr>
          <a:xfrm>
            <a:off x="314006" y="1721140"/>
            <a:ext cx="8413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Kyoto Model</a:t>
            </a:r>
            <a:r>
              <a:rPr kumimoji="1" lang="ja-JP" altLang="en-US" sz="2400" b="1" dirty="0"/>
              <a:t>のデファクト標準化</a:t>
            </a:r>
            <a:endParaRPr kumimoji="1" lang="en-US" altLang="ja-JP" sz="2400" b="1" dirty="0"/>
          </a:p>
          <a:p>
            <a:endParaRPr kumimoji="1" lang="en-US" altLang="ja-JP" sz="2400" b="1" dirty="0"/>
          </a:p>
          <a:p>
            <a:r>
              <a:rPr kumimoji="1" lang="ja-JP" altLang="en-US" sz="2400" b="1" dirty="0"/>
              <a:t>・ベトナム，ミャンマー，エチオピア，インドネシア，・・・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　</a:t>
            </a:r>
            <a:r>
              <a:rPr kumimoji="1" lang="en-US" altLang="ja-JP" sz="2400" b="1" dirty="0"/>
              <a:t>JICA</a:t>
            </a:r>
            <a:r>
              <a:rPr kumimoji="1" lang="ja-JP" altLang="en-US" sz="2400" b="1" dirty="0"/>
              <a:t>推薦による留学生（建設省等の実務者）の受け入れ</a:t>
            </a:r>
            <a:endParaRPr kumimoji="1" lang="en-US" altLang="ja-JP" sz="2400" b="1" dirty="0"/>
          </a:p>
          <a:p>
            <a:endParaRPr kumimoji="1" lang="en-US" altLang="ja-JP" sz="2400" b="1" dirty="0"/>
          </a:p>
          <a:p>
            <a:r>
              <a:rPr kumimoji="1" lang="ja-JP" altLang="en-US" sz="2400" b="1" dirty="0"/>
              <a:t>・日本側の実務者（コンサルタント）</a:t>
            </a:r>
            <a:endParaRPr kumimoji="1" lang="en-US" altLang="ja-JP" sz="2400" b="1" dirty="0"/>
          </a:p>
          <a:p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7559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568C38-F5A9-465E-8E33-A484E47C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Kyoto</a:t>
            </a:r>
            <a:r>
              <a:rPr lang="ja-JP" altLang="en-US" dirty="0"/>
              <a:t> </a:t>
            </a:r>
            <a:r>
              <a:rPr lang="en-US" altLang="ja-JP" dirty="0"/>
              <a:t>Model </a:t>
            </a:r>
            <a:r>
              <a:rPr lang="ja-JP" altLang="en-US" dirty="0"/>
              <a:t>（マルコフ劣化ハザードモデル）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83AA7C6-C6AA-4723-B666-F486C8C77873}"/>
              </a:ext>
            </a:extLst>
          </p:cNvPr>
          <p:cNvSpPr txBox="1"/>
          <p:nvPr/>
        </p:nvSpPr>
        <p:spPr>
          <a:xfrm>
            <a:off x="625857" y="1006179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・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32,821</a:t>
            </a:r>
            <a:r>
              <a:rPr kumimoji="1"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の目視点検データ（健全度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1</a:t>
            </a:r>
            <a:r>
              <a:rPr kumimoji="1"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～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7</a:t>
            </a:r>
            <a:r>
              <a:rPr kumimoji="1"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）を使用</a:t>
            </a:r>
            <a:endParaRPr kumimoji="1" lang="en-US" altLang="ja-JP" sz="24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defTabSz="914400"/>
            <a:r>
              <a:rPr kumimoji="1"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・大型車交通量による寿命の変動：約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30</a:t>
            </a:r>
            <a:r>
              <a:rPr kumimoji="1"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年～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45</a:t>
            </a:r>
            <a:r>
              <a:rPr kumimoji="1" lang="ja-JP" altLang="en-US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年程度</a:t>
            </a:r>
          </a:p>
        </p:txBody>
      </p:sp>
      <p:graphicFrame>
        <p:nvGraphicFramePr>
          <p:cNvPr id="11" name="グラフ 10">
            <a:extLst>
              <a:ext uri="{FF2B5EF4-FFF2-40B4-BE49-F238E27FC236}">
                <a16:creationId xmlns:a16="http://schemas.microsoft.com/office/drawing/2014/main" id="{F19D5C9F-29E1-4E1D-ACE6-C1723CF2F1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632498"/>
              </p:ext>
            </p:extLst>
          </p:nvPr>
        </p:nvGraphicFramePr>
        <p:xfrm>
          <a:off x="717341" y="2018357"/>
          <a:ext cx="7312615" cy="4511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Box 2087">
            <a:extLst>
              <a:ext uri="{FF2B5EF4-FFF2-40B4-BE49-F238E27FC236}">
                <a16:creationId xmlns:a16="http://schemas.microsoft.com/office/drawing/2014/main" id="{F64E7B70-2F03-4666-8EC5-29F982001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120" y="3706062"/>
            <a:ext cx="48245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defTabSz="914400" eaLnBrk="1" hangingPunct="1">
              <a:spcBef>
                <a:spcPct val="50000"/>
              </a:spcBef>
            </a:pPr>
            <a:r>
              <a:rPr lang="ja-JP" altLang="en-US" sz="2800" dirty="0">
                <a:solidFill>
                  <a:srgbClr val="C00000"/>
                </a:solidFill>
                <a:latin typeface="Calibri"/>
              </a:rPr>
              <a:t>大型車交通量による不確実性</a:t>
            </a:r>
            <a:endParaRPr lang="en-US" altLang="ja-JP" sz="28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3" name="左右矢印 1">
            <a:extLst>
              <a:ext uri="{FF2B5EF4-FFF2-40B4-BE49-F238E27FC236}">
                <a16:creationId xmlns:a16="http://schemas.microsoft.com/office/drawing/2014/main" id="{59F79EC0-4746-46B1-AD6C-6C53F749543A}"/>
              </a:ext>
            </a:extLst>
          </p:cNvPr>
          <p:cNvSpPr/>
          <p:nvPr/>
        </p:nvSpPr>
        <p:spPr>
          <a:xfrm>
            <a:off x="5333056" y="4373298"/>
            <a:ext cx="1708664" cy="288032"/>
          </a:xfrm>
          <a:prstGeom prst="left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8B788908-57B2-4EAC-928F-31A08452288E}"/>
              </a:ext>
            </a:extLst>
          </p:cNvPr>
          <p:cNvCxnSpPr/>
          <p:nvPr/>
        </p:nvCxnSpPr>
        <p:spPr>
          <a:xfrm flipV="1">
            <a:off x="5304816" y="4085266"/>
            <a:ext cx="0" cy="1548172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FC1E5C9-E28F-4745-A2BE-7AF44F78F507}"/>
              </a:ext>
            </a:extLst>
          </p:cNvPr>
          <p:cNvCxnSpPr/>
          <p:nvPr/>
        </p:nvCxnSpPr>
        <p:spPr>
          <a:xfrm flipV="1">
            <a:off x="7085488" y="4229282"/>
            <a:ext cx="0" cy="1404157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16" name="円/楕円 8">
            <a:extLst>
              <a:ext uri="{FF2B5EF4-FFF2-40B4-BE49-F238E27FC236}">
                <a16:creationId xmlns:a16="http://schemas.microsoft.com/office/drawing/2014/main" id="{9E1A8C82-161D-4F4E-862A-B0E8817FE4FE}"/>
              </a:ext>
            </a:extLst>
          </p:cNvPr>
          <p:cNvSpPr/>
          <p:nvPr/>
        </p:nvSpPr>
        <p:spPr>
          <a:xfrm>
            <a:off x="4273210" y="5237394"/>
            <a:ext cx="849524" cy="504056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30.2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円/楕円 9">
            <a:extLst>
              <a:ext uri="{FF2B5EF4-FFF2-40B4-BE49-F238E27FC236}">
                <a16:creationId xmlns:a16="http://schemas.microsoft.com/office/drawing/2014/main" id="{E027A1C8-6BCC-417D-82C9-94EE61710185}"/>
              </a:ext>
            </a:extLst>
          </p:cNvPr>
          <p:cNvSpPr/>
          <p:nvPr/>
        </p:nvSpPr>
        <p:spPr>
          <a:xfrm>
            <a:off x="7157496" y="5237394"/>
            <a:ext cx="849524" cy="504056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45.0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568C38-F5A9-465E-8E33-A484E47C4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8" y="263212"/>
            <a:ext cx="8638908" cy="480131"/>
          </a:xfrm>
        </p:spPr>
        <p:txBody>
          <a:bodyPr/>
          <a:lstStyle/>
          <a:p>
            <a:r>
              <a:rPr lang="en-US" altLang="ja-JP" dirty="0"/>
              <a:t>Kyoto</a:t>
            </a:r>
            <a:r>
              <a:rPr lang="ja-JP" altLang="en-US" dirty="0"/>
              <a:t> </a:t>
            </a:r>
            <a:r>
              <a:rPr lang="en-US" altLang="ja-JP" dirty="0"/>
              <a:t>Model </a:t>
            </a:r>
            <a:r>
              <a:rPr lang="ja-JP" altLang="en-US" dirty="0"/>
              <a:t>（混合マルコフ劣化ハザードモデル）</a:t>
            </a:r>
            <a:endParaRPr kumimoji="1" lang="ja-JP" altLang="en-US" dirty="0"/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F9DD932E-F1DA-40CA-A637-4306F96E1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528" y="5742408"/>
            <a:ext cx="154180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kumimoji="1" lang="ja-JP" altLang="en-US" sz="20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経年（年）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6B71AC6E-37F5-44A6-AD43-75C239EF3F2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 flipH="1">
            <a:off x="-1240631" y="3564036"/>
            <a:ext cx="2881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kumimoji="1" lang="ja-JP" altLang="en-US" sz="20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健全度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8EE91BC-E9F3-4BEF-82E3-C32C4F0BE090}"/>
              </a:ext>
            </a:extLst>
          </p:cNvPr>
          <p:cNvSpPr txBox="1"/>
          <p:nvPr/>
        </p:nvSpPr>
        <p:spPr>
          <a:xfrm>
            <a:off x="431674" y="1287063"/>
            <a:ext cx="3417540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kumimoji="1" lang="ja-JP" altLang="en-US" sz="28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橋梁数</a:t>
            </a:r>
            <a:r>
              <a:rPr kumimoji="1" lang="en-US" altLang="ja-JP" sz="28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: 1,481</a:t>
            </a:r>
            <a:endParaRPr kumimoji="1" lang="ja-JP" altLang="en-US" sz="28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4945F306-1BCB-4390-9341-34D5DA237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387102" y="938311"/>
            <a:ext cx="3903663" cy="5851525"/>
          </a:xfrm>
          <a:prstGeom prst="rect">
            <a:avLst/>
          </a:prstGeom>
        </p:spPr>
      </p:pic>
      <p:grpSp>
        <p:nvGrpSpPr>
          <p:cNvPr id="22" name="グループ化 11">
            <a:extLst>
              <a:ext uri="{FF2B5EF4-FFF2-40B4-BE49-F238E27FC236}">
                <a16:creationId xmlns:a16="http://schemas.microsoft.com/office/drawing/2014/main" id="{CF79461A-2DA0-4E6A-89C7-9B9E54620216}"/>
              </a:ext>
            </a:extLst>
          </p:cNvPr>
          <p:cNvGrpSpPr>
            <a:grpSpLocks/>
          </p:cNvGrpSpPr>
          <p:nvPr/>
        </p:nvGrpSpPr>
        <p:grpSpPr bwMode="auto">
          <a:xfrm>
            <a:off x="1116434" y="2999680"/>
            <a:ext cx="2986087" cy="2171700"/>
            <a:chOff x="2551113" y="2992438"/>
            <a:chExt cx="2986087" cy="2171700"/>
          </a:xfrm>
        </p:grpSpPr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BD8B134F-7AC0-4413-9B2B-B004C49B6416}"/>
                </a:ext>
              </a:extLst>
            </p:cNvPr>
            <p:cNvCxnSpPr>
              <a:stCxn id="24" idx="1"/>
            </p:cNvCxnSpPr>
            <p:nvPr/>
          </p:nvCxnSpPr>
          <p:spPr>
            <a:xfrm flipH="1">
              <a:off x="2551113" y="3546436"/>
              <a:ext cx="1085850" cy="1617702"/>
            </a:xfrm>
            <a:prstGeom prst="straightConnector1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2D45CC9-0331-425A-A8F5-6F2CA4D83943}"/>
                </a:ext>
              </a:extLst>
            </p:cNvPr>
            <p:cNvSpPr txBox="1"/>
            <p:nvPr/>
          </p:nvSpPr>
          <p:spPr>
            <a:xfrm>
              <a:off x="3636963" y="2992438"/>
              <a:ext cx="1900237" cy="1107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rPr>
                <a:t>橋梁</a:t>
              </a:r>
              <a:r>
                <a:rPr kumimoji="1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rPr>
                <a:t> 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1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rPr>
                <a:t>期待寿命</a:t>
              </a:r>
              <a:r>
                <a:rPr kumimoji="1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rPr>
                <a:t>:  8.2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1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rPr>
                <a:t>交通量</a:t>
              </a:r>
              <a:r>
                <a:rPr kumimoji="1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rPr>
                <a:t>: 0.4013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1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rPr>
                <a:t>床版面積</a:t>
              </a:r>
              <a:r>
                <a:rPr kumimoji="1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rPr>
                <a:t>: 0.0098</a:t>
              </a:r>
              <a:endPara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25" name="グループ化 15">
            <a:extLst>
              <a:ext uri="{FF2B5EF4-FFF2-40B4-BE49-F238E27FC236}">
                <a16:creationId xmlns:a16="http://schemas.microsoft.com/office/drawing/2014/main" id="{D8B0EE5E-41AC-4946-A9FF-8F9DD865B5DE}"/>
              </a:ext>
            </a:extLst>
          </p:cNvPr>
          <p:cNvGrpSpPr>
            <a:grpSpLocks/>
          </p:cNvGrpSpPr>
          <p:nvPr/>
        </p:nvGrpSpPr>
        <p:grpSpPr bwMode="auto">
          <a:xfrm>
            <a:off x="2803946" y="3523555"/>
            <a:ext cx="3314700" cy="1579562"/>
            <a:chOff x="4238625" y="3516313"/>
            <a:chExt cx="3314700" cy="1579562"/>
          </a:xfrm>
        </p:grpSpPr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2B432813-F74D-4246-8B6F-7E776867EADB}"/>
                </a:ext>
              </a:extLst>
            </p:cNvPr>
            <p:cNvCxnSpPr/>
            <p:nvPr/>
          </p:nvCxnSpPr>
          <p:spPr>
            <a:xfrm rot="10800000" flipV="1">
              <a:off x="4238625" y="3817938"/>
              <a:ext cx="1400175" cy="1277937"/>
            </a:xfrm>
            <a:prstGeom prst="straightConnector1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tailEnd type="arrow"/>
            </a:ln>
            <a:effectLst/>
          </p:spPr>
        </p:cxn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0CB94D08-7C06-43CC-A8E2-5F3D6342E988}"/>
                </a:ext>
              </a:extLst>
            </p:cNvPr>
            <p:cNvSpPr txBox="1"/>
            <p:nvPr/>
          </p:nvSpPr>
          <p:spPr>
            <a:xfrm>
              <a:off x="5653088" y="3516313"/>
              <a:ext cx="1900237" cy="1107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rPr>
                <a:t>橋梁</a:t>
              </a:r>
              <a:r>
                <a:rPr kumimoji="1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rPr>
                <a:t> B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1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rPr>
                <a:t>期待寿命</a:t>
              </a:r>
              <a:r>
                <a:rPr kumimoji="1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rPr>
                <a:t>:  40.8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1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rPr>
                <a:t>交通量</a:t>
              </a:r>
              <a:r>
                <a:rPr kumimoji="1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rPr>
                <a:t>: 0.3716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1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rPr>
                <a:t>床版面積</a:t>
              </a:r>
              <a:r>
                <a:rPr kumimoji="1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</a:rPr>
                <a:t>: 0.0109</a:t>
              </a:r>
              <a:endPara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</a:endParaRPr>
            </a:p>
          </p:txBody>
        </p:sp>
      </p:grpSp>
      <p:pic>
        <p:nvPicPr>
          <p:cNvPr id="28" name="Picture 2">
            <a:extLst>
              <a:ext uri="{FF2B5EF4-FFF2-40B4-BE49-F238E27FC236}">
                <a16:creationId xmlns:a16="http://schemas.microsoft.com/office/drawing/2014/main" id="{0F32AA9A-CA62-4A87-B7F8-9F5444C4C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646" y="1416293"/>
            <a:ext cx="2983073" cy="21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677258F1-5B34-4475-87AC-5EB0144CC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333" y="3515625"/>
            <a:ext cx="2807386" cy="221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32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568C38-F5A9-465E-8E33-A484E47C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マルコフ劣化ハザードモデルの定式化</a:t>
            </a:r>
            <a:endParaRPr kumimoji="1"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07B583B-1DED-4C46-9835-5048DE2EF831}"/>
              </a:ext>
            </a:extLst>
          </p:cNvPr>
          <p:cNvSpPr/>
          <p:nvPr/>
        </p:nvSpPr>
        <p:spPr>
          <a:xfrm>
            <a:off x="1429270" y="2222717"/>
            <a:ext cx="7151687" cy="1228725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 w="9525" cap="flat" cmpd="sng" algn="ctr">
            <a:solidFill>
              <a:srgbClr val="00005C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09A8A23E-ACB4-4598-8CB7-1E5E809C7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39" y="1199060"/>
            <a:ext cx="2652712" cy="461963"/>
          </a:xfrm>
          <a:prstGeom prst="rect">
            <a:avLst/>
          </a:prstGeom>
          <a:noFill/>
          <a:ln w="28575">
            <a:solidFill>
              <a:srgbClr val="00005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マルコフ推移確率</a:t>
            </a:r>
            <a:endParaRPr kumimoji="1" lang="en-US" altLang="ja-JP" sz="2400" dirty="0">
              <a:solidFill>
                <a:prstClr val="black"/>
              </a:solidFill>
              <a:latin typeface="Calibri"/>
              <a:ea typeface="ＭＳ Ｐゴシック" pitchFamily="50" charset="-128"/>
            </a:endParaRPr>
          </a:p>
        </p:txBody>
      </p:sp>
      <p:pic>
        <p:nvPicPr>
          <p:cNvPr id="20" name="Picture 6" descr="\begin{align*}&#10;  \pi_{ij}(z)=\mbox{Prob}[h(\tau_B)=j|h(\tau_A)=i] \nonumber&#10;\end{align*}&#10;">
            <a:extLst>
              <a:ext uri="{FF2B5EF4-FFF2-40B4-BE49-F238E27FC236}">
                <a16:creationId xmlns:a16="http://schemas.microsoft.com/office/drawing/2014/main" id="{C0735E0C-5672-4B63-8A2C-16C183A2A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0" y="1821079"/>
            <a:ext cx="51212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\begin{align*}&#10;  =\sum_{m=i}^{j}\prod_{s=i}^{m-1}\frac{\lambda_s}&#10;      {\lambda_{s}-\lambda_{m}}\prod_{s=m}^{j-1}\frac{\lambda_s}{\lambda_{s+1}&#10;      -\lambda_{m}}\exp(-\lambda_{m} z) \nonumber&#10;\end{align*}&#10;">
            <a:extLst>
              <a:ext uri="{FF2B5EF4-FFF2-40B4-BE49-F238E27FC236}">
                <a16:creationId xmlns:a16="http://schemas.microsoft.com/office/drawing/2014/main" id="{38C2098A-DAE1-4B33-954D-45A30D51C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45" y="2281454"/>
            <a:ext cx="6643687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\begin{align*}&#10;  (i=1,\cdots,I-1;j=i+1,\cdots,I) \nonumber&#10;\end{align*}&#10;">
            <a:extLst>
              <a:ext uri="{FF2B5EF4-FFF2-40B4-BE49-F238E27FC236}">
                <a16:creationId xmlns:a16="http://schemas.microsoft.com/office/drawing/2014/main" id="{7C5EAE3B-0C70-4072-B7C1-083A0903D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222" y="3629143"/>
            <a:ext cx="4153223" cy="27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\begin{align*}&#10;  &amp;&amp; \left\{&#10;      \begin{array}{ll}&#10;      \prod_{s=i}^{m-1}\frac{\lambda_s}{\lambda_{s}-\lambda_{m}}&#10;      =1 &amp; (m=i)\\&#10;      \prod_{s=m}^{j-1}\frac{\lambda_s}{\lambda_{s+1}-\lambda_{m}}&#10;      =1 &amp; (m=j)&#10;      \end{array}&#10;      \right. \nonumber \nonumber&#10;\end{align*}&#10;">
            <a:extLst>
              <a:ext uri="{FF2B5EF4-FFF2-40B4-BE49-F238E27FC236}">
                <a16:creationId xmlns:a16="http://schemas.microsoft.com/office/drawing/2014/main" id="{5A1E49FD-8876-4747-B86D-7B0555172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59" y="3957627"/>
            <a:ext cx="3632522" cy="91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 descr="\begin{align*}&#10;\lambda_s \nonumber&#10;\end{align*}&#10;">
            <a:extLst>
              <a:ext uri="{FF2B5EF4-FFF2-40B4-BE49-F238E27FC236}">
                <a16:creationId xmlns:a16="http://schemas.microsoft.com/office/drawing/2014/main" id="{365D9BAF-0059-4975-ADB6-CBE371E70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31" y="4869054"/>
            <a:ext cx="4524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8">
            <a:extLst>
              <a:ext uri="{FF2B5EF4-FFF2-40B4-BE49-F238E27FC236}">
                <a16:creationId xmlns:a16="http://schemas.microsoft.com/office/drawing/2014/main" id="{4B271A5B-90D1-4838-A553-F34F6CA0A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494" y="4869054"/>
            <a:ext cx="7043737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kumimoji="1" lang="en-US" altLang="ja-JP" dirty="0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            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:</a:t>
            </a:r>
            <a:r>
              <a:rPr kumimoji="1" lang="ja-JP" altLang="en-US" sz="2400" dirty="0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健全度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 </a:t>
            </a:r>
            <a:r>
              <a:rPr kumimoji="1" lang="en-US" altLang="ja-JP" sz="2400" i="1" dirty="0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s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 </a:t>
            </a:r>
            <a:r>
              <a:rPr kumimoji="1" lang="ja-JP" altLang="en-US" sz="2400" dirty="0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から健全度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 </a:t>
            </a:r>
            <a:r>
              <a:rPr kumimoji="1" lang="en-US" altLang="ja-JP" sz="2400" i="1" dirty="0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s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+1 </a:t>
            </a:r>
            <a:r>
              <a:rPr kumimoji="1" lang="ja-JP" altLang="en-US" sz="2400" dirty="0" err="1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への</a:t>
            </a:r>
            <a:r>
              <a:rPr kumimoji="1" lang="ja-JP" altLang="en-US" sz="2400" dirty="0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ハザード率</a:t>
            </a:r>
            <a:endParaRPr kumimoji="1" lang="en-US" altLang="ja-JP" sz="2400" dirty="0">
              <a:solidFill>
                <a:prstClr val="black"/>
              </a:solidFill>
              <a:latin typeface="Calibri"/>
              <a:ea typeface="ＭＳ Ｐゴシック" pitchFamily="50" charset="-128"/>
            </a:endParaRPr>
          </a:p>
        </p:txBody>
      </p:sp>
      <p:sp>
        <p:nvSpPr>
          <p:cNvPr id="26" name="円/楕円 11">
            <a:extLst>
              <a:ext uri="{FF2B5EF4-FFF2-40B4-BE49-F238E27FC236}">
                <a16:creationId xmlns:a16="http://schemas.microsoft.com/office/drawing/2014/main" id="{7DB73B55-F669-4D3C-8ED8-4C68D80C9572}"/>
              </a:ext>
            </a:extLst>
          </p:cNvPr>
          <p:cNvSpPr/>
          <p:nvPr/>
        </p:nvSpPr>
        <p:spPr>
          <a:xfrm>
            <a:off x="5431357" y="2259229"/>
            <a:ext cx="635000" cy="57150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円/楕円 12">
            <a:extLst>
              <a:ext uri="{FF2B5EF4-FFF2-40B4-BE49-F238E27FC236}">
                <a16:creationId xmlns:a16="http://schemas.microsoft.com/office/drawing/2014/main" id="{861558E4-5F89-4DFC-A448-03FC8760CD9F}"/>
              </a:ext>
            </a:extLst>
          </p:cNvPr>
          <p:cNvSpPr/>
          <p:nvPr/>
        </p:nvSpPr>
        <p:spPr>
          <a:xfrm>
            <a:off x="7868805" y="2708492"/>
            <a:ext cx="349250" cy="3429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右矢印 13">
            <a:extLst>
              <a:ext uri="{FF2B5EF4-FFF2-40B4-BE49-F238E27FC236}">
                <a16:creationId xmlns:a16="http://schemas.microsoft.com/office/drawing/2014/main" id="{C8CCE5CD-0D0B-44AD-952A-75B5732F3D79}"/>
              </a:ext>
            </a:extLst>
          </p:cNvPr>
          <p:cNvSpPr/>
          <p:nvPr/>
        </p:nvSpPr>
        <p:spPr>
          <a:xfrm>
            <a:off x="587893" y="4929254"/>
            <a:ext cx="392113" cy="263525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Text Box 8">
            <a:extLst>
              <a:ext uri="{FF2B5EF4-FFF2-40B4-BE49-F238E27FC236}">
                <a16:creationId xmlns:a16="http://schemas.microsoft.com/office/drawing/2014/main" id="{6003DD95-357F-4794-B9B9-C2DD4CA1A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970" y="1199060"/>
            <a:ext cx="2147887" cy="80021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点検間隔</a:t>
            </a:r>
            <a:endParaRPr kumimoji="1" lang="en-US" altLang="ja-JP" sz="2400" dirty="0">
              <a:solidFill>
                <a:prstClr val="black"/>
              </a:solidFill>
              <a:latin typeface="Calibri"/>
              <a:ea typeface="ＭＳ Ｐゴシック" pitchFamily="50" charset="-128"/>
            </a:endParaRPr>
          </a:p>
          <a:p>
            <a:pPr algn="ctr" defTabSz="914400">
              <a:lnSpc>
                <a:spcPts val="1200"/>
              </a:lnSpc>
              <a:spcBef>
                <a:spcPct val="50000"/>
              </a:spcBef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（既知情報）</a:t>
            </a:r>
            <a:endParaRPr kumimoji="1" lang="en-US" altLang="ja-JP" sz="2400" dirty="0">
              <a:solidFill>
                <a:prstClr val="black"/>
              </a:solidFill>
              <a:latin typeface="Calibri"/>
              <a:ea typeface="ＭＳ Ｐゴシック" pitchFamily="50" charset="-128"/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91982E7B-4397-41DF-ADE2-F88FD049105B}"/>
              </a:ext>
            </a:extLst>
          </p:cNvPr>
          <p:cNvCxnSpPr/>
          <p:nvPr/>
        </p:nvCxnSpPr>
        <p:spPr>
          <a:xfrm rot="16200000" flipV="1">
            <a:off x="7741964" y="2285423"/>
            <a:ext cx="628650" cy="2063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sp>
        <p:nvSpPr>
          <p:cNvPr id="31" name="Text Box 6">
            <a:extLst>
              <a:ext uri="{FF2B5EF4-FFF2-40B4-BE49-F238E27FC236}">
                <a16:creationId xmlns:a16="http://schemas.microsoft.com/office/drawing/2014/main" id="{1381261E-F6F0-4E97-9653-05756C582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201" y="5482468"/>
            <a:ext cx="82802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kumimoji="1" lang="ja-JP" altLang="en-US" sz="2000" dirty="0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津田，貝戸，青木，小林：橋梁劣化予測のためのマルコフ推移確率の推計，土木学会論文集，</a:t>
            </a:r>
            <a:r>
              <a:rPr kumimoji="1" lang="en-US" altLang="ja-JP" sz="2000" dirty="0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No.801/I-73</a:t>
            </a:r>
            <a:r>
              <a:rPr kumimoji="1" lang="ja-JP" altLang="en-US" sz="2000" dirty="0" err="1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，</a:t>
            </a:r>
            <a:r>
              <a:rPr kumimoji="1" lang="en-US" altLang="ja-JP" sz="2000" dirty="0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pp.69-82</a:t>
            </a:r>
            <a:r>
              <a:rPr kumimoji="1" lang="ja-JP" altLang="en-US" sz="2000" dirty="0" err="1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，</a:t>
            </a:r>
            <a:r>
              <a:rPr kumimoji="1" lang="en-US" altLang="ja-JP" sz="2000" dirty="0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2005.10</a:t>
            </a:r>
            <a:endParaRPr kumimoji="1" lang="en-US" altLang="ja-JP" sz="2000" i="1" dirty="0">
              <a:solidFill>
                <a:prstClr val="black"/>
              </a:solidFill>
              <a:latin typeface="Calibri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129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568C38-F5A9-465E-8E33-A484E47C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2019</a:t>
            </a:r>
            <a:r>
              <a:rPr kumimoji="1" lang="ja-JP" altLang="en-US" dirty="0"/>
              <a:t>年の国際セミナー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8641F33-7FF8-4581-A541-0AB3CB428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96" y="913243"/>
            <a:ext cx="8301412" cy="5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9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568C38-F5A9-465E-8E33-A484E47C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背景</a:t>
            </a: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0B437A33-1676-4504-BF28-A072DCC78C54}"/>
              </a:ext>
            </a:extLst>
          </p:cNvPr>
          <p:cNvSpPr txBox="1">
            <a:spLocks/>
          </p:cNvSpPr>
          <p:nvPr/>
        </p:nvSpPr>
        <p:spPr>
          <a:xfrm>
            <a:off x="431800" y="932337"/>
            <a:ext cx="8966470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000" b="1" u="none" kern="1200">
                <a:solidFill>
                  <a:schemeClr val="tx1"/>
                </a:solidFill>
                <a:latin typeface="+mn-lt"/>
                <a:ea typeface="Yu Gothic UI" panose="020B0500000000000000" pitchFamily="50" charset="-128"/>
                <a:cs typeface="+mn-cs"/>
              </a:defRPr>
            </a:lvl1pPr>
            <a:lvl2pPr marL="179388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ＭＳ Ｐゴシック" panose="020B0600070205080204" pitchFamily="50" charset="-128"/>
              <a:buNone/>
              <a:defRPr kumimoji="1" sz="1800" kern="1200">
                <a:solidFill>
                  <a:schemeClr val="tx1"/>
                </a:solidFill>
                <a:latin typeface="+mn-lt"/>
                <a:ea typeface="Yu Gothic UI" panose="020B0500000000000000" pitchFamily="50" charset="-128"/>
                <a:cs typeface="+mn-cs"/>
              </a:defRPr>
            </a:lvl2pPr>
            <a:lvl3pPr marL="449263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Yu Gothic UI" panose="020B05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Yu Gothic UI" panose="020B05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Yu Gothic UI" panose="020B05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/>
              <a:t>ミャンマーにおける貧困削減プロジェクト（国際協力機構（</a:t>
            </a:r>
            <a:r>
              <a:rPr lang="en-US" altLang="ja-JP" sz="2400" dirty="0"/>
              <a:t>JICA</a:t>
            </a:r>
            <a:r>
              <a:rPr lang="ja-JP" altLang="en-US" sz="2400" dirty="0"/>
              <a:t>））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AF9F37D-40B0-470C-932E-30D56E4C3D00}"/>
              </a:ext>
            </a:extLst>
          </p:cNvPr>
          <p:cNvSpPr txBox="1"/>
          <p:nvPr/>
        </p:nvSpPr>
        <p:spPr>
          <a:xfrm>
            <a:off x="-162128" y="62307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C000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舗装劣化速度の把握が必要</a:t>
            </a:r>
            <a:endParaRPr kumimoji="1" lang="en-US" altLang="ja-JP" sz="2400" b="1" dirty="0">
              <a:solidFill>
                <a:srgbClr val="C00000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536C51C-9831-43A0-8E55-CA3A14E07F19}"/>
                  </a:ext>
                </a:extLst>
              </p:cNvPr>
              <p:cNvSpPr txBox="1"/>
              <p:nvPr/>
            </p:nvSpPr>
            <p:spPr>
              <a:xfrm>
                <a:off x="654996" y="1331056"/>
                <a:ext cx="8326876" cy="1676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ja-JP" altLang="en-US" sz="2000" dirty="0"/>
                  <a:t>州・地域間の貧困格差の是正と均衡のとれた国家開発を目標</a:t>
                </a:r>
                <a:endParaRPr kumimoji="1" lang="en-US" altLang="ja-JP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ja-JP" altLang="en-US" sz="2000" dirty="0"/>
                  <a:t>生活基盤インフラの新設・改修が実施</a:t>
                </a:r>
                <a:endParaRPr kumimoji="1" lang="en-US" altLang="ja-JP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ja-JP" altLang="en-US" sz="2000" dirty="0"/>
                  <a:t>有償資金協力による円借款事業</a:t>
                </a:r>
                <a:endParaRPr kumimoji="1" lang="en-US" altLang="ja-JP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ja-JP" altLang="en-US" sz="2000" dirty="0"/>
                  <a:t>ミャンマー全土に</a:t>
                </a:r>
                <a:r>
                  <a:rPr kumimoji="1" lang="en-US" altLang="ja-JP" sz="2000" dirty="0"/>
                  <a:t>14</a:t>
                </a:r>
                <a:r>
                  <a:rPr kumimoji="1" lang="ja-JP" altLang="en-US" sz="2000" dirty="0"/>
                  <a:t>路線を建設</a:t>
                </a:r>
                <a:endParaRPr kumimoji="1" lang="en-US" altLang="ja-JP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/>
                  <a:t>12</a:t>
                </a:r>
                <a:r>
                  <a:rPr kumimoji="1" lang="ja-JP" altLang="en-US" sz="2000" dirty="0"/>
                  <a:t>路線を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i="1" u="sng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000" i="1" u="sng" dirty="0">
                            <a:latin typeface="Cambria Math" panose="02040503050406030204" pitchFamily="18" charset="0"/>
                          </a:rPr>
                          <m:t>簡易舗装</m:t>
                        </m:r>
                      </m:e>
                      <m:sup>
                        <m:r>
                          <a:rPr kumimoji="1" lang="ja-JP" altLang="en-US" sz="2000" i="1" u="sng" dirty="0">
                            <a:latin typeface="Cambria Math" panose="02040503050406030204" pitchFamily="18" charset="0"/>
                          </a:rPr>
                          <m:t>＊</m:t>
                        </m:r>
                      </m:sup>
                    </m:sSup>
                  </m:oMath>
                </a14:m>
                <a:r>
                  <a:rPr kumimoji="1" lang="ja-JP" altLang="en-US" sz="2000" dirty="0"/>
                  <a:t>を用いて建設</a:t>
                </a:r>
                <a:endParaRPr kumimoji="1" lang="en-US" altLang="ja-JP" sz="20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536C51C-9831-43A0-8E55-CA3A14E07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96" y="1331056"/>
                <a:ext cx="8326876" cy="1676613"/>
              </a:xfrm>
              <a:prstGeom prst="rect">
                <a:avLst/>
              </a:prstGeom>
              <a:blipFill>
                <a:blip r:embed="rId2"/>
                <a:stretch>
                  <a:fillRect l="-659" t="-1455" b="-5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コンテンツ プレースホルダー 2">
            <a:extLst>
              <a:ext uri="{FF2B5EF4-FFF2-40B4-BE49-F238E27FC236}">
                <a16:creationId xmlns:a16="http://schemas.microsoft.com/office/drawing/2014/main" id="{42570897-0C5F-4C37-BBC1-3B079F2640E7}"/>
              </a:ext>
            </a:extLst>
          </p:cNvPr>
          <p:cNvSpPr txBox="1">
            <a:spLocks/>
          </p:cNvSpPr>
          <p:nvPr/>
        </p:nvSpPr>
        <p:spPr>
          <a:xfrm>
            <a:off x="431800" y="3313622"/>
            <a:ext cx="4517887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000" b="1" u="none" kern="1200">
                <a:solidFill>
                  <a:schemeClr val="tx1"/>
                </a:solidFill>
                <a:latin typeface="+mn-lt"/>
                <a:ea typeface="Yu Gothic UI" panose="020B0500000000000000" pitchFamily="50" charset="-128"/>
                <a:cs typeface="+mn-cs"/>
              </a:defRPr>
            </a:lvl1pPr>
            <a:lvl2pPr marL="179388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ＭＳ Ｐゴシック" panose="020B0600070205080204" pitchFamily="50" charset="-128"/>
              <a:buNone/>
              <a:defRPr kumimoji="1" sz="1800" kern="1200">
                <a:solidFill>
                  <a:schemeClr val="tx1"/>
                </a:solidFill>
                <a:latin typeface="+mn-lt"/>
                <a:ea typeface="Yu Gothic UI" panose="020B0500000000000000" pitchFamily="50" charset="-128"/>
                <a:cs typeface="+mn-cs"/>
              </a:defRPr>
            </a:lvl2pPr>
            <a:lvl3pPr marL="449263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Yu Gothic UI" panose="020B05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Yu Gothic UI" panose="020B05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Yu Gothic UI" panose="020B05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/>
              <a:t>新設道路における舗装の損傷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3805E37-67EA-4DAA-8A6C-47090923EE3B}"/>
              </a:ext>
            </a:extLst>
          </p:cNvPr>
          <p:cNvSpPr txBox="1"/>
          <p:nvPr/>
        </p:nvSpPr>
        <p:spPr>
          <a:xfrm>
            <a:off x="654996" y="3744280"/>
            <a:ext cx="4466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000" dirty="0">
                <a:latin typeface="+mn-ea"/>
              </a:rPr>
              <a:t>南部や山間部で局所的な損傷が発生</a:t>
            </a:r>
            <a:endParaRPr kumimoji="1" lang="en-US" altLang="ja-JP" sz="2000" dirty="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000" dirty="0">
                <a:latin typeface="+mn-ea"/>
              </a:rPr>
              <a:t>交通需要の急激な増加や降雨が原因</a:t>
            </a:r>
            <a:endParaRPr kumimoji="1" lang="en-US" altLang="ja-JP" sz="2000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4F3271-4676-441C-98BD-9023D64790F7}"/>
              </a:ext>
            </a:extLst>
          </p:cNvPr>
          <p:cNvSpPr txBox="1"/>
          <p:nvPr/>
        </p:nvSpPr>
        <p:spPr>
          <a:xfrm>
            <a:off x="1128231" y="3009134"/>
            <a:ext cx="3897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＊：建設費が安価である反面，耐久性の低い舗装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7B6D661-B44D-4B93-9A92-F8A45033CE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"/>
          <a:stretch/>
        </p:blipFill>
        <p:spPr>
          <a:xfrm>
            <a:off x="5594518" y="1917977"/>
            <a:ext cx="3209188" cy="3788822"/>
          </a:xfrm>
          <a:prstGeom prst="rect">
            <a:avLst/>
          </a:prstGeom>
        </p:spPr>
      </p:pic>
      <p:pic>
        <p:nvPicPr>
          <p:cNvPr id="15" name="コンテンツ プレースホルダー 6">
            <a:extLst>
              <a:ext uri="{FF2B5EF4-FFF2-40B4-BE49-F238E27FC236}">
                <a16:creationId xmlns:a16="http://schemas.microsoft.com/office/drawing/2014/main" id="{08A8E6F5-265A-47B5-AE66-A54ED37DCC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00" b="10492"/>
          <a:stretch/>
        </p:blipFill>
        <p:spPr>
          <a:xfrm>
            <a:off x="1585858" y="4484653"/>
            <a:ext cx="2326186" cy="17136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7822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89C872-56BE-44C1-8DB7-63AAB5BE0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舗装マネジメントの必要性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AD970A2-6F3A-488C-B69F-0D63D5CF103F}"/>
              </a:ext>
            </a:extLst>
          </p:cNvPr>
          <p:cNvGrpSpPr/>
          <p:nvPr/>
        </p:nvGrpSpPr>
        <p:grpSpPr>
          <a:xfrm>
            <a:off x="4663538" y="1184055"/>
            <a:ext cx="4480462" cy="4803491"/>
            <a:chOff x="125676" y="1094104"/>
            <a:chExt cx="4480462" cy="4803491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51550127-17A6-47A5-9E36-9E3AABA5D0E9}"/>
                </a:ext>
              </a:extLst>
            </p:cNvPr>
            <p:cNvSpPr/>
            <p:nvPr/>
          </p:nvSpPr>
          <p:spPr>
            <a:xfrm>
              <a:off x="160436" y="1094104"/>
              <a:ext cx="4236776" cy="48034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3F71633F-810F-4DB1-98E4-602805D83B14}"/>
                </a:ext>
              </a:extLst>
            </p:cNvPr>
            <p:cNvSpPr/>
            <p:nvPr/>
          </p:nvSpPr>
          <p:spPr>
            <a:xfrm>
              <a:off x="160436" y="1558344"/>
              <a:ext cx="4236776" cy="4339251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kumimoji="1" lang="ja-JP" altLang="en-US">
                  <a:latin typeface="Yu Gothic UI" panose="020B0500000000000000" pitchFamily="50" charset="-128"/>
                  <a:ea typeface="Yu Gothic UI" panose="020B0500000000000000" pitchFamily="50" charset="-128"/>
                </a:rPr>
                <a:t>簡易舗装の</a:t>
              </a:r>
              <a:endParaRPr kumimoji="1" lang="en-US" altLang="ja-JP"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  <a:p>
              <a:pPr marL="284400"/>
              <a:r>
                <a:rPr kumimoji="1" lang="ja-JP" altLang="en-US">
                  <a:latin typeface="Yu Gothic UI" panose="020B0500000000000000" pitchFamily="50" charset="-128"/>
                  <a:ea typeface="Yu Gothic UI" panose="020B0500000000000000" pitchFamily="50" charset="-128"/>
                </a:rPr>
                <a:t>耐用年数として</a:t>
              </a:r>
              <a:r>
                <a:rPr kumimoji="1" lang="en-US" altLang="ja-JP">
                  <a:latin typeface="Yu Gothic UI" panose="020B0500000000000000" pitchFamily="50" charset="-128"/>
                  <a:ea typeface="Yu Gothic UI" panose="020B0500000000000000" pitchFamily="50" charset="-128"/>
                </a:rPr>
                <a:t>10</a:t>
              </a:r>
              <a:r>
                <a:rPr kumimoji="1" lang="ja-JP" altLang="en-US">
                  <a:latin typeface="Yu Gothic UI" panose="020B0500000000000000" pitchFamily="50" charset="-128"/>
                  <a:ea typeface="Yu Gothic UI" panose="020B0500000000000000" pitchFamily="50" charset="-128"/>
                </a:rPr>
                <a:t>年程度を想定</a:t>
              </a:r>
              <a:endParaRPr kumimoji="1" lang="en-US" altLang="ja-JP" dirty="0"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3A4E4677-6247-42FA-ADC9-6557EFC24EC1}"/>
                </a:ext>
              </a:extLst>
            </p:cNvPr>
            <p:cNvSpPr/>
            <p:nvPr/>
          </p:nvSpPr>
          <p:spPr>
            <a:xfrm>
              <a:off x="157445" y="2241551"/>
              <a:ext cx="4236776" cy="3656044"/>
            </a:xfrm>
            <a:prstGeom prst="rect">
              <a:avLst/>
            </a:prstGeom>
            <a:solidFill>
              <a:srgbClr val="2D287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9F987A62-43C6-40B1-853A-E36089EFE430}"/>
                </a:ext>
              </a:extLst>
            </p:cNvPr>
            <p:cNvSpPr/>
            <p:nvPr/>
          </p:nvSpPr>
          <p:spPr>
            <a:xfrm>
              <a:off x="160436" y="2682071"/>
              <a:ext cx="4236776" cy="31809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260E9771-32D1-4150-B5E5-246573448447}"/>
                </a:ext>
              </a:extLst>
            </p:cNvPr>
            <p:cNvSpPr txBox="1"/>
            <p:nvPr/>
          </p:nvSpPr>
          <p:spPr>
            <a:xfrm>
              <a:off x="1288057" y="1129503"/>
              <a:ext cx="17572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chemeClr val="bg2"/>
                  </a:solidFill>
                </a:rPr>
                <a:t>建設当初の想定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395FC777-AF32-4B77-AB01-52A475895FED}"/>
                </a:ext>
              </a:extLst>
            </p:cNvPr>
            <p:cNvSpPr txBox="1"/>
            <p:nvPr/>
          </p:nvSpPr>
          <p:spPr>
            <a:xfrm>
              <a:off x="125676" y="1573880"/>
              <a:ext cx="4480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Yu Gothic UI" panose="020B0500000000000000" pitchFamily="50" charset="-128"/>
                  <a:ea typeface="Yu Gothic UI" panose="020B0500000000000000" pitchFamily="50" charset="-128"/>
                </a:rPr>
                <a:t>簡易舗装の耐用年数として</a:t>
              </a:r>
              <a:r>
                <a:rPr kumimoji="1" lang="en-US" altLang="ja-JP" dirty="0">
                  <a:latin typeface="Yu Gothic UI" panose="020B0500000000000000" pitchFamily="50" charset="-128"/>
                  <a:ea typeface="Yu Gothic UI" panose="020B0500000000000000" pitchFamily="50" charset="-128"/>
                </a:rPr>
                <a:t>10</a:t>
              </a:r>
              <a:r>
                <a:rPr kumimoji="1" lang="ja-JP" altLang="en-US" dirty="0">
                  <a:latin typeface="Yu Gothic UI" panose="020B0500000000000000" pitchFamily="50" charset="-128"/>
                  <a:ea typeface="Yu Gothic UI" panose="020B0500000000000000" pitchFamily="50" charset="-128"/>
                </a:rPr>
                <a:t>年程度を想定</a:t>
              </a:r>
              <a:endParaRPr kumimoji="1" lang="en-US" altLang="ja-JP" dirty="0"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</p:txBody>
        </p:sp>
        <p:sp>
          <p:nvSpPr>
            <p:cNvPr id="13" name="二等辺三角形 12">
              <a:extLst>
                <a:ext uri="{FF2B5EF4-FFF2-40B4-BE49-F238E27FC236}">
                  <a16:creationId xmlns:a16="http://schemas.microsoft.com/office/drawing/2014/main" id="{88D5F863-3879-4438-88FD-B4AFDEE9495A}"/>
                </a:ext>
              </a:extLst>
            </p:cNvPr>
            <p:cNvSpPr/>
            <p:nvPr/>
          </p:nvSpPr>
          <p:spPr>
            <a:xfrm rot="10800000">
              <a:off x="1756340" y="1959944"/>
              <a:ext cx="888373" cy="19626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1C25B86-85A4-4C3E-94ED-B190FFE106C7}"/>
                </a:ext>
              </a:extLst>
            </p:cNvPr>
            <p:cNvSpPr txBox="1"/>
            <p:nvPr/>
          </p:nvSpPr>
          <p:spPr>
            <a:xfrm>
              <a:off x="1194280" y="2294432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chemeClr val="bg2"/>
                  </a:solidFill>
                </a:rPr>
                <a:t>現在の舗装の状況</a:t>
              </a:r>
            </a:p>
          </p:txBody>
        </p:sp>
        <p:pic>
          <p:nvPicPr>
            <p:cNvPr id="15" name="コンテンツ プレースホルダー 6">
              <a:extLst>
                <a:ext uri="{FF2B5EF4-FFF2-40B4-BE49-F238E27FC236}">
                  <a16:creationId xmlns:a16="http://schemas.microsoft.com/office/drawing/2014/main" id="{1064AC4C-23D0-40CB-A9E1-64A27B467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676" y="2834809"/>
              <a:ext cx="1804257" cy="13531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26735AA0-43E2-4C73-B21F-519D69747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7398" y="2834808"/>
              <a:ext cx="1804257" cy="13531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978EB74F-9C3C-4273-B008-11468557011D}"/>
                </a:ext>
              </a:extLst>
            </p:cNvPr>
            <p:cNvSpPr/>
            <p:nvPr/>
          </p:nvSpPr>
          <p:spPr>
            <a:xfrm>
              <a:off x="555752" y="4204654"/>
              <a:ext cx="146460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ja-JP" altLang="en-US" sz="1600" dirty="0"/>
                <a:t>大規模な損傷</a:t>
              </a: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04B7C767-70F0-491C-AE90-CC1B847D900E}"/>
                </a:ext>
              </a:extLst>
            </p:cNvPr>
            <p:cNvSpPr/>
            <p:nvPr/>
          </p:nvSpPr>
          <p:spPr>
            <a:xfrm>
              <a:off x="2252932" y="4195597"/>
              <a:ext cx="219803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ja-JP" altLang="en-US" sz="1600" dirty="0"/>
                <a:t>損傷補修箇所の再損傷</a:t>
              </a:r>
            </a:p>
          </p:txBody>
        </p:sp>
        <p:sp>
          <p:nvSpPr>
            <p:cNvPr id="19" name="二等辺三角形 18">
              <a:extLst>
                <a:ext uri="{FF2B5EF4-FFF2-40B4-BE49-F238E27FC236}">
                  <a16:creationId xmlns:a16="http://schemas.microsoft.com/office/drawing/2014/main" id="{49590B81-3F0D-4D81-8874-365D69B70EF8}"/>
                </a:ext>
              </a:extLst>
            </p:cNvPr>
            <p:cNvSpPr/>
            <p:nvPr/>
          </p:nvSpPr>
          <p:spPr>
            <a:xfrm rot="10800000">
              <a:off x="1756340" y="4495750"/>
              <a:ext cx="888373" cy="19626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360E943A-F163-4895-B6F0-9626002AD9BD}"/>
                </a:ext>
              </a:extLst>
            </p:cNvPr>
            <p:cNvSpPr/>
            <p:nvPr/>
          </p:nvSpPr>
          <p:spPr>
            <a:xfrm>
              <a:off x="157445" y="4749315"/>
              <a:ext cx="4236776" cy="1123399"/>
            </a:xfrm>
            <a:prstGeom prst="rect">
              <a:avLst/>
            </a:prstGeom>
            <a:solidFill>
              <a:srgbClr val="2D287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B72F61F0-CCF9-416C-B91D-3ABA9F6F94CB}"/>
                </a:ext>
              </a:extLst>
            </p:cNvPr>
            <p:cNvSpPr txBox="1"/>
            <p:nvPr/>
          </p:nvSpPr>
          <p:spPr>
            <a:xfrm>
              <a:off x="988461" y="4779100"/>
              <a:ext cx="2574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chemeClr val="bg2"/>
                  </a:solidFill>
                </a:rPr>
                <a:t>舗装マネジメントの必要性</a:t>
              </a:r>
            </a:p>
          </p:txBody>
        </p:sp>
      </p:grp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634C9625-5156-4AFE-A23E-7CC8C8468245}"/>
              </a:ext>
            </a:extLst>
          </p:cNvPr>
          <p:cNvGrpSpPr/>
          <p:nvPr/>
        </p:nvGrpSpPr>
        <p:grpSpPr>
          <a:xfrm>
            <a:off x="201186" y="1795622"/>
            <a:ext cx="4613117" cy="2024721"/>
            <a:chOff x="260933" y="2013584"/>
            <a:chExt cx="4559513" cy="1920651"/>
          </a:xfrm>
        </p:grpSpPr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F1583499-C018-4B25-9B34-3E32FBBB3F47}"/>
                </a:ext>
              </a:extLst>
            </p:cNvPr>
            <p:cNvGrpSpPr/>
            <p:nvPr/>
          </p:nvGrpSpPr>
          <p:grpSpPr>
            <a:xfrm>
              <a:off x="260933" y="2049662"/>
              <a:ext cx="2200720" cy="1884573"/>
              <a:chOff x="1758951" y="1033165"/>
              <a:chExt cx="3553796" cy="2892946"/>
            </a:xfrm>
          </p:grpSpPr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B75CC618-5DC2-404C-8134-2CCFEFB6D7A4}"/>
                  </a:ext>
                </a:extLst>
              </p:cNvPr>
              <p:cNvSpPr/>
              <p:nvPr/>
            </p:nvSpPr>
            <p:spPr>
              <a:xfrm>
                <a:off x="1758951" y="2639244"/>
                <a:ext cx="2273300" cy="13335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F6750B8D-6192-48D6-AC6F-41C05BFA7387}"/>
                  </a:ext>
                </a:extLst>
              </p:cNvPr>
              <p:cNvSpPr/>
              <p:nvPr/>
            </p:nvSpPr>
            <p:spPr>
              <a:xfrm>
                <a:off x="1758951" y="2905944"/>
                <a:ext cx="2273300" cy="215900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AE38BF6A-D306-45B6-BF25-B7060BA317C9}"/>
                  </a:ext>
                </a:extLst>
              </p:cNvPr>
              <p:cNvSpPr/>
              <p:nvPr/>
            </p:nvSpPr>
            <p:spPr>
              <a:xfrm>
                <a:off x="1758951" y="3121844"/>
                <a:ext cx="2273300" cy="304800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B64E42F2-56A5-4253-9A7E-275D61F4B39A}"/>
                  </a:ext>
                </a:extLst>
              </p:cNvPr>
              <p:cNvSpPr/>
              <p:nvPr/>
            </p:nvSpPr>
            <p:spPr>
              <a:xfrm>
                <a:off x="1758951" y="2772594"/>
                <a:ext cx="2273300" cy="133350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834B867-868A-4548-8941-C46734CD7C5D}"/>
                  </a:ext>
                </a:extLst>
              </p:cNvPr>
              <p:cNvSpPr txBox="1"/>
              <p:nvPr/>
            </p:nvSpPr>
            <p:spPr>
              <a:xfrm>
                <a:off x="3990077" y="2419633"/>
                <a:ext cx="795020" cy="403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</a:rPr>
                  <a:t>表層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16BBB552-3359-4164-AA20-07807E7AC557}"/>
                  </a:ext>
                </a:extLst>
              </p:cNvPr>
              <p:cNvSpPr txBox="1"/>
              <p:nvPr/>
            </p:nvSpPr>
            <p:spPr>
              <a:xfrm>
                <a:off x="3988284" y="2664222"/>
                <a:ext cx="795020" cy="403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ea"/>
                  </a:rPr>
                  <a:t>基層</a:t>
                </a:r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EEDAC5BD-5464-4E4B-84CF-96341384E853}"/>
                  </a:ext>
                </a:extLst>
              </p:cNvPr>
              <p:cNvSpPr txBox="1"/>
              <p:nvPr/>
            </p:nvSpPr>
            <p:spPr>
              <a:xfrm>
                <a:off x="3908160" y="2887890"/>
                <a:ext cx="1404587" cy="403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</a:rPr>
                  <a:t>上層路盤</a:t>
                </a:r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B21B88C5-72F4-49DB-B197-F1B6E77BEE80}"/>
                  </a:ext>
                </a:extLst>
              </p:cNvPr>
              <p:cNvSpPr txBox="1"/>
              <p:nvPr/>
            </p:nvSpPr>
            <p:spPr>
              <a:xfrm>
                <a:off x="3918078" y="3151571"/>
                <a:ext cx="1367865" cy="403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</a:rPr>
                  <a:t>下層路盤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FEC99627-93D6-4AEA-B589-962B47066FE9}"/>
                  </a:ext>
                </a:extLst>
              </p:cNvPr>
              <p:cNvSpPr txBox="1"/>
              <p:nvPr/>
            </p:nvSpPr>
            <p:spPr>
              <a:xfrm>
                <a:off x="4032251" y="3522755"/>
                <a:ext cx="795020" cy="403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</a:rPr>
                  <a:t>路床</a:t>
                </a:r>
                <a:endParaRPr kumimoji="1" lang="en-US" altLang="ja-JP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2" name="台形 51">
                <a:extLst>
                  <a:ext uri="{FF2B5EF4-FFF2-40B4-BE49-F238E27FC236}">
                    <a16:creationId xmlns:a16="http://schemas.microsoft.com/office/drawing/2014/main" id="{E7ABC9BA-6BB1-4C6A-8F1E-C14E92729E9C}"/>
                  </a:ext>
                </a:extLst>
              </p:cNvPr>
              <p:cNvSpPr/>
              <p:nvPr/>
            </p:nvSpPr>
            <p:spPr>
              <a:xfrm>
                <a:off x="1758951" y="1931820"/>
                <a:ext cx="2273300" cy="711200"/>
              </a:xfrm>
              <a:prstGeom prst="trapezoid">
                <a:avLst>
                  <a:gd name="adj" fmla="val 124107"/>
                </a:avLst>
              </a:prstGeom>
              <a:solidFill>
                <a:sysClr val="window" lastClr="FFFFFF">
                  <a:lumMod val="7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C47F0EE8-E171-4562-94A5-5B7043387381}"/>
                  </a:ext>
                </a:extLst>
              </p:cNvPr>
              <p:cNvCxnSpPr>
                <a:endCxn id="52" idx="2"/>
              </p:cNvCxnSpPr>
              <p:nvPr/>
            </p:nvCxnSpPr>
            <p:spPr>
              <a:xfrm>
                <a:off x="2895601" y="2413184"/>
                <a:ext cx="0" cy="229836"/>
              </a:xfrm>
              <a:prstGeom prst="line">
                <a:avLst/>
              </a:prstGeom>
              <a:noFill/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AC6BC8ED-9230-4E3B-976B-D46AA2207A21}"/>
                  </a:ext>
                </a:extLst>
              </p:cNvPr>
              <p:cNvSpPr/>
              <p:nvPr/>
            </p:nvSpPr>
            <p:spPr>
              <a:xfrm>
                <a:off x="1758951" y="3423343"/>
                <a:ext cx="2273300" cy="459088"/>
              </a:xfrm>
              <a:prstGeom prst="rect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1564A128-4EA0-4B80-BB2A-B120CCA6749F}"/>
                  </a:ext>
                </a:extLst>
              </p:cNvPr>
              <p:cNvCxnSpPr/>
              <p:nvPr/>
            </p:nvCxnSpPr>
            <p:spPr>
              <a:xfrm>
                <a:off x="1758951" y="2636069"/>
                <a:ext cx="22733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6" name="直線コネクタ 55">
                <a:extLst>
                  <a:ext uri="{FF2B5EF4-FFF2-40B4-BE49-F238E27FC236}">
                    <a16:creationId xmlns:a16="http://schemas.microsoft.com/office/drawing/2014/main" id="{C990D937-55A6-4E88-86FF-009E29AF63A1}"/>
                  </a:ext>
                </a:extLst>
              </p:cNvPr>
              <p:cNvCxnSpPr/>
              <p:nvPr/>
            </p:nvCxnSpPr>
            <p:spPr>
              <a:xfrm>
                <a:off x="2895601" y="2139305"/>
                <a:ext cx="0" cy="157163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57" name="直線コネクタ 56">
                <a:extLst>
                  <a:ext uri="{FF2B5EF4-FFF2-40B4-BE49-F238E27FC236}">
                    <a16:creationId xmlns:a16="http://schemas.microsoft.com/office/drawing/2014/main" id="{1DCE0F83-43DB-41C5-B128-AB63221E941A}"/>
                  </a:ext>
                </a:extLst>
              </p:cNvPr>
              <p:cNvCxnSpPr/>
              <p:nvPr/>
            </p:nvCxnSpPr>
            <p:spPr>
              <a:xfrm>
                <a:off x="2903221" y="1931820"/>
                <a:ext cx="0" cy="124812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8D05F24D-E040-409A-BCA5-0855AEE06872}"/>
                  </a:ext>
                </a:extLst>
              </p:cNvPr>
              <p:cNvSpPr txBox="1"/>
              <p:nvPr/>
            </p:nvSpPr>
            <p:spPr>
              <a:xfrm>
                <a:off x="1953371" y="1033165"/>
                <a:ext cx="1884455" cy="492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</a:rPr>
                  <a:t>高級舗装</a:t>
                </a:r>
              </a:p>
            </p:txBody>
          </p:sp>
        </p:grpSp>
        <p:grpSp>
          <p:nvGrpSpPr>
            <p:cNvPr id="74" name="グループ化 73">
              <a:extLst>
                <a:ext uri="{FF2B5EF4-FFF2-40B4-BE49-F238E27FC236}">
                  <a16:creationId xmlns:a16="http://schemas.microsoft.com/office/drawing/2014/main" id="{E9D53F55-E3BB-4184-980B-60910E8B6CFC}"/>
                </a:ext>
              </a:extLst>
            </p:cNvPr>
            <p:cNvGrpSpPr/>
            <p:nvPr/>
          </p:nvGrpSpPr>
          <p:grpSpPr>
            <a:xfrm>
              <a:off x="1488042" y="2013584"/>
              <a:ext cx="3332404" cy="1886324"/>
              <a:chOff x="4092465" y="1065970"/>
              <a:chExt cx="5271855" cy="2609113"/>
            </a:xfrm>
          </p:grpSpPr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D8D22147-FBA2-444D-A867-F8038B30D4F0}"/>
                  </a:ext>
                </a:extLst>
              </p:cNvPr>
              <p:cNvSpPr/>
              <p:nvPr/>
            </p:nvSpPr>
            <p:spPr>
              <a:xfrm>
                <a:off x="5597748" y="2622211"/>
                <a:ext cx="2273300" cy="73333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2735CD78-09B2-4970-8C5C-FB346AE0FAF3}"/>
                  </a:ext>
                </a:extLst>
              </p:cNvPr>
              <p:cNvSpPr/>
              <p:nvPr/>
            </p:nvSpPr>
            <p:spPr>
              <a:xfrm>
                <a:off x="5597748" y="2695546"/>
                <a:ext cx="2273300" cy="215900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FEC82E34-108A-482C-8E22-5A847EEF1119}"/>
                  </a:ext>
                </a:extLst>
              </p:cNvPr>
              <p:cNvSpPr/>
              <p:nvPr/>
            </p:nvSpPr>
            <p:spPr>
              <a:xfrm>
                <a:off x="5597748" y="2911446"/>
                <a:ext cx="2273300" cy="304800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78" name="台形 77">
                <a:extLst>
                  <a:ext uri="{FF2B5EF4-FFF2-40B4-BE49-F238E27FC236}">
                    <a16:creationId xmlns:a16="http://schemas.microsoft.com/office/drawing/2014/main" id="{F94AD9B7-4FC5-4E7E-8DB2-EA733B27AAA4}"/>
                  </a:ext>
                </a:extLst>
              </p:cNvPr>
              <p:cNvSpPr/>
              <p:nvPr/>
            </p:nvSpPr>
            <p:spPr>
              <a:xfrm>
                <a:off x="5597748" y="1914788"/>
                <a:ext cx="2273300" cy="711200"/>
              </a:xfrm>
              <a:prstGeom prst="trapezoid">
                <a:avLst>
                  <a:gd name="adj" fmla="val 124107"/>
                </a:avLst>
              </a:prstGeom>
              <a:solidFill>
                <a:sysClr val="window" lastClr="FFFFFF">
                  <a:lumMod val="7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79" name="正方形/長方形 78">
                <a:extLst>
                  <a:ext uri="{FF2B5EF4-FFF2-40B4-BE49-F238E27FC236}">
                    <a16:creationId xmlns:a16="http://schemas.microsoft.com/office/drawing/2014/main" id="{5F8C9DA7-397B-4BD1-A188-0596C9073685}"/>
                  </a:ext>
                </a:extLst>
              </p:cNvPr>
              <p:cNvSpPr/>
              <p:nvPr/>
            </p:nvSpPr>
            <p:spPr>
              <a:xfrm>
                <a:off x="5597748" y="3215995"/>
                <a:ext cx="2273300" cy="459088"/>
              </a:xfrm>
              <a:prstGeom prst="rect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cxnSp>
            <p:nvCxnSpPr>
              <p:cNvPr id="80" name="直線コネクタ 79">
                <a:extLst>
                  <a:ext uri="{FF2B5EF4-FFF2-40B4-BE49-F238E27FC236}">
                    <a16:creationId xmlns:a16="http://schemas.microsoft.com/office/drawing/2014/main" id="{99133BCF-C98D-4997-9DD6-06094A5CA6EC}"/>
                  </a:ext>
                </a:extLst>
              </p:cNvPr>
              <p:cNvCxnSpPr/>
              <p:nvPr/>
            </p:nvCxnSpPr>
            <p:spPr>
              <a:xfrm>
                <a:off x="5597748" y="2625988"/>
                <a:ext cx="227330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81" name="直線コネクタ 80">
                <a:extLst>
                  <a:ext uri="{FF2B5EF4-FFF2-40B4-BE49-F238E27FC236}">
                    <a16:creationId xmlns:a16="http://schemas.microsoft.com/office/drawing/2014/main" id="{97FA0389-A92A-4C4B-A15E-1F7A7574BC1D}"/>
                  </a:ext>
                </a:extLst>
              </p:cNvPr>
              <p:cNvCxnSpPr/>
              <p:nvPr/>
            </p:nvCxnSpPr>
            <p:spPr>
              <a:xfrm>
                <a:off x="6734398" y="2393011"/>
                <a:ext cx="0" cy="226026"/>
              </a:xfrm>
              <a:prstGeom prst="line">
                <a:avLst/>
              </a:prstGeom>
              <a:noFill/>
              <a:ln w="571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2" name="直線コネクタ 81">
                <a:extLst>
                  <a:ext uri="{FF2B5EF4-FFF2-40B4-BE49-F238E27FC236}">
                    <a16:creationId xmlns:a16="http://schemas.microsoft.com/office/drawing/2014/main" id="{AAE2D3E6-C7FC-439C-8E35-22A5BCF372DC}"/>
                  </a:ext>
                </a:extLst>
              </p:cNvPr>
              <p:cNvCxnSpPr/>
              <p:nvPr/>
            </p:nvCxnSpPr>
            <p:spPr>
              <a:xfrm>
                <a:off x="6733128" y="2131321"/>
                <a:ext cx="0" cy="157163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3" name="直線コネクタ 82">
                <a:extLst>
                  <a:ext uri="{FF2B5EF4-FFF2-40B4-BE49-F238E27FC236}">
                    <a16:creationId xmlns:a16="http://schemas.microsoft.com/office/drawing/2014/main" id="{1248A907-0E37-4DC1-A8DC-EBB89C9D172E}"/>
                  </a:ext>
                </a:extLst>
              </p:cNvPr>
              <p:cNvCxnSpPr/>
              <p:nvPr/>
            </p:nvCxnSpPr>
            <p:spPr>
              <a:xfrm>
                <a:off x="6733128" y="1920010"/>
                <a:ext cx="0" cy="124812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AC326D8E-2C5A-444A-B95A-7C6D266E196F}"/>
                  </a:ext>
                </a:extLst>
              </p:cNvPr>
              <p:cNvSpPr txBox="1"/>
              <p:nvPr/>
            </p:nvSpPr>
            <p:spPr>
              <a:xfrm>
                <a:off x="4092465" y="1065970"/>
                <a:ext cx="5263290" cy="767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</a:rPr>
                  <a:t>簡易舗装</a:t>
                </a:r>
                <a:endParaRPr kumimoji="1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</a:rPr>
                  <a:t>（浸透式マカダム工法）</a:t>
                </a:r>
              </a:p>
            </p:txBody>
          </p:sp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D645CF8D-0FDC-4990-88E7-9EBFABDEC4E0}"/>
                  </a:ext>
                </a:extLst>
              </p:cNvPr>
              <p:cNvSpPr txBox="1"/>
              <p:nvPr/>
            </p:nvSpPr>
            <p:spPr>
              <a:xfrm>
                <a:off x="7787531" y="2376748"/>
                <a:ext cx="1016000" cy="36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</a:rPr>
                  <a:t>表層</a:t>
                </a:r>
              </a:p>
            </p:txBody>
          </p:sp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F65BFCA8-3C72-4089-8813-D8DE9043E695}"/>
                  </a:ext>
                </a:extLst>
              </p:cNvPr>
              <p:cNvSpPr txBox="1"/>
              <p:nvPr/>
            </p:nvSpPr>
            <p:spPr>
              <a:xfrm>
                <a:off x="7754123" y="2652181"/>
                <a:ext cx="1610197" cy="36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</a:rPr>
                  <a:t>上層路盤</a:t>
                </a:r>
              </a:p>
            </p:txBody>
          </p:sp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84704363-10A2-4AAA-87CA-D167AB7B9912}"/>
                  </a:ext>
                </a:extLst>
              </p:cNvPr>
              <p:cNvSpPr txBox="1"/>
              <p:nvPr/>
            </p:nvSpPr>
            <p:spPr>
              <a:xfrm>
                <a:off x="7758806" y="2953951"/>
                <a:ext cx="1525361" cy="36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</a:rPr>
                  <a:t>下層路盤</a:t>
                </a:r>
              </a:p>
            </p:txBody>
          </p:sp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4068EB44-6075-46FC-AB2B-36D0CFF9AC24}"/>
                  </a:ext>
                </a:extLst>
              </p:cNvPr>
              <p:cNvSpPr txBox="1"/>
              <p:nvPr/>
            </p:nvSpPr>
            <p:spPr>
              <a:xfrm>
                <a:off x="7826598" y="3297786"/>
                <a:ext cx="1016000" cy="36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ea"/>
                  </a:rPr>
                  <a:t>路床</a:t>
                </a:r>
                <a:endParaRPr kumimoji="1" lang="en-US" altLang="ja-JP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</p:grp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6EB6967F-3802-4E4E-88A0-1569941FB9CF}"/>
              </a:ext>
            </a:extLst>
          </p:cNvPr>
          <p:cNvSpPr txBox="1"/>
          <p:nvPr/>
        </p:nvSpPr>
        <p:spPr>
          <a:xfrm>
            <a:off x="88825" y="1156898"/>
            <a:ext cx="2707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000" b="1" dirty="0"/>
              <a:t>高級舗装と簡易舗装</a:t>
            </a:r>
          </a:p>
        </p:txBody>
      </p:sp>
      <p:graphicFrame>
        <p:nvGraphicFramePr>
          <p:cNvPr id="91" name="表 90">
            <a:extLst>
              <a:ext uri="{FF2B5EF4-FFF2-40B4-BE49-F238E27FC236}">
                <a16:creationId xmlns:a16="http://schemas.microsoft.com/office/drawing/2014/main" id="{64E115EA-F5D8-4859-8E5D-D571FC084C6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1373" y="4507303"/>
          <a:ext cx="4500052" cy="1471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026">
                  <a:extLst>
                    <a:ext uri="{9D8B030D-6E8A-4147-A177-3AD203B41FA5}">
                      <a16:colId xmlns:a16="http://schemas.microsoft.com/office/drawing/2014/main" val="1384358405"/>
                    </a:ext>
                  </a:extLst>
                </a:gridCol>
                <a:gridCol w="2250026">
                  <a:extLst>
                    <a:ext uri="{9D8B030D-6E8A-4147-A177-3AD203B41FA5}">
                      <a16:colId xmlns:a16="http://schemas.microsoft.com/office/drawing/2014/main" val="1459152726"/>
                    </a:ext>
                  </a:extLst>
                </a:gridCol>
              </a:tblGrid>
              <a:tr h="3279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/>
                        <a:t>高級舗装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/>
                        <a:t>簡易舗装</a:t>
                      </a:r>
                      <a:endParaRPr kumimoji="1" lang="en-US" altLang="ja-JP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315921"/>
                  </a:ext>
                </a:extLst>
              </a:tr>
              <a:tr h="373781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交通量が多い道路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交通量が少ない道路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462276"/>
                  </a:ext>
                </a:extLst>
              </a:tr>
              <a:tr h="186891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表層　</a:t>
                      </a:r>
                      <a:r>
                        <a:rPr kumimoji="1" lang="en-US" altLang="ja-JP" dirty="0"/>
                        <a:t>5cm~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表層　</a:t>
                      </a:r>
                      <a:r>
                        <a:rPr kumimoji="1" lang="en-US" altLang="ja-JP" dirty="0"/>
                        <a:t>3~4cm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441087"/>
                  </a:ext>
                </a:extLst>
              </a:tr>
              <a:tr h="186891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基層　有り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基層　</a:t>
                      </a:r>
                      <a:r>
                        <a:rPr kumimoji="1" lang="ja-JP" altLang="en-US" dirty="0" err="1"/>
                        <a:t>無し</a:t>
                      </a:r>
                      <a:endParaRPr kumimoji="1" lang="en-US" altLang="ja-JP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079087"/>
                  </a:ext>
                </a:extLst>
              </a:tr>
            </a:tbl>
          </a:graphicData>
        </a:graphic>
      </p:graphicFrame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0E4ABA24-550D-40D2-9E7C-6DF5E557522A}"/>
              </a:ext>
            </a:extLst>
          </p:cNvPr>
          <p:cNvSpPr/>
          <p:nvPr/>
        </p:nvSpPr>
        <p:spPr>
          <a:xfrm>
            <a:off x="4698666" y="5227427"/>
            <a:ext cx="4236776" cy="7601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FB746A67-D9F3-4282-A05C-92503BEA31F7}"/>
              </a:ext>
            </a:extLst>
          </p:cNvPr>
          <p:cNvSpPr txBox="1"/>
          <p:nvPr/>
        </p:nvSpPr>
        <p:spPr>
          <a:xfrm>
            <a:off x="5151380" y="5249529"/>
            <a:ext cx="1639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既存の路線　</a:t>
            </a:r>
            <a:endParaRPr kumimoji="1"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新規建設路線</a:t>
            </a:r>
            <a:endParaRPr kumimoji="1" lang="en-US" altLang="ja-JP" b="1" dirty="0">
              <a:solidFill>
                <a:srgbClr val="C00000"/>
              </a:solidFill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B80339E-4918-47D7-ACEE-55180C432519}"/>
              </a:ext>
            </a:extLst>
          </p:cNvPr>
          <p:cNvSpPr txBox="1"/>
          <p:nvPr/>
        </p:nvSpPr>
        <p:spPr>
          <a:xfrm>
            <a:off x="6526697" y="5242834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：交通量規制等</a:t>
            </a:r>
            <a:endParaRPr kumimoji="1" lang="en-US" altLang="ja-JP" dirty="0"/>
          </a:p>
          <a:p>
            <a:r>
              <a:rPr kumimoji="1" lang="ja-JP" altLang="en-US" dirty="0"/>
              <a:t>：</a:t>
            </a:r>
            <a:r>
              <a:rPr kumimoji="1" lang="ja-JP" altLang="en-US" b="1" dirty="0">
                <a:solidFill>
                  <a:srgbClr val="C00000"/>
                </a:solidFill>
              </a:rPr>
              <a:t>舗装の選定</a:t>
            </a:r>
          </a:p>
        </p:txBody>
      </p:sp>
    </p:spTree>
    <p:extLst>
      <p:ext uri="{BB962C8B-B14F-4D97-AF65-F5344CB8AC3E}">
        <p14:creationId xmlns:p14="http://schemas.microsoft.com/office/powerpoint/2010/main" val="5101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093AAC77-FB06-45CA-BCA5-B5024211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270120"/>
            <a:ext cx="8638908" cy="480131"/>
          </a:xfrm>
        </p:spPr>
        <p:txBody>
          <a:bodyPr/>
          <a:lstStyle/>
          <a:p>
            <a:r>
              <a:rPr lang="ja-JP" altLang="en-US" dirty="0"/>
              <a:t>舗装の劣化要因</a:t>
            </a:r>
            <a:endParaRPr kumimoji="1" lang="ja-JP" altLang="en-US" dirty="0"/>
          </a:p>
        </p:txBody>
      </p: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59B3DEB5-FCD8-42F9-985B-C78BA655C407}"/>
              </a:ext>
            </a:extLst>
          </p:cNvPr>
          <p:cNvGrpSpPr/>
          <p:nvPr/>
        </p:nvGrpSpPr>
        <p:grpSpPr>
          <a:xfrm>
            <a:off x="2840383" y="2105050"/>
            <a:ext cx="3471812" cy="3178859"/>
            <a:chOff x="4571454" y="2421690"/>
            <a:chExt cx="3471812" cy="3178859"/>
          </a:xfrm>
        </p:grpSpPr>
        <p:sp>
          <p:nvSpPr>
            <p:cNvPr id="8" name="平行四辺形 7">
              <a:extLst>
                <a:ext uri="{FF2B5EF4-FFF2-40B4-BE49-F238E27FC236}">
                  <a16:creationId xmlns:a16="http://schemas.microsoft.com/office/drawing/2014/main" id="{45934604-1A98-4791-A9BD-25847A6267E2}"/>
                </a:ext>
              </a:extLst>
            </p:cNvPr>
            <p:cNvSpPr/>
            <p:nvPr/>
          </p:nvSpPr>
          <p:spPr>
            <a:xfrm>
              <a:off x="4642338" y="4145860"/>
              <a:ext cx="3399252" cy="682416"/>
            </a:xfrm>
            <a:prstGeom prst="parallelogram">
              <a:avLst>
                <a:gd name="adj" fmla="val 184155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平行四辺形 8">
              <a:extLst>
                <a:ext uri="{FF2B5EF4-FFF2-40B4-BE49-F238E27FC236}">
                  <a16:creationId xmlns:a16="http://schemas.microsoft.com/office/drawing/2014/main" id="{3FF4096F-A310-4574-B117-1BC96449FE48}"/>
                </a:ext>
              </a:extLst>
            </p:cNvPr>
            <p:cNvSpPr/>
            <p:nvPr/>
          </p:nvSpPr>
          <p:spPr>
            <a:xfrm>
              <a:off x="4571454" y="3602778"/>
              <a:ext cx="3399255" cy="682416"/>
            </a:xfrm>
            <a:prstGeom prst="parallelogram">
              <a:avLst>
                <a:gd name="adj" fmla="val 184155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平行四辺形 9">
              <a:extLst>
                <a:ext uri="{FF2B5EF4-FFF2-40B4-BE49-F238E27FC236}">
                  <a16:creationId xmlns:a16="http://schemas.microsoft.com/office/drawing/2014/main" id="{A06582B3-A4A9-47FC-A91B-D8669470CDBF}"/>
                </a:ext>
              </a:extLst>
            </p:cNvPr>
            <p:cNvSpPr/>
            <p:nvPr/>
          </p:nvSpPr>
          <p:spPr>
            <a:xfrm>
              <a:off x="4644014" y="2907896"/>
              <a:ext cx="3399252" cy="682416"/>
            </a:xfrm>
            <a:prstGeom prst="parallelogram">
              <a:avLst>
                <a:gd name="adj" fmla="val 184155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平行四辺形 10">
              <a:extLst>
                <a:ext uri="{FF2B5EF4-FFF2-40B4-BE49-F238E27FC236}">
                  <a16:creationId xmlns:a16="http://schemas.microsoft.com/office/drawing/2014/main" id="{BC3457B3-1974-40F0-BDAE-5190AFD398C7}"/>
                </a:ext>
              </a:extLst>
            </p:cNvPr>
            <p:cNvSpPr/>
            <p:nvPr/>
          </p:nvSpPr>
          <p:spPr>
            <a:xfrm>
              <a:off x="4642338" y="2421690"/>
              <a:ext cx="3399252" cy="682417"/>
            </a:xfrm>
            <a:prstGeom prst="parallelogram">
              <a:avLst>
                <a:gd name="adj" fmla="val 184155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A047B7B-6924-4388-91BE-E9477C8B0CCF}"/>
                </a:ext>
              </a:extLst>
            </p:cNvPr>
            <p:cNvSpPr txBox="1"/>
            <p:nvPr/>
          </p:nvSpPr>
          <p:spPr>
            <a:xfrm>
              <a:off x="5705258" y="2535201"/>
              <a:ext cx="1473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Yu Gothic UI" panose="020B0500000000000000" pitchFamily="50" charset="-128"/>
                  <a:ea typeface="Yu Gothic UI" panose="020B0500000000000000" pitchFamily="50" charset="-128"/>
                </a:rPr>
                <a:t>交通量</a:t>
              </a:r>
              <a:endParaRPr kumimoji="1" lang="ja-JP" altLang="en-US" dirty="0"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03038A4-F670-4D0A-9476-F42CE25002BC}"/>
                </a:ext>
              </a:extLst>
            </p:cNvPr>
            <p:cNvSpPr txBox="1"/>
            <p:nvPr/>
          </p:nvSpPr>
          <p:spPr>
            <a:xfrm>
              <a:off x="5806033" y="3134647"/>
              <a:ext cx="1126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Yu Gothic UI" panose="020B0500000000000000" pitchFamily="50" charset="-128"/>
                  <a:ea typeface="Yu Gothic UI" panose="020B0500000000000000" pitchFamily="50" charset="-128"/>
                </a:rPr>
                <a:t>気温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48256B71-90B3-4D0D-B695-1A734A75E9D2}"/>
                </a:ext>
              </a:extLst>
            </p:cNvPr>
            <p:cNvSpPr txBox="1"/>
            <p:nvPr/>
          </p:nvSpPr>
          <p:spPr>
            <a:xfrm>
              <a:off x="5867976" y="3862321"/>
              <a:ext cx="10646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latin typeface="Yu Gothic UI" panose="020B0500000000000000" pitchFamily="50" charset="-128"/>
                  <a:ea typeface="Yu Gothic UI" panose="020B0500000000000000" pitchFamily="50" charset="-128"/>
                </a:rPr>
                <a:t>標高</a:t>
              </a:r>
              <a:endParaRPr kumimoji="1" lang="ja-JP" altLang="en-US" sz="2400" dirty="0"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9F531408-0CF2-40F6-96B1-65120FA0E05F}"/>
                </a:ext>
              </a:extLst>
            </p:cNvPr>
            <p:cNvSpPr txBox="1"/>
            <p:nvPr/>
          </p:nvSpPr>
          <p:spPr>
            <a:xfrm>
              <a:off x="5721300" y="4323987"/>
              <a:ext cx="1195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Yu Gothic UI" panose="020B0500000000000000" pitchFamily="50" charset="-128"/>
                  <a:ea typeface="Yu Gothic UI" panose="020B0500000000000000" pitchFamily="50" charset="-128"/>
                </a:rPr>
                <a:t>降水量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F65283C4-134A-4A95-B01E-D4E0B41DB9C1}"/>
                </a:ext>
              </a:extLst>
            </p:cNvPr>
            <p:cNvSpPr txBox="1"/>
            <p:nvPr/>
          </p:nvSpPr>
          <p:spPr>
            <a:xfrm>
              <a:off x="5496327" y="5077329"/>
              <a:ext cx="23056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/>
                <a:t>劣化要因</a:t>
              </a:r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94653D67-27F0-4998-B2C0-EFB8DEEF5A61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>
              <a:off x="6271082" y="3602778"/>
              <a:ext cx="0" cy="341207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図 17">
            <a:extLst>
              <a:ext uri="{FF2B5EF4-FFF2-40B4-BE49-F238E27FC236}">
                <a16:creationId xmlns:a16="http://schemas.microsoft.com/office/drawing/2014/main" id="{7103538E-FD52-482D-870F-B560AE0F8B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059" y="1533147"/>
            <a:ext cx="2129698" cy="1480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コンテンツ プレースホルダー 4">
            <a:extLst>
              <a:ext uri="{FF2B5EF4-FFF2-40B4-BE49-F238E27FC236}">
                <a16:creationId xmlns:a16="http://schemas.microsoft.com/office/drawing/2014/main" id="{B7D3CECF-0261-4B83-8246-4A262EF59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361754" y="4018334"/>
            <a:ext cx="2138307" cy="1503417"/>
          </a:xfrm>
          <a:ln>
            <a:solidFill>
              <a:schemeClr val="tx1"/>
            </a:solidFill>
          </a:ln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66321CFA-8A60-42EA-A7C9-6F116C8B9F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6611" y="2712517"/>
            <a:ext cx="2129698" cy="14917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30E2B1C-BEC5-4EAF-BFAE-4B7C7EF2CB57}"/>
              </a:ext>
            </a:extLst>
          </p:cNvPr>
          <p:cNvSpPr txBox="1"/>
          <p:nvPr/>
        </p:nvSpPr>
        <p:spPr>
          <a:xfrm>
            <a:off x="62053" y="927435"/>
            <a:ext cx="3652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400" dirty="0"/>
              <a:t>様々な舗装の劣化要因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68243B85-C513-4C35-8416-B171CDB4892A}"/>
              </a:ext>
            </a:extLst>
          </p:cNvPr>
          <p:cNvCxnSpPr>
            <a:cxnSpLocks/>
            <a:stCxn id="18" idx="3"/>
            <a:endCxn id="11" idx="5"/>
          </p:cNvCxnSpPr>
          <p:nvPr/>
        </p:nvCxnSpPr>
        <p:spPr>
          <a:xfrm>
            <a:off x="2495757" y="2273316"/>
            <a:ext cx="1043863" cy="1729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C6F4E5C-495B-4C80-8FF8-1A3AE36E6CB4}"/>
              </a:ext>
            </a:extLst>
          </p:cNvPr>
          <p:cNvCxnSpPr>
            <a:cxnSpLocks/>
            <a:stCxn id="21" idx="1"/>
            <a:endCxn id="9" idx="2"/>
          </p:cNvCxnSpPr>
          <p:nvPr/>
        </p:nvCxnSpPr>
        <p:spPr>
          <a:xfrm flipH="1">
            <a:off x="5611286" y="3458386"/>
            <a:ext cx="995325" cy="16896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2DD87ED-BBEC-4480-AE99-A6CE41C3BEA2}"/>
              </a:ext>
            </a:extLst>
          </p:cNvPr>
          <p:cNvCxnSpPr>
            <a:cxnSpLocks/>
            <a:stCxn id="21" idx="1"/>
            <a:endCxn id="10" idx="2"/>
          </p:cNvCxnSpPr>
          <p:nvPr/>
        </p:nvCxnSpPr>
        <p:spPr>
          <a:xfrm flipH="1" flipV="1">
            <a:off x="5683843" y="2932464"/>
            <a:ext cx="922768" cy="5259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17ADEDAF-663C-4632-BCAC-F2EF5CCC9001}"/>
              </a:ext>
            </a:extLst>
          </p:cNvPr>
          <p:cNvCxnSpPr>
            <a:cxnSpLocks/>
            <a:stCxn id="19" idx="3"/>
            <a:endCxn id="8" idx="3"/>
          </p:cNvCxnSpPr>
          <p:nvPr/>
        </p:nvCxnSpPr>
        <p:spPr>
          <a:xfrm flipV="1">
            <a:off x="2500061" y="4511636"/>
            <a:ext cx="1482480" cy="2584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3830E38B-E6F9-4163-8EDB-69F6B97FB4AF}"/>
              </a:ext>
            </a:extLst>
          </p:cNvPr>
          <p:cNvSpPr txBox="1"/>
          <p:nvPr/>
        </p:nvSpPr>
        <p:spPr>
          <a:xfrm>
            <a:off x="366065" y="3048149"/>
            <a:ext cx="253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交通量の多い地域で</a:t>
            </a:r>
            <a:endParaRPr kumimoji="1" lang="en-US" altLang="ja-JP" dirty="0"/>
          </a:p>
          <a:p>
            <a:r>
              <a:rPr kumimoji="1" lang="ja-JP" altLang="en-US" dirty="0"/>
              <a:t>舗装の劣化が発生</a:t>
            </a:r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86AF7B8E-967B-4709-9BB2-0EC2A6EE12A8}"/>
              </a:ext>
            </a:extLst>
          </p:cNvPr>
          <p:cNvSpPr txBox="1"/>
          <p:nvPr/>
        </p:nvSpPr>
        <p:spPr>
          <a:xfrm>
            <a:off x="397565" y="5660939"/>
            <a:ext cx="244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降水量の多い地域で</a:t>
            </a:r>
            <a:endParaRPr kumimoji="1" lang="en-US" altLang="ja-JP" dirty="0"/>
          </a:p>
          <a:p>
            <a:r>
              <a:rPr kumimoji="1" lang="ja-JP" altLang="en-US" dirty="0"/>
              <a:t>舗装の劣化が発生</a:t>
            </a:r>
          </a:p>
        </p:txBody>
      </p: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AF802FEA-31EF-4D8D-A2AB-743EF1B85BAB}"/>
              </a:ext>
            </a:extLst>
          </p:cNvPr>
          <p:cNvSpPr txBox="1"/>
          <p:nvPr/>
        </p:nvSpPr>
        <p:spPr>
          <a:xfrm>
            <a:off x="6458698" y="4220915"/>
            <a:ext cx="2685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標高が高く，気温の低い地域で舗装の劣化が発生</a:t>
            </a:r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1FA5EEB3-C388-4204-BCB7-B19A2D1FBA1B}"/>
              </a:ext>
            </a:extLst>
          </p:cNvPr>
          <p:cNvSpPr txBox="1"/>
          <p:nvPr/>
        </p:nvSpPr>
        <p:spPr>
          <a:xfrm>
            <a:off x="3192935" y="5819102"/>
            <a:ext cx="5478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C00000"/>
                </a:solidFill>
              </a:rPr>
              <a:t>複合的な要因が舗装の劣化に関係</a:t>
            </a:r>
          </a:p>
        </p:txBody>
      </p:sp>
    </p:spTree>
    <p:extLst>
      <p:ext uri="{BB962C8B-B14F-4D97-AF65-F5344CB8AC3E}">
        <p14:creationId xmlns:p14="http://schemas.microsoft.com/office/powerpoint/2010/main" val="3483600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managem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D287F"/>
      </a:accent1>
      <a:accent2>
        <a:srgbClr val="CA341B"/>
      </a:accent2>
      <a:accent3>
        <a:srgbClr val="3F9439"/>
      </a:accent3>
      <a:accent4>
        <a:srgbClr val="E0A82C"/>
      </a:accent4>
      <a:accent5>
        <a:srgbClr val="A34675"/>
      </a:accent5>
      <a:accent6>
        <a:srgbClr val="1D8BAE"/>
      </a:accent6>
      <a:hlink>
        <a:srgbClr val="0000FF"/>
      </a:hlink>
      <a:folHlink>
        <a:srgbClr val="800080"/>
      </a:folHlink>
    </a:clrScheme>
    <a:fontScheme name="ユーザー定義 41">
      <a:majorFont>
        <a:latin typeface="Segoe UI"/>
        <a:ea typeface="Yu Gothic UI Semibold"/>
        <a:cs typeface=""/>
      </a:majorFont>
      <a:minorFont>
        <a:latin typeface="Segoe UI"/>
        <a:ea typeface="Yu Gothic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ユーザー定義 1">
    <a:majorFont>
      <a:latin typeface="Calibri"/>
      <a:ea typeface="メイリオ"/>
      <a:cs typeface=""/>
    </a:majorFont>
    <a:minorFont>
      <a:latin typeface="Calibri"/>
      <a:ea typeface="メイリオ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ユーザー定義 1">
    <a:majorFont>
      <a:latin typeface="Calibri"/>
      <a:ea typeface="メイリオ"/>
      <a:cs typeface=""/>
    </a:majorFont>
    <a:minorFont>
      <a:latin typeface="Calibri"/>
      <a:ea typeface="メイリオ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47242</TotalTime>
  <Words>1690</Words>
  <Application>Microsoft Office PowerPoint</Application>
  <PresentationFormat>画面に合わせる (4:3)</PresentationFormat>
  <Paragraphs>368</Paragraphs>
  <Slides>23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8" baseType="lpstr">
      <vt:lpstr>Arial Unicode MS</vt:lpstr>
      <vt:lpstr>ＭＳ Ｐゴシック</vt:lpstr>
      <vt:lpstr>ＭＳ ゴシック</vt:lpstr>
      <vt:lpstr>Yu Gothic UI</vt:lpstr>
      <vt:lpstr>Yu Gothic UI Semibold</vt:lpstr>
      <vt:lpstr>メイリオ</vt:lpstr>
      <vt:lpstr>游ゴシック</vt:lpstr>
      <vt:lpstr>Andalus</vt:lpstr>
      <vt:lpstr>Arial</vt:lpstr>
      <vt:lpstr>Calibri</vt:lpstr>
      <vt:lpstr>Cambria Math</vt:lpstr>
      <vt:lpstr>Segoe UI</vt:lpstr>
      <vt:lpstr>Times New Roman</vt:lpstr>
      <vt:lpstr>Wingdings</vt:lpstr>
      <vt:lpstr>Office テーマ</vt:lpstr>
      <vt:lpstr> 実点検データを用いた統計的劣化予測に基づく インフラマネジメント技術のミャンマー国での展開  （空間マッピングを用いた舗装劣化速度評価）</vt:lpstr>
      <vt:lpstr>Kyoto Model （マルコフ劣化ハザードモデル）</vt:lpstr>
      <vt:lpstr>Kyoto Model （マルコフ劣化ハザードモデル）</vt:lpstr>
      <vt:lpstr>Kyoto Model （混合マルコフ劣化ハザードモデル）</vt:lpstr>
      <vt:lpstr>マルコフ劣化ハザードモデルの定式化</vt:lpstr>
      <vt:lpstr>2019年の国際セミナー</vt:lpstr>
      <vt:lpstr>背景</vt:lpstr>
      <vt:lpstr>舗装マネジメントの必要性</vt:lpstr>
      <vt:lpstr>舗装の劣化要因</vt:lpstr>
      <vt:lpstr>点検データを用いた統計的劣化予測モデル</vt:lpstr>
      <vt:lpstr>ミャンマー14路線に対する劣化予測結果　</vt:lpstr>
      <vt:lpstr>目的：ミャンマー全土の舗装劣化速度評価</vt:lpstr>
      <vt:lpstr>ステップ1：領域分割</vt:lpstr>
      <vt:lpstr>ステップ2：劣化予測モデルの説明 </vt:lpstr>
      <vt:lpstr>補足：点検データ　</vt:lpstr>
      <vt:lpstr>ステップ2：推計結果　</vt:lpstr>
      <vt:lpstr>ステップ3：統計的マッピングモデルの推定</vt:lpstr>
      <vt:lpstr>ステップ3：統計的マッピングモデルの推定</vt:lpstr>
      <vt:lpstr>ステップ4：空間マップの作成</vt:lpstr>
      <vt:lpstr>ステップ4：空間マッピングの作成</vt:lpstr>
      <vt:lpstr>地政学的考察</vt:lpstr>
      <vt:lpstr>空間マッピングを用いた劣化速度評価</vt:lpstr>
      <vt:lpstr>おわりに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Ninomiya Yohei</dc:creator>
  <cp:lastModifiedBy>kaito</cp:lastModifiedBy>
  <cp:revision>904</cp:revision>
  <cp:lastPrinted>2020-07-01T05:27:30Z</cp:lastPrinted>
  <dcterms:created xsi:type="dcterms:W3CDTF">2019-07-08T06:05:38Z</dcterms:created>
  <dcterms:modified xsi:type="dcterms:W3CDTF">2020-08-18T07:44:34Z</dcterms:modified>
</cp:coreProperties>
</file>