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modernComment_11B_83945727.xml" ContentType="application/vnd.ms-powerpoint.comments+xml"/>
  <Override PartName="/ppt/comments/modernComment_11D_BC88D9D3.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0"/>
  </p:notesMasterIdLst>
  <p:sldIdLst>
    <p:sldId id="283" r:id="rId5"/>
    <p:sldId id="285" r:id="rId6"/>
    <p:sldId id="289" r:id="rId7"/>
    <p:sldId id="284" r:id="rId8"/>
    <p:sldId id="288"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98531A-3AB5-DC83-F831-30E4519B4FAF}" name="Higuchi, Haruko[樋口 晴子]" initials="HH晴" userId="S::Higuchi.Haruko@jica.go.jp::1c081e2a-aeed-43e5-991e-5fd423061b34" providerId="AD"/>
  <p188:author id="{A9EF111C-18DC-48EF-01D8-8DF720114CB8}" name="Higuchi, Haruko[樋口 晴子]" initials="H晴" userId="S::higuchi.haruko@jica.go.jp::1c081e2a-aeed-43e5-991e-5fd423061b34" providerId="AD"/>
  <p188:author id="{42CE3F47-C46F-3A92-6158-5211200379FE}" name="Iwasaki, Nao[岩﨑 奈穂]" initials="I奈" userId="S::iwasaki.nao@jica.go.jp::d70327c9-d542-4aaa-bc94-15d8ec794bf0" providerId="AD"/>
  <p188:author id="{FE0E086D-F34F-4C03-114B-EDA36605FAF4}" name="Katai, Keiji[片井 啓司]" initials="K啓" userId="S::katai.keiji@jica.go.jp::3253efe3-8b0f-44b4-a05d-4c72d3d1cbaf" providerId="AD"/>
  <p188:author id="{1D88ADB8-260E-1953-A170-203B36ED6D51}" name="Kuwabara, Tomohiro[桑原 知広]" initials="KT知" userId="S::Kuwabara.Tomohiro@jica.go.jp::fcf2034b-7ffc-45b7-ab36-d299c3a9d331" providerId="AD"/>
  <p188:author id="{BE42D9EA-6E74-96EE-2AD4-A01D38BCE6DF}" name="Kawase, Atsushi[川瀬 敦嗣]" initials="K敦" userId="S::kawase.atsushi@jica.go.jp::29fe93dc-1986-4ce6-b244-2b2604dd0e8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CA" initials="J" lastIdx="26" clrIdx="0">
    <p:extLst>
      <p:ext uri="{19B8F6BF-5375-455C-9EA6-DF929625EA0E}">
        <p15:presenceInfo xmlns:p15="http://schemas.microsoft.com/office/powerpoint/2012/main" userId="JICA" providerId="None"/>
      </p:ext>
    </p:extLst>
  </p:cmAuthor>
  <p:cmAuthor id="2" name="Urano" initials="U" lastIdx="2" clrIdx="1">
    <p:extLst>
      <p:ext uri="{19B8F6BF-5375-455C-9EA6-DF929625EA0E}">
        <p15:presenceInfo xmlns:p15="http://schemas.microsoft.com/office/powerpoint/2012/main" userId="Ura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C"/>
    <a:srgbClr val="D80C18"/>
    <a:srgbClr val="C1D2EC"/>
    <a:srgbClr val="E5E5E7"/>
    <a:srgbClr val="006AB9"/>
    <a:srgbClr val="005EB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45580A-9C66-4EBE-BA06-28FAFAF059F8}" v="1" dt="2024-07-01T07:27:08.63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906" y="7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wabara, Tomohiro[桑原 知広]" userId="S::kuwabara.tomohiro@jica.go.jp::fcf2034b-7ffc-45b7-ab36-d299c3a9d331" providerId="AD" clId="Web-{035B4A04-B23F-08C5-FC2F-4223ABBBB5D8}"/>
    <pc:docChg chg="modSld">
      <pc:chgData name="Kuwabara, Tomohiro[桑原 知広]" userId="S::kuwabara.tomohiro@jica.go.jp::fcf2034b-7ffc-45b7-ab36-d299c3a9d331" providerId="AD" clId="Web-{035B4A04-B23F-08C5-FC2F-4223ABBBB5D8}" dt="2022-12-13T02:36:34.122" v="3" actId="1076"/>
      <pc:docMkLst>
        <pc:docMk/>
      </pc:docMkLst>
      <pc:sldChg chg="modSp">
        <pc:chgData name="Kuwabara, Tomohiro[桑原 知広]" userId="S::kuwabara.tomohiro@jica.go.jp::fcf2034b-7ffc-45b7-ab36-d299c3a9d331" providerId="AD" clId="Web-{035B4A04-B23F-08C5-FC2F-4223ABBBB5D8}" dt="2022-12-13T02:36:34.122" v="3" actId="1076"/>
        <pc:sldMkLst>
          <pc:docMk/>
          <pc:sldMk cId="3163085267" sldId="285"/>
        </pc:sldMkLst>
        <pc:spChg chg="mod">
          <ac:chgData name="Kuwabara, Tomohiro[桑原 知広]" userId="S::kuwabara.tomohiro@jica.go.jp::fcf2034b-7ffc-45b7-ab36-d299c3a9d331" providerId="AD" clId="Web-{035B4A04-B23F-08C5-FC2F-4223ABBBB5D8}" dt="2022-12-13T02:36:34.122" v="3" actId="1076"/>
          <ac:spMkLst>
            <pc:docMk/>
            <pc:sldMk cId="3163085267" sldId="285"/>
            <ac:spMk id="25" creationId="{F0EB485B-5CEE-4037-ADCD-8436E4483A2E}"/>
          </ac:spMkLst>
        </pc:sp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23" creationId="{AE187253-8FE0-4725-AC4E-058C04A584E6}"/>
          </ac:cxnSpMkLst>
        </pc:cxn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51" creationId="{0BF26298-4AC3-4BB3-90F2-4ADDDB27D023}"/>
          </ac:cxnSpMkLst>
        </pc:cxnChg>
        <pc:cxnChg chg="mod">
          <ac:chgData name="Kuwabara, Tomohiro[桑原 知広]" userId="S::kuwabara.tomohiro@jica.go.jp::fcf2034b-7ffc-45b7-ab36-d299c3a9d331" providerId="AD" clId="Web-{035B4A04-B23F-08C5-FC2F-4223ABBBB5D8}" dt="2022-12-13T02:36:34.122" v="3" actId="1076"/>
          <ac:cxnSpMkLst>
            <pc:docMk/>
            <pc:sldMk cId="3163085267" sldId="285"/>
            <ac:cxnSpMk id="54" creationId="{C330915D-B29B-474B-B61F-B1BF5772B572}"/>
          </ac:cxnSpMkLst>
        </pc:cxnChg>
      </pc:sldChg>
    </pc:docChg>
  </pc:docChgLst>
  <pc:docChgLst>
    <pc:chgData name="Higuchi, Haruko[樋口 晴子]" userId="S::higuchi.haruko@jica.go.jp::1c081e2a-aeed-43e5-991e-5fd423061b34" providerId="AD" clId="Web-{6DCA6056-23B2-958B-1D48-73DEC0AD2D51}"/>
    <pc:docChg chg="">
      <pc:chgData name="Higuchi, Haruko[樋口 晴子]" userId="S::higuchi.haruko@jica.go.jp::1c081e2a-aeed-43e5-991e-5fd423061b34" providerId="AD" clId="Web-{6DCA6056-23B2-958B-1D48-73DEC0AD2D51}" dt="2023-01-30T10:13:43.370" v="0"/>
      <pc:docMkLst>
        <pc:docMk/>
      </pc:docMkLst>
      <pc:sldChg chg="modCm">
        <pc:chgData name="Higuchi, Haruko[樋口 晴子]" userId="S::higuchi.haruko@jica.go.jp::1c081e2a-aeed-43e5-991e-5fd423061b34" providerId="AD" clId="Web-{6DCA6056-23B2-958B-1D48-73DEC0AD2D51}" dt="2023-01-30T10:13:43.370" v="0"/>
        <pc:sldMkLst>
          <pc:docMk/>
          <pc:sldMk cId="3163085267" sldId="285"/>
        </pc:sldMkLst>
      </pc:sldChg>
    </pc:docChg>
  </pc:docChgLst>
  <pc:docChgLst>
    <pc:chgData name="Nishihara, Ryosuke[西原 遼将]" userId="S::nishihara.ryosuke@jica.go.jp::974e523b-f75b-43f2-8069-de4b6116adef" providerId="AD" clId="Web-{E16991D5-7BD6-42C6-5DAA-F314C9309C46}"/>
    <pc:docChg chg="modSld">
      <pc:chgData name="Nishihara, Ryosuke[西原 遼将]" userId="S::nishihara.ryosuke@jica.go.jp::974e523b-f75b-43f2-8069-de4b6116adef" providerId="AD" clId="Web-{E16991D5-7BD6-42C6-5DAA-F314C9309C46}" dt="2024-06-27T07:25:54.540" v="1" actId="20577"/>
      <pc:docMkLst>
        <pc:docMk/>
      </pc:docMkLst>
      <pc:sldChg chg="modSp modCm">
        <pc:chgData name="Nishihara, Ryosuke[西原 遼将]" userId="S::nishihara.ryosuke@jica.go.jp::974e523b-f75b-43f2-8069-de4b6116adef" providerId="AD" clId="Web-{E16991D5-7BD6-42C6-5DAA-F314C9309C46}" dt="2024-06-27T07:25:54.540" v="1" actId="20577"/>
        <pc:sldMkLst>
          <pc:docMk/>
          <pc:sldMk cId="2207536935" sldId="283"/>
        </pc:sldMkLst>
        <pc:spChg chg="mod">
          <ac:chgData name="Nishihara, Ryosuke[西原 遼将]" userId="S::nishihara.ryosuke@jica.go.jp::974e523b-f75b-43f2-8069-de4b6116adef" providerId="AD" clId="Web-{E16991D5-7BD6-42C6-5DAA-F314C9309C46}" dt="2024-06-27T07:25:54.540" v="1" actId="20577"/>
          <ac:spMkLst>
            <pc:docMk/>
            <pc:sldMk cId="2207536935" sldId="283"/>
            <ac:spMk id="9" creationId="{00000000-0000-0000-0000-000000000000}"/>
          </ac:spMkLst>
        </pc:spChg>
      </pc:sldChg>
    </pc:docChg>
  </pc:docChgLst>
  <pc:docChgLst>
    <pc:chgData name="Katai, Keiji[片井 啓司]" userId="S::katai.keiji@jica.go.jp::3253efe3-8b0f-44b4-a05d-4c72d3d1cbaf" providerId="AD" clId="Web-{A580B0D3-C100-3FA1-82A9-82DBC3EF86C9}"/>
    <pc:docChg chg="mod modSld">
      <pc:chgData name="Katai, Keiji[片井 啓司]" userId="S::katai.keiji@jica.go.jp::3253efe3-8b0f-44b4-a05d-4c72d3d1cbaf" providerId="AD" clId="Web-{A580B0D3-C100-3FA1-82A9-82DBC3EF86C9}" dt="2022-12-09T02:00:13.124" v="5"/>
      <pc:docMkLst>
        <pc:docMk/>
      </pc:docMkLst>
      <pc:sldChg chg="delSp modSp addCm">
        <pc:chgData name="Katai, Keiji[片井 啓司]" userId="S::katai.keiji@jica.go.jp::3253efe3-8b0f-44b4-a05d-4c72d3d1cbaf" providerId="AD" clId="Web-{A580B0D3-C100-3FA1-82A9-82DBC3EF86C9}" dt="2022-12-09T02:00:13.124" v="5"/>
        <pc:sldMkLst>
          <pc:docMk/>
          <pc:sldMk cId="2207536935" sldId="283"/>
        </pc:sldMkLst>
        <pc:spChg chg="del mod">
          <ac:chgData name="Katai, Keiji[片井 啓司]" userId="S::katai.keiji@jica.go.jp::3253efe3-8b0f-44b4-a05d-4c72d3d1cbaf" providerId="AD" clId="Web-{A580B0D3-C100-3FA1-82A9-82DBC3EF86C9}" dt="2022-12-09T01:55:39.819" v="2"/>
          <ac:spMkLst>
            <pc:docMk/>
            <pc:sldMk cId="2207536935" sldId="283"/>
            <ac:spMk id="28" creationId="{00000000-0000-0000-0000-000000000000}"/>
          </ac:spMkLst>
        </pc:spChg>
      </pc:sldChg>
    </pc:docChg>
  </pc:docChgLst>
  <pc:docChgLst>
    <pc:chgData name="Kuwabara, Tomohiro[桑原 知広]" userId="fcf2034b-7ffc-45b7-ab36-d299c3a9d331" providerId="ADAL" clId="{E70D8F78-6D68-4010-8374-2A88939F020A}"/>
    <pc:docChg chg="undo custSel modSld">
      <pc:chgData name="Kuwabara, Tomohiro[桑原 知広]" userId="fcf2034b-7ffc-45b7-ab36-d299c3a9d331" providerId="ADAL" clId="{E70D8F78-6D68-4010-8374-2A88939F020A}" dt="2022-12-11T20:46:59.553" v="348" actId="20577"/>
      <pc:docMkLst>
        <pc:docMk/>
      </pc:docMkLst>
      <pc:sldChg chg="modSp mod modCm">
        <pc:chgData name="Kuwabara, Tomohiro[桑原 知広]" userId="fcf2034b-7ffc-45b7-ab36-d299c3a9d331" providerId="ADAL" clId="{E70D8F78-6D68-4010-8374-2A88939F020A}" dt="2022-12-11T20:46:41.551" v="320" actId="20577"/>
        <pc:sldMkLst>
          <pc:docMk/>
          <pc:sldMk cId="2207536935" sldId="283"/>
        </pc:sldMkLst>
        <pc:spChg chg="mod">
          <ac:chgData name="Kuwabara, Tomohiro[桑原 知広]" userId="fcf2034b-7ffc-45b7-ab36-d299c3a9d331" providerId="ADAL" clId="{E70D8F78-6D68-4010-8374-2A88939F020A}" dt="2022-12-11T20:46:18.348" v="300" actId="1076"/>
          <ac:spMkLst>
            <pc:docMk/>
            <pc:sldMk cId="2207536935" sldId="283"/>
            <ac:spMk id="9" creationId="{00000000-0000-0000-0000-000000000000}"/>
          </ac:spMkLst>
        </pc:spChg>
        <pc:spChg chg="mod">
          <ac:chgData name="Kuwabara, Tomohiro[桑原 知広]" userId="fcf2034b-7ffc-45b7-ab36-d299c3a9d331" providerId="ADAL" clId="{E70D8F78-6D68-4010-8374-2A88939F020A}" dt="2022-12-11T20:39:41.464" v="31" actId="20577"/>
          <ac:spMkLst>
            <pc:docMk/>
            <pc:sldMk cId="2207536935" sldId="283"/>
            <ac:spMk id="19" creationId="{00000000-0000-0000-0000-000000000000}"/>
          </ac:spMkLst>
        </pc:spChg>
        <pc:spChg chg="mod">
          <ac:chgData name="Kuwabara, Tomohiro[桑原 知広]" userId="fcf2034b-7ffc-45b7-ab36-d299c3a9d331" providerId="ADAL" clId="{E70D8F78-6D68-4010-8374-2A88939F020A}" dt="2022-12-11T20:46:41.551" v="320" actId="20577"/>
          <ac:spMkLst>
            <pc:docMk/>
            <pc:sldMk cId="2207536935" sldId="283"/>
            <ac:spMk id="25" creationId="{00000000-0000-0000-0000-000000000000}"/>
          </ac:spMkLst>
        </pc:spChg>
        <pc:spChg chg="mod">
          <ac:chgData name="Kuwabara, Tomohiro[桑原 知広]" userId="fcf2034b-7ffc-45b7-ab36-d299c3a9d331" providerId="ADAL" clId="{E70D8F78-6D68-4010-8374-2A88939F020A}" dt="2022-12-11T20:42:28.703" v="122" actId="20577"/>
          <ac:spMkLst>
            <pc:docMk/>
            <pc:sldMk cId="2207536935" sldId="283"/>
            <ac:spMk id="30" creationId="{00000000-0000-0000-0000-000000000000}"/>
          </ac:spMkLst>
        </pc:spChg>
      </pc:sldChg>
      <pc:sldChg chg="modSp mod">
        <pc:chgData name="Kuwabara, Tomohiro[桑原 知広]" userId="fcf2034b-7ffc-45b7-ab36-d299c3a9d331" providerId="ADAL" clId="{E70D8F78-6D68-4010-8374-2A88939F020A}" dt="2022-12-11T20:46:59.553" v="348" actId="20577"/>
        <pc:sldMkLst>
          <pc:docMk/>
          <pc:sldMk cId="1492050005" sldId="284"/>
        </pc:sldMkLst>
        <pc:spChg chg="mod">
          <ac:chgData name="Kuwabara, Tomohiro[桑原 知広]" userId="fcf2034b-7ffc-45b7-ab36-d299c3a9d331" providerId="ADAL" clId="{E70D8F78-6D68-4010-8374-2A88939F020A}" dt="2022-12-11T20:43:58.013" v="212" actId="6549"/>
          <ac:spMkLst>
            <pc:docMk/>
            <pc:sldMk cId="1492050005" sldId="284"/>
            <ac:spMk id="19" creationId="{00000000-0000-0000-0000-000000000000}"/>
          </ac:spMkLst>
        </pc:spChg>
        <pc:spChg chg="mod">
          <ac:chgData name="Kuwabara, Tomohiro[桑原 知広]" userId="fcf2034b-7ffc-45b7-ab36-d299c3a9d331" providerId="ADAL" clId="{E70D8F78-6D68-4010-8374-2A88939F020A}" dt="2022-12-11T20:46:59.553" v="348" actId="20577"/>
          <ac:spMkLst>
            <pc:docMk/>
            <pc:sldMk cId="1492050005" sldId="284"/>
            <ac:spMk id="25" creationId="{00000000-0000-0000-0000-000000000000}"/>
          </ac:spMkLst>
        </pc:spChg>
        <pc:spChg chg="mod">
          <ac:chgData name="Kuwabara, Tomohiro[桑原 知広]" userId="fcf2034b-7ffc-45b7-ab36-d299c3a9d331" providerId="ADAL" clId="{E70D8F78-6D68-4010-8374-2A88939F020A}" dt="2022-12-11T20:44:06.636" v="219" actId="20577"/>
          <ac:spMkLst>
            <pc:docMk/>
            <pc:sldMk cId="1492050005" sldId="284"/>
            <ac:spMk id="30" creationId="{00000000-0000-0000-0000-000000000000}"/>
          </ac:spMkLst>
        </pc:spChg>
      </pc:sldChg>
      <pc:sldChg chg="modSp mod modCm">
        <pc:chgData name="Kuwabara, Tomohiro[桑原 知広]" userId="fcf2034b-7ffc-45b7-ab36-d299c3a9d331" providerId="ADAL" clId="{E70D8F78-6D68-4010-8374-2A88939F020A}" dt="2022-12-11T20:46:14.626" v="299" actId="1076"/>
        <pc:sldMkLst>
          <pc:docMk/>
          <pc:sldMk cId="3163085267" sldId="285"/>
        </pc:sldMkLst>
        <pc:spChg chg="mod">
          <ac:chgData name="Kuwabara, Tomohiro[桑原 知広]" userId="fcf2034b-7ffc-45b7-ab36-d299c3a9d331" providerId="ADAL" clId="{E70D8F78-6D68-4010-8374-2A88939F020A}" dt="2022-12-11T20:46:14.626" v="299" actId="1076"/>
          <ac:spMkLst>
            <pc:docMk/>
            <pc:sldMk cId="3163085267" sldId="285"/>
            <ac:spMk id="6" creationId="{FB6A0469-9D00-474F-8014-C2D9A8AEB701}"/>
          </ac:spMkLst>
        </pc:spChg>
      </pc:sldChg>
      <pc:sldChg chg="modSp mod">
        <pc:chgData name="Kuwabara, Tomohiro[桑原 知広]" userId="fcf2034b-7ffc-45b7-ab36-d299c3a9d331" providerId="ADAL" clId="{E70D8F78-6D68-4010-8374-2A88939F020A}" dt="2022-12-11T20:44:54.358" v="297" actId="20577"/>
        <pc:sldMkLst>
          <pc:docMk/>
          <pc:sldMk cId="3203843343" sldId="287"/>
        </pc:sldMkLst>
        <pc:spChg chg="mod">
          <ac:chgData name="Kuwabara, Tomohiro[桑原 知広]" userId="fcf2034b-7ffc-45b7-ab36-d299c3a9d331" providerId="ADAL" clId="{E70D8F78-6D68-4010-8374-2A88939F020A}" dt="2022-12-11T20:44:21.898" v="229" actId="20577"/>
          <ac:spMkLst>
            <pc:docMk/>
            <pc:sldMk cId="3203843343" sldId="287"/>
            <ac:spMk id="11" creationId="{7850C9C8-699B-4D59-9539-2B6BD460921C}"/>
          </ac:spMkLst>
        </pc:spChg>
        <pc:spChg chg="mod">
          <ac:chgData name="Kuwabara, Tomohiro[桑原 知広]" userId="fcf2034b-7ffc-45b7-ab36-d299c3a9d331" providerId="ADAL" clId="{E70D8F78-6D68-4010-8374-2A88939F020A}" dt="2022-12-11T20:44:26.685" v="241" actId="20577"/>
          <ac:spMkLst>
            <pc:docMk/>
            <pc:sldMk cId="3203843343" sldId="287"/>
            <ac:spMk id="14" creationId="{091CCCF3-9DE7-49CF-BBD6-7BCB9AA4644E}"/>
          </ac:spMkLst>
        </pc:spChg>
        <pc:spChg chg="mod">
          <ac:chgData name="Kuwabara, Tomohiro[桑原 知広]" userId="fcf2034b-7ffc-45b7-ab36-d299c3a9d331" providerId="ADAL" clId="{E70D8F78-6D68-4010-8374-2A88939F020A}" dt="2022-12-11T20:44:35.028" v="261" actId="20577"/>
          <ac:spMkLst>
            <pc:docMk/>
            <pc:sldMk cId="3203843343" sldId="287"/>
            <ac:spMk id="15" creationId="{50419748-F632-4366-8231-D7CD0CD5D680}"/>
          </ac:spMkLst>
        </pc:spChg>
        <pc:spChg chg="mod">
          <ac:chgData name="Kuwabara, Tomohiro[桑原 知広]" userId="fcf2034b-7ffc-45b7-ab36-d299c3a9d331" providerId="ADAL" clId="{E70D8F78-6D68-4010-8374-2A88939F020A}" dt="2022-12-11T20:44:44.425" v="273" actId="20577"/>
          <ac:spMkLst>
            <pc:docMk/>
            <pc:sldMk cId="3203843343" sldId="287"/>
            <ac:spMk id="18" creationId="{F9C75BA8-99B5-475E-A851-4048126DD1E9}"/>
          </ac:spMkLst>
        </pc:spChg>
        <pc:spChg chg="mod">
          <ac:chgData name="Kuwabara, Tomohiro[桑原 知広]" userId="fcf2034b-7ffc-45b7-ab36-d299c3a9d331" providerId="ADAL" clId="{E70D8F78-6D68-4010-8374-2A88939F020A}" dt="2022-12-11T20:44:48.870" v="286" actId="20577"/>
          <ac:spMkLst>
            <pc:docMk/>
            <pc:sldMk cId="3203843343" sldId="287"/>
            <ac:spMk id="19" creationId="{90790343-34C3-47F4-A51C-BAE5BE3C41F0}"/>
          </ac:spMkLst>
        </pc:spChg>
        <pc:spChg chg="mod">
          <ac:chgData name="Kuwabara, Tomohiro[桑原 知広]" userId="fcf2034b-7ffc-45b7-ab36-d299c3a9d331" providerId="ADAL" clId="{E70D8F78-6D68-4010-8374-2A88939F020A}" dt="2022-12-11T20:44:54.358" v="297" actId="20577"/>
          <ac:spMkLst>
            <pc:docMk/>
            <pc:sldMk cId="3203843343" sldId="287"/>
            <ac:spMk id="20" creationId="{757246FE-1048-4055-AFF8-8834DE1EBB42}"/>
          </ac:spMkLst>
        </pc:spChg>
      </pc:sldChg>
    </pc:docChg>
  </pc:docChgLst>
  <pc:docChgLst>
    <pc:chgData name="Kuwabara, Tomohiro[桑原 知広]" userId="S::kuwabara.tomohiro@jica.go.jp::fcf2034b-7ffc-45b7-ab36-d299c3a9d331" providerId="AD" clId="Web-{54BB4EB3-E49F-2F7B-7C8A-54E2B0FA4991}"/>
    <pc:docChg chg="modSld">
      <pc:chgData name="Kuwabara, Tomohiro[桑原 知広]" userId="S::kuwabara.tomohiro@jica.go.jp::fcf2034b-7ffc-45b7-ab36-d299c3a9d331" providerId="AD" clId="Web-{54BB4EB3-E49F-2F7B-7C8A-54E2B0FA4991}" dt="2023-01-19T05:49:36.494" v="36" actId="20577"/>
      <pc:docMkLst>
        <pc:docMk/>
      </pc:docMkLst>
      <pc:sldChg chg="modSp modCm">
        <pc:chgData name="Kuwabara, Tomohiro[桑原 知広]" userId="S::kuwabara.tomohiro@jica.go.jp::fcf2034b-7ffc-45b7-ab36-d299c3a9d331" providerId="AD" clId="Web-{54BB4EB3-E49F-2F7B-7C8A-54E2B0FA4991}" dt="2023-01-19T05:49:24.025" v="18" actId="20577"/>
        <pc:sldMkLst>
          <pc:docMk/>
          <pc:sldMk cId="2207536935" sldId="283"/>
        </pc:sldMkLst>
        <pc:spChg chg="mod">
          <ac:chgData name="Kuwabara, Tomohiro[桑原 知広]" userId="S::kuwabara.tomohiro@jica.go.jp::fcf2034b-7ffc-45b7-ab36-d299c3a9d331" providerId="AD" clId="Web-{54BB4EB3-E49F-2F7B-7C8A-54E2B0FA4991}" dt="2023-01-19T05:49:24.025" v="18" actId="20577"/>
          <ac:spMkLst>
            <pc:docMk/>
            <pc:sldMk cId="2207536935" sldId="283"/>
            <ac:spMk id="25" creationId="{00000000-0000-0000-0000-000000000000}"/>
          </ac:spMkLst>
        </pc:spChg>
      </pc:sldChg>
      <pc:sldChg chg="modSp">
        <pc:chgData name="Kuwabara, Tomohiro[桑原 知広]" userId="S::kuwabara.tomohiro@jica.go.jp::fcf2034b-7ffc-45b7-ab36-d299c3a9d331" providerId="AD" clId="Web-{54BB4EB3-E49F-2F7B-7C8A-54E2B0FA4991}" dt="2023-01-19T05:49:36.494" v="36" actId="20577"/>
        <pc:sldMkLst>
          <pc:docMk/>
          <pc:sldMk cId="1492050005" sldId="284"/>
        </pc:sldMkLst>
        <pc:spChg chg="mod">
          <ac:chgData name="Kuwabara, Tomohiro[桑原 知広]" userId="S::kuwabara.tomohiro@jica.go.jp::fcf2034b-7ffc-45b7-ab36-d299c3a9d331" providerId="AD" clId="Web-{54BB4EB3-E49F-2F7B-7C8A-54E2B0FA4991}" dt="2023-01-19T05:49:36.494" v="36" actId="20577"/>
          <ac:spMkLst>
            <pc:docMk/>
            <pc:sldMk cId="1492050005" sldId="284"/>
            <ac:spMk id="25" creationId="{00000000-0000-0000-0000-000000000000}"/>
          </ac:spMkLst>
        </pc:spChg>
      </pc:sldChg>
    </pc:docChg>
  </pc:docChgLst>
  <pc:docChgLst>
    <pc:chgData name="Nishihara, Ryosuke[西原 遼将]" userId="974e523b-f75b-43f2-8069-de4b6116adef" providerId="ADAL" clId="{1D45580A-9C66-4EBE-BA06-28FAFAF059F8}"/>
    <pc:docChg chg="modSld">
      <pc:chgData name="Nishihara, Ryosuke[西原 遼将]" userId="974e523b-f75b-43f2-8069-de4b6116adef" providerId="ADAL" clId="{1D45580A-9C66-4EBE-BA06-28FAFAF059F8}" dt="2024-07-01T07:27:08.635" v="0"/>
      <pc:docMkLst>
        <pc:docMk/>
      </pc:docMkLst>
      <pc:sldChg chg="addSp modSp">
        <pc:chgData name="Nishihara, Ryosuke[西原 遼将]" userId="974e523b-f75b-43f2-8069-de4b6116adef" providerId="ADAL" clId="{1D45580A-9C66-4EBE-BA06-28FAFAF059F8}" dt="2024-07-01T07:27:08.635" v="0"/>
        <pc:sldMkLst>
          <pc:docMk/>
          <pc:sldMk cId="2207536935" sldId="283"/>
        </pc:sldMkLst>
        <pc:picChg chg="add mod">
          <ac:chgData name="Nishihara, Ryosuke[西原 遼将]" userId="974e523b-f75b-43f2-8069-de4b6116adef" providerId="ADAL" clId="{1D45580A-9C66-4EBE-BA06-28FAFAF059F8}" dt="2024-07-01T07:27:08.635" v="0"/>
          <ac:picMkLst>
            <pc:docMk/>
            <pc:sldMk cId="2207536935" sldId="283"/>
            <ac:picMk id="2" creationId="{E914D829-2458-9DA9-F3F8-E837178D9EF5}"/>
          </ac:picMkLst>
        </pc:picChg>
        <pc:picChg chg="add mod">
          <ac:chgData name="Nishihara, Ryosuke[西原 遼将]" userId="974e523b-f75b-43f2-8069-de4b6116adef" providerId="ADAL" clId="{1D45580A-9C66-4EBE-BA06-28FAFAF059F8}" dt="2024-07-01T07:27:08.635" v="0"/>
          <ac:picMkLst>
            <pc:docMk/>
            <pc:sldMk cId="2207536935" sldId="283"/>
            <ac:picMk id="3" creationId="{5528596E-304F-6DCC-F966-A1DACFC043C6}"/>
          </ac:picMkLst>
        </pc:picChg>
        <pc:picChg chg="add mod">
          <ac:chgData name="Nishihara, Ryosuke[西原 遼将]" userId="974e523b-f75b-43f2-8069-de4b6116adef" providerId="ADAL" clId="{1D45580A-9C66-4EBE-BA06-28FAFAF059F8}" dt="2024-07-01T07:27:08.635" v="0"/>
          <ac:picMkLst>
            <pc:docMk/>
            <pc:sldMk cId="2207536935" sldId="283"/>
            <ac:picMk id="4" creationId="{F52A15F0-625E-5CD7-26D7-8719CDC7F576}"/>
          </ac:picMkLst>
        </pc:picChg>
        <pc:picChg chg="add mod">
          <ac:chgData name="Nishihara, Ryosuke[西原 遼将]" userId="974e523b-f75b-43f2-8069-de4b6116adef" providerId="ADAL" clId="{1D45580A-9C66-4EBE-BA06-28FAFAF059F8}" dt="2024-07-01T07:27:08.635" v="0"/>
          <ac:picMkLst>
            <pc:docMk/>
            <pc:sldMk cId="2207536935" sldId="283"/>
            <ac:picMk id="5" creationId="{C5E1E0AA-8AAE-0D11-E02F-690EEF42A35B}"/>
          </ac:picMkLst>
        </pc:picChg>
        <pc:picChg chg="add mod">
          <ac:chgData name="Nishihara, Ryosuke[西原 遼将]" userId="974e523b-f75b-43f2-8069-de4b6116adef" providerId="ADAL" clId="{1D45580A-9C66-4EBE-BA06-28FAFAF059F8}" dt="2024-07-01T07:27:08.635" v="0"/>
          <ac:picMkLst>
            <pc:docMk/>
            <pc:sldMk cId="2207536935" sldId="283"/>
            <ac:picMk id="7" creationId="{F86C90E9-D6BC-9DFA-248D-A4F703D79869}"/>
          </ac:picMkLst>
        </pc:picChg>
        <pc:picChg chg="add mod">
          <ac:chgData name="Nishihara, Ryosuke[西原 遼将]" userId="974e523b-f75b-43f2-8069-de4b6116adef" providerId="ADAL" clId="{1D45580A-9C66-4EBE-BA06-28FAFAF059F8}" dt="2024-07-01T07:27:08.635" v="0"/>
          <ac:picMkLst>
            <pc:docMk/>
            <pc:sldMk cId="2207536935" sldId="283"/>
            <ac:picMk id="10" creationId="{84008610-1960-B6BC-0601-410CDC32CD1B}"/>
          </ac:picMkLst>
        </pc:picChg>
        <pc:picChg chg="add mod">
          <ac:chgData name="Nishihara, Ryosuke[西原 遼将]" userId="974e523b-f75b-43f2-8069-de4b6116adef" providerId="ADAL" clId="{1D45580A-9C66-4EBE-BA06-28FAFAF059F8}" dt="2024-07-01T07:27:08.635" v="0"/>
          <ac:picMkLst>
            <pc:docMk/>
            <pc:sldMk cId="2207536935" sldId="283"/>
            <ac:picMk id="11" creationId="{14B96B81-AEEB-14CC-25D2-FECC88B579CA}"/>
          </ac:picMkLst>
        </pc:picChg>
        <pc:picChg chg="add mod">
          <ac:chgData name="Nishihara, Ryosuke[西原 遼将]" userId="974e523b-f75b-43f2-8069-de4b6116adef" providerId="ADAL" clId="{1D45580A-9C66-4EBE-BA06-28FAFAF059F8}" dt="2024-07-01T07:27:08.635" v="0"/>
          <ac:picMkLst>
            <pc:docMk/>
            <pc:sldMk cId="2207536935" sldId="283"/>
            <ac:picMk id="12" creationId="{7FAC4854-AAC9-C3D2-3BDB-3AC75CFF8295}"/>
          </ac:picMkLst>
        </pc:picChg>
        <pc:picChg chg="add mod">
          <ac:chgData name="Nishihara, Ryosuke[西原 遼将]" userId="974e523b-f75b-43f2-8069-de4b6116adef" providerId="ADAL" clId="{1D45580A-9C66-4EBE-BA06-28FAFAF059F8}" dt="2024-07-01T07:27:08.635" v="0"/>
          <ac:picMkLst>
            <pc:docMk/>
            <pc:sldMk cId="2207536935" sldId="283"/>
            <ac:picMk id="14" creationId="{D3DE7830-DFA5-6863-221F-6D3C8B64744B}"/>
          </ac:picMkLst>
        </pc:picChg>
        <pc:picChg chg="add mod">
          <ac:chgData name="Nishihara, Ryosuke[西原 遼将]" userId="974e523b-f75b-43f2-8069-de4b6116adef" providerId="ADAL" clId="{1D45580A-9C66-4EBE-BA06-28FAFAF059F8}" dt="2024-07-01T07:27:08.635" v="0"/>
          <ac:picMkLst>
            <pc:docMk/>
            <pc:sldMk cId="2207536935" sldId="283"/>
            <ac:picMk id="15" creationId="{85F2E1DF-576A-BFBB-0989-04CFD91121BC}"/>
          </ac:picMkLst>
        </pc:picChg>
        <pc:picChg chg="add mod">
          <ac:chgData name="Nishihara, Ryosuke[西原 遼将]" userId="974e523b-f75b-43f2-8069-de4b6116adef" providerId="ADAL" clId="{1D45580A-9C66-4EBE-BA06-28FAFAF059F8}" dt="2024-07-01T07:27:08.635" v="0"/>
          <ac:picMkLst>
            <pc:docMk/>
            <pc:sldMk cId="2207536935" sldId="283"/>
            <ac:picMk id="16" creationId="{6DB7C2CB-AF6C-A68D-0D23-4F9599CD903D}"/>
          </ac:picMkLst>
        </pc:picChg>
        <pc:picChg chg="add mod">
          <ac:chgData name="Nishihara, Ryosuke[西原 遼将]" userId="974e523b-f75b-43f2-8069-de4b6116adef" providerId="ADAL" clId="{1D45580A-9C66-4EBE-BA06-28FAFAF059F8}" dt="2024-07-01T07:27:08.635" v="0"/>
          <ac:picMkLst>
            <pc:docMk/>
            <pc:sldMk cId="2207536935" sldId="283"/>
            <ac:picMk id="17" creationId="{B2AE5F6C-921E-D2F2-71D4-E8F9091195AE}"/>
          </ac:picMkLst>
        </pc:picChg>
        <pc:picChg chg="add mod">
          <ac:chgData name="Nishihara, Ryosuke[西原 遼将]" userId="974e523b-f75b-43f2-8069-de4b6116adef" providerId="ADAL" clId="{1D45580A-9C66-4EBE-BA06-28FAFAF059F8}" dt="2024-07-01T07:27:08.635" v="0"/>
          <ac:picMkLst>
            <pc:docMk/>
            <pc:sldMk cId="2207536935" sldId="283"/>
            <ac:picMk id="18" creationId="{3060D741-F6BE-F268-D3D4-91CB702B49C2}"/>
          </ac:picMkLst>
        </pc:picChg>
        <pc:picChg chg="add mod">
          <ac:chgData name="Nishihara, Ryosuke[西原 遼将]" userId="974e523b-f75b-43f2-8069-de4b6116adef" providerId="ADAL" clId="{1D45580A-9C66-4EBE-BA06-28FAFAF059F8}" dt="2024-07-01T07:27:08.635" v="0"/>
          <ac:picMkLst>
            <pc:docMk/>
            <pc:sldMk cId="2207536935" sldId="283"/>
            <ac:picMk id="20" creationId="{5BF68853-F1CE-BBD5-2CF6-62AC02DA6CD0}"/>
          </ac:picMkLst>
        </pc:picChg>
        <pc:picChg chg="add mod">
          <ac:chgData name="Nishihara, Ryosuke[西原 遼将]" userId="974e523b-f75b-43f2-8069-de4b6116adef" providerId="ADAL" clId="{1D45580A-9C66-4EBE-BA06-28FAFAF059F8}" dt="2024-07-01T07:27:08.635" v="0"/>
          <ac:picMkLst>
            <pc:docMk/>
            <pc:sldMk cId="2207536935" sldId="283"/>
            <ac:picMk id="22" creationId="{FC65F361-2B87-4520-D42C-5EFC0066E616}"/>
          </ac:picMkLst>
        </pc:picChg>
        <pc:picChg chg="add mod">
          <ac:chgData name="Nishihara, Ryosuke[西原 遼将]" userId="974e523b-f75b-43f2-8069-de4b6116adef" providerId="ADAL" clId="{1D45580A-9C66-4EBE-BA06-28FAFAF059F8}" dt="2024-07-01T07:27:08.635" v="0"/>
          <ac:picMkLst>
            <pc:docMk/>
            <pc:sldMk cId="2207536935" sldId="283"/>
            <ac:picMk id="24" creationId="{28004BBC-7244-2829-71E2-BF6AB5DCEFF8}"/>
          </ac:picMkLst>
        </pc:picChg>
        <pc:picChg chg="add mod">
          <ac:chgData name="Nishihara, Ryosuke[西原 遼将]" userId="974e523b-f75b-43f2-8069-de4b6116adef" providerId="ADAL" clId="{1D45580A-9C66-4EBE-BA06-28FAFAF059F8}" dt="2024-07-01T07:27:08.635" v="0"/>
          <ac:picMkLst>
            <pc:docMk/>
            <pc:sldMk cId="2207536935" sldId="283"/>
            <ac:picMk id="27" creationId="{9DB04365-58B7-BB62-CF7C-9BB6D47AD8D8}"/>
          </ac:picMkLst>
        </pc:picChg>
      </pc:sldChg>
    </pc:docChg>
  </pc:docChgLst>
  <pc:docChgLst>
    <pc:chgData name="Kawase, Atsushi[川瀬 敦嗣]" userId="S::kawase.atsushi@jica.go.jp::29fe93dc-1986-4ce6-b244-2b2604dd0e8f" providerId="AD" clId="Web-{C6890288-F1A6-2523-127F-CEDAC14D2D6F}"/>
    <pc:docChg chg="mod">
      <pc:chgData name="Kawase, Atsushi[川瀬 敦嗣]" userId="S::kawase.atsushi@jica.go.jp::29fe93dc-1986-4ce6-b244-2b2604dd0e8f" providerId="AD" clId="Web-{C6890288-F1A6-2523-127F-CEDAC14D2D6F}" dt="2022-12-09T03:18:38.603" v="1"/>
      <pc:docMkLst>
        <pc:docMk/>
      </pc:docMkLst>
      <pc:sldChg chg="addCm">
        <pc:chgData name="Kawase, Atsushi[川瀬 敦嗣]" userId="S::kawase.atsushi@jica.go.jp::29fe93dc-1986-4ce6-b244-2b2604dd0e8f" providerId="AD" clId="Web-{C6890288-F1A6-2523-127F-CEDAC14D2D6F}" dt="2022-12-09T03:18:38.603" v="1"/>
        <pc:sldMkLst>
          <pc:docMk/>
          <pc:sldMk cId="3163085267" sldId="285"/>
        </pc:sldMkLst>
      </pc:sldChg>
    </pc:docChg>
  </pc:docChgLst>
  <pc:docChgLst>
    <pc:chgData name="知広 桑原" userId="fcf2034b-7ffc-45b7-ab36-d299c3a9d331" providerId="ADAL" clId="{E70D8F78-6D68-4010-8374-2A88939F020A}"/>
    <pc:docChg chg="undo custSel modSld">
      <pc:chgData name="知広 桑原" userId="fcf2034b-7ffc-45b7-ab36-d299c3a9d331" providerId="ADAL" clId="{E70D8F78-6D68-4010-8374-2A88939F020A}" dt="2022-12-09T03:19:05.215" v="3" actId="1076"/>
      <pc:docMkLst>
        <pc:docMk/>
      </pc:docMkLst>
      <pc:sldChg chg="modSp mod">
        <pc:chgData name="知広 桑原" userId="fcf2034b-7ffc-45b7-ab36-d299c3a9d331" providerId="ADAL" clId="{E70D8F78-6D68-4010-8374-2A88939F020A}" dt="2022-12-09T03:19:05.215" v="3" actId="1076"/>
        <pc:sldMkLst>
          <pc:docMk/>
          <pc:sldMk cId="3163085267" sldId="285"/>
        </pc:sldMkLst>
        <pc:spChg chg="mod">
          <ac:chgData name="知広 桑原" userId="fcf2034b-7ffc-45b7-ab36-d299c3a9d331" providerId="ADAL" clId="{E70D8F78-6D68-4010-8374-2A88939F020A}" dt="2022-12-09T03:19:05.215" v="3" actId="1076"/>
          <ac:spMkLst>
            <pc:docMk/>
            <pc:sldMk cId="3163085267" sldId="285"/>
            <ac:spMk id="25" creationId="{F0EB485B-5CEE-4037-ADCD-8436E4483A2E}"/>
          </ac:spMkLst>
        </pc:spChg>
        <pc:spChg chg="mod">
          <ac:chgData name="知広 桑原" userId="fcf2034b-7ffc-45b7-ab36-d299c3a9d331" providerId="ADAL" clId="{E70D8F78-6D68-4010-8374-2A88939F020A}" dt="2022-12-09T03:19:02.381" v="1" actId="1076"/>
          <ac:spMkLst>
            <pc:docMk/>
            <pc:sldMk cId="3163085267" sldId="285"/>
            <ac:spMk id="30" creationId="{17940142-22AB-450E-A163-BA72D87FE793}"/>
          </ac:spMkLst>
        </pc:spChg>
        <pc:cxnChg chg="mod">
          <ac:chgData name="知広 桑原" userId="fcf2034b-7ffc-45b7-ab36-d299c3a9d331" providerId="ADAL" clId="{E70D8F78-6D68-4010-8374-2A88939F020A}" dt="2022-12-09T03:19:05.215" v="3" actId="1076"/>
          <ac:cxnSpMkLst>
            <pc:docMk/>
            <pc:sldMk cId="3163085267" sldId="285"/>
            <ac:cxnSpMk id="23" creationId="{AE187253-8FE0-4725-AC4E-058C04A584E6}"/>
          </ac:cxnSpMkLst>
        </pc:cxnChg>
        <pc:cxnChg chg="mod">
          <ac:chgData name="知広 桑原" userId="fcf2034b-7ffc-45b7-ab36-d299c3a9d331" providerId="ADAL" clId="{E70D8F78-6D68-4010-8374-2A88939F020A}" dt="2022-12-09T03:19:02.381" v="1" actId="1076"/>
          <ac:cxnSpMkLst>
            <pc:docMk/>
            <pc:sldMk cId="3163085267" sldId="285"/>
            <ac:cxnSpMk id="32" creationId="{C2B46D3B-DCB4-40A0-8109-25CC05B05CBE}"/>
          </ac:cxnSpMkLst>
        </pc:cxnChg>
        <pc:cxnChg chg="mod">
          <ac:chgData name="知広 桑原" userId="fcf2034b-7ffc-45b7-ab36-d299c3a9d331" providerId="ADAL" clId="{E70D8F78-6D68-4010-8374-2A88939F020A}" dt="2022-12-09T03:19:02.381" v="1" actId="1076"/>
          <ac:cxnSpMkLst>
            <pc:docMk/>
            <pc:sldMk cId="3163085267" sldId="285"/>
            <ac:cxnSpMk id="38" creationId="{997521B3-A1F2-4F91-B6E3-DC0C5D1A8864}"/>
          </ac:cxnSpMkLst>
        </pc:cxnChg>
        <pc:cxnChg chg="mod">
          <ac:chgData name="知広 桑原" userId="fcf2034b-7ffc-45b7-ab36-d299c3a9d331" providerId="ADAL" clId="{E70D8F78-6D68-4010-8374-2A88939F020A}" dt="2022-12-09T03:19:05.215" v="3" actId="1076"/>
          <ac:cxnSpMkLst>
            <pc:docMk/>
            <pc:sldMk cId="3163085267" sldId="285"/>
            <ac:cxnSpMk id="51" creationId="{0BF26298-4AC3-4BB3-90F2-4ADDDB27D023}"/>
          </ac:cxnSpMkLst>
        </pc:cxnChg>
        <pc:cxnChg chg="mod">
          <ac:chgData name="知広 桑原" userId="fcf2034b-7ffc-45b7-ab36-d299c3a9d331" providerId="ADAL" clId="{E70D8F78-6D68-4010-8374-2A88939F020A}" dt="2022-12-09T03:19:05.215" v="3" actId="1076"/>
          <ac:cxnSpMkLst>
            <pc:docMk/>
            <pc:sldMk cId="3163085267" sldId="285"/>
            <ac:cxnSpMk id="54" creationId="{C330915D-B29B-474B-B61F-B1BF5772B572}"/>
          </ac:cxnSpMkLst>
        </pc:cxnChg>
      </pc:sldChg>
    </pc:docChg>
  </pc:docChgLst>
  <pc:docChgLst>
    <pc:chgData clId="Web-{45BD078B-3173-4117-AF25-B6BF4939286A}"/>
    <pc:docChg chg="">
      <pc:chgData name="" userId="" providerId="" clId="Web-{45BD078B-3173-4117-AF25-B6BF4939286A}" dt="2023-01-19T08:55:27.359" v="0"/>
      <pc:docMkLst>
        <pc:docMk/>
      </pc:docMkLst>
      <pc:sldChg chg="modCm">
        <pc:chgData name="" userId="" providerId="" clId="Web-{45BD078B-3173-4117-AF25-B6BF4939286A}" dt="2023-01-19T08:55:27.359" v="0"/>
        <pc:sldMkLst>
          <pc:docMk/>
          <pc:sldMk cId="3163085267" sldId="285"/>
        </pc:sldMkLst>
      </pc:sldChg>
    </pc:docChg>
  </pc:docChgLst>
  <pc:docChgLst>
    <pc:chgData name="Iwasaki, Nao[岩﨑 奈穂]" userId="S::iwasaki.nao@jica.go.jp::d70327c9-d542-4aaa-bc94-15d8ec794bf0" providerId="AD" clId="Web-{A4ABD0AD-9E24-BFDF-E034-E203BD2DC209}"/>
    <pc:docChg chg="mod">
      <pc:chgData name="Iwasaki, Nao[岩﨑 奈穂]" userId="S::iwasaki.nao@jica.go.jp::d70327c9-d542-4aaa-bc94-15d8ec794bf0" providerId="AD" clId="Web-{A4ABD0AD-9E24-BFDF-E034-E203BD2DC209}" dt="2023-01-31T08:35:15.719" v="1"/>
      <pc:docMkLst>
        <pc:docMk/>
      </pc:docMkLst>
      <pc:sldChg chg="addCm">
        <pc:chgData name="Iwasaki, Nao[岩﨑 奈穂]" userId="S::iwasaki.nao@jica.go.jp::d70327c9-d542-4aaa-bc94-15d8ec794bf0" providerId="AD" clId="Web-{A4ABD0AD-9E24-BFDF-E034-E203BD2DC209}" dt="2023-01-31T08:35:15.719" v="1"/>
        <pc:sldMkLst>
          <pc:docMk/>
          <pc:sldMk cId="3163085267" sldId="285"/>
        </pc:sldMkLst>
      </pc:sldChg>
    </pc:docChg>
  </pc:docChgLst>
  <pc:docChgLst>
    <pc:chgData name="Kuwabara, Tomohiro[桑原 知広]" userId="fcf2034b-7ffc-45b7-ab36-d299c3a9d331" providerId="ADAL" clId="{E2191CE0-F359-4297-981F-02EE47B02822}"/>
    <pc:docChg chg="undo custSel addSld delSld modSld sldOrd">
      <pc:chgData name="Kuwabara, Tomohiro[桑原 知広]" userId="fcf2034b-7ffc-45b7-ab36-d299c3a9d331" providerId="ADAL" clId="{E2191CE0-F359-4297-981F-02EE47B02822}" dt="2023-01-19T14:46:27.217" v="2924"/>
      <pc:docMkLst>
        <pc:docMk/>
      </pc:docMkLst>
      <pc:sldChg chg="modSp mod">
        <pc:chgData name="Kuwabara, Tomohiro[桑原 知広]" userId="fcf2034b-7ffc-45b7-ab36-d299c3a9d331" providerId="ADAL" clId="{E2191CE0-F359-4297-981F-02EE47B02822}" dt="2023-01-19T08:35:35.089" v="439" actId="20577"/>
        <pc:sldMkLst>
          <pc:docMk/>
          <pc:sldMk cId="2207536935" sldId="283"/>
        </pc:sldMkLst>
        <pc:spChg chg="mod">
          <ac:chgData name="Kuwabara, Tomohiro[桑原 知広]" userId="fcf2034b-7ffc-45b7-ab36-d299c3a9d331" providerId="ADAL" clId="{E2191CE0-F359-4297-981F-02EE47B02822}" dt="2023-01-19T08:35:35.089" v="439" actId="20577"/>
          <ac:spMkLst>
            <pc:docMk/>
            <pc:sldMk cId="2207536935" sldId="283"/>
            <ac:spMk id="9" creationId="{00000000-0000-0000-0000-000000000000}"/>
          </ac:spMkLst>
        </pc:spChg>
      </pc:sldChg>
      <pc:sldChg chg="addSp delSp modSp mod modCm">
        <pc:chgData name="Kuwabara, Tomohiro[桑原 知広]" userId="fcf2034b-7ffc-45b7-ab36-d299c3a9d331" providerId="ADAL" clId="{E2191CE0-F359-4297-981F-02EE47B02822}" dt="2023-01-19T14:46:27.217" v="2924"/>
        <pc:sldMkLst>
          <pc:docMk/>
          <pc:sldMk cId="3163085267" sldId="285"/>
        </pc:sldMkLst>
        <pc:spChg chg="mod">
          <ac:chgData name="Kuwabara, Tomohiro[桑原 知広]" userId="fcf2034b-7ffc-45b7-ab36-d299c3a9d331" providerId="ADAL" clId="{E2191CE0-F359-4297-981F-02EE47B02822}" dt="2023-01-19T08:37:43.081" v="609" actId="20577"/>
          <ac:spMkLst>
            <pc:docMk/>
            <pc:sldMk cId="3163085267" sldId="285"/>
            <ac:spMk id="6" creationId="{FB6A0469-9D00-474F-8014-C2D9A8AEB701}"/>
          </ac:spMkLst>
        </pc:spChg>
        <pc:spChg chg="mod">
          <ac:chgData name="Kuwabara, Tomohiro[桑原 知広]" userId="fcf2034b-7ffc-45b7-ab36-d299c3a9d331" providerId="ADAL" clId="{E2191CE0-F359-4297-981F-02EE47B02822}" dt="2023-01-19T02:59:21.443" v="106" actId="1076"/>
          <ac:spMkLst>
            <pc:docMk/>
            <pc:sldMk cId="3163085267" sldId="285"/>
            <ac:spMk id="11" creationId="{7850C9C8-699B-4D59-9539-2B6BD460921C}"/>
          </ac:spMkLst>
        </pc:spChg>
        <pc:spChg chg="mod">
          <ac:chgData name="Kuwabara, Tomohiro[桑原 知広]" userId="fcf2034b-7ffc-45b7-ab36-d299c3a9d331" providerId="ADAL" clId="{E2191CE0-F359-4297-981F-02EE47B02822}" dt="2023-01-19T02:59:11.497" v="104" actId="14100"/>
          <ac:spMkLst>
            <pc:docMk/>
            <pc:sldMk cId="3163085267" sldId="285"/>
            <ac:spMk id="14" creationId="{091CCCF3-9DE7-49CF-BBD6-7BCB9AA4644E}"/>
          </ac:spMkLst>
        </pc:spChg>
        <pc:spChg chg="mod">
          <ac:chgData name="Kuwabara, Tomohiro[桑原 知広]" userId="fcf2034b-7ffc-45b7-ab36-d299c3a9d331" providerId="ADAL" clId="{E2191CE0-F359-4297-981F-02EE47B02822}" dt="2023-01-19T02:58:17.483" v="91" actId="14100"/>
          <ac:spMkLst>
            <pc:docMk/>
            <pc:sldMk cId="3163085267" sldId="285"/>
            <ac:spMk id="15" creationId="{50419748-F632-4366-8231-D7CD0CD5D680}"/>
          </ac:spMkLst>
        </pc:spChg>
        <pc:spChg chg="mod">
          <ac:chgData name="Kuwabara, Tomohiro[桑原 知広]" userId="fcf2034b-7ffc-45b7-ab36-d299c3a9d331" providerId="ADAL" clId="{E2191CE0-F359-4297-981F-02EE47B02822}" dt="2023-01-19T03:04:53.663" v="165" actId="20577"/>
          <ac:spMkLst>
            <pc:docMk/>
            <pc:sldMk cId="3163085267" sldId="285"/>
            <ac:spMk id="18" creationId="{F9C75BA8-99B5-475E-A851-4048126DD1E9}"/>
          </ac:spMkLst>
        </pc:spChg>
        <pc:spChg chg="mod">
          <ac:chgData name="Kuwabara, Tomohiro[桑原 知広]" userId="fcf2034b-7ffc-45b7-ab36-d299c3a9d331" providerId="ADAL" clId="{E2191CE0-F359-4297-981F-02EE47B02822}" dt="2023-01-19T03:05:09.292" v="206" actId="20577"/>
          <ac:spMkLst>
            <pc:docMk/>
            <pc:sldMk cId="3163085267" sldId="285"/>
            <ac:spMk id="19" creationId="{90790343-34C3-47F4-A51C-BAE5BE3C41F0}"/>
          </ac:spMkLst>
        </pc:spChg>
        <pc:spChg chg="mod">
          <ac:chgData name="Kuwabara, Tomohiro[桑原 知広]" userId="fcf2034b-7ffc-45b7-ab36-d299c3a9d331" providerId="ADAL" clId="{E2191CE0-F359-4297-981F-02EE47B02822}" dt="2023-01-19T03:05:16.848" v="209" actId="20577"/>
          <ac:spMkLst>
            <pc:docMk/>
            <pc:sldMk cId="3163085267" sldId="285"/>
            <ac:spMk id="20" creationId="{757246FE-1048-4055-AFF8-8834DE1EBB42}"/>
          </ac:spMkLst>
        </pc:spChg>
        <pc:spChg chg="mod">
          <ac:chgData name="Kuwabara, Tomohiro[桑原 知広]" userId="fcf2034b-7ffc-45b7-ab36-d299c3a9d331" providerId="ADAL" clId="{E2191CE0-F359-4297-981F-02EE47B02822}" dt="2023-01-19T03:02:49.878" v="124" actId="14100"/>
          <ac:spMkLst>
            <pc:docMk/>
            <pc:sldMk cId="3163085267" sldId="285"/>
            <ac:spMk id="21" creationId="{F2C12832-D1E6-43DB-947D-C83CC74B1880}"/>
          </ac:spMkLst>
        </pc:spChg>
        <pc:spChg chg="mod">
          <ac:chgData name="Kuwabara, Tomohiro[桑原 知広]" userId="fcf2034b-7ffc-45b7-ab36-d299c3a9d331" providerId="ADAL" clId="{E2191CE0-F359-4297-981F-02EE47B02822}" dt="2023-01-19T03:04:00.163" v="139" actId="14100"/>
          <ac:spMkLst>
            <pc:docMk/>
            <pc:sldMk cId="3163085267" sldId="285"/>
            <ac:spMk id="25" creationId="{F0EB485B-5CEE-4037-ADCD-8436E4483A2E}"/>
          </ac:spMkLst>
        </pc:spChg>
        <pc:spChg chg="mod">
          <ac:chgData name="Kuwabara, Tomohiro[桑原 知広]" userId="fcf2034b-7ffc-45b7-ab36-d299c3a9d331" providerId="ADAL" clId="{E2191CE0-F359-4297-981F-02EE47B02822}" dt="2023-01-19T03:07:59.679" v="235" actId="1076"/>
          <ac:spMkLst>
            <pc:docMk/>
            <pc:sldMk cId="3163085267" sldId="285"/>
            <ac:spMk id="30" creationId="{17940142-22AB-450E-A163-BA72D87FE793}"/>
          </ac:spMkLst>
        </pc:spChg>
        <pc:spChg chg="mod">
          <ac:chgData name="Kuwabara, Tomohiro[桑原 知広]" userId="fcf2034b-7ffc-45b7-ab36-d299c3a9d331" providerId="ADAL" clId="{E2191CE0-F359-4297-981F-02EE47B02822}" dt="2023-01-19T03:08:14.377" v="237" actId="14100"/>
          <ac:spMkLst>
            <pc:docMk/>
            <pc:sldMk cId="3163085267" sldId="285"/>
            <ac:spMk id="35" creationId="{5610A304-57E7-45B5-A89E-C8194C8FD5A4}"/>
          </ac:spMkLst>
        </pc:spChg>
        <pc:spChg chg="mod">
          <ac:chgData name="Kuwabara, Tomohiro[桑原 知広]" userId="fcf2034b-7ffc-45b7-ab36-d299c3a9d331" providerId="ADAL" clId="{E2191CE0-F359-4297-981F-02EE47B02822}" dt="2023-01-19T03:07:54.995" v="233" actId="1076"/>
          <ac:spMkLst>
            <pc:docMk/>
            <pc:sldMk cId="3163085267" sldId="285"/>
            <ac:spMk id="41" creationId="{1570148B-74E8-4B04-A3C8-1089EC7DDE65}"/>
          </ac:spMkLst>
        </pc:spChg>
        <pc:spChg chg="del mod">
          <ac:chgData name="Kuwabara, Tomohiro[桑原 知広]" userId="fcf2034b-7ffc-45b7-ab36-d299c3a9d331" providerId="ADAL" clId="{E2191CE0-F359-4297-981F-02EE47B02822}" dt="2023-01-19T03:02:32.140" v="122" actId="478"/>
          <ac:spMkLst>
            <pc:docMk/>
            <pc:sldMk cId="3163085267" sldId="285"/>
            <ac:spMk id="45" creationId="{A04EB738-B31E-4819-A5A2-B0DE2F6F79BD}"/>
          </ac:spMkLst>
        </pc:spChg>
        <pc:spChg chg="mod">
          <ac:chgData name="Kuwabara, Tomohiro[桑原 知広]" userId="fcf2034b-7ffc-45b7-ab36-d299c3a9d331" providerId="ADAL" clId="{E2191CE0-F359-4297-981F-02EE47B02822}" dt="2023-01-19T03:05:29.252" v="211" actId="1076"/>
          <ac:spMkLst>
            <pc:docMk/>
            <pc:sldMk cId="3163085267" sldId="285"/>
            <ac:spMk id="46" creationId="{8ED82B62-97A5-406D-8B63-8F0D7B8CF638}"/>
          </ac:spMkLst>
        </pc:spChg>
        <pc:spChg chg="mod">
          <ac:chgData name="Kuwabara, Tomohiro[桑原 知広]" userId="fcf2034b-7ffc-45b7-ab36-d299c3a9d331" providerId="ADAL" clId="{E2191CE0-F359-4297-981F-02EE47B02822}" dt="2023-01-19T03:06:47.260" v="226" actId="14100"/>
          <ac:spMkLst>
            <pc:docMk/>
            <pc:sldMk cId="3163085267" sldId="285"/>
            <ac:spMk id="47" creationId="{92C0E5B1-9415-414D-AFB2-B1403351B615}"/>
          </ac:spMkLst>
        </pc:spChg>
        <pc:spChg chg="add mod">
          <ac:chgData name="Kuwabara, Tomohiro[桑原 知広]" userId="fcf2034b-7ffc-45b7-ab36-d299c3a9d331" providerId="ADAL" clId="{E2191CE0-F359-4297-981F-02EE47B02822}" dt="2023-01-19T02:59:17.843" v="105" actId="1076"/>
          <ac:spMkLst>
            <pc:docMk/>
            <pc:sldMk cId="3163085267" sldId="285"/>
            <ac:spMk id="49" creationId="{447F17CA-31F9-497F-8617-9F82282BCB44}"/>
          </ac:spMkLst>
        </pc:spChg>
        <pc:spChg chg="mod">
          <ac:chgData name="Kuwabara, Tomohiro[桑原 知広]" userId="fcf2034b-7ffc-45b7-ab36-d299c3a9d331" providerId="ADAL" clId="{E2191CE0-F359-4297-981F-02EE47B02822}" dt="2023-01-19T03:12:45.155" v="290" actId="1076"/>
          <ac:spMkLst>
            <pc:docMk/>
            <pc:sldMk cId="3163085267" sldId="285"/>
            <ac:spMk id="57" creationId="{1468B434-3640-42BA-991F-1DD4E5A8E527}"/>
          </ac:spMkLst>
        </pc:spChg>
        <pc:spChg chg="mod">
          <ac:chgData name="Kuwabara, Tomohiro[桑原 知広]" userId="fcf2034b-7ffc-45b7-ab36-d299c3a9d331" providerId="ADAL" clId="{E2191CE0-F359-4297-981F-02EE47B02822}" dt="2023-01-19T03:12:44.799" v="289" actId="1076"/>
          <ac:spMkLst>
            <pc:docMk/>
            <pc:sldMk cId="3163085267" sldId="285"/>
            <ac:spMk id="58" creationId="{2B6F0942-F989-4796-B262-A14C6352AEED}"/>
          </ac:spMkLst>
        </pc:spChg>
        <pc:spChg chg="mod">
          <ac:chgData name="Kuwabara, Tomohiro[桑原 知広]" userId="fcf2034b-7ffc-45b7-ab36-d299c3a9d331" providerId="ADAL" clId="{E2191CE0-F359-4297-981F-02EE47B02822}" dt="2023-01-19T03:08:46.968" v="242" actId="1076"/>
          <ac:spMkLst>
            <pc:docMk/>
            <pc:sldMk cId="3163085267" sldId="285"/>
            <ac:spMk id="65" creationId="{D4AE2B71-1E94-47A5-A7EA-5813418D036E}"/>
          </ac:spMkLst>
        </pc:spChg>
        <pc:spChg chg="mod">
          <ac:chgData name="Kuwabara, Tomohiro[桑原 知広]" userId="fcf2034b-7ffc-45b7-ab36-d299c3a9d331" providerId="ADAL" clId="{E2191CE0-F359-4297-981F-02EE47B02822}" dt="2023-01-19T03:08:38.200" v="239" actId="1076"/>
          <ac:spMkLst>
            <pc:docMk/>
            <pc:sldMk cId="3163085267" sldId="285"/>
            <ac:spMk id="66" creationId="{E99AE39F-6BBA-4462-8D0C-ABD1E6C87EC0}"/>
          </ac:spMkLst>
        </pc:spChg>
        <pc:spChg chg="mod">
          <ac:chgData name="Kuwabara, Tomohiro[桑原 知広]" userId="fcf2034b-7ffc-45b7-ab36-d299c3a9d331" providerId="ADAL" clId="{E2191CE0-F359-4297-981F-02EE47B02822}" dt="2023-01-19T03:07:09.566" v="229" actId="1076"/>
          <ac:spMkLst>
            <pc:docMk/>
            <pc:sldMk cId="3163085267" sldId="285"/>
            <ac:spMk id="76" creationId="{A60379DC-E30B-4609-885C-F326AA13A7CE}"/>
          </ac:spMkLst>
        </pc:spChg>
        <pc:spChg chg="mod">
          <ac:chgData name="Kuwabara, Tomohiro[桑原 知広]" userId="fcf2034b-7ffc-45b7-ab36-d299c3a9d331" providerId="ADAL" clId="{E2191CE0-F359-4297-981F-02EE47B02822}" dt="2023-01-19T03:09:52.102" v="255" actId="1076"/>
          <ac:spMkLst>
            <pc:docMk/>
            <pc:sldMk cId="3163085267" sldId="285"/>
            <ac:spMk id="77" creationId="{82C4A542-7596-4F17-8E2A-4F86A341EA49}"/>
          </ac:spMkLst>
        </pc:spChg>
        <pc:spChg chg="mod">
          <ac:chgData name="Kuwabara, Tomohiro[桑原 知広]" userId="fcf2034b-7ffc-45b7-ab36-d299c3a9d331" providerId="ADAL" clId="{E2191CE0-F359-4297-981F-02EE47B02822}" dt="2023-01-19T03:08:44.703" v="241" actId="1076"/>
          <ac:spMkLst>
            <pc:docMk/>
            <pc:sldMk cId="3163085267" sldId="285"/>
            <ac:spMk id="78" creationId="{7F360777-FE8D-49AF-A73B-CFA2A164D180}"/>
          </ac:spMkLst>
        </pc:spChg>
        <pc:spChg chg="mod">
          <ac:chgData name="Kuwabara, Tomohiro[桑原 知広]" userId="fcf2034b-7ffc-45b7-ab36-d299c3a9d331" providerId="ADAL" clId="{E2191CE0-F359-4297-981F-02EE47B02822}" dt="2023-01-19T03:08:54.881" v="244" actId="1076"/>
          <ac:spMkLst>
            <pc:docMk/>
            <pc:sldMk cId="3163085267" sldId="285"/>
            <ac:spMk id="79" creationId="{A6C95E43-3686-46C0-AAB2-EEF314E0CA27}"/>
          </ac:spMkLst>
        </pc:spChg>
        <pc:spChg chg="del mod">
          <ac:chgData name="Kuwabara, Tomohiro[桑原 知広]" userId="fcf2034b-7ffc-45b7-ab36-d299c3a9d331" providerId="ADAL" clId="{E2191CE0-F359-4297-981F-02EE47B02822}" dt="2023-01-19T03:10:17.826" v="260" actId="478"/>
          <ac:spMkLst>
            <pc:docMk/>
            <pc:sldMk cId="3163085267" sldId="285"/>
            <ac:spMk id="80" creationId="{DFEA8158-86B6-40D9-BB94-66FF273C399E}"/>
          </ac:spMkLst>
        </pc:spChg>
        <pc:spChg chg="mod">
          <ac:chgData name="Kuwabara, Tomohiro[桑原 知広]" userId="fcf2034b-7ffc-45b7-ab36-d299c3a9d331" providerId="ADAL" clId="{E2191CE0-F359-4297-981F-02EE47B02822}" dt="2023-01-19T03:10:09.714" v="257" actId="1076"/>
          <ac:spMkLst>
            <pc:docMk/>
            <pc:sldMk cId="3163085267" sldId="285"/>
            <ac:spMk id="81" creationId="{5D7317CA-E767-4DF6-9900-A45813B5274D}"/>
          </ac:spMkLst>
        </pc:spChg>
        <pc:spChg chg="mod ord">
          <ac:chgData name="Kuwabara, Tomohiro[桑原 知広]" userId="fcf2034b-7ffc-45b7-ab36-d299c3a9d331" providerId="ADAL" clId="{E2191CE0-F359-4297-981F-02EE47B02822}" dt="2023-01-19T03:09:45.569" v="254" actId="1076"/>
          <ac:spMkLst>
            <pc:docMk/>
            <pc:sldMk cId="3163085267" sldId="285"/>
            <ac:spMk id="82" creationId="{D605FBB0-D8AF-419B-A41C-56270E01B98B}"/>
          </ac:spMkLst>
        </pc:spChg>
        <pc:spChg chg="mod">
          <ac:chgData name="Kuwabara, Tomohiro[桑原 知広]" userId="fcf2034b-7ffc-45b7-ab36-d299c3a9d331" providerId="ADAL" clId="{E2191CE0-F359-4297-981F-02EE47B02822}" dt="2023-01-19T03:10:24.750" v="261" actId="1076"/>
          <ac:spMkLst>
            <pc:docMk/>
            <pc:sldMk cId="3163085267" sldId="285"/>
            <ac:spMk id="83" creationId="{9A65F8C8-6735-4BEC-AB2A-5F1C9E59B9E5}"/>
          </ac:spMkLst>
        </pc:spChg>
        <pc:spChg chg="del">
          <ac:chgData name="Kuwabara, Tomohiro[桑原 知広]" userId="fcf2034b-7ffc-45b7-ab36-d299c3a9d331" providerId="ADAL" clId="{E2191CE0-F359-4297-981F-02EE47B02822}" dt="2023-01-19T03:13:36.612" v="302" actId="478"/>
          <ac:spMkLst>
            <pc:docMk/>
            <pc:sldMk cId="3163085267" sldId="285"/>
            <ac:spMk id="84" creationId="{84C66547-773A-4AF5-88B1-491E4231E0B6}"/>
          </ac:spMkLst>
        </pc:spChg>
        <pc:spChg chg="del">
          <ac:chgData name="Kuwabara, Tomohiro[桑原 知広]" userId="fcf2034b-7ffc-45b7-ab36-d299c3a9d331" providerId="ADAL" clId="{E2191CE0-F359-4297-981F-02EE47B02822}" dt="2023-01-19T03:13:36.612" v="302" actId="478"/>
          <ac:spMkLst>
            <pc:docMk/>
            <pc:sldMk cId="3163085267" sldId="285"/>
            <ac:spMk id="85" creationId="{548836C5-F351-4CAA-92AA-3E1383F64C83}"/>
          </ac:spMkLst>
        </pc:spChg>
        <pc:spChg chg="add mod">
          <ac:chgData name="Kuwabara, Tomohiro[桑原 知広]" userId="fcf2034b-7ffc-45b7-ab36-d299c3a9d331" providerId="ADAL" clId="{E2191CE0-F359-4297-981F-02EE47B02822}" dt="2023-01-19T03:07:57.404" v="234" actId="1076"/>
          <ac:spMkLst>
            <pc:docMk/>
            <pc:sldMk cId="3163085267" sldId="285"/>
            <ac:spMk id="95" creationId="{B95F59FE-52B8-4BE8-B7F0-7BD9CC9324BC}"/>
          </ac:spMkLst>
        </pc:spChg>
        <pc:spChg chg="add mod">
          <ac:chgData name="Kuwabara, Tomohiro[桑原 知広]" userId="fcf2034b-7ffc-45b7-ab36-d299c3a9d331" providerId="ADAL" clId="{E2191CE0-F359-4297-981F-02EE47B02822}" dt="2023-01-19T03:03:38.113" v="132" actId="14100"/>
          <ac:spMkLst>
            <pc:docMk/>
            <pc:sldMk cId="3163085267" sldId="285"/>
            <ac:spMk id="96" creationId="{A0CF2F53-1DA1-4F6A-BE49-D79CC34D02AA}"/>
          </ac:spMkLst>
        </pc:spChg>
        <pc:spChg chg="add mod">
          <ac:chgData name="Kuwabara, Tomohiro[桑原 知広]" userId="fcf2034b-7ffc-45b7-ab36-d299c3a9d331" providerId="ADAL" clId="{E2191CE0-F359-4297-981F-02EE47B02822}" dt="2023-01-19T03:05:42.416" v="213" actId="1076"/>
          <ac:spMkLst>
            <pc:docMk/>
            <pc:sldMk cId="3163085267" sldId="285"/>
            <ac:spMk id="127" creationId="{ED899F7E-8994-4FB8-95DC-26B1EF30F864}"/>
          </ac:spMkLst>
        </pc:spChg>
        <pc:spChg chg="add mod">
          <ac:chgData name="Kuwabara, Tomohiro[桑原 知広]" userId="fcf2034b-7ffc-45b7-ab36-d299c3a9d331" providerId="ADAL" clId="{E2191CE0-F359-4297-981F-02EE47B02822}" dt="2023-01-19T03:09:23.848" v="248" actId="1076"/>
          <ac:spMkLst>
            <pc:docMk/>
            <pc:sldMk cId="3163085267" sldId="285"/>
            <ac:spMk id="170" creationId="{4E5DF7A8-4051-4C61-AE1D-607F906D84FE}"/>
          </ac:spMkLst>
        </pc:spChg>
        <pc:cxnChg chg="mod">
          <ac:chgData name="Kuwabara, Tomohiro[桑原 知広]" userId="fcf2034b-7ffc-45b7-ab36-d299c3a9d331" providerId="ADAL" clId="{E2191CE0-F359-4297-981F-02EE47B02822}" dt="2023-01-19T03:04:00.163" v="139" actId="14100"/>
          <ac:cxnSpMkLst>
            <pc:docMk/>
            <pc:sldMk cId="3163085267" sldId="285"/>
            <ac:cxnSpMk id="23" creationId="{AE187253-8FE0-4725-AC4E-058C04A584E6}"/>
          </ac:cxnSpMkLst>
        </pc:cxnChg>
        <pc:cxnChg chg="del mod">
          <ac:chgData name="Kuwabara, Tomohiro[桑原 知広]" userId="fcf2034b-7ffc-45b7-ab36-d299c3a9d331" providerId="ADAL" clId="{E2191CE0-F359-4297-981F-02EE47B02822}" dt="2023-01-19T02:56:39.494" v="88" actId="478"/>
          <ac:cxnSpMkLst>
            <pc:docMk/>
            <pc:sldMk cId="3163085267" sldId="285"/>
            <ac:cxnSpMk id="32" creationId="{C2B46D3B-DCB4-40A0-8109-25CC05B05CBE}"/>
          </ac:cxnSpMkLst>
        </pc:cxnChg>
        <pc:cxnChg chg="mod">
          <ac:chgData name="Kuwabara, Tomohiro[桑原 知広]" userId="fcf2034b-7ffc-45b7-ab36-d299c3a9d331" providerId="ADAL" clId="{E2191CE0-F359-4297-981F-02EE47B02822}" dt="2023-01-19T03:08:14.377" v="237" actId="14100"/>
          <ac:cxnSpMkLst>
            <pc:docMk/>
            <pc:sldMk cId="3163085267" sldId="285"/>
            <ac:cxnSpMk id="38" creationId="{997521B3-A1F2-4F91-B6E3-DC0C5D1A8864}"/>
          </ac:cxnSpMkLst>
        </pc:cxnChg>
        <pc:cxnChg chg="mod">
          <ac:chgData name="Kuwabara, Tomohiro[桑原 知広]" userId="fcf2034b-7ffc-45b7-ab36-d299c3a9d331" providerId="ADAL" clId="{E2191CE0-F359-4297-981F-02EE47B02822}" dt="2023-01-19T03:09:30.255" v="249" actId="14100"/>
          <ac:cxnSpMkLst>
            <pc:docMk/>
            <pc:sldMk cId="3163085267" sldId="285"/>
            <ac:cxnSpMk id="42" creationId="{44527E53-2624-45E9-98FF-7A9D88EC2E6A}"/>
          </ac:cxnSpMkLst>
        </pc:cxnChg>
        <pc:cxnChg chg="del mod">
          <ac:chgData name="Kuwabara, Tomohiro[桑原 知広]" userId="fcf2034b-7ffc-45b7-ab36-d299c3a9d331" providerId="ADAL" clId="{E2191CE0-F359-4297-981F-02EE47B02822}" dt="2023-01-19T03:01:59.474" v="121" actId="478"/>
          <ac:cxnSpMkLst>
            <pc:docMk/>
            <pc:sldMk cId="3163085267" sldId="285"/>
            <ac:cxnSpMk id="48" creationId="{35A7B251-CDCB-4498-ABB5-FEFBC4B48511}"/>
          </ac:cxnSpMkLst>
        </pc:cxnChg>
        <pc:cxnChg chg="mod">
          <ac:chgData name="Kuwabara, Tomohiro[桑原 知広]" userId="fcf2034b-7ffc-45b7-ab36-d299c3a9d331" providerId="ADAL" clId="{E2191CE0-F359-4297-981F-02EE47B02822}" dt="2023-01-19T03:06:47.260" v="226" actId="14100"/>
          <ac:cxnSpMkLst>
            <pc:docMk/>
            <pc:sldMk cId="3163085267" sldId="285"/>
            <ac:cxnSpMk id="51" creationId="{0BF26298-4AC3-4BB3-90F2-4ADDDB27D023}"/>
          </ac:cxnSpMkLst>
        </pc:cxnChg>
        <pc:cxnChg chg="del mod">
          <ac:chgData name="Kuwabara, Tomohiro[桑原 知広]" userId="fcf2034b-7ffc-45b7-ab36-d299c3a9d331" providerId="ADAL" clId="{E2191CE0-F359-4297-981F-02EE47B02822}" dt="2023-01-19T03:06:11.513" v="216" actId="478"/>
          <ac:cxnSpMkLst>
            <pc:docMk/>
            <pc:sldMk cId="3163085267" sldId="285"/>
            <ac:cxnSpMk id="54" creationId="{C330915D-B29B-474B-B61F-B1BF5772B572}"/>
          </ac:cxnSpMkLst>
        </pc:cxnChg>
        <pc:cxnChg chg="mod">
          <ac:chgData name="Kuwabara, Tomohiro[桑原 知広]" userId="fcf2034b-7ffc-45b7-ab36-d299c3a9d331" providerId="ADAL" clId="{E2191CE0-F359-4297-981F-02EE47B02822}" dt="2023-01-19T03:12:45.155" v="290" actId="1076"/>
          <ac:cxnSpMkLst>
            <pc:docMk/>
            <pc:sldMk cId="3163085267" sldId="285"/>
            <ac:cxnSpMk id="59" creationId="{10A3AB0A-E5F3-4A4A-B1F3-DF59B89D896E}"/>
          </ac:cxnSpMkLst>
        </pc:cxnChg>
        <pc:cxnChg chg="del mod">
          <ac:chgData name="Kuwabara, Tomohiro[桑原 知広]" userId="fcf2034b-7ffc-45b7-ab36-d299c3a9d331" providerId="ADAL" clId="{E2191CE0-F359-4297-981F-02EE47B02822}" dt="2023-01-19T03:10:27.991" v="262" actId="478"/>
          <ac:cxnSpMkLst>
            <pc:docMk/>
            <pc:sldMk cId="3163085267" sldId="285"/>
            <ac:cxnSpMk id="62" creationId="{ADF08EB8-F921-4599-9CD3-1B4AD56D6625}"/>
          </ac:cxnSpMkLst>
        </pc:cxnChg>
        <pc:cxnChg chg="del mod">
          <ac:chgData name="Kuwabara, Tomohiro[桑原 知広]" userId="fcf2034b-7ffc-45b7-ab36-d299c3a9d331" providerId="ADAL" clId="{E2191CE0-F359-4297-981F-02EE47B02822}" dt="2023-01-19T03:08:40.602" v="240" actId="478"/>
          <ac:cxnSpMkLst>
            <pc:docMk/>
            <pc:sldMk cId="3163085267" sldId="285"/>
            <ac:cxnSpMk id="67" creationId="{2C93BED7-B3D7-45B6-A649-30E6942A8221}"/>
          </ac:cxnSpMkLst>
        </pc:cxnChg>
        <pc:cxnChg chg="add del mod">
          <ac:chgData name="Kuwabara, Tomohiro[桑原 知広]" userId="fcf2034b-7ffc-45b7-ab36-d299c3a9d331" providerId="ADAL" clId="{E2191CE0-F359-4297-981F-02EE47B02822}" dt="2023-01-19T03:03:04.550" v="125" actId="478"/>
          <ac:cxnSpMkLst>
            <pc:docMk/>
            <pc:sldMk cId="3163085267" sldId="285"/>
            <ac:cxnSpMk id="68" creationId="{F1DE29D8-9559-4DD2-B9A1-2807290BC9BD}"/>
          </ac:cxnSpMkLst>
        </pc:cxnChg>
        <pc:cxnChg chg="add mod">
          <ac:chgData name="Kuwabara, Tomohiro[桑原 知広]" userId="fcf2034b-7ffc-45b7-ab36-d299c3a9d331" providerId="ADAL" clId="{E2191CE0-F359-4297-981F-02EE47B02822}" dt="2023-01-19T03:07:59.679" v="235" actId="1076"/>
          <ac:cxnSpMkLst>
            <pc:docMk/>
            <pc:sldMk cId="3163085267" sldId="285"/>
            <ac:cxnSpMk id="70" creationId="{D9B5E99E-5F53-4D4D-89FB-48FD4DA2F2DF}"/>
          </ac:cxnSpMkLst>
        </pc:cxnChg>
        <pc:cxnChg chg="mod">
          <ac:chgData name="Kuwabara, Tomohiro[桑原 知広]" userId="fcf2034b-7ffc-45b7-ab36-d299c3a9d331" providerId="ADAL" clId="{E2191CE0-F359-4297-981F-02EE47B02822}" dt="2023-01-19T03:12:44.799" v="289" actId="1076"/>
          <ac:cxnSpMkLst>
            <pc:docMk/>
            <pc:sldMk cId="3163085267" sldId="285"/>
            <ac:cxnSpMk id="71" creationId="{67D8B9E7-4DD8-4C1E-856F-4A5E2D631552}"/>
          </ac:cxnSpMkLst>
        </pc:cxnChg>
        <pc:cxnChg chg="add mod">
          <ac:chgData name="Kuwabara, Tomohiro[桑原 知広]" userId="fcf2034b-7ffc-45b7-ab36-d299c3a9d331" providerId="ADAL" clId="{E2191CE0-F359-4297-981F-02EE47B02822}" dt="2023-01-19T03:07:57.404" v="234" actId="1076"/>
          <ac:cxnSpMkLst>
            <pc:docMk/>
            <pc:sldMk cId="3163085267" sldId="285"/>
            <ac:cxnSpMk id="101" creationId="{9D2431E7-3AEC-4484-B031-829488BEB85F}"/>
          </ac:cxnSpMkLst>
        </pc:cxnChg>
        <pc:cxnChg chg="add mod">
          <ac:chgData name="Kuwabara, Tomohiro[桑原 知広]" userId="fcf2034b-7ffc-45b7-ab36-d299c3a9d331" providerId="ADAL" clId="{E2191CE0-F359-4297-981F-02EE47B02822}" dt="2023-01-19T03:03:49.603" v="138" actId="14100"/>
          <ac:cxnSpMkLst>
            <pc:docMk/>
            <pc:sldMk cId="3163085267" sldId="285"/>
            <ac:cxnSpMk id="104" creationId="{654247BE-A70A-4360-974B-D964F4B2EE7D}"/>
          </ac:cxnSpMkLst>
        </pc:cxnChg>
        <pc:cxnChg chg="add mod">
          <ac:chgData name="Kuwabara, Tomohiro[桑原 知広]" userId="fcf2034b-7ffc-45b7-ab36-d299c3a9d331" providerId="ADAL" clId="{E2191CE0-F359-4297-981F-02EE47B02822}" dt="2023-01-19T03:07:57.404" v="234" actId="1076"/>
          <ac:cxnSpMkLst>
            <pc:docMk/>
            <pc:sldMk cId="3163085267" sldId="285"/>
            <ac:cxnSpMk id="114" creationId="{EEB1A0DD-DB96-46C1-B810-AC0F26BFF518}"/>
          </ac:cxnSpMkLst>
        </pc:cxnChg>
        <pc:cxnChg chg="add mod">
          <ac:chgData name="Kuwabara, Tomohiro[桑原 知広]" userId="fcf2034b-7ffc-45b7-ab36-d299c3a9d331" providerId="ADAL" clId="{E2191CE0-F359-4297-981F-02EE47B02822}" dt="2023-01-19T03:06:23.774" v="219" actId="14100"/>
          <ac:cxnSpMkLst>
            <pc:docMk/>
            <pc:sldMk cId="3163085267" sldId="285"/>
            <ac:cxnSpMk id="133" creationId="{D61CB6DE-73B7-4CC2-8999-65D037F9621F}"/>
          </ac:cxnSpMkLst>
        </pc:cxnChg>
        <pc:cxnChg chg="add mod">
          <ac:chgData name="Kuwabara, Tomohiro[桑原 知広]" userId="fcf2034b-7ffc-45b7-ab36-d299c3a9d331" providerId="ADAL" clId="{E2191CE0-F359-4297-981F-02EE47B02822}" dt="2023-01-19T03:06:47.260" v="226" actId="14100"/>
          <ac:cxnSpMkLst>
            <pc:docMk/>
            <pc:sldMk cId="3163085267" sldId="285"/>
            <ac:cxnSpMk id="136" creationId="{B57655F5-2054-4A69-92DA-38E0D619A344}"/>
          </ac:cxnSpMkLst>
        </pc:cxnChg>
        <pc:cxnChg chg="add mod">
          <ac:chgData name="Kuwabara, Tomohiro[桑原 知広]" userId="fcf2034b-7ffc-45b7-ab36-d299c3a9d331" providerId="ADAL" clId="{E2191CE0-F359-4297-981F-02EE47B02822}" dt="2023-01-19T03:09:35.811" v="251" actId="1076"/>
          <ac:cxnSpMkLst>
            <pc:docMk/>
            <pc:sldMk cId="3163085267" sldId="285"/>
            <ac:cxnSpMk id="172" creationId="{687A0429-A4D7-4C5A-B9DB-33EDF27D6886}"/>
          </ac:cxnSpMkLst>
        </pc:cxnChg>
        <pc:cxnChg chg="add del mod">
          <ac:chgData name="Kuwabara, Tomohiro[桑原 知広]" userId="fcf2034b-7ffc-45b7-ab36-d299c3a9d331" providerId="ADAL" clId="{E2191CE0-F359-4297-981F-02EE47B02822}" dt="2023-01-19T03:10:58.347" v="271" actId="478"/>
          <ac:cxnSpMkLst>
            <pc:docMk/>
            <pc:sldMk cId="3163085267" sldId="285"/>
            <ac:cxnSpMk id="173" creationId="{8EC28C38-E24A-442C-A883-3C969A325223}"/>
          </ac:cxnSpMkLst>
        </pc:cxnChg>
        <pc:cxnChg chg="add mod">
          <ac:chgData name="Kuwabara, Tomohiro[桑原 知広]" userId="fcf2034b-7ffc-45b7-ab36-d299c3a9d331" providerId="ADAL" clId="{E2191CE0-F359-4297-981F-02EE47B02822}" dt="2023-01-19T03:12:44.799" v="289" actId="1076"/>
          <ac:cxnSpMkLst>
            <pc:docMk/>
            <pc:sldMk cId="3163085267" sldId="285"/>
            <ac:cxnSpMk id="176" creationId="{6B118352-856C-4482-9116-79B5B05414BC}"/>
          </ac:cxnSpMkLst>
        </pc:cxnChg>
        <pc:cxnChg chg="add mod">
          <ac:chgData name="Kuwabara, Tomohiro[桑原 知広]" userId="fcf2034b-7ffc-45b7-ab36-d299c3a9d331" providerId="ADAL" clId="{E2191CE0-F359-4297-981F-02EE47B02822}" dt="2023-01-19T03:12:44.799" v="289" actId="1076"/>
          <ac:cxnSpMkLst>
            <pc:docMk/>
            <pc:sldMk cId="3163085267" sldId="285"/>
            <ac:cxnSpMk id="180" creationId="{AB1473E5-4212-4BC2-BAE3-2CB626468F99}"/>
          </ac:cxnSpMkLst>
        </pc:cxnChg>
        <pc:cxnChg chg="add del mod">
          <ac:chgData name="Kuwabara, Tomohiro[桑原 知広]" userId="fcf2034b-7ffc-45b7-ab36-d299c3a9d331" providerId="ADAL" clId="{E2191CE0-F359-4297-981F-02EE47B02822}" dt="2023-01-19T03:13:16.184" v="296" actId="478"/>
          <ac:cxnSpMkLst>
            <pc:docMk/>
            <pc:sldMk cId="3163085267" sldId="285"/>
            <ac:cxnSpMk id="184" creationId="{11F088D8-B777-48C2-B015-F755005385B8}"/>
          </ac:cxnSpMkLst>
        </pc:cxnChg>
        <pc:cxnChg chg="add mod">
          <ac:chgData name="Kuwabara, Tomohiro[桑原 知広]" userId="fcf2034b-7ffc-45b7-ab36-d299c3a9d331" providerId="ADAL" clId="{E2191CE0-F359-4297-981F-02EE47B02822}" dt="2023-01-19T03:11:45.227" v="283" actId="14100"/>
          <ac:cxnSpMkLst>
            <pc:docMk/>
            <pc:sldMk cId="3163085267" sldId="285"/>
            <ac:cxnSpMk id="188" creationId="{91ACE8A5-1F7D-4C35-9E7B-E36CC20BBC7A}"/>
          </ac:cxnSpMkLst>
        </pc:cxnChg>
        <pc:cxnChg chg="add del mod">
          <ac:chgData name="Kuwabara, Tomohiro[桑原 知広]" userId="fcf2034b-7ffc-45b7-ab36-d299c3a9d331" providerId="ADAL" clId="{E2191CE0-F359-4297-981F-02EE47B02822}" dt="2023-01-19T03:12:50.484" v="291" actId="478"/>
          <ac:cxnSpMkLst>
            <pc:docMk/>
            <pc:sldMk cId="3163085267" sldId="285"/>
            <ac:cxnSpMk id="191" creationId="{85416120-71EC-4550-A5B7-F61DB8EE8AE2}"/>
          </ac:cxnSpMkLst>
        </pc:cxnChg>
        <pc:cxnChg chg="add del mod">
          <ac:chgData name="Kuwabara, Tomohiro[桑原 知広]" userId="fcf2034b-7ffc-45b7-ab36-d299c3a9d331" providerId="ADAL" clId="{E2191CE0-F359-4297-981F-02EE47B02822}" dt="2023-01-19T03:13:20.141" v="297" actId="478"/>
          <ac:cxnSpMkLst>
            <pc:docMk/>
            <pc:sldMk cId="3163085267" sldId="285"/>
            <ac:cxnSpMk id="201" creationId="{F7CBB8F5-11A8-4ECA-8351-2BC596D31692}"/>
          </ac:cxnSpMkLst>
        </pc:cxnChg>
        <pc:cxnChg chg="add mod">
          <ac:chgData name="Kuwabara, Tomohiro[桑原 知広]" userId="fcf2034b-7ffc-45b7-ab36-d299c3a9d331" providerId="ADAL" clId="{E2191CE0-F359-4297-981F-02EE47B02822}" dt="2023-01-19T03:13:32.068" v="301" actId="14100"/>
          <ac:cxnSpMkLst>
            <pc:docMk/>
            <pc:sldMk cId="3163085267" sldId="285"/>
            <ac:cxnSpMk id="204" creationId="{E2730B1C-8517-4B78-ACA3-9EEC9511F11C}"/>
          </ac:cxnSpMkLst>
        </pc:cxnChg>
      </pc:sldChg>
      <pc:sldChg chg="del">
        <pc:chgData name="Kuwabara, Tomohiro[桑原 知広]" userId="fcf2034b-7ffc-45b7-ab36-d299c3a9d331" providerId="ADAL" clId="{E2191CE0-F359-4297-981F-02EE47B02822}" dt="2023-01-19T03:16:12.436" v="399" actId="47"/>
        <pc:sldMkLst>
          <pc:docMk/>
          <pc:sldMk cId="3203843343" sldId="287"/>
        </pc:sldMkLst>
      </pc:sldChg>
      <pc:sldChg chg="addSp delSp modSp add mod">
        <pc:chgData name="Kuwabara, Tomohiro[桑原 知広]" userId="fcf2034b-7ffc-45b7-ab36-d299c3a9d331" providerId="ADAL" clId="{E2191CE0-F359-4297-981F-02EE47B02822}" dt="2023-01-19T08:40:09.669" v="634" actId="1076"/>
        <pc:sldMkLst>
          <pc:docMk/>
          <pc:sldMk cId="3112937137" sldId="288"/>
        </pc:sldMkLst>
        <pc:spChg chg="del">
          <ac:chgData name="Kuwabara, Tomohiro[桑原 知広]" userId="fcf2034b-7ffc-45b7-ab36-d299c3a9d331" providerId="ADAL" clId="{E2191CE0-F359-4297-981F-02EE47B02822}" dt="2023-01-19T03:15:45.535" v="396" actId="478"/>
          <ac:spMkLst>
            <pc:docMk/>
            <pc:sldMk cId="3112937137" sldId="288"/>
            <ac:spMk id="6" creationId="{FB6A0469-9D00-474F-8014-C2D9A8AEB701}"/>
          </ac:spMkLst>
        </pc:spChg>
        <pc:spChg chg="mod">
          <ac:chgData name="Kuwabara, Tomohiro[桑原 知広]" userId="fcf2034b-7ffc-45b7-ab36-d299c3a9d331" providerId="ADAL" clId="{E2191CE0-F359-4297-981F-02EE47B02822}" dt="2023-01-19T03:15:52.497" v="398" actId="2711"/>
          <ac:spMkLst>
            <pc:docMk/>
            <pc:sldMk cId="3112937137" sldId="288"/>
            <ac:spMk id="11" creationId="{7850C9C8-699B-4D59-9539-2B6BD460921C}"/>
          </ac:spMkLst>
        </pc:spChg>
        <pc:spChg chg="mod">
          <ac:chgData name="Kuwabara, Tomohiro[桑原 知広]" userId="fcf2034b-7ffc-45b7-ab36-d299c3a9d331" providerId="ADAL" clId="{E2191CE0-F359-4297-981F-02EE47B02822}" dt="2023-01-19T03:15:52.497" v="398" actId="2711"/>
          <ac:spMkLst>
            <pc:docMk/>
            <pc:sldMk cId="3112937137" sldId="288"/>
            <ac:spMk id="14" creationId="{091CCCF3-9DE7-49CF-BBD6-7BCB9AA4644E}"/>
          </ac:spMkLst>
        </pc:spChg>
        <pc:spChg chg="mod">
          <ac:chgData name="Kuwabara, Tomohiro[桑原 知広]" userId="fcf2034b-7ffc-45b7-ab36-d299c3a9d331" providerId="ADAL" clId="{E2191CE0-F359-4297-981F-02EE47B02822}" dt="2023-01-19T03:15:52.497" v="398" actId="2711"/>
          <ac:spMkLst>
            <pc:docMk/>
            <pc:sldMk cId="3112937137" sldId="288"/>
            <ac:spMk id="15" creationId="{50419748-F632-4366-8231-D7CD0CD5D680}"/>
          </ac:spMkLst>
        </pc:spChg>
        <pc:spChg chg="mod">
          <ac:chgData name="Kuwabara, Tomohiro[桑原 知広]" userId="fcf2034b-7ffc-45b7-ab36-d299c3a9d331" providerId="ADAL" clId="{E2191CE0-F359-4297-981F-02EE47B02822}" dt="2023-01-19T03:15:52.497" v="398" actId="2711"/>
          <ac:spMkLst>
            <pc:docMk/>
            <pc:sldMk cId="3112937137" sldId="288"/>
            <ac:spMk id="18" creationId="{F9C75BA8-99B5-475E-A851-4048126DD1E9}"/>
          </ac:spMkLst>
        </pc:spChg>
        <pc:spChg chg="mod">
          <ac:chgData name="Kuwabara, Tomohiro[桑原 知広]" userId="fcf2034b-7ffc-45b7-ab36-d299c3a9d331" providerId="ADAL" clId="{E2191CE0-F359-4297-981F-02EE47B02822}" dt="2023-01-19T03:15:52.497" v="398" actId="2711"/>
          <ac:spMkLst>
            <pc:docMk/>
            <pc:sldMk cId="3112937137" sldId="288"/>
            <ac:spMk id="19" creationId="{90790343-34C3-47F4-A51C-BAE5BE3C41F0}"/>
          </ac:spMkLst>
        </pc:spChg>
        <pc:spChg chg="mod">
          <ac:chgData name="Kuwabara, Tomohiro[桑原 知広]" userId="fcf2034b-7ffc-45b7-ab36-d299c3a9d331" providerId="ADAL" clId="{E2191CE0-F359-4297-981F-02EE47B02822}" dt="2023-01-19T03:15:52.497" v="398" actId="2711"/>
          <ac:spMkLst>
            <pc:docMk/>
            <pc:sldMk cId="3112937137" sldId="288"/>
            <ac:spMk id="20" creationId="{757246FE-1048-4055-AFF8-8834DE1EBB42}"/>
          </ac:spMkLst>
        </pc:spChg>
        <pc:spChg chg="mod">
          <ac:chgData name="Kuwabara, Tomohiro[桑原 知広]" userId="fcf2034b-7ffc-45b7-ab36-d299c3a9d331" providerId="ADAL" clId="{E2191CE0-F359-4297-981F-02EE47B02822}" dt="2023-01-19T03:15:52.497" v="398" actId="2711"/>
          <ac:spMkLst>
            <pc:docMk/>
            <pc:sldMk cId="3112937137" sldId="288"/>
            <ac:spMk id="25" creationId="{F0EB485B-5CEE-4037-ADCD-8436E4483A2E}"/>
          </ac:spMkLst>
        </pc:spChg>
        <pc:spChg chg="mod">
          <ac:chgData name="Kuwabara, Tomohiro[桑原 知広]" userId="fcf2034b-7ffc-45b7-ab36-d299c3a9d331" providerId="ADAL" clId="{E2191CE0-F359-4297-981F-02EE47B02822}" dt="2023-01-19T03:15:52.497" v="398" actId="2711"/>
          <ac:spMkLst>
            <pc:docMk/>
            <pc:sldMk cId="3112937137" sldId="288"/>
            <ac:spMk id="30" creationId="{17940142-22AB-450E-A163-BA72D87FE793}"/>
          </ac:spMkLst>
        </pc:spChg>
        <pc:spChg chg="mod">
          <ac:chgData name="Kuwabara, Tomohiro[桑原 知広]" userId="fcf2034b-7ffc-45b7-ab36-d299c3a9d331" providerId="ADAL" clId="{E2191CE0-F359-4297-981F-02EE47B02822}" dt="2023-01-19T03:15:52.497" v="398" actId="2711"/>
          <ac:spMkLst>
            <pc:docMk/>
            <pc:sldMk cId="3112937137" sldId="288"/>
            <ac:spMk id="35" creationId="{5610A304-57E7-45B5-A89E-C8194C8FD5A4}"/>
          </ac:spMkLst>
        </pc:spChg>
        <pc:spChg chg="mod">
          <ac:chgData name="Kuwabara, Tomohiro[桑原 知広]" userId="fcf2034b-7ffc-45b7-ab36-d299c3a9d331" providerId="ADAL" clId="{E2191CE0-F359-4297-981F-02EE47B02822}" dt="2023-01-19T03:15:52.497" v="398" actId="2711"/>
          <ac:spMkLst>
            <pc:docMk/>
            <pc:sldMk cId="3112937137" sldId="288"/>
            <ac:spMk id="41" creationId="{1570148B-74E8-4B04-A3C8-1089EC7DDE65}"/>
          </ac:spMkLst>
        </pc:spChg>
        <pc:spChg chg="mod">
          <ac:chgData name="Kuwabara, Tomohiro[桑原 知広]" userId="fcf2034b-7ffc-45b7-ab36-d299c3a9d331" providerId="ADAL" clId="{E2191CE0-F359-4297-981F-02EE47B02822}" dt="2023-01-19T03:15:52.497" v="398" actId="2711"/>
          <ac:spMkLst>
            <pc:docMk/>
            <pc:sldMk cId="3112937137" sldId="288"/>
            <ac:spMk id="46" creationId="{8ED82B62-97A5-406D-8B63-8F0D7B8CF638}"/>
          </ac:spMkLst>
        </pc:spChg>
        <pc:spChg chg="mod">
          <ac:chgData name="Kuwabara, Tomohiro[桑原 知広]" userId="fcf2034b-7ffc-45b7-ab36-d299c3a9d331" providerId="ADAL" clId="{E2191CE0-F359-4297-981F-02EE47B02822}" dt="2023-01-19T03:15:52.497" v="398" actId="2711"/>
          <ac:spMkLst>
            <pc:docMk/>
            <pc:sldMk cId="3112937137" sldId="288"/>
            <ac:spMk id="49" creationId="{447F17CA-31F9-497F-8617-9F82282BCB44}"/>
          </ac:spMkLst>
        </pc:spChg>
        <pc:spChg chg="add mod">
          <ac:chgData name="Kuwabara, Tomohiro[桑原 知広]" userId="fcf2034b-7ffc-45b7-ab36-d299c3a9d331" providerId="ADAL" clId="{E2191CE0-F359-4297-981F-02EE47B02822}" dt="2023-01-19T08:40:09.669" v="634" actId="1076"/>
          <ac:spMkLst>
            <pc:docMk/>
            <pc:sldMk cId="3112937137" sldId="288"/>
            <ac:spMk id="53" creationId="{9FBC49FD-DCD3-46C2-B5D0-6534E7302C75}"/>
          </ac:spMkLst>
        </pc:spChg>
        <pc:spChg chg="mod">
          <ac:chgData name="Kuwabara, Tomohiro[桑原 知広]" userId="fcf2034b-7ffc-45b7-ab36-d299c3a9d331" providerId="ADAL" clId="{E2191CE0-F359-4297-981F-02EE47B02822}" dt="2023-01-19T03:15:52.497" v="398" actId="2711"/>
          <ac:spMkLst>
            <pc:docMk/>
            <pc:sldMk cId="3112937137" sldId="288"/>
            <ac:spMk id="57" creationId="{1468B434-3640-42BA-991F-1DD4E5A8E527}"/>
          </ac:spMkLst>
        </pc:spChg>
        <pc:spChg chg="mod">
          <ac:chgData name="Kuwabara, Tomohiro[桑原 知広]" userId="fcf2034b-7ffc-45b7-ab36-d299c3a9d331" providerId="ADAL" clId="{E2191CE0-F359-4297-981F-02EE47B02822}" dt="2023-01-19T03:15:52.497" v="398" actId="2711"/>
          <ac:spMkLst>
            <pc:docMk/>
            <pc:sldMk cId="3112937137" sldId="288"/>
            <ac:spMk id="58" creationId="{2B6F0942-F989-4796-B262-A14C6352AEED}"/>
          </ac:spMkLst>
        </pc:spChg>
        <pc:spChg chg="mod">
          <ac:chgData name="Kuwabara, Tomohiro[桑原 知広]" userId="fcf2034b-7ffc-45b7-ab36-d299c3a9d331" providerId="ADAL" clId="{E2191CE0-F359-4297-981F-02EE47B02822}" dt="2023-01-19T03:15:52.497" v="398" actId="2711"/>
          <ac:spMkLst>
            <pc:docMk/>
            <pc:sldMk cId="3112937137" sldId="288"/>
            <ac:spMk id="65" creationId="{D4AE2B71-1E94-47A5-A7EA-5813418D036E}"/>
          </ac:spMkLst>
        </pc:spChg>
        <pc:spChg chg="mod">
          <ac:chgData name="Kuwabara, Tomohiro[桑原 知広]" userId="fcf2034b-7ffc-45b7-ab36-d299c3a9d331" providerId="ADAL" clId="{E2191CE0-F359-4297-981F-02EE47B02822}" dt="2023-01-19T03:15:52.497" v="398" actId="2711"/>
          <ac:spMkLst>
            <pc:docMk/>
            <pc:sldMk cId="3112937137" sldId="288"/>
            <ac:spMk id="66" creationId="{E99AE39F-6BBA-4462-8D0C-ABD1E6C87EC0}"/>
          </ac:spMkLst>
        </pc:spChg>
        <pc:spChg chg="mod">
          <ac:chgData name="Kuwabara, Tomohiro[桑原 知広]" userId="fcf2034b-7ffc-45b7-ab36-d299c3a9d331" providerId="ADAL" clId="{E2191CE0-F359-4297-981F-02EE47B02822}" dt="2023-01-19T03:15:52.497" v="398" actId="2711"/>
          <ac:spMkLst>
            <pc:docMk/>
            <pc:sldMk cId="3112937137" sldId="288"/>
            <ac:spMk id="76" creationId="{A60379DC-E30B-4609-885C-F326AA13A7CE}"/>
          </ac:spMkLst>
        </pc:spChg>
        <pc:spChg chg="mod">
          <ac:chgData name="Kuwabara, Tomohiro[桑原 知広]" userId="fcf2034b-7ffc-45b7-ab36-d299c3a9d331" providerId="ADAL" clId="{E2191CE0-F359-4297-981F-02EE47B02822}" dt="2023-01-19T03:15:52.497" v="398" actId="2711"/>
          <ac:spMkLst>
            <pc:docMk/>
            <pc:sldMk cId="3112937137" sldId="288"/>
            <ac:spMk id="77" creationId="{82C4A542-7596-4F17-8E2A-4F86A341EA49}"/>
          </ac:spMkLst>
        </pc:spChg>
        <pc:spChg chg="mod">
          <ac:chgData name="Kuwabara, Tomohiro[桑原 知広]" userId="fcf2034b-7ffc-45b7-ab36-d299c3a9d331" providerId="ADAL" clId="{E2191CE0-F359-4297-981F-02EE47B02822}" dt="2023-01-19T03:15:52.497" v="398" actId="2711"/>
          <ac:spMkLst>
            <pc:docMk/>
            <pc:sldMk cId="3112937137" sldId="288"/>
            <ac:spMk id="78" creationId="{7F360777-FE8D-49AF-A73B-CFA2A164D180}"/>
          </ac:spMkLst>
        </pc:spChg>
        <pc:spChg chg="mod">
          <ac:chgData name="Kuwabara, Tomohiro[桑原 知広]" userId="fcf2034b-7ffc-45b7-ab36-d299c3a9d331" providerId="ADAL" clId="{E2191CE0-F359-4297-981F-02EE47B02822}" dt="2023-01-19T03:15:52.497" v="398" actId="2711"/>
          <ac:spMkLst>
            <pc:docMk/>
            <pc:sldMk cId="3112937137" sldId="288"/>
            <ac:spMk id="79" creationId="{A6C95E43-3686-46C0-AAB2-EEF314E0CA27}"/>
          </ac:spMkLst>
        </pc:spChg>
        <pc:spChg chg="mod">
          <ac:chgData name="Kuwabara, Tomohiro[桑原 知広]" userId="fcf2034b-7ffc-45b7-ab36-d299c3a9d331" providerId="ADAL" clId="{E2191CE0-F359-4297-981F-02EE47B02822}" dt="2023-01-19T03:15:52.497" v="398" actId="2711"/>
          <ac:spMkLst>
            <pc:docMk/>
            <pc:sldMk cId="3112937137" sldId="288"/>
            <ac:spMk id="81" creationId="{5D7317CA-E767-4DF6-9900-A45813B5274D}"/>
          </ac:spMkLst>
        </pc:spChg>
        <pc:spChg chg="mod">
          <ac:chgData name="Kuwabara, Tomohiro[桑原 知広]" userId="fcf2034b-7ffc-45b7-ab36-d299c3a9d331" providerId="ADAL" clId="{E2191CE0-F359-4297-981F-02EE47B02822}" dt="2023-01-19T03:15:52.497" v="398" actId="2711"/>
          <ac:spMkLst>
            <pc:docMk/>
            <pc:sldMk cId="3112937137" sldId="288"/>
            <ac:spMk id="82" creationId="{D605FBB0-D8AF-419B-A41C-56270E01B98B}"/>
          </ac:spMkLst>
        </pc:spChg>
        <pc:spChg chg="mod">
          <ac:chgData name="Kuwabara, Tomohiro[桑原 知広]" userId="fcf2034b-7ffc-45b7-ab36-d299c3a9d331" providerId="ADAL" clId="{E2191CE0-F359-4297-981F-02EE47B02822}" dt="2023-01-19T03:15:52.497" v="398" actId="2711"/>
          <ac:spMkLst>
            <pc:docMk/>
            <pc:sldMk cId="3112937137" sldId="288"/>
            <ac:spMk id="83" creationId="{9A65F8C8-6735-4BEC-AB2A-5F1C9E59B9E5}"/>
          </ac:spMkLst>
        </pc:spChg>
        <pc:spChg chg="mod">
          <ac:chgData name="Kuwabara, Tomohiro[桑原 知広]" userId="fcf2034b-7ffc-45b7-ab36-d299c3a9d331" providerId="ADAL" clId="{E2191CE0-F359-4297-981F-02EE47B02822}" dt="2023-01-19T03:15:52.497" v="398" actId="2711"/>
          <ac:spMkLst>
            <pc:docMk/>
            <pc:sldMk cId="3112937137" sldId="288"/>
            <ac:spMk id="95" creationId="{B95F59FE-52B8-4BE8-B7F0-7BD9CC9324BC}"/>
          </ac:spMkLst>
        </pc:spChg>
        <pc:spChg chg="mod">
          <ac:chgData name="Kuwabara, Tomohiro[桑原 知広]" userId="fcf2034b-7ffc-45b7-ab36-d299c3a9d331" providerId="ADAL" clId="{E2191CE0-F359-4297-981F-02EE47B02822}" dt="2023-01-19T03:15:52.497" v="398" actId="2711"/>
          <ac:spMkLst>
            <pc:docMk/>
            <pc:sldMk cId="3112937137" sldId="288"/>
            <ac:spMk id="127" creationId="{ED899F7E-8994-4FB8-95DC-26B1EF30F864}"/>
          </ac:spMkLst>
        </pc:spChg>
        <pc:spChg chg="mod">
          <ac:chgData name="Kuwabara, Tomohiro[桑原 知広]" userId="fcf2034b-7ffc-45b7-ab36-d299c3a9d331" providerId="ADAL" clId="{E2191CE0-F359-4297-981F-02EE47B02822}" dt="2023-01-19T03:15:52.497" v="398" actId="2711"/>
          <ac:spMkLst>
            <pc:docMk/>
            <pc:sldMk cId="3112937137" sldId="288"/>
            <ac:spMk id="170" creationId="{4E5DF7A8-4051-4C61-AE1D-607F906D84FE}"/>
          </ac:spMkLst>
        </pc:spChg>
      </pc:sldChg>
      <pc:sldChg chg="addSp delSp modSp add mod ord delCm">
        <pc:chgData name="Kuwabara, Tomohiro[桑原 知広]" userId="fcf2034b-7ffc-45b7-ab36-d299c3a9d331" providerId="ADAL" clId="{E2191CE0-F359-4297-981F-02EE47B02822}" dt="2023-01-19T14:46:04.175" v="2923" actId="1076"/>
        <pc:sldMkLst>
          <pc:docMk/>
          <pc:sldMk cId="655950065" sldId="289"/>
        </pc:sldMkLst>
        <pc:spChg chg="mod">
          <ac:chgData name="Kuwabara, Tomohiro[桑原 知広]" userId="fcf2034b-7ffc-45b7-ab36-d299c3a9d331" providerId="ADAL" clId="{E2191CE0-F359-4297-981F-02EE47B02822}" dt="2023-01-19T12:31:49.567" v="1348" actId="20577"/>
          <ac:spMkLst>
            <pc:docMk/>
            <pc:sldMk cId="655950065" sldId="289"/>
            <ac:spMk id="6" creationId="{FB6A0469-9D00-474F-8014-C2D9A8AEB701}"/>
          </ac:spMkLst>
        </pc:spChg>
        <pc:spChg chg="mod">
          <ac:chgData name="Kuwabara, Tomohiro[桑原 知広]" userId="fcf2034b-7ffc-45b7-ab36-d299c3a9d331" providerId="ADAL" clId="{E2191CE0-F359-4297-981F-02EE47B02822}" dt="2023-01-19T14:45:54.734" v="2920" actId="14100"/>
          <ac:spMkLst>
            <pc:docMk/>
            <pc:sldMk cId="655950065" sldId="289"/>
            <ac:spMk id="21" creationId="{F2C12832-D1E6-43DB-947D-C83CC74B1880}"/>
          </ac:spMkLst>
        </pc:spChg>
        <pc:spChg chg="mod">
          <ac:chgData name="Kuwabara, Tomohiro[桑原 知広]" userId="fcf2034b-7ffc-45b7-ab36-d299c3a9d331" providerId="ADAL" clId="{E2191CE0-F359-4297-981F-02EE47B02822}" dt="2023-01-19T13:05:06.138" v="1990" actId="255"/>
          <ac:spMkLst>
            <pc:docMk/>
            <pc:sldMk cId="655950065" sldId="289"/>
            <ac:spMk id="25" creationId="{F0EB485B-5CEE-4037-ADCD-8436E4483A2E}"/>
          </ac:spMkLst>
        </pc:spChg>
        <pc:spChg chg="add mod">
          <ac:chgData name="Kuwabara, Tomohiro[桑原 知広]" userId="fcf2034b-7ffc-45b7-ab36-d299c3a9d331" providerId="ADAL" clId="{E2191CE0-F359-4297-981F-02EE47B02822}" dt="2023-01-19T14:46:04.175" v="2923" actId="1076"/>
          <ac:spMkLst>
            <pc:docMk/>
            <pc:sldMk cId="655950065" sldId="289"/>
            <ac:spMk id="27" creationId="{6B0B20C8-D341-44DD-8DA1-AF5FD14B2C1C}"/>
          </ac:spMkLst>
        </pc:spChg>
        <pc:spChg chg="mod">
          <ac:chgData name="Kuwabara, Tomohiro[桑原 知広]" userId="fcf2034b-7ffc-45b7-ab36-d299c3a9d331" providerId="ADAL" clId="{E2191CE0-F359-4297-981F-02EE47B02822}" dt="2023-01-19T14:13:05.422" v="2916" actId="20577"/>
          <ac:spMkLst>
            <pc:docMk/>
            <pc:sldMk cId="655950065" sldId="289"/>
            <ac:spMk id="30" creationId="{17940142-22AB-450E-A163-BA72D87FE793}"/>
          </ac:spMkLst>
        </pc:spChg>
        <pc:spChg chg="mod">
          <ac:chgData name="Kuwabara, Tomohiro[桑原 知広]" userId="fcf2034b-7ffc-45b7-ab36-d299c3a9d331" providerId="ADAL" clId="{E2191CE0-F359-4297-981F-02EE47B02822}" dt="2023-01-19T13:18:56" v="2400" actId="20577"/>
          <ac:spMkLst>
            <pc:docMk/>
            <pc:sldMk cId="655950065" sldId="289"/>
            <ac:spMk id="35" creationId="{5610A304-57E7-45B5-A89E-C8194C8FD5A4}"/>
          </ac:spMkLst>
        </pc:spChg>
        <pc:spChg chg="mod">
          <ac:chgData name="Kuwabara, Tomohiro[桑原 知広]" userId="fcf2034b-7ffc-45b7-ab36-d299c3a9d331" providerId="ADAL" clId="{E2191CE0-F359-4297-981F-02EE47B02822}" dt="2023-01-19T13:27:47.898" v="2884" actId="20577"/>
          <ac:spMkLst>
            <pc:docMk/>
            <pc:sldMk cId="655950065" sldId="289"/>
            <ac:spMk id="41" creationId="{1570148B-74E8-4B04-A3C8-1089EC7DDE65}"/>
          </ac:spMkLst>
        </pc:spChg>
        <pc:spChg chg="mod">
          <ac:chgData name="Kuwabara, Tomohiro[桑原 知広]" userId="fcf2034b-7ffc-45b7-ab36-d299c3a9d331" providerId="ADAL" clId="{E2191CE0-F359-4297-981F-02EE47B02822}" dt="2023-01-19T14:13:10.066" v="2918" actId="20577"/>
          <ac:spMkLst>
            <pc:docMk/>
            <pc:sldMk cId="655950065" sldId="289"/>
            <ac:spMk id="46" creationId="{8ED82B62-97A5-406D-8B63-8F0D7B8CF638}"/>
          </ac:spMkLst>
        </pc:spChg>
        <pc:spChg chg="del">
          <ac:chgData name="Kuwabara, Tomohiro[桑原 知広]" userId="fcf2034b-7ffc-45b7-ab36-d299c3a9d331" providerId="ADAL" clId="{E2191CE0-F359-4297-981F-02EE47B02822}" dt="2023-01-19T08:48:57.320" v="1033" actId="478"/>
          <ac:spMkLst>
            <pc:docMk/>
            <pc:sldMk cId="655950065" sldId="289"/>
            <ac:spMk id="47" creationId="{92C0E5B1-9415-414D-AFB2-B1403351B615}"/>
          </ac:spMkLst>
        </pc:spChg>
        <pc:spChg chg="mod">
          <ac:chgData name="Kuwabara, Tomohiro[桑原 知広]" userId="fcf2034b-7ffc-45b7-ab36-d299c3a9d331" providerId="ADAL" clId="{E2191CE0-F359-4297-981F-02EE47B02822}" dt="2023-01-19T13:28:05.212" v="2893" actId="20577"/>
          <ac:spMkLst>
            <pc:docMk/>
            <pc:sldMk cId="655950065" sldId="289"/>
            <ac:spMk id="57" creationId="{1468B434-3640-42BA-991F-1DD4E5A8E527}"/>
          </ac:spMkLst>
        </pc:spChg>
        <pc:spChg chg="del mod">
          <ac:chgData name="Kuwabara, Tomohiro[桑原 知広]" userId="fcf2034b-7ffc-45b7-ab36-d299c3a9d331" providerId="ADAL" clId="{E2191CE0-F359-4297-981F-02EE47B02822}" dt="2023-01-19T12:56:36.649" v="1854" actId="478"/>
          <ac:spMkLst>
            <pc:docMk/>
            <pc:sldMk cId="655950065" sldId="289"/>
            <ac:spMk id="58" creationId="{2B6F0942-F989-4796-B262-A14C6352AEED}"/>
          </ac:spMkLst>
        </pc:spChg>
        <pc:spChg chg="mod">
          <ac:chgData name="Kuwabara, Tomohiro[桑原 知広]" userId="fcf2034b-7ffc-45b7-ab36-d299c3a9d331" providerId="ADAL" clId="{E2191CE0-F359-4297-981F-02EE47B02822}" dt="2023-01-19T13:28:18.486" v="2905" actId="20577"/>
          <ac:spMkLst>
            <pc:docMk/>
            <pc:sldMk cId="655950065" sldId="289"/>
            <ac:spMk id="65" creationId="{D4AE2B71-1E94-47A5-A7EA-5813418D036E}"/>
          </ac:spMkLst>
        </pc:spChg>
        <pc:spChg chg="mod">
          <ac:chgData name="Kuwabara, Tomohiro[桑原 知広]" userId="fcf2034b-7ffc-45b7-ab36-d299c3a9d331" providerId="ADAL" clId="{E2191CE0-F359-4297-981F-02EE47B02822}" dt="2023-01-19T13:28:15.135" v="2901" actId="20577"/>
          <ac:spMkLst>
            <pc:docMk/>
            <pc:sldMk cId="655950065" sldId="289"/>
            <ac:spMk id="66" creationId="{E99AE39F-6BBA-4462-8D0C-ABD1E6C87EC0}"/>
          </ac:spMkLst>
        </pc:spChg>
        <pc:spChg chg="add mod">
          <ac:chgData name="Kuwabara, Tomohiro[桑原 知広]" userId="fcf2034b-7ffc-45b7-ab36-d299c3a9d331" providerId="ADAL" clId="{E2191CE0-F359-4297-981F-02EE47B02822}" dt="2023-01-19T14:46:01.115" v="2922" actId="1076"/>
          <ac:spMkLst>
            <pc:docMk/>
            <pc:sldMk cId="655950065" sldId="289"/>
            <ac:spMk id="68" creationId="{5A45F9DD-E29E-4237-B0C0-76318899A924}"/>
          </ac:spMkLst>
        </pc:spChg>
        <pc:spChg chg="mod">
          <ac:chgData name="Kuwabara, Tomohiro[桑原 知広]" userId="fcf2034b-7ffc-45b7-ab36-d299c3a9d331" providerId="ADAL" clId="{E2191CE0-F359-4297-981F-02EE47B02822}" dt="2023-01-19T13:01:44.552" v="1947" actId="1076"/>
          <ac:spMkLst>
            <pc:docMk/>
            <pc:sldMk cId="655950065" sldId="289"/>
            <ac:spMk id="74" creationId="{6F875090-9DE9-44FF-A5D9-467A0A3D4921}"/>
          </ac:spMkLst>
        </pc:spChg>
        <pc:spChg chg="mod">
          <ac:chgData name="Kuwabara, Tomohiro[桑原 知広]" userId="fcf2034b-7ffc-45b7-ab36-d299c3a9d331" providerId="ADAL" clId="{E2191CE0-F359-4297-981F-02EE47B02822}" dt="2023-01-19T13:01:01.222" v="1942" actId="404"/>
          <ac:spMkLst>
            <pc:docMk/>
            <pc:sldMk cId="655950065" sldId="289"/>
            <ac:spMk id="75" creationId="{745C61DD-7572-4E98-9511-6139BB036E18}"/>
          </ac:spMkLst>
        </pc:spChg>
        <pc:spChg chg="del mod">
          <ac:chgData name="Kuwabara, Tomohiro[桑原 知広]" userId="fcf2034b-7ffc-45b7-ab36-d299c3a9d331" providerId="ADAL" clId="{E2191CE0-F359-4297-981F-02EE47B02822}" dt="2023-01-19T13:02:08.910" v="1948" actId="478"/>
          <ac:spMkLst>
            <pc:docMk/>
            <pc:sldMk cId="655950065" sldId="289"/>
            <ac:spMk id="76" creationId="{A60379DC-E30B-4609-885C-F326AA13A7CE}"/>
          </ac:spMkLst>
        </pc:spChg>
        <pc:spChg chg="del mod">
          <ac:chgData name="Kuwabara, Tomohiro[桑原 知広]" userId="fcf2034b-7ffc-45b7-ab36-d299c3a9d331" providerId="ADAL" clId="{E2191CE0-F359-4297-981F-02EE47B02822}" dt="2023-01-19T13:02:33.175" v="1956" actId="478"/>
          <ac:spMkLst>
            <pc:docMk/>
            <pc:sldMk cId="655950065" sldId="289"/>
            <ac:spMk id="77" creationId="{82C4A542-7596-4F17-8E2A-4F86A341EA49}"/>
          </ac:spMkLst>
        </pc:spChg>
        <pc:spChg chg="del mod">
          <ac:chgData name="Kuwabara, Tomohiro[桑原 知広]" userId="fcf2034b-7ffc-45b7-ab36-d299c3a9d331" providerId="ADAL" clId="{E2191CE0-F359-4297-981F-02EE47B02822}" dt="2023-01-19T13:18:00.016" v="2352" actId="478"/>
          <ac:spMkLst>
            <pc:docMk/>
            <pc:sldMk cId="655950065" sldId="289"/>
            <ac:spMk id="78" creationId="{7F360777-FE8D-49AF-A73B-CFA2A164D180}"/>
          </ac:spMkLst>
        </pc:spChg>
        <pc:spChg chg="del mod">
          <ac:chgData name="Kuwabara, Tomohiro[桑原 知広]" userId="fcf2034b-7ffc-45b7-ab36-d299c3a9d331" providerId="ADAL" clId="{E2191CE0-F359-4297-981F-02EE47B02822}" dt="2023-01-19T13:17:58.844" v="2351" actId="478"/>
          <ac:spMkLst>
            <pc:docMk/>
            <pc:sldMk cId="655950065" sldId="289"/>
            <ac:spMk id="79" creationId="{A6C95E43-3686-46C0-AAB2-EEF314E0CA27}"/>
          </ac:spMkLst>
        </pc:spChg>
        <pc:spChg chg="del mod">
          <ac:chgData name="Kuwabara, Tomohiro[桑原 知広]" userId="fcf2034b-7ffc-45b7-ab36-d299c3a9d331" providerId="ADAL" clId="{E2191CE0-F359-4297-981F-02EE47B02822}" dt="2023-01-19T13:05:27.121" v="1994" actId="478"/>
          <ac:spMkLst>
            <pc:docMk/>
            <pc:sldMk cId="655950065" sldId="289"/>
            <ac:spMk id="81" creationId="{5D7317CA-E767-4DF6-9900-A45813B5274D}"/>
          </ac:spMkLst>
        </pc:spChg>
        <pc:spChg chg="del mod">
          <ac:chgData name="Kuwabara, Tomohiro[桑原 知広]" userId="fcf2034b-7ffc-45b7-ab36-d299c3a9d331" providerId="ADAL" clId="{E2191CE0-F359-4297-981F-02EE47B02822}" dt="2023-01-19T13:02:19.452" v="1951" actId="478"/>
          <ac:spMkLst>
            <pc:docMk/>
            <pc:sldMk cId="655950065" sldId="289"/>
            <ac:spMk id="82" creationId="{D605FBB0-D8AF-419B-A41C-56270E01B98B}"/>
          </ac:spMkLst>
        </pc:spChg>
        <pc:spChg chg="del mod">
          <ac:chgData name="Kuwabara, Tomohiro[桑原 知広]" userId="fcf2034b-7ffc-45b7-ab36-d299c3a9d331" providerId="ADAL" clId="{E2191CE0-F359-4297-981F-02EE47B02822}" dt="2023-01-19T13:18:00.016" v="2352" actId="478"/>
          <ac:spMkLst>
            <pc:docMk/>
            <pc:sldMk cId="655950065" sldId="289"/>
            <ac:spMk id="83" creationId="{9A65F8C8-6735-4BEC-AB2A-5F1C9E59B9E5}"/>
          </ac:spMkLst>
        </pc:spChg>
        <pc:spChg chg="mod">
          <ac:chgData name="Kuwabara, Tomohiro[桑原 知広]" userId="fcf2034b-7ffc-45b7-ab36-d299c3a9d331" providerId="ADAL" clId="{E2191CE0-F359-4297-981F-02EE47B02822}" dt="2023-01-19T12:50:58.174" v="1791" actId="1076"/>
          <ac:spMkLst>
            <pc:docMk/>
            <pc:sldMk cId="655950065" sldId="289"/>
            <ac:spMk id="86" creationId="{95FFBB7D-BF89-4C5D-9295-A47FEBAD003C}"/>
          </ac:spMkLst>
        </pc:spChg>
        <pc:spChg chg="mod">
          <ac:chgData name="Kuwabara, Tomohiro[桑原 知広]" userId="fcf2034b-7ffc-45b7-ab36-d299c3a9d331" providerId="ADAL" clId="{E2191CE0-F359-4297-981F-02EE47B02822}" dt="2023-01-19T12:50:58.174" v="1791" actId="1076"/>
          <ac:spMkLst>
            <pc:docMk/>
            <pc:sldMk cId="655950065" sldId="289"/>
            <ac:spMk id="87" creationId="{1A281936-1024-4CFB-9072-2CAF13CB72A3}"/>
          </ac:spMkLst>
        </pc:spChg>
        <pc:spChg chg="mod">
          <ac:chgData name="Kuwabara, Tomohiro[桑原 知広]" userId="fcf2034b-7ffc-45b7-ab36-d299c3a9d331" providerId="ADAL" clId="{E2191CE0-F359-4297-981F-02EE47B02822}" dt="2023-01-19T13:05:06.138" v="1990" actId="255"/>
          <ac:spMkLst>
            <pc:docMk/>
            <pc:sldMk cId="655950065" sldId="289"/>
            <ac:spMk id="95" creationId="{B95F59FE-52B8-4BE8-B7F0-7BD9CC9324BC}"/>
          </ac:spMkLst>
        </pc:spChg>
        <pc:spChg chg="del">
          <ac:chgData name="Kuwabara, Tomohiro[桑原 知広]" userId="fcf2034b-7ffc-45b7-ab36-d299c3a9d331" providerId="ADAL" clId="{E2191CE0-F359-4297-981F-02EE47B02822}" dt="2023-01-19T08:47:27.625" v="934" actId="478"/>
          <ac:spMkLst>
            <pc:docMk/>
            <pc:sldMk cId="655950065" sldId="289"/>
            <ac:spMk id="96" creationId="{A0CF2F53-1DA1-4F6A-BE49-D79CC34D02AA}"/>
          </ac:spMkLst>
        </pc:spChg>
        <pc:spChg chg="add del mod">
          <ac:chgData name="Kuwabara, Tomohiro[桑原 知広]" userId="fcf2034b-7ffc-45b7-ab36-d299c3a9d331" providerId="ADAL" clId="{E2191CE0-F359-4297-981F-02EE47B02822}" dt="2023-01-19T13:03:09.875" v="1960" actId="478"/>
          <ac:spMkLst>
            <pc:docMk/>
            <pc:sldMk cId="655950065" sldId="289"/>
            <ac:spMk id="117" creationId="{D6FC532C-6D9E-4FE2-89C2-5149CFBA8840}"/>
          </ac:spMkLst>
        </pc:spChg>
        <pc:spChg chg="del mod">
          <ac:chgData name="Kuwabara, Tomohiro[桑原 知広]" userId="fcf2034b-7ffc-45b7-ab36-d299c3a9d331" providerId="ADAL" clId="{E2191CE0-F359-4297-981F-02EE47B02822}" dt="2023-01-19T12:33:47.008" v="1560" actId="478"/>
          <ac:spMkLst>
            <pc:docMk/>
            <pc:sldMk cId="655950065" sldId="289"/>
            <ac:spMk id="127" creationId="{ED899F7E-8994-4FB8-95DC-26B1EF30F864}"/>
          </ac:spMkLst>
        </pc:spChg>
        <pc:spChg chg="add mod">
          <ac:chgData name="Kuwabara, Tomohiro[桑原 知広]" userId="fcf2034b-7ffc-45b7-ab36-d299c3a9d331" providerId="ADAL" clId="{E2191CE0-F359-4297-981F-02EE47B02822}" dt="2023-01-19T13:28:09.212" v="2897" actId="20577"/>
          <ac:spMkLst>
            <pc:docMk/>
            <pc:sldMk cId="655950065" sldId="289"/>
            <ac:spMk id="128" creationId="{3432C8CA-AFBC-4F2D-92AE-931DC0C5C15C}"/>
          </ac:spMkLst>
        </pc:spChg>
        <pc:spChg chg="add mod">
          <ac:chgData name="Kuwabara, Tomohiro[桑原 知広]" userId="fcf2034b-7ffc-45b7-ab36-d299c3a9d331" providerId="ADAL" clId="{E2191CE0-F359-4297-981F-02EE47B02822}" dt="2023-01-19T13:13:18.227" v="2200" actId="1076"/>
          <ac:spMkLst>
            <pc:docMk/>
            <pc:sldMk cId="655950065" sldId="289"/>
            <ac:spMk id="146" creationId="{5329D35D-674A-4763-92AC-2E537CDD11F6}"/>
          </ac:spMkLst>
        </pc:spChg>
        <pc:spChg chg="add mod">
          <ac:chgData name="Kuwabara, Tomohiro[桑原 知広]" userId="fcf2034b-7ffc-45b7-ab36-d299c3a9d331" providerId="ADAL" clId="{E2191CE0-F359-4297-981F-02EE47B02822}" dt="2023-01-19T13:25:16.209" v="2843" actId="1076"/>
          <ac:spMkLst>
            <pc:docMk/>
            <pc:sldMk cId="655950065" sldId="289"/>
            <ac:spMk id="147" creationId="{49A73FA3-3094-4F55-9AC9-716FB9C1AA36}"/>
          </ac:spMkLst>
        </pc:spChg>
        <pc:spChg chg="add mod">
          <ac:chgData name="Kuwabara, Tomohiro[桑原 知広]" userId="fcf2034b-7ffc-45b7-ab36-d299c3a9d331" providerId="ADAL" clId="{E2191CE0-F359-4297-981F-02EE47B02822}" dt="2023-01-19T13:26:58.456" v="2868" actId="1076"/>
          <ac:spMkLst>
            <pc:docMk/>
            <pc:sldMk cId="655950065" sldId="289"/>
            <ac:spMk id="148" creationId="{84CAFBFC-7F51-4AFE-AC9D-38B31BC5888F}"/>
          </ac:spMkLst>
        </pc:spChg>
        <pc:spChg chg="add mod">
          <ac:chgData name="Kuwabara, Tomohiro[桑原 知広]" userId="fcf2034b-7ffc-45b7-ab36-d299c3a9d331" providerId="ADAL" clId="{E2191CE0-F359-4297-981F-02EE47B02822}" dt="2023-01-19T13:12:24.391" v="2145" actId="1076"/>
          <ac:spMkLst>
            <pc:docMk/>
            <pc:sldMk cId="655950065" sldId="289"/>
            <ac:spMk id="157" creationId="{08467673-4473-4F5C-812D-27A968B547AB}"/>
          </ac:spMkLst>
        </pc:spChg>
        <pc:spChg chg="mod">
          <ac:chgData name="Kuwabara, Tomohiro[桑原 知広]" userId="fcf2034b-7ffc-45b7-ab36-d299c3a9d331" providerId="ADAL" clId="{E2191CE0-F359-4297-981F-02EE47B02822}" dt="2023-01-19T13:27:33.017" v="2878" actId="20577"/>
          <ac:spMkLst>
            <pc:docMk/>
            <pc:sldMk cId="655950065" sldId="289"/>
            <ac:spMk id="170" creationId="{4E5DF7A8-4051-4C61-AE1D-607F906D84FE}"/>
          </ac:spMkLst>
        </pc:spChg>
        <pc:spChg chg="add mod">
          <ac:chgData name="Kuwabara, Tomohiro[桑原 知広]" userId="fcf2034b-7ffc-45b7-ab36-d299c3a9d331" providerId="ADAL" clId="{E2191CE0-F359-4297-981F-02EE47B02822}" dt="2023-01-19T13:28:22.082" v="2909" actId="20577"/>
          <ac:spMkLst>
            <pc:docMk/>
            <pc:sldMk cId="655950065" sldId="289"/>
            <ac:spMk id="182" creationId="{476381E6-2E19-47C4-8738-98FE54D2D91A}"/>
          </ac:spMkLst>
        </pc:spChg>
        <pc:spChg chg="add mod">
          <ac:chgData name="Kuwabara, Tomohiro[桑原 知広]" userId="fcf2034b-7ffc-45b7-ab36-d299c3a9d331" providerId="ADAL" clId="{E2191CE0-F359-4297-981F-02EE47B02822}" dt="2023-01-19T13:12:24.391" v="2145" actId="1076"/>
          <ac:spMkLst>
            <pc:docMk/>
            <pc:sldMk cId="655950065" sldId="289"/>
            <ac:spMk id="183" creationId="{60BEA05E-F866-48FC-A90E-155AC7C1049A}"/>
          </ac:spMkLst>
        </pc:spChg>
        <pc:spChg chg="add mod">
          <ac:chgData name="Kuwabara, Tomohiro[桑原 知広]" userId="fcf2034b-7ffc-45b7-ab36-d299c3a9d331" providerId="ADAL" clId="{E2191CE0-F359-4297-981F-02EE47B02822}" dt="2023-01-19T13:20:56.945" v="2517" actId="1076"/>
          <ac:spMkLst>
            <pc:docMk/>
            <pc:sldMk cId="655950065" sldId="289"/>
            <ac:spMk id="184" creationId="{16225DF9-117D-4BC7-B1ED-9A97922E93D9}"/>
          </ac:spMkLst>
        </pc:spChg>
        <pc:spChg chg="add del mod">
          <ac:chgData name="Kuwabara, Tomohiro[桑原 知広]" userId="fcf2034b-7ffc-45b7-ab36-d299c3a9d331" providerId="ADAL" clId="{E2191CE0-F359-4297-981F-02EE47B02822}" dt="2023-01-19T13:18:30.871" v="2395" actId="478"/>
          <ac:spMkLst>
            <pc:docMk/>
            <pc:sldMk cId="655950065" sldId="289"/>
            <ac:spMk id="185" creationId="{2C100CD2-CE53-4C07-9B8A-B4B1E62F5520}"/>
          </ac:spMkLst>
        </pc:spChg>
        <pc:spChg chg="add mod">
          <ac:chgData name="Kuwabara, Tomohiro[桑原 知広]" userId="fcf2034b-7ffc-45b7-ab36-d299c3a9d331" providerId="ADAL" clId="{E2191CE0-F359-4297-981F-02EE47B02822}" dt="2023-01-19T13:20:56.945" v="2517" actId="1076"/>
          <ac:spMkLst>
            <pc:docMk/>
            <pc:sldMk cId="655950065" sldId="289"/>
            <ac:spMk id="186" creationId="{9C8D9261-ED27-415C-8DBF-9D0B1F1337DA}"/>
          </ac:spMkLst>
        </pc:spChg>
        <pc:spChg chg="add mod">
          <ac:chgData name="Kuwabara, Tomohiro[桑原 知広]" userId="fcf2034b-7ffc-45b7-ab36-d299c3a9d331" providerId="ADAL" clId="{E2191CE0-F359-4297-981F-02EE47B02822}" dt="2023-01-19T13:19:02.582" v="2402" actId="20577"/>
          <ac:spMkLst>
            <pc:docMk/>
            <pc:sldMk cId="655950065" sldId="289"/>
            <ac:spMk id="195" creationId="{B92B22E8-72E9-4175-AC58-A94EA2076479}"/>
          </ac:spMkLst>
        </pc:spChg>
        <pc:spChg chg="add mod">
          <ac:chgData name="Kuwabara, Tomohiro[桑原 知広]" userId="fcf2034b-7ffc-45b7-ab36-d299c3a9d331" providerId="ADAL" clId="{E2191CE0-F359-4297-981F-02EE47B02822}" dt="2023-01-19T13:20:56.945" v="2517" actId="1076"/>
          <ac:spMkLst>
            <pc:docMk/>
            <pc:sldMk cId="655950065" sldId="289"/>
            <ac:spMk id="205" creationId="{CF7DB52A-871B-46BC-B2FE-851581C259AC}"/>
          </ac:spMkLst>
        </pc:spChg>
        <pc:spChg chg="add mod">
          <ac:chgData name="Kuwabara, Tomohiro[桑原 知広]" userId="fcf2034b-7ffc-45b7-ab36-d299c3a9d331" providerId="ADAL" clId="{E2191CE0-F359-4297-981F-02EE47B02822}" dt="2023-01-19T13:19:10.466" v="2403" actId="1076"/>
          <ac:spMkLst>
            <pc:docMk/>
            <pc:sldMk cId="655950065" sldId="289"/>
            <ac:spMk id="208" creationId="{882CF4B5-CF93-459E-9768-44253207AA83}"/>
          </ac:spMkLst>
        </pc:spChg>
        <pc:spChg chg="add mod">
          <ac:chgData name="Kuwabara, Tomohiro[桑原 知広]" userId="fcf2034b-7ffc-45b7-ab36-d299c3a9d331" providerId="ADAL" clId="{E2191CE0-F359-4297-981F-02EE47B02822}" dt="2023-01-19T13:20:56.945" v="2517" actId="1076"/>
          <ac:spMkLst>
            <pc:docMk/>
            <pc:sldMk cId="655950065" sldId="289"/>
            <ac:spMk id="211" creationId="{4B49B195-4309-4794-BD3E-6CBC9FE4CCE0}"/>
          </ac:spMkLst>
        </pc:spChg>
        <pc:spChg chg="add mod">
          <ac:chgData name="Kuwabara, Tomohiro[桑原 知広]" userId="fcf2034b-7ffc-45b7-ab36-d299c3a9d331" providerId="ADAL" clId="{E2191CE0-F359-4297-981F-02EE47B02822}" dt="2023-01-19T13:20:56.945" v="2517" actId="1076"/>
          <ac:spMkLst>
            <pc:docMk/>
            <pc:sldMk cId="655950065" sldId="289"/>
            <ac:spMk id="212" creationId="{8340A35F-77BD-455C-93EE-C1ECA584E19B}"/>
          </ac:spMkLst>
        </pc:spChg>
        <pc:spChg chg="add mod">
          <ac:chgData name="Kuwabara, Tomohiro[桑原 知広]" userId="fcf2034b-7ffc-45b7-ab36-d299c3a9d331" providerId="ADAL" clId="{E2191CE0-F359-4297-981F-02EE47B02822}" dt="2023-01-19T13:27:36.059" v="2880" actId="20577"/>
          <ac:spMkLst>
            <pc:docMk/>
            <pc:sldMk cId="655950065" sldId="289"/>
            <ac:spMk id="213" creationId="{C2E0D97D-D9E4-4B48-9726-A4CE50DC21A1}"/>
          </ac:spMkLst>
        </pc:spChg>
        <pc:spChg chg="add mod">
          <ac:chgData name="Kuwabara, Tomohiro[桑原 知広]" userId="fcf2034b-7ffc-45b7-ab36-d299c3a9d331" providerId="ADAL" clId="{E2191CE0-F359-4297-981F-02EE47B02822}" dt="2023-01-19T13:27:39.041" v="2882" actId="20577"/>
          <ac:spMkLst>
            <pc:docMk/>
            <pc:sldMk cId="655950065" sldId="289"/>
            <ac:spMk id="227" creationId="{02973A98-4457-4ADB-BE54-E3623F544E65}"/>
          </ac:spMkLst>
        </pc:spChg>
        <pc:spChg chg="add mod">
          <ac:chgData name="Kuwabara, Tomohiro[桑原 知広]" userId="fcf2034b-7ffc-45b7-ab36-d299c3a9d331" providerId="ADAL" clId="{E2191CE0-F359-4297-981F-02EE47B02822}" dt="2023-01-19T13:27:51.333" v="2886" actId="20577"/>
          <ac:spMkLst>
            <pc:docMk/>
            <pc:sldMk cId="655950065" sldId="289"/>
            <ac:spMk id="232" creationId="{A594C44E-7086-4F54-BF38-4AE5F258DE45}"/>
          </ac:spMkLst>
        </pc:spChg>
        <pc:spChg chg="add mod">
          <ac:chgData name="Kuwabara, Tomohiro[桑原 知広]" userId="fcf2034b-7ffc-45b7-ab36-d299c3a9d331" providerId="ADAL" clId="{E2191CE0-F359-4297-981F-02EE47B02822}" dt="2023-01-19T13:27:54.703" v="2888" actId="20577"/>
          <ac:spMkLst>
            <pc:docMk/>
            <pc:sldMk cId="655950065" sldId="289"/>
            <ac:spMk id="233" creationId="{EB092ADA-E3E5-4D82-BE38-5666F8BBB3EA}"/>
          </ac:spMkLst>
        </pc:spChg>
        <pc:spChg chg="add mod">
          <ac:chgData name="Kuwabara, Tomohiro[桑原 知広]" userId="fcf2034b-7ffc-45b7-ab36-d299c3a9d331" providerId="ADAL" clId="{E2191CE0-F359-4297-981F-02EE47B02822}" dt="2023-01-19T13:27:58.228" v="2890" actId="20577"/>
          <ac:spMkLst>
            <pc:docMk/>
            <pc:sldMk cId="655950065" sldId="289"/>
            <ac:spMk id="234" creationId="{63E6930F-0590-4039-8206-AF6220DB7E6A}"/>
          </ac:spMkLst>
        </pc:spChg>
        <pc:spChg chg="add del mod">
          <ac:chgData name="Kuwabara, Tomohiro[桑原 知広]" userId="fcf2034b-7ffc-45b7-ab36-d299c3a9d331" providerId="ADAL" clId="{E2191CE0-F359-4297-981F-02EE47B02822}" dt="2023-01-19T13:24:53.282" v="2838" actId="478"/>
          <ac:spMkLst>
            <pc:docMk/>
            <pc:sldMk cId="655950065" sldId="289"/>
            <ac:spMk id="235" creationId="{C120E9DA-93F1-4F50-B71C-AEF841C60D3A}"/>
          </ac:spMkLst>
        </pc:spChg>
        <pc:spChg chg="add mod">
          <ac:chgData name="Kuwabara, Tomohiro[桑原 知広]" userId="fcf2034b-7ffc-45b7-ab36-d299c3a9d331" providerId="ADAL" clId="{E2191CE0-F359-4297-981F-02EE47B02822}" dt="2023-01-19T13:25:11.418" v="2842" actId="1076"/>
          <ac:spMkLst>
            <pc:docMk/>
            <pc:sldMk cId="655950065" sldId="289"/>
            <ac:spMk id="236" creationId="{A8BB48FF-49E0-4F76-B152-AAF92143CBB3}"/>
          </ac:spMkLst>
        </pc:spChg>
        <pc:spChg chg="add mod">
          <ac:chgData name="Kuwabara, Tomohiro[桑原 知広]" userId="fcf2034b-7ffc-45b7-ab36-d299c3a9d331" providerId="ADAL" clId="{E2191CE0-F359-4297-981F-02EE47B02822}" dt="2023-01-19T13:25:25.209" v="2845" actId="1076"/>
          <ac:spMkLst>
            <pc:docMk/>
            <pc:sldMk cId="655950065" sldId="289"/>
            <ac:spMk id="237" creationId="{84A0566C-72EC-4E73-8393-05114729FB15}"/>
          </ac:spMkLst>
        </pc:spChg>
        <pc:spChg chg="add mod">
          <ac:chgData name="Kuwabara, Tomohiro[桑原 知広]" userId="fcf2034b-7ffc-45b7-ab36-d299c3a9d331" providerId="ADAL" clId="{E2191CE0-F359-4297-981F-02EE47B02822}" dt="2023-01-19T13:26:44.430" v="2862" actId="1076"/>
          <ac:spMkLst>
            <pc:docMk/>
            <pc:sldMk cId="655950065" sldId="289"/>
            <ac:spMk id="253" creationId="{0AC90461-07D8-4248-A89D-AE8E40321346}"/>
          </ac:spMkLst>
        </pc:spChg>
        <pc:spChg chg="add mod">
          <ac:chgData name="Kuwabara, Tomohiro[桑原 知広]" userId="fcf2034b-7ffc-45b7-ab36-d299c3a9d331" providerId="ADAL" clId="{E2191CE0-F359-4297-981F-02EE47B02822}" dt="2023-01-19T13:27:05.340" v="2870" actId="1076"/>
          <ac:spMkLst>
            <pc:docMk/>
            <pc:sldMk cId="655950065" sldId="289"/>
            <ac:spMk id="254" creationId="{F2FEDE0D-2511-4608-BBA6-DE82D685AD22}"/>
          </ac:spMkLst>
        </pc:spChg>
        <pc:spChg chg="add mod">
          <ac:chgData name="Kuwabara, Tomohiro[桑原 知広]" userId="fcf2034b-7ffc-45b7-ab36-d299c3a9d331" providerId="ADAL" clId="{E2191CE0-F359-4297-981F-02EE47B02822}" dt="2023-01-19T13:27:10.777" v="2872" actId="1076"/>
          <ac:spMkLst>
            <pc:docMk/>
            <pc:sldMk cId="655950065" sldId="289"/>
            <ac:spMk id="255" creationId="{15AB778C-F77D-4BC1-A0BD-78057396C39F}"/>
          </ac:spMkLst>
        </pc:spChg>
        <pc:picChg chg="add mod">
          <ac:chgData name="Kuwabara, Tomohiro[桑原 知広]" userId="fcf2034b-7ffc-45b7-ab36-d299c3a9d331" providerId="ADAL" clId="{E2191CE0-F359-4297-981F-02EE47B02822}" dt="2023-01-19T12:35:17.281" v="1572" actId="1076"/>
          <ac:picMkLst>
            <pc:docMk/>
            <pc:sldMk cId="655950065" sldId="289"/>
            <ac:picMk id="24" creationId="{80D489EE-E93B-4B55-AB6E-6A5A6E2A0CF1}"/>
          </ac:picMkLst>
        </pc:picChg>
        <pc:cxnChg chg="mod">
          <ac:chgData name="Kuwabara, Tomohiro[桑原 知広]" userId="fcf2034b-7ffc-45b7-ab36-d299c3a9d331" providerId="ADAL" clId="{E2191CE0-F359-4297-981F-02EE47B02822}" dt="2023-01-19T14:45:54.734" v="2920" actId="14100"/>
          <ac:cxnSpMkLst>
            <pc:docMk/>
            <pc:sldMk cId="655950065" sldId="289"/>
            <ac:cxnSpMk id="23" creationId="{AE187253-8FE0-4725-AC4E-058C04A584E6}"/>
          </ac:cxnSpMkLst>
        </pc:cxnChg>
        <pc:cxnChg chg="mod">
          <ac:chgData name="Kuwabara, Tomohiro[桑原 知広]" userId="fcf2034b-7ffc-45b7-ab36-d299c3a9d331" providerId="ADAL" clId="{E2191CE0-F359-4297-981F-02EE47B02822}" dt="2023-01-19T13:26:07.989" v="2854" actId="1076"/>
          <ac:cxnSpMkLst>
            <pc:docMk/>
            <pc:sldMk cId="655950065" sldId="289"/>
            <ac:cxnSpMk id="38" creationId="{997521B3-A1F2-4F91-B6E3-DC0C5D1A8864}"/>
          </ac:cxnSpMkLst>
        </pc:cxnChg>
        <pc:cxnChg chg="del mod">
          <ac:chgData name="Kuwabara, Tomohiro[桑原 知広]" userId="fcf2034b-7ffc-45b7-ab36-d299c3a9d331" providerId="ADAL" clId="{E2191CE0-F359-4297-981F-02EE47B02822}" dt="2023-01-19T13:25:01.411" v="2839" actId="478"/>
          <ac:cxnSpMkLst>
            <pc:docMk/>
            <pc:sldMk cId="655950065" sldId="289"/>
            <ac:cxnSpMk id="42" creationId="{44527E53-2624-45E9-98FF-7A9D88EC2E6A}"/>
          </ac:cxnSpMkLst>
        </pc:cxnChg>
        <pc:cxnChg chg="del mod">
          <ac:chgData name="Kuwabara, Tomohiro[桑原 知広]" userId="fcf2034b-7ffc-45b7-ab36-d299c3a9d331" providerId="ADAL" clId="{E2191CE0-F359-4297-981F-02EE47B02822}" dt="2023-01-19T08:49:01.261" v="1035" actId="478"/>
          <ac:cxnSpMkLst>
            <pc:docMk/>
            <pc:sldMk cId="655950065" sldId="289"/>
            <ac:cxnSpMk id="51" creationId="{0BF26298-4AC3-4BB3-90F2-4ADDDB27D023}"/>
          </ac:cxnSpMkLst>
        </pc:cxnChg>
        <pc:cxnChg chg="mod">
          <ac:chgData name="Kuwabara, Tomohiro[桑原 知広]" userId="fcf2034b-7ffc-45b7-ab36-d299c3a9d331" providerId="ADAL" clId="{E2191CE0-F359-4297-981F-02EE47B02822}" dt="2023-01-19T13:25:55.523" v="2850" actId="14100"/>
          <ac:cxnSpMkLst>
            <pc:docMk/>
            <pc:sldMk cId="655950065" sldId="289"/>
            <ac:cxnSpMk id="59" creationId="{10A3AB0A-E5F3-4A4A-B1F3-DF59B89D896E}"/>
          </ac:cxnSpMkLst>
        </pc:cxnChg>
        <pc:cxnChg chg="mod">
          <ac:chgData name="Kuwabara, Tomohiro[桑原 知広]" userId="fcf2034b-7ffc-45b7-ab36-d299c3a9d331" providerId="ADAL" clId="{E2191CE0-F359-4297-981F-02EE47B02822}" dt="2023-01-19T13:26:29.648" v="2860" actId="1076"/>
          <ac:cxnSpMkLst>
            <pc:docMk/>
            <pc:sldMk cId="655950065" sldId="289"/>
            <ac:cxnSpMk id="70" creationId="{D9B5E99E-5F53-4D4D-89FB-48FD4DA2F2DF}"/>
          </ac:cxnSpMkLst>
        </pc:cxnChg>
        <pc:cxnChg chg="del mod">
          <ac:chgData name="Kuwabara, Tomohiro[桑原 知広]" userId="fcf2034b-7ffc-45b7-ab36-d299c3a9d331" providerId="ADAL" clId="{E2191CE0-F359-4297-981F-02EE47B02822}" dt="2023-01-19T12:57:31.311" v="1858" actId="478"/>
          <ac:cxnSpMkLst>
            <pc:docMk/>
            <pc:sldMk cId="655950065" sldId="289"/>
            <ac:cxnSpMk id="71" creationId="{67D8B9E7-4DD8-4C1E-856F-4A5E2D631552}"/>
          </ac:cxnSpMkLst>
        </pc:cxnChg>
        <pc:cxnChg chg="add mod">
          <ac:chgData name="Kuwabara, Tomohiro[桑原 知広]" userId="fcf2034b-7ffc-45b7-ab36-d299c3a9d331" providerId="ADAL" clId="{E2191CE0-F359-4297-981F-02EE47B02822}" dt="2023-01-19T12:37:17.916" v="1618" actId="1076"/>
          <ac:cxnSpMkLst>
            <pc:docMk/>
            <pc:sldMk cId="655950065" sldId="289"/>
            <ac:cxnSpMk id="84" creationId="{0430E83A-D152-4134-8A12-DA00841C2EDA}"/>
          </ac:cxnSpMkLst>
        </pc:cxnChg>
        <pc:cxnChg chg="add mod">
          <ac:chgData name="Kuwabara, Tomohiro[桑原 知広]" userId="fcf2034b-7ffc-45b7-ab36-d299c3a9d331" providerId="ADAL" clId="{E2191CE0-F359-4297-981F-02EE47B02822}" dt="2023-01-19T12:37:33.621" v="1624" actId="1076"/>
          <ac:cxnSpMkLst>
            <pc:docMk/>
            <pc:sldMk cId="655950065" sldId="289"/>
            <ac:cxnSpMk id="88" creationId="{0C38DC66-1003-4DBD-BD72-7356F66B5E37}"/>
          </ac:cxnSpMkLst>
        </pc:cxnChg>
        <pc:cxnChg chg="add mod">
          <ac:chgData name="Kuwabara, Tomohiro[桑原 知広]" userId="fcf2034b-7ffc-45b7-ab36-d299c3a9d331" providerId="ADAL" clId="{E2191CE0-F359-4297-981F-02EE47B02822}" dt="2023-01-19T12:37:44.362" v="1628" actId="14100"/>
          <ac:cxnSpMkLst>
            <pc:docMk/>
            <pc:sldMk cId="655950065" sldId="289"/>
            <ac:cxnSpMk id="97" creationId="{9C8AC714-528B-45DC-A788-7C9A9ECB6AB3}"/>
          </ac:cxnSpMkLst>
        </pc:cxnChg>
        <pc:cxnChg chg="add mod">
          <ac:chgData name="Kuwabara, Tomohiro[桑原 知広]" userId="fcf2034b-7ffc-45b7-ab36-d299c3a9d331" providerId="ADAL" clId="{E2191CE0-F359-4297-981F-02EE47B02822}" dt="2023-01-19T12:37:54.314" v="1632" actId="14100"/>
          <ac:cxnSpMkLst>
            <pc:docMk/>
            <pc:sldMk cId="655950065" sldId="289"/>
            <ac:cxnSpMk id="99" creationId="{2E2846AA-A38C-482B-AFBE-4DE5D65AE382}"/>
          </ac:cxnSpMkLst>
        </pc:cxnChg>
        <pc:cxnChg chg="mod">
          <ac:chgData name="Kuwabara, Tomohiro[桑原 知広]" userId="fcf2034b-7ffc-45b7-ab36-d299c3a9d331" providerId="ADAL" clId="{E2191CE0-F359-4297-981F-02EE47B02822}" dt="2023-01-19T14:45:54.734" v="2920" actId="14100"/>
          <ac:cxnSpMkLst>
            <pc:docMk/>
            <pc:sldMk cId="655950065" sldId="289"/>
            <ac:cxnSpMk id="101" creationId="{9D2431E7-3AEC-4484-B031-829488BEB85F}"/>
          </ac:cxnSpMkLst>
        </pc:cxnChg>
        <pc:cxnChg chg="del mod">
          <ac:chgData name="Kuwabara, Tomohiro[桑原 知広]" userId="fcf2034b-7ffc-45b7-ab36-d299c3a9d331" providerId="ADAL" clId="{E2191CE0-F359-4297-981F-02EE47B02822}" dt="2023-01-19T08:47:35.406" v="936" actId="478"/>
          <ac:cxnSpMkLst>
            <pc:docMk/>
            <pc:sldMk cId="655950065" sldId="289"/>
            <ac:cxnSpMk id="104" creationId="{654247BE-A70A-4360-974B-D964F4B2EE7D}"/>
          </ac:cxnSpMkLst>
        </pc:cxnChg>
        <pc:cxnChg chg="mod">
          <ac:chgData name="Kuwabara, Tomohiro[桑原 知広]" userId="fcf2034b-7ffc-45b7-ab36-d299c3a9d331" providerId="ADAL" clId="{E2191CE0-F359-4297-981F-02EE47B02822}" dt="2023-01-19T13:14:05.504" v="2219" actId="14100"/>
          <ac:cxnSpMkLst>
            <pc:docMk/>
            <pc:sldMk cId="655950065" sldId="289"/>
            <ac:cxnSpMk id="114" creationId="{EEB1A0DD-DB96-46C1-B810-AC0F26BFF518}"/>
          </ac:cxnSpMkLst>
        </pc:cxnChg>
        <pc:cxnChg chg="add del mod">
          <ac:chgData name="Kuwabara, Tomohiro[桑原 知広]" userId="fcf2034b-7ffc-45b7-ab36-d299c3a9d331" providerId="ADAL" clId="{E2191CE0-F359-4297-981F-02EE47B02822}" dt="2023-01-19T12:59:42.720" v="1932" actId="478"/>
          <ac:cxnSpMkLst>
            <pc:docMk/>
            <pc:sldMk cId="655950065" sldId="289"/>
            <ac:cxnSpMk id="124" creationId="{7F6BA7C7-D22D-4740-8CAF-B3E74CB668AE}"/>
          </ac:cxnSpMkLst>
        </pc:cxnChg>
        <pc:cxnChg chg="add mod">
          <ac:chgData name="Kuwabara, Tomohiro[桑原 知広]" userId="fcf2034b-7ffc-45b7-ab36-d299c3a9d331" providerId="ADAL" clId="{E2191CE0-F359-4297-981F-02EE47B02822}" dt="2023-01-19T13:12:24.391" v="2145" actId="1076"/>
          <ac:cxnSpMkLst>
            <pc:docMk/>
            <pc:sldMk cId="655950065" sldId="289"/>
            <ac:cxnSpMk id="129" creationId="{6AAB3DD6-ABB6-4B16-9A1D-4FAA69799F24}"/>
          </ac:cxnSpMkLst>
        </pc:cxnChg>
        <pc:cxnChg chg="del mod">
          <ac:chgData name="Kuwabara, Tomohiro[桑原 知広]" userId="fcf2034b-7ffc-45b7-ab36-d299c3a9d331" providerId="ADAL" clId="{E2191CE0-F359-4297-981F-02EE47B02822}" dt="2023-01-19T12:34:39.183" v="1564" actId="478"/>
          <ac:cxnSpMkLst>
            <pc:docMk/>
            <pc:sldMk cId="655950065" sldId="289"/>
            <ac:cxnSpMk id="133" creationId="{D61CB6DE-73B7-4CC2-8999-65D037F9621F}"/>
          </ac:cxnSpMkLst>
        </pc:cxnChg>
        <pc:cxnChg chg="del mod">
          <ac:chgData name="Kuwabara, Tomohiro[桑原 知広]" userId="fcf2034b-7ffc-45b7-ab36-d299c3a9d331" providerId="ADAL" clId="{E2191CE0-F359-4297-981F-02EE47B02822}" dt="2023-01-19T08:49:00.258" v="1034" actId="478"/>
          <ac:cxnSpMkLst>
            <pc:docMk/>
            <pc:sldMk cId="655950065" sldId="289"/>
            <ac:cxnSpMk id="136" creationId="{B57655F5-2054-4A69-92DA-38E0D619A344}"/>
          </ac:cxnSpMkLst>
        </pc:cxnChg>
        <pc:cxnChg chg="add del mod">
          <ac:chgData name="Kuwabara, Tomohiro[桑原 知広]" userId="fcf2034b-7ffc-45b7-ab36-d299c3a9d331" providerId="ADAL" clId="{E2191CE0-F359-4297-981F-02EE47B02822}" dt="2023-01-19T13:03:11.910" v="1961" actId="478"/>
          <ac:cxnSpMkLst>
            <pc:docMk/>
            <pc:sldMk cId="655950065" sldId="289"/>
            <ac:cxnSpMk id="137" creationId="{1EEE2E13-B3B1-4632-B633-9E9332774B9E}"/>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60" creationId="{385059B8-23ED-45C2-815D-D9294FA12794}"/>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71" creationId="{4AB2B2BE-30D0-4592-AB38-E925818FA9FF}"/>
          </ac:cxnSpMkLst>
        </pc:cxnChg>
        <pc:cxnChg chg="del">
          <ac:chgData name="Kuwabara, Tomohiro[桑原 知広]" userId="fcf2034b-7ffc-45b7-ab36-d299c3a9d331" providerId="ADAL" clId="{E2191CE0-F359-4297-981F-02EE47B02822}" dt="2023-01-19T13:17:32.500" v="2346" actId="478"/>
          <ac:cxnSpMkLst>
            <pc:docMk/>
            <pc:sldMk cId="655950065" sldId="289"/>
            <ac:cxnSpMk id="172" creationId="{687A0429-A4D7-4C5A-B9DB-33EDF27D6886}"/>
          </ac:cxnSpMkLst>
        </pc:cxnChg>
        <pc:cxnChg chg="del mod">
          <ac:chgData name="Kuwabara, Tomohiro[桑原 知広]" userId="fcf2034b-7ffc-45b7-ab36-d299c3a9d331" providerId="ADAL" clId="{E2191CE0-F359-4297-981F-02EE47B02822}" dt="2023-01-19T08:49:37.923" v="1064" actId="478"/>
          <ac:cxnSpMkLst>
            <pc:docMk/>
            <pc:sldMk cId="655950065" sldId="289"/>
            <ac:cxnSpMk id="176" creationId="{6B118352-856C-4482-9116-79B5B05414BC}"/>
          </ac:cxnSpMkLst>
        </pc:cxnChg>
        <pc:cxnChg chg="del mod">
          <ac:chgData name="Kuwabara, Tomohiro[桑原 知広]" userId="fcf2034b-7ffc-45b7-ab36-d299c3a9d331" providerId="ADAL" clId="{E2191CE0-F359-4297-981F-02EE47B02822}" dt="2023-01-19T12:58:02.438" v="1865" actId="478"/>
          <ac:cxnSpMkLst>
            <pc:docMk/>
            <pc:sldMk cId="655950065" sldId="289"/>
            <ac:cxnSpMk id="180" creationId="{AB1473E5-4212-4BC2-BAE3-2CB626468F99}"/>
          </ac:cxnSpMkLst>
        </pc:cxnChg>
        <pc:cxnChg chg="add mod">
          <ac:chgData name="Kuwabara, Tomohiro[桑原 知広]" userId="fcf2034b-7ffc-45b7-ab36-d299c3a9d331" providerId="ADAL" clId="{E2191CE0-F359-4297-981F-02EE47B02822}" dt="2023-01-19T13:21:05.532" v="2519" actId="14100"/>
          <ac:cxnSpMkLst>
            <pc:docMk/>
            <pc:sldMk cId="655950065" sldId="289"/>
            <ac:cxnSpMk id="181" creationId="{49611FED-9440-422C-B73D-7897830F671D}"/>
          </ac:cxnSpMkLst>
        </pc:cxnChg>
        <pc:cxnChg chg="add mod">
          <ac:chgData name="Kuwabara, Tomohiro[桑原 知広]" userId="fcf2034b-7ffc-45b7-ab36-d299c3a9d331" providerId="ADAL" clId="{E2191CE0-F359-4297-981F-02EE47B02822}" dt="2023-01-19T13:20:56.945" v="2517" actId="1076"/>
          <ac:cxnSpMkLst>
            <pc:docMk/>
            <pc:sldMk cId="655950065" sldId="289"/>
            <ac:cxnSpMk id="187" creationId="{7CE04909-A561-48F5-9853-D4A0AC68324E}"/>
          </ac:cxnSpMkLst>
        </pc:cxnChg>
        <pc:cxnChg chg="mod">
          <ac:chgData name="Kuwabara, Tomohiro[桑原 知広]" userId="fcf2034b-7ffc-45b7-ab36-d299c3a9d331" providerId="ADAL" clId="{E2191CE0-F359-4297-981F-02EE47B02822}" dt="2023-01-19T13:20:56.945" v="2517" actId="1076"/>
          <ac:cxnSpMkLst>
            <pc:docMk/>
            <pc:sldMk cId="655950065" sldId="289"/>
            <ac:cxnSpMk id="188" creationId="{91ACE8A5-1F7D-4C35-9E7B-E36CC20BBC7A}"/>
          </ac:cxnSpMkLst>
        </pc:cxnChg>
        <pc:cxnChg chg="add mod">
          <ac:chgData name="Kuwabara, Tomohiro[桑原 知広]" userId="fcf2034b-7ffc-45b7-ab36-d299c3a9d331" providerId="ADAL" clId="{E2191CE0-F359-4297-981F-02EE47B02822}" dt="2023-01-19T13:14:13.446" v="2222" actId="14100"/>
          <ac:cxnSpMkLst>
            <pc:docMk/>
            <pc:sldMk cId="655950065" sldId="289"/>
            <ac:cxnSpMk id="196" creationId="{D4C2C2D7-13BD-4D55-8A47-F62E8F76E804}"/>
          </ac:cxnSpMkLst>
        </pc:cxnChg>
        <pc:cxnChg chg="add mod">
          <ac:chgData name="Kuwabara, Tomohiro[桑原 知広]" userId="fcf2034b-7ffc-45b7-ab36-d299c3a9d331" providerId="ADAL" clId="{E2191CE0-F359-4297-981F-02EE47B02822}" dt="2023-01-19T13:14:28.619" v="2225" actId="14100"/>
          <ac:cxnSpMkLst>
            <pc:docMk/>
            <pc:sldMk cId="655950065" sldId="289"/>
            <ac:cxnSpMk id="202" creationId="{DEFFB447-8974-45CF-AC5D-D87A18004A84}"/>
          </ac:cxnSpMkLst>
        </pc:cxnChg>
        <pc:cxnChg chg="add del mod">
          <ac:chgData name="Kuwabara, Tomohiro[桑原 知広]" userId="fcf2034b-7ffc-45b7-ab36-d299c3a9d331" providerId="ADAL" clId="{E2191CE0-F359-4297-981F-02EE47B02822}" dt="2023-01-19T13:03:50.117" v="1977" actId="478"/>
          <ac:cxnSpMkLst>
            <pc:docMk/>
            <pc:sldMk cId="655950065" sldId="289"/>
            <ac:cxnSpMk id="204" creationId="{E2730B1C-8517-4B78-ACA3-9EEC9511F11C}"/>
          </ac:cxnSpMkLst>
        </pc:cxnChg>
        <pc:cxnChg chg="add mod">
          <ac:chgData name="Kuwabara, Tomohiro[桑原 知広]" userId="fcf2034b-7ffc-45b7-ab36-d299c3a9d331" providerId="ADAL" clId="{E2191CE0-F359-4297-981F-02EE47B02822}" dt="2023-01-19T13:21:10.293" v="2521" actId="14100"/>
          <ac:cxnSpMkLst>
            <pc:docMk/>
            <pc:sldMk cId="655950065" sldId="289"/>
            <ac:cxnSpMk id="214" creationId="{F91ADCB7-4A85-48C0-A6AE-8711E51A5909}"/>
          </ac:cxnSpMkLst>
        </pc:cxnChg>
        <pc:cxnChg chg="add del mod">
          <ac:chgData name="Kuwabara, Tomohiro[桑原 知広]" userId="fcf2034b-7ffc-45b7-ab36-d299c3a9d331" providerId="ADAL" clId="{E2191CE0-F359-4297-981F-02EE47B02822}" dt="2023-01-19T13:25:04.519" v="2840" actId="478"/>
          <ac:cxnSpMkLst>
            <pc:docMk/>
            <pc:sldMk cId="655950065" sldId="289"/>
            <ac:cxnSpMk id="226" creationId="{0B6DD7B6-4D45-4DE6-B44A-79BFE3373DEF}"/>
          </ac:cxnSpMkLst>
        </pc:cxnChg>
        <pc:cxnChg chg="add mod">
          <ac:chgData name="Kuwabara, Tomohiro[桑原 知広]" userId="fcf2034b-7ffc-45b7-ab36-d299c3a9d331" providerId="ADAL" clId="{E2191CE0-F359-4297-981F-02EE47B02822}" dt="2023-01-19T13:21:49.414" v="2585" actId="14100"/>
          <ac:cxnSpMkLst>
            <pc:docMk/>
            <pc:sldMk cId="655950065" sldId="289"/>
            <ac:cxnSpMk id="228" creationId="{D6E0D9FD-4DC5-4786-8258-9B23278C479F}"/>
          </ac:cxnSpMkLst>
        </pc:cxnChg>
        <pc:cxnChg chg="add mod">
          <ac:chgData name="Kuwabara, Tomohiro[桑原 知広]" userId="fcf2034b-7ffc-45b7-ab36-d299c3a9d331" providerId="ADAL" clId="{E2191CE0-F359-4297-981F-02EE47B02822}" dt="2023-01-19T13:25:45.256" v="2848" actId="14100"/>
          <ac:cxnSpMkLst>
            <pc:docMk/>
            <pc:sldMk cId="655950065" sldId="289"/>
            <ac:cxnSpMk id="238" creationId="{3460302B-8E32-46A1-B34E-DCA849885651}"/>
          </ac:cxnSpMkLst>
        </pc:cxnChg>
        <pc:cxnChg chg="add mod">
          <ac:chgData name="Kuwabara, Tomohiro[桑原 知広]" userId="fcf2034b-7ffc-45b7-ab36-d299c3a9d331" providerId="ADAL" clId="{E2191CE0-F359-4297-981F-02EE47B02822}" dt="2023-01-19T13:28:54.845" v="2912" actId="14100"/>
          <ac:cxnSpMkLst>
            <pc:docMk/>
            <pc:sldMk cId="655950065" sldId="289"/>
            <ac:cxnSpMk id="256" creationId="{1F0CCC80-45B9-4DAD-A6D8-341F01F53793}"/>
          </ac:cxnSpMkLst>
        </pc:cxnChg>
      </pc:sldChg>
    </pc:docChg>
  </pc:docChgLst>
  <pc:docChgLst>
    <pc:chgData name="Katai, Keiji[片井 啓司]" userId="S::katai.keiji@jica.go.jp::3253efe3-8b0f-44b4-a05d-4c72d3d1cbaf" providerId="AD" clId="Web-{477E9ADD-4FF7-701A-C133-D7DC40CC0670}"/>
    <pc:docChg chg="modSld">
      <pc:chgData name="Katai, Keiji[片井 啓司]" userId="S::katai.keiji@jica.go.jp::3253efe3-8b0f-44b4-a05d-4c72d3d1cbaf" providerId="AD" clId="Web-{477E9ADD-4FF7-701A-C133-D7DC40CC0670}" dt="2022-12-12T10:41:58.814" v="3"/>
      <pc:docMkLst>
        <pc:docMk/>
      </pc:docMkLst>
      <pc:sldChg chg="modSp modCm">
        <pc:chgData name="Katai, Keiji[片井 啓司]" userId="S::katai.keiji@jica.go.jp::3253efe3-8b0f-44b4-a05d-4c72d3d1cbaf" providerId="AD" clId="Web-{477E9ADD-4FF7-701A-C133-D7DC40CC0670}" dt="2022-12-12T10:41:58.814" v="3"/>
        <pc:sldMkLst>
          <pc:docMk/>
          <pc:sldMk cId="2207536935" sldId="283"/>
        </pc:sldMkLst>
        <pc:spChg chg="mod">
          <ac:chgData name="Katai, Keiji[片井 啓司]" userId="S::katai.keiji@jica.go.jp::3253efe3-8b0f-44b4-a05d-4c72d3d1cbaf" providerId="AD" clId="Web-{477E9ADD-4FF7-701A-C133-D7DC40CC0670}" dt="2022-12-12T10:41:19.406" v="1" actId="20577"/>
          <ac:spMkLst>
            <pc:docMk/>
            <pc:sldMk cId="2207536935" sldId="283"/>
            <ac:spMk id="21" creationId="{00000000-0000-0000-0000-000000000000}"/>
          </ac:spMkLst>
        </pc:spChg>
      </pc:sldChg>
    </pc:docChg>
  </pc:docChgLst>
  <pc:docChgLst>
    <pc:chgData name="Nishihara, Ryosuke[西原 遼将]" userId="974e523b-f75b-43f2-8069-de4b6116adef" providerId="ADAL" clId="{CB699E2A-D8B4-4560-912D-1D4BD5C6490E}"/>
    <pc:docChg chg="undo custSel modSld">
      <pc:chgData name="Nishihara, Ryosuke[西原 遼将]" userId="974e523b-f75b-43f2-8069-de4b6116adef" providerId="ADAL" clId="{CB699E2A-D8B4-4560-912D-1D4BD5C6490E}" dt="2024-06-27T07:35:09.450" v="181" actId="20577"/>
      <pc:docMkLst>
        <pc:docMk/>
      </pc:docMkLst>
      <pc:sldChg chg="delSp modSp mod modCm">
        <pc:chgData name="Nishihara, Ryosuke[西原 遼将]" userId="974e523b-f75b-43f2-8069-de4b6116adef" providerId="ADAL" clId="{CB699E2A-D8B4-4560-912D-1D4BD5C6490E}" dt="2024-06-27T07:33:47.890" v="146" actId="20577"/>
        <pc:sldMkLst>
          <pc:docMk/>
          <pc:sldMk cId="2207536935" sldId="283"/>
        </pc:sldMkLst>
        <pc:spChg chg="del">
          <ac:chgData name="Nishihara, Ryosuke[西原 遼将]" userId="974e523b-f75b-43f2-8069-de4b6116adef" providerId="ADAL" clId="{CB699E2A-D8B4-4560-912D-1D4BD5C6490E}" dt="2024-06-27T07:30:12.060" v="102" actId="478"/>
          <ac:spMkLst>
            <pc:docMk/>
            <pc:sldMk cId="2207536935" sldId="283"/>
            <ac:spMk id="2" creationId="{00000000-0000-0000-0000-000000000000}"/>
          </ac:spMkLst>
        </pc:spChg>
        <pc:spChg chg="mod">
          <ac:chgData name="Nishihara, Ryosuke[西原 遼将]" userId="974e523b-f75b-43f2-8069-de4b6116adef" providerId="ADAL" clId="{CB699E2A-D8B4-4560-912D-1D4BD5C6490E}" dt="2024-06-27T07:28:00.179" v="100" actId="6549"/>
          <ac:spMkLst>
            <pc:docMk/>
            <pc:sldMk cId="2207536935" sldId="283"/>
            <ac:spMk id="8" creationId="{00000000-0000-0000-0000-000000000000}"/>
          </ac:spMkLst>
        </pc:spChg>
        <pc:spChg chg="mod">
          <ac:chgData name="Nishihara, Ryosuke[西原 遼将]" userId="974e523b-f75b-43f2-8069-de4b6116adef" providerId="ADAL" clId="{CB699E2A-D8B4-4560-912D-1D4BD5C6490E}" dt="2024-06-27T07:31:23.852" v="136" actId="20577"/>
          <ac:spMkLst>
            <pc:docMk/>
            <pc:sldMk cId="2207536935" sldId="283"/>
            <ac:spMk id="19" creationId="{00000000-0000-0000-0000-000000000000}"/>
          </ac:spMkLst>
        </pc:spChg>
        <pc:spChg chg="mod">
          <ac:chgData name="Nishihara, Ryosuke[西原 遼将]" userId="974e523b-f75b-43f2-8069-de4b6116adef" providerId="ADAL" clId="{CB699E2A-D8B4-4560-912D-1D4BD5C6490E}" dt="2024-06-27T07:27:25.575" v="49" actId="20577"/>
          <ac:spMkLst>
            <pc:docMk/>
            <pc:sldMk cId="2207536935" sldId="283"/>
            <ac:spMk id="25" creationId="{00000000-0000-0000-0000-000000000000}"/>
          </ac:spMkLst>
        </pc:spChg>
        <pc:spChg chg="mod">
          <ac:chgData name="Nishihara, Ryosuke[西原 遼将]" userId="974e523b-f75b-43f2-8069-de4b6116adef" providerId="ADAL" clId="{CB699E2A-D8B4-4560-912D-1D4BD5C6490E}" dt="2024-06-27T07:33:47.890" v="146" actId="20577"/>
          <ac:spMkLst>
            <pc:docMk/>
            <pc:sldMk cId="2207536935" sldId="283"/>
            <ac:spMk id="30" creationId="{00000000-0000-0000-0000-000000000000}"/>
          </ac:spMkLst>
        </pc:spChg>
        <pc:spChg chg="del">
          <ac:chgData name="Nishihara, Ryosuke[西原 遼将]" userId="974e523b-f75b-43f2-8069-de4b6116adef" providerId="ADAL" clId="{CB699E2A-D8B4-4560-912D-1D4BD5C6490E}" dt="2024-06-27T07:30:13.230" v="103" actId="478"/>
          <ac:spMkLst>
            <pc:docMk/>
            <pc:sldMk cId="2207536935" sldId="283"/>
            <ac:spMk id="42" creationId="{00000000-0000-0000-0000-000000000000}"/>
          </ac:spMkLst>
        </pc:spChg>
        <pc:picChg chg="del mod">
          <ac:chgData name="Nishihara, Ryosuke[西原 遼将]" userId="974e523b-f75b-43f2-8069-de4b6116adef" providerId="ADAL" clId="{CB699E2A-D8B4-4560-912D-1D4BD5C6490E}" dt="2024-06-27T07:29:37.541" v="101" actId="478"/>
          <ac:picMkLst>
            <pc:docMk/>
            <pc:sldMk cId="2207536935" sldId="283"/>
            <ac:picMk id="4"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7"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0"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1"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2"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4"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5"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6"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7"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18"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20"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22"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24"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27"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29"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31" creationId="{00000000-0000-0000-0000-000000000000}"/>
          </ac:picMkLst>
        </pc:picChg>
        <pc:picChg chg="del">
          <ac:chgData name="Nishihara, Ryosuke[西原 遼将]" userId="974e523b-f75b-43f2-8069-de4b6116adef" providerId="ADAL" clId="{CB699E2A-D8B4-4560-912D-1D4BD5C6490E}" dt="2024-06-27T07:29:37.541" v="101" actId="478"/>
          <ac:picMkLst>
            <pc:docMk/>
            <pc:sldMk cId="2207536935" sldId="283"/>
            <ac:picMk id="32" creationId="{00000000-0000-0000-0000-000000000000}"/>
          </ac:picMkLst>
        </pc:picChg>
      </pc:sldChg>
      <pc:sldChg chg="delSp modSp mod">
        <pc:chgData name="Nishihara, Ryosuke[西原 遼将]" userId="974e523b-f75b-43f2-8069-de4b6116adef" providerId="ADAL" clId="{CB699E2A-D8B4-4560-912D-1D4BD5C6490E}" dt="2024-06-27T07:34:52.414" v="174" actId="478"/>
        <pc:sldMkLst>
          <pc:docMk/>
          <pc:sldMk cId="1492050005" sldId="284"/>
        </pc:sldMkLst>
        <pc:spChg chg="mod">
          <ac:chgData name="Nishihara, Ryosuke[西原 遼将]" userId="974e523b-f75b-43f2-8069-de4b6116adef" providerId="ADAL" clId="{CB699E2A-D8B4-4560-912D-1D4BD5C6490E}" dt="2024-06-27T07:34:16.830" v="164" actId="20577"/>
          <ac:spMkLst>
            <pc:docMk/>
            <pc:sldMk cId="1492050005" sldId="284"/>
            <ac:spMk id="9" creationId="{00000000-0000-0000-0000-000000000000}"/>
          </ac:spMkLst>
        </pc:spChg>
        <pc:spChg chg="mod">
          <ac:chgData name="Nishihara, Ryosuke[西原 遼将]" userId="974e523b-f75b-43f2-8069-de4b6116adef" providerId="ADAL" clId="{CB699E2A-D8B4-4560-912D-1D4BD5C6490E}" dt="2024-06-27T07:34:37.248" v="173" actId="20577"/>
          <ac:spMkLst>
            <pc:docMk/>
            <pc:sldMk cId="1492050005" sldId="284"/>
            <ac:spMk id="25" creationId="{00000000-0000-0000-0000-000000000000}"/>
          </ac:spMkLst>
        </pc:spChg>
        <pc:picChg chg="del">
          <ac:chgData name="Nishihara, Ryosuke[西原 遼将]" userId="974e523b-f75b-43f2-8069-de4b6116adef" providerId="ADAL" clId="{CB699E2A-D8B4-4560-912D-1D4BD5C6490E}" dt="2024-06-27T07:34:52.414" v="174" actId="478"/>
          <ac:picMkLst>
            <pc:docMk/>
            <pc:sldMk cId="1492050005" sldId="284"/>
            <ac:picMk id="34"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35"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36"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38"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39"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0"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1"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3"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4"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5"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6"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7"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8"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49"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50"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51" creationId="{00000000-0000-0000-0000-000000000000}"/>
          </ac:picMkLst>
        </pc:picChg>
        <pc:picChg chg="del">
          <ac:chgData name="Nishihara, Ryosuke[西原 遼将]" userId="974e523b-f75b-43f2-8069-de4b6116adef" providerId="ADAL" clId="{CB699E2A-D8B4-4560-912D-1D4BD5C6490E}" dt="2024-06-27T07:34:52.414" v="174" actId="478"/>
          <ac:picMkLst>
            <pc:docMk/>
            <pc:sldMk cId="1492050005" sldId="284"/>
            <ac:picMk id="52" creationId="{00000000-0000-0000-0000-000000000000}"/>
          </ac:picMkLst>
        </pc:picChg>
      </pc:sldChg>
      <pc:sldChg chg="modSp mod modCm">
        <pc:chgData name="Nishihara, Ryosuke[西原 遼将]" userId="974e523b-f75b-43f2-8069-de4b6116adef" providerId="ADAL" clId="{CB699E2A-D8B4-4560-912D-1D4BD5C6490E}" dt="2024-06-27T07:34:01.333" v="157" actId="20577"/>
        <pc:sldMkLst>
          <pc:docMk/>
          <pc:sldMk cId="3163085267" sldId="285"/>
        </pc:sldMkLst>
        <pc:spChg chg="mod">
          <ac:chgData name="Nishihara, Ryosuke[西原 遼将]" userId="974e523b-f75b-43f2-8069-de4b6116adef" providerId="ADAL" clId="{CB699E2A-D8B4-4560-912D-1D4BD5C6490E}" dt="2024-06-27T07:34:01.333" v="157" actId="20577"/>
          <ac:spMkLst>
            <pc:docMk/>
            <pc:sldMk cId="3163085267" sldId="285"/>
            <ac:spMk id="6" creationId="{FB6A0469-9D00-474F-8014-C2D9A8AEB701}"/>
          </ac:spMkLst>
        </pc:spChg>
      </pc:sldChg>
      <pc:sldChg chg="modSp mod">
        <pc:chgData name="Nishihara, Ryosuke[西原 遼将]" userId="974e523b-f75b-43f2-8069-de4b6116adef" providerId="ADAL" clId="{CB699E2A-D8B4-4560-912D-1D4BD5C6490E}" dt="2024-06-27T07:35:09.450" v="181" actId="20577"/>
        <pc:sldMkLst>
          <pc:docMk/>
          <pc:sldMk cId="3112937137" sldId="288"/>
        </pc:sldMkLst>
        <pc:spChg chg="mod">
          <ac:chgData name="Nishihara, Ryosuke[西原 遼将]" userId="974e523b-f75b-43f2-8069-de4b6116adef" providerId="ADAL" clId="{CB699E2A-D8B4-4560-912D-1D4BD5C6490E}" dt="2024-06-27T07:35:09.450" v="181" actId="20577"/>
          <ac:spMkLst>
            <pc:docMk/>
            <pc:sldMk cId="3112937137" sldId="288"/>
            <ac:spMk id="53" creationId="{9FBC49FD-DCD3-46C2-B5D0-6534E7302C75}"/>
          </ac:spMkLst>
        </pc:spChg>
      </pc:sldChg>
    </pc:docChg>
  </pc:docChgLst>
  <pc:docChgLst>
    <pc:chgData name="Katai, Keiji[片井 啓司]" userId="S::katai.keiji@jica.go.jp::3253efe3-8b0f-44b4-a05d-4c72d3d1cbaf" providerId="AD" clId="Web-{CDD381F6-1CAB-4B0A-86DB-D31E31EA0098}"/>
    <pc:docChg chg="modSld">
      <pc:chgData name="Katai, Keiji[片井 啓司]" userId="S::katai.keiji@jica.go.jp::3253efe3-8b0f-44b4-a05d-4c72d3d1cbaf" providerId="AD" clId="Web-{CDD381F6-1CAB-4B0A-86DB-D31E31EA0098}" dt="2023-01-19T07:20:21.550" v="6"/>
      <pc:docMkLst>
        <pc:docMk/>
      </pc:docMkLst>
      <pc:sldChg chg="addSp delSp modSp">
        <pc:chgData name="Katai, Keiji[片井 啓司]" userId="S::katai.keiji@jica.go.jp::3253efe3-8b0f-44b4-a05d-4c72d3d1cbaf" providerId="AD" clId="Web-{CDD381F6-1CAB-4B0A-86DB-D31E31EA0098}" dt="2023-01-19T07:18:03.171" v="2"/>
        <pc:sldMkLst>
          <pc:docMk/>
          <pc:sldMk cId="2207536935" sldId="283"/>
        </pc:sldMkLst>
        <pc:spChg chg="add del mod">
          <ac:chgData name="Katai, Keiji[片井 啓司]" userId="S::katai.keiji@jica.go.jp::3253efe3-8b0f-44b4-a05d-4c72d3d1cbaf" providerId="AD" clId="Web-{CDD381F6-1CAB-4B0A-86DB-D31E31EA0098}" dt="2023-01-19T07:18:03.171" v="2"/>
          <ac:spMkLst>
            <pc:docMk/>
            <pc:sldMk cId="2207536935" sldId="283"/>
            <ac:spMk id="3" creationId="{D90ACEAC-CB89-6678-FB1B-4A7797780A40}"/>
          </ac:spMkLst>
        </pc:spChg>
      </pc:sldChg>
      <pc:sldChg chg="addSp delSp modSp addCm">
        <pc:chgData name="Katai, Keiji[片井 啓司]" userId="S::katai.keiji@jica.go.jp::3253efe3-8b0f-44b4-a05d-4c72d3d1cbaf" providerId="AD" clId="Web-{CDD381F6-1CAB-4B0A-86DB-D31E31EA0098}" dt="2023-01-19T07:20:21.550" v="6"/>
        <pc:sldMkLst>
          <pc:docMk/>
          <pc:sldMk cId="3163085267" sldId="285"/>
        </pc:sldMkLst>
        <pc:spChg chg="add del mod">
          <ac:chgData name="Katai, Keiji[片井 啓司]" userId="S::katai.keiji@jica.go.jp::3253efe3-8b0f-44b4-a05d-4c72d3d1cbaf" providerId="AD" clId="Web-{CDD381F6-1CAB-4B0A-86DB-D31E31EA0098}" dt="2023-01-19T07:18:31.531" v="5"/>
          <ac:spMkLst>
            <pc:docMk/>
            <pc:sldMk cId="3163085267" sldId="285"/>
            <ac:spMk id="2" creationId="{D5E7604D-AD54-A902-16C2-ACF523CD5FEE}"/>
          </ac:spMkLst>
        </pc:spChg>
      </pc:sldChg>
    </pc:docChg>
  </pc:docChgLst>
  <pc:docChgLst>
    <pc:chgData name="Higuchi, Haruko[樋口 晴子]" userId="S::higuchi.haruko@jica.go.jp::1c081e2a-aeed-43e5-991e-5fd423061b34" providerId="AD" clId="Web-{2A2BFC21-4429-E8FB-9CA5-7002DBA9246F}"/>
    <pc:docChg chg="mod addSld delSld">
      <pc:chgData name="Higuchi, Haruko[樋口 晴子]" userId="S::higuchi.haruko@jica.go.jp::1c081e2a-aeed-43e5-991e-5fd423061b34" providerId="AD" clId="Web-{2A2BFC21-4429-E8FB-9CA5-7002DBA9246F}" dt="2023-01-30T10:08:47.730" v="5"/>
      <pc:docMkLst>
        <pc:docMk/>
      </pc:docMkLst>
      <pc:sldChg chg="add del addCm">
        <pc:chgData name="Higuchi, Haruko[樋口 晴子]" userId="S::higuchi.haruko@jica.go.jp::1c081e2a-aeed-43e5-991e-5fd423061b34" providerId="AD" clId="Web-{2A2BFC21-4429-E8FB-9CA5-7002DBA9246F}" dt="2023-01-30T10:08:47.730" v="5"/>
        <pc:sldMkLst>
          <pc:docMk/>
          <pc:sldMk cId="3163085267" sldId="285"/>
        </pc:sldMkLst>
      </pc:sldChg>
      <pc:sldChg chg="add del">
        <pc:chgData name="Higuchi, Haruko[樋口 晴子]" userId="S::higuchi.haruko@jica.go.jp::1c081e2a-aeed-43e5-991e-5fd423061b34" providerId="AD" clId="Web-{2A2BFC21-4429-E8FB-9CA5-7002DBA9246F}" dt="2023-01-30T10:07:24.977" v="3"/>
        <pc:sldMkLst>
          <pc:docMk/>
          <pc:sldMk cId="655950065" sldId="289"/>
        </pc:sldMkLst>
      </pc:sldChg>
    </pc:docChg>
  </pc:docChgLst>
  <pc:docChgLst>
    <pc:chgData name="Higuchi, Haruko[樋口 晴子]" userId="1c081e2a-aeed-43e5-991e-5fd423061b34" providerId="ADAL" clId="{B3CA1105-3DBD-4D2A-AE6D-CCD922E597D3}"/>
    <pc:docChg chg="">
      <pc:chgData name="Higuchi, Haruko[樋口 晴子]" userId="1c081e2a-aeed-43e5-991e-5fd423061b34" providerId="ADAL" clId="{B3CA1105-3DBD-4D2A-AE6D-CCD922E597D3}" dt="2023-01-30T09:43:52.153" v="2"/>
      <pc:docMkLst>
        <pc:docMk/>
      </pc:docMkLst>
      <pc:sldChg chg="addCm">
        <pc:chgData name="Higuchi, Haruko[樋口 晴子]" userId="1c081e2a-aeed-43e5-991e-5fd423061b34" providerId="ADAL" clId="{B3CA1105-3DBD-4D2A-AE6D-CCD922E597D3}" dt="2023-01-30T09:43:52.153" v="2"/>
        <pc:sldMkLst>
          <pc:docMk/>
          <pc:sldMk cId="2207536935" sldId="283"/>
        </pc:sldMkLst>
      </pc:sldChg>
    </pc:docChg>
  </pc:docChgLst>
  <pc:docChgLst>
    <pc:chgData name="知広 桑原" userId="fcf2034b-7ffc-45b7-ab36-d299c3a9d331" providerId="ADAL" clId="{5D781264-0039-4257-9938-F70173B65E50}"/>
    <pc:docChg chg="modSld">
      <pc:chgData name="知広 桑原" userId="fcf2034b-7ffc-45b7-ab36-d299c3a9d331" providerId="ADAL" clId="{5D781264-0039-4257-9938-F70173B65E50}" dt="2023-02-10T01:31:27.791" v="69"/>
      <pc:docMkLst>
        <pc:docMk/>
      </pc:docMkLst>
      <pc:sldChg chg="modSp mod addCm modCm">
        <pc:chgData name="知広 桑原" userId="fcf2034b-7ffc-45b7-ab36-d299c3a9d331" providerId="ADAL" clId="{5D781264-0039-4257-9938-F70173B65E50}" dt="2023-02-10T01:31:27.791" v="69"/>
        <pc:sldMkLst>
          <pc:docMk/>
          <pc:sldMk cId="2207536935" sldId="283"/>
        </pc:sldMkLst>
        <pc:spChg chg="mod">
          <ac:chgData name="知広 桑原" userId="fcf2034b-7ffc-45b7-ab36-d299c3a9d331" providerId="ADAL" clId="{5D781264-0039-4257-9938-F70173B65E50}" dt="2023-02-10T01:30:06.917" v="67" actId="20577"/>
          <ac:spMkLst>
            <pc:docMk/>
            <pc:sldMk cId="2207536935" sldId="283"/>
            <ac:spMk id="25" creationId="{00000000-0000-0000-0000-000000000000}"/>
          </ac:spMkLst>
        </pc:spChg>
      </pc:sldChg>
      <pc:sldChg chg="addCm modCm">
        <pc:chgData name="知広 桑原" userId="fcf2034b-7ffc-45b7-ab36-d299c3a9d331" providerId="ADAL" clId="{5D781264-0039-4257-9938-F70173B65E50}" dt="2023-02-10T01:23:10.766" v="6"/>
        <pc:sldMkLst>
          <pc:docMk/>
          <pc:sldMk cId="3163085267" sldId="285"/>
        </pc:sldMkLst>
      </pc:sldChg>
    </pc:docChg>
  </pc:docChgLst>
  <pc:docChgLst>
    <pc:chgData name="Katai, Keiji[片井 啓司]" userId="S::katai.keiji@jica.go.jp::3253efe3-8b0f-44b4-a05d-4c72d3d1cbaf" providerId="AD" clId="Web-{66B0AE85-363D-4F2A-9D3F-4D8B05982CE3}"/>
    <pc:docChg chg="">
      <pc:chgData name="Katai, Keiji[片井 啓司]" userId="S::katai.keiji@jica.go.jp::3253efe3-8b0f-44b4-a05d-4c72d3d1cbaf" providerId="AD" clId="Web-{66B0AE85-363D-4F2A-9D3F-4D8B05982CE3}" dt="2023-01-19T06:27:33.523" v="1"/>
      <pc:docMkLst>
        <pc:docMk/>
      </pc:docMkLst>
      <pc:sldChg chg="delCm">
        <pc:chgData name="Katai, Keiji[片井 啓司]" userId="S::katai.keiji@jica.go.jp::3253efe3-8b0f-44b4-a05d-4c72d3d1cbaf" providerId="AD" clId="Web-{66B0AE85-363D-4F2A-9D3F-4D8B05982CE3}" dt="2023-01-19T06:27:33.523" v="1"/>
        <pc:sldMkLst>
          <pc:docMk/>
          <pc:sldMk cId="2207536935" sldId="283"/>
        </pc:sldMkLst>
      </pc:sldChg>
    </pc:docChg>
  </pc:docChgLst>
</pc:chgInfo>
</file>

<file path=ppt/comments/modernComment_11B_83945727.xml><?xml version="1.0" encoding="utf-8"?>
<p188:cmLst xmlns:a="http://schemas.openxmlformats.org/drawingml/2006/main" xmlns:r="http://schemas.openxmlformats.org/officeDocument/2006/relationships" xmlns:p188="http://schemas.microsoft.com/office/powerpoint/2018/8/main">
  <p188:cm id="{20D3808C-70D2-44EE-A270-2D41D3C5B3AE}" authorId="{1D88ADB8-260E-1953-A170-203B36ED6D51}" created="2023-02-10T01:13:12.646">
    <ac:txMkLst xmlns:ac="http://schemas.microsoft.com/office/drawing/2013/main/command">
      <pc:docMk xmlns:pc="http://schemas.microsoft.com/office/powerpoint/2013/main/command"/>
      <pc:sldMk xmlns:pc="http://schemas.microsoft.com/office/powerpoint/2013/main/command" cId="2207536935" sldId="283"/>
      <ac:spMk id="9" creationId="{00000000-0000-0000-0000-000000000000}"/>
      <ac:txMk cp="7" len="3">
        <ac:context len="25" hash="3597818099"/>
      </ac:txMk>
    </ac:txMkLst>
    <p188:pos x="3382369" y="268168"/>
    <p188:txBody>
      <a:bodyPr/>
      <a:lstStyle/>
      <a:p>
        <a:r>
          <a:rPr lang="ja-JP" altLang="en-US"/>
          <a:t>国名に続き以下のルールに沿って案件名を記載ください。
○○ニーズ確認調査
○○ビジネス化実証事業
○○普及・実証・ビジネス化事業</a:t>
        </a:r>
      </a:p>
    </p188:txBody>
  </p188:cm>
  <p188:cm id="{FFF6C010-6F88-4E28-AB70-05CC039B0E39}" authorId="{1D88ADB8-260E-1953-A170-203B36ED6D51}" created="2023-02-10T01:31:04.049">
    <ac:txMkLst xmlns:ac="http://schemas.microsoft.com/office/drawing/2013/main/command">
      <pc:docMk xmlns:pc="http://schemas.microsoft.com/office/powerpoint/2013/main/command"/>
      <pc:sldMk xmlns:pc="http://schemas.microsoft.com/office/powerpoint/2013/main/command" cId="2207536935" sldId="283"/>
      <ac:spMk id="25" creationId="{00000000-0000-0000-0000-000000000000}"/>
      <ac:txMk cp="0" len="18">
        <ac:context len="205" hash="1493117064"/>
      </ac:txMk>
    </ac:txMkLst>
    <p188:pos x="3463092" y="270066"/>
    <p188:txBody>
      <a:bodyPr/>
      <a:lstStyle/>
      <a:p>
        <a:r>
          <a:rPr lang="ja-JP" altLang="en-US"/>
          <a:t>JICA確認済みの調査計画書に記載された日付を転記ください。</a:t>
        </a:r>
      </a:p>
    </p188:txBody>
  </p188:cm>
</p188:cmLst>
</file>

<file path=ppt/comments/modernComment_11D_BC88D9D3.xml><?xml version="1.0" encoding="utf-8"?>
<p188:cmLst xmlns:a="http://schemas.openxmlformats.org/drawingml/2006/main" xmlns:r="http://schemas.openxmlformats.org/officeDocument/2006/relationships" xmlns:p188="http://schemas.microsoft.com/office/powerpoint/2018/8/main">
  <p188:cm id="{E01CF728-AF4D-43D1-9D59-B303194D6904}" authorId="{1D88ADB8-260E-1953-A170-203B36ED6D51}" created="2023-02-10T01:22:02.203">
    <pc:sldMkLst xmlns:pc="http://schemas.microsoft.com/office/powerpoint/2013/main/command">
      <pc:docMk/>
      <pc:sldMk cId="3163085267" sldId="285"/>
    </pc:sldMkLst>
    <p188:txBody>
      <a:bodyPr/>
      <a:lstStyle/>
      <a:p>
        <a:r>
          <a:rPr lang="ja-JP" altLang="en-US"/>
          <a:t>ここでの①や②は裨益者（メリット享受する人や社会、環境）を表しています。可能な限り裨益者を明確にして作成をお願いします。裨益者の数は必ずしも２者である必要はなく、１者でも問題ありません。３者以上ある場合は、適宜③を追加してご作成ください。裨益者の例は次のスライドを参照ください。</a:t>
        </a:r>
      </a:p>
    </p188:txBody>
  </p188:cm>
  <p188:cm id="{2950DDCF-FCA6-40E8-96B2-30A93E4DB925}" authorId="{1D88ADB8-260E-1953-A170-203B36ED6D51}" created="2023-02-10T01:22:41.905">
    <ac:txMkLst xmlns:ac="http://schemas.microsoft.com/office/drawing/2013/main/command">
      <pc:docMk xmlns:pc="http://schemas.microsoft.com/office/powerpoint/2013/main/command"/>
      <pc:sldMk xmlns:pc="http://schemas.microsoft.com/office/powerpoint/2013/main/command" cId="3163085267" sldId="285"/>
      <ac:spMk id="6" creationId="{FB6A0469-9D00-474F-8014-C2D9A8AEB701}"/>
      <ac:txMk cp="0" len="2">
        <ac:context len="34" hash="2608788161"/>
      </ac:txMk>
    </ac:txMkLst>
    <p188:pos x="1204058" y="275348"/>
    <p188:txBody>
      <a:bodyPr/>
      <a:lstStyle/>
      <a:p>
        <a:r>
          <a:rPr lang="ja-JP" altLang="en-US"/>
          <a:t>ここでの「課題」は採択企業の経営課題ではなく、開発途上国現地での社会課題を指します。</a:t>
        </a:r>
      </a:p>
    </p188:txBody>
  </p188:cm>
  <p188:cm id="{364379B3-5014-49F6-BBFE-F623A962BF77}" authorId="{1D88ADB8-260E-1953-A170-203B36ED6D51}" created="2023-02-24T01:45:24.285">
    <ac:deMkLst xmlns:ac="http://schemas.microsoft.com/office/drawing/2013/main/command">
      <pc:docMk xmlns:pc="http://schemas.microsoft.com/office/powerpoint/2013/main/command"/>
      <pc:sldMk xmlns:pc="http://schemas.microsoft.com/office/powerpoint/2013/main/command" cId="3163085267" sldId="285"/>
      <ac:spMk id="18" creationId="{F9C75BA8-99B5-475E-A851-4048126DD1E9}"/>
    </ac:deMkLst>
    <p188:txBody>
      <a:bodyPr/>
      <a:lstStyle/>
      <a:p>
        <a:r>
          <a:rPr lang="ja-JP" altLang="en-US"/>
          <a:t>成果における初期、中期、長期の「（～●年）」と示される目標時期の設定は、以下の幅から自由に設定ください。
初期：1～3年
中期：3～5年
長期：5～10年
変更例：
初期（～3年）
中期（～5年）
長期（～10年）</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368FEA66-0751-4D75-BC3E-F73B01005056}" type="datetimeFigureOut">
              <a:rPr kumimoji="1" lang="ja-JP" altLang="en-US" smtClean="0"/>
              <a:t>2024/7/1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4C57544D-0F5F-4FF6-A10E-B21B04DCCBA8}" type="slidenum">
              <a:rPr kumimoji="1" lang="ja-JP" altLang="en-US" smtClean="0"/>
              <a:t>‹#›</a:t>
            </a:fld>
            <a:endParaRPr kumimoji="1" lang="ja-JP" altLang="en-US"/>
          </a:p>
        </p:txBody>
      </p:sp>
    </p:spTree>
    <p:extLst>
      <p:ext uri="{BB962C8B-B14F-4D97-AF65-F5344CB8AC3E}">
        <p14:creationId xmlns:p14="http://schemas.microsoft.com/office/powerpoint/2010/main" val="1197939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表紙">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577421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381728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グレーヘッダ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Segoe UI" panose="020B0502040204020203" pitchFamily="34" charset="0"/>
                <a:cs typeface="Segoe UI" panose="020B0502040204020203" pitchFamily="34" charset="0"/>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pic>
        <p:nvPicPr>
          <p:cNvPr id="7" name="図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 y="0"/>
            <a:ext cx="9143245" cy="865561"/>
          </a:xfrm>
          <a:prstGeom prst="rect">
            <a:avLst/>
          </a:prstGeom>
        </p:spPr>
      </p:pic>
      <p:sp>
        <p:nvSpPr>
          <p:cNvPr id="6" name="スライド番号プレースホルダー 5"/>
          <p:cNvSpPr>
            <a:spLocks noGrp="1"/>
          </p:cNvSpPr>
          <p:nvPr>
            <p:ph type="sldNum" sz="quarter" idx="12"/>
          </p:nvPr>
        </p:nvSpPr>
        <p:spPr>
          <a:xfrm>
            <a:off x="7010400" y="65116"/>
            <a:ext cx="2133600" cy="365125"/>
          </a:xfrm>
        </p:spPr>
        <p:txBody>
          <a:bodyPr/>
          <a:lstStyle>
            <a:lvl1pPr>
              <a:defRPr sz="1400">
                <a:solidFill>
                  <a:schemeClr val="tx1">
                    <a:lumMod val="85000"/>
                    <a:lumOff val="15000"/>
                  </a:schemeClr>
                </a:solidFill>
              </a:defRPr>
            </a:lvl1pPr>
          </a:lstStyle>
          <a:p>
            <a:fld id="{8E4AB5CB-76D4-4E4C-BBFD-05C6B7D3B877}" type="slidenum">
              <a:rPr lang="ja-JP" altLang="en-US" smtClean="0"/>
              <a:pPr/>
              <a:t>‹#›</a:t>
            </a:fld>
            <a:endParaRPr lang="ja-JP" altLang="en-US"/>
          </a:p>
        </p:txBody>
      </p:sp>
    </p:spTree>
    <p:extLst>
      <p:ext uri="{BB962C8B-B14F-4D97-AF65-F5344CB8AC3E}">
        <p14:creationId xmlns:p14="http://schemas.microsoft.com/office/powerpoint/2010/main" val="1344715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833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279936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11790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20" name="タイトル 1"/>
          <p:cNvSpPr>
            <a:spLocks noGrp="1"/>
          </p:cNvSpPr>
          <p:nvPr>
            <p:ph type="ctrTitle" idx="4294967295"/>
          </p:nvPr>
        </p:nvSpPr>
        <p:spPr>
          <a:xfrm>
            <a:off x="685800" y="2130425"/>
            <a:ext cx="7772400" cy="1470025"/>
          </a:xfrm>
        </p:spPr>
        <p:txBody>
          <a:bodyPr/>
          <a:lstStyle/>
          <a:p>
            <a:r>
              <a:rPr kumimoji="1" lang="ja-JP" altLang="en-US"/>
              <a:t>マスター タイトルの書式設定</a:t>
            </a:r>
          </a:p>
        </p:txBody>
      </p:sp>
      <p:sp>
        <p:nvSpPr>
          <p:cNvPr id="21" name="サブタイトル 2"/>
          <p:cNvSpPr>
            <a:spLocks noGrp="1"/>
          </p:cNvSpPr>
          <p:nvPr>
            <p:ph type="subTitle" idx="4294967295"/>
          </p:nvPr>
        </p:nvSpPr>
        <p:spPr>
          <a:xfrm>
            <a:off x="1371600" y="3886200"/>
            <a:ext cx="6400800" cy="1752600"/>
          </a:xfrm>
        </p:spPr>
        <p:txBody>
          <a:bodyPr/>
          <a:lstStyle/>
          <a:p>
            <a:r>
              <a:rPr kumimoji="1" lang="ja-JP" altLang="en-US"/>
              <a:t>マスター サブタイトルの書式設定</a:t>
            </a:r>
          </a:p>
        </p:txBody>
      </p:sp>
    </p:spTree>
    <p:extLst>
      <p:ext uri="{BB962C8B-B14F-4D97-AF65-F5344CB8AC3E}">
        <p14:creationId xmlns:p14="http://schemas.microsoft.com/office/powerpoint/2010/main" val="204694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78D91-EDD2-4BB0-BC4E-7FD29CF33FFE}" type="slidenum">
              <a:rPr kumimoji="1" lang="ja-JP" altLang="en-US" smtClean="0"/>
              <a:t>‹#›</a:t>
            </a:fld>
            <a:endParaRPr kumimoji="1" lang="ja-JP" altLang="en-US"/>
          </a:p>
        </p:txBody>
      </p:sp>
    </p:spTree>
    <p:extLst>
      <p:ext uri="{BB962C8B-B14F-4D97-AF65-F5344CB8AC3E}">
        <p14:creationId xmlns:p14="http://schemas.microsoft.com/office/powerpoint/2010/main" val="35570210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microsoft.com/office/2018/10/relationships/comments" Target="../comments/modernComment_11B_83945727.xml"/><Relationship Id="rId16"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microsoft.com/office/2018/10/relationships/comments" Target="../comments/modernComment_11D_BC88D9D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siif.or.jp/wp-content/uploads/2022/04/%E3%81%99%E3%82%89%E3%82%89%E3%83%8D%E3%83%83%E3%83%88_%E3%82%A4%E3%83%B3%E3%83%91%E3%82%AF%E3%83%88%E3%83%AC%E3%83%9D%E3%83%BC%E3%83%88.pdf" TargetMode="External"/><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提案製品・</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技術・</a:t>
            </a:r>
            <a:b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br>
            <a:r>
              <a:rPr kumimoji="1" lang="ja-JP" altLang="en-US"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サービスの写真</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tabLst>
                <a:tab pos="2152650" algn="l"/>
              </a:tabLst>
              <a:defRPr/>
            </a:pPr>
            <a:r>
              <a:rPr kumimoji="1" lang="ja-JP" altLang="en-US" sz="1400" b="1" dirty="0">
                <a:solidFill>
                  <a:srgbClr val="005EB8"/>
                </a:solidFill>
                <a:latin typeface="Arial" panose="020B0604020202020204" pitchFamily="34" charset="0"/>
                <a:cs typeface="Arial" panose="020B0604020202020204" pitchFamily="34" charset="0"/>
              </a:rPr>
              <a:t>提案製品・技術</a:t>
            </a:r>
            <a:endParaRPr kumimoji="1" lang="en-US" altLang="ja-JP" sz="1400" b="1" dirty="0">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dirty="0">
                <a:solidFill>
                  <a:prstClr val="black"/>
                </a:solidFill>
                <a:latin typeface="Arial" panose="020B0604020202020204" pitchFamily="34" charset="0"/>
                <a:ea typeface="ＭＳ Ｐゴシック" panose="020B0600070205080204" pitchFamily="50" charset="-128"/>
                <a:cs typeface="Arial" panose="020B0604020202020204" pitchFamily="34" charset="0"/>
              </a:rPr>
              <a:t>本事業で</a:t>
            </a:r>
            <a:r>
              <a:rPr kumimoji="1" lang="ja-JP"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提案する製品・技術・サービスの概要・特徴を箇条書きで記入ください。</a:t>
            </a: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dirty="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dirty="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ja-JP" altLang="en-US" sz="1400" b="1" dirty="0">
                <a:solidFill>
                  <a:srgbClr val="005EB8"/>
                </a:solidFill>
                <a:latin typeface="Arial" panose="020B0604020202020204" pitchFamily="34" charset="0"/>
                <a:cs typeface="Arial" panose="020B0604020202020204" pitchFamily="34" charset="0"/>
              </a:rPr>
              <a:t>ウクライナにおける開発ニーズ（課題）</a:t>
            </a:r>
          </a:p>
          <a:p>
            <a:pPr lvl="0" defTabSz="914400" fontAlgn="base">
              <a:spcBef>
                <a:spcPct val="0"/>
              </a:spcBef>
              <a:spcAft>
                <a:spcPct val="0"/>
              </a:spcAft>
              <a:defRPr/>
            </a:pPr>
            <a:r>
              <a:rPr kumimoji="1" lang="ja-JP" altLang="en-US" sz="1400" dirty="0">
                <a:solidFill>
                  <a:schemeClr val="tx1"/>
                </a:solidFill>
                <a:latin typeface="Arial" panose="020B0604020202020204" pitchFamily="34" charset="0"/>
                <a:cs typeface="Arial" panose="020B0604020202020204" pitchFamily="34" charset="0"/>
              </a:rPr>
              <a:t>ウクライナの復旧・復興プロセスにおける課題・ニーズを箇条書きで記入ください。</a:t>
            </a:r>
          </a:p>
          <a:p>
            <a:pPr lvl="0" defTabSz="914400" fontAlgn="base">
              <a:spcBef>
                <a:spcPct val="0"/>
              </a:spcBef>
              <a:spcAft>
                <a:spcPct val="0"/>
              </a:spcAft>
              <a:defRPr/>
            </a:pPr>
            <a:r>
              <a:rPr kumimoji="1" lang="ja-JP" altLang="en-US" sz="1400" dirty="0">
                <a:solidFill>
                  <a:schemeClr val="tx1"/>
                </a:solidFill>
                <a:latin typeface="Arial" panose="020B0604020202020204" pitchFamily="34" charset="0"/>
                <a:cs typeface="Arial" panose="020B0604020202020204" pitchFamily="34" charset="0"/>
              </a:rPr>
              <a:t>・</a:t>
            </a:r>
            <a:endParaRPr kumimoji="1" lang="en-US" altLang="ja-JP" sz="1400" dirty="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schemeClr val="tx1"/>
                </a:solidFill>
                <a:latin typeface="Arial" panose="020B0604020202020204" pitchFamily="34" charset="0"/>
                <a:cs typeface="Arial" panose="020B0604020202020204" pitchFamily="34" charset="0"/>
              </a:rPr>
              <a:t>・</a:t>
            </a:r>
            <a:endParaRPr kumimoji="1" lang="en-US" altLang="ja-JP" sz="1400" dirty="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schemeClr val="tx1"/>
                </a:solidFill>
                <a:latin typeface="Arial" panose="020B0604020202020204" pitchFamily="34" charset="0"/>
                <a:cs typeface="Arial" panose="020B0604020202020204" pitchFamily="34" charset="0"/>
              </a:rPr>
              <a:t>・</a:t>
            </a:r>
            <a:endParaRPr kumimoji="1" lang="en-US" altLang="ja-JP" sz="1400" dirty="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2240218" y="62572"/>
            <a:ext cx="4572000" cy="738664"/>
          </a:xfrm>
          <a:prstGeom prst="rect">
            <a:avLst/>
          </a:prstGeom>
          <a:noFill/>
          <a:ln>
            <a:noFill/>
          </a:ln>
        </p:spPr>
        <p:txBody>
          <a:bodyPr lIns="91440" tIns="45720" rIns="91440" bIns="45720" anchor="t">
            <a:spAutoFit/>
          </a:bodyPr>
          <a:lstStyle/>
          <a:p>
            <a:pPr lvl="0" algn="ctr" defTabSz="914400" fontAlgn="base">
              <a:spcBef>
                <a:spcPct val="0"/>
              </a:spcBef>
              <a:spcAft>
                <a:spcPct val="0"/>
              </a:spcAft>
              <a:defRPr/>
            </a:pPr>
            <a:r>
              <a:rPr kumimoji="1" lang="ja-JP" altLang="en-US" sz="2800" b="1">
                <a:latin typeface="Arial"/>
                <a:ea typeface="ＭＳ Ｐゴシック"/>
                <a:cs typeface="Arial"/>
              </a:rPr>
              <a:t>ウクライナ国　</a:t>
            </a:r>
            <a:r>
              <a:rPr kumimoji="1" lang="ja-JP" altLang="en-US" sz="2800" b="1" dirty="0">
                <a:latin typeface="Arial"/>
                <a:ea typeface="ＭＳ Ｐゴシック"/>
                <a:cs typeface="Arial"/>
              </a:rPr>
              <a:t>案件名</a:t>
            </a:r>
            <a:endParaRPr kumimoji="1" lang="en-US" altLang="ja-JP" sz="2800" b="1" dirty="0">
              <a:latin typeface="Arial"/>
              <a:ea typeface="ＭＳ Ｐゴシック"/>
              <a:cs typeface="Arial"/>
            </a:endParaRPr>
          </a:p>
          <a:p>
            <a:pPr lvl="0" algn="ctr" defTabSz="914400" fontAlgn="base">
              <a:spcBef>
                <a:spcPct val="0"/>
              </a:spcBef>
              <a:spcAft>
                <a:spcPct val="0"/>
              </a:spcAft>
              <a:defRPr/>
            </a:pPr>
            <a:r>
              <a:rPr kumimoji="1" lang="ja-JP" altLang="en-US" sz="1400" dirty="0">
                <a:latin typeface="Arial" panose="020B0604020202020204" pitchFamily="34" charset="0"/>
                <a:cs typeface="Arial" panose="020B0604020202020204" pitchFamily="34" charset="0"/>
              </a:rPr>
              <a:t>採択企業名（○○県○○市）</a:t>
            </a:r>
            <a:endParaRPr kumimoji="1" lang="en-US" altLang="ja-JP" sz="2000" dirty="0">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製品名等</a:t>
            </a: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ja-JP" altLang="en-US" sz="1300" b="1" dirty="0">
                <a:solidFill>
                  <a:srgbClr val="005EB8"/>
                </a:solidFill>
                <a:latin typeface="Arial" panose="020B0604020202020204" pitchFamily="34" charset="0"/>
                <a:cs typeface="Arial" panose="020B0604020202020204" pitchFamily="34" charset="0"/>
              </a:rPr>
              <a:t>ビジネスモデル</a:t>
            </a:r>
            <a:endParaRPr kumimoji="1" lang="en-US" altLang="ja-JP" sz="1300" b="1" dirty="0">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schemeClr val="tx1"/>
                </a:solidFill>
                <a:latin typeface="Arial" panose="020B0604020202020204" pitchFamily="34" charset="0"/>
                <a:cs typeface="Arial" panose="020B0604020202020204" pitchFamily="34" charset="0"/>
              </a:rPr>
              <a:t>上記ウクライナ復旧・復興プロセスの課題解決に対するアプローチ方法として、現時点で想定するビジネスモデルを箇条書きで記入ください</a:t>
            </a:r>
            <a:r>
              <a:rPr kumimoji="1" lang="ja-JP" altLang="en-US" sz="1400" dirty="0">
                <a:latin typeface="Arial" panose="020B0604020202020204" pitchFamily="34" charset="0"/>
                <a:cs typeface="Arial" panose="020B0604020202020204" pitchFamily="34" charset="0"/>
              </a:rPr>
              <a:t>。</a:t>
            </a:r>
            <a:endParaRPr kumimoji="1" lang="en-US" altLang="ja-JP" sz="1400" dirty="0">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200" dirty="0">
                <a:solidFill>
                  <a:prstClr val="black"/>
                </a:solidFill>
                <a:latin typeface="Arial" panose="020B0604020202020204" pitchFamily="34" charset="0"/>
                <a:cs typeface="Arial" panose="020B0604020202020204" pitchFamily="34" charset="0"/>
              </a:rPr>
              <a:t>（対象国における事業戦略、対象顧客、収益構造等）</a:t>
            </a:r>
            <a:endParaRPr kumimoji="1" lang="en-US" altLang="ja-JP" sz="12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dirty="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dirty="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dirty="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dirty="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dirty="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3056794"/>
            <a:ext cx="6001461" cy="1600438"/>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ja-JP" altLang="en-US" sz="1400" dirty="0">
                <a:latin typeface="Arial"/>
                <a:ea typeface="ＭＳ Ｐゴシック"/>
                <a:cs typeface="Arial"/>
              </a:rPr>
              <a:t>調査期間：○○年○○月～○○年○○月</a:t>
            </a:r>
          </a:p>
          <a:p>
            <a:pPr marL="177800" lvl="0" indent="-177800" defTabSz="914400" fontAlgn="base">
              <a:spcBef>
                <a:spcPct val="0"/>
              </a:spcBef>
              <a:spcAft>
                <a:spcPct val="0"/>
              </a:spcAft>
              <a:buFont typeface="Arial" panose="020B0604020202020204" pitchFamily="34" charset="0"/>
              <a:buChar char="•"/>
              <a:defRPr/>
            </a:pPr>
            <a:r>
              <a:rPr kumimoji="1" lang="ja-JP" altLang="en-US" sz="1400" dirty="0">
                <a:latin typeface="Arial" panose="020B0604020202020204" pitchFamily="34" charset="0"/>
                <a:cs typeface="Arial" panose="020B0604020202020204" pitchFamily="34" charset="0"/>
              </a:rPr>
              <a:t>対象国：ウクライナ国○○州○○市</a:t>
            </a:r>
            <a:endParaRPr kumimoji="1" lang="en-US" altLang="ja-JP" sz="1400" dirty="0">
              <a:latin typeface="Arial" panose="020B0604020202020204" pitchFamily="34" charset="0"/>
              <a:cs typeface="Arial" panose="020B0604020202020204" pitchFamily="34" charset="0"/>
            </a:endParaRPr>
          </a:p>
          <a:p>
            <a:pPr marL="177800" indent="-177800" defTabSz="914400" fontAlgn="base">
              <a:spcBef>
                <a:spcPct val="0"/>
              </a:spcBef>
              <a:spcAft>
                <a:spcPct val="0"/>
              </a:spcAft>
              <a:buFont typeface="Arial" panose="020B0604020202020204" pitchFamily="34" charset="0"/>
              <a:buChar char="•"/>
              <a:defRPr/>
            </a:pPr>
            <a:r>
              <a:rPr kumimoji="1" lang="ja-JP" altLang="en-US" sz="1400" dirty="0">
                <a:latin typeface="Arial"/>
                <a:ea typeface="ＭＳ Ｐゴシック"/>
                <a:cs typeface="Arial"/>
              </a:rPr>
              <a:t>調査概要：（企画書を元に記入ください。） 例：日本製の高品質で施工性の高い管継手を使用して、水道の無収水の主原因である漏水を修理、更には防止し、無収水を削減する方法に関する調査。本支援事業後に日本製管継手（スッポン</a:t>
            </a:r>
            <a:r>
              <a:rPr kumimoji="1" lang="en-US" altLang="ja-JP" sz="1400" dirty="0">
                <a:latin typeface="Arial"/>
                <a:ea typeface="ＭＳ Ｐゴシック"/>
                <a:cs typeface="Arial"/>
              </a:rPr>
              <a:t>M</a:t>
            </a:r>
            <a:r>
              <a:rPr kumimoji="1" lang="ja-JP" altLang="en-US" sz="1400" dirty="0">
                <a:latin typeface="Arial"/>
                <a:ea typeface="ＭＳ Ｐゴシック"/>
                <a:cs typeface="Arial"/>
              </a:rPr>
              <a:t>ジョイント及びネオ</a:t>
            </a:r>
            <a:r>
              <a:rPr kumimoji="1" lang="en-US" altLang="ja-JP" sz="1400" dirty="0">
                <a:latin typeface="Arial"/>
                <a:ea typeface="ＭＳ Ｐゴシック"/>
                <a:cs typeface="Arial"/>
              </a:rPr>
              <a:t>SK</a:t>
            </a:r>
            <a:r>
              <a:rPr kumimoji="1" lang="ja-JP" altLang="en-US" sz="1400" dirty="0">
                <a:latin typeface="Arial"/>
                <a:ea typeface="ＭＳ Ｐゴシック"/>
                <a:cs typeface="Arial"/>
              </a:rPr>
              <a:t>ジョイント）のビジネス展開を図り、ひいては水道施設の無収水削減及び公衆衛生の向上への貢献を目指す。</a:t>
            </a:r>
            <a:endParaRPr kumimoji="1" lang="en-US" altLang="ja-JP" sz="1400" dirty="0">
              <a:latin typeface="Arial"/>
              <a:ea typeface="ＭＳ Ｐゴシック"/>
              <a:cs typeface="Arial"/>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ja-JP" altLang="en-US" sz="1200" b="1" dirty="0">
                <a:solidFill>
                  <a:srgbClr val="005EB8"/>
                </a:solidFill>
                <a:latin typeface="Arial" panose="020B0604020202020204" pitchFamily="34" charset="0"/>
                <a:cs typeface="Arial" panose="020B0604020202020204" pitchFamily="34" charset="0"/>
              </a:rPr>
              <a:t>対象国に対し見込まれる成果（開発インパクト）</a:t>
            </a:r>
            <a:endParaRPr kumimoji="1" lang="en-US" altLang="ja-JP" sz="1400" b="1" u="sng" dirty="0">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本支援事業及びビジネス展開を通じ、ウクライナで発現が見込まれる成果を箇条書きで記入ください。</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dirty="0">
                <a:solidFill>
                  <a:prstClr val="black"/>
                </a:solidFill>
                <a:latin typeface="Arial" panose="020B0604020202020204" pitchFamily="34" charset="0"/>
                <a:cs typeface="Arial" panose="020B0604020202020204" pitchFamily="34" charset="0"/>
              </a:rPr>
              <a:t>・</a:t>
            </a:r>
            <a:endParaRPr kumimoji="1" lang="en-US" altLang="ja-JP" sz="1400" dirty="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dirty="0">
              <a:solidFill>
                <a:prstClr val="black"/>
              </a:solidFill>
              <a:latin typeface="Arial" panose="020B0604020202020204" pitchFamily="34" charset="0"/>
              <a:cs typeface="Arial" panose="020B0604020202020204" pitchFamily="34" charset="0"/>
            </a:endParaRPr>
          </a:p>
        </p:txBody>
      </p:sp>
      <p:sp>
        <p:nvSpPr>
          <p:cNvPr id="21" name="角丸四角形 20"/>
          <p:cNvSpPr/>
          <p:nvPr/>
        </p:nvSpPr>
        <p:spPr>
          <a:xfrm>
            <a:off x="377446" y="2619711"/>
            <a:ext cx="2461544" cy="319503"/>
          </a:xfrm>
          <a:prstGeom prst="roundRect">
            <a:avLst>
              <a:gd name="adj" fmla="val 50000"/>
            </a:avLst>
          </a:prstGeom>
          <a:solidFill>
            <a:srgbClr val="0070B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kumimoji="1" lang="ja-JP" altLang="en-US" sz="1600">
                <a:solidFill>
                  <a:schemeClr val="bg1"/>
                </a:solidFill>
                <a:latin typeface="Arial"/>
                <a:ea typeface="ＭＳ Ｐゴシック"/>
                <a:cs typeface="Arial"/>
              </a:rPr>
              <a:t>調査概要</a:t>
            </a:r>
          </a:p>
        </p:txBody>
      </p:sp>
      <p:sp>
        <p:nvSpPr>
          <p:cNvPr id="26" name="テキスト ボックス 25"/>
          <p:cNvSpPr txBox="1"/>
          <p:nvPr/>
        </p:nvSpPr>
        <p:spPr>
          <a:xfrm>
            <a:off x="6994466" y="6554313"/>
            <a:ext cx="1814376" cy="307777"/>
          </a:xfrm>
          <a:prstGeom prst="rect">
            <a:avLst/>
          </a:prstGeom>
          <a:noFill/>
        </p:spPr>
        <p:txBody>
          <a:bodyPr wrap="square" rtlCol="0">
            <a:spAutoFit/>
          </a:bodyPr>
          <a:lstStyle/>
          <a:p>
            <a:pPr algn="r"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２０２０年〇月現在</a:t>
            </a:r>
            <a:endParaRPr kumimoji="1" lang="en-US" altLang="ja-JP" sz="1400">
              <a:solidFill>
                <a:prstClr val="black"/>
              </a:solidFill>
              <a:latin typeface="Arial" panose="020B0604020202020204" pitchFamily="34" charset="0"/>
              <a:cs typeface="Arial" panose="020B0604020202020204" pitchFamily="34" charset="0"/>
            </a:endParaRPr>
          </a:p>
        </p:txBody>
      </p:sp>
      <p:pic>
        <p:nvPicPr>
          <p:cNvPr id="2" name="図 1">
            <a:extLst>
              <a:ext uri="{FF2B5EF4-FFF2-40B4-BE49-F238E27FC236}">
                <a16:creationId xmlns:a16="http://schemas.microsoft.com/office/drawing/2014/main" id="{E914D829-2458-9DA9-F3F8-E837178D9E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770" y="-1696245"/>
            <a:ext cx="720000" cy="720000"/>
          </a:xfrm>
          <a:prstGeom prst="rect">
            <a:avLst/>
          </a:prstGeom>
        </p:spPr>
      </p:pic>
      <p:pic>
        <p:nvPicPr>
          <p:cNvPr id="3" name="図 2">
            <a:extLst>
              <a:ext uri="{FF2B5EF4-FFF2-40B4-BE49-F238E27FC236}">
                <a16:creationId xmlns:a16="http://schemas.microsoft.com/office/drawing/2014/main" id="{5528596E-304F-6DCC-F966-A1DACFC043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2451" y="-1696245"/>
            <a:ext cx="720000" cy="720000"/>
          </a:xfrm>
          <a:prstGeom prst="rect">
            <a:avLst/>
          </a:prstGeom>
        </p:spPr>
      </p:pic>
      <p:pic>
        <p:nvPicPr>
          <p:cNvPr id="4" name="図 3">
            <a:extLst>
              <a:ext uri="{FF2B5EF4-FFF2-40B4-BE49-F238E27FC236}">
                <a16:creationId xmlns:a16="http://schemas.microsoft.com/office/drawing/2014/main" id="{F52A15F0-625E-5CD7-26D7-8719CDC7F5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18132" y="-1696245"/>
            <a:ext cx="720000" cy="720000"/>
          </a:xfrm>
          <a:prstGeom prst="rect">
            <a:avLst/>
          </a:prstGeom>
        </p:spPr>
      </p:pic>
      <p:pic>
        <p:nvPicPr>
          <p:cNvPr id="5" name="図 4">
            <a:extLst>
              <a:ext uri="{FF2B5EF4-FFF2-40B4-BE49-F238E27FC236}">
                <a16:creationId xmlns:a16="http://schemas.microsoft.com/office/drawing/2014/main" id="{C5E1E0AA-8AAE-0D11-E02F-690EEF42A35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33813" y="-1696245"/>
            <a:ext cx="720000" cy="720000"/>
          </a:xfrm>
          <a:prstGeom prst="rect">
            <a:avLst/>
          </a:prstGeom>
        </p:spPr>
      </p:pic>
      <p:pic>
        <p:nvPicPr>
          <p:cNvPr id="7" name="図 6">
            <a:extLst>
              <a:ext uri="{FF2B5EF4-FFF2-40B4-BE49-F238E27FC236}">
                <a16:creationId xmlns:a16="http://schemas.microsoft.com/office/drawing/2014/main" id="{F86C90E9-D6BC-9DFA-248D-A4F703D7986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49494" y="-1696245"/>
            <a:ext cx="720000" cy="720000"/>
          </a:xfrm>
          <a:prstGeom prst="rect">
            <a:avLst/>
          </a:prstGeom>
        </p:spPr>
      </p:pic>
      <p:pic>
        <p:nvPicPr>
          <p:cNvPr id="10" name="図 9">
            <a:extLst>
              <a:ext uri="{FF2B5EF4-FFF2-40B4-BE49-F238E27FC236}">
                <a16:creationId xmlns:a16="http://schemas.microsoft.com/office/drawing/2014/main" id="{84008610-1960-B6BC-0601-410CDC32CD1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65175" y="-1696245"/>
            <a:ext cx="720000" cy="720000"/>
          </a:xfrm>
          <a:prstGeom prst="rect">
            <a:avLst/>
          </a:prstGeom>
        </p:spPr>
      </p:pic>
      <p:pic>
        <p:nvPicPr>
          <p:cNvPr id="11" name="図 10">
            <a:extLst>
              <a:ext uri="{FF2B5EF4-FFF2-40B4-BE49-F238E27FC236}">
                <a16:creationId xmlns:a16="http://schemas.microsoft.com/office/drawing/2014/main" id="{14B96B81-AEEB-14CC-25D2-FECC88B579C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180856" y="-1696245"/>
            <a:ext cx="720000" cy="720000"/>
          </a:xfrm>
          <a:prstGeom prst="rect">
            <a:avLst/>
          </a:prstGeom>
        </p:spPr>
      </p:pic>
      <p:pic>
        <p:nvPicPr>
          <p:cNvPr id="12" name="図 11">
            <a:extLst>
              <a:ext uri="{FF2B5EF4-FFF2-40B4-BE49-F238E27FC236}">
                <a16:creationId xmlns:a16="http://schemas.microsoft.com/office/drawing/2014/main" id="{7FAC4854-AAC9-C3D2-3BDB-3AC75CFF829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996537" y="-1696245"/>
            <a:ext cx="720000" cy="720000"/>
          </a:xfrm>
          <a:prstGeom prst="rect">
            <a:avLst/>
          </a:prstGeom>
        </p:spPr>
      </p:pic>
      <p:pic>
        <p:nvPicPr>
          <p:cNvPr id="14" name="図 13">
            <a:extLst>
              <a:ext uri="{FF2B5EF4-FFF2-40B4-BE49-F238E27FC236}">
                <a16:creationId xmlns:a16="http://schemas.microsoft.com/office/drawing/2014/main" id="{D3DE7830-DFA5-6863-221F-6D3C8B64744B}"/>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812218" y="-1696245"/>
            <a:ext cx="720000" cy="720000"/>
          </a:xfrm>
          <a:prstGeom prst="rect">
            <a:avLst/>
          </a:prstGeom>
        </p:spPr>
      </p:pic>
      <p:pic>
        <p:nvPicPr>
          <p:cNvPr id="15" name="図 14">
            <a:extLst>
              <a:ext uri="{FF2B5EF4-FFF2-40B4-BE49-F238E27FC236}">
                <a16:creationId xmlns:a16="http://schemas.microsoft.com/office/drawing/2014/main" id="{85F2E1DF-576A-BFBB-0989-04CFD91121B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27903" y="-1696245"/>
            <a:ext cx="720000" cy="720000"/>
          </a:xfrm>
          <a:prstGeom prst="rect">
            <a:avLst/>
          </a:prstGeom>
        </p:spPr>
      </p:pic>
      <p:pic>
        <p:nvPicPr>
          <p:cNvPr id="16" name="図 15">
            <a:extLst>
              <a:ext uri="{FF2B5EF4-FFF2-40B4-BE49-F238E27FC236}">
                <a16:creationId xmlns:a16="http://schemas.microsoft.com/office/drawing/2014/main" id="{6DB7C2CB-AF6C-A68D-0D23-4F9599CD903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31590" y="-853148"/>
            <a:ext cx="720000" cy="720000"/>
          </a:xfrm>
          <a:prstGeom prst="rect">
            <a:avLst/>
          </a:prstGeom>
        </p:spPr>
      </p:pic>
      <p:pic>
        <p:nvPicPr>
          <p:cNvPr id="17" name="図 16">
            <a:extLst>
              <a:ext uri="{FF2B5EF4-FFF2-40B4-BE49-F238E27FC236}">
                <a16:creationId xmlns:a16="http://schemas.microsoft.com/office/drawing/2014/main" id="{B2AE5F6C-921E-D2F2-71D4-E8F9091195A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139285" y="-853148"/>
            <a:ext cx="720000" cy="720000"/>
          </a:xfrm>
          <a:prstGeom prst="rect">
            <a:avLst/>
          </a:prstGeom>
        </p:spPr>
      </p:pic>
      <p:pic>
        <p:nvPicPr>
          <p:cNvPr id="18" name="図 17">
            <a:extLst>
              <a:ext uri="{FF2B5EF4-FFF2-40B4-BE49-F238E27FC236}">
                <a16:creationId xmlns:a16="http://schemas.microsoft.com/office/drawing/2014/main" id="{3060D741-F6BE-F268-D3D4-91CB702B49C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946980" y="-853148"/>
            <a:ext cx="720000" cy="720000"/>
          </a:xfrm>
          <a:prstGeom prst="rect">
            <a:avLst/>
          </a:prstGeom>
        </p:spPr>
      </p:pic>
      <p:pic>
        <p:nvPicPr>
          <p:cNvPr id="20" name="図 19">
            <a:extLst>
              <a:ext uri="{FF2B5EF4-FFF2-40B4-BE49-F238E27FC236}">
                <a16:creationId xmlns:a16="http://schemas.microsoft.com/office/drawing/2014/main" id="{5BF68853-F1CE-BBD5-2CF6-62AC02DA6CD0}"/>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754675" y="-853148"/>
            <a:ext cx="720000" cy="720000"/>
          </a:xfrm>
          <a:prstGeom prst="rect">
            <a:avLst/>
          </a:prstGeom>
        </p:spPr>
      </p:pic>
      <p:pic>
        <p:nvPicPr>
          <p:cNvPr id="22" name="図 21">
            <a:extLst>
              <a:ext uri="{FF2B5EF4-FFF2-40B4-BE49-F238E27FC236}">
                <a16:creationId xmlns:a16="http://schemas.microsoft.com/office/drawing/2014/main" id="{FC65F361-2B87-4520-D42C-5EFC0066E616}"/>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562370" y="-853148"/>
            <a:ext cx="720000" cy="720000"/>
          </a:xfrm>
          <a:prstGeom prst="rect">
            <a:avLst/>
          </a:prstGeom>
        </p:spPr>
      </p:pic>
      <p:pic>
        <p:nvPicPr>
          <p:cNvPr id="24" name="図 23">
            <a:extLst>
              <a:ext uri="{FF2B5EF4-FFF2-40B4-BE49-F238E27FC236}">
                <a16:creationId xmlns:a16="http://schemas.microsoft.com/office/drawing/2014/main" id="{28004BBC-7244-2829-71E2-BF6AB5DCEFF8}"/>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4370065" y="-853148"/>
            <a:ext cx="720000" cy="720000"/>
          </a:xfrm>
          <a:prstGeom prst="rect">
            <a:avLst/>
          </a:prstGeom>
        </p:spPr>
      </p:pic>
      <p:pic>
        <p:nvPicPr>
          <p:cNvPr id="27" name="図 26">
            <a:extLst>
              <a:ext uri="{FF2B5EF4-FFF2-40B4-BE49-F238E27FC236}">
                <a16:creationId xmlns:a16="http://schemas.microsoft.com/office/drawing/2014/main" id="{9DB04365-58B7-BB62-CF7C-9BB6D47AD8D8}"/>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177761" y="-853148"/>
            <a:ext cx="720000" cy="720000"/>
          </a:xfrm>
          <a:prstGeom prst="rect">
            <a:avLst/>
          </a:prstGeom>
        </p:spPr>
      </p:pic>
    </p:spTree>
    <p:extLst>
      <p:ext uri="{BB962C8B-B14F-4D97-AF65-F5344CB8AC3E}">
        <p14:creationId xmlns:p14="http://schemas.microsoft.com/office/powerpoint/2010/main" val="2207536935"/>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B6A0469-9D00-474F-8014-C2D9A8AEB701}"/>
              </a:ext>
            </a:extLst>
          </p:cNvPr>
          <p:cNvSpPr/>
          <p:nvPr/>
        </p:nvSpPr>
        <p:spPr>
          <a:xfrm>
            <a:off x="1636419" y="55392"/>
            <a:ext cx="5951155" cy="738664"/>
          </a:xfrm>
          <a:prstGeom prst="rect">
            <a:avLst/>
          </a:prstGeom>
          <a:noFill/>
          <a:ln>
            <a:noFill/>
          </a:ln>
        </p:spPr>
        <p:txBody>
          <a:bodyPr wrap="square">
            <a:spAutoFit/>
          </a:bodyPr>
          <a:lstStyle/>
          <a:p>
            <a:pPr lvl="0" algn="ctr" defTabSz="914400" fontAlgn="base">
              <a:spcBef>
                <a:spcPct val="0"/>
              </a:spcBef>
              <a:spcAft>
                <a:spcPct val="0"/>
              </a:spcAft>
              <a:defRPr/>
            </a:pPr>
            <a:r>
              <a:rPr kumimoji="1" lang="ja-JP" altLang="en-US" sz="2800" dirty="0">
                <a:latin typeface="Arial" panose="020B0604020202020204" pitchFamily="34" charset="0"/>
                <a:cs typeface="Arial" panose="020B0604020202020204" pitchFamily="34" charset="0"/>
              </a:rPr>
              <a:t>課題解決の筋書（ロジックモデル）</a:t>
            </a:r>
            <a:endParaRPr kumimoji="1" lang="en-US" altLang="ja-JP" sz="2800" b="1" dirty="0">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ja-JP" altLang="en-US" sz="1400" dirty="0">
                <a:latin typeface="Arial" panose="020B0604020202020204" pitchFamily="34" charset="0"/>
                <a:cs typeface="Arial" panose="020B0604020202020204" pitchFamily="34" charset="0"/>
              </a:rPr>
              <a:t>ウクライナ国案件名（採択企業名）</a:t>
            </a:r>
            <a:endParaRPr kumimoji="1" lang="en-US" altLang="ja-JP" sz="2000" dirty="0">
              <a:latin typeface="Arial" panose="020B0604020202020204" pitchFamily="34" charset="0"/>
              <a:cs typeface="Arial" panose="020B0604020202020204" pitchFamily="34" charset="0"/>
            </a:endParaRPr>
          </a:p>
        </p:txBody>
      </p:sp>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活動</a:t>
            </a: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結果</a:t>
            </a: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成果</a:t>
            </a: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初期（～</a:t>
            </a:r>
            <a:r>
              <a:rPr kumimoji="1" lang="en-US" altLang="ja-JP" sz="1600" dirty="0">
                <a:solidFill>
                  <a:schemeClr val="tx1"/>
                </a:solidFill>
              </a:rPr>
              <a:t>1</a:t>
            </a:r>
            <a:r>
              <a:rPr kumimoji="1" lang="ja-JP" altLang="en-US" sz="1600" dirty="0">
                <a:solidFill>
                  <a:schemeClr val="tx1"/>
                </a:solidFill>
              </a:rPr>
              <a:t>年）</a:t>
            </a: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中期（～</a:t>
            </a:r>
            <a:r>
              <a:rPr kumimoji="1" lang="en-US" altLang="ja-JP" sz="1600" dirty="0">
                <a:solidFill>
                  <a:schemeClr val="tx1"/>
                </a:solidFill>
              </a:rPr>
              <a:t>3</a:t>
            </a:r>
            <a:r>
              <a:rPr kumimoji="1" lang="ja-JP" altLang="en-US" sz="1600" dirty="0">
                <a:solidFill>
                  <a:schemeClr val="tx1"/>
                </a:solidFill>
              </a:rPr>
              <a:t>年）</a:t>
            </a: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a:t>
            </a:r>
            <a:r>
              <a:rPr kumimoji="1" lang="en-US" altLang="ja-JP" sz="1600" dirty="0">
                <a:solidFill>
                  <a:schemeClr val="tx1"/>
                </a:solidFill>
              </a:rPr>
              <a:t>5</a:t>
            </a:r>
            <a:r>
              <a:rPr kumimoji="1" lang="ja-JP" altLang="en-US" sz="1600" dirty="0">
                <a:solidFill>
                  <a:schemeClr val="tx1"/>
                </a:solidFill>
              </a:rPr>
              <a:t>年）</a:t>
            </a: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6"/>
            <a:ext cx="1223812" cy="470818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4107695"/>
            <a:ext cx="252633" cy="13356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52003" y="3429000"/>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4848" y="1900016"/>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73750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30" idx="3"/>
            <a:endCxn id="35" idx="1"/>
          </p:cNvCxnSpPr>
          <p:nvPr/>
        </p:nvCxnSpPr>
        <p:spPr>
          <a:xfrm>
            <a:off x="4328660" y="2269348"/>
            <a:ext cx="232271" cy="5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5"/>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42" name="直線矢印コネクタ 41">
            <a:extLst>
              <a:ext uri="{FF2B5EF4-FFF2-40B4-BE49-F238E27FC236}">
                <a16:creationId xmlns:a16="http://schemas.microsoft.com/office/drawing/2014/main" id="{44527E53-2624-45E9-98FF-7A9D88EC2E6A}"/>
              </a:ext>
            </a:extLst>
          </p:cNvPr>
          <p:cNvCxnSpPr>
            <a:cxnSpLocks/>
            <a:stCxn id="170" idx="3"/>
            <a:endCxn id="41" idx="1"/>
          </p:cNvCxnSpPr>
          <p:nvPr/>
        </p:nvCxnSpPr>
        <p:spPr>
          <a:xfrm flipV="1">
            <a:off x="7237925" y="2255627"/>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8ED82B62-97A5-406D-8B63-8F0D7B8CF638}"/>
              </a:ext>
            </a:extLst>
          </p:cNvPr>
          <p:cNvSpPr/>
          <p:nvPr/>
        </p:nvSpPr>
        <p:spPr>
          <a:xfrm>
            <a:off x="3105759" y="284878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92C0E5B1-9415-414D-AFB2-B1403351B615}"/>
              </a:ext>
            </a:extLst>
          </p:cNvPr>
          <p:cNvSpPr/>
          <p:nvPr/>
        </p:nvSpPr>
        <p:spPr>
          <a:xfrm>
            <a:off x="3099374" y="5223408"/>
            <a:ext cx="1223812" cy="137194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1" name="コネクタ: カギ線 50">
            <a:extLst>
              <a:ext uri="{FF2B5EF4-FFF2-40B4-BE49-F238E27FC236}">
                <a16:creationId xmlns:a16="http://schemas.microsoft.com/office/drawing/2014/main" id="{0BF26298-4AC3-4BB3-90F2-4ADDDB27D023}"/>
              </a:ext>
            </a:extLst>
          </p:cNvPr>
          <p:cNvCxnSpPr>
            <a:cxnSpLocks/>
            <a:stCxn id="25" idx="3"/>
            <a:endCxn id="47" idx="1"/>
          </p:cNvCxnSpPr>
          <p:nvPr/>
        </p:nvCxnSpPr>
        <p:spPr>
          <a:xfrm>
            <a:off x="2875815" y="4107695"/>
            <a:ext cx="223559" cy="180168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1468B434-3640-42BA-991F-1DD4E5A8E527}"/>
              </a:ext>
            </a:extLst>
          </p:cNvPr>
          <p:cNvSpPr/>
          <p:nvPr/>
        </p:nvSpPr>
        <p:spPr>
          <a:xfrm>
            <a:off x="4568322" y="2856913"/>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2B6F0942-F989-4796-B262-A14C6352AEED}"/>
              </a:ext>
            </a:extLst>
          </p:cNvPr>
          <p:cNvSpPr/>
          <p:nvPr/>
        </p:nvSpPr>
        <p:spPr>
          <a:xfrm>
            <a:off x="4568322"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6" idx="3"/>
            <a:endCxn id="57" idx="1"/>
          </p:cNvCxnSpPr>
          <p:nvPr/>
        </p:nvCxnSpPr>
        <p:spPr>
          <a:xfrm>
            <a:off x="4329571" y="3218114"/>
            <a:ext cx="238751" cy="813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7491997"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21899"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1" name="直線矢印コネクタ 70">
            <a:extLst>
              <a:ext uri="{FF2B5EF4-FFF2-40B4-BE49-F238E27FC236}">
                <a16:creationId xmlns:a16="http://schemas.microsoft.com/office/drawing/2014/main" id="{67D8B9E7-4DD8-4C1E-856F-4A5E2D631552}"/>
              </a:ext>
            </a:extLst>
          </p:cNvPr>
          <p:cNvCxnSpPr>
            <a:cxnSpLocks/>
            <a:stCxn id="58" idx="3"/>
            <a:endCxn id="66" idx="1"/>
          </p:cNvCxnSpPr>
          <p:nvPr/>
        </p:nvCxnSpPr>
        <p:spPr>
          <a:xfrm flipV="1">
            <a:off x="5792134" y="4283670"/>
            <a:ext cx="229765"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楕円 73">
            <a:extLst>
              <a:ext uri="{FF2B5EF4-FFF2-40B4-BE49-F238E27FC236}">
                <a16:creationId xmlns:a16="http://schemas.microsoft.com/office/drawing/2014/main" id="{6F875090-9DE9-44FF-A5D9-467A0A3D4921}"/>
              </a:ext>
            </a:extLst>
          </p:cNvPr>
          <p:cNvSpPr/>
          <p:nvPr/>
        </p:nvSpPr>
        <p:spPr>
          <a:xfrm>
            <a:off x="8054113" y="115141"/>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a:t>
            </a:r>
            <a:endParaRPr kumimoji="1" lang="ja-JP" altLang="en-US" dirty="0"/>
          </a:p>
        </p:txBody>
      </p:sp>
      <p:sp>
        <p:nvSpPr>
          <p:cNvPr id="75" name="楕円 74">
            <a:extLst>
              <a:ext uri="{FF2B5EF4-FFF2-40B4-BE49-F238E27FC236}">
                <a16:creationId xmlns:a16="http://schemas.microsoft.com/office/drawing/2014/main" id="{745C61DD-7572-4E98-9511-6139BB036E18}"/>
              </a:ext>
            </a:extLst>
          </p:cNvPr>
          <p:cNvSpPr/>
          <p:nvPr/>
        </p:nvSpPr>
        <p:spPr>
          <a:xfrm>
            <a:off x="8054112" y="491556"/>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a:t>
            </a:r>
            <a:endParaRPr kumimoji="1" lang="ja-JP" altLang="en-US" dirty="0"/>
          </a:p>
        </p:txBody>
      </p:sp>
      <p:sp>
        <p:nvSpPr>
          <p:cNvPr id="76" name="楕円 75">
            <a:extLst>
              <a:ext uri="{FF2B5EF4-FFF2-40B4-BE49-F238E27FC236}">
                <a16:creationId xmlns:a16="http://schemas.microsoft.com/office/drawing/2014/main" id="{A60379DC-E30B-4609-885C-F326AA13A7CE}"/>
              </a:ext>
            </a:extLst>
          </p:cNvPr>
          <p:cNvSpPr/>
          <p:nvPr/>
        </p:nvSpPr>
        <p:spPr>
          <a:xfrm>
            <a:off x="5561103" y="184802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7" name="楕円 76">
            <a:extLst>
              <a:ext uri="{FF2B5EF4-FFF2-40B4-BE49-F238E27FC236}">
                <a16:creationId xmlns:a16="http://schemas.microsoft.com/office/drawing/2014/main" id="{82C4A542-7596-4F17-8E2A-4F86A341EA49}"/>
              </a:ext>
            </a:extLst>
          </p:cNvPr>
          <p:cNvSpPr/>
          <p:nvPr/>
        </p:nvSpPr>
        <p:spPr>
          <a:xfrm>
            <a:off x="8571805" y="185679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8" name="楕円 77">
            <a:extLst>
              <a:ext uri="{FF2B5EF4-FFF2-40B4-BE49-F238E27FC236}">
                <a16:creationId xmlns:a16="http://schemas.microsoft.com/office/drawing/2014/main" id="{7F360777-FE8D-49AF-A73B-CFA2A164D180}"/>
              </a:ext>
            </a:extLst>
          </p:cNvPr>
          <p:cNvSpPr/>
          <p:nvPr/>
        </p:nvSpPr>
        <p:spPr>
          <a:xfrm>
            <a:off x="7039400"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79" name="楕円 78">
            <a:extLst>
              <a:ext uri="{FF2B5EF4-FFF2-40B4-BE49-F238E27FC236}">
                <a16:creationId xmlns:a16="http://schemas.microsoft.com/office/drawing/2014/main" id="{A6C95E43-3686-46C0-AAB2-EEF314E0CA27}"/>
              </a:ext>
            </a:extLst>
          </p:cNvPr>
          <p:cNvSpPr/>
          <p:nvPr/>
        </p:nvSpPr>
        <p:spPr>
          <a:xfrm>
            <a:off x="8536045"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1" name="楕円 80">
            <a:extLst>
              <a:ext uri="{FF2B5EF4-FFF2-40B4-BE49-F238E27FC236}">
                <a16:creationId xmlns:a16="http://schemas.microsoft.com/office/drawing/2014/main" id="{5D7317CA-E767-4DF6-9900-A45813B5274D}"/>
              </a:ext>
            </a:extLst>
          </p:cNvPr>
          <p:cNvSpPr/>
          <p:nvPr/>
        </p:nvSpPr>
        <p:spPr>
          <a:xfrm>
            <a:off x="5563430" y="2803223"/>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3" name="楕円 82">
            <a:extLst>
              <a:ext uri="{FF2B5EF4-FFF2-40B4-BE49-F238E27FC236}">
                <a16:creationId xmlns:a16="http://schemas.microsoft.com/office/drawing/2014/main" id="{9A65F8C8-6735-4BEC-AB2A-5F1C9E59B9E5}"/>
              </a:ext>
            </a:extLst>
          </p:cNvPr>
          <p:cNvSpPr/>
          <p:nvPr/>
        </p:nvSpPr>
        <p:spPr>
          <a:xfrm>
            <a:off x="5561103" y="3796031"/>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341828" y="86769"/>
            <a:ext cx="732893" cy="307777"/>
          </a:xfrm>
          <a:prstGeom prst="rect">
            <a:avLst/>
          </a:prstGeom>
          <a:noFill/>
        </p:spPr>
        <p:txBody>
          <a:bodyPr wrap="none" rtlCol="0">
            <a:spAutoFit/>
          </a:bodyPr>
          <a:lstStyle/>
          <a:p>
            <a:r>
              <a:rPr kumimoji="1" lang="ja-JP" altLang="en-US" sz="1400" dirty="0"/>
              <a:t>・・・</a:t>
            </a:r>
            <a:r>
              <a:rPr kumimoji="1" lang="en-US" altLang="ja-JP" sz="1400" dirty="0"/>
              <a:t>XXX</a:t>
            </a:r>
            <a:endParaRPr kumimoji="1" lang="ja-JP" altLang="en-US" sz="1400" dirty="0"/>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341828" y="479412"/>
            <a:ext cx="732893" cy="307777"/>
          </a:xfrm>
          <a:prstGeom prst="rect">
            <a:avLst/>
          </a:prstGeom>
          <a:noFill/>
        </p:spPr>
        <p:txBody>
          <a:bodyPr wrap="none" rtlCol="0">
            <a:spAutoFit/>
          </a:bodyPr>
          <a:lstStyle/>
          <a:p>
            <a:r>
              <a:rPr kumimoji="1" lang="ja-JP" altLang="en-US" sz="1400"/>
              <a:t>・・・</a:t>
            </a:r>
            <a:r>
              <a:rPr kumimoji="1" lang="en-US" altLang="ja-JP" sz="1400" dirty="0"/>
              <a:t>XXX</a:t>
            </a:r>
            <a:endParaRPr kumimoji="1" lang="ja-JP" altLang="en-US" sz="1400" dirty="0"/>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資源</a:t>
            </a: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95" idx="3"/>
            <a:endCxn id="30" idx="1"/>
          </p:cNvCxnSpPr>
          <p:nvPr/>
        </p:nvCxnSpPr>
        <p:spPr>
          <a:xfrm flipV="1">
            <a:off x="2884109" y="2269348"/>
            <a:ext cx="220739" cy="10168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60297" y="1893275"/>
            <a:ext cx="1223812" cy="95550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A0CF2F53-1DA1-4F6A-BE49-D79CC34D02AA}"/>
              </a:ext>
            </a:extLst>
          </p:cNvPr>
          <p:cNvSpPr/>
          <p:nvPr/>
        </p:nvSpPr>
        <p:spPr>
          <a:xfrm>
            <a:off x="1636419" y="5237964"/>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371029"/>
            <a:ext cx="260927" cy="18702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コネクタ: カギ線 103">
            <a:extLst>
              <a:ext uri="{FF2B5EF4-FFF2-40B4-BE49-F238E27FC236}">
                <a16:creationId xmlns:a16="http://schemas.microsoft.com/office/drawing/2014/main" id="{654247BE-A70A-4360-974B-D964F4B2EE7D}"/>
              </a:ext>
            </a:extLst>
          </p:cNvPr>
          <p:cNvCxnSpPr>
            <a:cxnSpLocks/>
            <a:stCxn id="21" idx="3"/>
            <a:endCxn id="96" idx="1"/>
          </p:cNvCxnSpPr>
          <p:nvPr/>
        </p:nvCxnSpPr>
        <p:spPr>
          <a:xfrm>
            <a:off x="1399370" y="4241260"/>
            <a:ext cx="237049" cy="167539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95" idx="3"/>
            <a:endCxn id="46" idx="1"/>
          </p:cNvCxnSpPr>
          <p:nvPr/>
        </p:nvCxnSpPr>
        <p:spPr>
          <a:xfrm>
            <a:off x="2884109" y="2371029"/>
            <a:ext cx="221650" cy="84708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a:extLst>
              <a:ext uri="{FF2B5EF4-FFF2-40B4-BE49-F238E27FC236}">
                <a16:creationId xmlns:a16="http://schemas.microsoft.com/office/drawing/2014/main" id="{ED899F7E-8994-4FB8-95DC-26B1EF30F864}"/>
              </a:ext>
            </a:extLst>
          </p:cNvPr>
          <p:cNvSpPr/>
          <p:nvPr/>
        </p:nvSpPr>
        <p:spPr>
          <a:xfrm>
            <a:off x="3105759"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33" name="コネクタ: カギ線 132">
            <a:extLst>
              <a:ext uri="{FF2B5EF4-FFF2-40B4-BE49-F238E27FC236}">
                <a16:creationId xmlns:a16="http://schemas.microsoft.com/office/drawing/2014/main" id="{D61CB6DE-73B7-4CC2-8999-65D037F9621F}"/>
              </a:ext>
            </a:extLst>
          </p:cNvPr>
          <p:cNvCxnSpPr>
            <a:cxnSpLocks/>
            <a:stCxn id="25" idx="3"/>
            <a:endCxn id="127" idx="1"/>
          </p:cNvCxnSpPr>
          <p:nvPr/>
        </p:nvCxnSpPr>
        <p:spPr>
          <a:xfrm>
            <a:off x="2875815" y="4107695"/>
            <a:ext cx="229944" cy="17597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コネクタ: カギ線 135">
            <a:extLst>
              <a:ext uri="{FF2B5EF4-FFF2-40B4-BE49-F238E27FC236}">
                <a16:creationId xmlns:a16="http://schemas.microsoft.com/office/drawing/2014/main" id="{B57655F5-2054-4A69-92DA-38E0D619A344}"/>
              </a:ext>
            </a:extLst>
          </p:cNvPr>
          <p:cNvCxnSpPr>
            <a:cxnSpLocks/>
            <a:stCxn id="96" idx="3"/>
            <a:endCxn id="47" idx="1"/>
          </p:cNvCxnSpPr>
          <p:nvPr/>
        </p:nvCxnSpPr>
        <p:spPr>
          <a:xfrm flipV="1">
            <a:off x="2860231" y="5909381"/>
            <a:ext cx="239143" cy="7278"/>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72" name="直線矢印コネクタ 171">
            <a:extLst>
              <a:ext uri="{FF2B5EF4-FFF2-40B4-BE49-F238E27FC236}">
                <a16:creationId xmlns:a16="http://schemas.microsoft.com/office/drawing/2014/main" id="{687A0429-A4D7-4C5A-B9DB-33EDF27D6886}"/>
              </a:ext>
            </a:extLst>
          </p:cNvPr>
          <p:cNvCxnSpPr>
            <a:cxnSpLocks/>
          </p:cNvCxnSpPr>
          <p:nvPr/>
        </p:nvCxnSpPr>
        <p:spPr>
          <a:xfrm flipV="1">
            <a:off x="5745066" y="2262352"/>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楕円 81">
            <a:extLst>
              <a:ext uri="{FF2B5EF4-FFF2-40B4-BE49-F238E27FC236}">
                <a16:creationId xmlns:a16="http://schemas.microsoft.com/office/drawing/2014/main" id="{D605FBB0-D8AF-419B-A41C-56270E01B98B}"/>
              </a:ext>
            </a:extLst>
          </p:cNvPr>
          <p:cNvSpPr/>
          <p:nvPr/>
        </p:nvSpPr>
        <p:spPr>
          <a:xfrm>
            <a:off x="7068874" y="184132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cxnSp>
        <p:nvCxnSpPr>
          <p:cNvPr id="176" name="コネクタ: カギ線 175">
            <a:extLst>
              <a:ext uri="{FF2B5EF4-FFF2-40B4-BE49-F238E27FC236}">
                <a16:creationId xmlns:a16="http://schemas.microsoft.com/office/drawing/2014/main" id="{6B118352-856C-4482-9116-79B5B05414BC}"/>
              </a:ext>
            </a:extLst>
          </p:cNvPr>
          <p:cNvCxnSpPr>
            <a:cxnSpLocks/>
            <a:stCxn id="47" idx="3"/>
            <a:endCxn id="58" idx="1"/>
          </p:cNvCxnSpPr>
          <p:nvPr/>
        </p:nvCxnSpPr>
        <p:spPr>
          <a:xfrm flipV="1">
            <a:off x="4323186" y="4283671"/>
            <a:ext cx="245136" cy="162571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0" name="直線矢印コネクタ 179">
            <a:extLst>
              <a:ext uri="{FF2B5EF4-FFF2-40B4-BE49-F238E27FC236}">
                <a16:creationId xmlns:a16="http://schemas.microsoft.com/office/drawing/2014/main" id="{AB1473E5-4212-4BC2-BAE3-2CB626468F99}"/>
              </a:ext>
            </a:extLst>
          </p:cNvPr>
          <p:cNvCxnSpPr>
            <a:cxnSpLocks/>
            <a:stCxn id="127" idx="3"/>
            <a:endCxn id="58" idx="1"/>
          </p:cNvCxnSpPr>
          <p:nvPr/>
        </p:nvCxnSpPr>
        <p:spPr>
          <a:xfrm>
            <a:off x="4329571" y="4283671"/>
            <a:ext cx="2387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a:extLst>
              <a:ext uri="{FF2B5EF4-FFF2-40B4-BE49-F238E27FC236}">
                <a16:creationId xmlns:a16="http://schemas.microsoft.com/office/drawing/2014/main" id="{91ACE8A5-1F7D-4C35-9E7B-E36CC20BBC7A}"/>
              </a:ext>
            </a:extLst>
          </p:cNvPr>
          <p:cNvCxnSpPr>
            <a:cxnSpLocks/>
            <a:stCxn id="66" idx="3"/>
            <a:endCxn id="65" idx="1"/>
          </p:cNvCxnSpPr>
          <p:nvPr/>
        </p:nvCxnSpPr>
        <p:spPr>
          <a:xfrm>
            <a:off x="7245711" y="4283670"/>
            <a:ext cx="24628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コネクタ: カギ線 203">
            <a:extLst>
              <a:ext uri="{FF2B5EF4-FFF2-40B4-BE49-F238E27FC236}">
                <a16:creationId xmlns:a16="http://schemas.microsoft.com/office/drawing/2014/main" id="{E2730B1C-8517-4B78-ACA3-9EEC9511F11C}"/>
              </a:ext>
            </a:extLst>
          </p:cNvPr>
          <p:cNvCxnSpPr>
            <a:cxnSpLocks/>
            <a:stCxn id="57" idx="3"/>
            <a:endCxn id="66" idx="1"/>
          </p:cNvCxnSpPr>
          <p:nvPr/>
        </p:nvCxnSpPr>
        <p:spPr>
          <a:xfrm>
            <a:off x="5792134" y="3226245"/>
            <a:ext cx="229765" cy="10574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085267"/>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B6A0469-9D00-474F-8014-C2D9A8AEB701}"/>
              </a:ext>
            </a:extLst>
          </p:cNvPr>
          <p:cNvSpPr/>
          <p:nvPr/>
        </p:nvSpPr>
        <p:spPr>
          <a:xfrm>
            <a:off x="1636419" y="55392"/>
            <a:ext cx="5951155" cy="830997"/>
          </a:xfrm>
          <a:prstGeom prst="rect">
            <a:avLst/>
          </a:prstGeom>
          <a:noFill/>
          <a:ln>
            <a:noFill/>
          </a:ln>
        </p:spPr>
        <p:txBody>
          <a:bodyPr wrap="square">
            <a:spAutoFit/>
          </a:bodyPr>
          <a:lstStyle/>
          <a:p>
            <a:pPr lvl="0" algn="ctr" defTabSz="914400" fontAlgn="base">
              <a:spcBef>
                <a:spcPct val="0"/>
              </a:spcBef>
              <a:spcAft>
                <a:spcPct val="0"/>
              </a:spcAft>
              <a:defRPr/>
            </a:pPr>
            <a:r>
              <a:rPr kumimoji="1" lang="ja-JP" altLang="en-US" sz="2800">
                <a:latin typeface="Arial" panose="020B0604020202020204" pitchFamily="34" charset="0"/>
                <a:cs typeface="Arial" panose="020B0604020202020204" pitchFamily="34" charset="0"/>
              </a:rPr>
              <a:t>課題解決の筋書（ロジックモデル）</a:t>
            </a:r>
            <a:endParaRPr kumimoji="1" lang="en-US" altLang="ja-JP" sz="2800" b="1">
              <a:latin typeface="Arial" panose="020B0604020202020204" pitchFamily="34" charset="0"/>
              <a:cs typeface="Arial" panose="020B0604020202020204" pitchFamily="34" charset="0"/>
            </a:endParaRPr>
          </a:p>
          <a:p>
            <a:pPr lvl="0" algn="ctr" defTabSz="914400" fontAlgn="base">
              <a:spcBef>
                <a:spcPct val="0"/>
              </a:spcBef>
              <a:spcAft>
                <a:spcPct val="0"/>
              </a:spcAft>
              <a:defRPr/>
            </a:pPr>
            <a:r>
              <a:rPr kumimoji="1" lang="ja-JP" altLang="en-US" sz="2000">
                <a:latin typeface="Arial" panose="020B0604020202020204" pitchFamily="34" charset="0"/>
                <a:cs typeface="Arial" panose="020B0604020202020204" pitchFamily="34" charset="0"/>
              </a:rPr>
              <a:t>作成例</a:t>
            </a:r>
            <a:endParaRPr kumimoji="1" lang="en-US" altLang="ja-JP" sz="2000">
              <a:latin typeface="Arial" panose="020B0604020202020204" pitchFamily="34" charset="0"/>
              <a:cs typeface="Arial" panose="020B0604020202020204" pitchFamily="34" charset="0"/>
            </a:endParaRPr>
          </a:p>
        </p:txBody>
      </p:sp>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活動</a:t>
            </a: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結果</a:t>
            </a: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成果</a:t>
            </a: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初期（～</a:t>
            </a:r>
            <a:r>
              <a:rPr kumimoji="1" lang="en-US" altLang="ja-JP" sz="1600">
                <a:solidFill>
                  <a:schemeClr val="tx1"/>
                </a:solidFill>
              </a:rPr>
              <a:t>1</a:t>
            </a:r>
            <a:r>
              <a:rPr kumimoji="1" lang="ja-JP" altLang="en-US" sz="1600">
                <a:solidFill>
                  <a:schemeClr val="tx1"/>
                </a:solidFill>
              </a:rPr>
              <a:t>年）</a:t>
            </a: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中期（～</a:t>
            </a:r>
            <a:r>
              <a:rPr kumimoji="1" lang="en-US" altLang="ja-JP" sz="1600">
                <a:solidFill>
                  <a:schemeClr val="tx1"/>
                </a:solidFill>
              </a:rPr>
              <a:t>3</a:t>
            </a:r>
            <a:r>
              <a:rPr kumimoji="1" lang="ja-JP" altLang="en-US" sz="1600">
                <a:solidFill>
                  <a:schemeClr val="tx1"/>
                </a:solidFill>
              </a:rPr>
              <a:t>年）</a:t>
            </a: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長期（～</a:t>
            </a:r>
            <a:r>
              <a:rPr kumimoji="1" lang="en-US" altLang="ja-JP" sz="1600">
                <a:solidFill>
                  <a:schemeClr val="tx1"/>
                </a:solidFill>
              </a:rPr>
              <a:t>5</a:t>
            </a:r>
            <a:r>
              <a:rPr kumimoji="1" lang="ja-JP" altLang="en-US" sz="1600">
                <a:solidFill>
                  <a:schemeClr val="tx1"/>
                </a:solidFill>
              </a:rPr>
              <a:t>年）</a:t>
            </a: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7"/>
            <a:ext cx="1223812" cy="45039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endParaRPr kumimoji="1" lang="ja-JP" altLang="en-US" sz="1600"/>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3339089"/>
            <a:ext cx="243826" cy="8000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43196" y="2971780"/>
            <a:ext cx="1223812" cy="73461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t>営業活動</a:t>
            </a:r>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5759" y="189277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t>A.</a:t>
            </a:r>
            <a:r>
              <a:rPr kumimoji="1" lang="ja-JP" altLang="en-US" sz="1100"/>
              <a:t>（子ども向け）</a:t>
            </a:r>
            <a:r>
              <a:rPr kumimoji="1" lang="en-US" altLang="ja-JP" sz="1100" dirty="0"/>
              <a:t>E</a:t>
            </a:r>
            <a:r>
              <a:rPr kumimoji="1" lang="ja-JP" altLang="en-US" sz="1100"/>
              <a:t>ラーニングサービス提供</a:t>
            </a:r>
            <a:endParaRPr kumimoji="1" lang="en-US" altLang="ja-JP" sz="1100"/>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5928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a:t>
            </a:r>
            <a:r>
              <a:rPr kumimoji="1" lang="ja-JP" altLang="en-US" sz="1100"/>
              <a:t>子どもの学習意欲が沸く</a:t>
            </a:r>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232" idx="2"/>
            <a:endCxn id="233" idx="0"/>
          </p:cNvCxnSpPr>
          <p:nvPr/>
        </p:nvCxnSpPr>
        <p:spPr>
          <a:xfrm>
            <a:off x="8096368" y="3239695"/>
            <a:ext cx="0" cy="15148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6"/>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6.</a:t>
            </a:r>
            <a:r>
              <a:rPr kumimoji="1" lang="ja-JP" altLang="en-US" sz="1100"/>
              <a:t>子どもの将来の選択肢が広がる</a:t>
            </a:r>
          </a:p>
        </p:txBody>
      </p:sp>
      <p:sp>
        <p:nvSpPr>
          <p:cNvPr id="46" name="正方形/長方形 45">
            <a:extLst>
              <a:ext uri="{FF2B5EF4-FFF2-40B4-BE49-F238E27FC236}">
                <a16:creationId xmlns:a16="http://schemas.microsoft.com/office/drawing/2014/main" id="{8ED82B62-97A5-406D-8B63-8F0D7B8CF638}"/>
              </a:ext>
            </a:extLst>
          </p:cNvPr>
          <p:cNvSpPr/>
          <p:nvPr/>
        </p:nvSpPr>
        <p:spPr>
          <a:xfrm>
            <a:off x="3105759" y="2967734"/>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dirty="0"/>
              <a:t>B.</a:t>
            </a:r>
            <a:r>
              <a:rPr kumimoji="1" lang="ja-JP" altLang="en-US" sz="1100"/>
              <a:t>（親向け）子どもとの向き合い方講座</a:t>
            </a:r>
          </a:p>
        </p:txBody>
      </p:sp>
      <p:sp>
        <p:nvSpPr>
          <p:cNvPr id="57" name="正方形/長方形 56">
            <a:extLst>
              <a:ext uri="{FF2B5EF4-FFF2-40B4-BE49-F238E27FC236}">
                <a16:creationId xmlns:a16="http://schemas.microsoft.com/office/drawing/2014/main" id="{1468B434-3640-42BA-991F-1DD4E5A8E527}"/>
              </a:ext>
            </a:extLst>
          </p:cNvPr>
          <p:cNvSpPr/>
          <p:nvPr/>
        </p:nvSpPr>
        <p:spPr>
          <a:xfrm>
            <a:off x="4568322" y="3576126"/>
            <a:ext cx="1223812" cy="157199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10.</a:t>
            </a:r>
            <a:r>
              <a:rPr kumimoji="1" lang="ja-JP" altLang="en-US" sz="1100"/>
              <a:t>親の、子どもに勉強を教える負担が減る</a:t>
            </a:r>
            <a:endParaRPr kumimoji="1" lang="en-US" altLang="ja-JP" sz="1100"/>
          </a:p>
          <a:p>
            <a:pPr algn="ctr"/>
            <a:endParaRPr kumimoji="1" lang="en-US" altLang="ja-JP" sz="1100"/>
          </a:p>
          <a:p>
            <a:pPr algn="ctr"/>
            <a:r>
              <a:rPr kumimoji="1" lang="ja-JP" altLang="en-US" sz="1100"/>
              <a:t>親の、子どもの学力低下への不安が減る</a:t>
            </a:r>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1" idx="2"/>
            <a:endCxn id="232" idx="0"/>
          </p:cNvCxnSpPr>
          <p:nvPr/>
        </p:nvCxnSpPr>
        <p:spPr>
          <a:xfrm>
            <a:off x="8096368" y="2493984"/>
            <a:ext cx="0" cy="13802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6010720" y="4923831"/>
            <a:ext cx="1223812" cy="66542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13. </a:t>
            </a:r>
            <a:r>
              <a:rPr kumimoji="1" lang="ja-JP" altLang="en-US" sz="1100"/>
              <a:t>親の、子どもへのｺﾐｭﾆｹｰｼｮﾝｽﾀｲﾙが変わる</a:t>
            </a:r>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13694" y="5730990"/>
            <a:ext cx="1223812" cy="50727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12. </a:t>
            </a:r>
            <a:r>
              <a:rPr kumimoji="1" lang="ja-JP" altLang="en-US" sz="1100"/>
              <a:t>親の意識が変わる</a:t>
            </a:r>
          </a:p>
        </p:txBody>
      </p:sp>
      <p:sp>
        <p:nvSpPr>
          <p:cNvPr id="74" name="楕円 73">
            <a:extLst>
              <a:ext uri="{FF2B5EF4-FFF2-40B4-BE49-F238E27FC236}">
                <a16:creationId xmlns:a16="http://schemas.microsoft.com/office/drawing/2014/main" id="{6F875090-9DE9-44FF-A5D9-467A0A3D4921}"/>
              </a:ext>
            </a:extLst>
          </p:cNvPr>
          <p:cNvSpPr/>
          <p:nvPr/>
        </p:nvSpPr>
        <p:spPr>
          <a:xfrm>
            <a:off x="7947834" y="13910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子</a:t>
            </a:r>
            <a:endParaRPr kumimoji="1" lang="ja-JP" altLang="en-US" sz="1600"/>
          </a:p>
        </p:txBody>
      </p:sp>
      <p:sp>
        <p:nvSpPr>
          <p:cNvPr id="75" name="楕円 74">
            <a:extLst>
              <a:ext uri="{FF2B5EF4-FFF2-40B4-BE49-F238E27FC236}">
                <a16:creationId xmlns:a16="http://schemas.microsoft.com/office/drawing/2014/main" id="{745C61DD-7572-4E98-9511-6139BB036E18}"/>
              </a:ext>
            </a:extLst>
          </p:cNvPr>
          <p:cNvSpPr/>
          <p:nvPr/>
        </p:nvSpPr>
        <p:spPr>
          <a:xfrm>
            <a:off x="7947833" y="51551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235549" y="110730"/>
            <a:ext cx="960519" cy="307777"/>
          </a:xfrm>
          <a:prstGeom prst="rect">
            <a:avLst/>
          </a:prstGeom>
          <a:noFill/>
        </p:spPr>
        <p:txBody>
          <a:bodyPr wrap="none" rtlCol="0">
            <a:spAutoFit/>
          </a:bodyPr>
          <a:lstStyle/>
          <a:p>
            <a:r>
              <a:rPr kumimoji="1" lang="ja-JP" altLang="en-US" sz="1400"/>
              <a:t>・・・子ども</a:t>
            </a:r>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235549" y="503373"/>
            <a:ext cx="633507" cy="307777"/>
          </a:xfrm>
          <a:prstGeom prst="rect">
            <a:avLst/>
          </a:prstGeom>
          <a:noFill/>
        </p:spPr>
        <p:txBody>
          <a:bodyPr wrap="none" rtlCol="0">
            <a:spAutoFit/>
          </a:bodyPr>
          <a:lstStyle/>
          <a:p>
            <a:r>
              <a:rPr kumimoji="1" lang="ja-JP" altLang="en-US" sz="1400"/>
              <a:t>・・・親</a:t>
            </a:r>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a:t>資源</a:t>
            </a: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233" idx="2"/>
            <a:endCxn id="234" idx="0"/>
          </p:cNvCxnSpPr>
          <p:nvPr/>
        </p:nvCxnSpPr>
        <p:spPr>
          <a:xfrm rot="5400000">
            <a:off x="8023499" y="4071739"/>
            <a:ext cx="145739" cy="1270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48765" y="1890142"/>
            <a:ext cx="1223812" cy="74853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a:t>システム開発</a:t>
            </a:r>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264411"/>
            <a:ext cx="249395" cy="187470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30" idx="3"/>
            <a:endCxn id="57" idx="1"/>
          </p:cNvCxnSpPr>
          <p:nvPr/>
        </p:nvCxnSpPr>
        <p:spPr>
          <a:xfrm>
            <a:off x="4329571" y="2262104"/>
            <a:ext cx="238751" cy="210002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2"/>
            <a:ext cx="1223812" cy="60096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3.</a:t>
            </a:r>
            <a:r>
              <a:rPr kumimoji="1" lang="ja-JP" altLang="en-US" sz="1100"/>
              <a:t>子どもの学習時間が長くなる</a:t>
            </a:r>
          </a:p>
        </p:txBody>
      </p:sp>
      <p:cxnSp>
        <p:nvCxnSpPr>
          <p:cNvPr id="188" name="直線矢印コネクタ 187">
            <a:extLst>
              <a:ext uri="{FF2B5EF4-FFF2-40B4-BE49-F238E27FC236}">
                <a16:creationId xmlns:a16="http://schemas.microsoft.com/office/drawing/2014/main" id="{91ACE8A5-1F7D-4C35-9E7B-E36CC20BBC7A}"/>
              </a:ext>
            </a:extLst>
          </p:cNvPr>
          <p:cNvCxnSpPr>
            <a:cxnSpLocks/>
            <a:stCxn id="66" idx="0"/>
            <a:endCxn id="65" idx="2"/>
          </p:cNvCxnSpPr>
          <p:nvPr/>
        </p:nvCxnSpPr>
        <p:spPr>
          <a:xfrm flipH="1" flipV="1">
            <a:off x="6622626" y="5589260"/>
            <a:ext cx="2974" cy="14173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24" name="図 23">
            <a:extLst>
              <a:ext uri="{FF2B5EF4-FFF2-40B4-BE49-F238E27FC236}">
                <a16:creationId xmlns:a16="http://schemas.microsoft.com/office/drawing/2014/main" id="{80D489EE-E93B-4B55-AB6E-6A5A6E2A0CF1}"/>
              </a:ext>
            </a:extLst>
          </p:cNvPr>
          <p:cNvPicPr>
            <a:picLocks noChangeAspect="1"/>
          </p:cNvPicPr>
          <p:nvPr/>
        </p:nvPicPr>
        <p:blipFill>
          <a:blip r:embed="rId2"/>
          <a:stretch>
            <a:fillRect/>
          </a:stretch>
        </p:blipFill>
        <p:spPr>
          <a:xfrm>
            <a:off x="324782" y="2637865"/>
            <a:ext cx="869208" cy="2620598"/>
          </a:xfrm>
          <a:prstGeom prst="rect">
            <a:avLst/>
          </a:prstGeom>
        </p:spPr>
      </p:pic>
      <p:sp>
        <p:nvSpPr>
          <p:cNvPr id="68" name="テキスト ボックス 67">
            <a:extLst>
              <a:ext uri="{FF2B5EF4-FFF2-40B4-BE49-F238E27FC236}">
                <a16:creationId xmlns:a16="http://schemas.microsoft.com/office/drawing/2014/main" id="{5A45F9DD-E29E-4237-B0C0-76318899A924}"/>
              </a:ext>
            </a:extLst>
          </p:cNvPr>
          <p:cNvSpPr txBox="1"/>
          <p:nvPr/>
        </p:nvSpPr>
        <p:spPr>
          <a:xfrm>
            <a:off x="5840769" y="6525420"/>
            <a:ext cx="3244950" cy="276999"/>
          </a:xfrm>
          <a:prstGeom prst="rect">
            <a:avLst/>
          </a:prstGeom>
          <a:noFill/>
        </p:spPr>
        <p:txBody>
          <a:bodyPr wrap="square">
            <a:spAutoFit/>
          </a:bodyPr>
          <a:lstStyle/>
          <a:p>
            <a:r>
              <a:rPr lang="en-US" altLang="ja-JP" sz="1200" err="1">
                <a:hlinkClick r:id="rId3"/>
              </a:rPr>
              <a:t>Suralanet_ImpactManagementReport</a:t>
            </a:r>
            <a:r>
              <a:rPr lang="en-US" altLang="ja-JP" sz="1200">
                <a:hlinkClick r:id="rId3"/>
              </a:rPr>
              <a:t> (siif.or.jp)</a:t>
            </a:r>
            <a:endParaRPr lang="ja-JP" altLang="en-US" sz="1200"/>
          </a:p>
        </p:txBody>
      </p:sp>
      <p:sp>
        <p:nvSpPr>
          <p:cNvPr id="27" name="テキスト ボックス 26">
            <a:extLst>
              <a:ext uri="{FF2B5EF4-FFF2-40B4-BE49-F238E27FC236}">
                <a16:creationId xmlns:a16="http://schemas.microsoft.com/office/drawing/2014/main" id="{6B0B20C8-D341-44DD-8DA1-AF5FD14B2C1C}"/>
              </a:ext>
            </a:extLst>
          </p:cNvPr>
          <p:cNvSpPr txBox="1"/>
          <p:nvPr/>
        </p:nvSpPr>
        <p:spPr>
          <a:xfrm>
            <a:off x="96812" y="6570925"/>
            <a:ext cx="6017893" cy="253916"/>
          </a:xfrm>
          <a:prstGeom prst="rect">
            <a:avLst/>
          </a:prstGeom>
          <a:noFill/>
        </p:spPr>
        <p:txBody>
          <a:bodyPr wrap="square" rtlCol="0">
            <a:spAutoFit/>
          </a:bodyPr>
          <a:lstStyle/>
          <a:p>
            <a:r>
              <a:rPr kumimoji="1" lang="en-US" altLang="ja-JP" sz="1000" dirty="0"/>
              <a:t>※</a:t>
            </a:r>
            <a:r>
              <a:rPr kumimoji="1" lang="ja-JP" altLang="en-US" sz="1000"/>
              <a:t>すららネット社インパクトマネージメントレポートのロジックモデルを参考事例として一部簡素化して作成。</a:t>
            </a:r>
          </a:p>
        </p:txBody>
      </p:sp>
      <p:cxnSp>
        <p:nvCxnSpPr>
          <p:cNvPr id="84" name="直線矢印コネクタ 83">
            <a:extLst>
              <a:ext uri="{FF2B5EF4-FFF2-40B4-BE49-F238E27FC236}">
                <a16:creationId xmlns:a16="http://schemas.microsoft.com/office/drawing/2014/main" id="{0430E83A-D152-4134-8A12-DA00841C2EDA}"/>
              </a:ext>
            </a:extLst>
          </p:cNvPr>
          <p:cNvCxnSpPr>
            <a:cxnSpLocks/>
            <a:stCxn id="95" idx="3"/>
            <a:endCxn id="30" idx="1"/>
          </p:cNvCxnSpPr>
          <p:nvPr/>
        </p:nvCxnSpPr>
        <p:spPr>
          <a:xfrm flipV="1">
            <a:off x="2872577" y="2262104"/>
            <a:ext cx="233182" cy="230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0C38DC66-1003-4DBD-BD72-7356F66B5E37}"/>
              </a:ext>
            </a:extLst>
          </p:cNvPr>
          <p:cNvCxnSpPr>
            <a:cxnSpLocks/>
            <a:stCxn id="95" idx="3"/>
            <a:endCxn id="46" idx="1"/>
          </p:cNvCxnSpPr>
          <p:nvPr/>
        </p:nvCxnSpPr>
        <p:spPr>
          <a:xfrm>
            <a:off x="2872577" y="2264411"/>
            <a:ext cx="233182" cy="107265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9C8AC714-528B-45DC-A788-7C9A9ECB6AB3}"/>
              </a:ext>
            </a:extLst>
          </p:cNvPr>
          <p:cNvCxnSpPr>
            <a:cxnSpLocks/>
            <a:stCxn id="25" idx="3"/>
            <a:endCxn id="30" idx="1"/>
          </p:cNvCxnSpPr>
          <p:nvPr/>
        </p:nvCxnSpPr>
        <p:spPr>
          <a:xfrm flipV="1">
            <a:off x="2867008" y="2262104"/>
            <a:ext cx="238751" cy="107698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9" name="直線矢印コネクタ 98">
            <a:extLst>
              <a:ext uri="{FF2B5EF4-FFF2-40B4-BE49-F238E27FC236}">
                <a16:creationId xmlns:a16="http://schemas.microsoft.com/office/drawing/2014/main" id="{2E2846AA-A38C-482B-AFBE-4DE5D65AE382}"/>
              </a:ext>
            </a:extLst>
          </p:cNvPr>
          <p:cNvCxnSpPr>
            <a:cxnSpLocks/>
            <a:stCxn id="25" idx="3"/>
            <a:endCxn id="46" idx="1"/>
          </p:cNvCxnSpPr>
          <p:nvPr/>
        </p:nvCxnSpPr>
        <p:spPr>
          <a:xfrm flipV="1">
            <a:off x="2867008" y="3337066"/>
            <a:ext cx="238751" cy="2023"/>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8" name="正方形/長方形 127">
            <a:extLst>
              <a:ext uri="{FF2B5EF4-FFF2-40B4-BE49-F238E27FC236}">
                <a16:creationId xmlns:a16="http://schemas.microsoft.com/office/drawing/2014/main" id="{3432C8CA-AFBC-4F2D-92AE-931DC0C5C15C}"/>
              </a:ext>
            </a:extLst>
          </p:cNvPr>
          <p:cNvSpPr/>
          <p:nvPr/>
        </p:nvSpPr>
        <p:spPr>
          <a:xfrm>
            <a:off x="4568322" y="5318746"/>
            <a:ext cx="1223812" cy="73158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11. </a:t>
            </a:r>
            <a:r>
              <a:rPr kumimoji="1" lang="ja-JP" altLang="en-US" sz="1100"/>
              <a:t>親の精神的・時間的負担が減る</a:t>
            </a:r>
          </a:p>
        </p:txBody>
      </p:sp>
      <p:cxnSp>
        <p:nvCxnSpPr>
          <p:cNvPr id="129" name="直線矢印コネクタ 128">
            <a:extLst>
              <a:ext uri="{FF2B5EF4-FFF2-40B4-BE49-F238E27FC236}">
                <a16:creationId xmlns:a16="http://schemas.microsoft.com/office/drawing/2014/main" id="{6AAB3DD6-ABB6-4B16-9A1D-4FAA69799F24}"/>
              </a:ext>
            </a:extLst>
          </p:cNvPr>
          <p:cNvCxnSpPr>
            <a:cxnSpLocks/>
            <a:stCxn id="57" idx="2"/>
            <a:endCxn id="128" idx="0"/>
          </p:cNvCxnSpPr>
          <p:nvPr/>
        </p:nvCxnSpPr>
        <p:spPr>
          <a:xfrm>
            <a:off x="5180228" y="5148122"/>
            <a:ext cx="0" cy="170624"/>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6" name="楕円 145">
            <a:extLst>
              <a:ext uri="{FF2B5EF4-FFF2-40B4-BE49-F238E27FC236}">
                <a16:creationId xmlns:a16="http://schemas.microsoft.com/office/drawing/2014/main" id="{5329D35D-674A-4763-92AC-2E537CDD11F6}"/>
              </a:ext>
            </a:extLst>
          </p:cNvPr>
          <p:cNvSpPr/>
          <p:nvPr/>
        </p:nvSpPr>
        <p:spPr>
          <a:xfrm>
            <a:off x="5633221" y="1835707"/>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47" name="楕円 146">
            <a:extLst>
              <a:ext uri="{FF2B5EF4-FFF2-40B4-BE49-F238E27FC236}">
                <a16:creationId xmlns:a16="http://schemas.microsoft.com/office/drawing/2014/main" id="{49A73FA3-3094-4F55-9AC9-716FB9C1AA36}"/>
              </a:ext>
            </a:extLst>
          </p:cNvPr>
          <p:cNvSpPr/>
          <p:nvPr/>
        </p:nvSpPr>
        <p:spPr>
          <a:xfrm>
            <a:off x="7062982" y="182189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48" name="楕円 147">
            <a:extLst>
              <a:ext uri="{FF2B5EF4-FFF2-40B4-BE49-F238E27FC236}">
                <a16:creationId xmlns:a16="http://schemas.microsoft.com/office/drawing/2014/main" id="{84CAFBFC-7F51-4AFE-AC9D-38B31BC5888F}"/>
              </a:ext>
            </a:extLst>
          </p:cNvPr>
          <p:cNvSpPr/>
          <p:nvPr/>
        </p:nvSpPr>
        <p:spPr>
          <a:xfrm>
            <a:off x="8610741" y="1821988"/>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157" name="楕円 156">
            <a:extLst>
              <a:ext uri="{FF2B5EF4-FFF2-40B4-BE49-F238E27FC236}">
                <a16:creationId xmlns:a16="http://schemas.microsoft.com/office/drawing/2014/main" id="{08467673-4473-4F5C-812D-27A968B547AB}"/>
              </a:ext>
            </a:extLst>
          </p:cNvPr>
          <p:cNvSpPr/>
          <p:nvPr/>
        </p:nvSpPr>
        <p:spPr>
          <a:xfrm>
            <a:off x="5583498" y="3450605"/>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cxnSp>
        <p:nvCxnSpPr>
          <p:cNvPr id="160" name="コネクタ: カギ線 159">
            <a:extLst>
              <a:ext uri="{FF2B5EF4-FFF2-40B4-BE49-F238E27FC236}">
                <a16:creationId xmlns:a16="http://schemas.microsoft.com/office/drawing/2014/main" id="{385059B8-23ED-45C2-815D-D9294FA12794}"/>
              </a:ext>
            </a:extLst>
          </p:cNvPr>
          <p:cNvCxnSpPr>
            <a:cxnSpLocks/>
            <a:stCxn id="46" idx="2"/>
            <a:endCxn id="66" idx="2"/>
          </p:cNvCxnSpPr>
          <p:nvPr/>
        </p:nvCxnSpPr>
        <p:spPr>
          <a:xfrm rot="16200000" flipH="1">
            <a:off x="3905697" y="3518364"/>
            <a:ext cx="2531870" cy="2907935"/>
          </a:xfrm>
          <a:prstGeom prst="bentConnector3">
            <a:avLst>
              <a:gd name="adj1" fmla="val 109029"/>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1" name="コネクタ: カギ線 170">
            <a:extLst>
              <a:ext uri="{FF2B5EF4-FFF2-40B4-BE49-F238E27FC236}">
                <a16:creationId xmlns:a16="http://schemas.microsoft.com/office/drawing/2014/main" id="{4AB2B2BE-30D0-4592-AB38-E925818FA9FF}"/>
              </a:ext>
            </a:extLst>
          </p:cNvPr>
          <p:cNvCxnSpPr>
            <a:cxnSpLocks/>
            <a:stCxn id="128" idx="3"/>
            <a:endCxn id="66" idx="1"/>
          </p:cNvCxnSpPr>
          <p:nvPr/>
        </p:nvCxnSpPr>
        <p:spPr>
          <a:xfrm>
            <a:off x="5792134" y="5684537"/>
            <a:ext cx="221560" cy="300092"/>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コネクタ: カギ線 180">
            <a:extLst>
              <a:ext uri="{FF2B5EF4-FFF2-40B4-BE49-F238E27FC236}">
                <a16:creationId xmlns:a16="http://schemas.microsoft.com/office/drawing/2014/main" id="{49611FED-9440-422C-B73D-7897830F671D}"/>
              </a:ext>
            </a:extLst>
          </p:cNvPr>
          <p:cNvCxnSpPr>
            <a:cxnSpLocks/>
            <a:stCxn id="195" idx="3"/>
            <a:endCxn id="170" idx="1"/>
          </p:cNvCxnSpPr>
          <p:nvPr/>
        </p:nvCxnSpPr>
        <p:spPr>
          <a:xfrm flipV="1">
            <a:off x="5765492" y="2193503"/>
            <a:ext cx="248621" cy="74978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2" name="正方形/長方形 181">
            <a:extLst>
              <a:ext uri="{FF2B5EF4-FFF2-40B4-BE49-F238E27FC236}">
                <a16:creationId xmlns:a16="http://schemas.microsoft.com/office/drawing/2014/main" id="{476381E6-2E19-47C4-8738-98FE54D2D91A}"/>
              </a:ext>
            </a:extLst>
          </p:cNvPr>
          <p:cNvSpPr/>
          <p:nvPr/>
        </p:nvSpPr>
        <p:spPr>
          <a:xfrm>
            <a:off x="5997293" y="4124213"/>
            <a:ext cx="1223812" cy="66542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14. </a:t>
            </a:r>
            <a:r>
              <a:rPr kumimoji="1" lang="ja-JP" altLang="en-US" sz="1100"/>
              <a:t>親子の関係が良好になる</a:t>
            </a:r>
            <a:endParaRPr kumimoji="1" lang="en-US" altLang="ja-JP" sz="1100"/>
          </a:p>
          <a:p>
            <a:pPr algn="ctr"/>
            <a:r>
              <a:rPr kumimoji="1" lang="ja-JP" altLang="en-US" sz="1100"/>
              <a:t>（</a:t>
            </a:r>
            <a:r>
              <a:rPr kumimoji="1" lang="en-US" altLang="ja-JP" sz="1100"/>
              <a:t>2.</a:t>
            </a:r>
            <a:r>
              <a:rPr kumimoji="1" lang="ja-JP" altLang="en-US" sz="1100"/>
              <a:t>に繋がる）</a:t>
            </a:r>
            <a:endParaRPr kumimoji="1" lang="en-US" altLang="ja-JP" sz="1100"/>
          </a:p>
        </p:txBody>
      </p:sp>
      <p:sp>
        <p:nvSpPr>
          <p:cNvPr id="183" name="楕円 182">
            <a:extLst>
              <a:ext uri="{FF2B5EF4-FFF2-40B4-BE49-F238E27FC236}">
                <a16:creationId xmlns:a16="http://schemas.microsoft.com/office/drawing/2014/main" id="{60BEA05E-F866-48FC-A90E-155AC7C1049A}"/>
              </a:ext>
            </a:extLst>
          </p:cNvPr>
          <p:cNvSpPr/>
          <p:nvPr/>
        </p:nvSpPr>
        <p:spPr>
          <a:xfrm>
            <a:off x="5590807" y="5238690"/>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184" name="楕円 183">
            <a:extLst>
              <a:ext uri="{FF2B5EF4-FFF2-40B4-BE49-F238E27FC236}">
                <a16:creationId xmlns:a16="http://schemas.microsoft.com/office/drawing/2014/main" id="{16225DF9-117D-4BC7-B1ED-9A97922E93D9}"/>
              </a:ext>
            </a:extLst>
          </p:cNvPr>
          <p:cNvSpPr/>
          <p:nvPr/>
        </p:nvSpPr>
        <p:spPr>
          <a:xfrm>
            <a:off x="7152657" y="5660125"/>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186" name="楕円 185">
            <a:extLst>
              <a:ext uri="{FF2B5EF4-FFF2-40B4-BE49-F238E27FC236}">
                <a16:creationId xmlns:a16="http://schemas.microsoft.com/office/drawing/2014/main" id="{9C8D9261-ED27-415C-8DBF-9D0B1F1337DA}"/>
              </a:ext>
            </a:extLst>
          </p:cNvPr>
          <p:cNvSpPr/>
          <p:nvPr/>
        </p:nvSpPr>
        <p:spPr>
          <a:xfrm>
            <a:off x="7119898" y="4005509"/>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cxnSp>
        <p:nvCxnSpPr>
          <p:cNvPr id="187" name="直線矢印コネクタ 186">
            <a:extLst>
              <a:ext uri="{FF2B5EF4-FFF2-40B4-BE49-F238E27FC236}">
                <a16:creationId xmlns:a16="http://schemas.microsoft.com/office/drawing/2014/main" id="{7CE04909-A561-48F5-9853-D4A0AC68324E}"/>
              </a:ext>
            </a:extLst>
          </p:cNvPr>
          <p:cNvCxnSpPr>
            <a:cxnSpLocks/>
            <a:stCxn id="65" idx="0"/>
            <a:endCxn id="182" idx="2"/>
          </p:cNvCxnSpPr>
          <p:nvPr/>
        </p:nvCxnSpPr>
        <p:spPr>
          <a:xfrm flipH="1" flipV="1">
            <a:off x="6609199" y="4789642"/>
            <a:ext cx="13427" cy="134189"/>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正方形/長方形 194">
            <a:extLst>
              <a:ext uri="{FF2B5EF4-FFF2-40B4-BE49-F238E27FC236}">
                <a16:creationId xmlns:a16="http://schemas.microsoft.com/office/drawing/2014/main" id="{B92B22E8-72E9-4175-AC58-A94EA2076479}"/>
              </a:ext>
            </a:extLst>
          </p:cNvPr>
          <p:cNvSpPr/>
          <p:nvPr/>
        </p:nvSpPr>
        <p:spPr>
          <a:xfrm>
            <a:off x="4567091" y="2646889"/>
            <a:ext cx="1198401" cy="592806"/>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2.</a:t>
            </a:r>
            <a:r>
              <a:rPr kumimoji="1" lang="ja-JP" altLang="en-US" sz="1100"/>
              <a:t>子どもの生活習慣が改善される</a:t>
            </a:r>
          </a:p>
        </p:txBody>
      </p:sp>
      <p:cxnSp>
        <p:nvCxnSpPr>
          <p:cNvPr id="196" name="コネクタ: カギ線 195">
            <a:extLst>
              <a:ext uri="{FF2B5EF4-FFF2-40B4-BE49-F238E27FC236}">
                <a16:creationId xmlns:a16="http://schemas.microsoft.com/office/drawing/2014/main" id="{D4C2C2D7-13BD-4D55-8A47-F62E8F76E804}"/>
              </a:ext>
            </a:extLst>
          </p:cNvPr>
          <p:cNvCxnSpPr>
            <a:cxnSpLocks/>
            <a:stCxn id="30" idx="3"/>
            <a:endCxn id="35" idx="1"/>
          </p:cNvCxnSpPr>
          <p:nvPr/>
        </p:nvCxnSpPr>
        <p:spPr>
          <a:xfrm flipV="1">
            <a:off x="4329571" y="2197580"/>
            <a:ext cx="231360" cy="64524"/>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2" name="直線矢印コネクタ 201">
            <a:extLst>
              <a:ext uri="{FF2B5EF4-FFF2-40B4-BE49-F238E27FC236}">
                <a16:creationId xmlns:a16="http://schemas.microsoft.com/office/drawing/2014/main" id="{DEFFB447-8974-45CF-AC5D-D87A18004A84}"/>
              </a:ext>
            </a:extLst>
          </p:cNvPr>
          <p:cNvCxnSpPr>
            <a:cxnSpLocks/>
            <a:stCxn id="35" idx="2"/>
            <a:endCxn id="195" idx="0"/>
          </p:cNvCxnSpPr>
          <p:nvPr/>
        </p:nvCxnSpPr>
        <p:spPr>
          <a:xfrm>
            <a:off x="5160132" y="2493983"/>
            <a:ext cx="6160" cy="15290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5" name="楕円 204">
            <a:extLst>
              <a:ext uri="{FF2B5EF4-FFF2-40B4-BE49-F238E27FC236}">
                <a16:creationId xmlns:a16="http://schemas.microsoft.com/office/drawing/2014/main" id="{CF7DB52A-871B-46BC-B2FE-851581C259AC}"/>
              </a:ext>
            </a:extLst>
          </p:cNvPr>
          <p:cNvSpPr/>
          <p:nvPr/>
        </p:nvSpPr>
        <p:spPr>
          <a:xfrm>
            <a:off x="7128694" y="433211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08" name="楕円 207">
            <a:extLst>
              <a:ext uri="{FF2B5EF4-FFF2-40B4-BE49-F238E27FC236}">
                <a16:creationId xmlns:a16="http://schemas.microsoft.com/office/drawing/2014/main" id="{882CF4B5-CF93-459E-9768-44253207AA83}"/>
              </a:ext>
            </a:extLst>
          </p:cNvPr>
          <p:cNvSpPr/>
          <p:nvPr/>
        </p:nvSpPr>
        <p:spPr>
          <a:xfrm>
            <a:off x="5617356" y="2559408"/>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11" name="楕円 210">
            <a:extLst>
              <a:ext uri="{FF2B5EF4-FFF2-40B4-BE49-F238E27FC236}">
                <a16:creationId xmlns:a16="http://schemas.microsoft.com/office/drawing/2014/main" id="{4B49B195-4309-4794-BD3E-6CBC9FE4CCE0}"/>
              </a:ext>
            </a:extLst>
          </p:cNvPr>
          <p:cNvSpPr/>
          <p:nvPr/>
        </p:nvSpPr>
        <p:spPr>
          <a:xfrm>
            <a:off x="7157878" y="4860769"/>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t>親</a:t>
            </a:r>
            <a:endParaRPr kumimoji="1" lang="ja-JP" altLang="en-US" sz="1600"/>
          </a:p>
        </p:txBody>
      </p:sp>
      <p:sp>
        <p:nvSpPr>
          <p:cNvPr id="212" name="楕円 211">
            <a:extLst>
              <a:ext uri="{FF2B5EF4-FFF2-40B4-BE49-F238E27FC236}">
                <a16:creationId xmlns:a16="http://schemas.microsoft.com/office/drawing/2014/main" id="{8340A35F-77BD-455C-93EE-C1ECA584E19B}"/>
              </a:ext>
            </a:extLst>
          </p:cNvPr>
          <p:cNvSpPr/>
          <p:nvPr/>
        </p:nvSpPr>
        <p:spPr>
          <a:xfrm>
            <a:off x="7166674" y="518737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13" name="正方形/長方形 212">
            <a:extLst>
              <a:ext uri="{FF2B5EF4-FFF2-40B4-BE49-F238E27FC236}">
                <a16:creationId xmlns:a16="http://schemas.microsoft.com/office/drawing/2014/main" id="{C2E0D97D-D9E4-4B48-9726-A4CE50DC21A1}"/>
              </a:ext>
            </a:extLst>
          </p:cNvPr>
          <p:cNvSpPr/>
          <p:nvPr/>
        </p:nvSpPr>
        <p:spPr>
          <a:xfrm>
            <a:off x="6020273" y="2646299"/>
            <a:ext cx="1223812" cy="50530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4.</a:t>
            </a:r>
            <a:r>
              <a:rPr kumimoji="1" lang="ja-JP" altLang="en-US" sz="1100"/>
              <a:t>子どもの学力が向上する</a:t>
            </a:r>
          </a:p>
        </p:txBody>
      </p:sp>
      <p:cxnSp>
        <p:nvCxnSpPr>
          <p:cNvPr id="214" name="直線矢印コネクタ 213">
            <a:extLst>
              <a:ext uri="{FF2B5EF4-FFF2-40B4-BE49-F238E27FC236}">
                <a16:creationId xmlns:a16="http://schemas.microsoft.com/office/drawing/2014/main" id="{F91ADCB7-4A85-48C0-A6AE-8711E51A5909}"/>
              </a:ext>
            </a:extLst>
          </p:cNvPr>
          <p:cNvCxnSpPr>
            <a:cxnSpLocks/>
            <a:stCxn id="170" idx="2"/>
            <a:endCxn id="213" idx="0"/>
          </p:cNvCxnSpPr>
          <p:nvPr/>
        </p:nvCxnSpPr>
        <p:spPr>
          <a:xfrm>
            <a:off x="6626019" y="2493984"/>
            <a:ext cx="6160" cy="152315"/>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7" name="正方形/長方形 226">
            <a:extLst>
              <a:ext uri="{FF2B5EF4-FFF2-40B4-BE49-F238E27FC236}">
                <a16:creationId xmlns:a16="http://schemas.microsoft.com/office/drawing/2014/main" id="{02973A98-4457-4ADB-BE54-E3623F544E65}"/>
              </a:ext>
            </a:extLst>
          </p:cNvPr>
          <p:cNvSpPr/>
          <p:nvPr/>
        </p:nvSpPr>
        <p:spPr>
          <a:xfrm>
            <a:off x="6017193" y="3344721"/>
            <a:ext cx="1223812" cy="50530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5.</a:t>
            </a:r>
            <a:r>
              <a:rPr kumimoji="1" lang="ja-JP" altLang="en-US" sz="1100"/>
              <a:t>子どもの自信につながる</a:t>
            </a:r>
          </a:p>
        </p:txBody>
      </p:sp>
      <p:cxnSp>
        <p:nvCxnSpPr>
          <p:cNvPr id="228" name="直線矢印コネクタ 227">
            <a:extLst>
              <a:ext uri="{FF2B5EF4-FFF2-40B4-BE49-F238E27FC236}">
                <a16:creationId xmlns:a16="http://schemas.microsoft.com/office/drawing/2014/main" id="{D6E0D9FD-4DC5-4786-8258-9B23278C479F}"/>
              </a:ext>
            </a:extLst>
          </p:cNvPr>
          <p:cNvCxnSpPr>
            <a:cxnSpLocks/>
            <a:stCxn id="213" idx="2"/>
            <a:endCxn id="227" idx="0"/>
          </p:cNvCxnSpPr>
          <p:nvPr/>
        </p:nvCxnSpPr>
        <p:spPr>
          <a:xfrm flipH="1">
            <a:off x="6629099" y="3151604"/>
            <a:ext cx="3080" cy="193117"/>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2" name="正方形/長方形 231">
            <a:extLst>
              <a:ext uri="{FF2B5EF4-FFF2-40B4-BE49-F238E27FC236}">
                <a16:creationId xmlns:a16="http://schemas.microsoft.com/office/drawing/2014/main" id="{A594C44E-7086-4F54-BF38-4AE5F258DE45}"/>
              </a:ext>
            </a:extLst>
          </p:cNvPr>
          <p:cNvSpPr/>
          <p:nvPr/>
        </p:nvSpPr>
        <p:spPr>
          <a:xfrm>
            <a:off x="7484462" y="2632007"/>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7.</a:t>
            </a:r>
            <a:r>
              <a:rPr kumimoji="1" lang="ja-JP" altLang="en-US" sz="1100"/>
              <a:t>子どもが、希望する進路を選択できる</a:t>
            </a:r>
          </a:p>
        </p:txBody>
      </p:sp>
      <p:sp>
        <p:nvSpPr>
          <p:cNvPr id="233" name="正方形/長方形 232">
            <a:extLst>
              <a:ext uri="{FF2B5EF4-FFF2-40B4-BE49-F238E27FC236}">
                <a16:creationId xmlns:a16="http://schemas.microsoft.com/office/drawing/2014/main" id="{EB092ADA-E3E5-4D82-BE38-5666F8BBB3EA}"/>
              </a:ext>
            </a:extLst>
          </p:cNvPr>
          <p:cNvSpPr/>
          <p:nvPr/>
        </p:nvSpPr>
        <p:spPr>
          <a:xfrm>
            <a:off x="7484462" y="3391182"/>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8.</a:t>
            </a:r>
            <a:r>
              <a:rPr kumimoji="1" lang="ja-JP" altLang="en-US" sz="1100"/>
              <a:t>子どもが、希望する職業に就ける</a:t>
            </a:r>
          </a:p>
        </p:txBody>
      </p:sp>
      <p:sp>
        <p:nvSpPr>
          <p:cNvPr id="234" name="正方形/長方形 233">
            <a:extLst>
              <a:ext uri="{FF2B5EF4-FFF2-40B4-BE49-F238E27FC236}">
                <a16:creationId xmlns:a16="http://schemas.microsoft.com/office/drawing/2014/main" id="{63E6930F-0590-4039-8206-AF6220DB7E6A}"/>
              </a:ext>
            </a:extLst>
          </p:cNvPr>
          <p:cNvSpPr/>
          <p:nvPr/>
        </p:nvSpPr>
        <p:spPr>
          <a:xfrm>
            <a:off x="7484462" y="4144609"/>
            <a:ext cx="1223812" cy="607688"/>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a:t>9.</a:t>
            </a:r>
            <a:r>
              <a:rPr kumimoji="1" lang="ja-JP" altLang="en-US" sz="1100"/>
              <a:t>子どもが、経済的に自立する</a:t>
            </a:r>
          </a:p>
        </p:txBody>
      </p:sp>
      <p:sp>
        <p:nvSpPr>
          <p:cNvPr id="236" name="楕円 235">
            <a:extLst>
              <a:ext uri="{FF2B5EF4-FFF2-40B4-BE49-F238E27FC236}">
                <a16:creationId xmlns:a16="http://schemas.microsoft.com/office/drawing/2014/main" id="{A8BB48FF-49E0-4F76-B152-AAF92143CBB3}"/>
              </a:ext>
            </a:extLst>
          </p:cNvPr>
          <p:cNvSpPr/>
          <p:nvPr/>
        </p:nvSpPr>
        <p:spPr>
          <a:xfrm>
            <a:off x="7086593" y="257517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37" name="楕円 236">
            <a:extLst>
              <a:ext uri="{FF2B5EF4-FFF2-40B4-BE49-F238E27FC236}">
                <a16:creationId xmlns:a16="http://schemas.microsoft.com/office/drawing/2014/main" id="{84A0566C-72EC-4E73-8393-05114729FB15}"/>
              </a:ext>
            </a:extLst>
          </p:cNvPr>
          <p:cNvSpPr/>
          <p:nvPr/>
        </p:nvSpPr>
        <p:spPr>
          <a:xfrm>
            <a:off x="7112816" y="3290659"/>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cxnSp>
        <p:nvCxnSpPr>
          <p:cNvPr id="238" name="コネクタ: カギ線 237">
            <a:extLst>
              <a:ext uri="{FF2B5EF4-FFF2-40B4-BE49-F238E27FC236}">
                <a16:creationId xmlns:a16="http://schemas.microsoft.com/office/drawing/2014/main" id="{3460302B-8E32-46A1-B34E-DCA849885651}"/>
              </a:ext>
            </a:extLst>
          </p:cNvPr>
          <p:cNvCxnSpPr>
            <a:cxnSpLocks/>
            <a:stCxn id="227" idx="3"/>
            <a:endCxn id="41" idx="1"/>
          </p:cNvCxnSpPr>
          <p:nvPr/>
        </p:nvCxnSpPr>
        <p:spPr>
          <a:xfrm flipV="1">
            <a:off x="7241005" y="2190140"/>
            <a:ext cx="243457" cy="1407234"/>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3" name="楕円 252">
            <a:extLst>
              <a:ext uri="{FF2B5EF4-FFF2-40B4-BE49-F238E27FC236}">
                <a16:creationId xmlns:a16="http://schemas.microsoft.com/office/drawing/2014/main" id="{0AC90461-07D8-4248-A89D-AE8E40321346}"/>
              </a:ext>
            </a:extLst>
          </p:cNvPr>
          <p:cNvSpPr/>
          <p:nvPr/>
        </p:nvSpPr>
        <p:spPr>
          <a:xfrm>
            <a:off x="8619677" y="260273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54" name="楕円 253">
            <a:extLst>
              <a:ext uri="{FF2B5EF4-FFF2-40B4-BE49-F238E27FC236}">
                <a16:creationId xmlns:a16="http://schemas.microsoft.com/office/drawing/2014/main" id="{F2FEDE0D-2511-4608-BBA6-DE82D685AD22}"/>
              </a:ext>
            </a:extLst>
          </p:cNvPr>
          <p:cNvSpPr/>
          <p:nvPr/>
        </p:nvSpPr>
        <p:spPr>
          <a:xfrm>
            <a:off x="8610515" y="3351713"/>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sp>
        <p:nvSpPr>
          <p:cNvPr id="255" name="楕円 254">
            <a:extLst>
              <a:ext uri="{FF2B5EF4-FFF2-40B4-BE49-F238E27FC236}">
                <a16:creationId xmlns:a16="http://schemas.microsoft.com/office/drawing/2014/main" id="{15AB778C-F77D-4BC1-A0BD-78057396C39F}"/>
              </a:ext>
            </a:extLst>
          </p:cNvPr>
          <p:cNvSpPr/>
          <p:nvPr/>
        </p:nvSpPr>
        <p:spPr>
          <a:xfrm>
            <a:off x="8619677" y="4088446"/>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t>子</a:t>
            </a:r>
          </a:p>
        </p:txBody>
      </p:sp>
      <p:cxnSp>
        <p:nvCxnSpPr>
          <p:cNvPr id="256" name="直線矢印コネクタ 255">
            <a:extLst>
              <a:ext uri="{FF2B5EF4-FFF2-40B4-BE49-F238E27FC236}">
                <a16:creationId xmlns:a16="http://schemas.microsoft.com/office/drawing/2014/main" id="{1F0CCC80-45B9-4DAD-A6D8-341F01F53793}"/>
              </a:ext>
            </a:extLst>
          </p:cNvPr>
          <p:cNvCxnSpPr>
            <a:cxnSpLocks/>
            <a:stCxn id="182" idx="1"/>
            <a:endCxn id="195" idx="3"/>
          </p:cNvCxnSpPr>
          <p:nvPr/>
        </p:nvCxnSpPr>
        <p:spPr>
          <a:xfrm flipH="1" flipV="1">
            <a:off x="5765492" y="2943292"/>
            <a:ext cx="231801" cy="151363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595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6552555" y="2572103"/>
            <a:ext cx="2229279" cy="201396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Picture</a:t>
            </a:r>
            <a:r>
              <a:rPr kumimoji="1" lang="ja-JP" altLang="en-US"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 </a:t>
            </a:r>
            <a:r>
              <a:rPr kumimoji="1" lang="en-US" altLang="ja-JP" sz="1600">
                <a:solidFill>
                  <a:prstClr val="black"/>
                </a:solidFill>
                <a:latin typeface="Arial" panose="020B0604020202020204" pitchFamily="34" charset="0"/>
                <a:ea typeface="ＭＳ Ｐゴシック" panose="020B0600070205080204" pitchFamily="50" charset="-128"/>
                <a:cs typeface="Arial" panose="020B0604020202020204" pitchFamily="34" charset="0"/>
              </a:rPr>
              <a:t>of Products</a:t>
            </a:r>
            <a:endParaRPr kumimoji="1" lang="en-US" altLang="ja-JP" sz="16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6" name="角丸四角形 5"/>
          <p:cNvSpPr/>
          <p:nvPr/>
        </p:nvSpPr>
        <p:spPr bwMode="auto">
          <a:xfrm>
            <a:off x="4648201" y="978320"/>
            <a:ext cx="4183062" cy="1484793"/>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fontAlgn="auto">
              <a:spcBef>
                <a:spcPts val="0"/>
              </a:spcBef>
              <a:spcAft>
                <a:spcPts val="0"/>
              </a:spcAft>
              <a:defRPr/>
            </a:pPr>
            <a:r>
              <a:rPr kumimoji="1" lang="en-US" altLang="ja-JP" sz="1400" b="1">
                <a:solidFill>
                  <a:srgbClr val="005EB8"/>
                </a:solidFill>
                <a:latin typeface="Arial" panose="020B0604020202020204" pitchFamily="34" charset="0"/>
                <a:cs typeface="Arial" panose="020B0604020202020204" pitchFamily="34" charset="0"/>
              </a:rPr>
              <a:t>Products/Technologies of the Company</a:t>
            </a:r>
            <a:endParaRPr kumimoji="1" lang="ja-JP" altLang="en-US" sz="1400" b="1">
              <a:solidFill>
                <a:srgbClr val="005EB8"/>
              </a:solidFill>
              <a:latin typeface="Arial" panose="020B0604020202020204" pitchFamily="34" charset="0"/>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a:solidFill>
                  <a:prstClr val="black"/>
                </a:solidFill>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a:solidFill>
                <a:prstClr val="black"/>
              </a:solidFill>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r>
              <a:rPr kumimoji="1" lang="ja-JP" altLang="en-US"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a:t>
            </a: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a:p>
            <a:pPr marR="0" lvl="0" algn="l" defTabSz="914400" rtl="0" eaLnBrk="1" fontAlgn="base" latinLnBrk="0" hangingPunct="1">
              <a:lnSpc>
                <a:spcPct val="100000"/>
              </a:lnSpc>
              <a:spcBef>
                <a:spcPct val="0"/>
              </a:spcBef>
              <a:spcAft>
                <a:spcPct val="0"/>
              </a:spcAft>
              <a:buClrTx/>
              <a:buSzTx/>
              <a:tabLst>
                <a:tab pos="2152650" algn="l"/>
              </a:tabLst>
              <a:defRPr/>
            </a:pPr>
            <a:endParaRPr kumimoji="1" lang="en-US" altLang="ja-JP" sz="14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8" name="角丸四角形 7"/>
          <p:cNvSpPr/>
          <p:nvPr/>
        </p:nvSpPr>
        <p:spPr bwMode="auto">
          <a:xfrm>
            <a:off x="329609" y="978321"/>
            <a:ext cx="4176578" cy="1484792"/>
          </a:xfrm>
          <a:prstGeom prst="roundRect">
            <a:avLst>
              <a:gd name="adj" fmla="val 6609"/>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Development issues in the country/sector</a:t>
            </a:r>
            <a:endParaRPr kumimoji="1" lang="ja-JP" altLang="en-US" sz="1400" b="1">
              <a:solidFill>
                <a:srgbClr val="005EB8"/>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schemeClr val="tx1"/>
                </a:solidFill>
                <a:latin typeface="Arial" panose="020B0604020202020204" pitchFamily="34" charset="0"/>
                <a:cs typeface="Arial" panose="020B0604020202020204" pitchFamily="34" charset="0"/>
              </a:rPr>
              <a:t>・</a:t>
            </a:r>
            <a:endParaRPr kumimoji="1" lang="en-US" altLang="ja-JP" sz="1400">
              <a:solidFill>
                <a:schemeClr val="tx1"/>
              </a:solidFill>
              <a:latin typeface="Arial" panose="020B0604020202020204" pitchFamily="34" charset="0"/>
              <a:cs typeface="Arial" panose="020B0604020202020204" pitchFamily="34" charset="0"/>
            </a:endParaRPr>
          </a:p>
        </p:txBody>
      </p:sp>
      <p:sp>
        <p:nvSpPr>
          <p:cNvPr id="9" name="正方形/長方形 8"/>
          <p:cNvSpPr/>
          <p:nvPr/>
        </p:nvSpPr>
        <p:spPr>
          <a:xfrm>
            <a:off x="1491049" y="89883"/>
            <a:ext cx="5366951" cy="738664"/>
          </a:xfrm>
          <a:prstGeom prst="rect">
            <a:avLst/>
          </a:prstGeom>
          <a:noFill/>
          <a:ln>
            <a:noFill/>
          </a:ln>
        </p:spPr>
        <p:txBody>
          <a:bodyPr wrap="square">
            <a:spAutoFit/>
          </a:bodyPr>
          <a:lstStyle/>
          <a:p>
            <a:pPr algn="ctr" fontAlgn="auto">
              <a:spcBef>
                <a:spcPts val="0"/>
              </a:spcBef>
              <a:spcAft>
                <a:spcPts val="0"/>
              </a:spcAft>
              <a:defRPr/>
            </a:pPr>
            <a:r>
              <a:rPr lang="en-US" altLang="ja-JP" sz="2800" u="sng" dirty="0">
                <a:solidFill>
                  <a:prstClr val="black"/>
                </a:solidFill>
                <a:latin typeface="Arial" panose="020B0604020202020204" pitchFamily="34" charset="0"/>
                <a:cs typeface="Arial" panose="020B0604020202020204" pitchFamily="34" charset="0"/>
              </a:rPr>
              <a:t>Title of the Survey in Country</a:t>
            </a:r>
          </a:p>
          <a:p>
            <a:pPr lvl="0" algn="ctr" defTabSz="914400" fontAlgn="base">
              <a:spcBef>
                <a:spcPct val="0"/>
              </a:spcBef>
              <a:spcAft>
                <a:spcPct val="0"/>
              </a:spcAft>
              <a:defRPr/>
            </a:pPr>
            <a:r>
              <a:rPr lang="en-US" altLang="ja-JP" sz="1400" dirty="0">
                <a:solidFill>
                  <a:prstClr val="black"/>
                </a:solidFill>
                <a:latin typeface="Arial" panose="020B0604020202020204" pitchFamily="34" charset="0"/>
                <a:cs typeface="Arial" panose="020B0604020202020204" pitchFamily="34" charset="0"/>
              </a:rPr>
              <a:t>Name of Company </a:t>
            </a:r>
            <a:r>
              <a:rPr kumimoji="1" lang="en-US" altLang="ja-JP" sz="1400" dirty="0">
                <a:latin typeface="Arial" panose="020B0604020202020204" pitchFamily="34" charset="0"/>
                <a:cs typeface="Arial" panose="020B0604020202020204" pitchFamily="34" charset="0"/>
              </a:rPr>
              <a:t>(Ukraine, (</a:t>
            </a:r>
            <a:r>
              <a:rPr kumimoji="1" lang="ja-JP" altLang="en-US" sz="1400" dirty="0">
                <a:latin typeface="Arial" panose="020B0604020202020204" pitchFamily="34" charset="0"/>
                <a:cs typeface="Arial" panose="020B0604020202020204" pitchFamily="34" charset="0"/>
              </a:rPr>
              <a:t>○○</a:t>
            </a:r>
            <a:r>
              <a:rPr kumimoji="1" lang="en-US" altLang="ja-JP" sz="1400" dirty="0">
                <a:latin typeface="Arial" panose="020B0604020202020204" pitchFamily="34" charset="0"/>
                <a:cs typeface="Arial" panose="020B0604020202020204" pitchFamily="34" charset="0"/>
              </a:rPr>
              <a:t>Pref.,))</a:t>
            </a:r>
            <a:endParaRPr kumimoji="1" lang="en-US" altLang="ja-JP" sz="2000" strike="sngStrike" dirty="0">
              <a:latin typeface="Arial" panose="020B0604020202020204" pitchFamily="34" charset="0"/>
              <a:cs typeface="Arial" panose="020B0604020202020204" pitchFamily="34" charset="0"/>
            </a:endParaRPr>
          </a:p>
        </p:txBody>
      </p:sp>
      <p:sp>
        <p:nvSpPr>
          <p:cNvPr id="13" name="テキスト ボックス 12"/>
          <p:cNvSpPr txBox="1"/>
          <p:nvPr/>
        </p:nvSpPr>
        <p:spPr>
          <a:xfrm>
            <a:off x="6877050" y="4221542"/>
            <a:ext cx="1694113" cy="253916"/>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rPr>
              <a:t>Name of Products</a:t>
            </a:r>
            <a:endParaRPr kumimoji="1" lang="ja-JP" altLang="en-US" sz="105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Arial" panose="020B0604020202020204" pitchFamily="34" charset="0"/>
            </a:endParaRPr>
          </a:p>
        </p:txBody>
      </p:sp>
      <p:sp>
        <p:nvSpPr>
          <p:cNvPr id="19" name="角丸四角形 18"/>
          <p:cNvSpPr/>
          <p:nvPr/>
        </p:nvSpPr>
        <p:spPr bwMode="auto">
          <a:xfrm>
            <a:off x="329608" y="4687119"/>
            <a:ext cx="4176579"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defRPr/>
            </a:pPr>
            <a:r>
              <a:rPr kumimoji="1" lang="en-US" altLang="ja-JP" sz="1400" b="1">
                <a:solidFill>
                  <a:srgbClr val="005EB8"/>
                </a:solidFill>
                <a:latin typeface="Arial" panose="020B0604020202020204" pitchFamily="34" charset="0"/>
                <a:cs typeface="Arial" panose="020B0604020202020204" pitchFamily="34" charset="0"/>
              </a:rPr>
              <a:t>Business</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Model</a:t>
            </a:r>
          </a:p>
          <a:p>
            <a:pPr lvl="0" defTabSz="914400" fontAlgn="base">
              <a:spcBef>
                <a:spcPct val="0"/>
              </a:spcBef>
              <a:spcAft>
                <a:spcPts val="30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schemeClr val="tx1"/>
              </a:solidFill>
              <a:latin typeface="Arial" panose="020B0604020202020204" pitchFamily="34" charset="0"/>
              <a:cs typeface="Arial" panose="020B0604020202020204" pitchFamily="34" charset="0"/>
            </a:endParaRPr>
          </a:p>
          <a:p>
            <a:pPr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5" name="テキスト ボックス 24"/>
          <p:cNvSpPr txBox="1"/>
          <p:nvPr/>
        </p:nvSpPr>
        <p:spPr>
          <a:xfrm>
            <a:off x="340423" y="2939214"/>
            <a:ext cx="6044227" cy="738664"/>
          </a:xfrm>
          <a:prstGeom prst="rect">
            <a:avLst/>
          </a:prstGeom>
          <a:solidFill>
            <a:srgbClr val="FFFFFF"/>
          </a:solidFill>
        </p:spPr>
        <p:txBody>
          <a:bodyPr wrap="square" lIns="91440" tIns="45720" rIns="91440" bIns="45720" rtlCol="0" anchor="t">
            <a:spAutoFit/>
          </a:bodyPr>
          <a:lstStyle/>
          <a:p>
            <a:pPr marL="177800" indent="-177800" defTabSz="914400" fontAlgn="base">
              <a:spcBef>
                <a:spcPct val="0"/>
              </a:spcBef>
              <a:spcAft>
                <a:spcPct val="0"/>
              </a:spcAft>
              <a:buFont typeface="Arial" panose="020B0604020202020204" pitchFamily="34" charset="0"/>
              <a:buChar char="•"/>
              <a:defRPr/>
            </a:pPr>
            <a:r>
              <a:rPr kumimoji="1" lang="en-US" altLang="ja-JP" sz="1400" dirty="0">
                <a:latin typeface="Arial"/>
                <a:ea typeface="ＭＳ Ｐゴシック"/>
                <a:cs typeface="Arial"/>
              </a:rPr>
              <a:t>Survey period</a:t>
            </a:r>
            <a:r>
              <a:rPr kumimoji="1" lang="ja-JP" altLang="en-US" sz="1400" dirty="0">
                <a:latin typeface="Arial"/>
                <a:ea typeface="ＭＳ Ｐゴシック"/>
                <a:cs typeface="Arial"/>
              </a:rPr>
              <a:t>：○○</a:t>
            </a:r>
            <a:r>
              <a:rPr kumimoji="1" lang="en-US" altLang="ja-JP" sz="1400" dirty="0">
                <a:latin typeface="Arial"/>
                <a:ea typeface="ＭＳ Ｐゴシック"/>
                <a:cs typeface="Arial"/>
              </a:rPr>
              <a:t>,</a:t>
            </a:r>
            <a:r>
              <a:rPr kumimoji="1" lang="ja-JP" altLang="en-US" sz="1400" dirty="0">
                <a:latin typeface="Arial"/>
                <a:ea typeface="ＭＳ Ｐゴシック"/>
                <a:cs typeface="Arial"/>
              </a:rPr>
              <a:t> </a:t>
            </a:r>
            <a:r>
              <a:rPr kumimoji="1" lang="en-US" altLang="ja-JP" sz="1400" dirty="0">
                <a:latin typeface="Arial"/>
                <a:ea typeface="ＭＳ Ｐゴシック"/>
                <a:cs typeface="Arial"/>
              </a:rPr>
              <a:t>20</a:t>
            </a:r>
            <a:r>
              <a:rPr kumimoji="1" lang="ja-JP" altLang="en-US" sz="1400" dirty="0">
                <a:latin typeface="Arial"/>
                <a:ea typeface="ＭＳ Ｐゴシック"/>
                <a:cs typeface="Arial"/>
              </a:rPr>
              <a:t>○○～○○</a:t>
            </a:r>
            <a:r>
              <a:rPr kumimoji="1" lang="en-US" altLang="ja-JP" sz="1400" dirty="0">
                <a:latin typeface="Arial"/>
                <a:ea typeface="ＭＳ Ｐゴシック"/>
                <a:cs typeface="Arial"/>
              </a:rPr>
              <a:t>, 20</a:t>
            </a:r>
            <a:r>
              <a:rPr kumimoji="1" lang="ja-JP" altLang="en-US" sz="1400" dirty="0">
                <a:latin typeface="Arial"/>
                <a:ea typeface="ＭＳ Ｐゴシック"/>
                <a:cs typeface="Arial"/>
              </a:rPr>
              <a:t>○○</a:t>
            </a:r>
          </a:p>
          <a:p>
            <a:pPr marL="177800" lvl="0" indent="-177800" defTabSz="914400" fontAlgn="base">
              <a:spcBef>
                <a:spcPct val="0"/>
              </a:spcBef>
              <a:spcAft>
                <a:spcPct val="0"/>
              </a:spcAft>
              <a:buFont typeface="Arial" panose="020B0604020202020204" pitchFamily="34" charset="0"/>
              <a:buChar char="•"/>
              <a:defRPr/>
            </a:pPr>
            <a:r>
              <a:rPr kumimoji="1" lang="en-US" altLang="ja-JP" sz="1400" dirty="0">
                <a:latin typeface="Arial"/>
                <a:ea typeface="ＭＳ Ｐゴシック"/>
                <a:cs typeface="Arial"/>
              </a:rPr>
              <a:t>Country/Area</a:t>
            </a:r>
            <a:r>
              <a:rPr kumimoji="1" lang="ja-JP" altLang="en-US" sz="1400" dirty="0">
                <a:latin typeface="Arial"/>
                <a:ea typeface="ＭＳ Ｐゴシック"/>
                <a:cs typeface="Arial"/>
              </a:rPr>
              <a:t>：</a:t>
            </a:r>
            <a:r>
              <a:rPr kumimoji="1" lang="en-US" altLang="ja-JP" sz="1400" dirty="0">
                <a:latin typeface="Arial"/>
                <a:ea typeface="ＭＳ Ｐゴシック"/>
                <a:cs typeface="Arial"/>
              </a:rPr>
              <a:t>Ukraine</a:t>
            </a:r>
          </a:p>
          <a:p>
            <a:pPr marL="177800" lvl="0" indent="-177800" defTabSz="914400" fontAlgn="base">
              <a:spcBef>
                <a:spcPct val="0"/>
              </a:spcBef>
              <a:spcAft>
                <a:spcPct val="0"/>
              </a:spcAft>
              <a:buFont typeface="Arial" panose="020B0604020202020204" pitchFamily="34" charset="0"/>
              <a:buChar char="•"/>
              <a:defRPr/>
            </a:pPr>
            <a:r>
              <a:rPr kumimoji="1" lang="en-US" altLang="ja-JP" sz="1400" dirty="0">
                <a:latin typeface="Arial"/>
                <a:ea typeface="ＭＳ Ｐゴシック"/>
                <a:cs typeface="Arial"/>
              </a:rPr>
              <a:t>Survey Overview</a:t>
            </a:r>
            <a:r>
              <a:rPr kumimoji="1" lang="ja-JP" altLang="en-US" sz="1400" dirty="0">
                <a:latin typeface="Arial"/>
                <a:ea typeface="ＭＳ Ｐゴシック"/>
                <a:cs typeface="Arial"/>
              </a:rPr>
              <a:t>：</a:t>
            </a:r>
            <a:endParaRPr kumimoji="1" lang="en-US" altLang="ja-JP" sz="1400" dirty="0">
              <a:solidFill>
                <a:prstClr val="black"/>
              </a:solidFill>
              <a:latin typeface="Arial"/>
              <a:ea typeface="ＭＳ Ｐゴシック"/>
              <a:cs typeface="Arial"/>
            </a:endParaRPr>
          </a:p>
        </p:txBody>
      </p:sp>
      <p:sp>
        <p:nvSpPr>
          <p:cNvPr id="28" name="角丸四角形 27"/>
          <p:cNvSpPr/>
          <p:nvPr/>
        </p:nvSpPr>
        <p:spPr>
          <a:xfrm>
            <a:off x="329609" y="4921917"/>
            <a:ext cx="3281034" cy="362406"/>
          </a:xfrm>
          <a:prstGeom prst="roundRect">
            <a:avLst/>
          </a:prstGeom>
          <a:noFill/>
          <a:ln>
            <a:noFill/>
          </a:ln>
          <a:effectLst/>
        </p:spPr>
        <p:style>
          <a:lnRef idx="3">
            <a:schemeClr val="lt1"/>
          </a:lnRef>
          <a:fillRef idx="1">
            <a:schemeClr val="accent2"/>
          </a:fillRef>
          <a:effectRef idx="1">
            <a:schemeClr val="accent2"/>
          </a:effectRef>
          <a:fontRef idx="minor">
            <a:schemeClr val="lt1"/>
          </a:fontRef>
        </p:style>
        <p:txBody>
          <a:bodyPr lIns="36000" tIns="36000" rIns="36000" bIns="36000" anchor="ctr"/>
          <a:lstStyle/>
          <a:p>
            <a:pPr lvl="0" defTabSz="914400">
              <a:defRPr/>
            </a:pPr>
            <a:endParaRPr kumimoji="1" lang="ja-JP" altLang="en-US" sz="1400">
              <a:solidFill>
                <a:srgbClr val="005EB8"/>
              </a:solidFill>
              <a:latin typeface="Arial" panose="020B0604020202020204" pitchFamily="34" charset="0"/>
              <a:cs typeface="Arial" panose="020B0604020202020204" pitchFamily="34" charset="0"/>
            </a:endParaRPr>
          </a:p>
        </p:txBody>
      </p:sp>
      <p:sp>
        <p:nvSpPr>
          <p:cNvPr id="30" name="角丸四角形 29"/>
          <p:cNvSpPr/>
          <p:nvPr/>
        </p:nvSpPr>
        <p:spPr bwMode="auto">
          <a:xfrm>
            <a:off x="4648200" y="4687119"/>
            <a:ext cx="4183062" cy="1867194"/>
          </a:xfrm>
          <a:prstGeom prst="roundRect">
            <a:avLst>
              <a:gd name="adj" fmla="val 7626"/>
            </a:avLst>
          </a:prstGeom>
          <a:ln w="19050">
            <a:solidFill>
              <a:srgbClr val="005EB8"/>
            </a:solidFill>
          </a:ln>
        </p:spPr>
        <p:style>
          <a:lnRef idx="2">
            <a:schemeClr val="accent4"/>
          </a:lnRef>
          <a:fillRef idx="1">
            <a:schemeClr val="lt1"/>
          </a:fillRef>
          <a:effectRef idx="0">
            <a:schemeClr val="accent4"/>
          </a:effectRef>
          <a:fontRef idx="minor">
            <a:schemeClr val="dk1"/>
          </a:fontRef>
        </p:style>
        <p:txBody>
          <a:bodyPr lIns="72000" tIns="18000" rIns="72000" bIns="36000" anchor="t"/>
          <a:lstStyle/>
          <a:p>
            <a:pPr lvl="0" defTabSz="914400" fontAlgn="base">
              <a:spcBef>
                <a:spcPct val="0"/>
              </a:spcBef>
              <a:spcAft>
                <a:spcPts val="300"/>
              </a:spcAft>
              <a:tabLst>
                <a:tab pos="2152650" algn="l"/>
              </a:tabLst>
              <a:defRPr/>
            </a:pPr>
            <a:r>
              <a:rPr kumimoji="1" lang="en-US" altLang="ja-JP" sz="1400" b="1">
                <a:solidFill>
                  <a:srgbClr val="005EB8"/>
                </a:solidFill>
                <a:latin typeface="Arial" panose="020B0604020202020204" pitchFamily="34" charset="0"/>
                <a:cs typeface="Arial" panose="020B0604020202020204" pitchFamily="34" charset="0"/>
              </a:rPr>
              <a:t>Expected Social Impact</a:t>
            </a:r>
            <a:r>
              <a:rPr kumimoji="1" lang="ja-JP" altLang="en-US" sz="1400" b="1">
                <a:solidFill>
                  <a:srgbClr val="005EB8"/>
                </a:solidFill>
                <a:latin typeface="Arial" panose="020B0604020202020204" pitchFamily="34" charset="0"/>
                <a:cs typeface="Arial" panose="020B0604020202020204" pitchFamily="34" charset="0"/>
              </a:rPr>
              <a:t> </a:t>
            </a:r>
            <a:r>
              <a:rPr kumimoji="1" lang="en-US" altLang="ja-JP" sz="1400" b="1">
                <a:solidFill>
                  <a:srgbClr val="005EB8"/>
                </a:solidFill>
                <a:latin typeface="Arial" panose="020B0604020202020204" pitchFamily="34" charset="0"/>
                <a:cs typeface="Arial" panose="020B0604020202020204" pitchFamily="34" charset="0"/>
              </a:rPr>
              <a:t>in the Country</a:t>
            </a:r>
          </a:p>
          <a:p>
            <a:pPr lvl="0" defTabSz="914400" fontAlgn="base">
              <a:spcBef>
                <a:spcPct val="0"/>
              </a:spcBef>
              <a:spcAft>
                <a:spcPts val="300"/>
              </a:spcAft>
              <a:tabLst>
                <a:tab pos="2152650" algn="l"/>
              </a:tabLs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r>
              <a:rPr kumimoji="1" lang="ja-JP" altLang="en-US" sz="1400">
                <a:solidFill>
                  <a:prstClr val="black"/>
                </a:solidFill>
                <a:latin typeface="Arial" panose="020B0604020202020204" pitchFamily="34" charset="0"/>
                <a:cs typeface="Arial" panose="020B0604020202020204" pitchFamily="34" charset="0"/>
              </a:rPr>
              <a:t>・</a:t>
            </a:r>
            <a:endParaRPr kumimoji="1" lang="en-US" altLang="ja-JP" sz="1400">
              <a:solidFill>
                <a:prstClr val="black"/>
              </a:solidFill>
              <a:latin typeface="Arial" panose="020B0604020202020204" pitchFamily="34" charset="0"/>
              <a:cs typeface="Arial" panose="020B0604020202020204" pitchFamily="34" charset="0"/>
            </a:endParaRPr>
          </a:p>
          <a:p>
            <a:pPr lvl="0" defTabSz="914400" fontAlgn="base">
              <a:spcBef>
                <a:spcPct val="0"/>
              </a:spcBef>
              <a:spcAft>
                <a:spcPct val="0"/>
              </a:spcAft>
              <a:defRPr/>
            </a:pPr>
            <a:endParaRPr kumimoji="1" lang="en-US" altLang="ja-JP" sz="1400">
              <a:solidFill>
                <a:prstClr val="black"/>
              </a:solidFill>
              <a:latin typeface="Arial" panose="020B0604020202020204" pitchFamily="34" charset="0"/>
              <a:cs typeface="Arial" panose="020B0604020202020204" pitchFamily="34" charset="0"/>
            </a:endParaRPr>
          </a:p>
        </p:txBody>
      </p:sp>
      <p:sp>
        <p:nvSpPr>
          <p:cNvPr id="2" name="正方形/長方形 1"/>
          <p:cNvSpPr>
            <a:spLocks/>
          </p:cNvSpPr>
          <p:nvPr/>
        </p:nvSpPr>
        <p:spPr>
          <a:xfrm>
            <a:off x="7268818"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1" name="角丸四角形 20"/>
          <p:cNvSpPr/>
          <p:nvPr/>
        </p:nvSpPr>
        <p:spPr>
          <a:xfrm>
            <a:off x="377446" y="2619711"/>
            <a:ext cx="2461544" cy="319503"/>
          </a:xfrm>
          <a:prstGeom prst="roundRect">
            <a:avLst>
              <a:gd name="adj" fmla="val 50000"/>
            </a:avLst>
          </a:prstGeom>
          <a:solidFill>
            <a:srgbClr val="006A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bg1"/>
                </a:solidFill>
                <a:latin typeface="Arial" panose="020B0604020202020204" pitchFamily="34" charset="0"/>
                <a:cs typeface="Arial" panose="020B0604020202020204" pitchFamily="34" charset="0"/>
              </a:rPr>
              <a:t>Survey Outline</a:t>
            </a:r>
            <a:endParaRPr kumimoji="1" lang="ja-JP" altLang="en-US" sz="1600">
              <a:solidFill>
                <a:schemeClr val="bg1"/>
              </a:solidFill>
              <a:latin typeface="Arial" panose="020B0604020202020204" pitchFamily="34" charset="0"/>
              <a:cs typeface="Arial" panose="020B0604020202020204" pitchFamily="34" charset="0"/>
            </a:endParaRPr>
          </a:p>
        </p:txBody>
      </p:sp>
      <p:sp>
        <p:nvSpPr>
          <p:cNvPr id="42" name="正方形/長方形 41"/>
          <p:cNvSpPr>
            <a:spLocks/>
          </p:cNvSpPr>
          <p:nvPr/>
        </p:nvSpPr>
        <p:spPr>
          <a:xfrm>
            <a:off x="8088842" y="62572"/>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100">
                <a:latin typeface="Arial" panose="020B0604020202020204" pitchFamily="34" charset="0"/>
                <a:cs typeface="Arial" panose="020B0604020202020204" pitchFamily="34" charset="0"/>
              </a:rPr>
              <a:t>SDGs</a:t>
            </a:r>
          </a:p>
          <a:p>
            <a:pPr algn="ctr"/>
            <a:r>
              <a:rPr kumimoji="1" lang="ja-JP" altLang="en-US" sz="1100">
                <a:latin typeface="Arial" panose="020B0604020202020204" pitchFamily="34" charset="0"/>
                <a:cs typeface="Arial" panose="020B0604020202020204" pitchFamily="34" charset="0"/>
              </a:rPr>
              <a:t>ロゴ</a:t>
            </a:r>
          </a:p>
        </p:txBody>
      </p:sp>
      <p:sp>
        <p:nvSpPr>
          <p:cNvPr id="26" name="テキスト ボックス 25"/>
          <p:cNvSpPr txBox="1"/>
          <p:nvPr/>
        </p:nvSpPr>
        <p:spPr>
          <a:xfrm>
            <a:off x="6994466" y="6554313"/>
            <a:ext cx="1836796" cy="307777"/>
          </a:xfrm>
          <a:prstGeom prst="rect">
            <a:avLst/>
          </a:prstGeom>
          <a:noFill/>
        </p:spPr>
        <p:txBody>
          <a:bodyPr wrap="square" rtlCol="0">
            <a:spAutoFit/>
          </a:bodyPr>
          <a:lstStyle/>
          <a:p>
            <a:pPr algn="r" defTabSz="914400" fontAlgn="base">
              <a:spcBef>
                <a:spcPct val="0"/>
              </a:spcBef>
              <a:spcAft>
                <a:spcPct val="0"/>
              </a:spcAft>
              <a:defRPr/>
            </a:pPr>
            <a:r>
              <a:rPr kumimoji="1" lang="en-US" altLang="ja-JP" sz="1400">
                <a:solidFill>
                  <a:prstClr val="black"/>
                </a:solidFill>
                <a:latin typeface="Arial" panose="020B0604020202020204" pitchFamily="34" charset="0"/>
                <a:cs typeface="Arial" panose="020B0604020202020204" pitchFamily="34" charset="0"/>
              </a:rPr>
              <a:t>As of Month, Year</a:t>
            </a:r>
          </a:p>
        </p:txBody>
      </p:sp>
    </p:spTree>
    <p:extLst>
      <p:ext uri="{BB962C8B-B14F-4D97-AF65-F5344CB8AC3E}">
        <p14:creationId xmlns:p14="http://schemas.microsoft.com/office/powerpoint/2010/main" val="149205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矢印: 五方向 10">
            <a:extLst>
              <a:ext uri="{FF2B5EF4-FFF2-40B4-BE49-F238E27FC236}">
                <a16:creationId xmlns:a16="http://schemas.microsoft.com/office/drawing/2014/main" id="{7850C9C8-699B-4D59-9539-2B6BD460921C}"/>
              </a:ext>
            </a:extLst>
          </p:cNvPr>
          <p:cNvSpPr/>
          <p:nvPr/>
        </p:nvSpPr>
        <p:spPr>
          <a:xfrm>
            <a:off x="1652003"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Activity</a:t>
            </a:r>
            <a:endParaRPr kumimoji="1" lang="ja-JP" altLang="en-US" sz="1600">
              <a:latin typeface="Arial" panose="020B0604020202020204" pitchFamily="34" charset="0"/>
              <a:cs typeface="Arial" panose="020B0604020202020204" pitchFamily="34" charset="0"/>
            </a:endParaRPr>
          </a:p>
        </p:txBody>
      </p:sp>
      <p:sp>
        <p:nvSpPr>
          <p:cNvPr id="14" name="矢印: 五方向 13">
            <a:extLst>
              <a:ext uri="{FF2B5EF4-FFF2-40B4-BE49-F238E27FC236}">
                <a16:creationId xmlns:a16="http://schemas.microsoft.com/office/drawing/2014/main" id="{091CCCF3-9DE7-49CF-BBD6-7BCB9AA4644E}"/>
              </a:ext>
            </a:extLst>
          </p:cNvPr>
          <p:cNvSpPr/>
          <p:nvPr/>
        </p:nvSpPr>
        <p:spPr>
          <a:xfrm>
            <a:off x="3099374" y="1025149"/>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Output</a:t>
            </a:r>
            <a:endParaRPr kumimoji="1" lang="ja-JP" altLang="en-US" sz="1600">
              <a:latin typeface="Arial" panose="020B0604020202020204" pitchFamily="34" charset="0"/>
              <a:cs typeface="Arial" panose="020B0604020202020204" pitchFamily="34" charset="0"/>
            </a:endParaRPr>
          </a:p>
        </p:txBody>
      </p:sp>
      <p:sp>
        <p:nvSpPr>
          <p:cNvPr id="15" name="矢印: 五方向 14">
            <a:extLst>
              <a:ext uri="{FF2B5EF4-FFF2-40B4-BE49-F238E27FC236}">
                <a16:creationId xmlns:a16="http://schemas.microsoft.com/office/drawing/2014/main" id="{50419748-F632-4366-8231-D7CD0CD5D680}"/>
              </a:ext>
            </a:extLst>
          </p:cNvPr>
          <p:cNvSpPr/>
          <p:nvPr/>
        </p:nvSpPr>
        <p:spPr>
          <a:xfrm>
            <a:off x="4572000" y="1017239"/>
            <a:ext cx="4325813" cy="350984"/>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Outcome</a:t>
            </a:r>
            <a:endParaRPr kumimoji="1" lang="ja-JP" altLang="en-US" sz="1600">
              <a:latin typeface="Arial" panose="020B0604020202020204" pitchFamily="34" charset="0"/>
              <a:cs typeface="Arial" panose="020B0604020202020204" pitchFamily="34" charset="0"/>
            </a:endParaRPr>
          </a:p>
        </p:txBody>
      </p:sp>
      <p:sp>
        <p:nvSpPr>
          <p:cNvPr id="18" name="矢印: 五方向 17">
            <a:extLst>
              <a:ext uri="{FF2B5EF4-FFF2-40B4-BE49-F238E27FC236}">
                <a16:creationId xmlns:a16="http://schemas.microsoft.com/office/drawing/2014/main" id="{F9C75BA8-99B5-475E-A851-4048126DD1E9}"/>
              </a:ext>
            </a:extLst>
          </p:cNvPr>
          <p:cNvSpPr/>
          <p:nvPr/>
        </p:nvSpPr>
        <p:spPr>
          <a:xfrm>
            <a:off x="4561281" y="1416823"/>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Short</a:t>
            </a:r>
            <a:r>
              <a:rPr kumimoji="1" lang="ja-JP" altLang="en-US" sz="1600">
                <a:solidFill>
                  <a:schemeClr val="tx1"/>
                </a:solidFill>
                <a:latin typeface="Arial" panose="020B0604020202020204" pitchFamily="34" charset="0"/>
                <a:cs typeface="Arial" panose="020B0604020202020204" pitchFamily="34" charset="0"/>
              </a:rPr>
              <a:t> </a:t>
            </a:r>
            <a:r>
              <a:rPr kumimoji="1" lang="en-US" altLang="ja-JP" sz="1600">
                <a:solidFill>
                  <a:schemeClr val="tx1"/>
                </a:solidFill>
                <a:latin typeface="Arial" panose="020B0604020202020204" pitchFamily="34" charset="0"/>
                <a:cs typeface="Arial" panose="020B0604020202020204" pitchFamily="34" charset="0"/>
              </a:rPr>
              <a:t>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19" name="矢印: 五方向 18">
            <a:extLst>
              <a:ext uri="{FF2B5EF4-FFF2-40B4-BE49-F238E27FC236}">
                <a16:creationId xmlns:a16="http://schemas.microsoft.com/office/drawing/2014/main" id="{90790343-34C3-47F4-A51C-BAE5BE3C41F0}"/>
              </a:ext>
            </a:extLst>
          </p:cNvPr>
          <p:cNvSpPr/>
          <p:nvPr/>
        </p:nvSpPr>
        <p:spPr>
          <a:xfrm>
            <a:off x="6023190" y="1414340"/>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Middle 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20" name="矢印: 五方向 19">
            <a:extLst>
              <a:ext uri="{FF2B5EF4-FFF2-40B4-BE49-F238E27FC236}">
                <a16:creationId xmlns:a16="http://schemas.microsoft.com/office/drawing/2014/main" id="{757246FE-1048-4055-AFF8-8834DE1EBB42}"/>
              </a:ext>
            </a:extLst>
          </p:cNvPr>
          <p:cNvSpPr/>
          <p:nvPr/>
        </p:nvSpPr>
        <p:spPr>
          <a:xfrm>
            <a:off x="7504950" y="1413407"/>
            <a:ext cx="1392863" cy="350984"/>
          </a:xfrm>
          <a:prstGeom prst="homePlate">
            <a:avLst/>
          </a:prstGeom>
          <a:solidFill>
            <a:srgbClr val="E5E5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solidFill>
                  <a:schemeClr val="tx1"/>
                </a:solidFill>
                <a:latin typeface="Arial" panose="020B0604020202020204" pitchFamily="34" charset="0"/>
                <a:cs typeface="Arial" panose="020B0604020202020204" pitchFamily="34" charset="0"/>
              </a:rPr>
              <a:t>Long term</a:t>
            </a:r>
            <a:endParaRPr kumimoji="1" lang="ja-JP" altLang="en-US" sz="1600">
              <a:solidFill>
                <a:schemeClr val="tx1"/>
              </a:solidFill>
              <a:latin typeface="Arial" panose="020B0604020202020204" pitchFamily="34" charset="0"/>
              <a:cs typeface="Arial" panose="020B0604020202020204" pitchFamily="34" charset="0"/>
            </a:endParaRPr>
          </a:p>
        </p:txBody>
      </p:sp>
      <p:sp>
        <p:nvSpPr>
          <p:cNvPr id="21" name="正方形/長方形 20">
            <a:extLst>
              <a:ext uri="{FF2B5EF4-FFF2-40B4-BE49-F238E27FC236}">
                <a16:creationId xmlns:a16="http://schemas.microsoft.com/office/drawing/2014/main" id="{F2C12832-D1E6-43DB-947D-C83CC74B1880}"/>
              </a:ext>
            </a:extLst>
          </p:cNvPr>
          <p:cNvSpPr/>
          <p:nvPr/>
        </p:nvSpPr>
        <p:spPr>
          <a:xfrm>
            <a:off x="175558" y="1887166"/>
            <a:ext cx="1223812" cy="470818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3" name="コネクタ: カギ線 22">
            <a:extLst>
              <a:ext uri="{FF2B5EF4-FFF2-40B4-BE49-F238E27FC236}">
                <a16:creationId xmlns:a16="http://schemas.microsoft.com/office/drawing/2014/main" id="{AE187253-8FE0-4725-AC4E-058C04A584E6}"/>
              </a:ext>
            </a:extLst>
          </p:cNvPr>
          <p:cNvCxnSpPr>
            <a:cxnSpLocks/>
            <a:stCxn id="21" idx="3"/>
            <a:endCxn id="25" idx="1"/>
          </p:cNvCxnSpPr>
          <p:nvPr/>
        </p:nvCxnSpPr>
        <p:spPr>
          <a:xfrm flipV="1">
            <a:off x="1399370" y="4107695"/>
            <a:ext cx="252633" cy="13356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0EB485B-5CEE-4037-ADCD-8436E4483A2E}"/>
              </a:ext>
            </a:extLst>
          </p:cNvPr>
          <p:cNvSpPr/>
          <p:nvPr/>
        </p:nvSpPr>
        <p:spPr>
          <a:xfrm>
            <a:off x="1652003" y="3429000"/>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30" name="正方形/長方形 29">
            <a:extLst>
              <a:ext uri="{FF2B5EF4-FFF2-40B4-BE49-F238E27FC236}">
                <a16:creationId xmlns:a16="http://schemas.microsoft.com/office/drawing/2014/main" id="{17940142-22AB-450E-A163-BA72D87FE793}"/>
              </a:ext>
            </a:extLst>
          </p:cNvPr>
          <p:cNvSpPr/>
          <p:nvPr/>
        </p:nvSpPr>
        <p:spPr>
          <a:xfrm>
            <a:off x="3104848" y="1900016"/>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35" name="正方形/長方形 34">
            <a:extLst>
              <a:ext uri="{FF2B5EF4-FFF2-40B4-BE49-F238E27FC236}">
                <a16:creationId xmlns:a16="http://schemas.microsoft.com/office/drawing/2014/main" id="{5610A304-57E7-45B5-A89E-C8194C8FD5A4}"/>
              </a:ext>
            </a:extLst>
          </p:cNvPr>
          <p:cNvSpPr/>
          <p:nvPr/>
        </p:nvSpPr>
        <p:spPr>
          <a:xfrm>
            <a:off x="4560931" y="1901177"/>
            <a:ext cx="1198401" cy="737502"/>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38" name="直線矢印コネクタ 37">
            <a:extLst>
              <a:ext uri="{FF2B5EF4-FFF2-40B4-BE49-F238E27FC236}">
                <a16:creationId xmlns:a16="http://schemas.microsoft.com/office/drawing/2014/main" id="{997521B3-A1F2-4F91-B6E3-DC0C5D1A8864}"/>
              </a:ext>
            </a:extLst>
          </p:cNvPr>
          <p:cNvCxnSpPr>
            <a:cxnSpLocks/>
            <a:stCxn id="30" idx="3"/>
            <a:endCxn id="35" idx="1"/>
          </p:cNvCxnSpPr>
          <p:nvPr/>
        </p:nvCxnSpPr>
        <p:spPr>
          <a:xfrm>
            <a:off x="4328660" y="2269348"/>
            <a:ext cx="232271" cy="58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70148B-74E8-4B04-A3C8-1089EC7DDE65}"/>
              </a:ext>
            </a:extLst>
          </p:cNvPr>
          <p:cNvSpPr/>
          <p:nvPr/>
        </p:nvSpPr>
        <p:spPr>
          <a:xfrm>
            <a:off x="7484462" y="1886295"/>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42" name="直線矢印コネクタ 41">
            <a:extLst>
              <a:ext uri="{FF2B5EF4-FFF2-40B4-BE49-F238E27FC236}">
                <a16:creationId xmlns:a16="http://schemas.microsoft.com/office/drawing/2014/main" id="{44527E53-2624-45E9-98FF-7A9D88EC2E6A}"/>
              </a:ext>
            </a:extLst>
          </p:cNvPr>
          <p:cNvCxnSpPr>
            <a:cxnSpLocks/>
            <a:stCxn id="170" idx="3"/>
            <a:endCxn id="41" idx="1"/>
          </p:cNvCxnSpPr>
          <p:nvPr/>
        </p:nvCxnSpPr>
        <p:spPr>
          <a:xfrm flipV="1">
            <a:off x="7237925" y="2255627"/>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8ED82B62-97A5-406D-8B63-8F0D7B8CF638}"/>
              </a:ext>
            </a:extLst>
          </p:cNvPr>
          <p:cNvSpPr/>
          <p:nvPr/>
        </p:nvSpPr>
        <p:spPr>
          <a:xfrm>
            <a:off x="3105759" y="2848782"/>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47" name="正方形/長方形 46">
            <a:extLst>
              <a:ext uri="{FF2B5EF4-FFF2-40B4-BE49-F238E27FC236}">
                <a16:creationId xmlns:a16="http://schemas.microsoft.com/office/drawing/2014/main" id="{92C0E5B1-9415-414D-AFB2-B1403351B615}"/>
              </a:ext>
            </a:extLst>
          </p:cNvPr>
          <p:cNvSpPr/>
          <p:nvPr/>
        </p:nvSpPr>
        <p:spPr>
          <a:xfrm>
            <a:off x="3099374" y="5223408"/>
            <a:ext cx="1223812" cy="1371945"/>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51" name="コネクタ: カギ線 50">
            <a:extLst>
              <a:ext uri="{FF2B5EF4-FFF2-40B4-BE49-F238E27FC236}">
                <a16:creationId xmlns:a16="http://schemas.microsoft.com/office/drawing/2014/main" id="{0BF26298-4AC3-4BB3-90F2-4ADDDB27D023}"/>
              </a:ext>
            </a:extLst>
          </p:cNvPr>
          <p:cNvCxnSpPr>
            <a:cxnSpLocks/>
            <a:stCxn id="25" idx="3"/>
            <a:endCxn id="47" idx="1"/>
          </p:cNvCxnSpPr>
          <p:nvPr/>
        </p:nvCxnSpPr>
        <p:spPr>
          <a:xfrm>
            <a:off x="2875815" y="4107695"/>
            <a:ext cx="223559" cy="180168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a:extLst>
              <a:ext uri="{FF2B5EF4-FFF2-40B4-BE49-F238E27FC236}">
                <a16:creationId xmlns:a16="http://schemas.microsoft.com/office/drawing/2014/main" id="{1468B434-3640-42BA-991F-1DD4E5A8E527}"/>
              </a:ext>
            </a:extLst>
          </p:cNvPr>
          <p:cNvSpPr/>
          <p:nvPr/>
        </p:nvSpPr>
        <p:spPr>
          <a:xfrm>
            <a:off x="4568322" y="2856913"/>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58" name="正方形/長方形 57">
            <a:extLst>
              <a:ext uri="{FF2B5EF4-FFF2-40B4-BE49-F238E27FC236}">
                <a16:creationId xmlns:a16="http://schemas.microsoft.com/office/drawing/2014/main" id="{2B6F0942-F989-4796-B262-A14C6352AEED}"/>
              </a:ext>
            </a:extLst>
          </p:cNvPr>
          <p:cNvSpPr/>
          <p:nvPr/>
        </p:nvSpPr>
        <p:spPr>
          <a:xfrm>
            <a:off x="4568322"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59" name="直線矢印コネクタ 58">
            <a:extLst>
              <a:ext uri="{FF2B5EF4-FFF2-40B4-BE49-F238E27FC236}">
                <a16:creationId xmlns:a16="http://schemas.microsoft.com/office/drawing/2014/main" id="{10A3AB0A-E5F3-4A4A-B1F3-DF59B89D896E}"/>
              </a:ext>
            </a:extLst>
          </p:cNvPr>
          <p:cNvCxnSpPr>
            <a:cxnSpLocks/>
            <a:stCxn id="46" idx="3"/>
            <a:endCxn id="57" idx="1"/>
          </p:cNvCxnSpPr>
          <p:nvPr/>
        </p:nvCxnSpPr>
        <p:spPr>
          <a:xfrm>
            <a:off x="4329571" y="3218114"/>
            <a:ext cx="238751" cy="813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5" name="正方形/長方形 64">
            <a:extLst>
              <a:ext uri="{FF2B5EF4-FFF2-40B4-BE49-F238E27FC236}">
                <a16:creationId xmlns:a16="http://schemas.microsoft.com/office/drawing/2014/main" id="{D4AE2B71-1E94-47A5-A7EA-5813418D036E}"/>
              </a:ext>
            </a:extLst>
          </p:cNvPr>
          <p:cNvSpPr/>
          <p:nvPr/>
        </p:nvSpPr>
        <p:spPr>
          <a:xfrm>
            <a:off x="7491997"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66" name="正方形/長方形 65">
            <a:extLst>
              <a:ext uri="{FF2B5EF4-FFF2-40B4-BE49-F238E27FC236}">
                <a16:creationId xmlns:a16="http://schemas.microsoft.com/office/drawing/2014/main" id="{E99AE39F-6BBA-4462-8D0C-ABD1E6C87EC0}"/>
              </a:ext>
            </a:extLst>
          </p:cNvPr>
          <p:cNvSpPr/>
          <p:nvPr/>
        </p:nvSpPr>
        <p:spPr>
          <a:xfrm>
            <a:off x="6021899" y="3914338"/>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71" name="直線矢印コネクタ 70">
            <a:extLst>
              <a:ext uri="{FF2B5EF4-FFF2-40B4-BE49-F238E27FC236}">
                <a16:creationId xmlns:a16="http://schemas.microsoft.com/office/drawing/2014/main" id="{67D8B9E7-4DD8-4C1E-856F-4A5E2D631552}"/>
              </a:ext>
            </a:extLst>
          </p:cNvPr>
          <p:cNvCxnSpPr>
            <a:cxnSpLocks/>
            <a:stCxn id="58" idx="3"/>
            <a:endCxn id="66" idx="1"/>
          </p:cNvCxnSpPr>
          <p:nvPr/>
        </p:nvCxnSpPr>
        <p:spPr>
          <a:xfrm flipV="1">
            <a:off x="5792134" y="4283670"/>
            <a:ext cx="229765" cy="1"/>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楕円 73">
            <a:extLst>
              <a:ext uri="{FF2B5EF4-FFF2-40B4-BE49-F238E27FC236}">
                <a16:creationId xmlns:a16="http://schemas.microsoft.com/office/drawing/2014/main" id="{6F875090-9DE9-44FF-A5D9-467A0A3D4921}"/>
              </a:ext>
            </a:extLst>
          </p:cNvPr>
          <p:cNvSpPr/>
          <p:nvPr/>
        </p:nvSpPr>
        <p:spPr>
          <a:xfrm>
            <a:off x="8054113" y="115141"/>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1</a:t>
            </a:r>
            <a:endParaRPr kumimoji="1" lang="ja-JP" altLang="en-US"/>
          </a:p>
        </p:txBody>
      </p:sp>
      <p:sp>
        <p:nvSpPr>
          <p:cNvPr id="75" name="楕円 74">
            <a:extLst>
              <a:ext uri="{FF2B5EF4-FFF2-40B4-BE49-F238E27FC236}">
                <a16:creationId xmlns:a16="http://schemas.microsoft.com/office/drawing/2014/main" id="{745C61DD-7572-4E98-9511-6139BB036E18}"/>
              </a:ext>
            </a:extLst>
          </p:cNvPr>
          <p:cNvSpPr/>
          <p:nvPr/>
        </p:nvSpPr>
        <p:spPr>
          <a:xfrm>
            <a:off x="8054112" y="491556"/>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t>2</a:t>
            </a:r>
            <a:endParaRPr kumimoji="1" lang="ja-JP" altLang="en-US"/>
          </a:p>
        </p:txBody>
      </p:sp>
      <p:sp>
        <p:nvSpPr>
          <p:cNvPr id="76" name="楕円 75">
            <a:extLst>
              <a:ext uri="{FF2B5EF4-FFF2-40B4-BE49-F238E27FC236}">
                <a16:creationId xmlns:a16="http://schemas.microsoft.com/office/drawing/2014/main" id="{A60379DC-E30B-4609-885C-F326AA13A7CE}"/>
              </a:ext>
            </a:extLst>
          </p:cNvPr>
          <p:cNvSpPr/>
          <p:nvPr/>
        </p:nvSpPr>
        <p:spPr>
          <a:xfrm>
            <a:off x="5561103" y="184802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sp>
        <p:nvSpPr>
          <p:cNvPr id="77" name="楕円 76">
            <a:extLst>
              <a:ext uri="{FF2B5EF4-FFF2-40B4-BE49-F238E27FC236}">
                <a16:creationId xmlns:a16="http://schemas.microsoft.com/office/drawing/2014/main" id="{82C4A542-7596-4F17-8E2A-4F86A341EA49}"/>
              </a:ext>
            </a:extLst>
          </p:cNvPr>
          <p:cNvSpPr/>
          <p:nvPr/>
        </p:nvSpPr>
        <p:spPr>
          <a:xfrm>
            <a:off x="8571805" y="1856792"/>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sp>
        <p:nvSpPr>
          <p:cNvPr id="78" name="楕円 77">
            <a:extLst>
              <a:ext uri="{FF2B5EF4-FFF2-40B4-BE49-F238E27FC236}">
                <a16:creationId xmlns:a16="http://schemas.microsoft.com/office/drawing/2014/main" id="{7F360777-FE8D-49AF-A73B-CFA2A164D180}"/>
              </a:ext>
            </a:extLst>
          </p:cNvPr>
          <p:cNvSpPr/>
          <p:nvPr/>
        </p:nvSpPr>
        <p:spPr>
          <a:xfrm>
            <a:off x="7039400"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79" name="楕円 78">
            <a:extLst>
              <a:ext uri="{FF2B5EF4-FFF2-40B4-BE49-F238E27FC236}">
                <a16:creationId xmlns:a16="http://schemas.microsoft.com/office/drawing/2014/main" id="{A6C95E43-3686-46C0-AAB2-EEF314E0CA27}"/>
              </a:ext>
            </a:extLst>
          </p:cNvPr>
          <p:cNvSpPr/>
          <p:nvPr/>
        </p:nvSpPr>
        <p:spPr>
          <a:xfrm>
            <a:off x="8536045" y="3838337"/>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1" name="楕円 80">
            <a:extLst>
              <a:ext uri="{FF2B5EF4-FFF2-40B4-BE49-F238E27FC236}">
                <a16:creationId xmlns:a16="http://schemas.microsoft.com/office/drawing/2014/main" id="{5D7317CA-E767-4DF6-9900-A45813B5274D}"/>
              </a:ext>
            </a:extLst>
          </p:cNvPr>
          <p:cNvSpPr/>
          <p:nvPr/>
        </p:nvSpPr>
        <p:spPr>
          <a:xfrm>
            <a:off x="5563430" y="2803223"/>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3" name="楕円 82">
            <a:extLst>
              <a:ext uri="{FF2B5EF4-FFF2-40B4-BE49-F238E27FC236}">
                <a16:creationId xmlns:a16="http://schemas.microsoft.com/office/drawing/2014/main" id="{9A65F8C8-6735-4BEC-AB2A-5F1C9E59B9E5}"/>
              </a:ext>
            </a:extLst>
          </p:cNvPr>
          <p:cNvSpPr/>
          <p:nvPr/>
        </p:nvSpPr>
        <p:spPr>
          <a:xfrm>
            <a:off x="5561103" y="3796031"/>
            <a:ext cx="249379" cy="258747"/>
          </a:xfrm>
          <a:prstGeom prst="ellipse">
            <a:avLst/>
          </a:prstGeom>
          <a:solidFill>
            <a:srgbClr val="0070BC"/>
          </a:solidFill>
          <a:ln>
            <a:solidFill>
              <a:srgbClr val="0070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2</a:t>
            </a:r>
            <a:endParaRPr kumimoji="1" lang="ja-JP" altLang="en-US">
              <a:latin typeface="Arial" panose="020B0604020202020204" pitchFamily="34" charset="0"/>
              <a:cs typeface="Arial" panose="020B0604020202020204" pitchFamily="34" charset="0"/>
            </a:endParaRPr>
          </a:p>
        </p:txBody>
      </p:sp>
      <p:sp>
        <p:nvSpPr>
          <p:cNvPr id="86" name="テキスト ボックス 85">
            <a:extLst>
              <a:ext uri="{FF2B5EF4-FFF2-40B4-BE49-F238E27FC236}">
                <a16:creationId xmlns:a16="http://schemas.microsoft.com/office/drawing/2014/main" id="{95FFBB7D-BF89-4C5D-9295-A47FEBAD003C}"/>
              </a:ext>
            </a:extLst>
          </p:cNvPr>
          <p:cNvSpPr txBox="1"/>
          <p:nvPr/>
        </p:nvSpPr>
        <p:spPr>
          <a:xfrm>
            <a:off x="8341828" y="86769"/>
            <a:ext cx="732893" cy="307777"/>
          </a:xfrm>
          <a:prstGeom prst="rect">
            <a:avLst/>
          </a:prstGeom>
          <a:noFill/>
        </p:spPr>
        <p:txBody>
          <a:bodyPr wrap="none" rtlCol="0">
            <a:spAutoFit/>
          </a:bodyPr>
          <a:lstStyle/>
          <a:p>
            <a:r>
              <a:rPr kumimoji="1" lang="ja-JP" altLang="en-US" sz="1400"/>
              <a:t>・・・</a:t>
            </a:r>
            <a:r>
              <a:rPr kumimoji="1" lang="en-US" altLang="ja-JP" sz="1400"/>
              <a:t>XXX</a:t>
            </a:r>
            <a:endParaRPr kumimoji="1" lang="ja-JP" altLang="en-US" sz="1400"/>
          </a:p>
        </p:txBody>
      </p:sp>
      <p:sp>
        <p:nvSpPr>
          <p:cNvPr id="87" name="テキスト ボックス 86">
            <a:extLst>
              <a:ext uri="{FF2B5EF4-FFF2-40B4-BE49-F238E27FC236}">
                <a16:creationId xmlns:a16="http://schemas.microsoft.com/office/drawing/2014/main" id="{1A281936-1024-4CFB-9072-2CAF13CB72A3}"/>
              </a:ext>
            </a:extLst>
          </p:cNvPr>
          <p:cNvSpPr txBox="1"/>
          <p:nvPr/>
        </p:nvSpPr>
        <p:spPr>
          <a:xfrm>
            <a:off x="8341828" y="479412"/>
            <a:ext cx="732893" cy="307777"/>
          </a:xfrm>
          <a:prstGeom prst="rect">
            <a:avLst/>
          </a:prstGeom>
          <a:noFill/>
        </p:spPr>
        <p:txBody>
          <a:bodyPr wrap="none" rtlCol="0">
            <a:spAutoFit/>
          </a:bodyPr>
          <a:lstStyle/>
          <a:p>
            <a:r>
              <a:rPr kumimoji="1" lang="ja-JP" altLang="en-US" sz="1400"/>
              <a:t>・・・</a:t>
            </a:r>
            <a:r>
              <a:rPr kumimoji="1" lang="en-US" altLang="ja-JP" sz="1400"/>
              <a:t>XXX</a:t>
            </a:r>
            <a:endParaRPr kumimoji="1" lang="ja-JP" altLang="en-US" sz="1400"/>
          </a:p>
        </p:txBody>
      </p:sp>
      <p:sp>
        <p:nvSpPr>
          <p:cNvPr id="49" name="矢印: 五方向 48">
            <a:extLst>
              <a:ext uri="{FF2B5EF4-FFF2-40B4-BE49-F238E27FC236}">
                <a16:creationId xmlns:a16="http://schemas.microsoft.com/office/drawing/2014/main" id="{447F17CA-31F9-497F-8617-9F82282BCB44}"/>
              </a:ext>
            </a:extLst>
          </p:cNvPr>
          <p:cNvSpPr/>
          <p:nvPr/>
        </p:nvSpPr>
        <p:spPr>
          <a:xfrm>
            <a:off x="175558" y="1016537"/>
            <a:ext cx="1392862" cy="738663"/>
          </a:xfrm>
          <a:prstGeom prst="homePlate">
            <a:avLst/>
          </a:prstGeom>
          <a:solidFill>
            <a:srgbClr val="0070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a:latin typeface="Arial" panose="020B0604020202020204" pitchFamily="34" charset="0"/>
                <a:cs typeface="Arial" panose="020B0604020202020204" pitchFamily="34" charset="0"/>
              </a:rPr>
              <a:t>Resource</a:t>
            </a:r>
            <a:endParaRPr kumimoji="1" lang="ja-JP" altLang="en-US" sz="1600">
              <a:latin typeface="Arial" panose="020B0604020202020204" pitchFamily="34" charset="0"/>
              <a:cs typeface="Arial" panose="020B0604020202020204" pitchFamily="34" charset="0"/>
            </a:endParaRPr>
          </a:p>
        </p:txBody>
      </p:sp>
      <p:cxnSp>
        <p:nvCxnSpPr>
          <p:cNvPr id="70" name="コネクタ: カギ線 69">
            <a:extLst>
              <a:ext uri="{FF2B5EF4-FFF2-40B4-BE49-F238E27FC236}">
                <a16:creationId xmlns:a16="http://schemas.microsoft.com/office/drawing/2014/main" id="{D9B5E99E-5F53-4D4D-89FB-48FD4DA2F2DF}"/>
              </a:ext>
            </a:extLst>
          </p:cNvPr>
          <p:cNvCxnSpPr>
            <a:cxnSpLocks/>
            <a:stCxn id="95" idx="3"/>
            <a:endCxn id="30" idx="1"/>
          </p:cNvCxnSpPr>
          <p:nvPr/>
        </p:nvCxnSpPr>
        <p:spPr>
          <a:xfrm flipV="1">
            <a:off x="2884109" y="2269348"/>
            <a:ext cx="220739" cy="10168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a:extLst>
              <a:ext uri="{FF2B5EF4-FFF2-40B4-BE49-F238E27FC236}">
                <a16:creationId xmlns:a16="http://schemas.microsoft.com/office/drawing/2014/main" id="{B95F59FE-52B8-4BE8-B7F0-7BD9CC9324BC}"/>
              </a:ext>
            </a:extLst>
          </p:cNvPr>
          <p:cNvSpPr/>
          <p:nvPr/>
        </p:nvSpPr>
        <p:spPr>
          <a:xfrm>
            <a:off x="1660297" y="1893275"/>
            <a:ext cx="1223812" cy="955507"/>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sp>
        <p:nvSpPr>
          <p:cNvPr id="96" name="正方形/長方形 95">
            <a:extLst>
              <a:ext uri="{FF2B5EF4-FFF2-40B4-BE49-F238E27FC236}">
                <a16:creationId xmlns:a16="http://schemas.microsoft.com/office/drawing/2014/main" id="{A0CF2F53-1DA1-4F6A-BE49-D79CC34D02AA}"/>
              </a:ext>
            </a:extLst>
          </p:cNvPr>
          <p:cNvSpPr/>
          <p:nvPr/>
        </p:nvSpPr>
        <p:spPr>
          <a:xfrm>
            <a:off x="1636419" y="5237964"/>
            <a:ext cx="1223812" cy="1357389"/>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01" name="コネクタ: カギ線 100">
            <a:extLst>
              <a:ext uri="{FF2B5EF4-FFF2-40B4-BE49-F238E27FC236}">
                <a16:creationId xmlns:a16="http://schemas.microsoft.com/office/drawing/2014/main" id="{9D2431E7-3AEC-4484-B031-829488BEB85F}"/>
              </a:ext>
            </a:extLst>
          </p:cNvPr>
          <p:cNvCxnSpPr>
            <a:cxnSpLocks/>
            <a:stCxn id="21" idx="3"/>
            <a:endCxn id="95" idx="1"/>
          </p:cNvCxnSpPr>
          <p:nvPr/>
        </p:nvCxnSpPr>
        <p:spPr>
          <a:xfrm flipV="1">
            <a:off x="1399370" y="2371029"/>
            <a:ext cx="260927" cy="1870231"/>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コネクタ: カギ線 103">
            <a:extLst>
              <a:ext uri="{FF2B5EF4-FFF2-40B4-BE49-F238E27FC236}">
                <a16:creationId xmlns:a16="http://schemas.microsoft.com/office/drawing/2014/main" id="{654247BE-A70A-4360-974B-D964F4B2EE7D}"/>
              </a:ext>
            </a:extLst>
          </p:cNvPr>
          <p:cNvCxnSpPr>
            <a:cxnSpLocks/>
            <a:stCxn id="21" idx="3"/>
            <a:endCxn id="96" idx="1"/>
          </p:cNvCxnSpPr>
          <p:nvPr/>
        </p:nvCxnSpPr>
        <p:spPr>
          <a:xfrm>
            <a:off x="1399370" y="4241260"/>
            <a:ext cx="237049" cy="1675399"/>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コネクタ: カギ線 113">
            <a:extLst>
              <a:ext uri="{FF2B5EF4-FFF2-40B4-BE49-F238E27FC236}">
                <a16:creationId xmlns:a16="http://schemas.microsoft.com/office/drawing/2014/main" id="{EEB1A0DD-DB96-46C1-B810-AC0F26BFF518}"/>
              </a:ext>
            </a:extLst>
          </p:cNvPr>
          <p:cNvCxnSpPr>
            <a:cxnSpLocks/>
            <a:stCxn id="95" idx="3"/>
            <a:endCxn id="46" idx="1"/>
          </p:cNvCxnSpPr>
          <p:nvPr/>
        </p:nvCxnSpPr>
        <p:spPr>
          <a:xfrm>
            <a:off x="2884109" y="2371029"/>
            <a:ext cx="221650" cy="84708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7" name="正方形/長方形 126">
            <a:extLst>
              <a:ext uri="{FF2B5EF4-FFF2-40B4-BE49-F238E27FC236}">
                <a16:creationId xmlns:a16="http://schemas.microsoft.com/office/drawing/2014/main" id="{ED899F7E-8994-4FB8-95DC-26B1EF30F864}"/>
              </a:ext>
            </a:extLst>
          </p:cNvPr>
          <p:cNvSpPr/>
          <p:nvPr/>
        </p:nvSpPr>
        <p:spPr>
          <a:xfrm>
            <a:off x="3105759" y="3914339"/>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133" name="コネクタ: カギ線 132">
            <a:extLst>
              <a:ext uri="{FF2B5EF4-FFF2-40B4-BE49-F238E27FC236}">
                <a16:creationId xmlns:a16="http://schemas.microsoft.com/office/drawing/2014/main" id="{D61CB6DE-73B7-4CC2-8999-65D037F9621F}"/>
              </a:ext>
            </a:extLst>
          </p:cNvPr>
          <p:cNvCxnSpPr>
            <a:cxnSpLocks/>
            <a:stCxn id="25" idx="3"/>
            <a:endCxn id="127" idx="1"/>
          </p:cNvCxnSpPr>
          <p:nvPr/>
        </p:nvCxnSpPr>
        <p:spPr>
          <a:xfrm>
            <a:off x="2875815" y="4107695"/>
            <a:ext cx="229944" cy="175976"/>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コネクタ: カギ線 135">
            <a:extLst>
              <a:ext uri="{FF2B5EF4-FFF2-40B4-BE49-F238E27FC236}">
                <a16:creationId xmlns:a16="http://schemas.microsoft.com/office/drawing/2014/main" id="{B57655F5-2054-4A69-92DA-38E0D619A344}"/>
              </a:ext>
            </a:extLst>
          </p:cNvPr>
          <p:cNvCxnSpPr>
            <a:cxnSpLocks/>
            <a:stCxn id="96" idx="3"/>
            <a:endCxn id="47" idx="1"/>
          </p:cNvCxnSpPr>
          <p:nvPr/>
        </p:nvCxnSpPr>
        <p:spPr>
          <a:xfrm flipV="1">
            <a:off x="2860231" y="5909381"/>
            <a:ext cx="239143" cy="7278"/>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0" name="正方形/長方形 169">
            <a:extLst>
              <a:ext uri="{FF2B5EF4-FFF2-40B4-BE49-F238E27FC236}">
                <a16:creationId xmlns:a16="http://schemas.microsoft.com/office/drawing/2014/main" id="{4E5DF7A8-4051-4C61-AE1D-607F906D84FE}"/>
              </a:ext>
            </a:extLst>
          </p:cNvPr>
          <p:cNvSpPr/>
          <p:nvPr/>
        </p:nvSpPr>
        <p:spPr>
          <a:xfrm>
            <a:off x="6014113" y="1893021"/>
            <a:ext cx="1223812" cy="738663"/>
          </a:xfrm>
          <a:prstGeom prst="rect">
            <a:avLst/>
          </a:prstGeom>
          <a:ln w="9525">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Arial" panose="020B0604020202020204" pitchFamily="34" charset="0"/>
              <a:cs typeface="Arial" panose="020B0604020202020204" pitchFamily="34" charset="0"/>
            </a:endParaRPr>
          </a:p>
        </p:txBody>
      </p:sp>
      <p:cxnSp>
        <p:nvCxnSpPr>
          <p:cNvPr id="172" name="直線矢印コネクタ 171">
            <a:extLst>
              <a:ext uri="{FF2B5EF4-FFF2-40B4-BE49-F238E27FC236}">
                <a16:creationId xmlns:a16="http://schemas.microsoft.com/office/drawing/2014/main" id="{687A0429-A4D7-4C5A-B9DB-33EDF27D6886}"/>
              </a:ext>
            </a:extLst>
          </p:cNvPr>
          <p:cNvCxnSpPr>
            <a:cxnSpLocks/>
          </p:cNvCxnSpPr>
          <p:nvPr/>
        </p:nvCxnSpPr>
        <p:spPr>
          <a:xfrm flipV="1">
            <a:off x="5745066" y="2262352"/>
            <a:ext cx="246537" cy="6726"/>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2" name="楕円 81">
            <a:extLst>
              <a:ext uri="{FF2B5EF4-FFF2-40B4-BE49-F238E27FC236}">
                <a16:creationId xmlns:a16="http://schemas.microsoft.com/office/drawing/2014/main" id="{D605FBB0-D8AF-419B-A41C-56270E01B98B}"/>
              </a:ext>
            </a:extLst>
          </p:cNvPr>
          <p:cNvSpPr/>
          <p:nvPr/>
        </p:nvSpPr>
        <p:spPr>
          <a:xfrm>
            <a:off x="7068874" y="1841325"/>
            <a:ext cx="249379" cy="258747"/>
          </a:xfrm>
          <a:prstGeom prst="ellipse">
            <a:avLst/>
          </a:prstGeom>
          <a:solidFill>
            <a:srgbClr val="D80C18"/>
          </a:solidFill>
          <a:ln>
            <a:solidFill>
              <a:srgbClr val="D80C1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p:txBody>
      </p:sp>
      <p:cxnSp>
        <p:nvCxnSpPr>
          <p:cNvPr id="176" name="コネクタ: カギ線 175">
            <a:extLst>
              <a:ext uri="{FF2B5EF4-FFF2-40B4-BE49-F238E27FC236}">
                <a16:creationId xmlns:a16="http://schemas.microsoft.com/office/drawing/2014/main" id="{6B118352-856C-4482-9116-79B5B05414BC}"/>
              </a:ext>
            </a:extLst>
          </p:cNvPr>
          <p:cNvCxnSpPr>
            <a:cxnSpLocks/>
            <a:stCxn id="47" idx="3"/>
            <a:endCxn id="58" idx="1"/>
          </p:cNvCxnSpPr>
          <p:nvPr/>
        </p:nvCxnSpPr>
        <p:spPr>
          <a:xfrm flipV="1">
            <a:off x="4323186" y="4283671"/>
            <a:ext cx="245136" cy="1625710"/>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0" name="直線矢印コネクタ 179">
            <a:extLst>
              <a:ext uri="{FF2B5EF4-FFF2-40B4-BE49-F238E27FC236}">
                <a16:creationId xmlns:a16="http://schemas.microsoft.com/office/drawing/2014/main" id="{AB1473E5-4212-4BC2-BAE3-2CB626468F99}"/>
              </a:ext>
            </a:extLst>
          </p:cNvPr>
          <p:cNvCxnSpPr>
            <a:cxnSpLocks/>
            <a:stCxn id="127" idx="3"/>
            <a:endCxn id="58" idx="1"/>
          </p:cNvCxnSpPr>
          <p:nvPr/>
        </p:nvCxnSpPr>
        <p:spPr>
          <a:xfrm>
            <a:off x="4329571" y="4283671"/>
            <a:ext cx="238751"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a:extLst>
              <a:ext uri="{FF2B5EF4-FFF2-40B4-BE49-F238E27FC236}">
                <a16:creationId xmlns:a16="http://schemas.microsoft.com/office/drawing/2014/main" id="{91ACE8A5-1F7D-4C35-9E7B-E36CC20BBC7A}"/>
              </a:ext>
            </a:extLst>
          </p:cNvPr>
          <p:cNvCxnSpPr>
            <a:cxnSpLocks/>
            <a:stCxn id="66" idx="3"/>
            <a:endCxn id="65" idx="1"/>
          </p:cNvCxnSpPr>
          <p:nvPr/>
        </p:nvCxnSpPr>
        <p:spPr>
          <a:xfrm>
            <a:off x="7245711" y="4283670"/>
            <a:ext cx="246286" cy="0"/>
          </a:xfrm>
          <a:prstGeom prst="straightConnector1">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4" name="コネクタ: カギ線 203">
            <a:extLst>
              <a:ext uri="{FF2B5EF4-FFF2-40B4-BE49-F238E27FC236}">
                <a16:creationId xmlns:a16="http://schemas.microsoft.com/office/drawing/2014/main" id="{E2730B1C-8517-4B78-ACA3-9EEC9511F11C}"/>
              </a:ext>
            </a:extLst>
          </p:cNvPr>
          <p:cNvCxnSpPr>
            <a:cxnSpLocks/>
            <a:stCxn id="57" idx="3"/>
            <a:endCxn id="66" idx="1"/>
          </p:cNvCxnSpPr>
          <p:nvPr/>
        </p:nvCxnSpPr>
        <p:spPr>
          <a:xfrm>
            <a:off x="5792134" y="3226245"/>
            <a:ext cx="229765" cy="1057425"/>
          </a:xfrm>
          <a:prstGeom prst="bentConnector3">
            <a:avLst>
              <a:gd name="adj1" fmla="val 50000"/>
            </a:avLst>
          </a:prstGeom>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9FBC49FD-DCD3-46C2-B5D0-6534E7302C75}"/>
              </a:ext>
            </a:extLst>
          </p:cNvPr>
          <p:cNvSpPr/>
          <p:nvPr/>
        </p:nvSpPr>
        <p:spPr>
          <a:xfrm>
            <a:off x="1517894" y="40690"/>
            <a:ext cx="5366951" cy="738664"/>
          </a:xfrm>
          <a:prstGeom prst="rect">
            <a:avLst/>
          </a:prstGeom>
          <a:noFill/>
          <a:ln>
            <a:noFill/>
          </a:ln>
        </p:spPr>
        <p:txBody>
          <a:bodyPr wrap="square">
            <a:spAutoFit/>
          </a:bodyPr>
          <a:lstStyle/>
          <a:p>
            <a:pPr algn="ctr" fontAlgn="auto">
              <a:spcBef>
                <a:spcPts val="0"/>
              </a:spcBef>
              <a:spcAft>
                <a:spcPts val="0"/>
              </a:spcAft>
              <a:defRPr/>
            </a:pPr>
            <a:r>
              <a:rPr lang="en-US" altLang="ja-JP" sz="2800" u="sng" dirty="0">
                <a:solidFill>
                  <a:prstClr val="black"/>
                </a:solidFill>
                <a:latin typeface="Arial" panose="020B0604020202020204" pitchFamily="34" charset="0"/>
                <a:cs typeface="Arial" panose="020B0604020202020204" pitchFamily="34" charset="0"/>
              </a:rPr>
              <a:t>Logic</a:t>
            </a:r>
            <a:r>
              <a:rPr lang="ja-JP" altLang="en-US" sz="2800" u="sng" dirty="0">
                <a:solidFill>
                  <a:prstClr val="black"/>
                </a:solidFill>
                <a:latin typeface="Arial" panose="020B0604020202020204" pitchFamily="34" charset="0"/>
                <a:cs typeface="Arial" panose="020B0604020202020204" pitchFamily="34" charset="0"/>
              </a:rPr>
              <a:t>　</a:t>
            </a:r>
            <a:r>
              <a:rPr lang="en-US" altLang="ja-JP" sz="2800" u="sng" dirty="0">
                <a:solidFill>
                  <a:prstClr val="black"/>
                </a:solidFill>
                <a:latin typeface="Arial" panose="020B0604020202020204" pitchFamily="34" charset="0"/>
                <a:cs typeface="Arial" panose="020B0604020202020204" pitchFamily="34" charset="0"/>
              </a:rPr>
              <a:t>Model</a:t>
            </a:r>
            <a:br>
              <a:rPr lang="en-US" altLang="ja-JP" sz="2800" u="sng" dirty="0">
                <a:solidFill>
                  <a:prstClr val="black"/>
                </a:solidFill>
                <a:latin typeface="Arial" panose="020B0604020202020204" pitchFamily="34" charset="0"/>
                <a:cs typeface="Arial" panose="020B0604020202020204" pitchFamily="34" charset="0"/>
              </a:rPr>
            </a:br>
            <a:r>
              <a:rPr lang="en-US" altLang="ja-JP" sz="1400" dirty="0">
                <a:solidFill>
                  <a:prstClr val="black"/>
                </a:solidFill>
                <a:latin typeface="Arial" panose="020B0604020202020204" pitchFamily="34" charset="0"/>
                <a:cs typeface="Arial" panose="020B0604020202020204" pitchFamily="34" charset="0"/>
              </a:rPr>
              <a:t>Title of the Survey in Ukraine </a:t>
            </a:r>
            <a:r>
              <a:rPr kumimoji="1" lang="en-US" altLang="ja-JP" sz="1400" dirty="0">
                <a:latin typeface="Arial" panose="020B0604020202020204" pitchFamily="34" charset="0"/>
                <a:cs typeface="Arial" panose="020B0604020202020204" pitchFamily="34" charset="0"/>
              </a:rPr>
              <a:t>(</a:t>
            </a:r>
            <a:r>
              <a:rPr lang="en-US" altLang="ja-JP" sz="1400" dirty="0">
                <a:solidFill>
                  <a:prstClr val="black"/>
                </a:solidFill>
                <a:latin typeface="Arial" panose="020B0604020202020204" pitchFamily="34" charset="0"/>
                <a:cs typeface="Arial" panose="020B0604020202020204" pitchFamily="34" charset="0"/>
              </a:rPr>
              <a:t>Name of Company</a:t>
            </a:r>
            <a:r>
              <a:rPr kumimoji="1" lang="en-US" altLang="ja-JP" sz="1400" dirty="0">
                <a:latin typeface="Arial" panose="020B0604020202020204" pitchFamily="34" charset="0"/>
                <a:cs typeface="Arial" panose="020B0604020202020204" pitchFamily="34" charset="0"/>
              </a:rPr>
              <a:t>)</a:t>
            </a:r>
            <a:endParaRPr kumimoji="1" lang="en-US" altLang="ja-JP" sz="2000" strike="sngStrik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2937137"/>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dab3a8e-f1f9-4a8e-afdd-8ffcc0eafc39" xsi:nil="true"/>
    <lcf76f155ced4ddcb4097134ff3c332f xmlns="9e6ce2df-95da-43b7-9f8f-05ace9d7fdef">
      <Terms xmlns="http://schemas.microsoft.com/office/infopath/2007/PartnerControls"/>
    </lcf76f155ced4ddcb4097134ff3c332f>
    <_Flow_SignoffStatus xmlns="9e6ce2df-95da-43b7-9f8f-05ace9d7fde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A236F7B42C99849B1A382FD709F1639" ma:contentTypeVersion="26" ma:contentTypeDescription="新しいドキュメントを作成します。" ma:contentTypeScope="" ma:versionID="d2ba6ed04bebf299b5c4f883605eaf98">
  <xsd:schema xmlns:xsd="http://www.w3.org/2001/XMLSchema" xmlns:xs="http://www.w3.org/2001/XMLSchema" xmlns:p="http://schemas.microsoft.com/office/2006/metadata/properties" xmlns:ns2="9e6ce2df-95da-43b7-9f8f-05ace9d7fdef" xmlns:ns3="3dab3a8e-f1f9-4a8e-afdd-8ffcc0eafc39" targetNamespace="http://schemas.microsoft.com/office/2006/metadata/properties" ma:root="true" ma:fieldsID="dd97cc2c6a03fe4feda39c223e4d493f" ns2:_="" ns3:_="">
    <xsd:import namespace="9e6ce2df-95da-43b7-9f8f-05ace9d7fdef"/>
    <xsd:import namespace="3dab3a8e-f1f9-4a8e-afdd-8ffcc0eafc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6ce2df-95da-43b7-9f8f-05ace9d7f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_Flow_SignoffStatus" ma:index="25" nillable="true" ma:displayName="承認の状態" ma:internalName="_x627f__x8a8d__x306e__x72b6__x614b_">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ab3a8e-f1f9-4a8e-afdd-8ffcc0eafc39"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a4808a59-1c47-4341-9118-320f7e55e2ed}" ma:internalName="TaxCatchAll" ma:showField="CatchAllData" ma:web="3dab3a8e-f1f9-4a8e-afdd-8ffcc0eafc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F47FB1-DAEF-40B3-8858-ACC27EE61BC2}">
  <ds:schemaRefs>
    <ds:schemaRef ds:uri="9e6ce2df-95da-43b7-9f8f-05ace9d7fdef"/>
    <ds:schemaRef ds:uri="http://purl.org/dc/elements/1.1/"/>
    <ds:schemaRef ds:uri="http://schemas.microsoft.com/office/2006/documentManagement/types"/>
    <ds:schemaRef ds:uri="3dab3a8e-f1f9-4a8e-afdd-8ffcc0eafc39"/>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A914AC3-471C-46D5-B9F2-8175ADA5EB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6ce2df-95da-43b7-9f8f-05ace9d7fdef"/>
    <ds:schemaRef ds:uri="3dab3a8e-f1f9-4a8e-afdd-8ffcc0eafc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30A58C-6C98-4726-837B-0DD65E193C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TotalTime>
  <Words>709</Words>
  <Application>Microsoft Office PowerPoint</Application>
  <PresentationFormat>画面に合わせる (4:3)</PresentationFormat>
  <Paragraphs>156</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游ゴシック</vt:lpstr>
      <vt:lpstr>Arial</vt:lpstr>
      <vt:lpstr>Calibri</vt:lpstr>
      <vt:lpstr>Segoe UI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JICA</dc:creator>
  <cp:lastModifiedBy>Nishihara, Ryosuke</cp:lastModifiedBy>
  <cp:revision>15</cp:revision>
  <cp:lastPrinted>2019-03-29T03:13:47Z</cp:lastPrinted>
  <dcterms:created xsi:type="dcterms:W3CDTF">2018-12-19T02:01:57Z</dcterms:created>
  <dcterms:modified xsi:type="dcterms:W3CDTF">2024-07-01T07:27:14Z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0x010100DA236F7B42C99849B1A382FD709F1639</vt:lpwstr>
  </property>
  <property fmtid="{D5CDD505-2E9C-101B-9397-08002B2CF9AE}" pid="3" name="MediaServiceImageTags">
    <vt:lpwstr/>
  </property>
</Properties>
</file>