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1" r:id="rId3"/>
    <p:sldId id="260" r:id="rId4"/>
    <p:sldId id="263" r:id="rId5"/>
    <p:sldId id="264" r:id="rId6"/>
    <p:sldId id="265" r:id="rId7"/>
  </p:sldIdLst>
  <p:sldSz cx="9906000" cy="6858000" type="A4"/>
  <p:notesSz cx="6797675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A"/>
    <a:srgbClr val="28E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90909" autoAdjust="0"/>
  </p:normalViewPr>
  <p:slideViewPr>
    <p:cSldViewPr>
      <p:cViewPr varScale="1">
        <p:scale>
          <a:sx n="81" d="100"/>
          <a:sy n="81" d="100"/>
        </p:scale>
        <p:origin x="630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F8854-D5D2-4230-9B51-AA43837AADE6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22B16-C086-4D0E-8126-1CB421077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28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876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876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49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784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7C7F4-6F5E-4F95-9666-291D708740F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8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229-96C9-4B45-A195-4EB30F4E53AC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98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DA4F-44DE-4520-BA29-27DB8A30225D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49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1D0B-4F47-408D-9C15-5AA3459AB5F0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31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3D6C-CA8D-49B3-BD0A-65593EABDD3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86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DF3-7A03-4254-8E58-6B0625472859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08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6ED4-CAFF-43F2-AE7F-F8094886A029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63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E860-1D88-494D-B25E-37C0492F6400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78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283D-0257-47AA-AB8A-1BB59B179BC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EF0-DA3C-4C8A-8BC0-2B53F6F704BF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42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493B-AAEA-4C21-BC41-3361C50BAAE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82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3B4D-DCED-44B6-ACAE-7F260D23B23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3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E2EE6-480B-4446-BC89-1FA66203B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600200"/>
            <a:ext cx="8420100" cy="147002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Pakistan </a:t>
            </a:r>
            <a:r>
              <a:rPr kumimoji="1" lang="en-US" altLang="ja-JP" sz="2000" dirty="0"/>
              <a:t>to </a:t>
            </a:r>
            <a:r>
              <a:rPr kumimoji="1" lang="en-US" altLang="ja-JP" dirty="0"/>
              <a:t>India</a:t>
            </a:r>
            <a:br>
              <a:rPr kumimoji="1" lang="en-US" altLang="ja-JP" dirty="0"/>
            </a:br>
            <a:r>
              <a:rPr kumimoji="1" lang="en-US" altLang="ja-JP" dirty="0"/>
              <a:t>Energy Balance Figure conversion</a:t>
            </a:r>
            <a:br>
              <a:rPr kumimoji="1" lang="en-US" altLang="ja-JP" sz="2000" dirty="0"/>
            </a:br>
            <a:r>
              <a:rPr kumimoji="1" lang="ja-JP" altLang="en-US" sz="2000" dirty="0"/>
              <a:t>（</a:t>
            </a:r>
            <a:r>
              <a:rPr kumimoji="1" lang="en-US" altLang="ja-JP" sz="2000" dirty="0"/>
              <a:t>Simple standard case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5CE191F-F3BD-40E6-98D6-E145EE5D6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3581400"/>
            <a:ext cx="6934200" cy="17526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000" dirty="0"/>
              <a:t>Procedure</a:t>
            </a:r>
          </a:p>
          <a:p>
            <a:pPr algn="l"/>
            <a:r>
              <a:rPr lang="ja-JP" altLang="en-US" sz="2000" dirty="0"/>
              <a:t>１．</a:t>
            </a:r>
            <a:r>
              <a:rPr lang="en-US" altLang="ja-JP" sz="2000" dirty="0"/>
              <a:t>Replace country name</a:t>
            </a:r>
          </a:p>
          <a:p>
            <a:pPr algn="l"/>
            <a:r>
              <a:rPr lang="ja-JP" altLang="en-US" sz="2000" dirty="0"/>
              <a:t>２．</a:t>
            </a:r>
            <a:r>
              <a:rPr lang="en-US" altLang="ja-JP" sz="2000" dirty="0"/>
              <a:t>Replace supply (upper) part</a:t>
            </a:r>
          </a:p>
          <a:p>
            <a:pPr algn="l"/>
            <a:r>
              <a:rPr lang="ja-JP" altLang="en-US" sz="2000" dirty="0"/>
              <a:t>３．</a:t>
            </a:r>
            <a:r>
              <a:rPr lang="en-US" altLang="ja-JP" sz="2000" dirty="0"/>
              <a:t>Replace final consumption (lower) part</a:t>
            </a:r>
          </a:p>
          <a:p>
            <a:pPr algn="l"/>
            <a:r>
              <a:rPr lang="ja-JP" altLang="en-US" sz="2000" dirty="0"/>
              <a:t>４．</a:t>
            </a:r>
            <a:r>
              <a:rPr lang="en-US" altLang="ja-JP" sz="2000" dirty="0"/>
              <a:t>Replace conversion (middle) part</a:t>
            </a:r>
          </a:p>
          <a:p>
            <a:pPr algn="l"/>
            <a:r>
              <a:rPr lang="ja-JP" altLang="en-US" sz="2000" dirty="0"/>
              <a:t>５．</a:t>
            </a:r>
            <a:r>
              <a:rPr lang="en-US" altLang="ja-JP" sz="2000" dirty="0"/>
              <a:t>Check and finalize</a:t>
            </a:r>
          </a:p>
          <a:p>
            <a:pPr algn="l"/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B179F0-261F-48FA-A91B-B4CD0F28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46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13">
            <a:extLst>
              <a:ext uri="{FF2B5EF4-FFF2-40B4-BE49-F238E27FC236}">
                <a16:creationId xmlns:a16="http://schemas.microsoft.com/office/drawing/2014/main" id="{69781FC3-04B2-4306-A30E-CB51A6D5CA3D}"/>
              </a:ext>
            </a:extLst>
          </p:cNvPr>
          <p:cNvSpPr/>
          <p:nvPr/>
        </p:nvSpPr>
        <p:spPr>
          <a:xfrm>
            <a:off x="6979670" y="1818047"/>
            <a:ext cx="1302675" cy="524744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2" name="Straight Connector 80">
            <a:extLst>
              <a:ext uri="{FF2B5EF4-FFF2-40B4-BE49-F238E27FC236}">
                <a16:creationId xmlns:a16="http://schemas.microsoft.com/office/drawing/2014/main" id="{B537130C-8256-4A18-8785-BB90785B2B84}"/>
              </a:ext>
            </a:extLst>
          </p:cNvPr>
          <p:cNvCxnSpPr>
            <a:cxnSpLocks/>
          </p:cNvCxnSpPr>
          <p:nvPr/>
        </p:nvCxnSpPr>
        <p:spPr>
          <a:xfrm flipH="1">
            <a:off x="4061808" y="1759361"/>
            <a:ext cx="1676567" cy="1041344"/>
          </a:xfrm>
          <a:prstGeom prst="line">
            <a:avLst/>
          </a:prstGeom>
          <a:ln w="889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099096" y="1086279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43330" y="1072971"/>
            <a:ext cx="1010472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94745" y="1032961"/>
            <a:ext cx="719889" cy="62726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715385" y="1073758"/>
            <a:ext cx="967511" cy="610112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838591"/>
            <a:ext cx="1475311" cy="72492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82258" y="509306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2304320" y="509306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079606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3831499" y="38365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632101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781937" y="51917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9206076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2695357" y="2991037"/>
            <a:ext cx="1403350" cy="64660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Refinery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199315" y="2785978"/>
            <a:ext cx="1516294" cy="1020079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2981255" y="1699151"/>
            <a:ext cx="635" cy="1116981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738094" y="1699826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738095" y="2490815"/>
            <a:ext cx="3659992" cy="295650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Freeform 100"/>
          <p:cNvSpPr/>
          <p:nvPr/>
        </p:nvSpPr>
        <p:spPr>
          <a:xfrm>
            <a:off x="2847759" y="1922947"/>
            <a:ext cx="6531133" cy="3810834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780704" y="2205575"/>
            <a:ext cx="979268" cy="626980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Freeform 106"/>
          <p:cNvSpPr/>
          <p:nvPr/>
        </p:nvSpPr>
        <p:spPr>
          <a:xfrm rot="16200000">
            <a:off x="3457333" y="2516070"/>
            <a:ext cx="1925194" cy="689798"/>
          </a:xfrm>
          <a:custGeom>
            <a:avLst/>
            <a:gdLst>
              <a:gd name="connsiteX0" fmla="*/ 0 w 1409700"/>
              <a:gd name="connsiteY0" fmla="*/ 0 h 342900"/>
              <a:gd name="connsiteX1" fmla="*/ 0 w 1409700"/>
              <a:gd name="connsiteY1" fmla="*/ 342900 h 342900"/>
              <a:gd name="connsiteX2" fmla="*/ 1409700 w 1409700"/>
              <a:gd name="connsiteY2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700" h="342900">
                <a:moveTo>
                  <a:pt x="0" y="0"/>
                </a:moveTo>
                <a:lnTo>
                  <a:pt x="0" y="342900"/>
                </a:lnTo>
                <a:lnTo>
                  <a:pt x="1409700" y="342900"/>
                </a:lnTo>
              </a:path>
            </a:pathLst>
          </a:cu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Freeform 108"/>
          <p:cNvSpPr/>
          <p:nvPr/>
        </p:nvSpPr>
        <p:spPr>
          <a:xfrm flipH="1">
            <a:off x="5100544" y="4526323"/>
            <a:ext cx="45719" cy="12320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Freeform 110"/>
          <p:cNvSpPr/>
          <p:nvPr/>
        </p:nvSpPr>
        <p:spPr>
          <a:xfrm flipH="1">
            <a:off x="6082648" y="1886130"/>
            <a:ext cx="107470" cy="93000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Freeform 111"/>
          <p:cNvSpPr/>
          <p:nvPr/>
        </p:nvSpPr>
        <p:spPr>
          <a:xfrm>
            <a:off x="6176429" y="2532295"/>
            <a:ext cx="1485234" cy="2278413"/>
          </a:xfrm>
          <a:custGeom>
            <a:avLst/>
            <a:gdLst>
              <a:gd name="connsiteX0" fmla="*/ 0 w 850900"/>
              <a:gd name="connsiteY0" fmla="*/ 0 h 2235200"/>
              <a:gd name="connsiteX1" fmla="*/ 850900 w 850900"/>
              <a:gd name="connsiteY1" fmla="*/ 0 h 2235200"/>
              <a:gd name="connsiteX2" fmla="*/ 850900 w 850900"/>
              <a:gd name="connsiteY2" fmla="*/ 223520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900" h="2235200">
                <a:moveTo>
                  <a:pt x="0" y="0"/>
                </a:moveTo>
                <a:lnTo>
                  <a:pt x="850900" y="0"/>
                </a:lnTo>
                <a:lnTo>
                  <a:pt x="850900" y="2235200"/>
                </a:lnTo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225957" y="1859402"/>
            <a:ext cx="741732" cy="2150176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Freeform 114"/>
          <p:cNvSpPr/>
          <p:nvPr/>
        </p:nvSpPr>
        <p:spPr>
          <a:xfrm>
            <a:off x="2620877" y="4965467"/>
            <a:ext cx="6590023" cy="790558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158642" y="3717495"/>
            <a:ext cx="45719" cy="12241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4085932" y="4960984"/>
            <a:ext cx="64261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Freeform 122"/>
          <p:cNvSpPr/>
          <p:nvPr/>
        </p:nvSpPr>
        <p:spPr>
          <a:xfrm>
            <a:off x="6041567" y="4960984"/>
            <a:ext cx="45719" cy="80535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Freeform 124"/>
          <p:cNvSpPr/>
          <p:nvPr/>
        </p:nvSpPr>
        <p:spPr>
          <a:xfrm>
            <a:off x="3707857" y="4762083"/>
            <a:ext cx="45719" cy="992679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24116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43651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3057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19326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5444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11376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62997" y="1683870"/>
            <a:ext cx="1066799" cy="32766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14863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097519" y="1642987"/>
            <a:ext cx="1064784" cy="32625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14032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343325" y="1669897"/>
            <a:ext cx="1014001" cy="21655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28307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7206802" y="1674814"/>
            <a:ext cx="679196" cy="224483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3561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727366" y="1682465"/>
            <a:ext cx="955527" cy="239218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36373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476157" y="5745844"/>
            <a:ext cx="322725" cy="191594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7933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783218" y="5745844"/>
            <a:ext cx="332607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1910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2115825" y="5746481"/>
            <a:ext cx="312835" cy="19159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7681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428660" y="5758545"/>
            <a:ext cx="326884" cy="17952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3907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3198912" y="5745844"/>
            <a:ext cx="302363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619</a:t>
            </a:r>
            <a:endParaRPr kumimoji="1" lang="ja-JP" altLang="en-US" sz="10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3501275" y="5734058"/>
            <a:ext cx="393920" cy="19692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6456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3873111" y="5733928"/>
            <a:ext cx="287380" cy="193675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5279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4155002" y="5745845"/>
            <a:ext cx="520491" cy="175130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31298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95508" y="890329"/>
            <a:ext cx="514101" cy="17872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1814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482814" y="5733330"/>
            <a:ext cx="958421" cy="199777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17668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7458757" y="5744412"/>
            <a:ext cx="412842" cy="18319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1658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135117" y="5733330"/>
            <a:ext cx="369374" cy="232295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933</a:t>
            </a:r>
            <a:endParaRPr kumimoji="1" lang="ja-JP" altLang="en-US" sz="10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9012719" y="5744316"/>
            <a:ext cx="500256" cy="21876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990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2695357" y="2799445"/>
            <a:ext cx="1403350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2695357" y="3637645"/>
            <a:ext cx="1403350" cy="32020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13997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5199315" y="3572656"/>
            <a:ext cx="1516294" cy="24025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8002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2283429" y="4724800"/>
            <a:ext cx="5378234" cy="1044263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Freeform 109"/>
          <p:cNvSpPr/>
          <p:nvPr/>
        </p:nvSpPr>
        <p:spPr>
          <a:xfrm>
            <a:off x="6981071" y="4506723"/>
            <a:ext cx="45719" cy="120436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2025764" y="4507123"/>
            <a:ext cx="6378752" cy="12476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Freeform 107"/>
          <p:cNvSpPr/>
          <p:nvPr/>
        </p:nvSpPr>
        <p:spPr>
          <a:xfrm>
            <a:off x="3363747" y="4507123"/>
            <a:ext cx="45719" cy="124764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Rounded Rectangle 173"/>
          <p:cNvSpPr/>
          <p:nvPr/>
        </p:nvSpPr>
        <p:spPr>
          <a:xfrm>
            <a:off x="5167992" y="2771042"/>
            <a:ext cx="373402" cy="25335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2734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5530269" y="2785701"/>
            <a:ext cx="410822" cy="23195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6587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5935722" y="2809977"/>
            <a:ext cx="527807" cy="20645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11190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8852171" y="4557973"/>
            <a:ext cx="967511" cy="331959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33262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1253583" y="4024984"/>
            <a:ext cx="787792" cy="271277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7933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111285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95594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2025764" y="884130"/>
            <a:ext cx="510317" cy="194455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9562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3" name="Rounded Rectangle 192"/>
          <p:cNvSpPr/>
          <p:nvPr/>
        </p:nvSpPr>
        <p:spPr>
          <a:xfrm>
            <a:off x="2825712" y="872092"/>
            <a:ext cx="381170" cy="24047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4905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3594786" y="886085"/>
            <a:ext cx="353910" cy="189681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628272" y="904271"/>
            <a:ext cx="537624" cy="20565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1049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339805" y="870158"/>
            <a:ext cx="571147" cy="20565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18587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7188691" y="859651"/>
            <a:ext cx="708106" cy="1932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3561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727366" y="882649"/>
            <a:ext cx="955527" cy="21019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36373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4857531" y="5745844"/>
            <a:ext cx="457151" cy="19153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Rounded Rectangle 206"/>
          <p:cNvSpPr/>
          <p:nvPr/>
        </p:nvSpPr>
        <p:spPr>
          <a:xfrm>
            <a:off x="5314683" y="5745099"/>
            <a:ext cx="480866" cy="19916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755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372862" y="509306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Freeform 125"/>
          <p:cNvSpPr/>
          <p:nvPr/>
        </p:nvSpPr>
        <p:spPr>
          <a:xfrm flipH="1">
            <a:off x="5445629" y="4754203"/>
            <a:ext cx="66239" cy="100415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Rounded Rectangle 152"/>
          <p:cNvSpPr/>
          <p:nvPr/>
        </p:nvSpPr>
        <p:spPr>
          <a:xfrm>
            <a:off x="5768501" y="5745902"/>
            <a:ext cx="473193" cy="1915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1495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4" name="Rounded Rectangle 153"/>
          <p:cNvSpPr/>
          <p:nvPr/>
        </p:nvSpPr>
        <p:spPr>
          <a:xfrm>
            <a:off x="2755544" y="5740400"/>
            <a:ext cx="305217" cy="190587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2684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2" name="Freeform 122"/>
          <p:cNvSpPr/>
          <p:nvPr/>
        </p:nvSpPr>
        <p:spPr>
          <a:xfrm>
            <a:off x="4469172" y="5126568"/>
            <a:ext cx="683279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cxnSpLocks/>
            <a:stCxn id="113" idx="2"/>
          </p:cNvCxnSpPr>
          <p:nvPr/>
        </p:nvCxnSpPr>
        <p:spPr>
          <a:xfrm>
            <a:off x="7661663" y="4724800"/>
            <a:ext cx="31154" cy="11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177001" y="861391"/>
            <a:ext cx="424372" cy="23303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10339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2" name="Straight Arrow Connector 65">
            <a:extLst>
              <a:ext uri="{FF2B5EF4-FFF2-40B4-BE49-F238E27FC236}">
                <a16:creationId xmlns:a16="http://schemas.microsoft.com/office/drawing/2014/main" id="{7C414CB5-38B5-4D4B-AAC6-38757DC62F7E}"/>
              </a:ext>
            </a:extLst>
          </p:cNvPr>
          <p:cNvCxnSpPr/>
          <p:nvPr/>
        </p:nvCxnSpPr>
        <p:spPr>
          <a:xfrm>
            <a:off x="3501275" y="49061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112735" y="904812"/>
            <a:ext cx="533773" cy="215805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15992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7" name="Straight Arrow Connector 67">
            <a:extLst>
              <a:ext uri="{FF2B5EF4-FFF2-40B4-BE49-F238E27FC236}">
                <a16:creationId xmlns:a16="http://schemas.microsoft.com/office/drawing/2014/main" id="{72FCBA73-863E-473E-9D1C-9868D8D78807}"/>
              </a:ext>
            </a:extLst>
          </p:cNvPr>
          <p:cNvCxnSpPr>
            <a:cxnSpLocks/>
          </p:cNvCxnSpPr>
          <p:nvPr/>
        </p:nvCxnSpPr>
        <p:spPr>
          <a:xfrm flipV="1">
            <a:off x="4893630" y="38365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Freeform 108">
            <a:extLst>
              <a:ext uri="{FF2B5EF4-FFF2-40B4-BE49-F238E27FC236}">
                <a16:creationId xmlns:a16="http://schemas.microsoft.com/office/drawing/2014/main" id="{570583C4-C171-4DB3-8C78-D8A2DD5C1D3A}"/>
              </a:ext>
            </a:extLst>
          </p:cNvPr>
          <p:cNvSpPr/>
          <p:nvPr/>
        </p:nvSpPr>
        <p:spPr>
          <a:xfrm flipH="1">
            <a:off x="4712957" y="3764927"/>
            <a:ext cx="45719" cy="700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Rounded Rectangle 181"/>
          <p:cNvSpPr/>
          <p:nvPr/>
        </p:nvSpPr>
        <p:spPr>
          <a:xfrm>
            <a:off x="7303769" y="4577592"/>
            <a:ext cx="997169" cy="317500"/>
          </a:xfrm>
          <a:prstGeom prst="roundRect">
            <a:avLst>
              <a:gd name="adj" fmla="val 3200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20071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5348375" y="4097552"/>
            <a:ext cx="1734636" cy="297839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2062 (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9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4124881" y="4060788"/>
            <a:ext cx="903764" cy="283584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21937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572409" y="4775963"/>
            <a:ext cx="946479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10448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3" name="Rounded Rectangle 206">
            <a:extLst>
              <a:ext uri="{FF2B5EF4-FFF2-40B4-BE49-F238E27FC236}">
                <a16:creationId xmlns:a16="http://schemas.microsoft.com/office/drawing/2014/main" id="{3B0ADF5B-87EF-4902-AD66-D2717C7FDA3C}"/>
              </a:ext>
            </a:extLst>
          </p:cNvPr>
          <p:cNvSpPr/>
          <p:nvPr/>
        </p:nvSpPr>
        <p:spPr>
          <a:xfrm>
            <a:off x="8504491" y="5758968"/>
            <a:ext cx="508228" cy="19791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3520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4" name="Freeform 105">
            <a:extLst>
              <a:ext uri="{FF2B5EF4-FFF2-40B4-BE49-F238E27FC236}">
                <a16:creationId xmlns:a16="http://schemas.microsoft.com/office/drawing/2014/main" id="{63B27554-3F68-4E37-B882-90A4AF5C263E}"/>
              </a:ext>
            </a:extLst>
          </p:cNvPr>
          <p:cNvSpPr/>
          <p:nvPr/>
        </p:nvSpPr>
        <p:spPr>
          <a:xfrm>
            <a:off x="8235180" y="4747827"/>
            <a:ext cx="557695" cy="1005672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accent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CB77968-E12A-4D4B-89E8-2EAE725929A9}"/>
              </a:ext>
            </a:extLst>
          </p:cNvPr>
          <p:cNvSpPr txBox="1"/>
          <p:nvPr/>
        </p:nvSpPr>
        <p:spPr>
          <a:xfrm>
            <a:off x="215486" y="4569697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=85.9%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19907C03-CB61-48AD-94FD-08B87E57B931}"/>
              </a:ext>
            </a:extLst>
          </p:cNvPr>
          <p:cNvSpPr txBox="1"/>
          <p:nvPr/>
        </p:nvSpPr>
        <p:spPr>
          <a:xfrm>
            <a:off x="179124" y="10886"/>
            <a:ext cx="5404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Pakistan Energy Balance 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4" name="Rounded Rectangle 164">
            <a:extLst>
              <a:ext uri="{FF2B5EF4-FFF2-40B4-BE49-F238E27FC236}">
                <a16:creationId xmlns:a16="http://schemas.microsoft.com/office/drawing/2014/main" id="{7B0FD317-46AD-44F4-B74F-D3DB579FB131}"/>
              </a:ext>
            </a:extLst>
          </p:cNvPr>
          <p:cNvSpPr/>
          <p:nvPr/>
        </p:nvSpPr>
        <p:spPr>
          <a:xfrm>
            <a:off x="2714839" y="2783834"/>
            <a:ext cx="475752" cy="193137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14261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6" name="Rounded Rectangle 173">
            <a:extLst>
              <a:ext uri="{FF2B5EF4-FFF2-40B4-BE49-F238E27FC236}">
                <a16:creationId xmlns:a16="http://schemas.microsoft.com/office/drawing/2014/main" id="{44649E62-C533-4E1D-AAD9-47E7CE66E362}"/>
              </a:ext>
            </a:extLst>
          </p:cNvPr>
          <p:cNvSpPr/>
          <p:nvPr/>
        </p:nvSpPr>
        <p:spPr>
          <a:xfrm>
            <a:off x="3557052" y="2803446"/>
            <a:ext cx="539088" cy="187443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Connector 80">
            <a:extLst>
              <a:ext uri="{FF2B5EF4-FFF2-40B4-BE49-F238E27FC236}">
                <a16:creationId xmlns:a16="http://schemas.microsoft.com/office/drawing/2014/main" id="{B37C7643-D7E3-4661-A28A-CE9B3A84C4AA}"/>
              </a:ext>
            </a:extLst>
          </p:cNvPr>
          <p:cNvCxnSpPr>
            <a:cxnSpLocks/>
            <a:endCxn id="165" idx="0"/>
          </p:cNvCxnSpPr>
          <p:nvPr/>
        </p:nvCxnSpPr>
        <p:spPr>
          <a:xfrm flipH="1">
            <a:off x="3397032" y="1905000"/>
            <a:ext cx="946370" cy="894445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5">
            <a:extLst>
              <a:ext uri="{FF2B5EF4-FFF2-40B4-BE49-F238E27FC236}">
                <a16:creationId xmlns:a16="http://schemas.microsoft.com/office/drawing/2014/main" id="{AB9A5B30-AAC0-490F-B9FF-680EC6B5ACE4}"/>
              </a:ext>
            </a:extLst>
          </p:cNvPr>
          <p:cNvSpPr/>
          <p:nvPr/>
        </p:nvSpPr>
        <p:spPr>
          <a:xfrm>
            <a:off x="6482925" y="1057302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Nuc</a:t>
            </a:r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1" name="Rounded Rectangle 137">
            <a:extLst>
              <a:ext uri="{FF2B5EF4-FFF2-40B4-BE49-F238E27FC236}">
                <a16:creationId xmlns:a16="http://schemas.microsoft.com/office/drawing/2014/main" id="{B1063C66-625D-4065-8358-5A5E6C88879A}"/>
              </a:ext>
            </a:extLst>
          </p:cNvPr>
          <p:cNvSpPr/>
          <p:nvPr/>
        </p:nvSpPr>
        <p:spPr>
          <a:xfrm>
            <a:off x="6439838" y="1663313"/>
            <a:ext cx="697205" cy="222817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2724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6" name="Rounded Rectangle 199">
            <a:extLst>
              <a:ext uri="{FF2B5EF4-FFF2-40B4-BE49-F238E27FC236}">
                <a16:creationId xmlns:a16="http://schemas.microsoft.com/office/drawing/2014/main" id="{194F52D2-9185-4F79-AC7B-341683B83E57}"/>
              </a:ext>
            </a:extLst>
          </p:cNvPr>
          <p:cNvSpPr/>
          <p:nvPr/>
        </p:nvSpPr>
        <p:spPr>
          <a:xfrm>
            <a:off x="6478312" y="865710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2724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8" name="Rounded Rectangle 180">
            <a:extLst>
              <a:ext uri="{FF2B5EF4-FFF2-40B4-BE49-F238E27FC236}">
                <a16:creationId xmlns:a16="http://schemas.microsoft.com/office/drawing/2014/main" id="{43C0C408-031B-494C-B7B3-86E46250D7BA}"/>
              </a:ext>
            </a:extLst>
          </p:cNvPr>
          <p:cNvSpPr/>
          <p:nvPr/>
        </p:nvSpPr>
        <p:spPr>
          <a:xfrm>
            <a:off x="6635140" y="1989489"/>
            <a:ext cx="656928" cy="221614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899  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8" name="Rounded Rectangle 196">
            <a:extLst>
              <a:ext uri="{FF2B5EF4-FFF2-40B4-BE49-F238E27FC236}">
                <a16:creationId xmlns:a16="http://schemas.microsoft.com/office/drawing/2014/main" id="{537D3E62-2D4B-40AF-AE40-4A5255308C50}"/>
              </a:ext>
            </a:extLst>
          </p:cNvPr>
          <p:cNvSpPr/>
          <p:nvPr/>
        </p:nvSpPr>
        <p:spPr>
          <a:xfrm>
            <a:off x="5890838" y="877456"/>
            <a:ext cx="486287" cy="21876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9720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80" name="Straight Arrow Connector 65">
            <a:extLst>
              <a:ext uri="{FF2B5EF4-FFF2-40B4-BE49-F238E27FC236}">
                <a16:creationId xmlns:a16="http://schemas.microsoft.com/office/drawing/2014/main" id="{D4F4F29B-7215-4482-B689-270CE6EE5736}"/>
              </a:ext>
            </a:extLst>
          </p:cNvPr>
          <p:cNvCxnSpPr/>
          <p:nvPr/>
        </p:nvCxnSpPr>
        <p:spPr>
          <a:xfrm>
            <a:off x="611789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73">
            <a:extLst>
              <a:ext uri="{FF2B5EF4-FFF2-40B4-BE49-F238E27FC236}">
                <a16:creationId xmlns:a16="http://schemas.microsoft.com/office/drawing/2014/main" id="{ADF7B498-7354-4DB2-A3B3-E184C3DCA0A8}"/>
              </a:ext>
            </a:extLst>
          </p:cNvPr>
          <p:cNvCxnSpPr/>
          <p:nvPr/>
        </p:nvCxnSpPr>
        <p:spPr>
          <a:xfrm>
            <a:off x="7494650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テキスト ボックス 203">
            <a:extLst>
              <a:ext uri="{FF2B5EF4-FFF2-40B4-BE49-F238E27FC236}">
                <a16:creationId xmlns:a16="http://schemas.microsoft.com/office/drawing/2014/main" id="{9D029337-665D-4905-B31C-F55E8C5ADF06}"/>
              </a:ext>
            </a:extLst>
          </p:cNvPr>
          <p:cNvSpPr txBox="1"/>
          <p:nvPr/>
        </p:nvSpPr>
        <p:spPr>
          <a:xfrm>
            <a:off x="1933199" y="2983862"/>
            <a:ext cx="859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95.0 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205" name="Rounded Rectangle 153">
            <a:extLst>
              <a:ext uri="{FF2B5EF4-FFF2-40B4-BE49-F238E27FC236}">
                <a16:creationId xmlns:a16="http://schemas.microsoft.com/office/drawing/2014/main" id="{F3914BE9-8E43-4C2A-9294-9CD3EE6BF1F7}"/>
              </a:ext>
            </a:extLst>
          </p:cNvPr>
          <p:cNvSpPr/>
          <p:nvPr/>
        </p:nvSpPr>
        <p:spPr>
          <a:xfrm>
            <a:off x="6458469" y="2797426"/>
            <a:ext cx="267870" cy="208154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450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9" name="Freeform 122">
            <a:extLst>
              <a:ext uri="{FF2B5EF4-FFF2-40B4-BE49-F238E27FC236}">
                <a16:creationId xmlns:a16="http://schemas.microsoft.com/office/drawing/2014/main" id="{F6A7FDEE-2520-4842-B407-B0E0FA4AEA3E}"/>
              </a:ext>
            </a:extLst>
          </p:cNvPr>
          <p:cNvSpPr/>
          <p:nvPr/>
        </p:nvSpPr>
        <p:spPr>
          <a:xfrm rot="5400000">
            <a:off x="7899151" y="1746011"/>
            <a:ext cx="334616" cy="268024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5C99A27C-9C6E-4D4D-B45D-7DDB33C20ED8}"/>
              </a:ext>
            </a:extLst>
          </p:cNvPr>
          <p:cNvSpPr txBox="1"/>
          <p:nvPr/>
        </p:nvSpPr>
        <p:spPr>
          <a:xfrm>
            <a:off x="7095423" y="4093542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16.5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0786877C-C218-4B6D-9F0F-DE7BB3864B0C}"/>
              </a:ext>
            </a:extLst>
          </p:cNvPr>
          <p:cNvSpPr txBox="1"/>
          <p:nvPr/>
        </p:nvSpPr>
        <p:spPr>
          <a:xfrm>
            <a:off x="6715609" y="3072383"/>
            <a:ext cx="90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38.2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0354F2E0-DCA0-4E19-84D8-9B293A7ACDAD}"/>
              </a:ext>
            </a:extLst>
          </p:cNvPr>
          <p:cNvSpPr/>
          <p:nvPr/>
        </p:nvSpPr>
        <p:spPr>
          <a:xfrm>
            <a:off x="7981443" y="1069048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Rounded Rectangle 137">
            <a:extLst>
              <a:ext uri="{FF2B5EF4-FFF2-40B4-BE49-F238E27FC236}">
                <a16:creationId xmlns:a16="http://schemas.microsoft.com/office/drawing/2014/main" id="{9ECD0640-4C57-4502-BF68-3ABB78B8AB46}"/>
              </a:ext>
            </a:extLst>
          </p:cNvPr>
          <p:cNvSpPr/>
          <p:nvPr/>
        </p:nvSpPr>
        <p:spPr>
          <a:xfrm>
            <a:off x="7966430" y="1675059"/>
            <a:ext cx="669131" cy="223313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48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Rounded Rectangle 199">
            <a:extLst>
              <a:ext uri="{FF2B5EF4-FFF2-40B4-BE49-F238E27FC236}">
                <a16:creationId xmlns:a16="http://schemas.microsoft.com/office/drawing/2014/main" id="{8ED38BD6-A87C-4055-8023-9DAC643AF6A4}"/>
              </a:ext>
            </a:extLst>
          </p:cNvPr>
          <p:cNvSpPr/>
          <p:nvPr/>
        </p:nvSpPr>
        <p:spPr>
          <a:xfrm>
            <a:off x="7976830" y="877456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48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02" name="Straight Arrow Connector 65">
            <a:extLst>
              <a:ext uri="{FF2B5EF4-FFF2-40B4-BE49-F238E27FC236}">
                <a16:creationId xmlns:a16="http://schemas.microsoft.com/office/drawing/2014/main" id="{76FB7C6C-4253-4824-9E1B-C15EC6AE665D}"/>
              </a:ext>
            </a:extLst>
          </p:cNvPr>
          <p:cNvCxnSpPr/>
          <p:nvPr/>
        </p:nvCxnSpPr>
        <p:spPr>
          <a:xfrm>
            <a:off x="8288356" y="49061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B2845BC4-59F0-42CE-8E5F-EAC9E6766955}"/>
              </a:ext>
            </a:extLst>
          </p:cNvPr>
          <p:cNvCxnSpPr>
            <a:cxnSpLocks/>
            <a:stCxn id="138" idx="2"/>
          </p:cNvCxnSpPr>
          <p:nvPr/>
        </p:nvCxnSpPr>
        <p:spPr>
          <a:xfrm>
            <a:off x="7546400" y="1899297"/>
            <a:ext cx="0" cy="4434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0EB8DC4-80CB-43ED-980E-69C995327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942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Straight Connector 80">
            <a:extLst>
              <a:ext uri="{FF2B5EF4-FFF2-40B4-BE49-F238E27FC236}">
                <a16:creationId xmlns:a16="http://schemas.microsoft.com/office/drawing/2014/main" id="{B537130C-8256-4A18-8785-BB90785B2B84}"/>
              </a:ext>
            </a:extLst>
          </p:cNvPr>
          <p:cNvCxnSpPr>
            <a:cxnSpLocks/>
          </p:cNvCxnSpPr>
          <p:nvPr/>
        </p:nvCxnSpPr>
        <p:spPr>
          <a:xfrm flipH="1">
            <a:off x="4061808" y="1759361"/>
            <a:ext cx="1676567" cy="1041344"/>
          </a:xfrm>
          <a:prstGeom prst="line">
            <a:avLst/>
          </a:prstGeom>
          <a:ln w="889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099096" y="1086279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43330" y="1072971"/>
            <a:ext cx="1010472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94745" y="1032961"/>
            <a:ext cx="719889" cy="62726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715385" y="1073758"/>
            <a:ext cx="967511" cy="610112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838591"/>
            <a:ext cx="1475311" cy="72492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10602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211582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079606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632101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781937" y="51917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9067800" y="496186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2695357" y="2991037"/>
            <a:ext cx="1403350" cy="64660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Refinery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199315" y="2785978"/>
            <a:ext cx="1516294" cy="1020079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2981255" y="1699151"/>
            <a:ext cx="635" cy="1116981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738094" y="1699826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738095" y="2490815"/>
            <a:ext cx="3659992" cy="295650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Freeform 100"/>
          <p:cNvSpPr/>
          <p:nvPr/>
        </p:nvSpPr>
        <p:spPr>
          <a:xfrm>
            <a:off x="2847759" y="1922947"/>
            <a:ext cx="6531133" cy="3810834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780704" y="2205575"/>
            <a:ext cx="979268" cy="626980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Freeform 106"/>
          <p:cNvSpPr/>
          <p:nvPr/>
        </p:nvSpPr>
        <p:spPr>
          <a:xfrm rot="16200000">
            <a:off x="3457333" y="2516070"/>
            <a:ext cx="1925194" cy="689798"/>
          </a:xfrm>
          <a:custGeom>
            <a:avLst/>
            <a:gdLst>
              <a:gd name="connsiteX0" fmla="*/ 0 w 1409700"/>
              <a:gd name="connsiteY0" fmla="*/ 0 h 342900"/>
              <a:gd name="connsiteX1" fmla="*/ 0 w 1409700"/>
              <a:gd name="connsiteY1" fmla="*/ 342900 h 342900"/>
              <a:gd name="connsiteX2" fmla="*/ 1409700 w 1409700"/>
              <a:gd name="connsiteY2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700" h="342900">
                <a:moveTo>
                  <a:pt x="0" y="0"/>
                </a:moveTo>
                <a:lnTo>
                  <a:pt x="0" y="342900"/>
                </a:lnTo>
                <a:lnTo>
                  <a:pt x="1409700" y="342900"/>
                </a:lnTo>
              </a:path>
            </a:pathLst>
          </a:cu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Freeform 108"/>
          <p:cNvSpPr/>
          <p:nvPr/>
        </p:nvSpPr>
        <p:spPr>
          <a:xfrm flipH="1">
            <a:off x="5100544" y="4526323"/>
            <a:ext cx="45719" cy="12320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Freeform 110"/>
          <p:cNvSpPr/>
          <p:nvPr/>
        </p:nvSpPr>
        <p:spPr>
          <a:xfrm flipH="1">
            <a:off x="6082648" y="1886130"/>
            <a:ext cx="107470" cy="93000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Freeform 111"/>
          <p:cNvSpPr/>
          <p:nvPr/>
        </p:nvSpPr>
        <p:spPr>
          <a:xfrm>
            <a:off x="6176429" y="2532295"/>
            <a:ext cx="1485234" cy="2278413"/>
          </a:xfrm>
          <a:custGeom>
            <a:avLst/>
            <a:gdLst>
              <a:gd name="connsiteX0" fmla="*/ 0 w 850900"/>
              <a:gd name="connsiteY0" fmla="*/ 0 h 2235200"/>
              <a:gd name="connsiteX1" fmla="*/ 850900 w 850900"/>
              <a:gd name="connsiteY1" fmla="*/ 0 h 2235200"/>
              <a:gd name="connsiteX2" fmla="*/ 850900 w 850900"/>
              <a:gd name="connsiteY2" fmla="*/ 223520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900" h="2235200">
                <a:moveTo>
                  <a:pt x="0" y="0"/>
                </a:moveTo>
                <a:lnTo>
                  <a:pt x="850900" y="0"/>
                </a:lnTo>
                <a:lnTo>
                  <a:pt x="850900" y="2235200"/>
                </a:lnTo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225957" y="1859402"/>
            <a:ext cx="741732" cy="2150176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Freeform 114"/>
          <p:cNvSpPr/>
          <p:nvPr/>
        </p:nvSpPr>
        <p:spPr>
          <a:xfrm>
            <a:off x="2620877" y="4965467"/>
            <a:ext cx="6590023" cy="790558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158642" y="3717495"/>
            <a:ext cx="45719" cy="12241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4085932" y="4960984"/>
            <a:ext cx="64261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Freeform 122"/>
          <p:cNvSpPr/>
          <p:nvPr/>
        </p:nvSpPr>
        <p:spPr>
          <a:xfrm>
            <a:off x="6041567" y="4960984"/>
            <a:ext cx="45719" cy="80535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Freeform 124"/>
          <p:cNvSpPr/>
          <p:nvPr/>
        </p:nvSpPr>
        <p:spPr>
          <a:xfrm>
            <a:off x="3707857" y="4762083"/>
            <a:ext cx="45719" cy="992679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24116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43651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3057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19326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5444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414214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03491" y="1683871"/>
            <a:ext cx="1126305" cy="2388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271006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049827" y="1642987"/>
            <a:ext cx="1112476" cy="3336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35754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343325" y="1669897"/>
            <a:ext cx="1014001" cy="21655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52406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7194745" y="1674815"/>
            <a:ext cx="737399" cy="22581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22941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727366" y="1682464"/>
            <a:ext cx="1003182" cy="240335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185105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476157" y="5745844"/>
            <a:ext cx="322725" cy="191594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7933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783218" y="5745844"/>
            <a:ext cx="332607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1910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2115825" y="5746481"/>
            <a:ext cx="312835" cy="19159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7681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428660" y="5758545"/>
            <a:ext cx="326884" cy="17952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3907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3198912" y="5745844"/>
            <a:ext cx="302363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619</a:t>
            </a:r>
            <a:endParaRPr kumimoji="1" lang="ja-JP" altLang="en-US" sz="10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3501275" y="5734058"/>
            <a:ext cx="393920" cy="19692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6456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3873111" y="5733928"/>
            <a:ext cx="287380" cy="193675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5279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4155002" y="5745845"/>
            <a:ext cx="520491" cy="175130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31298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49245" y="903633"/>
            <a:ext cx="495858" cy="18671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288774</a:t>
            </a:r>
            <a:endParaRPr kumimoji="1" lang="ja-JP" altLang="en-US" sz="105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482814" y="5733330"/>
            <a:ext cx="958421" cy="199777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17668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7458757" y="5744412"/>
            <a:ext cx="412842" cy="18319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1658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135117" y="5733330"/>
            <a:ext cx="369374" cy="232295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933</a:t>
            </a:r>
            <a:endParaRPr kumimoji="1" lang="ja-JP" altLang="en-US" sz="10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9012719" y="5744316"/>
            <a:ext cx="500256" cy="21876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990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2695357" y="2799445"/>
            <a:ext cx="1403350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2695357" y="3637645"/>
            <a:ext cx="1403350" cy="32020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13997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5199315" y="3572656"/>
            <a:ext cx="1516294" cy="24025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8002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2283429" y="4724800"/>
            <a:ext cx="5378234" cy="1044263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Freeform 109"/>
          <p:cNvSpPr/>
          <p:nvPr/>
        </p:nvSpPr>
        <p:spPr>
          <a:xfrm>
            <a:off x="6981071" y="4506723"/>
            <a:ext cx="45719" cy="120436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2025764" y="4507123"/>
            <a:ext cx="6378752" cy="12476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Freeform 107"/>
          <p:cNvSpPr/>
          <p:nvPr/>
        </p:nvSpPr>
        <p:spPr>
          <a:xfrm>
            <a:off x="3363747" y="4507123"/>
            <a:ext cx="45719" cy="124764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Rounded Rectangle 173"/>
          <p:cNvSpPr/>
          <p:nvPr/>
        </p:nvSpPr>
        <p:spPr>
          <a:xfrm>
            <a:off x="5167992" y="2771042"/>
            <a:ext cx="373402" cy="25335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2734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5530269" y="2785701"/>
            <a:ext cx="410822" cy="23195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6587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5935722" y="2809977"/>
            <a:ext cx="527807" cy="20645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11190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8852171" y="4557973"/>
            <a:ext cx="967511" cy="331959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33262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1253583" y="4024984"/>
            <a:ext cx="787792" cy="271277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7933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51337" cy="286777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919441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95594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9487120" y="885825"/>
            <a:ext cx="228380" cy="23479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3" name="Rounded Rectangle 192"/>
          <p:cNvSpPr/>
          <p:nvPr/>
        </p:nvSpPr>
        <p:spPr>
          <a:xfrm>
            <a:off x="2825711" y="872092"/>
            <a:ext cx="480171" cy="21457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40021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628272" y="904271"/>
            <a:ext cx="537624" cy="20565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65208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339805" y="870158"/>
            <a:ext cx="571147" cy="20565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25872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7188691" y="859651"/>
            <a:ext cx="708106" cy="1932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22941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727366" y="882649"/>
            <a:ext cx="747773" cy="23796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185098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4857531" y="5745844"/>
            <a:ext cx="457151" cy="19153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Rounded Rectangle 206"/>
          <p:cNvSpPr/>
          <p:nvPr/>
        </p:nvSpPr>
        <p:spPr>
          <a:xfrm>
            <a:off x="5314683" y="5745099"/>
            <a:ext cx="480866" cy="19916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755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372862" y="509306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Freeform 125"/>
          <p:cNvSpPr/>
          <p:nvPr/>
        </p:nvSpPr>
        <p:spPr>
          <a:xfrm flipH="1">
            <a:off x="5445629" y="4754203"/>
            <a:ext cx="66239" cy="100415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Rounded Rectangle 152"/>
          <p:cNvSpPr/>
          <p:nvPr/>
        </p:nvSpPr>
        <p:spPr>
          <a:xfrm>
            <a:off x="5768501" y="5745902"/>
            <a:ext cx="473193" cy="1915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1495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4" name="Rounded Rectangle 153"/>
          <p:cNvSpPr/>
          <p:nvPr/>
        </p:nvSpPr>
        <p:spPr>
          <a:xfrm>
            <a:off x="2755544" y="5740400"/>
            <a:ext cx="305217" cy="190587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2684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2" name="Freeform 122"/>
          <p:cNvSpPr/>
          <p:nvPr/>
        </p:nvSpPr>
        <p:spPr>
          <a:xfrm>
            <a:off x="4469172" y="5126568"/>
            <a:ext cx="683279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cxnSpLocks/>
            <a:stCxn id="113" idx="2"/>
          </p:cNvCxnSpPr>
          <p:nvPr/>
        </p:nvCxnSpPr>
        <p:spPr>
          <a:xfrm>
            <a:off x="7661663" y="4724800"/>
            <a:ext cx="31154" cy="11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14330" y="873176"/>
            <a:ext cx="609677" cy="227291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231480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2" name="Straight Arrow Connector 65">
            <a:extLst>
              <a:ext uri="{FF2B5EF4-FFF2-40B4-BE49-F238E27FC236}">
                <a16:creationId xmlns:a16="http://schemas.microsoft.com/office/drawing/2014/main" id="{7C414CB5-38B5-4D4B-AAC6-38757DC62F7E}"/>
              </a:ext>
            </a:extLst>
          </p:cNvPr>
          <p:cNvCxnSpPr/>
          <p:nvPr/>
        </p:nvCxnSpPr>
        <p:spPr>
          <a:xfrm>
            <a:off x="3683173" y="48012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112735" y="904812"/>
            <a:ext cx="533773" cy="215805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33154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7" name="Straight Arrow Connector 67">
            <a:extLst>
              <a:ext uri="{FF2B5EF4-FFF2-40B4-BE49-F238E27FC236}">
                <a16:creationId xmlns:a16="http://schemas.microsoft.com/office/drawing/2014/main" id="{72FCBA73-863E-473E-9D1C-9868D8D78807}"/>
              </a:ext>
            </a:extLst>
          </p:cNvPr>
          <p:cNvCxnSpPr>
            <a:cxnSpLocks/>
          </p:cNvCxnSpPr>
          <p:nvPr/>
        </p:nvCxnSpPr>
        <p:spPr>
          <a:xfrm flipV="1">
            <a:off x="4893630" y="38365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Freeform 108">
            <a:extLst>
              <a:ext uri="{FF2B5EF4-FFF2-40B4-BE49-F238E27FC236}">
                <a16:creationId xmlns:a16="http://schemas.microsoft.com/office/drawing/2014/main" id="{570583C4-C171-4DB3-8C78-D8A2DD5C1D3A}"/>
              </a:ext>
            </a:extLst>
          </p:cNvPr>
          <p:cNvSpPr/>
          <p:nvPr/>
        </p:nvSpPr>
        <p:spPr>
          <a:xfrm flipH="1">
            <a:off x="4712957" y="3764927"/>
            <a:ext cx="45719" cy="700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Rounded Rectangle 181"/>
          <p:cNvSpPr/>
          <p:nvPr/>
        </p:nvSpPr>
        <p:spPr>
          <a:xfrm>
            <a:off x="7303769" y="4577592"/>
            <a:ext cx="997169" cy="317500"/>
          </a:xfrm>
          <a:prstGeom prst="roundRect">
            <a:avLst>
              <a:gd name="adj" fmla="val 3200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20071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5348375" y="4097552"/>
            <a:ext cx="1734636" cy="297839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2062 (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9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4124881" y="4060788"/>
            <a:ext cx="903764" cy="283584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21937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572409" y="4775963"/>
            <a:ext cx="946479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10448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3" name="Rounded Rectangle 206">
            <a:extLst>
              <a:ext uri="{FF2B5EF4-FFF2-40B4-BE49-F238E27FC236}">
                <a16:creationId xmlns:a16="http://schemas.microsoft.com/office/drawing/2014/main" id="{3B0ADF5B-87EF-4902-AD66-D2717C7FDA3C}"/>
              </a:ext>
            </a:extLst>
          </p:cNvPr>
          <p:cNvSpPr/>
          <p:nvPr/>
        </p:nvSpPr>
        <p:spPr>
          <a:xfrm>
            <a:off x="8504491" y="5758968"/>
            <a:ext cx="508228" cy="19791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3520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4" name="Freeform 105">
            <a:extLst>
              <a:ext uri="{FF2B5EF4-FFF2-40B4-BE49-F238E27FC236}">
                <a16:creationId xmlns:a16="http://schemas.microsoft.com/office/drawing/2014/main" id="{63B27554-3F68-4E37-B882-90A4AF5C263E}"/>
              </a:ext>
            </a:extLst>
          </p:cNvPr>
          <p:cNvSpPr/>
          <p:nvPr/>
        </p:nvSpPr>
        <p:spPr>
          <a:xfrm>
            <a:off x="8235180" y="4747827"/>
            <a:ext cx="557695" cy="1005672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accent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CB77968-E12A-4D4B-89E8-2EAE725929A9}"/>
              </a:ext>
            </a:extLst>
          </p:cNvPr>
          <p:cNvSpPr txBox="1"/>
          <p:nvPr/>
        </p:nvSpPr>
        <p:spPr>
          <a:xfrm>
            <a:off x="215486" y="4569697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=85.9%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19907C03-CB61-48AD-94FD-08B87E57B931}"/>
              </a:ext>
            </a:extLst>
          </p:cNvPr>
          <p:cNvSpPr txBox="1"/>
          <p:nvPr/>
        </p:nvSpPr>
        <p:spPr>
          <a:xfrm>
            <a:off x="179124" y="10886"/>
            <a:ext cx="4944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India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 Energy Balance 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4" name="Rounded Rectangle 164">
            <a:extLst>
              <a:ext uri="{FF2B5EF4-FFF2-40B4-BE49-F238E27FC236}">
                <a16:creationId xmlns:a16="http://schemas.microsoft.com/office/drawing/2014/main" id="{7B0FD317-46AD-44F4-B74F-D3DB579FB131}"/>
              </a:ext>
            </a:extLst>
          </p:cNvPr>
          <p:cNvSpPr/>
          <p:nvPr/>
        </p:nvSpPr>
        <p:spPr>
          <a:xfrm>
            <a:off x="2714839" y="2783834"/>
            <a:ext cx="475752" cy="193137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14261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6" name="Rounded Rectangle 173">
            <a:extLst>
              <a:ext uri="{FF2B5EF4-FFF2-40B4-BE49-F238E27FC236}">
                <a16:creationId xmlns:a16="http://schemas.microsoft.com/office/drawing/2014/main" id="{44649E62-C533-4E1D-AAD9-47E7CE66E362}"/>
              </a:ext>
            </a:extLst>
          </p:cNvPr>
          <p:cNvSpPr/>
          <p:nvPr/>
        </p:nvSpPr>
        <p:spPr>
          <a:xfrm>
            <a:off x="3557052" y="2803446"/>
            <a:ext cx="539088" cy="187443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Connector 80">
            <a:extLst>
              <a:ext uri="{FF2B5EF4-FFF2-40B4-BE49-F238E27FC236}">
                <a16:creationId xmlns:a16="http://schemas.microsoft.com/office/drawing/2014/main" id="{B37C7643-D7E3-4661-A28A-CE9B3A84C4AA}"/>
              </a:ext>
            </a:extLst>
          </p:cNvPr>
          <p:cNvCxnSpPr>
            <a:cxnSpLocks/>
            <a:endCxn id="165" idx="0"/>
          </p:cNvCxnSpPr>
          <p:nvPr/>
        </p:nvCxnSpPr>
        <p:spPr>
          <a:xfrm flipH="1">
            <a:off x="3397032" y="1905000"/>
            <a:ext cx="946370" cy="894445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5">
            <a:extLst>
              <a:ext uri="{FF2B5EF4-FFF2-40B4-BE49-F238E27FC236}">
                <a16:creationId xmlns:a16="http://schemas.microsoft.com/office/drawing/2014/main" id="{AB9A5B30-AAC0-490F-B9FF-680EC6B5ACE4}"/>
              </a:ext>
            </a:extLst>
          </p:cNvPr>
          <p:cNvSpPr/>
          <p:nvPr/>
        </p:nvSpPr>
        <p:spPr>
          <a:xfrm>
            <a:off x="6482925" y="1057302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Nuc</a:t>
            </a:r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1" name="Rounded Rectangle 137">
            <a:extLst>
              <a:ext uri="{FF2B5EF4-FFF2-40B4-BE49-F238E27FC236}">
                <a16:creationId xmlns:a16="http://schemas.microsoft.com/office/drawing/2014/main" id="{B1063C66-625D-4065-8358-5A5E6C88879A}"/>
              </a:ext>
            </a:extLst>
          </p:cNvPr>
          <p:cNvSpPr/>
          <p:nvPr/>
        </p:nvSpPr>
        <p:spPr>
          <a:xfrm>
            <a:off x="6439838" y="1663313"/>
            <a:ext cx="697205" cy="222817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9853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6" name="Rounded Rectangle 199">
            <a:extLst>
              <a:ext uri="{FF2B5EF4-FFF2-40B4-BE49-F238E27FC236}">
                <a16:creationId xmlns:a16="http://schemas.microsoft.com/office/drawing/2014/main" id="{194F52D2-9185-4F79-AC7B-341683B83E57}"/>
              </a:ext>
            </a:extLst>
          </p:cNvPr>
          <p:cNvSpPr/>
          <p:nvPr/>
        </p:nvSpPr>
        <p:spPr>
          <a:xfrm>
            <a:off x="6478312" y="865710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9853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8" name="Rounded Rectangle 180">
            <a:extLst>
              <a:ext uri="{FF2B5EF4-FFF2-40B4-BE49-F238E27FC236}">
                <a16:creationId xmlns:a16="http://schemas.microsoft.com/office/drawing/2014/main" id="{43C0C408-031B-494C-B7B3-86E46250D7BA}"/>
              </a:ext>
            </a:extLst>
          </p:cNvPr>
          <p:cNvSpPr/>
          <p:nvPr/>
        </p:nvSpPr>
        <p:spPr>
          <a:xfrm>
            <a:off x="6512794" y="1989489"/>
            <a:ext cx="779274" cy="19916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3251  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8" name="Rounded Rectangle 196">
            <a:extLst>
              <a:ext uri="{FF2B5EF4-FFF2-40B4-BE49-F238E27FC236}">
                <a16:creationId xmlns:a16="http://schemas.microsoft.com/office/drawing/2014/main" id="{537D3E62-2D4B-40AF-AE40-4A5255308C50}"/>
              </a:ext>
            </a:extLst>
          </p:cNvPr>
          <p:cNvSpPr/>
          <p:nvPr/>
        </p:nvSpPr>
        <p:spPr>
          <a:xfrm>
            <a:off x="5890838" y="877456"/>
            <a:ext cx="486287" cy="21876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25534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80" name="Straight Arrow Connector 65">
            <a:extLst>
              <a:ext uri="{FF2B5EF4-FFF2-40B4-BE49-F238E27FC236}">
                <a16:creationId xmlns:a16="http://schemas.microsoft.com/office/drawing/2014/main" id="{D4F4F29B-7215-4482-B689-270CE6EE5736}"/>
              </a:ext>
            </a:extLst>
          </p:cNvPr>
          <p:cNvCxnSpPr/>
          <p:nvPr/>
        </p:nvCxnSpPr>
        <p:spPr>
          <a:xfrm>
            <a:off x="611789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73">
            <a:extLst>
              <a:ext uri="{FF2B5EF4-FFF2-40B4-BE49-F238E27FC236}">
                <a16:creationId xmlns:a16="http://schemas.microsoft.com/office/drawing/2014/main" id="{ADF7B498-7354-4DB2-A3B3-E184C3DCA0A8}"/>
              </a:ext>
            </a:extLst>
          </p:cNvPr>
          <p:cNvCxnSpPr/>
          <p:nvPr/>
        </p:nvCxnSpPr>
        <p:spPr>
          <a:xfrm>
            <a:off x="7494650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テキスト ボックス 203">
            <a:extLst>
              <a:ext uri="{FF2B5EF4-FFF2-40B4-BE49-F238E27FC236}">
                <a16:creationId xmlns:a16="http://schemas.microsoft.com/office/drawing/2014/main" id="{9D029337-665D-4905-B31C-F55E8C5ADF06}"/>
              </a:ext>
            </a:extLst>
          </p:cNvPr>
          <p:cNvSpPr txBox="1"/>
          <p:nvPr/>
        </p:nvSpPr>
        <p:spPr>
          <a:xfrm>
            <a:off x="1933199" y="2983862"/>
            <a:ext cx="859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95.0 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205" name="Rounded Rectangle 153">
            <a:extLst>
              <a:ext uri="{FF2B5EF4-FFF2-40B4-BE49-F238E27FC236}">
                <a16:creationId xmlns:a16="http://schemas.microsoft.com/office/drawing/2014/main" id="{F3914BE9-8E43-4C2A-9294-9CD3EE6BF1F7}"/>
              </a:ext>
            </a:extLst>
          </p:cNvPr>
          <p:cNvSpPr/>
          <p:nvPr/>
        </p:nvSpPr>
        <p:spPr>
          <a:xfrm>
            <a:off x="6458469" y="2797426"/>
            <a:ext cx="267870" cy="208154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450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9" name="Freeform 122">
            <a:extLst>
              <a:ext uri="{FF2B5EF4-FFF2-40B4-BE49-F238E27FC236}">
                <a16:creationId xmlns:a16="http://schemas.microsoft.com/office/drawing/2014/main" id="{F6A7FDEE-2520-4842-B407-B0E0FA4AEA3E}"/>
              </a:ext>
            </a:extLst>
          </p:cNvPr>
          <p:cNvSpPr/>
          <p:nvPr/>
        </p:nvSpPr>
        <p:spPr>
          <a:xfrm rot="5400000">
            <a:off x="7899151" y="1746011"/>
            <a:ext cx="334616" cy="268024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5C99A27C-9C6E-4D4D-B45D-7DDB33C20ED8}"/>
              </a:ext>
            </a:extLst>
          </p:cNvPr>
          <p:cNvSpPr txBox="1"/>
          <p:nvPr/>
        </p:nvSpPr>
        <p:spPr>
          <a:xfrm>
            <a:off x="7095423" y="4093542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16.5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0786877C-C218-4B6D-9F0F-DE7BB3864B0C}"/>
              </a:ext>
            </a:extLst>
          </p:cNvPr>
          <p:cNvSpPr txBox="1"/>
          <p:nvPr/>
        </p:nvSpPr>
        <p:spPr>
          <a:xfrm>
            <a:off x="6715609" y="3072383"/>
            <a:ext cx="90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38.2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0354F2E0-DCA0-4E19-84D8-9B293A7ACDAD}"/>
              </a:ext>
            </a:extLst>
          </p:cNvPr>
          <p:cNvSpPr/>
          <p:nvPr/>
        </p:nvSpPr>
        <p:spPr>
          <a:xfrm>
            <a:off x="7981443" y="1069048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Rounded Rectangle 137">
            <a:extLst>
              <a:ext uri="{FF2B5EF4-FFF2-40B4-BE49-F238E27FC236}">
                <a16:creationId xmlns:a16="http://schemas.microsoft.com/office/drawing/2014/main" id="{9ECD0640-4C57-4502-BF68-3ABB78B8AB46}"/>
              </a:ext>
            </a:extLst>
          </p:cNvPr>
          <p:cNvSpPr/>
          <p:nvPr/>
        </p:nvSpPr>
        <p:spPr>
          <a:xfrm>
            <a:off x="7966430" y="1675059"/>
            <a:ext cx="669131" cy="223313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330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Rounded Rectangle 199">
            <a:extLst>
              <a:ext uri="{FF2B5EF4-FFF2-40B4-BE49-F238E27FC236}">
                <a16:creationId xmlns:a16="http://schemas.microsoft.com/office/drawing/2014/main" id="{8ED38BD6-A87C-4055-8023-9DAC643AF6A4}"/>
              </a:ext>
            </a:extLst>
          </p:cNvPr>
          <p:cNvSpPr/>
          <p:nvPr/>
        </p:nvSpPr>
        <p:spPr>
          <a:xfrm>
            <a:off x="7976830" y="877456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330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3" name="Straight Arrow Connector 67">
            <a:extLst>
              <a:ext uri="{FF2B5EF4-FFF2-40B4-BE49-F238E27FC236}">
                <a16:creationId xmlns:a16="http://schemas.microsoft.com/office/drawing/2014/main" id="{6F7304CD-22F1-4EE1-85CC-20098BA942C0}"/>
              </a:ext>
            </a:extLst>
          </p:cNvPr>
          <p:cNvCxnSpPr>
            <a:cxnSpLocks/>
          </p:cNvCxnSpPr>
          <p:nvPr/>
        </p:nvCxnSpPr>
        <p:spPr>
          <a:xfrm flipV="1">
            <a:off x="8282345" y="345334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90">
            <a:extLst>
              <a:ext uri="{FF2B5EF4-FFF2-40B4-BE49-F238E27FC236}">
                <a16:creationId xmlns:a16="http://schemas.microsoft.com/office/drawing/2014/main" id="{52CD5C6F-CE59-428F-AF91-BCD0D58B8207}"/>
              </a:ext>
            </a:extLst>
          </p:cNvPr>
          <p:cNvSpPr/>
          <p:nvPr/>
        </p:nvSpPr>
        <p:spPr>
          <a:xfrm>
            <a:off x="1930480" y="904270"/>
            <a:ext cx="437223" cy="18370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123528</a:t>
            </a:r>
            <a:endParaRPr kumimoji="1" lang="ja-JP" altLang="en-US" sz="105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50" name="Straight Arrow Connector 67">
            <a:extLst>
              <a:ext uri="{FF2B5EF4-FFF2-40B4-BE49-F238E27FC236}">
                <a16:creationId xmlns:a16="http://schemas.microsoft.com/office/drawing/2014/main" id="{A885D7E2-C32A-48A4-BAA9-7A6969EC1CD1}"/>
              </a:ext>
            </a:extLst>
          </p:cNvPr>
          <p:cNvCxnSpPr>
            <a:cxnSpLocks/>
          </p:cNvCxnSpPr>
          <p:nvPr/>
        </p:nvCxnSpPr>
        <p:spPr>
          <a:xfrm flipV="1">
            <a:off x="9601200" y="38100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92">
            <a:extLst>
              <a:ext uri="{FF2B5EF4-FFF2-40B4-BE49-F238E27FC236}">
                <a16:creationId xmlns:a16="http://schemas.microsoft.com/office/drawing/2014/main" id="{C9470501-B314-46FF-8962-982645A94138}"/>
              </a:ext>
            </a:extLst>
          </p:cNvPr>
          <p:cNvSpPr/>
          <p:nvPr/>
        </p:nvSpPr>
        <p:spPr>
          <a:xfrm>
            <a:off x="2368104" y="899519"/>
            <a:ext cx="250664" cy="22109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564</a:t>
            </a:r>
            <a:endParaRPr kumimoji="1" lang="ja-JP" altLang="en-US" sz="105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63" name="Straight Arrow Connector 67">
            <a:extLst>
              <a:ext uri="{FF2B5EF4-FFF2-40B4-BE49-F238E27FC236}">
                <a16:creationId xmlns:a16="http://schemas.microsoft.com/office/drawing/2014/main" id="{942122D6-B818-401C-9CAC-C9D6831C98EF}"/>
              </a:ext>
            </a:extLst>
          </p:cNvPr>
          <p:cNvCxnSpPr/>
          <p:nvPr/>
        </p:nvCxnSpPr>
        <p:spPr>
          <a:xfrm flipV="1">
            <a:off x="2466975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955A817-0ECA-4C4B-9226-94A6EE188A08}"/>
              </a:ext>
            </a:extLst>
          </p:cNvPr>
          <p:cNvSpPr/>
          <p:nvPr/>
        </p:nvSpPr>
        <p:spPr>
          <a:xfrm>
            <a:off x="85223" y="402701"/>
            <a:ext cx="9803716" cy="1838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498A997-C21C-49F0-B5EC-6847917E90C2}"/>
              </a:ext>
            </a:extLst>
          </p:cNvPr>
          <p:cNvSpPr txBox="1"/>
          <p:nvPr/>
        </p:nvSpPr>
        <p:spPr>
          <a:xfrm>
            <a:off x="5460661" y="20201"/>
            <a:ext cx="175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India supply part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スライド番号プレースホルダー 20">
            <a:extLst>
              <a:ext uri="{FF2B5EF4-FFF2-40B4-BE49-F238E27FC236}">
                <a16:creationId xmlns:a16="http://schemas.microsoft.com/office/drawing/2014/main" id="{81116731-C19B-4C71-BC62-B63C0298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3" name="Freeform 121">
            <a:extLst>
              <a:ext uri="{FF2B5EF4-FFF2-40B4-BE49-F238E27FC236}">
                <a16:creationId xmlns:a16="http://schemas.microsoft.com/office/drawing/2014/main" id="{22640559-0CA1-40D5-8936-8249B9EC90DC}"/>
              </a:ext>
            </a:extLst>
          </p:cNvPr>
          <p:cNvSpPr/>
          <p:nvPr/>
        </p:nvSpPr>
        <p:spPr>
          <a:xfrm>
            <a:off x="7530716" y="1869797"/>
            <a:ext cx="45719" cy="52100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Freeform 105">
            <a:extLst>
              <a:ext uri="{FF2B5EF4-FFF2-40B4-BE49-F238E27FC236}">
                <a16:creationId xmlns:a16="http://schemas.microsoft.com/office/drawing/2014/main" id="{F12DAAC6-F0D0-47A4-8059-0C620B974064}"/>
              </a:ext>
            </a:extLst>
          </p:cNvPr>
          <p:cNvSpPr/>
          <p:nvPr/>
        </p:nvSpPr>
        <p:spPr>
          <a:xfrm flipV="1">
            <a:off x="6996913" y="1886129"/>
            <a:ext cx="1291061" cy="511285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0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Straight Connector 80">
            <a:extLst>
              <a:ext uri="{FF2B5EF4-FFF2-40B4-BE49-F238E27FC236}">
                <a16:creationId xmlns:a16="http://schemas.microsoft.com/office/drawing/2014/main" id="{B537130C-8256-4A18-8785-BB90785B2B84}"/>
              </a:ext>
            </a:extLst>
          </p:cNvPr>
          <p:cNvCxnSpPr>
            <a:cxnSpLocks/>
          </p:cNvCxnSpPr>
          <p:nvPr/>
        </p:nvCxnSpPr>
        <p:spPr>
          <a:xfrm flipH="1">
            <a:off x="4061808" y="1759361"/>
            <a:ext cx="1676567" cy="1041344"/>
          </a:xfrm>
          <a:prstGeom prst="line">
            <a:avLst/>
          </a:prstGeom>
          <a:ln w="889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099096" y="1086279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43330" y="1072971"/>
            <a:ext cx="1010472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94745" y="1032961"/>
            <a:ext cx="719889" cy="62726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715385" y="1073758"/>
            <a:ext cx="967511" cy="610112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838591"/>
            <a:ext cx="1475311" cy="72492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10602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211582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079606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632101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781937" y="51917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9067800" y="496186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2695357" y="2991037"/>
            <a:ext cx="1403350" cy="64660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Refinery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199315" y="2785978"/>
            <a:ext cx="1516294" cy="1020079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2981255" y="1699151"/>
            <a:ext cx="635" cy="1116981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641610" y="1702814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641610" y="2490815"/>
            <a:ext cx="3756477" cy="295650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Freeform 100"/>
          <p:cNvSpPr/>
          <p:nvPr/>
        </p:nvSpPr>
        <p:spPr>
          <a:xfrm>
            <a:off x="2925706" y="1922946"/>
            <a:ext cx="6557582" cy="3835401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780704" y="2205575"/>
            <a:ext cx="979268" cy="626980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Freeform 106"/>
          <p:cNvSpPr/>
          <p:nvPr/>
        </p:nvSpPr>
        <p:spPr>
          <a:xfrm rot="16200000">
            <a:off x="3457333" y="2516070"/>
            <a:ext cx="1925194" cy="689798"/>
          </a:xfrm>
          <a:custGeom>
            <a:avLst/>
            <a:gdLst>
              <a:gd name="connsiteX0" fmla="*/ 0 w 1409700"/>
              <a:gd name="connsiteY0" fmla="*/ 0 h 342900"/>
              <a:gd name="connsiteX1" fmla="*/ 0 w 1409700"/>
              <a:gd name="connsiteY1" fmla="*/ 342900 h 342900"/>
              <a:gd name="connsiteX2" fmla="*/ 1409700 w 1409700"/>
              <a:gd name="connsiteY2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700" h="342900">
                <a:moveTo>
                  <a:pt x="0" y="0"/>
                </a:moveTo>
                <a:lnTo>
                  <a:pt x="0" y="342900"/>
                </a:lnTo>
                <a:lnTo>
                  <a:pt x="1409700" y="342900"/>
                </a:lnTo>
              </a:path>
            </a:pathLst>
          </a:cu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Freeform 108"/>
          <p:cNvSpPr/>
          <p:nvPr/>
        </p:nvSpPr>
        <p:spPr>
          <a:xfrm flipH="1">
            <a:off x="5100543" y="4526323"/>
            <a:ext cx="229528" cy="12320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Freeform 110"/>
          <p:cNvSpPr/>
          <p:nvPr/>
        </p:nvSpPr>
        <p:spPr>
          <a:xfrm flipH="1">
            <a:off x="6082648" y="1886130"/>
            <a:ext cx="107470" cy="93000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Freeform 111"/>
          <p:cNvSpPr/>
          <p:nvPr/>
        </p:nvSpPr>
        <p:spPr>
          <a:xfrm>
            <a:off x="6176429" y="2532295"/>
            <a:ext cx="1485234" cy="2278413"/>
          </a:xfrm>
          <a:custGeom>
            <a:avLst/>
            <a:gdLst>
              <a:gd name="connsiteX0" fmla="*/ 0 w 850900"/>
              <a:gd name="connsiteY0" fmla="*/ 0 h 2235200"/>
              <a:gd name="connsiteX1" fmla="*/ 850900 w 850900"/>
              <a:gd name="connsiteY1" fmla="*/ 0 h 2235200"/>
              <a:gd name="connsiteX2" fmla="*/ 850900 w 850900"/>
              <a:gd name="connsiteY2" fmla="*/ 223520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900" h="2235200">
                <a:moveTo>
                  <a:pt x="0" y="0"/>
                </a:moveTo>
                <a:lnTo>
                  <a:pt x="850900" y="0"/>
                </a:lnTo>
                <a:lnTo>
                  <a:pt x="850900" y="2235200"/>
                </a:lnTo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225957" y="1859402"/>
            <a:ext cx="741732" cy="2033769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Freeform 114"/>
          <p:cNvSpPr/>
          <p:nvPr/>
        </p:nvSpPr>
        <p:spPr>
          <a:xfrm>
            <a:off x="2620877" y="4965467"/>
            <a:ext cx="6727744" cy="790558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158642" y="3717495"/>
            <a:ext cx="45719" cy="12241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4177936" y="4960984"/>
            <a:ext cx="45719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Freeform 122"/>
          <p:cNvSpPr/>
          <p:nvPr/>
        </p:nvSpPr>
        <p:spPr>
          <a:xfrm>
            <a:off x="5891665" y="4985730"/>
            <a:ext cx="133836" cy="80535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Freeform 124"/>
          <p:cNvSpPr/>
          <p:nvPr/>
        </p:nvSpPr>
        <p:spPr>
          <a:xfrm flipH="1">
            <a:off x="3797120" y="4709901"/>
            <a:ext cx="75695" cy="104486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206087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174527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26027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103767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96173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414214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03491" y="1683871"/>
            <a:ext cx="1126305" cy="2388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271006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049827" y="1642987"/>
            <a:ext cx="1112476" cy="3336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35754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343325" y="1669897"/>
            <a:ext cx="1014001" cy="21655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52406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7194745" y="1674815"/>
            <a:ext cx="737399" cy="22581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22941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727366" y="1682464"/>
            <a:ext cx="1003182" cy="240335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185105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476157" y="5745844"/>
            <a:ext cx="322725" cy="191594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94212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783218" y="5745844"/>
            <a:ext cx="332607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31043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2115825" y="5746481"/>
            <a:ext cx="312835" cy="19159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6667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428660" y="5747489"/>
            <a:ext cx="326884" cy="190586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41935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3416829" y="5723563"/>
            <a:ext cx="336561" cy="19972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27927</a:t>
            </a:r>
            <a:endParaRPr kumimoji="1" lang="ja-JP" altLang="en-US" sz="9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3742524" y="5722574"/>
            <a:ext cx="283132" cy="18196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1178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4021368" y="5725043"/>
            <a:ext cx="312667" cy="183457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26484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4330130" y="5736726"/>
            <a:ext cx="399174" cy="168799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115438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49245" y="903633"/>
            <a:ext cx="495858" cy="18671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288774</a:t>
            </a:r>
            <a:endParaRPr kumimoji="1" lang="ja-JP" altLang="en-US" sz="105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482815" y="5733331"/>
            <a:ext cx="377964" cy="187768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98067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6849709" y="5736663"/>
            <a:ext cx="412842" cy="18319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3258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450874" y="5763157"/>
            <a:ext cx="369374" cy="17195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47886</a:t>
            </a:r>
            <a:endParaRPr kumimoji="1" lang="ja-JP" altLang="en-US" sz="9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9143599" y="5744316"/>
            <a:ext cx="369375" cy="197121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23817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2695357" y="2799445"/>
            <a:ext cx="1403350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2695357" y="3637645"/>
            <a:ext cx="1403350" cy="32020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13997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5199315" y="3572656"/>
            <a:ext cx="1516294" cy="24025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8002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2275601" y="4698342"/>
            <a:ext cx="4776066" cy="1044263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Freeform 109"/>
          <p:cNvSpPr/>
          <p:nvPr/>
        </p:nvSpPr>
        <p:spPr>
          <a:xfrm>
            <a:off x="6756733" y="4506723"/>
            <a:ext cx="270057" cy="121230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2025763" y="4507123"/>
            <a:ext cx="6575897" cy="12476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Freeform 107"/>
          <p:cNvSpPr/>
          <p:nvPr/>
        </p:nvSpPr>
        <p:spPr>
          <a:xfrm flipH="1">
            <a:off x="3409466" y="4507123"/>
            <a:ext cx="160370" cy="124764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Rounded Rectangle 173"/>
          <p:cNvSpPr/>
          <p:nvPr/>
        </p:nvSpPr>
        <p:spPr>
          <a:xfrm>
            <a:off x="5167992" y="2771042"/>
            <a:ext cx="373402" cy="25335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2734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5530269" y="2785701"/>
            <a:ext cx="410822" cy="23195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6587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5935722" y="2809977"/>
            <a:ext cx="527807" cy="20645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11190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8754067" y="4354812"/>
            <a:ext cx="1030593" cy="29870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155559</a:t>
            </a:r>
            <a:endParaRPr kumimoji="1" lang="ja-JP" altLang="en-US" b="1" dirty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85085" y="4362301"/>
            <a:ext cx="1084127" cy="271277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106612</a:t>
            </a:r>
            <a:endParaRPr kumimoji="1" lang="ja-JP" altLang="en-US" b="1" dirty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51337" cy="286777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919441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606580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9487120" y="885825"/>
            <a:ext cx="228380" cy="23479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3" name="Rounded Rectangle 192"/>
          <p:cNvSpPr/>
          <p:nvPr/>
        </p:nvSpPr>
        <p:spPr>
          <a:xfrm>
            <a:off x="2825711" y="872092"/>
            <a:ext cx="480171" cy="21457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40021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628272" y="904271"/>
            <a:ext cx="537624" cy="20565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65208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339805" y="870158"/>
            <a:ext cx="571147" cy="20565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25872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7188691" y="859651"/>
            <a:ext cx="708106" cy="1932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22941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727366" y="882649"/>
            <a:ext cx="747773" cy="23796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185098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5207090" y="5753536"/>
            <a:ext cx="280904" cy="19126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2773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Rounded Rectangle 206"/>
          <p:cNvSpPr/>
          <p:nvPr/>
        </p:nvSpPr>
        <p:spPr>
          <a:xfrm>
            <a:off x="5483711" y="5745099"/>
            <a:ext cx="311838" cy="21304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1963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372862" y="509306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Freeform 125"/>
          <p:cNvSpPr/>
          <p:nvPr/>
        </p:nvSpPr>
        <p:spPr>
          <a:xfrm flipH="1">
            <a:off x="5540007" y="4724837"/>
            <a:ext cx="88206" cy="102386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Rounded Rectangle 152"/>
          <p:cNvSpPr/>
          <p:nvPr/>
        </p:nvSpPr>
        <p:spPr>
          <a:xfrm>
            <a:off x="5768502" y="5745902"/>
            <a:ext cx="296288" cy="205457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1495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4" name="Rounded Rectangle 153"/>
          <p:cNvSpPr/>
          <p:nvPr/>
        </p:nvSpPr>
        <p:spPr>
          <a:xfrm>
            <a:off x="2755544" y="5740400"/>
            <a:ext cx="312307" cy="190587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32170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2" name="Freeform 122"/>
          <p:cNvSpPr/>
          <p:nvPr/>
        </p:nvSpPr>
        <p:spPr>
          <a:xfrm>
            <a:off x="4520776" y="5126568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cxnSpLocks/>
            <a:stCxn id="113" idx="2"/>
          </p:cNvCxnSpPr>
          <p:nvPr/>
        </p:nvCxnSpPr>
        <p:spPr>
          <a:xfrm>
            <a:off x="7051667" y="4698342"/>
            <a:ext cx="633322" cy="11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14330" y="873176"/>
            <a:ext cx="609677" cy="227291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231480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2" name="Straight Arrow Connector 65">
            <a:extLst>
              <a:ext uri="{FF2B5EF4-FFF2-40B4-BE49-F238E27FC236}">
                <a16:creationId xmlns:a16="http://schemas.microsoft.com/office/drawing/2014/main" id="{7C414CB5-38B5-4D4B-AAC6-38757DC62F7E}"/>
              </a:ext>
            </a:extLst>
          </p:cNvPr>
          <p:cNvCxnSpPr/>
          <p:nvPr/>
        </p:nvCxnSpPr>
        <p:spPr>
          <a:xfrm>
            <a:off x="3683173" y="48012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112735" y="904812"/>
            <a:ext cx="533773" cy="215805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33154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7" name="Straight Arrow Connector 67">
            <a:extLst>
              <a:ext uri="{FF2B5EF4-FFF2-40B4-BE49-F238E27FC236}">
                <a16:creationId xmlns:a16="http://schemas.microsoft.com/office/drawing/2014/main" id="{72FCBA73-863E-473E-9D1C-9868D8D78807}"/>
              </a:ext>
            </a:extLst>
          </p:cNvPr>
          <p:cNvCxnSpPr>
            <a:cxnSpLocks/>
          </p:cNvCxnSpPr>
          <p:nvPr/>
        </p:nvCxnSpPr>
        <p:spPr>
          <a:xfrm flipV="1">
            <a:off x="4893630" y="38365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Freeform 108">
            <a:extLst>
              <a:ext uri="{FF2B5EF4-FFF2-40B4-BE49-F238E27FC236}">
                <a16:creationId xmlns:a16="http://schemas.microsoft.com/office/drawing/2014/main" id="{570583C4-C171-4DB3-8C78-D8A2DD5C1D3A}"/>
              </a:ext>
            </a:extLst>
          </p:cNvPr>
          <p:cNvSpPr/>
          <p:nvPr/>
        </p:nvSpPr>
        <p:spPr>
          <a:xfrm flipH="1">
            <a:off x="4701340" y="3764927"/>
            <a:ext cx="65636" cy="62555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Rounded Rectangle 181"/>
          <p:cNvSpPr/>
          <p:nvPr/>
        </p:nvSpPr>
        <p:spPr>
          <a:xfrm>
            <a:off x="7216053" y="4567723"/>
            <a:ext cx="997169" cy="317500"/>
          </a:xfrm>
          <a:prstGeom prst="roundRect">
            <a:avLst>
              <a:gd name="adj" fmla="val 3200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32416</a:t>
            </a:r>
            <a:endParaRPr kumimoji="1" lang="ja-JP" altLang="en-US" b="1" dirty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5358639" y="3984450"/>
            <a:ext cx="1734636" cy="297839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2062 (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9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4097430" y="4356148"/>
            <a:ext cx="1037422" cy="283584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207696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646001" y="4775428"/>
            <a:ext cx="1050052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103295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3" name="Rounded Rectangle 206">
            <a:extLst>
              <a:ext uri="{FF2B5EF4-FFF2-40B4-BE49-F238E27FC236}">
                <a16:creationId xmlns:a16="http://schemas.microsoft.com/office/drawing/2014/main" id="{3B0ADF5B-87EF-4902-AD66-D2717C7FDA3C}"/>
              </a:ext>
            </a:extLst>
          </p:cNvPr>
          <p:cNvSpPr/>
          <p:nvPr/>
        </p:nvSpPr>
        <p:spPr>
          <a:xfrm>
            <a:off x="8804558" y="5749795"/>
            <a:ext cx="352819" cy="18322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19352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4" name="Freeform 105">
            <a:extLst>
              <a:ext uri="{FF2B5EF4-FFF2-40B4-BE49-F238E27FC236}">
                <a16:creationId xmlns:a16="http://schemas.microsoft.com/office/drawing/2014/main" id="{63B27554-3F68-4E37-B882-90A4AF5C263E}"/>
              </a:ext>
            </a:extLst>
          </p:cNvPr>
          <p:cNvSpPr/>
          <p:nvPr/>
        </p:nvSpPr>
        <p:spPr>
          <a:xfrm>
            <a:off x="8181664" y="4724836"/>
            <a:ext cx="791235" cy="1028663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accent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CB77968-E12A-4D4B-89E8-2EAE725929A9}"/>
              </a:ext>
            </a:extLst>
          </p:cNvPr>
          <p:cNvSpPr txBox="1"/>
          <p:nvPr/>
        </p:nvSpPr>
        <p:spPr>
          <a:xfrm>
            <a:off x="229358" y="4758645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</a:t>
            </a:r>
            <a:r>
              <a:rPr lang="en-US" altLang="ja-JP" b="1" dirty="0">
                <a:solidFill>
                  <a:srgbClr val="FF000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66.0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19907C03-CB61-48AD-94FD-08B87E57B931}"/>
              </a:ext>
            </a:extLst>
          </p:cNvPr>
          <p:cNvSpPr txBox="1"/>
          <p:nvPr/>
        </p:nvSpPr>
        <p:spPr>
          <a:xfrm>
            <a:off x="179124" y="10886"/>
            <a:ext cx="4944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India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 Energy Balance 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4" name="Rounded Rectangle 164">
            <a:extLst>
              <a:ext uri="{FF2B5EF4-FFF2-40B4-BE49-F238E27FC236}">
                <a16:creationId xmlns:a16="http://schemas.microsoft.com/office/drawing/2014/main" id="{7B0FD317-46AD-44F4-B74F-D3DB579FB131}"/>
              </a:ext>
            </a:extLst>
          </p:cNvPr>
          <p:cNvSpPr/>
          <p:nvPr/>
        </p:nvSpPr>
        <p:spPr>
          <a:xfrm>
            <a:off x="2714839" y="2783834"/>
            <a:ext cx="475752" cy="193137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14261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6" name="Rounded Rectangle 173">
            <a:extLst>
              <a:ext uri="{FF2B5EF4-FFF2-40B4-BE49-F238E27FC236}">
                <a16:creationId xmlns:a16="http://schemas.microsoft.com/office/drawing/2014/main" id="{44649E62-C533-4E1D-AAD9-47E7CE66E362}"/>
              </a:ext>
            </a:extLst>
          </p:cNvPr>
          <p:cNvSpPr/>
          <p:nvPr/>
        </p:nvSpPr>
        <p:spPr>
          <a:xfrm>
            <a:off x="3557052" y="2803446"/>
            <a:ext cx="539088" cy="187443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Connector 80">
            <a:extLst>
              <a:ext uri="{FF2B5EF4-FFF2-40B4-BE49-F238E27FC236}">
                <a16:creationId xmlns:a16="http://schemas.microsoft.com/office/drawing/2014/main" id="{B37C7643-D7E3-4661-A28A-CE9B3A84C4AA}"/>
              </a:ext>
            </a:extLst>
          </p:cNvPr>
          <p:cNvCxnSpPr>
            <a:cxnSpLocks/>
            <a:endCxn id="165" idx="0"/>
          </p:cNvCxnSpPr>
          <p:nvPr/>
        </p:nvCxnSpPr>
        <p:spPr>
          <a:xfrm flipH="1">
            <a:off x="3397032" y="1905000"/>
            <a:ext cx="946370" cy="894445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5">
            <a:extLst>
              <a:ext uri="{FF2B5EF4-FFF2-40B4-BE49-F238E27FC236}">
                <a16:creationId xmlns:a16="http://schemas.microsoft.com/office/drawing/2014/main" id="{AB9A5B30-AAC0-490F-B9FF-680EC6B5ACE4}"/>
              </a:ext>
            </a:extLst>
          </p:cNvPr>
          <p:cNvSpPr/>
          <p:nvPr/>
        </p:nvSpPr>
        <p:spPr>
          <a:xfrm>
            <a:off x="6482925" y="1057302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Nuc</a:t>
            </a:r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1" name="Rounded Rectangle 137">
            <a:extLst>
              <a:ext uri="{FF2B5EF4-FFF2-40B4-BE49-F238E27FC236}">
                <a16:creationId xmlns:a16="http://schemas.microsoft.com/office/drawing/2014/main" id="{B1063C66-625D-4065-8358-5A5E6C88879A}"/>
              </a:ext>
            </a:extLst>
          </p:cNvPr>
          <p:cNvSpPr/>
          <p:nvPr/>
        </p:nvSpPr>
        <p:spPr>
          <a:xfrm>
            <a:off x="6439838" y="1663313"/>
            <a:ext cx="697205" cy="222817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9853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6" name="Rounded Rectangle 199">
            <a:extLst>
              <a:ext uri="{FF2B5EF4-FFF2-40B4-BE49-F238E27FC236}">
                <a16:creationId xmlns:a16="http://schemas.microsoft.com/office/drawing/2014/main" id="{194F52D2-9185-4F79-AC7B-341683B83E57}"/>
              </a:ext>
            </a:extLst>
          </p:cNvPr>
          <p:cNvSpPr/>
          <p:nvPr/>
        </p:nvSpPr>
        <p:spPr>
          <a:xfrm>
            <a:off x="6478312" y="865710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9853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8" name="Rounded Rectangle 180">
            <a:extLst>
              <a:ext uri="{FF2B5EF4-FFF2-40B4-BE49-F238E27FC236}">
                <a16:creationId xmlns:a16="http://schemas.microsoft.com/office/drawing/2014/main" id="{43C0C408-031B-494C-B7B3-86E46250D7BA}"/>
              </a:ext>
            </a:extLst>
          </p:cNvPr>
          <p:cNvSpPr/>
          <p:nvPr/>
        </p:nvSpPr>
        <p:spPr>
          <a:xfrm>
            <a:off x="6512794" y="1989489"/>
            <a:ext cx="779274" cy="19916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3251  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8" name="Rounded Rectangle 196">
            <a:extLst>
              <a:ext uri="{FF2B5EF4-FFF2-40B4-BE49-F238E27FC236}">
                <a16:creationId xmlns:a16="http://schemas.microsoft.com/office/drawing/2014/main" id="{537D3E62-2D4B-40AF-AE40-4A5255308C50}"/>
              </a:ext>
            </a:extLst>
          </p:cNvPr>
          <p:cNvSpPr/>
          <p:nvPr/>
        </p:nvSpPr>
        <p:spPr>
          <a:xfrm>
            <a:off x="5890838" y="877456"/>
            <a:ext cx="486287" cy="21876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25534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80" name="Straight Arrow Connector 65">
            <a:extLst>
              <a:ext uri="{FF2B5EF4-FFF2-40B4-BE49-F238E27FC236}">
                <a16:creationId xmlns:a16="http://schemas.microsoft.com/office/drawing/2014/main" id="{D4F4F29B-7215-4482-B689-270CE6EE5736}"/>
              </a:ext>
            </a:extLst>
          </p:cNvPr>
          <p:cNvCxnSpPr/>
          <p:nvPr/>
        </p:nvCxnSpPr>
        <p:spPr>
          <a:xfrm>
            <a:off x="611789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73">
            <a:extLst>
              <a:ext uri="{FF2B5EF4-FFF2-40B4-BE49-F238E27FC236}">
                <a16:creationId xmlns:a16="http://schemas.microsoft.com/office/drawing/2014/main" id="{ADF7B498-7354-4DB2-A3B3-E184C3DCA0A8}"/>
              </a:ext>
            </a:extLst>
          </p:cNvPr>
          <p:cNvCxnSpPr/>
          <p:nvPr/>
        </p:nvCxnSpPr>
        <p:spPr>
          <a:xfrm>
            <a:off x="7494650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テキスト ボックス 203">
            <a:extLst>
              <a:ext uri="{FF2B5EF4-FFF2-40B4-BE49-F238E27FC236}">
                <a16:creationId xmlns:a16="http://schemas.microsoft.com/office/drawing/2014/main" id="{9D029337-665D-4905-B31C-F55E8C5ADF06}"/>
              </a:ext>
            </a:extLst>
          </p:cNvPr>
          <p:cNvSpPr txBox="1"/>
          <p:nvPr/>
        </p:nvSpPr>
        <p:spPr>
          <a:xfrm>
            <a:off x="1933199" y="2983862"/>
            <a:ext cx="859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95.0 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205" name="Rounded Rectangle 153">
            <a:extLst>
              <a:ext uri="{FF2B5EF4-FFF2-40B4-BE49-F238E27FC236}">
                <a16:creationId xmlns:a16="http://schemas.microsoft.com/office/drawing/2014/main" id="{F3914BE9-8E43-4C2A-9294-9CD3EE6BF1F7}"/>
              </a:ext>
            </a:extLst>
          </p:cNvPr>
          <p:cNvSpPr/>
          <p:nvPr/>
        </p:nvSpPr>
        <p:spPr>
          <a:xfrm>
            <a:off x="6458469" y="2797426"/>
            <a:ext cx="267870" cy="208154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450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9" name="Freeform 122">
            <a:extLst>
              <a:ext uri="{FF2B5EF4-FFF2-40B4-BE49-F238E27FC236}">
                <a16:creationId xmlns:a16="http://schemas.microsoft.com/office/drawing/2014/main" id="{F6A7FDEE-2520-4842-B407-B0E0FA4AEA3E}"/>
              </a:ext>
            </a:extLst>
          </p:cNvPr>
          <p:cNvSpPr/>
          <p:nvPr/>
        </p:nvSpPr>
        <p:spPr>
          <a:xfrm rot="5400000">
            <a:off x="7933431" y="1711731"/>
            <a:ext cx="334616" cy="274880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5C99A27C-9C6E-4D4D-B45D-7DDB33C20ED8}"/>
              </a:ext>
            </a:extLst>
          </p:cNvPr>
          <p:cNvSpPr txBox="1"/>
          <p:nvPr/>
        </p:nvSpPr>
        <p:spPr>
          <a:xfrm>
            <a:off x="7093613" y="3999086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16.5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0786877C-C218-4B6D-9F0F-DE7BB3864B0C}"/>
              </a:ext>
            </a:extLst>
          </p:cNvPr>
          <p:cNvSpPr txBox="1"/>
          <p:nvPr/>
        </p:nvSpPr>
        <p:spPr>
          <a:xfrm>
            <a:off x="6715609" y="3072383"/>
            <a:ext cx="90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38.2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0354F2E0-DCA0-4E19-84D8-9B293A7ACDAD}"/>
              </a:ext>
            </a:extLst>
          </p:cNvPr>
          <p:cNvSpPr/>
          <p:nvPr/>
        </p:nvSpPr>
        <p:spPr>
          <a:xfrm>
            <a:off x="7981443" y="1069048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Rounded Rectangle 137">
            <a:extLst>
              <a:ext uri="{FF2B5EF4-FFF2-40B4-BE49-F238E27FC236}">
                <a16:creationId xmlns:a16="http://schemas.microsoft.com/office/drawing/2014/main" id="{9ECD0640-4C57-4502-BF68-3ABB78B8AB46}"/>
              </a:ext>
            </a:extLst>
          </p:cNvPr>
          <p:cNvSpPr/>
          <p:nvPr/>
        </p:nvSpPr>
        <p:spPr>
          <a:xfrm>
            <a:off x="7966430" y="1675059"/>
            <a:ext cx="669131" cy="223313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330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Rounded Rectangle 199">
            <a:extLst>
              <a:ext uri="{FF2B5EF4-FFF2-40B4-BE49-F238E27FC236}">
                <a16:creationId xmlns:a16="http://schemas.microsoft.com/office/drawing/2014/main" id="{8ED38BD6-A87C-4055-8023-9DAC643AF6A4}"/>
              </a:ext>
            </a:extLst>
          </p:cNvPr>
          <p:cNvSpPr/>
          <p:nvPr/>
        </p:nvSpPr>
        <p:spPr>
          <a:xfrm>
            <a:off x="7976830" y="877456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330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3" name="Straight Arrow Connector 67">
            <a:extLst>
              <a:ext uri="{FF2B5EF4-FFF2-40B4-BE49-F238E27FC236}">
                <a16:creationId xmlns:a16="http://schemas.microsoft.com/office/drawing/2014/main" id="{6F7304CD-22F1-4EE1-85CC-20098BA942C0}"/>
              </a:ext>
            </a:extLst>
          </p:cNvPr>
          <p:cNvCxnSpPr>
            <a:cxnSpLocks/>
          </p:cNvCxnSpPr>
          <p:nvPr/>
        </p:nvCxnSpPr>
        <p:spPr>
          <a:xfrm flipV="1">
            <a:off x="8282345" y="345334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90">
            <a:extLst>
              <a:ext uri="{FF2B5EF4-FFF2-40B4-BE49-F238E27FC236}">
                <a16:creationId xmlns:a16="http://schemas.microsoft.com/office/drawing/2014/main" id="{52CD5C6F-CE59-428F-AF91-BCD0D58B8207}"/>
              </a:ext>
            </a:extLst>
          </p:cNvPr>
          <p:cNvSpPr/>
          <p:nvPr/>
        </p:nvSpPr>
        <p:spPr>
          <a:xfrm>
            <a:off x="1930480" y="904270"/>
            <a:ext cx="437223" cy="18370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123528</a:t>
            </a:r>
            <a:endParaRPr kumimoji="1" lang="ja-JP" altLang="en-US" sz="105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50" name="Straight Arrow Connector 67">
            <a:extLst>
              <a:ext uri="{FF2B5EF4-FFF2-40B4-BE49-F238E27FC236}">
                <a16:creationId xmlns:a16="http://schemas.microsoft.com/office/drawing/2014/main" id="{A885D7E2-C32A-48A4-BAA9-7A6969EC1CD1}"/>
              </a:ext>
            </a:extLst>
          </p:cNvPr>
          <p:cNvCxnSpPr>
            <a:cxnSpLocks/>
          </p:cNvCxnSpPr>
          <p:nvPr/>
        </p:nvCxnSpPr>
        <p:spPr>
          <a:xfrm flipV="1">
            <a:off x="9601200" y="38100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92">
            <a:extLst>
              <a:ext uri="{FF2B5EF4-FFF2-40B4-BE49-F238E27FC236}">
                <a16:creationId xmlns:a16="http://schemas.microsoft.com/office/drawing/2014/main" id="{C9470501-B314-46FF-8962-982645A94138}"/>
              </a:ext>
            </a:extLst>
          </p:cNvPr>
          <p:cNvSpPr/>
          <p:nvPr/>
        </p:nvSpPr>
        <p:spPr>
          <a:xfrm>
            <a:off x="2368104" y="899519"/>
            <a:ext cx="233509" cy="18986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564</a:t>
            </a:r>
            <a:endParaRPr kumimoji="1" lang="ja-JP" altLang="en-US" sz="105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63" name="Straight Arrow Connector 67">
            <a:extLst>
              <a:ext uri="{FF2B5EF4-FFF2-40B4-BE49-F238E27FC236}">
                <a16:creationId xmlns:a16="http://schemas.microsoft.com/office/drawing/2014/main" id="{942122D6-B818-401C-9CAC-C9D6831C98EF}"/>
              </a:ext>
            </a:extLst>
          </p:cNvPr>
          <p:cNvCxnSpPr/>
          <p:nvPr/>
        </p:nvCxnSpPr>
        <p:spPr>
          <a:xfrm flipV="1">
            <a:off x="2466975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955A817-0ECA-4C4B-9226-94A6EE188A08}"/>
              </a:ext>
            </a:extLst>
          </p:cNvPr>
          <p:cNvSpPr/>
          <p:nvPr/>
        </p:nvSpPr>
        <p:spPr>
          <a:xfrm>
            <a:off x="51142" y="4265598"/>
            <a:ext cx="9803716" cy="26255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498A997-C21C-49F0-B5EC-6847917E90C2}"/>
              </a:ext>
            </a:extLst>
          </p:cNvPr>
          <p:cNvSpPr txBox="1"/>
          <p:nvPr/>
        </p:nvSpPr>
        <p:spPr>
          <a:xfrm>
            <a:off x="575195" y="3913703"/>
            <a:ext cx="2836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India final consumption part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スライド番号プレースホルダー 20">
            <a:extLst>
              <a:ext uri="{FF2B5EF4-FFF2-40B4-BE49-F238E27FC236}">
                <a16:creationId xmlns:a16="http://schemas.microsoft.com/office/drawing/2014/main" id="{81116731-C19B-4C71-BC62-B63C0298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379FEC-EB4F-4D11-B8C4-50ABEB8A99C1}"/>
              </a:ext>
            </a:extLst>
          </p:cNvPr>
          <p:cNvSpPr txBox="1"/>
          <p:nvPr/>
        </p:nvSpPr>
        <p:spPr>
          <a:xfrm>
            <a:off x="2665893" y="5896532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ounded Rectangle 152">
            <a:extLst>
              <a:ext uri="{FF2B5EF4-FFF2-40B4-BE49-F238E27FC236}">
                <a16:creationId xmlns:a16="http://schemas.microsoft.com/office/drawing/2014/main" id="{1C4A6AA8-603D-4A64-A00E-94D7B527D37B}"/>
              </a:ext>
            </a:extLst>
          </p:cNvPr>
          <p:cNvSpPr/>
          <p:nvPr/>
        </p:nvSpPr>
        <p:spPr>
          <a:xfrm>
            <a:off x="2528634" y="5933015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CA1DCA6-1908-4CD7-AD99-334BBF29D3BB}"/>
              </a:ext>
            </a:extLst>
          </p:cNvPr>
          <p:cNvSpPr txBox="1"/>
          <p:nvPr/>
        </p:nvSpPr>
        <p:spPr>
          <a:xfrm>
            <a:off x="4181243" y="5874991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ounded Rectangle 152">
            <a:extLst>
              <a:ext uri="{FF2B5EF4-FFF2-40B4-BE49-F238E27FC236}">
                <a16:creationId xmlns:a16="http://schemas.microsoft.com/office/drawing/2014/main" id="{CC794017-6B62-456A-9ACF-EEFDF56EAFBA}"/>
              </a:ext>
            </a:extLst>
          </p:cNvPr>
          <p:cNvSpPr/>
          <p:nvPr/>
        </p:nvSpPr>
        <p:spPr>
          <a:xfrm>
            <a:off x="3958943" y="5911474"/>
            <a:ext cx="305626" cy="19159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801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1552040-2075-450F-9257-82FEECF0CA43}"/>
              </a:ext>
            </a:extLst>
          </p:cNvPr>
          <p:cNvSpPr txBox="1"/>
          <p:nvPr/>
        </p:nvSpPr>
        <p:spPr>
          <a:xfrm>
            <a:off x="5668899" y="5905525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Rounded Rectangle 152">
            <a:extLst>
              <a:ext uri="{FF2B5EF4-FFF2-40B4-BE49-F238E27FC236}">
                <a16:creationId xmlns:a16="http://schemas.microsoft.com/office/drawing/2014/main" id="{71B4553A-B84E-4BFE-8774-A80E5834F8BD}"/>
              </a:ext>
            </a:extLst>
          </p:cNvPr>
          <p:cNvSpPr/>
          <p:nvPr/>
        </p:nvSpPr>
        <p:spPr>
          <a:xfrm>
            <a:off x="5531640" y="5942008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DDD1E11-AA4A-4BA7-B8C1-EABF478D89AD}"/>
              </a:ext>
            </a:extLst>
          </p:cNvPr>
          <p:cNvSpPr txBox="1"/>
          <p:nvPr/>
        </p:nvSpPr>
        <p:spPr>
          <a:xfrm>
            <a:off x="8891326" y="5905804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ounded Rectangle 152">
            <a:extLst>
              <a:ext uri="{FF2B5EF4-FFF2-40B4-BE49-F238E27FC236}">
                <a16:creationId xmlns:a16="http://schemas.microsoft.com/office/drawing/2014/main" id="{1E1F77F7-C598-431F-B37D-78C0CF2099FC}"/>
              </a:ext>
            </a:extLst>
          </p:cNvPr>
          <p:cNvSpPr/>
          <p:nvPr/>
        </p:nvSpPr>
        <p:spPr>
          <a:xfrm>
            <a:off x="8754067" y="5942287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1" name="Rounded Rectangle 145">
            <a:extLst>
              <a:ext uri="{FF2B5EF4-FFF2-40B4-BE49-F238E27FC236}">
                <a16:creationId xmlns:a16="http://schemas.microsoft.com/office/drawing/2014/main" id="{3830C7DE-765A-438F-87CB-304F58706001}"/>
              </a:ext>
            </a:extLst>
          </p:cNvPr>
          <p:cNvSpPr/>
          <p:nvPr/>
        </p:nvSpPr>
        <p:spPr>
          <a:xfrm>
            <a:off x="3091988" y="5733330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2698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2" name="Rounded Rectangle 153">
            <a:extLst>
              <a:ext uri="{FF2B5EF4-FFF2-40B4-BE49-F238E27FC236}">
                <a16:creationId xmlns:a16="http://schemas.microsoft.com/office/drawing/2014/main" id="{EAF18CC9-9345-45C4-99E0-660ED597E24B}"/>
              </a:ext>
            </a:extLst>
          </p:cNvPr>
          <p:cNvSpPr/>
          <p:nvPr/>
        </p:nvSpPr>
        <p:spPr>
          <a:xfrm>
            <a:off x="6050767" y="5753499"/>
            <a:ext cx="265456" cy="187938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7072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3" name="Rounded Rectangle 145">
            <a:extLst>
              <a:ext uri="{FF2B5EF4-FFF2-40B4-BE49-F238E27FC236}">
                <a16:creationId xmlns:a16="http://schemas.microsoft.com/office/drawing/2014/main" id="{F3CEFFE6-B1BB-4966-8762-E9392BEF9AE3}"/>
              </a:ext>
            </a:extLst>
          </p:cNvPr>
          <p:cNvSpPr/>
          <p:nvPr/>
        </p:nvSpPr>
        <p:spPr>
          <a:xfrm>
            <a:off x="4872415" y="5755515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2698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4" name="Rounded Rectangle 152">
            <a:extLst>
              <a:ext uri="{FF2B5EF4-FFF2-40B4-BE49-F238E27FC236}">
                <a16:creationId xmlns:a16="http://schemas.microsoft.com/office/drawing/2014/main" id="{E82CD3DD-1796-4BE3-A019-A9884A55981C}"/>
              </a:ext>
            </a:extLst>
          </p:cNvPr>
          <p:cNvSpPr/>
          <p:nvPr/>
        </p:nvSpPr>
        <p:spPr>
          <a:xfrm>
            <a:off x="7262406" y="5742497"/>
            <a:ext cx="296288" cy="168978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1564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7" name="Rounded Rectangle 153">
            <a:extLst>
              <a:ext uri="{FF2B5EF4-FFF2-40B4-BE49-F238E27FC236}">
                <a16:creationId xmlns:a16="http://schemas.microsoft.com/office/drawing/2014/main" id="{BC9C2817-C376-430D-B316-C2AB6BFE1797}"/>
              </a:ext>
            </a:extLst>
          </p:cNvPr>
          <p:cNvSpPr/>
          <p:nvPr/>
        </p:nvSpPr>
        <p:spPr>
          <a:xfrm>
            <a:off x="7561715" y="5732609"/>
            <a:ext cx="321807" cy="178865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878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9" name="Freeform 121">
            <a:extLst>
              <a:ext uri="{FF2B5EF4-FFF2-40B4-BE49-F238E27FC236}">
                <a16:creationId xmlns:a16="http://schemas.microsoft.com/office/drawing/2014/main" id="{08092B9A-32A3-4495-8DE2-1F1D295292A2}"/>
              </a:ext>
            </a:extLst>
          </p:cNvPr>
          <p:cNvSpPr/>
          <p:nvPr/>
        </p:nvSpPr>
        <p:spPr>
          <a:xfrm>
            <a:off x="7404713" y="4965553"/>
            <a:ext cx="45719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Freeform 122">
            <a:extLst>
              <a:ext uri="{FF2B5EF4-FFF2-40B4-BE49-F238E27FC236}">
                <a16:creationId xmlns:a16="http://schemas.microsoft.com/office/drawing/2014/main" id="{337C3C12-8FB5-4C42-89AF-9437166056FE}"/>
              </a:ext>
            </a:extLst>
          </p:cNvPr>
          <p:cNvSpPr/>
          <p:nvPr/>
        </p:nvSpPr>
        <p:spPr>
          <a:xfrm>
            <a:off x="6180295" y="5113262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Freeform 122">
            <a:extLst>
              <a:ext uri="{FF2B5EF4-FFF2-40B4-BE49-F238E27FC236}">
                <a16:creationId xmlns:a16="http://schemas.microsoft.com/office/drawing/2014/main" id="{21AF9917-124D-41BB-867D-28BB8557113B}"/>
              </a:ext>
            </a:extLst>
          </p:cNvPr>
          <p:cNvSpPr/>
          <p:nvPr/>
        </p:nvSpPr>
        <p:spPr>
          <a:xfrm>
            <a:off x="7685288" y="5150658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Rounded Rectangle 145">
            <a:extLst>
              <a:ext uri="{FF2B5EF4-FFF2-40B4-BE49-F238E27FC236}">
                <a16:creationId xmlns:a16="http://schemas.microsoft.com/office/drawing/2014/main" id="{666F32CE-BB73-457D-9737-87C54D24AE8D}"/>
              </a:ext>
            </a:extLst>
          </p:cNvPr>
          <p:cNvSpPr/>
          <p:nvPr/>
        </p:nvSpPr>
        <p:spPr>
          <a:xfrm>
            <a:off x="8141576" y="5758286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5067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Freeform 105">
            <a:extLst>
              <a:ext uri="{FF2B5EF4-FFF2-40B4-BE49-F238E27FC236}">
                <a16:creationId xmlns:a16="http://schemas.microsoft.com/office/drawing/2014/main" id="{D10EFCB1-4876-4970-B390-3C9400F770EF}"/>
              </a:ext>
            </a:extLst>
          </p:cNvPr>
          <p:cNvSpPr/>
          <p:nvPr/>
        </p:nvSpPr>
        <p:spPr>
          <a:xfrm>
            <a:off x="1681698" y="5364158"/>
            <a:ext cx="6598471" cy="3919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Freeform 122">
            <a:extLst>
              <a:ext uri="{FF2B5EF4-FFF2-40B4-BE49-F238E27FC236}">
                <a16:creationId xmlns:a16="http://schemas.microsoft.com/office/drawing/2014/main" id="{10DD8E0B-EA75-4C42-AC20-C92A82CA20EA}"/>
              </a:ext>
            </a:extLst>
          </p:cNvPr>
          <p:cNvSpPr/>
          <p:nvPr/>
        </p:nvSpPr>
        <p:spPr>
          <a:xfrm>
            <a:off x="3238552" y="5394212"/>
            <a:ext cx="647444" cy="35928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Freeform 122">
            <a:extLst>
              <a:ext uri="{FF2B5EF4-FFF2-40B4-BE49-F238E27FC236}">
                <a16:creationId xmlns:a16="http://schemas.microsoft.com/office/drawing/2014/main" id="{05A336FA-1A10-4FE8-B20E-5C1B7110549D}"/>
              </a:ext>
            </a:extLst>
          </p:cNvPr>
          <p:cNvSpPr/>
          <p:nvPr/>
        </p:nvSpPr>
        <p:spPr>
          <a:xfrm>
            <a:off x="5036721" y="5380904"/>
            <a:ext cx="647444" cy="35928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Freeform 105">
            <a:extLst>
              <a:ext uri="{FF2B5EF4-FFF2-40B4-BE49-F238E27FC236}">
                <a16:creationId xmlns:a16="http://schemas.microsoft.com/office/drawing/2014/main" id="{A671C87F-463D-43A9-9A41-EFA0B4D49CF1}"/>
              </a:ext>
            </a:extLst>
          </p:cNvPr>
          <p:cNvSpPr/>
          <p:nvPr/>
        </p:nvSpPr>
        <p:spPr>
          <a:xfrm flipV="1">
            <a:off x="6996913" y="1886129"/>
            <a:ext cx="1291061" cy="511285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Freeform 121">
            <a:extLst>
              <a:ext uri="{FF2B5EF4-FFF2-40B4-BE49-F238E27FC236}">
                <a16:creationId xmlns:a16="http://schemas.microsoft.com/office/drawing/2014/main" id="{4B1D4316-27FE-4DE0-8D42-CB4C116EDF0A}"/>
              </a:ext>
            </a:extLst>
          </p:cNvPr>
          <p:cNvSpPr/>
          <p:nvPr/>
        </p:nvSpPr>
        <p:spPr>
          <a:xfrm>
            <a:off x="7530716" y="1869797"/>
            <a:ext cx="45719" cy="52100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Freeform 121">
            <a:extLst>
              <a:ext uri="{FF2B5EF4-FFF2-40B4-BE49-F238E27FC236}">
                <a16:creationId xmlns:a16="http://schemas.microsoft.com/office/drawing/2014/main" id="{05D1282F-49F8-445A-9187-EBF6F546112B}"/>
              </a:ext>
            </a:extLst>
          </p:cNvPr>
          <p:cNvSpPr/>
          <p:nvPr/>
        </p:nvSpPr>
        <p:spPr>
          <a:xfrm rot="18971891">
            <a:off x="8175371" y="1480055"/>
            <a:ext cx="452651" cy="175208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Rounded Rectangle 180">
            <a:extLst>
              <a:ext uri="{FF2B5EF4-FFF2-40B4-BE49-F238E27FC236}">
                <a16:creationId xmlns:a16="http://schemas.microsoft.com/office/drawing/2014/main" id="{5F57B40E-C331-445B-9271-500951A08298}"/>
              </a:ext>
            </a:extLst>
          </p:cNvPr>
          <p:cNvSpPr/>
          <p:nvPr/>
        </p:nvSpPr>
        <p:spPr>
          <a:xfrm>
            <a:off x="8030071" y="2483025"/>
            <a:ext cx="779274" cy="19916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1002  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1FFAB33-9C3A-4946-88C5-4E9488DD7EB2}"/>
              </a:ext>
            </a:extLst>
          </p:cNvPr>
          <p:cNvSpPr txBox="1"/>
          <p:nvPr/>
        </p:nvSpPr>
        <p:spPr>
          <a:xfrm>
            <a:off x="8334025" y="3035817"/>
            <a:ext cx="972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54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Straight Connector 80">
            <a:extLst>
              <a:ext uri="{FF2B5EF4-FFF2-40B4-BE49-F238E27FC236}">
                <a16:creationId xmlns:a16="http://schemas.microsoft.com/office/drawing/2014/main" id="{B537130C-8256-4A18-8785-BB90785B2B84}"/>
              </a:ext>
            </a:extLst>
          </p:cNvPr>
          <p:cNvCxnSpPr>
            <a:cxnSpLocks/>
          </p:cNvCxnSpPr>
          <p:nvPr/>
        </p:nvCxnSpPr>
        <p:spPr>
          <a:xfrm flipH="1">
            <a:off x="4061808" y="1759361"/>
            <a:ext cx="1676567" cy="1041344"/>
          </a:xfrm>
          <a:prstGeom prst="line">
            <a:avLst/>
          </a:prstGeom>
          <a:ln w="889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099096" y="1086279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43330" y="1072971"/>
            <a:ext cx="1010472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94745" y="1032961"/>
            <a:ext cx="719889" cy="62726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715385" y="1073758"/>
            <a:ext cx="967511" cy="610112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838591"/>
            <a:ext cx="1475311" cy="72492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10602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211582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079606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632101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781937" y="51917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9067800" y="496186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2695357" y="2991037"/>
            <a:ext cx="1403350" cy="64660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Refinery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199315" y="2785978"/>
            <a:ext cx="1516294" cy="1020079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2981255" y="1699151"/>
            <a:ext cx="635" cy="1116981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641610" y="1702814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641610" y="2490815"/>
            <a:ext cx="3756477" cy="295650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Freeform 100"/>
          <p:cNvSpPr/>
          <p:nvPr/>
        </p:nvSpPr>
        <p:spPr>
          <a:xfrm>
            <a:off x="2925706" y="1922946"/>
            <a:ext cx="6557582" cy="3835401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780704" y="2237151"/>
            <a:ext cx="979268" cy="59540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Freeform 108"/>
          <p:cNvSpPr/>
          <p:nvPr/>
        </p:nvSpPr>
        <p:spPr>
          <a:xfrm flipH="1">
            <a:off x="5100543" y="4526323"/>
            <a:ext cx="229528" cy="12320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Freeform 110"/>
          <p:cNvSpPr/>
          <p:nvPr/>
        </p:nvSpPr>
        <p:spPr>
          <a:xfrm flipH="1">
            <a:off x="6082648" y="1886130"/>
            <a:ext cx="107470" cy="93000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Freeform 111"/>
          <p:cNvSpPr/>
          <p:nvPr/>
        </p:nvSpPr>
        <p:spPr>
          <a:xfrm>
            <a:off x="6176429" y="2532295"/>
            <a:ext cx="1485234" cy="2278413"/>
          </a:xfrm>
          <a:custGeom>
            <a:avLst/>
            <a:gdLst>
              <a:gd name="connsiteX0" fmla="*/ 0 w 850900"/>
              <a:gd name="connsiteY0" fmla="*/ 0 h 2235200"/>
              <a:gd name="connsiteX1" fmla="*/ 850900 w 850900"/>
              <a:gd name="connsiteY1" fmla="*/ 0 h 2235200"/>
              <a:gd name="connsiteX2" fmla="*/ 850900 w 850900"/>
              <a:gd name="connsiteY2" fmla="*/ 223520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900" h="2235200">
                <a:moveTo>
                  <a:pt x="0" y="0"/>
                </a:moveTo>
                <a:lnTo>
                  <a:pt x="850900" y="0"/>
                </a:lnTo>
                <a:lnTo>
                  <a:pt x="850900" y="2235200"/>
                </a:lnTo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225957" y="1859402"/>
            <a:ext cx="741732" cy="2033769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Freeform 114"/>
          <p:cNvSpPr/>
          <p:nvPr/>
        </p:nvSpPr>
        <p:spPr>
          <a:xfrm>
            <a:off x="2620877" y="4965467"/>
            <a:ext cx="6727744" cy="790558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158642" y="3717495"/>
            <a:ext cx="45719" cy="12241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4177936" y="4960984"/>
            <a:ext cx="45719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Freeform 122"/>
          <p:cNvSpPr/>
          <p:nvPr/>
        </p:nvSpPr>
        <p:spPr>
          <a:xfrm>
            <a:off x="5891665" y="4985730"/>
            <a:ext cx="133836" cy="80535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Freeform 124"/>
          <p:cNvSpPr/>
          <p:nvPr/>
        </p:nvSpPr>
        <p:spPr>
          <a:xfrm flipH="1">
            <a:off x="3797120" y="4709901"/>
            <a:ext cx="75695" cy="104486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206087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174527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26027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103767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96173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414214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03491" y="1683871"/>
            <a:ext cx="1126305" cy="2388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271006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049827" y="1642987"/>
            <a:ext cx="1112476" cy="3336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35754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343325" y="1669897"/>
            <a:ext cx="1014001" cy="21655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52406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7194745" y="1674815"/>
            <a:ext cx="737399" cy="22581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22941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727366" y="1682464"/>
            <a:ext cx="1003182" cy="240335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185105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476157" y="5745844"/>
            <a:ext cx="322725" cy="191594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94212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783218" y="5745844"/>
            <a:ext cx="332607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31043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2115825" y="5746481"/>
            <a:ext cx="312835" cy="19159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6667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428660" y="5747489"/>
            <a:ext cx="326884" cy="190586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41935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3416829" y="5723563"/>
            <a:ext cx="336561" cy="19972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27927</a:t>
            </a:r>
            <a:endParaRPr kumimoji="1" lang="ja-JP" altLang="en-US" sz="9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3742524" y="5722574"/>
            <a:ext cx="283132" cy="18196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1178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4021368" y="5725043"/>
            <a:ext cx="312667" cy="183457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26484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4330130" y="5736726"/>
            <a:ext cx="399174" cy="168799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115438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49245" y="903633"/>
            <a:ext cx="495858" cy="18671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288774</a:t>
            </a:r>
            <a:endParaRPr kumimoji="1" lang="ja-JP" altLang="en-US" sz="105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482815" y="5733331"/>
            <a:ext cx="377964" cy="187768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98067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6849709" y="5736663"/>
            <a:ext cx="412842" cy="18319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3258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450874" y="5763157"/>
            <a:ext cx="369374" cy="17195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47886</a:t>
            </a:r>
            <a:endParaRPr kumimoji="1" lang="ja-JP" altLang="en-US" sz="9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9143599" y="5744316"/>
            <a:ext cx="369375" cy="197121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23817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3204844" y="2778136"/>
            <a:ext cx="418085" cy="20798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16218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2695357" y="3637645"/>
            <a:ext cx="1403350" cy="32020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267620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5199315" y="3572656"/>
            <a:ext cx="1516294" cy="24025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</a:t>
            </a:r>
            <a:r>
              <a:rPr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１</a:t>
            </a:r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646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2275601" y="4698342"/>
            <a:ext cx="4776066" cy="1044263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Freeform 109"/>
          <p:cNvSpPr/>
          <p:nvPr/>
        </p:nvSpPr>
        <p:spPr>
          <a:xfrm>
            <a:off x="6756733" y="4506723"/>
            <a:ext cx="270057" cy="121230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2025763" y="4507123"/>
            <a:ext cx="6575897" cy="12476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Freeform 107"/>
          <p:cNvSpPr/>
          <p:nvPr/>
        </p:nvSpPr>
        <p:spPr>
          <a:xfrm flipH="1">
            <a:off x="3409466" y="4507123"/>
            <a:ext cx="160370" cy="124764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Rounded Rectangle 173"/>
          <p:cNvSpPr/>
          <p:nvPr/>
        </p:nvSpPr>
        <p:spPr>
          <a:xfrm>
            <a:off x="4967357" y="2771042"/>
            <a:ext cx="574037" cy="261773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284969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5530269" y="2785701"/>
            <a:ext cx="410822" cy="23195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4178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5935722" y="2785730"/>
            <a:ext cx="527807" cy="23069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15462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8754067" y="4354812"/>
            <a:ext cx="1030593" cy="29870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155559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85085" y="4362301"/>
            <a:ext cx="1084127" cy="271277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106612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51337" cy="286777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919441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606580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9487120" y="885825"/>
            <a:ext cx="228380" cy="23479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3" name="Rounded Rectangle 192"/>
          <p:cNvSpPr/>
          <p:nvPr/>
        </p:nvSpPr>
        <p:spPr>
          <a:xfrm>
            <a:off x="2825711" y="872092"/>
            <a:ext cx="480171" cy="21457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40021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628272" y="904271"/>
            <a:ext cx="537624" cy="20565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65208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339805" y="870158"/>
            <a:ext cx="571147" cy="20565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25872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7188691" y="859651"/>
            <a:ext cx="708106" cy="1932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22941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727366" y="882649"/>
            <a:ext cx="747773" cy="23796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185098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5207090" y="5753536"/>
            <a:ext cx="280904" cy="19126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2773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Rounded Rectangle 206"/>
          <p:cNvSpPr/>
          <p:nvPr/>
        </p:nvSpPr>
        <p:spPr>
          <a:xfrm>
            <a:off x="5483711" y="5745099"/>
            <a:ext cx="311838" cy="21304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1963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372862" y="509306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Freeform 125"/>
          <p:cNvSpPr/>
          <p:nvPr/>
        </p:nvSpPr>
        <p:spPr>
          <a:xfrm flipH="1">
            <a:off x="5540007" y="4724837"/>
            <a:ext cx="88206" cy="102386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Rounded Rectangle 152"/>
          <p:cNvSpPr/>
          <p:nvPr/>
        </p:nvSpPr>
        <p:spPr>
          <a:xfrm>
            <a:off x="5768502" y="5745902"/>
            <a:ext cx="296288" cy="205457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9494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4" name="Rounded Rectangle 153"/>
          <p:cNvSpPr/>
          <p:nvPr/>
        </p:nvSpPr>
        <p:spPr>
          <a:xfrm>
            <a:off x="2755544" y="5740400"/>
            <a:ext cx="312307" cy="190587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32170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2" name="Freeform 122"/>
          <p:cNvSpPr/>
          <p:nvPr/>
        </p:nvSpPr>
        <p:spPr>
          <a:xfrm>
            <a:off x="4520776" y="5126568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cxnSpLocks/>
            <a:stCxn id="113" idx="2"/>
          </p:cNvCxnSpPr>
          <p:nvPr/>
        </p:nvCxnSpPr>
        <p:spPr>
          <a:xfrm>
            <a:off x="7051667" y="4698342"/>
            <a:ext cx="633322" cy="11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14330" y="873176"/>
            <a:ext cx="609677" cy="227291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231480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2" name="Straight Arrow Connector 65">
            <a:extLst>
              <a:ext uri="{FF2B5EF4-FFF2-40B4-BE49-F238E27FC236}">
                <a16:creationId xmlns:a16="http://schemas.microsoft.com/office/drawing/2014/main" id="{7C414CB5-38B5-4D4B-AAC6-38757DC62F7E}"/>
              </a:ext>
            </a:extLst>
          </p:cNvPr>
          <p:cNvCxnSpPr/>
          <p:nvPr/>
        </p:nvCxnSpPr>
        <p:spPr>
          <a:xfrm>
            <a:off x="3683173" y="48012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112735" y="904812"/>
            <a:ext cx="533773" cy="215805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33154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7" name="Straight Arrow Connector 67">
            <a:extLst>
              <a:ext uri="{FF2B5EF4-FFF2-40B4-BE49-F238E27FC236}">
                <a16:creationId xmlns:a16="http://schemas.microsoft.com/office/drawing/2014/main" id="{72FCBA73-863E-473E-9D1C-9868D8D78807}"/>
              </a:ext>
            </a:extLst>
          </p:cNvPr>
          <p:cNvCxnSpPr>
            <a:cxnSpLocks/>
          </p:cNvCxnSpPr>
          <p:nvPr/>
        </p:nvCxnSpPr>
        <p:spPr>
          <a:xfrm flipV="1">
            <a:off x="4893630" y="38365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Freeform 108">
            <a:extLst>
              <a:ext uri="{FF2B5EF4-FFF2-40B4-BE49-F238E27FC236}">
                <a16:creationId xmlns:a16="http://schemas.microsoft.com/office/drawing/2014/main" id="{570583C4-C171-4DB3-8C78-D8A2DD5C1D3A}"/>
              </a:ext>
            </a:extLst>
          </p:cNvPr>
          <p:cNvSpPr/>
          <p:nvPr/>
        </p:nvSpPr>
        <p:spPr>
          <a:xfrm rot="16200000" flipH="1">
            <a:off x="4392462" y="3425865"/>
            <a:ext cx="45719" cy="73076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Rounded Rectangle 181"/>
          <p:cNvSpPr/>
          <p:nvPr/>
        </p:nvSpPr>
        <p:spPr>
          <a:xfrm>
            <a:off x="7216053" y="4567723"/>
            <a:ext cx="997169" cy="317500"/>
          </a:xfrm>
          <a:prstGeom prst="roundRect">
            <a:avLst>
              <a:gd name="adj" fmla="val 3200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32416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5358639" y="3984450"/>
            <a:ext cx="1734636" cy="297839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23211 (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9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4097430" y="4356148"/>
            <a:ext cx="1037422" cy="283584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207696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646001" y="4775428"/>
            <a:ext cx="1050052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103295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3" name="Rounded Rectangle 206">
            <a:extLst>
              <a:ext uri="{FF2B5EF4-FFF2-40B4-BE49-F238E27FC236}">
                <a16:creationId xmlns:a16="http://schemas.microsoft.com/office/drawing/2014/main" id="{3B0ADF5B-87EF-4902-AD66-D2717C7FDA3C}"/>
              </a:ext>
            </a:extLst>
          </p:cNvPr>
          <p:cNvSpPr/>
          <p:nvPr/>
        </p:nvSpPr>
        <p:spPr>
          <a:xfrm>
            <a:off x="8804558" y="5749795"/>
            <a:ext cx="352819" cy="18322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19352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4" name="Freeform 105">
            <a:extLst>
              <a:ext uri="{FF2B5EF4-FFF2-40B4-BE49-F238E27FC236}">
                <a16:creationId xmlns:a16="http://schemas.microsoft.com/office/drawing/2014/main" id="{63B27554-3F68-4E37-B882-90A4AF5C263E}"/>
              </a:ext>
            </a:extLst>
          </p:cNvPr>
          <p:cNvSpPr/>
          <p:nvPr/>
        </p:nvSpPr>
        <p:spPr>
          <a:xfrm>
            <a:off x="8181664" y="4724836"/>
            <a:ext cx="791235" cy="1028663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accent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CB77968-E12A-4D4B-89E8-2EAE725929A9}"/>
              </a:ext>
            </a:extLst>
          </p:cNvPr>
          <p:cNvSpPr txBox="1"/>
          <p:nvPr/>
        </p:nvSpPr>
        <p:spPr>
          <a:xfrm>
            <a:off x="186979" y="4716648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=66.0%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19907C03-CB61-48AD-94FD-08B87E57B931}"/>
              </a:ext>
            </a:extLst>
          </p:cNvPr>
          <p:cNvSpPr txBox="1"/>
          <p:nvPr/>
        </p:nvSpPr>
        <p:spPr>
          <a:xfrm>
            <a:off x="179124" y="10886"/>
            <a:ext cx="4944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India 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Energy Balance 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4" name="Rounded Rectangle 164">
            <a:extLst>
              <a:ext uri="{FF2B5EF4-FFF2-40B4-BE49-F238E27FC236}">
                <a16:creationId xmlns:a16="http://schemas.microsoft.com/office/drawing/2014/main" id="{7B0FD317-46AD-44F4-B74F-D3DB579FB131}"/>
              </a:ext>
            </a:extLst>
          </p:cNvPr>
          <p:cNvSpPr/>
          <p:nvPr/>
        </p:nvSpPr>
        <p:spPr>
          <a:xfrm>
            <a:off x="2651503" y="2783834"/>
            <a:ext cx="539088" cy="20645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270754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6" name="Rounded Rectangle 173">
            <a:extLst>
              <a:ext uri="{FF2B5EF4-FFF2-40B4-BE49-F238E27FC236}">
                <a16:creationId xmlns:a16="http://schemas.microsoft.com/office/drawing/2014/main" id="{44649E62-C533-4E1D-AAD9-47E7CE66E362}"/>
              </a:ext>
            </a:extLst>
          </p:cNvPr>
          <p:cNvSpPr/>
          <p:nvPr/>
        </p:nvSpPr>
        <p:spPr>
          <a:xfrm>
            <a:off x="3647020" y="2759146"/>
            <a:ext cx="443514" cy="224168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6828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Connector 80">
            <a:extLst>
              <a:ext uri="{FF2B5EF4-FFF2-40B4-BE49-F238E27FC236}">
                <a16:creationId xmlns:a16="http://schemas.microsoft.com/office/drawing/2014/main" id="{B37C7643-D7E3-4661-A28A-CE9B3A84C4AA}"/>
              </a:ext>
            </a:extLst>
          </p:cNvPr>
          <p:cNvCxnSpPr>
            <a:cxnSpLocks/>
            <a:endCxn id="165" idx="0"/>
          </p:cNvCxnSpPr>
          <p:nvPr/>
        </p:nvCxnSpPr>
        <p:spPr>
          <a:xfrm flipH="1">
            <a:off x="3413887" y="1883691"/>
            <a:ext cx="1439004" cy="894445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5">
            <a:extLst>
              <a:ext uri="{FF2B5EF4-FFF2-40B4-BE49-F238E27FC236}">
                <a16:creationId xmlns:a16="http://schemas.microsoft.com/office/drawing/2014/main" id="{AB9A5B30-AAC0-490F-B9FF-680EC6B5ACE4}"/>
              </a:ext>
            </a:extLst>
          </p:cNvPr>
          <p:cNvSpPr/>
          <p:nvPr/>
        </p:nvSpPr>
        <p:spPr>
          <a:xfrm>
            <a:off x="6482925" y="1057302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Nuc</a:t>
            </a:r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1" name="Rounded Rectangle 137">
            <a:extLst>
              <a:ext uri="{FF2B5EF4-FFF2-40B4-BE49-F238E27FC236}">
                <a16:creationId xmlns:a16="http://schemas.microsoft.com/office/drawing/2014/main" id="{B1063C66-625D-4065-8358-5A5E6C88879A}"/>
              </a:ext>
            </a:extLst>
          </p:cNvPr>
          <p:cNvSpPr/>
          <p:nvPr/>
        </p:nvSpPr>
        <p:spPr>
          <a:xfrm>
            <a:off x="6439838" y="1663313"/>
            <a:ext cx="697205" cy="222817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9853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6" name="Rounded Rectangle 199">
            <a:extLst>
              <a:ext uri="{FF2B5EF4-FFF2-40B4-BE49-F238E27FC236}">
                <a16:creationId xmlns:a16="http://schemas.microsoft.com/office/drawing/2014/main" id="{194F52D2-9185-4F79-AC7B-341683B83E57}"/>
              </a:ext>
            </a:extLst>
          </p:cNvPr>
          <p:cNvSpPr/>
          <p:nvPr/>
        </p:nvSpPr>
        <p:spPr>
          <a:xfrm>
            <a:off x="6478312" y="865710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9853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8" name="Rounded Rectangle 180">
            <a:extLst>
              <a:ext uri="{FF2B5EF4-FFF2-40B4-BE49-F238E27FC236}">
                <a16:creationId xmlns:a16="http://schemas.microsoft.com/office/drawing/2014/main" id="{43C0C408-031B-494C-B7B3-86E46250D7BA}"/>
              </a:ext>
            </a:extLst>
          </p:cNvPr>
          <p:cNvSpPr/>
          <p:nvPr/>
        </p:nvSpPr>
        <p:spPr>
          <a:xfrm>
            <a:off x="6497813" y="2099766"/>
            <a:ext cx="779274" cy="19916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3251  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8" name="Rounded Rectangle 196">
            <a:extLst>
              <a:ext uri="{FF2B5EF4-FFF2-40B4-BE49-F238E27FC236}">
                <a16:creationId xmlns:a16="http://schemas.microsoft.com/office/drawing/2014/main" id="{537D3E62-2D4B-40AF-AE40-4A5255308C50}"/>
              </a:ext>
            </a:extLst>
          </p:cNvPr>
          <p:cNvSpPr/>
          <p:nvPr/>
        </p:nvSpPr>
        <p:spPr>
          <a:xfrm>
            <a:off x="5890838" y="877456"/>
            <a:ext cx="486287" cy="21876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25534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80" name="Straight Arrow Connector 65">
            <a:extLst>
              <a:ext uri="{FF2B5EF4-FFF2-40B4-BE49-F238E27FC236}">
                <a16:creationId xmlns:a16="http://schemas.microsoft.com/office/drawing/2014/main" id="{D4F4F29B-7215-4482-B689-270CE6EE5736}"/>
              </a:ext>
            </a:extLst>
          </p:cNvPr>
          <p:cNvCxnSpPr/>
          <p:nvPr/>
        </p:nvCxnSpPr>
        <p:spPr>
          <a:xfrm>
            <a:off x="611789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73">
            <a:extLst>
              <a:ext uri="{FF2B5EF4-FFF2-40B4-BE49-F238E27FC236}">
                <a16:creationId xmlns:a16="http://schemas.microsoft.com/office/drawing/2014/main" id="{ADF7B498-7354-4DB2-A3B3-E184C3DCA0A8}"/>
              </a:ext>
            </a:extLst>
          </p:cNvPr>
          <p:cNvCxnSpPr/>
          <p:nvPr/>
        </p:nvCxnSpPr>
        <p:spPr>
          <a:xfrm>
            <a:off x="7494650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テキスト ボックス 203">
            <a:extLst>
              <a:ext uri="{FF2B5EF4-FFF2-40B4-BE49-F238E27FC236}">
                <a16:creationId xmlns:a16="http://schemas.microsoft.com/office/drawing/2014/main" id="{9D029337-665D-4905-B31C-F55E8C5ADF06}"/>
              </a:ext>
            </a:extLst>
          </p:cNvPr>
          <p:cNvSpPr txBox="1"/>
          <p:nvPr/>
        </p:nvSpPr>
        <p:spPr>
          <a:xfrm>
            <a:off x="1933199" y="2983862"/>
            <a:ext cx="859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91.1 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205" name="Rounded Rectangle 153">
            <a:extLst>
              <a:ext uri="{FF2B5EF4-FFF2-40B4-BE49-F238E27FC236}">
                <a16:creationId xmlns:a16="http://schemas.microsoft.com/office/drawing/2014/main" id="{F3914BE9-8E43-4C2A-9294-9CD3EE6BF1F7}"/>
              </a:ext>
            </a:extLst>
          </p:cNvPr>
          <p:cNvSpPr/>
          <p:nvPr/>
        </p:nvSpPr>
        <p:spPr>
          <a:xfrm>
            <a:off x="6458469" y="2797426"/>
            <a:ext cx="427302" cy="207976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25640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9" name="Freeform 122">
            <a:extLst>
              <a:ext uri="{FF2B5EF4-FFF2-40B4-BE49-F238E27FC236}">
                <a16:creationId xmlns:a16="http://schemas.microsoft.com/office/drawing/2014/main" id="{F6A7FDEE-2520-4842-B407-B0E0FA4AEA3E}"/>
              </a:ext>
            </a:extLst>
          </p:cNvPr>
          <p:cNvSpPr/>
          <p:nvPr/>
        </p:nvSpPr>
        <p:spPr>
          <a:xfrm rot="5400000">
            <a:off x="7995116" y="1773416"/>
            <a:ext cx="334616" cy="262543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5C99A27C-9C6E-4D4D-B45D-7DDB33C20ED8}"/>
              </a:ext>
            </a:extLst>
          </p:cNvPr>
          <p:cNvSpPr txBox="1"/>
          <p:nvPr/>
        </p:nvSpPr>
        <p:spPr>
          <a:xfrm>
            <a:off x="7093613" y="3999086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18.3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0786877C-C218-4B6D-9F0F-DE7BB3864B0C}"/>
              </a:ext>
            </a:extLst>
          </p:cNvPr>
          <p:cNvSpPr txBox="1"/>
          <p:nvPr/>
        </p:nvSpPr>
        <p:spPr>
          <a:xfrm>
            <a:off x="6715609" y="3072383"/>
            <a:ext cx="930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30.8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0354F2E0-DCA0-4E19-84D8-9B293A7ACDAD}"/>
              </a:ext>
            </a:extLst>
          </p:cNvPr>
          <p:cNvSpPr/>
          <p:nvPr/>
        </p:nvSpPr>
        <p:spPr>
          <a:xfrm>
            <a:off x="7981443" y="1069048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Rounded Rectangle 137">
            <a:extLst>
              <a:ext uri="{FF2B5EF4-FFF2-40B4-BE49-F238E27FC236}">
                <a16:creationId xmlns:a16="http://schemas.microsoft.com/office/drawing/2014/main" id="{9ECD0640-4C57-4502-BF68-3ABB78B8AB46}"/>
              </a:ext>
            </a:extLst>
          </p:cNvPr>
          <p:cNvSpPr/>
          <p:nvPr/>
        </p:nvSpPr>
        <p:spPr>
          <a:xfrm>
            <a:off x="7966430" y="1675059"/>
            <a:ext cx="669131" cy="223313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330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Rounded Rectangle 199">
            <a:extLst>
              <a:ext uri="{FF2B5EF4-FFF2-40B4-BE49-F238E27FC236}">
                <a16:creationId xmlns:a16="http://schemas.microsoft.com/office/drawing/2014/main" id="{8ED38BD6-A87C-4055-8023-9DAC643AF6A4}"/>
              </a:ext>
            </a:extLst>
          </p:cNvPr>
          <p:cNvSpPr/>
          <p:nvPr/>
        </p:nvSpPr>
        <p:spPr>
          <a:xfrm>
            <a:off x="7976830" y="877456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330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3" name="Straight Arrow Connector 67">
            <a:extLst>
              <a:ext uri="{FF2B5EF4-FFF2-40B4-BE49-F238E27FC236}">
                <a16:creationId xmlns:a16="http://schemas.microsoft.com/office/drawing/2014/main" id="{6F7304CD-22F1-4EE1-85CC-20098BA942C0}"/>
              </a:ext>
            </a:extLst>
          </p:cNvPr>
          <p:cNvCxnSpPr>
            <a:cxnSpLocks/>
          </p:cNvCxnSpPr>
          <p:nvPr/>
        </p:nvCxnSpPr>
        <p:spPr>
          <a:xfrm flipV="1">
            <a:off x="8282345" y="345334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90">
            <a:extLst>
              <a:ext uri="{FF2B5EF4-FFF2-40B4-BE49-F238E27FC236}">
                <a16:creationId xmlns:a16="http://schemas.microsoft.com/office/drawing/2014/main" id="{52CD5C6F-CE59-428F-AF91-BCD0D58B8207}"/>
              </a:ext>
            </a:extLst>
          </p:cNvPr>
          <p:cNvSpPr/>
          <p:nvPr/>
        </p:nvSpPr>
        <p:spPr>
          <a:xfrm>
            <a:off x="1930480" y="904270"/>
            <a:ext cx="437223" cy="18370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123528</a:t>
            </a:r>
            <a:endParaRPr kumimoji="1" lang="ja-JP" altLang="en-US" sz="105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50" name="Straight Arrow Connector 67">
            <a:extLst>
              <a:ext uri="{FF2B5EF4-FFF2-40B4-BE49-F238E27FC236}">
                <a16:creationId xmlns:a16="http://schemas.microsoft.com/office/drawing/2014/main" id="{A885D7E2-C32A-48A4-BAA9-7A6969EC1CD1}"/>
              </a:ext>
            </a:extLst>
          </p:cNvPr>
          <p:cNvCxnSpPr>
            <a:cxnSpLocks/>
          </p:cNvCxnSpPr>
          <p:nvPr/>
        </p:nvCxnSpPr>
        <p:spPr>
          <a:xfrm flipV="1">
            <a:off x="9601200" y="38100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92">
            <a:extLst>
              <a:ext uri="{FF2B5EF4-FFF2-40B4-BE49-F238E27FC236}">
                <a16:creationId xmlns:a16="http://schemas.microsoft.com/office/drawing/2014/main" id="{C9470501-B314-46FF-8962-982645A94138}"/>
              </a:ext>
            </a:extLst>
          </p:cNvPr>
          <p:cNvSpPr/>
          <p:nvPr/>
        </p:nvSpPr>
        <p:spPr>
          <a:xfrm>
            <a:off x="2368103" y="899519"/>
            <a:ext cx="250661" cy="20094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564</a:t>
            </a:r>
            <a:endParaRPr kumimoji="1" lang="ja-JP" altLang="en-US" sz="105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63" name="Straight Arrow Connector 67">
            <a:extLst>
              <a:ext uri="{FF2B5EF4-FFF2-40B4-BE49-F238E27FC236}">
                <a16:creationId xmlns:a16="http://schemas.microsoft.com/office/drawing/2014/main" id="{942122D6-B818-401C-9CAC-C9D6831C98EF}"/>
              </a:ext>
            </a:extLst>
          </p:cNvPr>
          <p:cNvCxnSpPr/>
          <p:nvPr/>
        </p:nvCxnSpPr>
        <p:spPr>
          <a:xfrm flipV="1">
            <a:off x="2466975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955A817-0ECA-4C4B-9226-94A6EE188A08}"/>
              </a:ext>
            </a:extLst>
          </p:cNvPr>
          <p:cNvSpPr/>
          <p:nvPr/>
        </p:nvSpPr>
        <p:spPr>
          <a:xfrm>
            <a:off x="85223" y="2041585"/>
            <a:ext cx="9803716" cy="22603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498A997-C21C-49F0-B5EC-6847917E90C2}"/>
              </a:ext>
            </a:extLst>
          </p:cNvPr>
          <p:cNvSpPr txBox="1"/>
          <p:nvPr/>
        </p:nvSpPr>
        <p:spPr>
          <a:xfrm>
            <a:off x="87323" y="2006252"/>
            <a:ext cx="216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India conversion part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スライド番号プレースホルダー 20">
            <a:extLst>
              <a:ext uri="{FF2B5EF4-FFF2-40B4-BE49-F238E27FC236}">
                <a16:creationId xmlns:a16="http://schemas.microsoft.com/office/drawing/2014/main" id="{81116731-C19B-4C71-BC62-B63C0298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379FEC-EB4F-4D11-B8C4-50ABEB8A99C1}"/>
              </a:ext>
            </a:extLst>
          </p:cNvPr>
          <p:cNvSpPr txBox="1"/>
          <p:nvPr/>
        </p:nvSpPr>
        <p:spPr>
          <a:xfrm>
            <a:off x="2665893" y="5896532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ounded Rectangle 152">
            <a:extLst>
              <a:ext uri="{FF2B5EF4-FFF2-40B4-BE49-F238E27FC236}">
                <a16:creationId xmlns:a16="http://schemas.microsoft.com/office/drawing/2014/main" id="{1C4A6AA8-603D-4A64-A00E-94D7B527D37B}"/>
              </a:ext>
            </a:extLst>
          </p:cNvPr>
          <p:cNvSpPr/>
          <p:nvPr/>
        </p:nvSpPr>
        <p:spPr>
          <a:xfrm>
            <a:off x="2528634" y="5933015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CA1DCA6-1908-4CD7-AD99-334BBF29D3BB}"/>
              </a:ext>
            </a:extLst>
          </p:cNvPr>
          <p:cNvSpPr txBox="1"/>
          <p:nvPr/>
        </p:nvSpPr>
        <p:spPr>
          <a:xfrm>
            <a:off x="4181243" y="5874991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ounded Rectangle 152">
            <a:extLst>
              <a:ext uri="{FF2B5EF4-FFF2-40B4-BE49-F238E27FC236}">
                <a16:creationId xmlns:a16="http://schemas.microsoft.com/office/drawing/2014/main" id="{CC794017-6B62-456A-9ACF-EEFDF56EAFBA}"/>
              </a:ext>
            </a:extLst>
          </p:cNvPr>
          <p:cNvSpPr/>
          <p:nvPr/>
        </p:nvSpPr>
        <p:spPr>
          <a:xfrm>
            <a:off x="3958943" y="5911474"/>
            <a:ext cx="305626" cy="19159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801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1552040-2075-450F-9257-82FEECF0CA43}"/>
              </a:ext>
            </a:extLst>
          </p:cNvPr>
          <p:cNvSpPr txBox="1"/>
          <p:nvPr/>
        </p:nvSpPr>
        <p:spPr>
          <a:xfrm>
            <a:off x="5668899" y="5905525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Rounded Rectangle 152">
            <a:extLst>
              <a:ext uri="{FF2B5EF4-FFF2-40B4-BE49-F238E27FC236}">
                <a16:creationId xmlns:a16="http://schemas.microsoft.com/office/drawing/2014/main" id="{71B4553A-B84E-4BFE-8774-A80E5834F8BD}"/>
              </a:ext>
            </a:extLst>
          </p:cNvPr>
          <p:cNvSpPr/>
          <p:nvPr/>
        </p:nvSpPr>
        <p:spPr>
          <a:xfrm>
            <a:off x="5531640" y="5942008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DDD1E11-AA4A-4BA7-B8C1-EABF478D89AD}"/>
              </a:ext>
            </a:extLst>
          </p:cNvPr>
          <p:cNvSpPr txBox="1"/>
          <p:nvPr/>
        </p:nvSpPr>
        <p:spPr>
          <a:xfrm>
            <a:off x="8891326" y="5905804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ounded Rectangle 152">
            <a:extLst>
              <a:ext uri="{FF2B5EF4-FFF2-40B4-BE49-F238E27FC236}">
                <a16:creationId xmlns:a16="http://schemas.microsoft.com/office/drawing/2014/main" id="{1E1F77F7-C598-431F-B37D-78C0CF2099FC}"/>
              </a:ext>
            </a:extLst>
          </p:cNvPr>
          <p:cNvSpPr/>
          <p:nvPr/>
        </p:nvSpPr>
        <p:spPr>
          <a:xfrm>
            <a:off x="8754067" y="5942287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1" name="Rounded Rectangle 145">
            <a:extLst>
              <a:ext uri="{FF2B5EF4-FFF2-40B4-BE49-F238E27FC236}">
                <a16:creationId xmlns:a16="http://schemas.microsoft.com/office/drawing/2014/main" id="{3830C7DE-765A-438F-87CB-304F58706001}"/>
              </a:ext>
            </a:extLst>
          </p:cNvPr>
          <p:cNvSpPr/>
          <p:nvPr/>
        </p:nvSpPr>
        <p:spPr>
          <a:xfrm>
            <a:off x="3091988" y="5733330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2698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2" name="Rounded Rectangle 153">
            <a:extLst>
              <a:ext uri="{FF2B5EF4-FFF2-40B4-BE49-F238E27FC236}">
                <a16:creationId xmlns:a16="http://schemas.microsoft.com/office/drawing/2014/main" id="{EAF18CC9-9345-45C4-99E0-660ED597E24B}"/>
              </a:ext>
            </a:extLst>
          </p:cNvPr>
          <p:cNvSpPr/>
          <p:nvPr/>
        </p:nvSpPr>
        <p:spPr>
          <a:xfrm>
            <a:off x="6050767" y="5753499"/>
            <a:ext cx="265456" cy="187938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7072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3" name="Rounded Rectangle 145">
            <a:extLst>
              <a:ext uri="{FF2B5EF4-FFF2-40B4-BE49-F238E27FC236}">
                <a16:creationId xmlns:a16="http://schemas.microsoft.com/office/drawing/2014/main" id="{F3CEFFE6-B1BB-4966-8762-E9392BEF9AE3}"/>
              </a:ext>
            </a:extLst>
          </p:cNvPr>
          <p:cNvSpPr/>
          <p:nvPr/>
        </p:nvSpPr>
        <p:spPr>
          <a:xfrm>
            <a:off x="4872415" y="5755515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2698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4" name="Rounded Rectangle 152">
            <a:extLst>
              <a:ext uri="{FF2B5EF4-FFF2-40B4-BE49-F238E27FC236}">
                <a16:creationId xmlns:a16="http://schemas.microsoft.com/office/drawing/2014/main" id="{E82CD3DD-1796-4BE3-A019-A9884A55981C}"/>
              </a:ext>
            </a:extLst>
          </p:cNvPr>
          <p:cNvSpPr/>
          <p:nvPr/>
        </p:nvSpPr>
        <p:spPr>
          <a:xfrm>
            <a:off x="7262406" y="5742497"/>
            <a:ext cx="296288" cy="168978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1564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7" name="Rounded Rectangle 153">
            <a:extLst>
              <a:ext uri="{FF2B5EF4-FFF2-40B4-BE49-F238E27FC236}">
                <a16:creationId xmlns:a16="http://schemas.microsoft.com/office/drawing/2014/main" id="{BC9C2817-C376-430D-B316-C2AB6BFE1797}"/>
              </a:ext>
            </a:extLst>
          </p:cNvPr>
          <p:cNvSpPr/>
          <p:nvPr/>
        </p:nvSpPr>
        <p:spPr>
          <a:xfrm>
            <a:off x="7561715" y="5732609"/>
            <a:ext cx="321807" cy="178865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878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9" name="Freeform 121">
            <a:extLst>
              <a:ext uri="{FF2B5EF4-FFF2-40B4-BE49-F238E27FC236}">
                <a16:creationId xmlns:a16="http://schemas.microsoft.com/office/drawing/2014/main" id="{08092B9A-32A3-4495-8DE2-1F1D295292A2}"/>
              </a:ext>
            </a:extLst>
          </p:cNvPr>
          <p:cNvSpPr/>
          <p:nvPr/>
        </p:nvSpPr>
        <p:spPr>
          <a:xfrm>
            <a:off x="7404713" y="4965553"/>
            <a:ext cx="45719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Freeform 122">
            <a:extLst>
              <a:ext uri="{FF2B5EF4-FFF2-40B4-BE49-F238E27FC236}">
                <a16:creationId xmlns:a16="http://schemas.microsoft.com/office/drawing/2014/main" id="{337C3C12-8FB5-4C42-89AF-9437166056FE}"/>
              </a:ext>
            </a:extLst>
          </p:cNvPr>
          <p:cNvSpPr/>
          <p:nvPr/>
        </p:nvSpPr>
        <p:spPr>
          <a:xfrm>
            <a:off x="6180295" y="5113262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Freeform 122">
            <a:extLst>
              <a:ext uri="{FF2B5EF4-FFF2-40B4-BE49-F238E27FC236}">
                <a16:creationId xmlns:a16="http://schemas.microsoft.com/office/drawing/2014/main" id="{21AF9917-124D-41BB-867D-28BB8557113B}"/>
              </a:ext>
            </a:extLst>
          </p:cNvPr>
          <p:cNvSpPr/>
          <p:nvPr/>
        </p:nvSpPr>
        <p:spPr>
          <a:xfrm>
            <a:off x="7685288" y="5150658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Rounded Rectangle 145">
            <a:extLst>
              <a:ext uri="{FF2B5EF4-FFF2-40B4-BE49-F238E27FC236}">
                <a16:creationId xmlns:a16="http://schemas.microsoft.com/office/drawing/2014/main" id="{666F32CE-BB73-457D-9737-87C54D24AE8D}"/>
              </a:ext>
            </a:extLst>
          </p:cNvPr>
          <p:cNvSpPr/>
          <p:nvPr/>
        </p:nvSpPr>
        <p:spPr>
          <a:xfrm>
            <a:off x="8141576" y="5758286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5067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Freeform 105">
            <a:extLst>
              <a:ext uri="{FF2B5EF4-FFF2-40B4-BE49-F238E27FC236}">
                <a16:creationId xmlns:a16="http://schemas.microsoft.com/office/drawing/2014/main" id="{D10EFCB1-4876-4970-B390-3C9400F770EF}"/>
              </a:ext>
            </a:extLst>
          </p:cNvPr>
          <p:cNvSpPr/>
          <p:nvPr/>
        </p:nvSpPr>
        <p:spPr>
          <a:xfrm>
            <a:off x="1681698" y="5364158"/>
            <a:ext cx="6598471" cy="3919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Freeform 122">
            <a:extLst>
              <a:ext uri="{FF2B5EF4-FFF2-40B4-BE49-F238E27FC236}">
                <a16:creationId xmlns:a16="http://schemas.microsoft.com/office/drawing/2014/main" id="{10DD8E0B-EA75-4C42-AC20-C92A82CA20EA}"/>
              </a:ext>
            </a:extLst>
          </p:cNvPr>
          <p:cNvSpPr/>
          <p:nvPr/>
        </p:nvSpPr>
        <p:spPr>
          <a:xfrm>
            <a:off x="3238552" y="5394212"/>
            <a:ext cx="647444" cy="35928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Freeform 122">
            <a:extLst>
              <a:ext uri="{FF2B5EF4-FFF2-40B4-BE49-F238E27FC236}">
                <a16:creationId xmlns:a16="http://schemas.microsoft.com/office/drawing/2014/main" id="{05A336FA-1A10-4FE8-B20E-5C1B7110549D}"/>
              </a:ext>
            </a:extLst>
          </p:cNvPr>
          <p:cNvSpPr/>
          <p:nvPr/>
        </p:nvSpPr>
        <p:spPr>
          <a:xfrm>
            <a:off x="5036721" y="5380904"/>
            <a:ext cx="647444" cy="35928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Freeform 105">
            <a:extLst>
              <a:ext uri="{FF2B5EF4-FFF2-40B4-BE49-F238E27FC236}">
                <a16:creationId xmlns:a16="http://schemas.microsoft.com/office/drawing/2014/main" id="{47152229-3D17-4643-80A3-2CB490DEBCF5}"/>
              </a:ext>
            </a:extLst>
          </p:cNvPr>
          <p:cNvSpPr/>
          <p:nvPr/>
        </p:nvSpPr>
        <p:spPr>
          <a:xfrm flipV="1">
            <a:off x="6996913" y="1886129"/>
            <a:ext cx="1291061" cy="511285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Freeform 121">
            <a:extLst>
              <a:ext uri="{FF2B5EF4-FFF2-40B4-BE49-F238E27FC236}">
                <a16:creationId xmlns:a16="http://schemas.microsoft.com/office/drawing/2014/main" id="{3B893ACE-A461-4BAC-BF13-2FAB28CD420F}"/>
              </a:ext>
            </a:extLst>
          </p:cNvPr>
          <p:cNvSpPr/>
          <p:nvPr/>
        </p:nvSpPr>
        <p:spPr>
          <a:xfrm>
            <a:off x="7530716" y="1869797"/>
            <a:ext cx="45719" cy="52100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Freeform 121">
            <a:extLst>
              <a:ext uri="{FF2B5EF4-FFF2-40B4-BE49-F238E27FC236}">
                <a16:creationId xmlns:a16="http://schemas.microsoft.com/office/drawing/2014/main" id="{00869BF3-AB23-4A82-AD34-6207295B770E}"/>
              </a:ext>
            </a:extLst>
          </p:cNvPr>
          <p:cNvSpPr/>
          <p:nvPr/>
        </p:nvSpPr>
        <p:spPr>
          <a:xfrm rot="18971891">
            <a:off x="8175371" y="1480055"/>
            <a:ext cx="452651" cy="175208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Rounded Rectangle 180">
            <a:extLst>
              <a:ext uri="{FF2B5EF4-FFF2-40B4-BE49-F238E27FC236}">
                <a16:creationId xmlns:a16="http://schemas.microsoft.com/office/drawing/2014/main" id="{DABDFE74-B54E-4457-B18E-058D12CF6553}"/>
              </a:ext>
            </a:extLst>
          </p:cNvPr>
          <p:cNvSpPr/>
          <p:nvPr/>
        </p:nvSpPr>
        <p:spPr>
          <a:xfrm>
            <a:off x="8030071" y="2483025"/>
            <a:ext cx="779274" cy="19916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1002  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E1FEB8B-6DDF-4C3D-BE07-870F7D8FFAF4}"/>
              </a:ext>
            </a:extLst>
          </p:cNvPr>
          <p:cNvSpPr txBox="1"/>
          <p:nvPr/>
        </p:nvSpPr>
        <p:spPr>
          <a:xfrm>
            <a:off x="8334025" y="3035817"/>
            <a:ext cx="972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CBEA6C7C-9F15-46CD-B3C7-71A3D71F275E}"/>
              </a:ext>
            </a:extLst>
          </p:cNvPr>
          <p:cNvCxnSpPr>
            <a:cxnSpLocks/>
          </p:cNvCxnSpPr>
          <p:nvPr/>
        </p:nvCxnSpPr>
        <p:spPr>
          <a:xfrm>
            <a:off x="4748451" y="1898372"/>
            <a:ext cx="32253" cy="2463929"/>
          </a:xfrm>
          <a:prstGeom prst="straightConnector1">
            <a:avLst/>
          </a:prstGeom>
          <a:ln w="7620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96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Straight Connector 80">
            <a:extLst>
              <a:ext uri="{FF2B5EF4-FFF2-40B4-BE49-F238E27FC236}">
                <a16:creationId xmlns:a16="http://schemas.microsoft.com/office/drawing/2014/main" id="{B537130C-8256-4A18-8785-BB90785B2B84}"/>
              </a:ext>
            </a:extLst>
          </p:cNvPr>
          <p:cNvCxnSpPr>
            <a:cxnSpLocks/>
          </p:cNvCxnSpPr>
          <p:nvPr/>
        </p:nvCxnSpPr>
        <p:spPr>
          <a:xfrm flipH="1">
            <a:off x="4061808" y="1759361"/>
            <a:ext cx="1676567" cy="1041344"/>
          </a:xfrm>
          <a:prstGeom prst="line">
            <a:avLst/>
          </a:prstGeom>
          <a:ln w="889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099096" y="1086279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43330" y="1072971"/>
            <a:ext cx="1010472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94745" y="1032961"/>
            <a:ext cx="719889" cy="62726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715385" y="1073758"/>
            <a:ext cx="967511" cy="610112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838591"/>
            <a:ext cx="1475311" cy="72492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10602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211582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079606" y="5028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632101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781937" y="51917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9067800" y="496186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2695357" y="2991037"/>
            <a:ext cx="1403350" cy="64660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Refinery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199315" y="2785978"/>
            <a:ext cx="1516294" cy="1020079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2981255" y="1699151"/>
            <a:ext cx="635" cy="1116981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641610" y="1702814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641610" y="2490815"/>
            <a:ext cx="3756477" cy="295650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Freeform 100"/>
          <p:cNvSpPr/>
          <p:nvPr/>
        </p:nvSpPr>
        <p:spPr>
          <a:xfrm>
            <a:off x="2925706" y="1922946"/>
            <a:ext cx="6557582" cy="3835401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780704" y="2237151"/>
            <a:ext cx="979268" cy="59540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Freeform 108"/>
          <p:cNvSpPr/>
          <p:nvPr/>
        </p:nvSpPr>
        <p:spPr>
          <a:xfrm flipH="1">
            <a:off x="5100543" y="4526323"/>
            <a:ext cx="229528" cy="12320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Freeform 110"/>
          <p:cNvSpPr/>
          <p:nvPr/>
        </p:nvSpPr>
        <p:spPr>
          <a:xfrm flipH="1">
            <a:off x="6082648" y="1886130"/>
            <a:ext cx="107470" cy="93000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Freeform 111"/>
          <p:cNvSpPr/>
          <p:nvPr/>
        </p:nvSpPr>
        <p:spPr>
          <a:xfrm>
            <a:off x="6176429" y="2532295"/>
            <a:ext cx="1485234" cy="2278413"/>
          </a:xfrm>
          <a:custGeom>
            <a:avLst/>
            <a:gdLst>
              <a:gd name="connsiteX0" fmla="*/ 0 w 850900"/>
              <a:gd name="connsiteY0" fmla="*/ 0 h 2235200"/>
              <a:gd name="connsiteX1" fmla="*/ 850900 w 850900"/>
              <a:gd name="connsiteY1" fmla="*/ 0 h 2235200"/>
              <a:gd name="connsiteX2" fmla="*/ 850900 w 850900"/>
              <a:gd name="connsiteY2" fmla="*/ 223520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900" h="2235200">
                <a:moveTo>
                  <a:pt x="0" y="0"/>
                </a:moveTo>
                <a:lnTo>
                  <a:pt x="850900" y="0"/>
                </a:lnTo>
                <a:lnTo>
                  <a:pt x="850900" y="2235200"/>
                </a:lnTo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225957" y="1859402"/>
            <a:ext cx="741732" cy="2033769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Freeform 114"/>
          <p:cNvSpPr/>
          <p:nvPr/>
        </p:nvSpPr>
        <p:spPr>
          <a:xfrm>
            <a:off x="2620877" y="4965467"/>
            <a:ext cx="6727744" cy="790558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158642" y="3717495"/>
            <a:ext cx="45719" cy="122413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4177936" y="4960984"/>
            <a:ext cx="45719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Freeform 122"/>
          <p:cNvSpPr/>
          <p:nvPr/>
        </p:nvSpPr>
        <p:spPr>
          <a:xfrm>
            <a:off x="5891665" y="4985730"/>
            <a:ext cx="133836" cy="80535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Freeform 124"/>
          <p:cNvSpPr/>
          <p:nvPr/>
        </p:nvSpPr>
        <p:spPr>
          <a:xfrm flipH="1">
            <a:off x="3797120" y="4709901"/>
            <a:ext cx="75695" cy="104486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206087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174527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26027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103767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96173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414214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03491" y="1683871"/>
            <a:ext cx="1126305" cy="2388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271006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049827" y="1642987"/>
            <a:ext cx="1112476" cy="3336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35754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343325" y="1669897"/>
            <a:ext cx="1014001" cy="21655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52406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7194745" y="1674815"/>
            <a:ext cx="737399" cy="22581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22941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727366" y="1682464"/>
            <a:ext cx="1003182" cy="240335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185105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476157" y="5745844"/>
            <a:ext cx="322725" cy="191594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94212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783218" y="5745844"/>
            <a:ext cx="332607" cy="1915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31043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2115825" y="5746481"/>
            <a:ext cx="312835" cy="19159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6667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428660" y="5747489"/>
            <a:ext cx="326884" cy="190586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41935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3416829" y="5723563"/>
            <a:ext cx="336561" cy="19972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27927</a:t>
            </a:r>
            <a:endParaRPr kumimoji="1" lang="ja-JP" altLang="en-US" sz="9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3742524" y="5722574"/>
            <a:ext cx="283132" cy="18196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1178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4021368" y="5725043"/>
            <a:ext cx="312667" cy="183457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26484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4330130" y="5736726"/>
            <a:ext cx="399174" cy="168799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115438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49245" y="903633"/>
            <a:ext cx="495858" cy="18671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288774</a:t>
            </a:r>
            <a:endParaRPr kumimoji="1" lang="ja-JP" altLang="en-US" sz="105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482815" y="5733331"/>
            <a:ext cx="377964" cy="187768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98067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6849709" y="5736663"/>
            <a:ext cx="412842" cy="18319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3258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450874" y="5763157"/>
            <a:ext cx="369374" cy="17195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47886</a:t>
            </a:r>
            <a:endParaRPr kumimoji="1" lang="ja-JP" altLang="en-US" sz="9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9143599" y="5744316"/>
            <a:ext cx="369375" cy="197121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23817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3204844" y="2778136"/>
            <a:ext cx="418085" cy="20798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16218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2695357" y="3637645"/>
            <a:ext cx="1403350" cy="32020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267620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5199315" y="3572656"/>
            <a:ext cx="1516294" cy="24025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</a:t>
            </a:r>
            <a:r>
              <a:rPr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１</a:t>
            </a:r>
            <a:r>
              <a:rPr lang="en-US" altLang="ja-JP" sz="1400" b="1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646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2275601" y="4698342"/>
            <a:ext cx="4776066" cy="1044263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Freeform 109"/>
          <p:cNvSpPr/>
          <p:nvPr/>
        </p:nvSpPr>
        <p:spPr>
          <a:xfrm>
            <a:off x="6756733" y="4506723"/>
            <a:ext cx="270057" cy="121230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2025763" y="4507123"/>
            <a:ext cx="6575897" cy="12476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Freeform 107"/>
          <p:cNvSpPr/>
          <p:nvPr/>
        </p:nvSpPr>
        <p:spPr>
          <a:xfrm flipH="1">
            <a:off x="3409466" y="4507123"/>
            <a:ext cx="160370" cy="124764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Rounded Rectangle 173"/>
          <p:cNvSpPr/>
          <p:nvPr/>
        </p:nvSpPr>
        <p:spPr>
          <a:xfrm>
            <a:off x="4967357" y="2771042"/>
            <a:ext cx="574037" cy="261773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284969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5530269" y="2785701"/>
            <a:ext cx="410822" cy="23195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4178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5935722" y="2785730"/>
            <a:ext cx="527807" cy="23069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15462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8754067" y="4354812"/>
            <a:ext cx="1030593" cy="29870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155559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85085" y="4362301"/>
            <a:ext cx="1084127" cy="271277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106612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51337" cy="286777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919441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606580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9487120" y="885825"/>
            <a:ext cx="228380" cy="23479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3" name="Rounded Rectangle 192"/>
          <p:cNvSpPr/>
          <p:nvPr/>
        </p:nvSpPr>
        <p:spPr>
          <a:xfrm>
            <a:off x="2825711" y="872092"/>
            <a:ext cx="480171" cy="21457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40021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628272" y="904271"/>
            <a:ext cx="537624" cy="20565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65208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339805" y="870158"/>
            <a:ext cx="571147" cy="20565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25872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7188691" y="859651"/>
            <a:ext cx="708106" cy="1932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22941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727366" y="882649"/>
            <a:ext cx="747773" cy="23796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185098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5207090" y="5753536"/>
            <a:ext cx="280904" cy="19126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2773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Rounded Rectangle 206"/>
          <p:cNvSpPr/>
          <p:nvPr/>
        </p:nvSpPr>
        <p:spPr>
          <a:xfrm>
            <a:off x="5483711" y="5745099"/>
            <a:ext cx="311838" cy="21304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1963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372862" y="509306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Freeform 125"/>
          <p:cNvSpPr/>
          <p:nvPr/>
        </p:nvSpPr>
        <p:spPr>
          <a:xfrm flipH="1">
            <a:off x="5540007" y="4724837"/>
            <a:ext cx="88206" cy="102386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Rounded Rectangle 152"/>
          <p:cNvSpPr/>
          <p:nvPr/>
        </p:nvSpPr>
        <p:spPr>
          <a:xfrm>
            <a:off x="5768502" y="5745902"/>
            <a:ext cx="296288" cy="205457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9494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4" name="Rounded Rectangle 153"/>
          <p:cNvSpPr/>
          <p:nvPr/>
        </p:nvSpPr>
        <p:spPr>
          <a:xfrm>
            <a:off x="2755544" y="5740400"/>
            <a:ext cx="312307" cy="190587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32170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2" name="Freeform 122"/>
          <p:cNvSpPr/>
          <p:nvPr/>
        </p:nvSpPr>
        <p:spPr>
          <a:xfrm>
            <a:off x="4520776" y="5126568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cxnSpLocks/>
            <a:stCxn id="113" idx="2"/>
          </p:cNvCxnSpPr>
          <p:nvPr/>
        </p:nvCxnSpPr>
        <p:spPr>
          <a:xfrm>
            <a:off x="7051667" y="4698342"/>
            <a:ext cx="633322" cy="11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14330" y="873176"/>
            <a:ext cx="609677" cy="227291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231480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2" name="Straight Arrow Connector 65">
            <a:extLst>
              <a:ext uri="{FF2B5EF4-FFF2-40B4-BE49-F238E27FC236}">
                <a16:creationId xmlns:a16="http://schemas.microsoft.com/office/drawing/2014/main" id="{7C414CB5-38B5-4D4B-AAC6-38757DC62F7E}"/>
              </a:ext>
            </a:extLst>
          </p:cNvPr>
          <p:cNvCxnSpPr/>
          <p:nvPr/>
        </p:nvCxnSpPr>
        <p:spPr>
          <a:xfrm>
            <a:off x="3683173" y="48012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112735" y="904812"/>
            <a:ext cx="533773" cy="215805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33154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7" name="Straight Arrow Connector 67">
            <a:extLst>
              <a:ext uri="{FF2B5EF4-FFF2-40B4-BE49-F238E27FC236}">
                <a16:creationId xmlns:a16="http://schemas.microsoft.com/office/drawing/2014/main" id="{72FCBA73-863E-473E-9D1C-9868D8D78807}"/>
              </a:ext>
            </a:extLst>
          </p:cNvPr>
          <p:cNvCxnSpPr>
            <a:cxnSpLocks/>
          </p:cNvCxnSpPr>
          <p:nvPr/>
        </p:nvCxnSpPr>
        <p:spPr>
          <a:xfrm flipV="1">
            <a:off x="4893630" y="38365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Freeform 108">
            <a:extLst>
              <a:ext uri="{FF2B5EF4-FFF2-40B4-BE49-F238E27FC236}">
                <a16:creationId xmlns:a16="http://schemas.microsoft.com/office/drawing/2014/main" id="{570583C4-C171-4DB3-8C78-D8A2DD5C1D3A}"/>
              </a:ext>
            </a:extLst>
          </p:cNvPr>
          <p:cNvSpPr/>
          <p:nvPr/>
        </p:nvSpPr>
        <p:spPr>
          <a:xfrm rot="16200000" flipH="1">
            <a:off x="4392462" y="3425865"/>
            <a:ext cx="45719" cy="73076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Rounded Rectangle 181"/>
          <p:cNvSpPr/>
          <p:nvPr/>
        </p:nvSpPr>
        <p:spPr>
          <a:xfrm>
            <a:off x="7216053" y="4567723"/>
            <a:ext cx="997169" cy="317500"/>
          </a:xfrm>
          <a:prstGeom prst="roundRect">
            <a:avLst>
              <a:gd name="adj" fmla="val 3200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32416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5358639" y="3984450"/>
            <a:ext cx="1734636" cy="297839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23211 (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9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4097430" y="4356148"/>
            <a:ext cx="1037422" cy="283584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207696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646001" y="4775428"/>
            <a:ext cx="1050052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103295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3" name="Rounded Rectangle 206">
            <a:extLst>
              <a:ext uri="{FF2B5EF4-FFF2-40B4-BE49-F238E27FC236}">
                <a16:creationId xmlns:a16="http://schemas.microsoft.com/office/drawing/2014/main" id="{3B0ADF5B-87EF-4902-AD66-D2717C7FDA3C}"/>
              </a:ext>
            </a:extLst>
          </p:cNvPr>
          <p:cNvSpPr/>
          <p:nvPr/>
        </p:nvSpPr>
        <p:spPr>
          <a:xfrm>
            <a:off x="8804558" y="5749795"/>
            <a:ext cx="352819" cy="18322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19352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4" name="Freeform 105">
            <a:extLst>
              <a:ext uri="{FF2B5EF4-FFF2-40B4-BE49-F238E27FC236}">
                <a16:creationId xmlns:a16="http://schemas.microsoft.com/office/drawing/2014/main" id="{63B27554-3F68-4E37-B882-90A4AF5C263E}"/>
              </a:ext>
            </a:extLst>
          </p:cNvPr>
          <p:cNvSpPr/>
          <p:nvPr/>
        </p:nvSpPr>
        <p:spPr>
          <a:xfrm>
            <a:off x="8181664" y="4724836"/>
            <a:ext cx="791235" cy="1028663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accent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CB77968-E12A-4D4B-89E8-2EAE725929A9}"/>
              </a:ext>
            </a:extLst>
          </p:cNvPr>
          <p:cNvSpPr txBox="1"/>
          <p:nvPr/>
        </p:nvSpPr>
        <p:spPr>
          <a:xfrm>
            <a:off x="161096" y="4734573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=66.0%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19907C03-CB61-48AD-94FD-08B87E57B931}"/>
              </a:ext>
            </a:extLst>
          </p:cNvPr>
          <p:cNvSpPr txBox="1"/>
          <p:nvPr/>
        </p:nvSpPr>
        <p:spPr>
          <a:xfrm>
            <a:off x="179124" y="10886"/>
            <a:ext cx="677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India 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Energy Balance 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　（</a:t>
            </a:r>
            <a:r>
              <a:rPr lang="en-US" altLang="ja-JP" b="1" dirty="0">
                <a:solidFill>
                  <a:srgbClr val="FF000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finalization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）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4" name="Rounded Rectangle 164">
            <a:extLst>
              <a:ext uri="{FF2B5EF4-FFF2-40B4-BE49-F238E27FC236}">
                <a16:creationId xmlns:a16="http://schemas.microsoft.com/office/drawing/2014/main" id="{7B0FD317-46AD-44F4-B74F-D3DB579FB131}"/>
              </a:ext>
            </a:extLst>
          </p:cNvPr>
          <p:cNvSpPr/>
          <p:nvPr/>
        </p:nvSpPr>
        <p:spPr>
          <a:xfrm>
            <a:off x="2651503" y="2783834"/>
            <a:ext cx="539088" cy="20645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270754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6" name="Rounded Rectangle 173">
            <a:extLst>
              <a:ext uri="{FF2B5EF4-FFF2-40B4-BE49-F238E27FC236}">
                <a16:creationId xmlns:a16="http://schemas.microsoft.com/office/drawing/2014/main" id="{44649E62-C533-4E1D-AAD9-47E7CE66E362}"/>
              </a:ext>
            </a:extLst>
          </p:cNvPr>
          <p:cNvSpPr/>
          <p:nvPr/>
        </p:nvSpPr>
        <p:spPr>
          <a:xfrm>
            <a:off x="3613103" y="2771041"/>
            <a:ext cx="457365" cy="215075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6828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Connector 80">
            <a:extLst>
              <a:ext uri="{FF2B5EF4-FFF2-40B4-BE49-F238E27FC236}">
                <a16:creationId xmlns:a16="http://schemas.microsoft.com/office/drawing/2014/main" id="{B37C7643-D7E3-4661-A28A-CE9B3A84C4AA}"/>
              </a:ext>
            </a:extLst>
          </p:cNvPr>
          <p:cNvCxnSpPr>
            <a:cxnSpLocks/>
            <a:endCxn id="165" idx="0"/>
          </p:cNvCxnSpPr>
          <p:nvPr/>
        </p:nvCxnSpPr>
        <p:spPr>
          <a:xfrm flipH="1">
            <a:off x="3413887" y="1883691"/>
            <a:ext cx="1439004" cy="894445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5">
            <a:extLst>
              <a:ext uri="{FF2B5EF4-FFF2-40B4-BE49-F238E27FC236}">
                <a16:creationId xmlns:a16="http://schemas.microsoft.com/office/drawing/2014/main" id="{AB9A5B30-AAC0-490F-B9FF-680EC6B5ACE4}"/>
              </a:ext>
            </a:extLst>
          </p:cNvPr>
          <p:cNvSpPr/>
          <p:nvPr/>
        </p:nvSpPr>
        <p:spPr>
          <a:xfrm>
            <a:off x="6482925" y="1057302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Nuc</a:t>
            </a:r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1" name="Rounded Rectangle 137">
            <a:extLst>
              <a:ext uri="{FF2B5EF4-FFF2-40B4-BE49-F238E27FC236}">
                <a16:creationId xmlns:a16="http://schemas.microsoft.com/office/drawing/2014/main" id="{B1063C66-625D-4065-8358-5A5E6C88879A}"/>
              </a:ext>
            </a:extLst>
          </p:cNvPr>
          <p:cNvSpPr/>
          <p:nvPr/>
        </p:nvSpPr>
        <p:spPr>
          <a:xfrm>
            <a:off x="6439838" y="1663313"/>
            <a:ext cx="697205" cy="222817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9853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6" name="Rounded Rectangle 199">
            <a:extLst>
              <a:ext uri="{FF2B5EF4-FFF2-40B4-BE49-F238E27FC236}">
                <a16:creationId xmlns:a16="http://schemas.microsoft.com/office/drawing/2014/main" id="{194F52D2-9185-4F79-AC7B-341683B83E57}"/>
              </a:ext>
            </a:extLst>
          </p:cNvPr>
          <p:cNvSpPr/>
          <p:nvPr/>
        </p:nvSpPr>
        <p:spPr>
          <a:xfrm>
            <a:off x="6478312" y="865710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9853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8" name="Rounded Rectangle 180">
            <a:extLst>
              <a:ext uri="{FF2B5EF4-FFF2-40B4-BE49-F238E27FC236}">
                <a16:creationId xmlns:a16="http://schemas.microsoft.com/office/drawing/2014/main" id="{43C0C408-031B-494C-B7B3-86E46250D7BA}"/>
              </a:ext>
            </a:extLst>
          </p:cNvPr>
          <p:cNvSpPr/>
          <p:nvPr/>
        </p:nvSpPr>
        <p:spPr>
          <a:xfrm>
            <a:off x="6497813" y="2099766"/>
            <a:ext cx="779274" cy="19916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3251  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8" name="Rounded Rectangle 196">
            <a:extLst>
              <a:ext uri="{FF2B5EF4-FFF2-40B4-BE49-F238E27FC236}">
                <a16:creationId xmlns:a16="http://schemas.microsoft.com/office/drawing/2014/main" id="{537D3E62-2D4B-40AF-AE40-4A5255308C50}"/>
              </a:ext>
            </a:extLst>
          </p:cNvPr>
          <p:cNvSpPr/>
          <p:nvPr/>
        </p:nvSpPr>
        <p:spPr>
          <a:xfrm>
            <a:off x="5890838" y="877456"/>
            <a:ext cx="486287" cy="21876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25534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80" name="Straight Arrow Connector 65">
            <a:extLst>
              <a:ext uri="{FF2B5EF4-FFF2-40B4-BE49-F238E27FC236}">
                <a16:creationId xmlns:a16="http://schemas.microsoft.com/office/drawing/2014/main" id="{D4F4F29B-7215-4482-B689-270CE6EE5736}"/>
              </a:ext>
            </a:extLst>
          </p:cNvPr>
          <p:cNvCxnSpPr/>
          <p:nvPr/>
        </p:nvCxnSpPr>
        <p:spPr>
          <a:xfrm>
            <a:off x="6117895" y="51917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73">
            <a:extLst>
              <a:ext uri="{FF2B5EF4-FFF2-40B4-BE49-F238E27FC236}">
                <a16:creationId xmlns:a16="http://schemas.microsoft.com/office/drawing/2014/main" id="{ADF7B498-7354-4DB2-A3B3-E184C3DCA0A8}"/>
              </a:ext>
            </a:extLst>
          </p:cNvPr>
          <p:cNvCxnSpPr/>
          <p:nvPr/>
        </p:nvCxnSpPr>
        <p:spPr>
          <a:xfrm>
            <a:off x="7494650" y="480121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テキスト ボックス 203">
            <a:extLst>
              <a:ext uri="{FF2B5EF4-FFF2-40B4-BE49-F238E27FC236}">
                <a16:creationId xmlns:a16="http://schemas.microsoft.com/office/drawing/2014/main" id="{9D029337-665D-4905-B31C-F55E8C5ADF06}"/>
              </a:ext>
            </a:extLst>
          </p:cNvPr>
          <p:cNvSpPr txBox="1"/>
          <p:nvPr/>
        </p:nvSpPr>
        <p:spPr>
          <a:xfrm>
            <a:off x="1933199" y="2983862"/>
            <a:ext cx="859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91.1 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205" name="Rounded Rectangle 153">
            <a:extLst>
              <a:ext uri="{FF2B5EF4-FFF2-40B4-BE49-F238E27FC236}">
                <a16:creationId xmlns:a16="http://schemas.microsoft.com/office/drawing/2014/main" id="{F3914BE9-8E43-4C2A-9294-9CD3EE6BF1F7}"/>
              </a:ext>
            </a:extLst>
          </p:cNvPr>
          <p:cNvSpPr/>
          <p:nvPr/>
        </p:nvSpPr>
        <p:spPr>
          <a:xfrm>
            <a:off x="6458469" y="2797426"/>
            <a:ext cx="427302" cy="207976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25640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9" name="Freeform 122">
            <a:extLst>
              <a:ext uri="{FF2B5EF4-FFF2-40B4-BE49-F238E27FC236}">
                <a16:creationId xmlns:a16="http://schemas.microsoft.com/office/drawing/2014/main" id="{F6A7FDEE-2520-4842-B407-B0E0FA4AEA3E}"/>
              </a:ext>
            </a:extLst>
          </p:cNvPr>
          <p:cNvSpPr/>
          <p:nvPr/>
        </p:nvSpPr>
        <p:spPr>
          <a:xfrm rot="5400000">
            <a:off x="7995116" y="1773416"/>
            <a:ext cx="334616" cy="262543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5C99A27C-9C6E-4D4D-B45D-7DDB33C20ED8}"/>
              </a:ext>
            </a:extLst>
          </p:cNvPr>
          <p:cNvSpPr txBox="1"/>
          <p:nvPr/>
        </p:nvSpPr>
        <p:spPr>
          <a:xfrm>
            <a:off x="7093613" y="3999086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18.3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0786877C-C218-4B6D-9F0F-DE7BB3864B0C}"/>
              </a:ext>
            </a:extLst>
          </p:cNvPr>
          <p:cNvSpPr txBox="1"/>
          <p:nvPr/>
        </p:nvSpPr>
        <p:spPr>
          <a:xfrm>
            <a:off x="6715609" y="3072383"/>
            <a:ext cx="930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30.8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0354F2E0-DCA0-4E19-84D8-9B293A7ACDAD}"/>
              </a:ext>
            </a:extLst>
          </p:cNvPr>
          <p:cNvSpPr/>
          <p:nvPr/>
        </p:nvSpPr>
        <p:spPr>
          <a:xfrm>
            <a:off x="7981443" y="1069048"/>
            <a:ext cx="620219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Rounded Rectangle 137">
            <a:extLst>
              <a:ext uri="{FF2B5EF4-FFF2-40B4-BE49-F238E27FC236}">
                <a16:creationId xmlns:a16="http://schemas.microsoft.com/office/drawing/2014/main" id="{9ECD0640-4C57-4502-BF68-3ABB78B8AB46}"/>
              </a:ext>
            </a:extLst>
          </p:cNvPr>
          <p:cNvSpPr/>
          <p:nvPr/>
        </p:nvSpPr>
        <p:spPr>
          <a:xfrm>
            <a:off x="7966430" y="1675059"/>
            <a:ext cx="669131" cy="223313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330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Rounded Rectangle 199">
            <a:extLst>
              <a:ext uri="{FF2B5EF4-FFF2-40B4-BE49-F238E27FC236}">
                <a16:creationId xmlns:a16="http://schemas.microsoft.com/office/drawing/2014/main" id="{8ED38BD6-A87C-4055-8023-9DAC643AF6A4}"/>
              </a:ext>
            </a:extLst>
          </p:cNvPr>
          <p:cNvSpPr/>
          <p:nvPr/>
        </p:nvSpPr>
        <p:spPr>
          <a:xfrm>
            <a:off x="7976830" y="877456"/>
            <a:ext cx="600275" cy="22800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330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3" name="Straight Arrow Connector 67">
            <a:extLst>
              <a:ext uri="{FF2B5EF4-FFF2-40B4-BE49-F238E27FC236}">
                <a16:creationId xmlns:a16="http://schemas.microsoft.com/office/drawing/2014/main" id="{6F7304CD-22F1-4EE1-85CC-20098BA942C0}"/>
              </a:ext>
            </a:extLst>
          </p:cNvPr>
          <p:cNvCxnSpPr>
            <a:cxnSpLocks/>
          </p:cNvCxnSpPr>
          <p:nvPr/>
        </p:nvCxnSpPr>
        <p:spPr>
          <a:xfrm flipV="1">
            <a:off x="8282345" y="345334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90">
            <a:extLst>
              <a:ext uri="{FF2B5EF4-FFF2-40B4-BE49-F238E27FC236}">
                <a16:creationId xmlns:a16="http://schemas.microsoft.com/office/drawing/2014/main" id="{52CD5C6F-CE59-428F-AF91-BCD0D58B8207}"/>
              </a:ext>
            </a:extLst>
          </p:cNvPr>
          <p:cNvSpPr/>
          <p:nvPr/>
        </p:nvSpPr>
        <p:spPr>
          <a:xfrm>
            <a:off x="1930480" y="904270"/>
            <a:ext cx="437223" cy="18370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123528</a:t>
            </a:r>
            <a:endParaRPr kumimoji="1" lang="ja-JP" altLang="en-US" sz="105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50" name="Straight Arrow Connector 67">
            <a:extLst>
              <a:ext uri="{FF2B5EF4-FFF2-40B4-BE49-F238E27FC236}">
                <a16:creationId xmlns:a16="http://schemas.microsoft.com/office/drawing/2014/main" id="{A885D7E2-C32A-48A4-BAA9-7A6969EC1CD1}"/>
              </a:ext>
            </a:extLst>
          </p:cNvPr>
          <p:cNvCxnSpPr>
            <a:cxnSpLocks/>
          </p:cNvCxnSpPr>
          <p:nvPr/>
        </p:nvCxnSpPr>
        <p:spPr>
          <a:xfrm flipV="1">
            <a:off x="9601200" y="381000"/>
            <a:ext cx="0" cy="39201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92">
            <a:extLst>
              <a:ext uri="{FF2B5EF4-FFF2-40B4-BE49-F238E27FC236}">
                <a16:creationId xmlns:a16="http://schemas.microsoft.com/office/drawing/2014/main" id="{C9470501-B314-46FF-8962-982645A94138}"/>
              </a:ext>
            </a:extLst>
          </p:cNvPr>
          <p:cNvSpPr/>
          <p:nvPr/>
        </p:nvSpPr>
        <p:spPr>
          <a:xfrm>
            <a:off x="2368104" y="899518"/>
            <a:ext cx="232553" cy="183549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564</a:t>
            </a:r>
            <a:endParaRPr kumimoji="1" lang="ja-JP" altLang="en-US" sz="105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63" name="Straight Arrow Connector 67">
            <a:extLst>
              <a:ext uri="{FF2B5EF4-FFF2-40B4-BE49-F238E27FC236}">
                <a16:creationId xmlns:a16="http://schemas.microsoft.com/office/drawing/2014/main" id="{942122D6-B818-401C-9CAC-C9D6831C98EF}"/>
              </a:ext>
            </a:extLst>
          </p:cNvPr>
          <p:cNvCxnSpPr/>
          <p:nvPr/>
        </p:nvCxnSpPr>
        <p:spPr>
          <a:xfrm flipV="1">
            <a:off x="2466975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スライド番号プレースホルダー 20">
            <a:extLst>
              <a:ext uri="{FF2B5EF4-FFF2-40B4-BE49-F238E27FC236}">
                <a16:creationId xmlns:a16="http://schemas.microsoft.com/office/drawing/2014/main" id="{81116731-C19B-4C71-BC62-B63C0298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379FEC-EB4F-4D11-B8C4-50ABEB8A99C1}"/>
              </a:ext>
            </a:extLst>
          </p:cNvPr>
          <p:cNvSpPr txBox="1"/>
          <p:nvPr/>
        </p:nvSpPr>
        <p:spPr>
          <a:xfrm>
            <a:off x="2665893" y="5896532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ounded Rectangle 152">
            <a:extLst>
              <a:ext uri="{FF2B5EF4-FFF2-40B4-BE49-F238E27FC236}">
                <a16:creationId xmlns:a16="http://schemas.microsoft.com/office/drawing/2014/main" id="{1C4A6AA8-603D-4A64-A00E-94D7B527D37B}"/>
              </a:ext>
            </a:extLst>
          </p:cNvPr>
          <p:cNvSpPr/>
          <p:nvPr/>
        </p:nvSpPr>
        <p:spPr>
          <a:xfrm>
            <a:off x="2528634" y="5933015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CA1DCA6-1908-4CD7-AD99-334BBF29D3BB}"/>
              </a:ext>
            </a:extLst>
          </p:cNvPr>
          <p:cNvSpPr txBox="1"/>
          <p:nvPr/>
        </p:nvSpPr>
        <p:spPr>
          <a:xfrm>
            <a:off x="4181243" y="5874991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ounded Rectangle 152">
            <a:extLst>
              <a:ext uri="{FF2B5EF4-FFF2-40B4-BE49-F238E27FC236}">
                <a16:creationId xmlns:a16="http://schemas.microsoft.com/office/drawing/2014/main" id="{CC794017-6B62-456A-9ACF-EEFDF56EAFBA}"/>
              </a:ext>
            </a:extLst>
          </p:cNvPr>
          <p:cNvSpPr/>
          <p:nvPr/>
        </p:nvSpPr>
        <p:spPr>
          <a:xfrm>
            <a:off x="3958943" y="5911474"/>
            <a:ext cx="305626" cy="19159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801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1552040-2075-450F-9257-82FEECF0CA43}"/>
              </a:ext>
            </a:extLst>
          </p:cNvPr>
          <p:cNvSpPr txBox="1"/>
          <p:nvPr/>
        </p:nvSpPr>
        <p:spPr>
          <a:xfrm>
            <a:off x="5668899" y="5905525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Rounded Rectangle 152">
            <a:extLst>
              <a:ext uri="{FF2B5EF4-FFF2-40B4-BE49-F238E27FC236}">
                <a16:creationId xmlns:a16="http://schemas.microsoft.com/office/drawing/2014/main" id="{71B4553A-B84E-4BFE-8774-A80E5834F8BD}"/>
              </a:ext>
            </a:extLst>
          </p:cNvPr>
          <p:cNvSpPr/>
          <p:nvPr/>
        </p:nvSpPr>
        <p:spPr>
          <a:xfrm>
            <a:off x="5531640" y="5942008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DDD1E11-AA4A-4BA7-B8C1-EABF478D89AD}"/>
              </a:ext>
            </a:extLst>
          </p:cNvPr>
          <p:cNvSpPr txBox="1"/>
          <p:nvPr/>
        </p:nvSpPr>
        <p:spPr>
          <a:xfrm>
            <a:off x="8891326" y="5905804"/>
            <a:ext cx="709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ounded Rectangle 152">
            <a:extLst>
              <a:ext uri="{FF2B5EF4-FFF2-40B4-BE49-F238E27FC236}">
                <a16:creationId xmlns:a16="http://schemas.microsoft.com/office/drawing/2014/main" id="{1E1F77F7-C598-431F-B37D-78C0CF2099FC}"/>
              </a:ext>
            </a:extLst>
          </p:cNvPr>
          <p:cNvSpPr/>
          <p:nvPr/>
        </p:nvSpPr>
        <p:spPr>
          <a:xfrm>
            <a:off x="8754067" y="5942287"/>
            <a:ext cx="203597" cy="17343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1" name="Rounded Rectangle 145">
            <a:extLst>
              <a:ext uri="{FF2B5EF4-FFF2-40B4-BE49-F238E27FC236}">
                <a16:creationId xmlns:a16="http://schemas.microsoft.com/office/drawing/2014/main" id="{3830C7DE-765A-438F-87CB-304F58706001}"/>
              </a:ext>
            </a:extLst>
          </p:cNvPr>
          <p:cNvSpPr/>
          <p:nvPr/>
        </p:nvSpPr>
        <p:spPr>
          <a:xfrm>
            <a:off x="3091988" y="5733330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2698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2" name="Rounded Rectangle 153">
            <a:extLst>
              <a:ext uri="{FF2B5EF4-FFF2-40B4-BE49-F238E27FC236}">
                <a16:creationId xmlns:a16="http://schemas.microsoft.com/office/drawing/2014/main" id="{EAF18CC9-9345-45C4-99E0-660ED597E24B}"/>
              </a:ext>
            </a:extLst>
          </p:cNvPr>
          <p:cNvSpPr/>
          <p:nvPr/>
        </p:nvSpPr>
        <p:spPr>
          <a:xfrm>
            <a:off x="6050767" y="5753499"/>
            <a:ext cx="265456" cy="187938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7072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3" name="Rounded Rectangle 145">
            <a:extLst>
              <a:ext uri="{FF2B5EF4-FFF2-40B4-BE49-F238E27FC236}">
                <a16:creationId xmlns:a16="http://schemas.microsoft.com/office/drawing/2014/main" id="{F3CEFFE6-B1BB-4966-8762-E9392BEF9AE3}"/>
              </a:ext>
            </a:extLst>
          </p:cNvPr>
          <p:cNvSpPr/>
          <p:nvPr/>
        </p:nvSpPr>
        <p:spPr>
          <a:xfrm>
            <a:off x="4872415" y="5755515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2698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4" name="Rounded Rectangle 152">
            <a:extLst>
              <a:ext uri="{FF2B5EF4-FFF2-40B4-BE49-F238E27FC236}">
                <a16:creationId xmlns:a16="http://schemas.microsoft.com/office/drawing/2014/main" id="{E82CD3DD-1796-4BE3-A019-A9884A55981C}"/>
              </a:ext>
            </a:extLst>
          </p:cNvPr>
          <p:cNvSpPr/>
          <p:nvPr/>
        </p:nvSpPr>
        <p:spPr>
          <a:xfrm>
            <a:off x="7262406" y="5742497"/>
            <a:ext cx="296288" cy="168978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1564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7" name="Rounded Rectangle 153">
            <a:extLst>
              <a:ext uri="{FF2B5EF4-FFF2-40B4-BE49-F238E27FC236}">
                <a16:creationId xmlns:a16="http://schemas.microsoft.com/office/drawing/2014/main" id="{BC9C2817-C376-430D-B316-C2AB6BFE1797}"/>
              </a:ext>
            </a:extLst>
          </p:cNvPr>
          <p:cNvSpPr/>
          <p:nvPr/>
        </p:nvSpPr>
        <p:spPr>
          <a:xfrm>
            <a:off x="7561715" y="5732609"/>
            <a:ext cx="321807" cy="178865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878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9" name="Freeform 121">
            <a:extLst>
              <a:ext uri="{FF2B5EF4-FFF2-40B4-BE49-F238E27FC236}">
                <a16:creationId xmlns:a16="http://schemas.microsoft.com/office/drawing/2014/main" id="{08092B9A-32A3-4495-8DE2-1F1D295292A2}"/>
              </a:ext>
            </a:extLst>
          </p:cNvPr>
          <p:cNvSpPr/>
          <p:nvPr/>
        </p:nvSpPr>
        <p:spPr>
          <a:xfrm>
            <a:off x="7404713" y="4965553"/>
            <a:ext cx="45719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Freeform 122">
            <a:extLst>
              <a:ext uri="{FF2B5EF4-FFF2-40B4-BE49-F238E27FC236}">
                <a16:creationId xmlns:a16="http://schemas.microsoft.com/office/drawing/2014/main" id="{337C3C12-8FB5-4C42-89AF-9437166056FE}"/>
              </a:ext>
            </a:extLst>
          </p:cNvPr>
          <p:cNvSpPr/>
          <p:nvPr/>
        </p:nvSpPr>
        <p:spPr>
          <a:xfrm>
            <a:off x="6180295" y="5113262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Freeform 122">
            <a:extLst>
              <a:ext uri="{FF2B5EF4-FFF2-40B4-BE49-F238E27FC236}">
                <a16:creationId xmlns:a16="http://schemas.microsoft.com/office/drawing/2014/main" id="{21AF9917-124D-41BB-867D-28BB8557113B}"/>
              </a:ext>
            </a:extLst>
          </p:cNvPr>
          <p:cNvSpPr/>
          <p:nvPr/>
        </p:nvSpPr>
        <p:spPr>
          <a:xfrm>
            <a:off x="7685288" y="5150658"/>
            <a:ext cx="631675" cy="6192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5A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Rounded Rectangle 145">
            <a:extLst>
              <a:ext uri="{FF2B5EF4-FFF2-40B4-BE49-F238E27FC236}">
                <a16:creationId xmlns:a16="http://schemas.microsoft.com/office/drawing/2014/main" id="{666F32CE-BB73-457D-9737-87C54D24AE8D}"/>
              </a:ext>
            </a:extLst>
          </p:cNvPr>
          <p:cNvSpPr/>
          <p:nvPr/>
        </p:nvSpPr>
        <p:spPr>
          <a:xfrm>
            <a:off x="8141576" y="5758286"/>
            <a:ext cx="322725" cy="17120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5067</a:t>
            </a:r>
            <a:endParaRPr kumimoji="1" lang="ja-JP" altLang="en-US" sz="9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Freeform 105">
            <a:extLst>
              <a:ext uri="{FF2B5EF4-FFF2-40B4-BE49-F238E27FC236}">
                <a16:creationId xmlns:a16="http://schemas.microsoft.com/office/drawing/2014/main" id="{D10EFCB1-4876-4970-B390-3C9400F770EF}"/>
              </a:ext>
            </a:extLst>
          </p:cNvPr>
          <p:cNvSpPr/>
          <p:nvPr/>
        </p:nvSpPr>
        <p:spPr>
          <a:xfrm>
            <a:off x="1681698" y="5364158"/>
            <a:ext cx="6598471" cy="3919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Freeform 122">
            <a:extLst>
              <a:ext uri="{FF2B5EF4-FFF2-40B4-BE49-F238E27FC236}">
                <a16:creationId xmlns:a16="http://schemas.microsoft.com/office/drawing/2014/main" id="{10DD8E0B-EA75-4C42-AC20-C92A82CA20EA}"/>
              </a:ext>
            </a:extLst>
          </p:cNvPr>
          <p:cNvSpPr/>
          <p:nvPr/>
        </p:nvSpPr>
        <p:spPr>
          <a:xfrm>
            <a:off x="3238552" y="5394212"/>
            <a:ext cx="647444" cy="35928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Freeform 122">
            <a:extLst>
              <a:ext uri="{FF2B5EF4-FFF2-40B4-BE49-F238E27FC236}">
                <a16:creationId xmlns:a16="http://schemas.microsoft.com/office/drawing/2014/main" id="{05A336FA-1A10-4FE8-B20E-5C1B7110549D}"/>
              </a:ext>
            </a:extLst>
          </p:cNvPr>
          <p:cNvSpPr/>
          <p:nvPr/>
        </p:nvSpPr>
        <p:spPr>
          <a:xfrm>
            <a:off x="5036721" y="5380904"/>
            <a:ext cx="647444" cy="35928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Freeform 105">
            <a:extLst>
              <a:ext uri="{FF2B5EF4-FFF2-40B4-BE49-F238E27FC236}">
                <a16:creationId xmlns:a16="http://schemas.microsoft.com/office/drawing/2014/main" id="{47152229-3D17-4643-80A3-2CB490DEBCF5}"/>
              </a:ext>
            </a:extLst>
          </p:cNvPr>
          <p:cNvSpPr/>
          <p:nvPr/>
        </p:nvSpPr>
        <p:spPr>
          <a:xfrm flipV="1">
            <a:off x="6996913" y="1886129"/>
            <a:ext cx="1291061" cy="511285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Freeform 121">
            <a:extLst>
              <a:ext uri="{FF2B5EF4-FFF2-40B4-BE49-F238E27FC236}">
                <a16:creationId xmlns:a16="http://schemas.microsoft.com/office/drawing/2014/main" id="{3B893ACE-A461-4BAC-BF13-2FAB28CD420F}"/>
              </a:ext>
            </a:extLst>
          </p:cNvPr>
          <p:cNvSpPr/>
          <p:nvPr/>
        </p:nvSpPr>
        <p:spPr>
          <a:xfrm>
            <a:off x="7530716" y="1869797"/>
            <a:ext cx="45719" cy="52100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Freeform 121">
            <a:extLst>
              <a:ext uri="{FF2B5EF4-FFF2-40B4-BE49-F238E27FC236}">
                <a16:creationId xmlns:a16="http://schemas.microsoft.com/office/drawing/2014/main" id="{00869BF3-AB23-4A82-AD34-6207295B770E}"/>
              </a:ext>
            </a:extLst>
          </p:cNvPr>
          <p:cNvSpPr/>
          <p:nvPr/>
        </p:nvSpPr>
        <p:spPr>
          <a:xfrm rot="18971891">
            <a:off x="8175371" y="1480055"/>
            <a:ext cx="452651" cy="175208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Rounded Rectangle 180">
            <a:extLst>
              <a:ext uri="{FF2B5EF4-FFF2-40B4-BE49-F238E27FC236}">
                <a16:creationId xmlns:a16="http://schemas.microsoft.com/office/drawing/2014/main" id="{DABDFE74-B54E-4457-B18E-058D12CF6553}"/>
              </a:ext>
            </a:extLst>
          </p:cNvPr>
          <p:cNvSpPr/>
          <p:nvPr/>
        </p:nvSpPr>
        <p:spPr>
          <a:xfrm>
            <a:off x="8030071" y="2483025"/>
            <a:ext cx="779274" cy="19916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1002  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E1FEB8B-6DDF-4C3D-BE07-870F7D8FFAF4}"/>
              </a:ext>
            </a:extLst>
          </p:cNvPr>
          <p:cNvSpPr txBox="1"/>
          <p:nvPr/>
        </p:nvSpPr>
        <p:spPr>
          <a:xfrm>
            <a:off x="8334025" y="3035817"/>
            <a:ext cx="972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>
                <a:latin typeface="Segoe UI" panose="020B0502040204020203" pitchFamily="34" charset="0"/>
                <a:cs typeface="Segoe UI" panose="020B0502040204020203" pitchFamily="34" charset="0"/>
              </a:rPr>
              <a:t>On-site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CBEA6C7C-9F15-46CD-B3C7-71A3D71F275E}"/>
              </a:ext>
            </a:extLst>
          </p:cNvPr>
          <p:cNvCxnSpPr>
            <a:cxnSpLocks/>
          </p:cNvCxnSpPr>
          <p:nvPr/>
        </p:nvCxnSpPr>
        <p:spPr>
          <a:xfrm>
            <a:off x="4748451" y="1898372"/>
            <a:ext cx="32253" cy="2463929"/>
          </a:xfrm>
          <a:prstGeom prst="straightConnector1">
            <a:avLst/>
          </a:prstGeom>
          <a:ln w="7620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61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771</Words>
  <Application>Microsoft Office PowerPoint</Application>
  <PresentationFormat>A4 210 x 297 mm</PresentationFormat>
  <Paragraphs>523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Calibri</vt:lpstr>
      <vt:lpstr>Segoe UI</vt:lpstr>
      <vt:lpstr>Office Theme</vt:lpstr>
      <vt:lpstr>Pakistan to India Energy Balance Figure conversion （Simple standard case）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Yushi Nagano</dc:creator>
  <cp:lastModifiedBy>Kimio Yoshida</cp:lastModifiedBy>
  <cp:revision>145</cp:revision>
  <cp:lastPrinted>2015-02-24T17:11:23Z</cp:lastPrinted>
  <dcterms:created xsi:type="dcterms:W3CDTF">2015-02-21T20:04:18Z</dcterms:created>
  <dcterms:modified xsi:type="dcterms:W3CDTF">2020-12-15T23:49:17Z</dcterms:modified>
</cp:coreProperties>
</file>