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7" r:id="rId1"/>
  </p:sldMasterIdLst>
  <p:notesMasterIdLst>
    <p:notesMasterId r:id="rId14"/>
  </p:notesMasterIdLst>
  <p:handoutMasterIdLst>
    <p:handoutMasterId r:id="rId15"/>
  </p:handoutMasterIdLst>
  <p:sldIdLst>
    <p:sldId id="256" r:id="rId2"/>
    <p:sldId id="259" r:id="rId3"/>
    <p:sldId id="277" r:id="rId4"/>
    <p:sldId id="297" r:id="rId5"/>
    <p:sldId id="299" r:id="rId6"/>
    <p:sldId id="292" r:id="rId7"/>
    <p:sldId id="293" r:id="rId8"/>
    <p:sldId id="294" r:id="rId9"/>
    <p:sldId id="286" r:id="rId10"/>
    <p:sldId id="298" r:id="rId11"/>
    <p:sldId id="284" r:id="rId12"/>
    <p:sldId id="283" r:id="rId13"/>
  </p:sldIdLst>
  <p:sldSz cx="9144000" cy="6858000" type="screen4x3"/>
  <p:notesSz cx="6807200" cy="9939338"/>
  <p:defaultTextStyle>
    <a:defPPr>
      <a:defRPr lang="ja-JP"/>
    </a:defPPr>
    <a:lvl1pPr algn="l" rtl="0" eaLnBrk="0" fontAlgn="base" hangingPunct="0">
      <a:spcBef>
        <a:spcPct val="0"/>
      </a:spcBef>
      <a:spcAft>
        <a:spcPct val="0"/>
      </a:spcAft>
      <a:defRPr kumimoji="1"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94" autoAdjust="0"/>
    <p:restoredTop sz="94486" autoAdjust="0"/>
  </p:normalViewPr>
  <p:slideViewPr>
    <p:cSldViewPr>
      <p:cViewPr varScale="1">
        <p:scale>
          <a:sx n="65" d="100"/>
          <a:sy n="65" d="100"/>
        </p:scale>
        <p:origin x="1328"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A0F5DB-C549-4436-8E9A-1F753DA48950}" type="doc">
      <dgm:prSet loTypeId="urn:microsoft.com/office/officeart/2009/layout/CirclePictureHierarchy" loCatId="hierarchy" qsTypeId="urn:microsoft.com/office/officeart/2005/8/quickstyle/simple1" qsCatId="simple" csTypeId="urn:microsoft.com/office/officeart/2005/8/colors/accent1_2" csCatId="accent1" phldr="1"/>
      <dgm:spPr/>
      <dgm:t>
        <a:bodyPr/>
        <a:lstStyle/>
        <a:p>
          <a:endParaRPr kumimoji="1" lang="ja-JP" altLang="en-US"/>
        </a:p>
      </dgm:t>
    </dgm:pt>
    <dgm:pt modelId="{FE5EE1F3-0C5A-4FA8-831A-E44B987C3965}">
      <dgm:prSet phldrT="[テキスト]"/>
      <dgm:spPr/>
      <dgm:t>
        <a:bodyPr/>
        <a:lstStyle/>
        <a:p>
          <a:r>
            <a:rPr lang="en-US" altLang="ja-JP" dirty="0" smtClean="0"/>
            <a:t>Department</a:t>
          </a:r>
          <a:r>
            <a:rPr lang="ja-JP" altLang="en-US" dirty="0" smtClean="0"/>
            <a:t> </a:t>
          </a:r>
          <a:r>
            <a:rPr lang="en-US" altLang="ja-JP" dirty="0" smtClean="0"/>
            <a:t>or</a:t>
          </a:r>
          <a:r>
            <a:rPr lang="ja-JP" altLang="en-US" dirty="0" smtClean="0"/>
            <a:t> </a:t>
          </a:r>
          <a:r>
            <a:rPr lang="en-US" altLang="ja-JP" dirty="0" smtClean="0"/>
            <a:t>Position</a:t>
          </a:r>
          <a:endParaRPr lang="ja-JP" altLang="en-US" dirty="0"/>
        </a:p>
      </dgm:t>
    </dgm:pt>
    <dgm:pt modelId="{4C94E4B0-165D-4D33-BF23-60533B3D5C8E}" type="parTrans" cxnId="{06EEAD81-2333-48F5-9F60-F9E6D04708D3}">
      <dgm:prSet/>
      <dgm:spPr/>
      <dgm:t>
        <a:bodyPr/>
        <a:lstStyle/>
        <a:p>
          <a:endParaRPr lang="ja-JP" altLang="en-US"/>
        </a:p>
      </dgm:t>
    </dgm:pt>
    <dgm:pt modelId="{3552A816-BC43-4F85-A50B-1EFB86F918FC}" type="sibTrans" cxnId="{06EEAD81-2333-48F5-9F60-F9E6D04708D3}">
      <dgm:prSet/>
      <dgm:spPr/>
      <dgm:t>
        <a:bodyPr/>
        <a:lstStyle/>
        <a:p>
          <a:endParaRPr lang="ja-JP" altLang="en-US"/>
        </a:p>
      </dgm:t>
    </dgm:pt>
    <dgm:pt modelId="{50AF537B-F9A3-4E25-AE3B-2A54A30A8562}">
      <dgm:prSet phldrT="[テキスト]"/>
      <dgm:spPr/>
      <dgm:t>
        <a:bodyPr/>
        <a:lstStyle/>
        <a:p>
          <a:r>
            <a:rPr lang="en-US" altLang="ja-JP" dirty="0" smtClean="0"/>
            <a:t>Department</a:t>
          </a:r>
          <a:r>
            <a:rPr lang="ja-JP" altLang="en-US" dirty="0" smtClean="0"/>
            <a:t> </a:t>
          </a:r>
          <a:r>
            <a:rPr lang="en-US" altLang="ja-JP" dirty="0" smtClean="0"/>
            <a:t>or</a:t>
          </a:r>
          <a:r>
            <a:rPr lang="ja-JP" altLang="en-US" dirty="0" smtClean="0"/>
            <a:t> </a:t>
          </a:r>
          <a:r>
            <a:rPr lang="en-US" altLang="ja-JP" dirty="0" smtClean="0"/>
            <a:t>Position</a:t>
          </a:r>
          <a:endParaRPr lang="ja-JP" altLang="en-US" dirty="0"/>
        </a:p>
      </dgm:t>
    </dgm:pt>
    <dgm:pt modelId="{01626391-C500-4B91-946D-038B820A66AE}" type="parTrans" cxnId="{12D9987C-D4F0-4ADC-B989-CD827A56A6D9}">
      <dgm:prSet/>
      <dgm:spPr/>
      <dgm:t>
        <a:bodyPr/>
        <a:lstStyle/>
        <a:p>
          <a:endParaRPr lang="ja-JP" altLang="en-US"/>
        </a:p>
      </dgm:t>
    </dgm:pt>
    <dgm:pt modelId="{A004B05F-2B19-46B2-9BAF-1E7F5E1E0F9C}" type="sibTrans" cxnId="{12D9987C-D4F0-4ADC-B989-CD827A56A6D9}">
      <dgm:prSet/>
      <dgm:spPr/>
      <dgm:t>
        <a:bodyPr/>
        <a:lstStyle/>
        <a:p>
          <a:endParaRPr lang="ja-JP" altLang="en-US"/>
        </a:p>
      </dgm:t>
    </dgm:pt>
    <dgm:pt modelId="{7C1C332B-74E2-4378-87F4-E2237B7CA056}">
      <dgm:prSet phldrT="[テキスト]"/>
      <dgm:spPr/>
      <dgm:t>
        <a:bodyPr/>
        <a:lstStyle/>
        <a:p>
          <a:r>
            <a:rPr lang="en-US" altLang="ja-JP" dirty="0" smtClean="0"/>
            <a:t>Department</a:t>
          </a:r>
          <a:r>
            <a:rPr lang="ja-JP" altLang="en-US" dirty="0" smtClean="0"/>
            <a:t> </a:t>
          </a:r>
          <a:r>
            <a:rPr lang="en-US" altLang="ja-JP" dirty="0" smtClean="0"/>
            <a:t>or</a:t>
          </a:r>
          <a:r>
            <a:rPr lang="ja-JP" altLang="en-US" dirty="0" smtClean="0"/>
            <a:t> </a:t>
          </a:r>
          <a:r>
            <a:rPr lang="en-US" altLang="ja-JP" dirty="0" smtClean="0"/>
            <a:t>Position</a:t>
          </a:r>
          <a:endParaRPr lang="ja-JP" altLang="en-US" dirty="0"/>
        </a:p>
      </dgm:t>
    </dgm:pt>
    <dgm:pt modelId="{AAD82FAC-BC86-485B-A5C5-19AE10ED404B}" type="parTrans" cxnId="{BF87CF0D-DE6D-4E85-A0E6-643964E3DBBE}">
      <dgm:prSet/>
      <dgm:spPr/>
      <dgm:t>
        <a:bodyPr/>
        <a:lstStyle/>
        <a:p>
          <a:endParaRPr lang="ja-JP" altLang="en-US"/>
        </a:p>
      </dgm:t>
    </dgm:pt>
    <dgm:pt modelId="{1DC24476-445D-481F-9EA1-E8C699913000}" type="sibTrans" cxnId="{BF87CF0D-DE6D-4E85-A0E6-643964E3DBBE}">
      <dgm:prSet/>
      <dgm:spPr/>
      <dgm:t>
        <a:bodyPr/>
        <a:lstStyle/>
        <a:p>
          <a:endParaRPr lang="ja-JP" altLang="en-US"/>
        </a:p>
      </dgm:t>
    </dgm:pt>
    <dgm:pt modelId="{023970FF-A75E-4170-8A78-07E78231B08B}">
      <dgm:prSet phldrT="[テキスト]"/>
      <dgm:spPr/>
      <dgm:t>
        <a:bodyPr/>
        <a:lstStyle/>
        <a:p>
          <a:r>
            <a:rPr lang="en-US" altLang="ja-JP" dirty="0" smtClean="0"/>
            <a:t>Department</a:t>
          </a:r>
          <a:r>
            <a:rPr lang="ja-JP" altLang="en-US" dirty="0" smtClean="0"/>
            <a:t> </a:t>
          </a:r>
          <a:r>
            <a:rPr lang="en-US" altLang="ja-JP" dirty="0" smtClean="0"/>
            <a:t>or</a:t>
          </a:r>
          <a:r>
            <a:rPr lang="ja-JP" altLang="en-US" dirty="0" smtClean="0"/>
            <a:t> </a:t>
          </a:r>
          <a:r>
            <a:rPr lang="en-US" altLang="ja-JP" dirty="0" smtClean="0"/>
            <a:t>Position</a:t>
          </a:r>
          <a:endParaRPr lang="ja-JP" altLang="en-US" dirty="0"/>
        </a:p>
      </dgm:t>
    </dgm:pt>
    <dgm:pt modelId="{3FC38D31-CB60-4BB0-8F41-7D7C0F55E923}" type="parTrans" cxnId="{F819098F-A126-4D98-858C-D539B368D1AE}">
      <dgm:prSet/>
      <dgm:spPr/>
      <dgm:t>
        <a:bodyPr/>
        <a:lstStyle/>
        <a:p>
          <a:endParaRPr lang="ja-JP" altLang="en-US"/>
        </a:p>
      </dgm:t>
    </dgm:pt>
    <dgm:pt modelId="{DA868F8E-04DA-4F72-9A15-AF9B5D3B2F41}" type="sibTrans" cxnId="{F819098F-A126-4D98-858C-D539B368D1AE}">
      <dgm:prSet/>
      <dgm:spPr/>
      <dgm:t>
        <a:bodyPr/>
        <a:lstStyle/>
        <a:p>
          <a:endParaRPr lang="ja-JP" altLang="en-US"/>
        </a:p>
      </dgm:t>
    </dgm:pt>
    <dgm:pt modelId="{C95B3EEB-7458-436E-A1C0-00767B6C6014}">
      <dgm:prSet phldrT="[テキスト]"/>
      <dgm:spPr/>
      <dgm:t>
        <a:bodyPr/>
        <a:lstStyle/>
        <a:p>
          <a:r>
            <a:rPr lang="en-US" altLang="ja-JP" dirty="0" smtClean="0"/>
            <a:t>Department</a:t>
          </a:r>
          <a:r>
            <a:rPr lang="ja-JP" altLang="en-US" dirty="0" smtClean="0"/>
            <a:t> </a:t>
          </a:r>
          <a:r>
            <a:rPr lang="en-US" altLang="ja-JP" dirty="0" smtClean="0"/>
            <a:t>or</a:t>
          </a:r>
          <a:r>
            <a:rPr lang="ja-JP" altLang="en-US" dirty="0" smtClean="0"/>
            <a:t> </a:t>
          </a:r>
          <a:r>
            <a:rPr lang="en-US" altLang="ja-JP" dirty="0" smtClean="0"/>
            <a:t>Position</a:t>
          </a:r>
          <a:endParaRPr lang="ja-JP" altLang="en-US" dirty="0"/>
        </a:p>
      </dgm:t>
    </dgm:pt>
    <dgm:pt modelId="{0CB075CB-8653-4F01-989D-19DFC7FC077D}" type="parTrans" cxnId="{2C936E9F-1BDC-45C9-B8BB-65780EA178F7}">
      <dgm:prSet/>
      <dgm:spPr/>
      <dgm:t>
        <a:bodyPr/>
        <a:lstStyle/>
        <a:p>
          <a:endParaRPr lang="ja-JP" altLang="en-US"/>
        </a:p>
      </dgm:t>
    </dgm:pt>
    <dgm:pt modelId="{9FD74585-A4B8-4B01-9F4E-886A0F91F92A}" type="sibTrans" cxnId="{2C936E9F-1BDC-45C9-B8BB-65780EA178F7}">
      <dgm:prSet/>
      <dgm:spPr/>
      <dgm:t>
        <a:bodyPr/>
        <a:lstStyle/>
        <a:p>
          <a:endParaRPr lang="ja-JP" altLang="en-US"/>
        </a:p>
      </dgm:t>
    </dgm:pt>
    <dgm:pt modelId="{CA62D377-B233-40D5-AE72-8953F4BD29A1}">
      <dgm:prSet phldrT="[テキスト]"/>
      <dgm:spPr/>
      <dgm:t>
        <a:bodyPr/>
        <a:lstStyle/>
        <a:p>
          <a:r>
            <a:rPr lang="en-US" altLang="ja-JP" dirty="0" smtClean="0"/>
            <a:t>Department</a:t>
          </a:r>
          <a:r>
            <a:rPr lang="ja-JP" altLang="en-US" dirty="0" smtClean="0"/>
            <a:t> </a:t>
          </a:r>
          <a:r>
            <a:rPr lang="en-US" altLang="ja-JP" dirty="0" smtClean="0"/>
            <a:t>or</a:t>
          </a:r>
          <a:r>
            <a:rPr lang="ja-JP" altLang="en-US" dirty="0" smtClean="0"/>
            <a:t> </a:t>
          </a:r>
          <a:r>
            <a:rPr lang="en-US" altLang="ja-JP" dirty="0" smtClean="0"/>
            <a:t>Position</a:t>
          </a:r>
          <a:endParaRPr lang="ja-JP" altLang="en-US" dirty="0"/>
        </a:p>
      </dgm:t>
    </dgm:pt>
    <dgm:pt modelId="{82C6B3BD-6862-4B83-9FE9-CEEBD0466025}" type="parTrans" cxnId="{7142E3A0-D156-4798-89DE-E7BA2EF70AF3}">
      <dgm:prSet/>
      <dgm:spPr/>
      <dgm:t>
        <a:bodyPr/>
        <a:lstStyle/>
        <a:p>
          <a:endParaRPr lang="ja-JP" altLang="en-US"/>
        </a:p>
      </dgm:t>
    </dgm:pt>
    <dgm:pt modelId="{DF70F3D9-9219-4EA3-BE58-6AA5BA46EA38}" type="sibTrans" cxnId="{7142E3A0-D156-4798-89DE-E7BA2EF70AF3}">
      <dgm:prSet/>
      <dgm:spPr/>
      <dgm:t>
        <a:bodyPr/>
        <a:lstStyle/>
        <a:p>
          <a:endParaRPr lang="ja-JP" altLang="en-US"/>
        </a:p>
      </dgm:t>
    </dgm:pt>
    <dgm:pt modelId="{B07838A6-54C4-41D7-8BDB-398C5248C021}" type="pres">
      <dgm:prSet presAssocID="{0CA0F5DB-C549-4436-8E9A-1F753DA48950}" presName="hierChild1" presStyleCnt="0">
        <dgm:presLayoutVars>
          <dgm:chPref val="1"/>
          <dgm:dir/>
          <dgm:animOne val="branch"/>
          <dgm:animLvl val="lvl"/>
          <dgm:resizeHandles/>
        </dgm:presLayoutVars>
      </dgm:prSet>
      <dgm:spPr/>
      <dgm:t>
        <a:bodyPr/>
        <a:lstStyle/>
        <a:p>
          <a:endParaRPr kumimoji="1" lang="ja-JP" altLang="en-US"/>
        </a:p>
      </dgm:t>
    </dgm:pt>
    <dgm:pt modelId="{DD155B19-CE18-47B2-910F-C565D770F9E2}" type="pres">
      <dgm:prSet presAssocID="{FE5EE1F3-0C5A-4FA8-831A-E44B987C3965}" presName="hierRoot1" presStyleCnt="0"/>
      <dgm:spPr/>
    </dgm:pt>
    <dgm:pt modelId="{53B3A32D-DD1B-4547-A8BE-8C4AF5CE6B53}" type="pres">
      <dgm:prSet presAssocID="{FE5EE1F3-0C5A-4FA8-831A-E44B987C3965}" presName="composite" presStyleCnt="0"/>
      <dgm:spPr/>
    </dgm:pt>
    <dgm:pt modelId="{1DD27B62-5CD4-4530-AF4C-9C13BC4C7FFA}" type="pres">
      <dgm:prSet presAssocID="{FE5EE1F3-0C5A-4FA8-831A-E44B987C3965}" presName="image" presStyleLbl="node0" presStyleIdx="0" presStyleCnt="1"/>
      <dgm:spPr/>
    </dgm:pt>
    <dgm:pt modelId="{4FCC6B3C-52B5-4DAD-8C02-F065173CA159}" type="pres">
      <dgm:prSet presAssocID="{FE5EE1F3-0C5A-4FA8-831A-E44B987C3965}" presName="text" presStyleLbl="revTx" presStyleIdx="0" presStyleCnt="6">
        <dgm:presLayoutVars>
          <dgm:chPref val="3"/>
        </dgm:presLayoutVars>
      </dgm:prSet>
      <dgm:spPr/>
      <dgm:t>
        <a:bodyPr/>
        <a:lstStyle/>
        <a:p>
          <a:endParaRPr kumimoji="1" lang="ja-JP" altLang="en-US"/>
        </a:p>
      </dgm:t>
    </dgm:pt>
    <dgm:pt modelId="{8298B918-150C-4661-BF18-E268CD07C312}" type="pres">
      <dgm:prSet presAssocID="{FE5EE1F3-0C5A-4FA8-831A-E44B987C3965}" presName="hierChild2" presStyleCnt="0"/>
      <dgm:spPr/>
    </dgm:pt>
    <dgm:pt modelId="{3BE4C4A2-6AF7-40C9-A43F-CA9E3E07F6C3}" type="pres">
      <dgm:prSet presAssocID="{01626391-C500-4B91-946D-038B820A66AE}" presName="Name10" presStyleLbl="parChTrans1D2" presStyleIdx="0" presStyleCnt="2"/>
      <dgm:spPr/>
      <dgm:t>
        <a:bodyPr/>
        <a:lstStyle/>
        <a:p>
          <a:endParaRPr kumimoji="1" lang="ja-JP" altLang="en-US"/>
        </a:p>
      </dgm:t>
    </dgm:pt>
    <dgm:pt modelId="{7B14C795-7085-4F82-B032-C7C57F30AF73}" type="pres">
      <dgm:prSet presAssocID="{50AF537B-F9A3-4E25-AE3B-2A54A30A8562}" presName="hierRoot2" presStyleCnt="0"/>
      <dgm:spPr/>
    </dgm:pt>
    <dgm:pt modelId="{C3585FB6-B4FF-4D3F-BCC2-E93EC747AF2E}" type="pres">
      <dgm:prSet presAssocID="{50AF537B-F9A3-4E25-AE3B-2A54A30A8562}" presName="composite2" presStyleCnt="0"/>
      <dgm:spPr/>
    </dgm:pt>
    <dgm:pt modelId="{C65A2444-6EFA-4FC8-A28D-52B3E4CD744A}" type="pres">
      <dgm:prSet presAssocID="{50AF537B-F9A3-4E25-AE3B-2A54A30A8562}" presName="image2" presStyleLbl="node2" presStyleIdx="0" presStyleCnt="2"/>
      <dgm:spPr/>
    </dgm:pt>
    <dgm:pt modelId="{5D4E72BC-540E-451C-B0E7-B6F667A67BAF}" type="pres">
      <dgm:prSet presAssocID="{50AF537B-F9A3-4E25-AE3B-2A54A30A8562}" presName="text2" presStyleLbl="revTx" presStyleIdx="1" presStyleCnt="6">
        <dgm:presLayoutVars>
          <dgm:chPref val="3"/>
        </dgm:presLayoutVars>
      </dgm:prSet>
      <dgm:spPr/>
      <dgm:t>
        <a:bodyPr/>
        <a:lstStyle/>
        <a:p>
          <a:endParaRPr kumimoji="1" lang="ja-JP" altLang="en-US"/>
        </a:p>
      </dgm:t>
    </dgm:pt>
    <dgm:pt modelId="{B376FF3E-1262-40C7-8716-293CC6E2620F}" type="pres">
      <dgm:prSet presAssocID="{50AF537B-F9A3-4E25-AE3B-2A54A30A8562}" presName="hierChild3" presStyleCnt="0"/>
      <dgm:spPr/>
    </dgm:pt>
    <dgm:pt modelId="{91007FB4-3D3B-4CBE-912D-282898EC4077}" type="pres">
      <dgm:prSet presAssocID="{AAD82FAC-BC86-485B-A5C5-19AE10ED404B}" presName="Name17" presStyleLbl="parChTrans1D3" presStyleIdx="0" presStyleCnt="3"/>
      <dgm:spPr/>
      <dgm:t>
        <a:bodyPr/>
        <a:lstStyle/>
        <a:p>
          <a:endParaRPr kumimoji="1" lang="ja-JP" altLang="en-US"/>
        </a:p>
      </dgm:t>
    </dgm:pt>
    <dgm:pt modelId="{DCC2253F-380B-4D1F-ADA3-4EB5E51CDB50}" type="pres">
      <dgm:prSet presAssocID="{7C1C332B-74E2-4378-87F4-E2237B7CA056}" presName="hierRoot3" presStyleCnt="0"/>
      <dgm:spPr/>
    </dgm:pt>
    <dgm:pt modelId="{3C8B5D98-6AFD-45D8-8216-B98D03F72C81}" type="pres">
      <dgm:prSet presAssocID="{7C1C332B-74E2-4378-87F4-E2237B7CA056}" presName="composite3" presStyleCnt="0"/>
      <dgm:spPr/>
    </dgm:pt>
    <dgm:pt modelId="{9FDA2D53-4C44-4628-845C-7008B7EA9B93}" type="pres">
      <dgm:prSet presAssocID="{7C1C332B-74E2-4378-87F4-E2237B7CA056}" presName="image3" presStyleLbl="node3" presStyleIdx="0" presStyleCnt="3"/>
      <dgm:spPr/>
    </dgm:pt>
    <dgm:pt modelId="{8A40215D-CB9D-4B67-A4D5-24D4DE6BBB63}" type="pres">
      <dgm:prSet presAssocID="{7C1C332B-74E2-4378-87F4-E2237B7CA056}" presName="text3" presStyleLbl="revTx" presStyleIdx="2" presStyleCnt="6">
        <dgm:presLayoutVars>
          <dgm:chPref val="3"/>
        </dgm:presLayoutVars>
      </dgm:prSet>
      <dgm:spPr/>
      <dgm:t>
        <a:bodyPr/>
        <a:lstStyle/>
        <a:p>
          <a:endParaRPr kumimoji="1" lang="ja-JP" altLang="en-US"/>
        </a:p>
      </dgm:t>
    </dgm:pt>
    <dgm:pt modelId="{CAD42813-0E29-4B47-9CF5-492EBB6EBE22}" type="pres">
      <dgm:prSet presAssocID="{7C1C332B-74E2-4378-87F4-E2237B7CA056}" presName="hierChild4" presStyleCnt="0"/>
      <dgm:spPr/>
    </dgm:pt>
    <dgm:pt modelId="{1199B9D4-130B-45CB-A3B2-7EC508724000}" type="pres">
      <dgm:prSet presAssocID="{3FC38D31-CB60-4BB0-8F41-7D7C0F55E923}" presName="Name17" presStyleLbl="parChTrans1D3" presStyleIdx="1" presStyleCnt="3"/>
      <dgm:spPr/>
      <dgm:t>
        <a:bodyPr/>
        <a:lstStyle/>
        <a:p>
          <a:endParaRPr kumimoji="1" lang="ja-JP" altLang="en-US"/>
        </a:p>
      </dgm:t>
    </dgm:pt>
    <dgm:pt modelId="{EC667592-FB43-4EA0-A129-A1B9F65982AB}" type="pres">
      <dgm:prSet presAssocID="{023970FF-A75E-4170-8A78-07E78231B08B}" presName="hierRoot3" presStyleCnt="0"/>
      <dgm:spPr/>
    </dgm:pt>
    <dgm:pt modelId="{4DED2A27-EA28-4CC0-AD0A-0A1782FFF9F3}" type="pres">
      <dgm:prSet presAssocID="{023970FF-A75E-4170-8A78-07E78231B08B}" presName="composite3" presStyleCnt="0"/>
      <dgm:spPr/>
    </dgm:pt>
    <dgm:pt modelId="{90673268-D57A-45AD-8643-9E236EBFE1F0}" type="pres">
      <dgm:prSet presAssocID="{023970FF-A75E-4170-8A78-07E78231B08B}" presName="image3" presStyleLbl="node3" presStyleIdx="1" presStyleCnt="3"/>
      <dgm:spPr/>
    </dgm:pt>
    <dgm:pt modelId="{9F866D24-FC98-411B-A077-20729ACBAB5D}" type="pres">
      <dgm:prSet presAssocID="{023970FF-A75E-4170-8A78-07E78231B08B}" presName="text3" presStyleLbl="revTx" presStyleIdx="3" presStyleCnt="6">
        <dgm:presLayoutVars>
          <dgm:chPref val="3"/>
        </dgm:presLayoutVars>
      </dgm:prSet>
      <dgm:spPr/>
      <dgm:t>
        <a:bodyPr/>
        <a:lstStyle/>
        <a:p>
          <a:endParaRPr kumimoji="1" lang="ja-JP" altLang="en-US"/>
        </a:p>
      </dgm:t>
    </dgm:pt>
    <dgm:pt modelId="{F0A1F732-EBFC-4213-8B4D-4D6C4BE59A1A}" type="pres">
      <dgm:prSet presAssocID="{023970FF-A75E-4170-8A78-07E78231B08B}" presName="hierChild4" presStyleCnt="0"/>
      <dgm:spPr/>
    </dgm:pt>
    <dgm:pt modelId="{5334A5BB-FAA7-4A9E-93C5-9D3F7D4D93C7}" type="pres">
      <dgm:prSet presAssocID="{0CB075CB-8653-4F01-989D-19DFC7FC077D}" presName="Name10" presStyleLbl="parChTrans1D2" presStyleIdx="1" presStyleCnt="2"/>
      <dgm:spPr/>
      <dgm:t>
        <a:bodyPr/>
        <a:lstStyle/>
        <a:p>
          <a:endParaRPr kumimoji="1" lang="ja-JP" altLang="en-US"/>
        </a:p>
      </dgm:t>
    </dgm:pt>
    <dgm:pt modelId="{A14C1C0D-AE5A-479F-8147-A3425D7FE978}" type="pres">
      <dgm:prSet presAssocID="{C95B3EEB-7458-436E-A1C0-00767B6C6014}" presName="hierRoot2" presStyleCnt="0"/>
      <dgm:spPr/>
    </dgm:pt>
    <dgm:pt modelId="{A33EBC8E-79ED-42A9-9F6C-4E37FB81E8A7}" type="pres">
      <dgm:prSet presAssocID="{C95B3EEB-7458-436E-A1C0-00767B6C6014}" presName="composite2" presStyleCnt="0"/>
      <dgm:spPr/>
    </dgm:pt>
    <dgm:pt modelId="{D4F1AB67-03D6-4811-8D4B-EE334B70F2E6}" type="pres">
      <dgm:prSet presAssocID="{C95B3EEB-7458-436E-A1C0-00767B6C6014}" presName="image2" presStyleLbl="node2" presStyleIdx="1" presStyleCnt="2"/>
      <dgm:spPr/>
    </dgm:pt>
    <dgm:pt modelId="{891F3FC9-1F8E-4A90-ABF8-8CC8A182A083}" type="pres">
      <dgm:prSet presAssocID="{C95B3EEB-7458-436E-A1C0-00767B6C6014}" presName="text2" presStyleLbl="revTx" presStyleIdx="4" presStyleCnt="6">
        <dgm:presLayoutVars>
          <dgm:chPref val="3"/>
        </dgm:presLayoutVars>
      </dgm:prSet>
      <dgm:spPr/>
      <dgm:t>
        <a:bodyPr/>
        <a:lstStyle/>
        <a:p>
          <a:endParaRPr kumimoji="1" lang="ja-JP" altLang="en-US"/>
        </a:p>
      </dgm:t>
    </dgm:pt>
    <dgm:pt modelId="{E7FF9AEA-2BEB-4A78-82F1-763CADA1471A}" type="pres">
      <dgm:prSet presAssocID="{C95B3EEB-7458-436E-A1C0-00767B6C6014}" presName="hierChild3" presStyleCnt="0"/>
      <dgm:spPr/>
    </dgm:pt>
    <dgm:pt modelId="{8EC401A3-1D64-45DE-AC33-0F50E44C0BC0}" type="pres">
      <dgm:prSet presAssocID="{82C6B3BD-6862-4B83-9FE9-CEEBD0466025}" presName="Name17" presStyleLbl="parChTrans1D3" presStyleIdx="2" presStyleCnt="3"/>
      <dgm:spPr/>
      <dgm:t>
        <a:bodyPr/>
        <a:lstStyle/>
        <a:p>
          <a:endParaRPr kumimoji="1" lang="ja-JP" altLang="en-US"/>
        </a:p>
      </dgm:t>
    </dgm:pt>
    <dgm:pt modelId="{E682D7EC-493A-4551-9D26-5CC3AD7BEF34}" type="pres">
      <dgm:prSet presAssocID="{CA62D377-B233-40D5-AE72-8953F4BD29A1}" presName="hierRoot3" presStyleCnt="0"/>
      <dgm:spPr/>
    </dgm:pt>
    <dgm:pt modelId="{9B2D2A48-AC48-42F7-9A5E-68C469A43C29}" type="pres">
      <dgm:prSet presAssocID="{CA62D377-B233-40D5-AE72-8953F4BD29A1}" presName="composite3" presStyleCnt="0"/>
      <dgm:spPr/>
    </dgm:pt>
    <dgm:pt modelId="{A0833CB9-D167-46DA-97AC-1CD05792AE3E}" type="pres">
      <dgm:prSet presAssocID="{CA62D377-B233-40D5-AE72-8953F4BD29A1}" presName="image3" presStyleLbl="node3" presStyleIdx="2" presStyleCnt="3"/>
      <dgm:spPr/>
    </dgm:pt>
    <dgm:pt modelId="{BDF36DCE-29E3-4A47-B6E2-F7484077D86B}" type="pres">
      <dgm:prSet presAssocID="{CA62D377-B233-40D5-AE72-8953F4BD29A1}" presName="text3" presStyleLbl="revTx" presStyleIdx="5" presStyleCnt="6">
        <dgm:presLayoutVars>
          <dgm:chPref val="3"/>
        </dgm:presLayoutVars>
      </dgm:prSet>
      <dgm:spPr/>
      <dgm:t>
        <a:bodyPr/>
        <a:lstStyle/>
        <a:p>
          <a:endParaRPr kumimoji="1" lang="ja-JP" altLang="en-US"/>
        </a:p>
      </dgm:t>
    </dgm:pt>
    <dgm:pt modelId="{8B2E400F-C565-4CA6-9F2F-D89379C9AD75}" type="pres">
      <dgm:prSet presAssocID="{CA62D377-B233-40D5-AE72-8953F4BD29A1}" presName="hierChild4" presStyleCnt="0"/>
      <dgm:spPr/>
    </dgm:pt>
  </dgm:ptLst>
  <dgm:cxnLst>
    <dgm:cxn modelId="{23BD0829-CD04-477B-B05E-DFF94047E6FC}" type="presOf" srcId="{0CB075CB-8653-4F01-989D-19DFC7FC077D}" destId="{5334A5BB-FAA7-4A9E-93C5-9D3F7D4D93C7}" srcOrd="0" destOrd="0" presId="urn:microsoft.com/office/officeart/2009/layout/CirclePictureHierarchy"/>
    <dgm:cxn modelId="{2C936E9F-1BDC-45C9-B8BB-65780EA178F7}" srcId="{FE5EE1F3-0C5A-4FA8-831A-E44B987C3965}" destId="{C95B3EEB-7458-436E-A1C0-00767B6C6014}" srcOrd="1" destOrd="0" parTransId="{0CB075CB-8653-4F01-989D-19DFC7FC077D}" sibTransId="{9FD74585-A4B8-4B01-9F4E-886A0F91F92A}"/>
    <dgm:cxn modelId="{6772A6FB-063B-4DE5-BE5D-6766D40BFBB0}" type="presOf" srcId="{CA62D377-B233-40D5-AE72-8953F4BD29A1}" destId="{BDF36DCE-29E3-4A47-B6E2-F7484077D86B}" srcOrd="0" destOrd="0" presId="urn:microsoft.com/office/officeart/2009/layout/CirclePictureHierarchy"/>
    <dgm:cxn modelId="{F819098F-A126-4D98-858C-D539B368D1AE}" srcId="{50AF537B-F9A3-4E25-AE3B-2A54A30A8562}" destId="{023970FF-A75E-4170-8A78-07E78231B08B}" srcOrd="1" destOrd="0" parTransId="{3FC38D31-CB60-4BB0-8F41-7D7C0F55E923}" sibTransId="{DA868F8E-04DA-4F72-9A15-AF9B5D3B2F41}"/>
    <dgm:cxn modelId="{7D479DD1-2DAE-4523-B322-5FC749363BBA}" type="presOf" srcId="{82C6B3BD-6862-4B83-9FE9-CEEBD0466025}" destId="{8EC401A3-1D64-45DE-AC33-0F50E44C0BC0}" srcOrd="0" destOrd="0" presId="urn:microsoft.com/office/officeart/2009/layout/CirclePictureHierarchy"/>
    <dgm:cxn modelId="{9A02725C-33A3-467A-8418-BCFD3CED94BD}" type="presOf" srcId="{AAD82FAC-BC86-485B-A5C5-19AE10ED404B}" destId="{91007FB4-3D3B-4CBE-912D-282898EC4077}" srcOrd="0" destOrd="0" presId="urn:microsoft.com/office/officeart/2009/layout/CirclePictureHierarchy"/>
    <dgm:cxn modelId="{147ABA94-1F8A-4973-BEC0-ED02A79AE5BA}" type="presOf" srcId="{C95B3EEB-7458-436E-A1C0-00767B6C6014}" destId="{891F3FC9-1F8E-4A90-ABF8-8CC8A182A083}" srcOrd="0" destOrd="0" presId="urn:microsoft.com/office/officeart/2009/layout/CirclePictureHierarchy"/>
    <dgm:cxn modelId="{AAEA063C-4C5D-4920-81FB-99A0B605A0EC}" type="presOf" srcId="{01626391-C500-4B91-946D-038B820A66AE}" destId="{3BE4C4A2-6AF7-40C9-A43F-CA9E3E07F6C3}" srcOrd="0" destOrd="0" presId="urn:microsoft.com/office/officeart/2009/layout/CirclePictureHierarchy"/>
    <dgm:cxn modelId="{537B078E-0344-49A9-9E25-9A9C672D9B92}" type="presOf" srcId="{50AF537B-F9A3-4E25-AE3B-2A54A30A8562}" destId="{5D4E72BC-540E-451C-B0E7-B6F667A67BAF}" srcOrd="0" destOrd="0" presId="urn:microsoft.com/office/officeart/2009/layout/CirclePictureHierarchy"/>
    <dgm:cxn modelId="{6BDFFB65-F349-4E7C-9341-EC414B47AC24}" type="presOf" srcId="{FE5EE1F3-0C5A-4FA8-831A-E44B987C3965}" destId="{4FCC6B3C-52B5-4DAD-8C02-F065173CA159}" srcOrd="0" destOrd="0" presId="urn:microsoft.com/office/officeart/2009/layout/CirclePictureHierarchy"/>
    <dgm:cxn modelId="{BF87CF0D-DE6D-4E85-A0E6-643964E3DBBE}" srcId="{50AF537B-F9A3-4E25-AE3B-2A54A30A8562}" destId="{7C1C332B-74E2-4378-87F4-E2237B7CA056}" srcOrd="0" destOrd="0" parTransId="{AAD82FAC-BC86-485B-A5C5-19AE10ED404B}" sibTransId="{1DC24476-445D-481F-9EA1-E8C699913000}"/>
    <dgm:cxn modelId="{4483C61F-B0DA-45F6-B14E-C86D49694BB8}" type="presOf" srcId="{0CA0F5DB-C549-4436-8E9A-1F753DA48950}" destId="{B07838A6-54C4-41D7-8BDB-398C5248C021}" srcOrd="0" destOrd="0" presId="urn:microsoft.com/office/officeart/2009/layout/CirclePictureHierarchy"/>
    <dgm:cxn modelId="{06EEAD81-2333-48F5-9F60-F9E6D04708D3}" srcId="{0CA0F5DB-C549-4436-8E9A-1F753DA48950}" destId="{FE5EE1F3-0C5A-4FA8-831A-E44B987C3965}" srcOrd="0" destOrd="0" parTransId="{4C94E4B0-165D-4D33-BF23-60533B3D5C8E}" sibTransId="{3552A816-BC43-4F85-A50B-1EFB86F918FC}"/>
    <dgm:cxn modelId="{12D9987C-D4F0-4ADC-B989-CD827A56A6D9}" srcId="{FE5EE1F3-0C5A-4FA8-831A-E44B987C3965}" destId="{50AF537B-F9A3-4E25-AE3B-2A54A30A8562}" srcOrd="0" destOrd="0" parTransId="{01626391-C500-4B91-946D-038B820A66AE}" sibTransId="{A004B05F-2B19-46B2-9BAF-1E7F5E1E0F9C}"/>
    <dgm:cxn modelId="{DCD5E8B5-BCE4-4459-AD4D-3A5351576C8C}" type="presOf" srcId="{3FC38D31-CB60-4BB0-8F41-7D7C0F55E923}" destId="{1199B9D4-130B-45CB-A3B2-7EC508724000}" srcOrd="0" destOrd="0" presId="urn:microsoft.com/office/officeart/2009/layout/CirclePictureHierarchy"/>
    <dgm:cxn modelId="{2E13FE70-6939-4300-9652-8CBE2D183E5B}" type="presOf" srcId="{7C1C332B-74E2-4378-87F4-E2237B7CA056}" destId="{8A40215D-CB9D-4B67-A4D5-24D4DE6BBB63}" srcOrd="0" destOrd="0" presId="urn:microsoft.com/office/officeart/2009/layout/CirclePictureHierarchy"/>
    <dgm:cxn modelId="{7142E3A0-D156-4798-89DE-E7BA2EF70AF3}" srcId="{C95B3EEB-7458-436E-A1C0-00767B6C6014}" destId="{CA62D377-B233-40D5-AE72-8953F4BD29A1}" srcOrd="0" destOrd="0" parTransId="{82C6B3BD-6862-4B83-9FE9-CEEBD0466025}" sibTransId="{DF70F3D9-9219-4EA3-BE58-6AA5BA46EA38}"/>
    <dgm:cxn modelId="{7E694B4D-C2DB-4430-9D0A-7D98FA439901}" type="presOf" srcId="{023970FF-A75E-4170-8A78-07E78231B08B}" destId="{9F866D24-FC98-411B-A077-20729ACBAB5D}" srcOrd="0" destOrd="0" presId="urn:microsoft.com/office/officeart/2009/layout/CirclePictureHierarchy"/>
    <dgm:cxn modelId="{511EC079-36D0-49C8-95E0-731947A0B6D6}" type="presParOf" srcId="{B07838A6-54C4-41D7-8BDB-398C5248C021}" destId="{DD155B19-CE18-47B2-910F-C565D770F9E2}" srcOrd="0" destOrd="0" presId="urn:microsoft.com/office/officeart/2009/layout/CirclePictureHierarchy"/>
    <dgm:cxn modelId="{3886524C-9D97-4CDB-B9EA-CBB8313764C9}" type="presParOf" srcId="{DD155B19-CE18-47B2-910F-C565D770F9E2}" destId="{53B3A32D-DD1B-4547-A8BE-8C4AF5CE6B53}" srcOrd="0" destOrd="0" presId="urn:microsoft.com/office/officeart/2009/layout/CirclePictureHierarchy"/>
    <dgm:cxn modelId="{31A8B5D9-BE3A-45A2-801B-EF50A57D4456}" type="presParOf" srcId="{53B3A32D-DD1B-4547-A8BE-8C4AF5CE6B53}" destId="{1DD27B62-5CD4-4530-AF4C-9C13BC4C7FFA}" srcOrd="0" destOrd="0" presId="urn:microsoft.com/office/officeart/2009/layout/CirclePictureHierarchy"/>
    <dgm:cxn modelId="{E79A63B2-0B31-4C4A-88B1-D2E292C4D1A1}" type="presParOf" srcId="{53B3A32D-DD1B-4547-A8BE-8C4AF5CE6B53}" destId="{4FCC6B3C-52B5-4DAD-8C02-F065173CA159}" srcOrd="1" destOrd="0" presId="urn:microsoft.com/office/officeart/2009/layout/CirclePictureHierarchy"/>
    <dgm:cxn modelId="{4F2268DB-4066-41C2-ACC8-16E31121C3E9}" type="presParOf" srcId="{DD155B19-CE18-47B2-910F-C565D770F9E2}" destId="{8298B918-150C-4661-BF18-E268CD07C312}" srcOrd="1" destOrd="0" presId="urn:microsoft.com/office/officeart/2009/layout/CirclePictureHierarchy"/>
    <dgm:cxn modelId="{2FEC34E0-EA59-489A-9661-56C78ABFA14C}" type="presParOf" srcId="{8298B918-150C-4661-BF18-E268CD07C312}" destId="{3BE4C4A2-6AF7-40C9-A43F-CA9E3E07F6C3}" srcOrd="0" destOrd="0" presId="urn:microsoft.com/office/officeart/2009/layout/CirclePictureHierarchy"/>
    <dgm:cxn modelId="{855001EE-DD04-473D-89D8-8F95D863F09C}" type="presParOf" srcId="{8298B918-150C-4661-BF18-E268CD07C312}" destId="{7B14C795-7085-4F82-B032-C7C57F30AF73}" srcOrd="1" destOrd="0" presId="urn:microsoft.com/office/officeart/2009/layout/CirclePictureHierarchy"/>
    <dgm:cxn modelId="{62CF177C-A55D-4421-8A79-77CA3B61EE7B}" type="presParOf" srcId="{7B14C795-7085-4F82-B032-C7C57F30AF73}" destId="{C3585FB6-B4FF-4D3F-BCC2-E93EC747AF2E}" srcOrd="0" destOrd="0" presId="urn:microsoft.com/office/officeart/2009/layout/CirclePictureHierarchy"/>
    <dgm:cxn modelId="{07B08C38-92D1-4AB9-BEA0-82E83D7C70B4}" type="presParOf" srcId="{C3585FB6-B4FF-4D3F-BCC2-E93EC747AF2E}" destId="{C65A2444-6EFA-4FC8-A28D-52B3E4CD744A}" srcOrd="0" destOrd="0" presId="urn:microsoft.com/office/officeart/2009/layout/CirclePictureHierarchy"/>
    <dgm:cxn modelId="{60ABA8FD-CFE0-44C2-A22F-6A005AF8BF3A}" type="presParOf" srcId="{C3585FB6-B4FF-4D3F-BCC2-E93EC747AF2E}" destId="{5D4E72BC-540E-451C-B0E7-B6F667A67BAF}" srcOrd="1" destOrd="0" presId="urn:microsoft.com/office/officeart/2009/layout/CirclePictureHierarchy"/>
    <dgm:cxn modelId="{D9AD395C-09D1-4616-9D9A-F8FF8CDAA162}" type="presParOf" srcId="{7B14C795-7085-4F82-B032-C7C57F30AF73}" destId="{B376FF3E-1262-40C7-8716-293CC6E2620F}" srcOrd="1" destOrd="0" presId="urn:microsoft.com/office/officeart/2009/layout/CirclePictureHierarchy"/>
    <dgm:cxn modelId="{8E283CBF-1A53-4604-ADC0-5B0D16EBB2BB}" type="presParOf" srcId="{B376FF3E-1262-40C7-8716-293CC6E2620F}" destId="{91007FB4-3D3B-4CBE-912D-282898EC4077}" srcOrd="0" destOrd="0" presId="urn:microsoft.com/office/officeart/2009/layout/CirclePictureHierarchy"/>
    <dgm:cxn modelId="{0564C979-E383-45A5-B371-7265CDE9207A}" type="presParOf" srcId="{B376FF3E-1262-40C7-8716-293CC6E2620F}" destId="{DCC2253F-380B-4D1F-ADA3-4EB5E51CDB50}" srcOrd="1" destOrd="0" presId="urn:microsoft.com/office/officeart/2009/layout/CirclePictureHierarchy"/>
    <dgm:cxn modelId="{CFC3E211-38AF-4FAB-9183-B8DEFDD28C84}" type="presParOf" srcId="{DCC2253F-380B-4D1F-ADA3-4EB5E51CDB50}" destId="{3C8B5D98-6AFD-45D8-8216-B98D03F72C81}" srcOrd="0" destOrd="0" presId="urn:microsoft.com/office/officeart/2009/layout/CirclePictureHierarchy"/>
    <dgm:cxn modelId="{216A347D-CBBD-4472-B741-AE7D3ECC5980}" type="presParOf" srcId="{3C8B5D98-6AFD-45D8-8216-B98D03F72C81}" destId="{9FDA2D53-4C44-4628-845C-7008B7EA9B93}" srcOrd="0" destOrd="0" presId="urn:microsoft.com/office/officeart/2009/layout/CirclePictureHierarchy"/>
    <dgm:cxn modelId="{8C38250C-C67B-45B6-966C-21FF2ECF323B}" type="presParOf" srcId="{3C8B5D98-6AFD-45D8-8216-B98D03F72C81}" destId="{8A40215D-CB9D-4B67-A4D5-24D4DE6BBB63}" srcOrd="1" destOrd="0" presId="urn:microsoft.com/office/officeart/2009/layout/CirclePictureHierarchy"/>
    <dgm:cxn modelId="{1288234B-34F1-49EC-BBB1-3E9C386FEFB2}" type="presParOf" srcId="{DCC2253F-380B-4D1F-ADA3-4EB5E51CDB50}" destId="{CAD42813-0E29-4B47-9CF5-492EBB6EBE22}" srcOrd="1" destOrd="0" presId="urn:microsoft.com/office/officeart/2009/layout/CirclePictureHierarchy"/>
    <dgm:cxn modelId="{E30905DA-85BC-41AB-9588-B4D03E6486E9}" type="presParOf" srcId="{B376FF3E-1262-40C7-8716-293CC6E2620F}" destId="{1199B9D4-130B-45CB-A3B2-7EC508724000}" srcOrd="2" destOrd="0" presId="urn:microsoft.com/office/officeart/2009/layout/CirclePictureHierarchy"/>
    <dgm:cxn modelId="{97A985AE-C459-473C-AF2D-B83883420364}" type="presParOf" srcId="{B376FF3E-1262-40C7-8716-293CC6E2620F}" destId="{EC667592-FB43-4EA0-A129-A1B9F65982AB}" srcOrd="3" destOrd="0" presId="urn:microsoft.com/office/officeart/2009/layout/CirclePictureHierarchy"/>
    <dgm:cxn modelId="{CEB4E5DD-A6EA-43B2-B286-92FE7CB19AC2}" type="presParOf" srcId="{EC667592-FB43-4EA0-A129-A1B9F65982AB}" destId="{4DED2A27-EA28-4CC0-AD0A-0A1782FFF9F3}" srcOrd="0" destOrd="0" presId="urn:microsoft.com/office/officeart/2009/layout/CirclePictureHierarchy"/>
    <dgm:cxn modelId="{43C441AC-92D0-4AFC-9E21-5D0BDB31B3AE}" type="presParOf" srcId="{4DED2A27-EA28-4CC0-AD0A-0A1782FFF9F3}" destId="{90673268-D57A-45AD-8643-9E236EBFE1F0}" srcOrd="0" destOrd="0" presId="urn:microsoft.com/office/officeart/2009/layout/CirclePictureHierarchy"/>
    <dgm:cxn modelId="{4EA1620F-AA57-4FA1-909D-6CEC75A318F7}" type="presParOf" srcId="{4DED2A27-EA28-4CC0-AD0A-0A1782FFF9F3}" destId="{9F866D24-FC98-411B-A077-20729ACBAB5D}" srcOrd="1" destOrd="0" presId="urn:microsoft.com/office/officeart/2009/layout/CirclePictureHierarchy"/>
    <dgm:cxn modelId="{24FE9CB8-8653-4665-9C8A-A7E6BC249A1E}" type="presParOf" srcId="{EC667592-FB43-4EA0-A129-A1B9F65982AB}" destId="{F0A1F732-EBFC-4213-8B4D-4D6C4BE59A1A}" srcOrd="1" destOrd="0" presId="urn:microsoft.com/office/officeart/2009/layout/CirclePictureHierarchy"/>
    <dgm:cxn modelId="{BCF3AC17-E521-4401-9CE5-C053752FEAD9}" type="presParOf" srcId="{8298B918-150C-4661-BF18-E268CD07C312}" destId="{5334A5BB-FAA7-4A9E-93C5-9D3F7D4D93C7}" srcOrd="2" destOrd="0" presId="urn:microsoft.com/office/officeart/2009/layout/CirclePictureHierarchy"/>
    <dgm:cxn modelId="{8BEEEE8A-C0A5-4E3E-A524-922759FA0CD5}" type="presParOf" srcId="{8298B918-150C-4661-BF18-E268CD07C312}" destId="{A14C1C0D-AE5A-479F-8147-A3425D7FE978}" srcOrd="3" destOrd="0" presId="urn:microsoft.com/office/officeart/2009/layout/CirclePictureHierarchy"/>
    <dgm:cxn modelId="{EE3EFCAB-7D73-4436-8D2D-EB52C1CCCFF9}" type="presParOf" srcId="{A14C1C0D-AE5A-479F-8147-A3425D7FE978}" destId="{A33EBC8E-79ED-42A9-9F6C-4E37FB81E8A7}" srcOrd="0" destOrd="0" presId="urn:microsoft.com/office/officeart/2009/layout/CirclePictureHierarchy"/>
    <dgm:cxn modelId="{D2CCE3C5-052F-4D96-9AF3-BF5FCE23CFB0}" type="presParOf" srcId="{A33EBC8E-79ED-42A9-9F6C-4E37FB81E8A7}" destId="{D4F1AB67-03D6-4811-8D4B-EE334B70F2E6}" srcOrd="0" destOrd="0" presId="urn:microsoft.com/office/officeart/2009/layout/CirclePictureHierarchy"/>
    <dgm:cxn modelId="{EBA8F8A7-9B9D-477C-A69D-4D69728A3918}" type="presParOf" srcId="{A33EBC8E-79ED-42A9-9F6C-4E37FB81E8A7}" destId="{891F3FC9-1F8E-4A90-ABF8-8CC8A182A083}" srcOrd="1" destOrd="0" presId="urn:microsoft.com/office/officeart/2009/layout/CirclePictureHierarchy"/>
    <dgm:cxn modelId="{E50F0AE7-8C75-4538-9A3D-F592C4EA84A6}" type="presParOf" srcId="{A14C1C0D-AE5A-479F-8147-A3425D7FE978}" destId="{E7FF9AEA-2BEB-4A78-82F1-763CADA1471A}" srcOrd="1" destOrd="0" presId="urn:microsoft.com/office/officeart/2009/layout/CirclePictureHierarchy"/>
    <dgm:cxn modelId="{0146518C-B2A5-4B67-BBEF-065B1FA0F7F5}" type="presParOf" srcId="{E7FF9AEA-2BEB-4A78-82F1-763CADA1471A}" destId="{8EC401A3-1D64-45DE-AC33-0F50E44C0BC0}" srcOrd="0" destOrd="0" presId="urn:microsoft.com/office/officeart/2009/layout/CirclePictureHierarchy"/>
    <dgm:cxn modelId="{279C950E-27F2-44C4-A7C8-D55A9CAE1167}" type="presParOf" srcId="{E7FF9AEA-2BEB-4A78-82F1-763CADA1471A}" destId="{E682D7EC-493A-4551-9D26-5CC3AD7BEF34}" srcOrd="1" destOrd="0" presId="urn:microsoft.com/office/officeart/2009/layout/CirclePictureHierarchy"/>
    <dgm:cxn modelId="{4735B4BF-990B-4000-911A-CA5AB721C8E3}" type="presParOf" srcId="{E682D7EC-493A-4551-9D26-5CC3AD7BEF34}" destId="{9B2D2A48-AC48-42F7-9A5E-68C469A43C29}" srcOrd="0" destOrd="0" presId="urn:microsoft.com/office/officeart/2009/layout/CirclePictureHierarchy"/>
    <dgm:cxn modelId="{CED5B6D4-94A1-408E-B5AA-B7DFA4389EE1}" type="presParOf" srcId="{9B2D2A48-AC48-42F7-9A5E-68C469A43C29}" destId="{A0833CB9-D167-46DA-97AC-1CD05792AE3E}" srcOrd="0" destOrd="0" presId="urn:microsoft.com/office/officeart/2009/layout/CirclePictureHierarchy"/>
    <dgm:cxn modelId="{9E806007-3B80-4153-AD93-F6FCDF668E2A}" type="presParOf" srcId="{9B2D2A48-AC48-42F7-9A5E-68C469A43C29}" destId="{BDF36DCE-29E3-4A47-B6E2-F7484077D86B}" srcOrd="1" destOrd="0" presId="urn:microsoft.com/office/officeart/2009/layout/CirclePictureHierarchy"/>
    <dgm:cxn modelId="{8174C02D-783B-49C6-A62D-89FC5539F0B5}" type="presParOf" srcId="{E682D7EC-493A-4551-9D26-5CC3AD7BEF34}" destId="{8B2E400F-C565-4CA6-9F2F-D89379C9AD75}" srcOrd="1" destOrd="0" presId="urn:microsoft.com/office/officeart/2009/layout/CirclePicture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C401A3-1D64-45DE-AC33-0F50E44C0BC0}">
      <dsp:nvSpPr>
        <dsp:cNvPr id="0" name=""/>
        <dsp:cNvSpPr/>
      </dsp:nvSpPr>
      <dsp:spPr>
        <a:xfrm>
          <a:off x="2942358" y="2124479"/>
          <a:ext cx="91440" cy="156874"/>
        </a:xfrm>
        <a:custGeom>
          <a:avLst/>
          <a:gdLst/>
          <a:ahLst/>
          <a:cxnLst/>
          <a:rect l="0" t="0" r="0" b="0"/>
          <a:pathLst>
            <a:path>
              <a:moveTo>
                <a:pt x="45720" y="0"/>
              </a:moveTo>
              <a:lnTo>
                <a:pt x="45720" y="15687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334A5BB-FAA7-4A9E-93C5-9D3F7D4D93C7}">
      <dsp:nvSpPr>
        <dsp:cNvPr id="0" name=""/>
        <dsp:cNvSpPr/>
      </dsp:nvSpPr>
      <dsp:spPr>
        <a:xfrm>
          <a:off x="1960926" y="1469592"/>
          <a:ext cx="1027151" cy="156874"/>
        </a:xfrm>
        <a:custGeom>
          <a:avLst/>
          <a:gdLst/>
          <a:ahLst/>
          <a:cxnLst/>
          <a:rect l="0" t="0" r="0" b="0"/>
          <a:pathLst>
            <a:path>
              <a:moveTo>
                <a:pt x="0" y="0"/>
              </a:moveTo>
              <a:lnTo>
                <a:pt x="0" y="79059"/>
              </a:lnTo>
              <a:lnTo>
                <a:pt x="1027151" y="79059"/>
              </a:lnTo>
              <a:lnTo>
                <a:pt x="1027151" y="15687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199B9D4-130B-45CB-A3B2-7EC508724000}">
      <dsp:nvSpPr>
        <dsp:cNvPr id="0" name=""/>
        <dsp:cNvSpPr/>
      </dsp:nvSpPr>
      <dsp:spPr>
        <a:xfrm>
          <a:off x="933774" y="2124479"/>
          <a:ext cx="684767" cy="156874"/>
        </a:xfrm>
        <a:custGeom>
          <a:avLst/>
          <a:gdLst/>
          <a:ahLst/>
          <a:cxnLst/>
          <a:rect l="0" t="0" r="0" b="0"/>
          <a:pathLst>
            <a:path>
              <a:moveTo>
                <a:pt x="0" y="0"/>
              </a:moveTo>
              <a:lnTo>
                <a:pt x="0" y="79059"/>
              </a:lnTo>
              <a:lnTo>
                <a:pt x="684767" y="79059"/>
              </a:lnTo>
              <a:lnTo>
                <a:pt x="684767" y="15687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1007FB4-3D3B-4CBE-912D-282898EC4077}">
      <dsp:nvSpPr>
        <dsp:cNvPr id="0" name=""/>
        <dsp:cNvSpPr/>
      </dsp:nvSpPr>
      <dsp:spPr>
        <a:xfrm>
          <a:off x="249006" y="2124479"/>
          <a:ext cx="684767" cy="156874"/>
        </a:xfrm>
        <a:custGeom>
          <a:avLst/>
          <a:gdLst/>
          <a:ahLst/>
          <a:cxnLst/>
          <a:rect l="0" t="0" r="0" b="0"/>
          <a:pathLst>
            <a:path>
              <a:moveTo>
                <a:pt x="684767" y="0"/>
              </a:moveTo>
              <a:lnTo>
                <a:pt x="684767" y="79059"/>
              </a:lnTo>
              <a:lnTo>
                <a:pt x="0" y="79059"/>
              </a:lnTo>
              <a:lnTo>
                <a:pt x="0" y="15687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BE4C4A2-6AF7-40C9-A43F-CA9E3E07F6C3}">
      <dsp:nvSpPr>
        <dsp:cNvPr id="0" name=""/>
        <dsp:cNvSpPr/>
      </dsp:nvSpPr>
      <dsp:spPr>
        <a:xfrm>
          <a:off x="933774" y="1469592"/>
          <a:ext cx="1027151" cy="156874"/>
        </a:xfrm>
        <a:custGeom>
          <a:avLst/>
          <a:gdLst/>
          <a:ahLst/>
          <a:cxnLst/>
          <a:rect l="0" t="0" r="0" b="0"/>
          <a:pathLst>
            <a:path>
              <a:moveTo>
                <a:pt x="1027151" y="0"/>
              </a:moveTo>
              <a:lnTo>
                <a:pt x="1027151" y="79059"/>
              </a:lnTo>
              <a:lnTo>
                <a:pt x="0" y="79059"/>
              </a:lnTo>
              <a:lnTo>
                <a:pt x="0" y="15687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DD27B62-5CD4-4530-AF4C-9C13BC4C7FFA}">
      <dsp:nvSpPr>
        <dsp:cNvPr id="0" name=""/>
        <dsp:cNvSpPr/>
      </dsp:nvSpPr>
      <dsp:spPr>
        <a:xfrm>
          <a:off x="1711919" y="971579"/>
          <a:ext cx="498013" cy="49801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FCC6B3C-52B5-4DAD-8C02-F065173CA159}">
      <dsp:nvSpPr>
        <dsp:cNvPr id="0" name=""/>
        <dsp:cNvSpPr/>
      </dsp:nvSpPr>
      <dsp:spPr>
        <a:xfrm>
          <a:off x="2209932" y="970334"/>
          <a:ext cx="747019" cy="4980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l" defTabSz="444500">
            <a:lnSpc>
              <a:spcPct val="90000"/>
            </a:lnSpc>
            <a:spcBef>
              <a:spcPct val="0"/>
            </a:spcBef>
            <a:spcAft>
              <a:spcPct val="35000"/>
            </a:spcAft>
          </a:pPr>
          <a:r>
            <a:rPr lang="en-US" altLang="ja-JP" sz="1000" kern="1200" dirty="0" smtClean="0"/>
            <a:t>Department</a:t>
          </a:r>
          <a:r>
            <a:rPr lang="ja-JP" altLang="en-US" sz="1000" kern="1200" dirty="0" smtClean="0"/>
            <a:t> </a:t>
          </a:r>
          <a:r>
            <a:rPr lang="en-US" altLang="ja-JP" sz="1000" kern="1200" dirty="0" smtClean="0"/>
            <a:t>or</a:t>
          </a:r>
          <a:r>
            <a:rPr lang="ja-JP" altLang="en-US" sz="1000" kern="1200" dirty="0" smtClean="0"/>
            <a:t> </a:t>
          </a:r>
          <a:r>
            <a:rPr lang="en-US" altLang="ja-JP" sz="1000" kern="1200" dirty="0" smtClean="0"/>
            <a:t>Position</a:t>
          </a:r>
          <a:endParaRPr lang="ja-JP" altLang="en-US" sz="1000" kern="1200" dirty="0"/>
        </a:p>
      </dsp:txBody>
      <dsp:txXfrm>
        <a:off x="2209932" y="970334"/>
        <a:ext cx="747019" cy="498013"/>
      </dsp:txXfrm>
    </dsp:sp>
    <dsp:sp modelId="{C65A2444-6EFA-4FC8-A28D-52B3E4CD744A}">
      <dsp:nvSpPr>
        <dsp:cNvPr id="0" name=""/>
        <dsp:cNvSpPr/>
      </dsp:nvSpPr>
      <dsp:spPr>
        <a:xfrm>
          <a:off x="684767" y="1626466"/>
          <a:ext cx="498013" cy="49801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4E72BC-540E-451C-B0E7-B6F667A67BAF}">
      <dsp:nvSpPr>
        <dsp:cNvPr id="0" name=""/>
        <dsp:cNvSpPr/>
      </dsp:nvSpPr>
      <dsp:spPr>
        <a:xfrm>
          <a:off x="1182780" y="1625221"/>
          <a:ext cx="747019" cy="4980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l" defTabSz="444500">
            <a:lnSpc>
              <a:spcPct val="90000"/>
            </a:lnSpc>
            <a:spcBef>
              <a:spcPct val="0"/>
            </a:spcBef>
            <a:spcAft>
              <a:spcPct val="35000"/>
            </a:spcAft>
          </a:pPr>
          <a:r>
            <a:rPr lang="en-US" altLang="ja-JP" sz="1000" kern="1200" dirty="0" smtClean="0"/>
            <a:t>Department</a:t>
          </a:r>
          <a:r>
            <a:rPr lang="ja-JP" altLang="en-US" sz="1000" kern="1200" dirty="0" smtClean="0"/>
            <a:t> </a:t>
          </a:r>
          <a:r>
            <a:rPr lang="en-US" altLang="ja-JP" sz="1000" kern="1200" dirty="0" smtClean="0"/>
            <a:t>or</a:t>
          </a:r>
          <a:r>
            <a:rPr lang="ja-JP" altLang="en-US" sz="1000" kern="1200" dirty="0" smtClean="0"/>
            <a:t> </a:t>
          </a:r>
          <a:r>
            <a:rPr lang="en-US" altLang="ja-JP" sz="1000" kern="1200" dirty="0" smtClean="0"/>
            <a:t>Position</a:t>
          </a:r>
          <a:endParaRPr lang="ja-JP" altLang="en-US" sz="1000" kern="1200" dirty="0"/>
        </a:p>
      </dsp:txBody>
      <dsp:txXfrm>
        <a:off x="1182780" y="1625221"/>
        <a:ext cx="747019" cy="498013"/>
      </dsp:txXfrm>
    </dsp:sp>
    <dsp:sp modelId="{9FDA2D53-4C44-4628-845C-7008B7EA9B93}">
      <dsp:nvSpPr>
        <dsp:cNvPr id="0" name=""/>
        <dsp:cNvSpPr/>
      </dsp:nvSpPr>
      <dsp:spPr>
        <a:xfrm>
          <a:off x="0" y="2281353"/>
          <a:ext cx="498013" cy="49801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40215D-CB9D-4B67-A4D5-24D4DE6BBB63}">
      <dsp:nvSpPr>
        <dsp:cNvPr id="0" name=""/>
        <dsp:cNvSpPr/>
      </dsp:nvSpPr>
      <dsp:spPr>
        <a:xfrm>
          <a:off x="498012" y="2280108"/>
          <a:ext cx="747019" cy="4980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l" defTabSz="444500">
            <a:lnSpc>
              <a:spcPct val="90000"/>
            </a:lnSpc>
            <a:spcBef>
              <a:spcPct val="0"/>
            </a:spcBef>
            <a:spcAft>
              <a:spcPct val="35000"/>
            </a:spcAft>
          </a:pPr>
          <a:r>
            <a:rPr lang="en-US" altLang="ja-JP" sz="1000" kern="1200" dirty="0" smtClean="0"/>
            <a:t>Department</a:t>
          </a:r>
          <a:r>
            <a:rPr lang="ja-JP" altLang="en-US" sz="1000" kern="1200" dirty="0" smtClean="0"/>
            <a:t> </a:t>
          </a:r>
          <a:r>
            <a:rPr lang="en-US" altLang="ja-JP" sz="1000" kern="1200" dirty="0" smtClean="0"/>
            <a:t>or</a:t>
          </a:r>
          <a:r>
            <a:rPr lang="ja-JP" altLang="en-US" sz="1000" kern="1200" dirty="0" smtClean="0"/>
            <a:t> </a:t>
          </a:r>
          <a:r>
            <a:rPr lang="en-US" altLang="ja-JP" sz="1000" kern="1200" dirty="0" smtClean="0"/>
            <a:t>Position</a:t>
          </a:r>
          <a:endParaRPr lang="ja-JP" altLang="en-US" sz="1000" kern="1200" dirty="0"/>
        </a:p>
      </dsp:txBody>
      <dsp:txXfrm>
        <a:off x="498012" y="2280108"/>
        <a:ext cx="747019" cy="498013"/>
      </dsp:txXfrm>
    </dsp:sp>
    <dsp:sp modelId="{90673268-D57A-45AD-8643-9E236EBFE1F0}">
      <dsp:nvSpPr>
        <dsp:cNvPr id="0" name=""/>
        <dsp:cNvSpPr/>
      </dsp:nvSpPr>
      <dsp:spPr>
        <a:xfrm>
          <a:off x="1369535" y="2281353"/>
          <a:ext cx="498013" cy="49801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F866D24-FC98-411B-A077-20729ACBAB5D}">
      <dsp:nvSpPr>
        <dsp:cNvPr id="0" name=""/>
        <dsp:cNvSpPr/>
      </dsp:nvSpPr>
      <dsp:spPr>
        <a:xfrm>
          <a:off x="1867548" y="2280108"/>
          <a:ext cx="747019" cy="4980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l" defTabSz="444500">
            <a:lnSpc>
              <a:spcPct val="90000"/>
            </a:lnSpc>
            <a:spcBef>
              <a:spcPct val="0"/>
            </a:spcBef>
            <a:spcAft>
              <a:spcPct val="35000"/>
            </a:spcAft>
          </a:pPr>
          <a:r>
            <a:rPr lang="en-US" altLang="ja-JP" sz="1000" kern="1200" dirty="0" smtClean="0"/>
            <a:t>Department</a:t>
          </a:r>
          <a:r>
            <a:rPr lang="ja-JP" altLang="en-US" sz="1000" kern="1200" dirty="0" smtClean="0"/>
            <a:t> </a:t>
          </a:r>
          <a:r>
            <a:rPr lang="en-US" altLang="ja-JP" sz="1000" kern="1200" dirty="0" smtClean="0"/>
            <a:t>or</a:t>
          </a:r>
          <a:r>
            <a:rPr lang="ja-JP" altLang="en-US" sz="1000" kern="1200" dirty="0" smtClean="0"/>
            <a:t> </a:t>
          </a:r>
          <a:r>
            <a:rPr lang="en-US" altLang="ja-JP" sz="1000" kern="1200" dirty="0" smtClean="0"/>
            <a:t>Position</a:t>
          </a:r>
          <a:endParaRPr lang="ja-JP" altLang="en-US" sz="1000" kern="1200" dirty="0"/>
        </a:p>
      </dsp:txBody>
      <dsp:txXfrm>
        <a:off x="1867548" y="2280108"/>
        <a:ext cx="747019" cy="498013"/>
      </dsp:txXfrm>
    </dsp:sp>
    <dsp:sp modelId="{D4F1AB67-03D6-4811-8D4B-EE334B70F2E6}">
      <dsp:nvSpPr>
        <dsp:cNvPr id="0" name=""/>
        <dsp:cNvSpPr/>
      </dsp:nvSpPr>
      <dsp:spPr>
        <a:xfrm>
          <a:off x="2739071" y="1626466"/>
          <a:ext cx="498013" cy="49801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91F3FC9-1F8E-4A90-ABF8-8CC8A182A083}">
      <dsp:nvSpPr>
        <dsp:cNvPr id="0" name=""/>
        <dsp:cNvSpPr/>
      </dsp:nvSpPr>
      <dsp:spPr>
        <a:xfrm>
          <a:off x="3237084" y="1625221"/>
          <a:ext cx="747019" cy="4980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l" defTabSz="444500">
            <a:lnSpc>
              <a:spcPct val="90000"/>
            </a:lnSpc>
            <a:spcBef>
              <a:spcPct val="0"/>
            </a:spcBef>
            <a:spcAft>
              <a:spcPct val="35000"/>
            </a:spcAft>
          </a:pPr>
          <a:r>
            <a:rPr lang="en-US" altLang="ja-JP" sz="1000" kern="1200" dirty="0" smtClean="0"/>
            <a:t>Department</a:t>
          </a:r>
          <a:r>
            <a:rPr lang="ja-JP" altLang="en-US" sz="1000" kern="1200" dirty="0" smtClean="0"/>
            <a:t> </a:t>
          </a:r>
          <a:r>
            <a:rPr lang="en-US" altLang="ja-JP" sz="1000" kern="1200" dirty="0" smtClean="0"/>
            <a:t>or</a:t>
          </a:r>
          <a:r>
            <a:rPr lang="ja-JP" altLang="en-US" sz="1000" kern="1200" dirty="0" smtClean="0"/>
            <a:t> </a:t>
          </a:r>
          <a:r>
            <a:rPr lang="en-US" altLang="ja-JP" sz="1000" kern="1200" dirty="0" smtClean="0"/>
            <a:t>Position</a:t>
          </a:r>
          <a:endParaRPr lang="ja-JP" altLang="en-US" sz="1000" kern="1200" dirty="0"/>
        </a:p>
      </dsp:txBody>
      <dsp:txXfrm>
        <a:off x="3237084" y="1625221"/>
        <a:ext cx="747019" cy="498013"/>
      </dsp:txXfrm>
    </dsp:sp>
    <dsp:sp modelId="{A0833CB9-D167-46DA-97AC-1CD05792AE3E}">
      <dsp:nvSpPr>
        <dsp:cNvPr id="0" name=""/>
        <dsp:cNvSpPr/>
      </dsp:nvSpPr>
      <dsp:spPr>
        <a:xfrm>
          <a:off x="2739071" y="2281353"/>
          <a:ext cx="498013" cy="49801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DF36DCE-29E3-4A47-B6E2-F7484077D86B}">
      <dsp:nvSpPr>
        <dsp:cNvPr id="0" name=""/>
        <dsp:cNvSpPr/>
      </dsp:nvSpPr>
      <dsp:spPr>
        <a:xfrm>
          <a:off x="3237084" y="2280108"/>
          <a:ext cx="747019" cy="4980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l" defTabSz="444500">
            <a:lnSpc>
              <a:spcPct val="90000"/>
            </a:lnSpc>
            <a:spcBef>
              <a:spcPct val="0"/>
            </a:spcBef>
            <a:spcAft>
              <a:spcPct val="35000"/>
            </a:spcAft>
          </a:pPr>
          <a:r>
            <a:rPr lang="en-US" altLang="ja-JP" sz="1000" kern="1200" dirty="0" smtClean="0"/>
            <a:t>Department</a:t>
          </a:r>
          <a:r>
            <a:rPr lang="ja-JP" altLang="en-US" sz="1000" kern="1200" dirty="0" smtClean="0"/>
            <a:t> </a:t>
          </a:r>
          <a:r>
            <a:rPr lang="en-US" altLang="ja-JP" sz="1000" kern="1200" dirty="0" smtClean="0"/>
            <a:t>or</a:t>
          </a:r>
          <a:r>
            <a:rPr lang="ja-JP" altLang="en-US" sz="1000" kern="1200" dirty="0" smtClean="0"/>
            <a:t> </a:t>
          </a:r>
          <a:r>
            <a:rPr lang="en-US" altLang="ja-JP" sz="1000" kern="1200" dirty="0" smtClean="0"/>
            <a:t>Position</a:t>
          </a:r>
          <a:endParaRPr lang="ja-JP" altLang="en-US" sz="1000" kern="1200" dirty="0"/>
        </a:p>
      </dsp:txBody>
      <dsp:txXfrm>
        <a:off x="3237084" y="2280108"/>
        <a:ext cx="747019" cy="498013"/>
      </dsp:txXfrm>
    </dsp:sp>
  </dsp:spTree>
</dsp:drawing>
</file>

<file path=ppt/diagrams/layout1.xml><?xml version="1.0" encoding="utf-8"?>
<dgm:layoutDef xmlns:dgm="http://schemas.openxmlformats.org/drawingml/2006/diagram" xmlns:a="http://schemas.openxmlformats.org/drawingml/2006/main" uniqueId="urn:microsoft.com/office/officeart/2009/layout/CirclePictureHierarchy">
  <dgm:title val=""/>
  <dgm:desc val=""/>
  <dgm:catLst>
    <dgm:cat type="hierarchy" pri="1750"/>
    <dgm:cat type="picture" pri="23000"/>
    <dgm:cat type="pictureconvert" pri="2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5"/>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h" for="ch" forName="image" refType="h" fact="0.8"/>
              <dgm:constr type="w" for="ch" forName="image" refType="h" refFor="ch" refForName="image"/>
              <dgm:constr type="t" for="ch" forName="image" refType="h" fact="0.1"/>
              <dgm:constr type="l" for="ch" forName="image"/>
              <dgm:constr type="w" for="ch" forName="text" refType="w" fact="0.6"/>
              <dgm:constr type="h" for="ch" forName="text" refType="h" fact="0.8"/>
              <dgm:constr type="t" for="ch" forName="text" refType="w" fact="0.04"/>
              <dgm:constr type="l" for="ch" forName="text" refType="w" fact="0.4"/>
            </dgm:constrLst>
            <dgm:ruleLst/>
            <dgm:layoutNode name="image" styleLbl="node0">
              <dgm:alg type="sp"/>
              <dgm:shape xmlns:r="http://schemas.openxmlformats.org/officeDocument/2006/relationships" type="ellipse" r:blip="" blipPhldr="1">
                <dgm:adjLst/>
              </dgm:shape>
              <dgm:presOf/>
              <dgm:constrLst/>
              <dgm:ruleLst/>
            </dgm:layoutNode>
            <dgm:layoutNode name="text"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image"/>
                    <dgm:param type="dstNode" val="image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h" for="ch" forName="image2" refType="h" fact="0.8"/>
                      <dgm:constr type="w" for="ch" forName="image2" refType="h" refFor="ch" refForName="image2"/>
                      <dgm:constr type="t" for="ch" forName="image2" refType="h" fact="0.1"/>
                      <dgm:constr type="l" for="ch" forName="image2"/>
                      <dgm:constr type="w" for="ch" forName="text2" refType="w" fact="0.6"/>
                      <dgm:constr type="h" for="ch" forName="text2" refType="h" fact="0.8"/>
                      <dgm:constr type="t" for="ch" forName="text2" refType="w" fact="0.04"/>
                      <dgm:constr type="l" for="ch" forName="text2" refType="w" fact="0.4"/>
                    </dgm:constrLst>
                    <dgm:ruleLst/>
                    <dgm:layoutNode name="image2">
                      <dgm:alg type="sp"/>
                      <dgm:shape xmlns:r="http://schemas.openxmlformats.org/officeDocument/2006/relationships" type="ellipse" r:blip="" blipPhldr="1">
                        <dgm:adjLst/>
                      </dgm:shape>
                      <dgm:presOf/>
                      <dgm:constrLst/>
                      <dgm:ruleLst/>
                    </dgm:layoutNode>
                    <dgm:layoutNode name="text2"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image2"/>
                            <dgm:param type="dstNode" val="image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h" for="ch" forName="image3" refType="h" fact="0.8"/>
                              <dgm:constr type="w" for="ch" forName="image3" refType="h" refFor="ch" refForName="image3"/>
                              <dgm:constr type="t" for="ch" forName="image3" refType="h" fact="0.1"/>
                              <dgm:constr type="l" for="ch" forName="image3"/>
                              <dgm:constr type="w" for="ch" forName="text3" refType="w" fact="0.6"/>
                              <dgm:constr type="h" for="ch" forName="text3" refType="h" fact="0.8"/>
                              <dgm:constr type="t" for="ch" forName="text3" refType="w" fact="0.04"/>
                              <dgm:constr type="l" for="ch" forName="text3" refType="w" fact="0.4"/>
                            </dgm:constrLst>
                            <dgm:ruleLst/>
                            <dgm:layoutNode name="image3">
                              <dgm:alg type="sp"/>
                              <dgm:shape xmlns:r="http://schemas.openxmlformats.org/officeDocument/2006/relationships" type="ellipse" r:blip="" blipPhldr="1">
                                <dgm:adjLst/>
                              </dgm:shape>
                              <dgm:presOf/>
                              <dgm:constrLst/>
                              <dgm:ruleLst/>
                            </dgm:layoutNode>
                            <dgm:layoutNode name="text3"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image3"/>
                                        <dgm:param type="dstNode" val="image4"/>
                                      </dgm:alg>
                                    </dgm:if>
                                    <dgm:else name="Name26">
                                      <dgm:alg type="conn">
                                        <dgm:param type="dim" val="1D"/>
                                        <dgm:param type="endSty" val="noArr"/>
                                        <dgm:param type="connRout" val="bend"/>
                                        <dgm:param type="bendPt" val="end"/>
                                        <dgm:param type="begPts" val="bCtr"/>
                                        <dgm:param type="endPts" val="tCtr"/>
                                        <dgm:param type="srcNode" val="image4"/>
                                        <dgm:param type="dstNode" val="image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h" for="ch" forName="image4" refType="h" fact="0.8"/>
                                      <dgm:constr type="w" for="ch" forName="image4" refType="h" refFor="ch" refForName="image4"/>
                                      <dgm:constr type="t" for="ch" forName="image4" refType="h" fact="0.1"/>
                                      <dgm:constr type="l" for="ch" forName="image4"/>
                                      <dgm:constr type="w" for="ch" forName="text4" refType="w" fact="0.6"/>
                                      <dgm:constr type="h" for="ch" forName="text4" refType="h" fact="0.8"/>
                                      <dgm:constr type="t" for="ch" forName="text4" refType="w" fact="0.04"/>
                                      <dgm:constr type="l" for="ch" forName="text4" refType="w" fact="0.4"/>
                                    </dgm:constrLst>
                                    <dgm:ruleLst/>
                                    <dgm:layoutNode name="image4">
                                      <dgm:alg type="sp"/>
                                      <dgm:shape xmlns:r="http://schemas.openxmlformats.org/officeDocument/2006/relationships" type="ellipse" r:blip="" blipPhldr="1">
                                        <dgm:adjLst/>
                                      </dgm:shape>
                                      <dgm:presOf/>
                                      <dgm:constrLst/>
                                      <dgm:ruleLst/>
                                    </dgm:layoutNode>
                                    <dgm:layoutNode name="text4"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826" name="Rectangle 2"/>
          <p:cNvSpPr>
            <a:spLocks noGrp="1" noChangeArrowheads="1"/>
          </p:cNvSpPr>
          <p:nvPr>
            <p:ph type="hdr" sz="quarter"/>
          </p:nvPr>
        </p:nvSpPr>
        <p:spPr bwMode="auto">
          <a:xfrm>
            <a:off x="0" y="0"/>
            <a:ext cx="2950529" cy="4975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t"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205827" name="Rectangle 3"/>
          <p:cNvSpPr>
            <a:spLocks noGrp="1" noChangeArrowheads="1"/>
          </p:cNvSpPr>
          <p:nvPr>
            <p:ph type="dt" sz="quarter" idx="1"/>
          </p:nvPr>
        </p:nvSpPr>
        <p:spPr bwMode="auto">
          <a:xfrm>
            <a:off x="3855082" y="0"/>
            <a:ext cx="2950529" cy="4975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t" anchorCtr="0" compatLnSpc="1">
            <a:prstTxWarp prst="textNoShape">
              <a:avLst/>
            </a:prstTxWarp>
          </a:bodyPr>
          <a:lstStyle>
            <a:lvl1pPr algn="r" eaLnBrk="1" hangingPunct="1">
              <a:defRPr sz="1200">
                <a:latin typeface="Arial" charset="0"/>
                <a:ea typeface="ＭＳ Ｐゴシック" pitchFamily="50" charset="-128"/>
              </a:defRPr>
            </a:lvl1pPr>
          </a:lstStyle>
          <a:p>
            <a:pPr>
              <a:defRPr/>
            </a:pPr>
            <a:endParaRPr lang="en-US" altLang="ja-JP"/>
          </a:p>
        </p:txBody>
      </p:sp>
      <p:sp>
        <p:nvSpPr>
          <p:cNvPr id="205828" name="Rectangle 4"/>
          <p:cNvSpPr>
            <a:spLocks noGrp="1" noChangeArrowheads="1"/>
          </p:cNvSpPr>
          <p:nvPr>
            <p:ph type="ftr" sz="quarter" idx="2"/>
          </p:nvPr>
        </p:nvSpPr>
        <p:spPr bwMode="auto">
          <a:xfrm>
            <a:off x="0" y="9440226"/>
            <a:ext cx="2950529" cy="497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b"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205829" name="Rectangle 5"/>
          <p:cNvSpPr>
            <a:spLocks noGrp="1" noChangeArrowheads="1"/>
          </p:cNvSpPr>
          <p:nvPr>
            <p:ph type="sldNum" sz="quarter" idx="3"/>
          </p:nvPr>
        </p:nvSpPr>
        <p:spPr bwMode="auto">
          <a:xfrm>
            <a:off x="3855082" y="9440226"/>
            <a:ext cx="2950529" cy="497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9" tIns="45779" rIns="91559" bIns="45779" numCol="1" anchor="b" anchorCtr="0" compatLnSpc="1">
            <a:prstTxWarp prst="textNoShape">
              <a:avLst/>
            </a:prstTxWarp>
          </a:bodyPr>
          <a:lstStyle>
            <a:lvl1pPr algn="r" eaLnBrk="1" hangingPunct="1">
              <a:defRPr sz="1200">
                <a:ea typeface="ＭＳ Ｐゴシック" pitchFamily="50" charset="-128"/>
              </a:defRPr>
            </a:lvl1pPr>
          </a:lstStyle>
          <a:p>
            <a:pPr>
              <a:defRPr/>
            </a:pPr>
            <a:fld id="{952B480D-50D2-43C8-B4AA-95C9BDBFEA16}" type="slidenum">
              <a:rPr lang="en-US" altLang="ja-JP"/>
              <a:pPr>
                <a:defRPr/>
              </a:pPr>
              <a:t>‹#›</a:t>
            </a:fld>
            <a:endParaRPr lang="en-US" altLang="ja-JP"/>
          </a:p>
        </p:txBody>
      </p:sp>
    </p:spTree>
    <p:extLst>
      <p:ext uri="{BB962C8B-B14F-4D97-AF65-F5344CB8AC3E}">
        <p14:creationId xmlns:p14="http://schemas.microsoft.com/office/powerpoint/2010/main" val="39664625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50529" cy="499113"/>
          </a:xfrm>
          <a:prstGeom prst="rect">
            <a:avLst/>
          </a:prstGeom>
        </p:spPr>
        <p:txBody>
          <a:bodyPr vert="horz" lIns="91559" tIns="45779" rIns="91559" bIns="45779" rtlCol="0"/>
          <a:lstStyle>
            <a:lvl1pPr algn="l" eaLnBrk="1" hangingPunct="1">
              <a:defRPr sz="1200">
                <a:latin typeface="Arial" panose="020B0604020202020204" pitchFamily="34" charset="0"/>
                <a:ea typeface="ＭＳ Ｐゴシック" pitchFamily="50" charset="-128"/>
              </a:defRPr>
            </a:lvl1pPr>
          </a:lstStyle>
          <a:p>
            <a:pPr>
              <a:defRPr/>
            </a:pPr>
            <a:endParaRPr lang="ja-JP" altLang="en-US"/>
          </a:p>
        </p:txBody>
      </p:sp>
      <p:sp>
        <p:nvSpPr>
          <p:cNvPr id="3" name="日付プレースホルダー 2"/>
          <p:cNvSpPr>
            <a:spLocks noGrp="1"/>
          </p:cNvSpPr>
          <p:nvPr>
            <p:ph type="dt" idx="1"/>
          </p:nvPr>
        </p:nvSpPr>
        <p:spPr>
          <a:xfrm>
            <a:off x="3855082" y="0"/>
            <a:ext cx="2950529" cy="499113"/>
          </a:xfrm>
          <a:prstGeom prst="rect">
            <a:avLst/>
          </a:prstGeom>
        </p:spPr>
        <p:txBody>
          <a:bodyPr vert="horz" lIns="91559" tIns="45779" rIns="91559" bIns="45779" rtlCol="0"/>
          <a:lstStyle>
            <a:lvl1pPr algn="r" eaLnBrk="1" hangingPunct="1">
              <a:defRPr sz="1200">
                <a:latin typeface="Arial" panose="020B0604020202020204" pitchFamily="34" charset="0"/>
                <a:ea typeface="ＭＳ Ｐゴシック" pitchFamily="50" charset="-128"/>
              </a:defRPr>
            </a:lvl1pPr>
          </a:lstStyle>
          <a:p>
            <a:pPr>
              <a:defRPr/>
            </a:pPr>
            <a:fld id="{43E0F0AB-9A0A-4CCB-979F-BD43E067A061}" type="datetimeFigureOut">
              <a:rPr lang="ja-JP" altLang="en-US"/>
              <a:pPr>
                <a:defRPr/>
              </a:pPr>
              <a:t>2019/8/7</a:t>
            </a:fld>
            <a:endParaRPr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559" tIns="45779" rIns="91559" bIns="45779" rtlCol="0" anchor="ctr"/>
          <a:lstStyle/>
          <a:p>
            <a:pPr lvl="0"/>
            <a:endParaRPr lang="ja-JP" altLang="en-US" noProof="0"/>
          </a:p>
        </p:txBody>
      </p:sp>
      <p:sp>
        <p:nvSpPr>
          <p:cNvPr id="5" name="ノート プレースホルダー 4"/>
          <p:cNvSpPr>
            <a:spLocks noGrp="1"/>
          </p:cNvSpPr>
          <p:nvPr>
            <p:ph type="body" sz="quarter" idx="3"/>
          </p:nvPr>
        </p:nvSpPr>
        <p:spPr>
          <a:xfrm>
            <a:off x="680403" y="4782900"/>
            <a:ext cx="5446396" cy="3913425"/>
          </a:xfrm>
          <a:prstGeom prst="rect">
            <a:avLst/>
          </a:prstGeom>
        </p:spPr>
        <p:txBody>
          <a:bodyPr vert="horz" lIns="91559" tIns="45779" rIns="91559" bIns="45779"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440226"/>
            <a:ext cx="2950529" cy="499113"/>
          </a:xfrm>
          <a:prstGeom prst="rect">
            <a:avLst/>
          </a:prstGeom>
        </p:spPr>
        <p:txBody>
          <a:bodyPr vert="horz" lIns="91559" tIns="45779" rIns="91559" bIns="45779" rtlCol="0" anchor="b"/>
          <a:lstStyle>
            <a:lvl1pPr algn="l" eaLnBrk="1" hangingPunct="1">
              <a:defRPr sz="1200">
                <a:latin typeface="Arial" panose="020B0604020202020204" pitchFamily="34" charset="0"/>
                <a:ea typeface="ＭＳ Ｐゴシック" pitchFamily="50" charset="-128"/>
              </a:defRPr>
            </a:lvl1pPr>
          </a:lstStyle>
          <a:p>
            <a:pPr>
              <a:defRPr/>
            </a:pPr>
            <a:endParaRPr lang="ja-JP" altLang="en-US"/>
          </a:p>
        </p:txBody>
      </p:sp>
      <p:sp>
        <p:nvSpPr>
          <p:cNvPr id="7" name="スライド番号プレースホルダー 6"/>
          <p:cNvSpPr>
            <a:spLocks noGrp="1"/>
          </p:cNvSpPr>
          <p:nvPr>
            <p:ph type="sldNum" sz="quarter" idx="5"/>
          </p:nvPr>
        </p:nvSpPr>
        <p:spPr>
          <a:xfrm>
            <a:off x="3855082" y="9440226"/>
            <a:ext cx="2950529" cy="499113"/>
          </a:xfrm>
          <a:prstGeom prst="rect">
            <a:avLst/>
          </a:prstGeom>
        </p:spPr>
        <p:txBody>
          <a:bodyPr vert="horz" wrap="square" lIns="91559" tIns="45779" rIns="91559" bIns="45779" numCol="1" anchor="b" anchorCtr="0" compatLnSpc="1">
            <a:prstTxWarp prst="textNoShape">
              <a:avLst/>
            </a:prstTxWarp>
          </a:bodyPr>
          <a:lstStyle>
            <a:lvl1pPr algn="r" eaLnBrk="1" hangingPunct="1">
              <a:defRPr sz="1200">
                <a:ea typeface="ＭＳ Ｐゴシック" pitchFamily="50" charset="-128"/>
              </a:defRPr>
            </a:lvl1pPr>
          </a:lstStyle>
          <a:p>
            <a:pPr>
              <a:defRPr/>
            </a:pPr>
            <a:fld id="{8A8FC496-DB3C-4E9F-BBB2-AEAB48A31D7E}" type="slidenum">
              <a:rPr lang="ja-JP" altLang="en-US"/>
              <a:pPr>
                <a:defRPr/>
              </a:pPr>
              <a:t>‹#›</a:t>
            </a:fld>
            <a:endParaRPr lang="ja-JP" altLang="en-US"/>
          </a:p>
        </p:txBody>
      </p:sp>
    </p:spTree>
    <p:extLst>
      <p:ext uri="{BB962C8B-B14F-4D97-AF65-F5344CB8AC3E}">
        <p14:creationId xmlns:p14="http://schemas.microsoft.com/office/powerpoint/2010/main" val="9259663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17412"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charset="0"/>
                <a:ea typeface="ＭＳ Ｐゴシック" charset="-128"/>
              </a:defRPr>
            </a:lvl1pPr>
            <a:lvl2pPr marL="743916" indent="-286121">
              <a:defRPr kumimoji="1">
                <a:solidFill>
                  <a:schemeClr val="tx1"/>
                </a:solidFill>
                <a:latin typeface="Arial" charset="0"/>
                <a:ea typeface="ＭＳ Ｐゴシック" charset="-128"/>
              </a:defRPr>
            </a:lvl2pPr>
            <a:lvl3pPr marL="1144486" indent="-228897">
              <a:defRPr kumimoji="1">
                <a:solidFill>
                  <a:schemeClr val="tx1"/>
                </a:solidFill>
                <a:latin typeface="Arial" charset="0"/>
                <a:ea typeface="ＭＳ Ｐゴシック" charset="-128"/>
              </a:defRPr>
            </a:lvl3pPr>
            <a:lvl4pPr marL="1602280" indent="-228897">
              <a:defRPr kumimoji="1">
                <a:solidFill>
                  <a:schemeClr val="tx1"/>
                </a:solidFill>
                <a:latin typeface="Arial" charset="0"/>
                <a:ea typeface="ＭＳ Ｐゴシック" charset="-128"/>
              </a:defRPr>
            </a:lvl4pPr>
            <a:lvl5pPr marL="2060075" indent="-228897">
              <a:defRPr kumimoji="1">
                <a:solidFill>
                  <a:schemeClr val="tx1"/>
                </a:solidFill>
                <a:latin typeface="Arial" charset="0"/>
                <a:ea typeface="ＭＳ Ｐゴシック" charset="-128"/>
              </a:defRPr>
            </a:lvl5pPr>
            <a:lvl6pPr marL="2517869" indent="-228897" eaLnBrk="0" fontAlgn="base" hangingPunct="0">
              <a:spcBef>
                <a:spcPct val="0"/>
              </a:spcBef>
              <a:spcAft>
                <a:spcPct val="0"/>
              </a:spcAft>
              <a:defRPr kumimoji="1">
                <a:solidFill>
                  <a:schemeClr val="tx1"/>
                </a:solidFill>
                <a:latin typeface="Arial" charset="0"/>
                <a:ea typeface="ＭＳ Ｐゴシック" charset="-128"/>
              </a:defRPr>
            </a:lvl6pPr>
            <a:lvl7pPr marL="2975663" indent="-228897" eaLnBrk="0" fontAlgn="base" hangingPunct="0">
              <a:spcBef>
                <a:spcPct val="0"/>
              </a:spcBef>
              <a:spcAft>
                <a:spcPct val="0"/>
              </a:spcAft>
              <a:defRPr kumimoji="1">
                <a:solidFill>
                  <a:schemeClr val="tx1"/>
                </a:solidFill>
                <a:latin typeface="Arial" charset="0"/>
                <a:ea typeface="ＭＳ Ｐゴシック" charset="-128"/>
              </a:defRPr>
            </a:lvl7pPr>
            <a:lvl8pPr marL="3433458" indent="-228897" eaLnBrk="0" fontAlgn="base" hangingPunct="0">
              <a:spcBef>
                <a:spcPct val="0"/>
              </a:spcBef>
              <a:spcAft>
                <a:spcPct val="0"/>
              </a:spcAft>
              <a:defRPr kumimoji="1">
                <a:solidFill>
                  <a:schemeClr val="tx1"/>
                </a:solidFill>
                <a:latin typeface="Arial" charset="0"/>
                <a:ea typeface="ＭＳ Ｐゴシック" charset="-128"/>
              </a:defRPr>
            </a:lvl8pPr>
            <a:lvl9pPr marL="3891252" indent="-228897" eaLnBrk="0" fontAlgn="base" hangingPunct="0">
              <a:spcBef>
                <a:spcPct val="0"/>
              </a:spcBef>
              <a:spcAft>
                <a:spcPct val="0"/>
              </a:spcAft>
              <a:defRPr kumimoji="1">
                <a:solidFill>
                  <a:schemeClr val="tx1"/>
                </a:solidFill>
                <a:latin typeface="Arial" charset="0"/>
                <a:ea typeface="ＭＳ Ｐゴシック" charset="-128"/>
              </a:defRPr>
            </a:lvl9pPr>
          </a:lstStyle>
          <a:p>
            <a:fld id="{65963CEE-3011-46F3-BC07-1AC59F722901}" type="slidenum">
              <a:rPr lang="ja-JP" altLang="en-US" smtClean="0"/>
              <a:pPr/>
              <a:t>9</a:t>
            </a:fld>
            <a:endParaRPr lang="ja-JP" altLang="en-US"/>
          </a:p>
        </p:txBody>
      </p:sp>
    </p:spTree>
    <p:extLst>
      <p:ext uri="{BB962C8B-B14F-4D97-AF65-F5344CB8AC3E}">
        <p14:creationId xmlns:p14="http://schemas.microsoft.com/office/powerpoint/2010/main" val="40811526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8A8FC496-DB3C-4E9F-BBB2-AEAB48A31D7E}" type="slidenum">
              <a:rPr lang="ja-JP" altLang="en-US" smtClean="0"/>
              <a:pPr>
                <a:defRPr/>
              </a:pPr>
              <a:t>11</a:t>
            </a:fld>
            <a:endParaRPr lang="ja-JP" altLang="en-US"/>
          </a:p>
        </p:txBody>
      </p:sp>
    </p:spTree>
    <p:extLst>
      <p:ext uri="{BB962C8B-B14F-4D97-AF65-F5344CB8AC3E}">
        <p14:creationId xmlns:p14="http://schemas.microsoft.com/office/powerpoint/2010/main" val="4060585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vl1pPr>
          </a:lstStyle>
          <a:p>
            <a:pPr>
              <a:defRPr/>
            </a:pPr>
            <a:fld id="{F7DE4289-A727-4065-A7A1-62534AAE00B3}" type="slidenum">
              <a:rPr lang="en-US" altLang="ja-JP"/>
              <a:pPr>
                <a:defRPr/>
              </a:pPr>
              <a:t>‹#›</a:t>
            </a:fld>
            <a:endParaRPr lang="en-US" altLang="ja-JP"/>
          </a:p>
        </p:txBody>
      </p:sp>
    </p:spTree>
    <p:extLst>
      <p:ext uri="{BB962C8B-B14F-4D97-AF65-F5344CB8AC3E}">
        <p14:creationId xmlns:p14="http://schemas.microsoft.com/office/powerpoint/2010/main" val="2203679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vl1pPr>
          </a:lstStyle>
          <a:p>
            <a:pPr>
              <a:defRPr/>
            </a:pPr>
            <a:fld id="{F6D85F90-0C0B-4483-95AD-CDF7A2313AAC}" type="slidenum">
              <a:rPr lang="en-US" altLang="ja-JP"/>
              <a:pPr>
                <a:defRPr/>
              </a:pPr>
              <a:t>‹#›</a:t>
            </a:fld>
            <a:endParaRPr lang="en-US" altLang="ja-JP"/>
          </a:p>
        </p:txBody>
      </p:sp>
    </p:spTree>
    <p:extLst>
      <p:ext uri="{BB962C8B-B14F-4D97-AF65-F5344CB8AC3E}">
        <p14:creationId xmlns:p14="http://schemas.microsoft.com/office/powerpoint/2010/main" val="3180266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vl1pPr>
          </a:lstStyle>
          <a:p>
            <a:pPr>
              <a:defRPr/>
            </a:pPr>
            <a:fld id="{82990CD7-862A-4D8B-80AC-8F1E5BA03128}" type="slidenum">
              <a:rPr lang="en-US" altLang="ja-JP"/>
              <a:pPr>
                <a:defRPr/>
              </a:pPr>
              <a:t>‹#›</a:t>
            </a:fld>
            <a:endParaRPr lang="en-US" altLang="ja-JP"/>
          </a:p>
        </p:txBody>
      </p:sp>
    </p:spTree>
    <p:extLst>
      <p:ext uri="{BB962C8B-B14F-4D97-AF65-F5344CB8AC3E}">
        <p14:creationId xmlns:p14="http://schemas.microsoft.com/office/powerpoint/2010/main" val="29257428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95263" y="228600"/>
            <a:ext cx="8015287" cy="914400"/>
          </a:xfrm>
        </p:spPr>
        <p:txBody>
          <a:bodyPr/>
          <a:lstStyle/>
          <a:p>
            <a:r>
              <a:rPr lang="ja-JP" altLang="en-US"/>
              <a:t>マスター タイトルの書式設定</a:t>
            </a:r>
          </a:p>
        </p:txBody>
      </p:sp>
      <p:sp>
        <p:nvSpPr>
          <p:cNvPr id="3" name="テキスト プレースホルダー 2"/>
          <p:cNvSpPr>
            <a:spLocks noGrp="1"/>
          </p:cNvSpPr>
          <p:nvPr>
            <p:ph type="body" sz="half" idx="1"/>
          </p:nvPr>
        </p:nvSpPr>
        <p:spPr>
          <a:xfrm>
            <a:off x="609600" y="1600200"/>
            <a:ext cx="7924800" cy="21336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609600" y="3886200"/>
            <a:ext cx="7924800" cy="21336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a:xfrm>
            <a:off x="457200" y="6248400"/>
            <a:ext cx="2133600" cy="457200"/>
          </a:xfrm>
        </p:spPr>
        <p:txBody>
          <a:bodyPr/>
          <a:lstStyle>
            <a:lvl1pPr>
              <a:defRPr/>
            </a:lvl1pPr>
          </a:lstStyle>
          <a:p>
            <a:pPr>
              <a:defRPr/>
            </a:pPr>
            <a:endParaRPr lang="en-US" altLang="ja-JP"/>
          </a:p>
        </p:txBody>
      </p:sp>
      <p:sp>
        <p:nvSpPr>
          <p:cNvPr id="6" name="フッター プレースホルダー 5"/>
          <p:cNvSpPr>
            <a:spLocks noGrp="1"/>
          </p:cNvSpPr>
          <p:nvPr>
            <p:ph type="ftr" sz="quarter" idx="11"/>
          </p:nvPr>
        </p:nvSpPr>
        <p:spPr>
          <a:xfrm>
            <a:off x="3124200" y="6248400"/>
            <a:ext cx="2895600" cy="457200"/>
          </a:xfrm>
        </p:spPr>
        <p:txBody>
          <a:bodyPr/>
          <a:lstStyle>
            <a:lvl1pPr>
              <a:defRPr/>
            </a:lvl1pPr>
          </a:lstStyle>
          <a:p>
            <a:pPr>
              <a:defRPr/>
            </a:pPr>
            <a:endParaRPr lang="en-US" altLang="ja-JP"/>
          </a:p>
        </p:txBody>
      </p:sp>
      <p:sp>
        <p:nvSpPr>
          <p:cNvPr id="7" name="スライド番号プレースホルダー 6"/>
          <p:cNvSpPr>
            <a:spLocks noGrp="1"/>
          </p:cNvSpPr>
          <p:nvPr>
            <p:ph type="sldNum" sz="quarter" idx="12"/>
          </p:nvPr>
        </p:nvSpPr>
        <p:spPr>
          <a:xfrm>
            <a:off x="6553200" y="6248400"/>
            <a:ext cx="2133600" cy="457200"/>
          </a:xfrm>
        </p:spPr>
        <p:txBody>
          <a:bodyPr/>
          <a:lstStyle>
            <a:lvl1pPr>
              <a:defRPr/>
            </a:lvl1pPr>
          </a:lstStyle>
          <a:p>
            <a:pPr>
              <a:defRPr/>
            </a:pPr>
            <a:fld id="{D1C1DBE8-243A-4FFB-8AC2-F425178A0BE9}" type="slidenum">
              <a:rPr lang="en-US" altLang="ja-JP"/>
              <a:pPr>
                <a:defRPr/>
              </a:pPr>
              <a:t>‹#›</a:t>
            </a:fld>
            <a:endParaRPr lang="en-US" altLang="ja-JP"/>
          </a:p>
        </p:txBody>
      </p:sp>
    </p:spTree>
    <p:extLst>
      <p:ext uri="{BB962C8B-B14F-4D97-AF65-F5344CB8AC3E}">
        <p14:creationId xmlns:p14="http://schemas.microsoft.com/office/powerpoint/2010/main" val="661705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vl1pPr>
          </a:lstStyle>
          <a:p>
            <a:pPr>
              <a:defRPr/>
            </a:pPr>
            <a:fld id="{51422D88-CEDE-4115-8322-16B660FCB16F}" type="slidenum">
              <a:rPr lang="en-US" altLang="ja-JP"/>
              <a:pPr>
                <a:defRPr/>
              </a:pPr>
              <a:t>‹#›</a:t>
            </a:fld>
            <a:endParaRPr lang="en-US" altLang="ja-JP"/>
          </a:p>
        </p:txBody>
      </p:sp>
    </p:spTree>
    <p:extLst>
      <p:ext uri="{BB962C8B-B14F-4D97-AF65-F5344CB8AC3E}">
        <p14:creationId xmlns:p14="http://schemas.microsoft.com/office/powerpoint/2010/main" val="3737119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vl1pPr>
          </a:lstStyle>
          <a:p>
            <a:pPr>
              <a:defRPr/>
            </a:pPr>
            <a:fld id="{3EB2367C-0124-42FD-A1F8-45E6A67A9B00}" type="slidenum">
              <a:rPr lang="en-US" altLang="ja-JP"/>
              <a:pPr>
                <a:defRPr/>
              </a:pPr>
              <a:t>‹#›</a:t>
            </a:fld>
            <a:endParaRPr lang="en-US" altLang="ja-JP"/>
          </a:p>
        </p:txBody>
      </p:sp>
    </p:spTree>
    <p:extLst>
      <p:ext uri="{BB962C8B-B14F-4D97-AF65-F5344CB8AC3E}">
        <p14:creationId xmlns:p14="http://schemas.microsoft.com/office/powerpoint/2010/main" val="4228904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endParaRPr lang="en-US" altLang="ja-JP"/>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ー 5"/>
          <p:cNvSpPr>
            <a:spLocks noGrp="1"/>
          </p:cNvSpPr>
          <p:nvPr>
            <p:ph type="sldNum" sz="quarter" idx="12"/>
          </p:nvPr>
        </p:nvSpPr>
        <p:spPr/>
        <p:txBody>
          <a:bodyPr/>
          <a:lstStyle>
            <a:lvl1pPr>
              <a:defRPr/>
            </a:lvl1pPr>
          </a:lstStyle>
          <a:p>
            <a:pPr>
              <a:defRPr/>
            </a:pPr>
            <a:fld id="{C703F4C5-9554-4D9E-A9A5-3ADA714779E3}" type="slidenum">
              <a:rPr lang="en-US" altLang="ja-JP"/>
              <a:pPr>
                <a:defRPr/>
              </a:pPr>
              <a:t>‹#›</a:t>
            </a:fld>
            <a:endParaRPr lang="en-US" altLang="ja-JP"/>
          </a:p>
        </p:txBody>
      </p:sp>
    </p:spTree>
    <p:extLst>
      <p:ext uri="{BB962C8B-B14F-4D97-AF65-F5344CB8AC3E}">
        <p14:creationId xmlns:p14="http://schemas.microsoft.com/office/powerpoint/2010/main" val="2012821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endParaRPr lang="en-US" altLang="ja-JP"/>
          </a:p>
        </p:txBody>
      </p:sp>
      <p:sp>
        <p:nvSpPr>
          <p:cNvPr id="8"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9" name="スライド番号プレースホルダー 5"/>
          <p:cNvSpPr>
            <a:spLocks noGrp="1"/>
          </p:cNvSpPr>
          <p:nvPr>
            <p:ph type="sldNum" sz="quarter" idx="12"/>
          </p:nvPr>
        </p:nvSpPr>
        <p:spPr/>
        <p:txBody>
          <a:bodyPr/>
          <a:lstStyle>
            <a:lvl1pPr>
              <a:defRPr/>
            </a:lvl1pPr>
          </a:lstStyle>
          <a:p>
            <a:pPr>
              <a:defRPr/>
            </a:pPr>
            <a:fld id="{AD472135-252F-4A47-9F3B-5723B23BB915}" type="slidenum">
              <a:rPr lang="en-US" altLang="ja-JP"/>
              <a:pPr>
                <a:defRPr/>
              </a:pPr>
              <a:t>‹#›</a:t>
            </a:fld>
            <a:endParaRPr lang="en-US" altLang="ja-JP"/>
          </a:p>
        </p:txBody>
      </p:sp>
    </p:spTree>
    <p:extLst>
      <p:ext uri="{BB962C8B-B14F-4D97-AF65-F5344CB8AC3E}">
        <p14:creationId xmlns:p14="http://schemas.microsoft.com/office/powerpoint/2010/main" val="1230904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endParaRPr lang="en-US" altLang="ja-JP"/>
          </a:p>
        </p:txBody>
      </p:sp>
      <p:sp>
        <p:nvSpPr>
          <p:cNvPr id="4"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5" name="スライド番号プレースホルダー 5"/>
          <p:cNvSpPr>
            <a:spLocks noGrp="1"/>
          </p:cNvSpPr>
          <p:nvPr>
            <p:ph type="sldNum" sz="quarter" idx="12"/>
          </p:nvPr>
        </p:nvSpPr>
        <p:spPr/>
        <p:txBody>
          <a:bodyPr/>
          <a:lstStyle>
            <a:lvl1pPr>
              <a:defRPr/>
            </a:lvl1pPr>
          </a:lstStyle>
          <a:p>
            <a:pPr>
              <a:defRPr/>
            </a:pPr>
            <a:fld id="{792ED232-AFD8-4922-A5AA-B1D6EF45CAC0}" type="slidenum">
              <a:rPr lang="en-US" altLang="ja-JP"/>
              <a:pPr>
                <a:defRPr/>
              </a:pPr>
              <a:t>‹#›</a:t>
            </a:fld>
            <a:endParaRPr lang="en-US" altLang="ja-JP"/>
          </a:p>
        </p:txBody>
      </p:sp>
    </p:spTree>
    <p:extLst>
      <p:ext uri="{BB962C8B-B14F-4D97-AF65-F5344CB8AC3E}">
        <p14:creationId xmlns:p14="http://schemas.microsoft.com/office/powerpoint/2010/main" val="919986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endParaRPr lang="en-US" altLang="ja-JP"/>
          </a:p>
        </p:txBody>
      </p:sp>
      <p:sp>
        <p:nvSpPr>
          <p:cNvPr id="3"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4" name="スライド番号プレースホルダー 5"/>
          <p:cNvSpPr>
            <a:spLocks noGrp="1"/>
          </p:cNvSpPr>
          <p:nvPr>
            <p:ph type="sldNum" sz="quarter" idx="12"/>
          </p:nvPr>
        </p:nvSpPr>
        <p:spPr/>
        <p:txBody>
          <a:bodyPr/>
          <a:lstStyle>
            <a:lvl1pPr>
              <a:defRPr/>
            </a:lvl1pPr>
          </a:lstStyle>
          <a:p>
            <a:pPr>
              <a:defRPr/>
            </a:pPr>
            <a:fld id="{CE71A32B-5851-451C-B68D-4C3936B4B67A}" type="slidenum">
              <a:rPr lang="en-US" altLang="ja-JP"/>
              <a:pPr>
                <a:defRPr/>
              </a:pPr>
              <a:t>‹#›</a:t>
            </a:fld>
            <a:endParaRPr lang="en-US" altLang="ja-JP"/>
          </a:p>
        </p:txBody>
      </p:sp>
    </p:spTree>
    <p:extLst>
      <p:ext uri="{BB962C8B-B14F-4D97-AF65-F5344CB8AC3E}">
        <p14:creationId xmlns:p14="http://schemas.microsoft.com/office/powerpoint/2010/main" val="2372912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lang="ja-JP" altLang="en-US"/>
              <a:t>マスター タイトルの書式設定</a:t>
            </a:r>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endParaRPr lang="en-US" altLang="ja-JP"/>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ー 5"/>
          <p:cNvSpPr>
            <a:spLocks noGrp="1"/>
          </p:cNvSpPr>
          <p:nvPr>
            <p:ph type="sldNum" sz="quarter" idx="12"/>
          </p:nvPr>
        </p:nvSpPr>
        <p:spPr/>
        <p:txBody>
          <a:bodyPr/>
          <a:lstStyle>
            <a:lvl1pPr>
              <a:defRPr/>
            </a:lvl1pPr>
          </a:lstStyle>
          <a:p>
            <a:pPr>
              <a:defRPr/>
            </a:pPr>
            <a:fld id="{3D9E9BAD-6453-4CF2-A350-8289CC51CA69}" type="slidenum">
              <a:rPr lang="en-US" altLang="ja-JP"/>
              <a:pPr>
                <a:defRPr/>
              </a:pPr>
              <a:t>‹#›</a:t>
            </a:fld>
            <a:endParaRPr lang="en-US" altLang="ja-JP"/>
          </a:p>
        </p:txBody>
      </p:sp>
    </p:spTree>
    <p:extLst>
      <p:ext uri="{BB962C8B-B14F-4D97-AF65-F5344CB8AC3E}">
        <p14:creationId xmlns:p14="http://schemas.microsoft.com/office/powerpoint/2010/main" val="927256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lang="ja-JP" altLang="en-US"/>
              <a:t>マスター タイトルの書式設定</a:t>
            </a:r>
          </a:p>
        </p:txBody>
      </p:sp>
      <p:sp>
        <p:nvSpPr>
          <p:cNvPr id="3" name="図プレースホルダー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ja-JP" altLang="en-US" noProof="0"/>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endParaRPr lang="en-US" altLang="ja-JP"/>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ー 5"/>
          <p:cNvSpPr>
            <a:spLocks noGrp="1"/>
          </p:cNvSpPr>
          <p:nvPr>
            <p:ph type="sldNum" sz="quarter" idx="12"/>
          </p:nvPr>
        </p:nvSpPr>
        <p:spPr/>
        <p:txBody>
          <a:bodyPr/>
          <a:lstStyle>
            <a:lvl1pPr>
              <a:defRPr/>
            </a:lvl1pPr>
          </a:lstStyle>
          <a:p>
            <a:pPr>
              <a:defRPr/>
            </a:pPr>
            <a:fld id="{3859F577-CFF3-41E3-AF9D-CB431822E592}" type="slidenum">
              <a:rPr lang="en-US" altLang="ja-JP"/>
              <a:pPr>
                <a:defRPr/>
              </a:pPr>
              <a:t>‹#›</a:t>
            </a:fld>
            <a:endParaRPr lang="en-US" altLang="ja-JP"/>
          </a:p>
        </p:txBody>
      </p:sp>
    </p:spTree>
    <p:extLst>
      <p:ext uri="{BB962C8B-B14F-4D97-AF65-F5344CB8AC3E}">
        <p14:creationId xmlns:p14="http://schemas.microsoft.com/office/powerpoint/2010/main" val="145107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ー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2051" name="テキスト プレースホルダー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hangingPunct="1">
              <a:defRPr sz="900">
                <a:solidFill>
                  <a:schemeClr val="tx1">
                    <a:tint val="75000"/>
                  </a:schemeClr>
                </a:solidFill>
                <a:latin typeface="Arial" panose="020B0604020202020204" pitchFamily="34" charset="0"/>
                <a:ea typeface="ＭＳ Ｐゴシック" pitchFamily="50" charset="-128"/>
              </a:defRPr>
            </a:lvl1pPr>
          </a:lstStyle>
          <a:p>
            <a:pPr>
              <a:defRPr/>
            </a:pPr>
            <a:endParaRPr lang="en-US" altLang="ja-JP"/>
          </a:p>
        </p:txBody>
      </p:sp>
      <p:sp>
        <p:nvSpPr>
          <p:cNvPr id="5" name="フッター プレースホルダー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hangingPunct="1">
              <a:defRPr sz="900">
                <a:solidFill>
                  <a:schemeClr val="tx1">
                    <a:tint val="75000"/>
                  </a:schemeClr>
                </a:solidFill>
                <a:latin typeface="Arial" panose="020B0604020202020204" pitchFamily="34" charset="0"/>
                <a:ea typeface="ＭＳ Ｐゴシック" pitchFamily="50" charset="-128"/>
              </a:defRPr>
            </a:lvl1pPr>
          </a:lstStyle>
          <a:p>
            <a:pPr>
              <a:defRPr/>
            </a:pPr>
            <a:endParaRPr lang="en-US" altLang="ja-JP"/>
          </a:p>
        </p:txBody>
      </p:sp>
      <p:sp>
        <p:nvSpPr>
          <p:cNvPr id="6" name="スライド番号プレースホルダー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898989"/>
                </a:solidFill>
                <a:ea typeface="ＭＳ Ｐゴシック" pitchFamily="50" charset="-128"/>
              </a:defRPr>
            </a:lvl1pPr>
          </a:lstStyle>
          <a:p>
            <a:pPr>
              <a:defRPr/>
            </a:pPr>
            <a:fld id="{4F2789A3-1F9A-4693-916E-B33DC68AB037}"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4162" r:id="rId1"/>
    <p:sldLayoutId id="2147484163" r:id="rId2"/>
    <p:sldLayoutId id="2147484164" r:id="rId3"/>
    <p:sldLayoutId id="2147484165" r:id="rId4"/>
    <p:sldLayoutId id="2147484166" r:id="rId5"/>
    <p:sldLayoutId id="2147484167" r:id="rId6"/>
    <p:sldLayoutId id="2147484168" r:id="rId7"/>
    <p:sldLayoutId id="2147484169" r:id="rId8"/>
    <p:sldLayoutId id="2147484170" r:id="rId9"/>
    <p:sldLayoutId id="2147484171" r:id="rId10"/>
    <p:sldLayoutId id="2147484172" r:id="rId11"/>
    <p:sldLayoutId id="2147484173" r:id="rId12"/>
  </p:sldLayoutIdLst>
  <p:txStyles>
    <p:titleStyle>
      <a:lvl1pPr algn="l" defTabSz="685800" rtl="0" eaLnBrk="0" fontAlgn="base" hangingPunct="0">
        <a:lnSpc>
          <a:spcPct val="90000"/>
        </a:lnSpc>
        <a:spcBef>
          <a:spcPct val="0"/>
        </a:spcBef>
        <a:spcAft>
          <a:spcPct val="0"/>
        </a:spcAft>
        <a:defRPr kumimoji="1"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2pPr>
      <a:lvl3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3pPr>
      <a:lvl4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4pPr>
      <a:lvl5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5pPr>
      <a:lvl6pPr marL="4572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6pPr>
      <a:lvl7pPr marL="9144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7pPr>
      <a:lvl8pPr marL="13716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8pPr>
      <a:lvl9pPr marL="18288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9pPr>
    </p:titleStyle>
    <p:bodyStyle>
      <a:lvl1pPr marL="171450" indent="-171450" algn="l" defTabSz="685800" rtl="0" eaLnBrk="0" fontAlgn="base" hangingPunct="0">
        <a:lnSpc>
          <a:spcPct val="90000"/>
        </a:lnSpc>
        <a:spcBef>
          <a:spcPts val="750"/>
        </a:spcBef>
        <a:spcAft>
          <a:spcPct val="0"/>
        </a:spcAft>
        <a:buFont typeface="Arial" charset="0"/>
        <a:buChar char="•"/>
        <a:defRPr kumimoji="1"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charset="0"/>
        <a:buChar char="•"/>
        <a:defRPr kumimoji="1"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charset="0"/>
        <a:buChar char="•"/>
        <a:defRPr kumimoji="1"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charset="0"/>
        <a:buChar char="•"/>
        <a:defRPr kumimoji="1"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charset="0"/>
        <a:buChar char="•"/>
        <a:defRPr kumimoji="1"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11188" y="1484313"/>
            <a:ext cx="7772400" cy="2016125"/>
          </a:xfrm>
        </p:spPr>
        <p:txBody>
          <a:bodyPr rtlCol="0">
            <a:noAutofit/>
          </a:bodyPr>
          <a:lstStyle/>
          <a:p>
            <a:pPr eaLnBrk="1" fontAlgn="auto" hangingPunct="1">
              <a:spcAft>
                <a:spcPts val="0"/>
              </a:spcAft>
              <a:defRPr/>
            </a:pPr>
            <a:r>
              <a:rPr lang="en-US" altLang="ja-JP" sz="3600" dirty="0">
                <a:solidFill>
                  <a:schemeClr val="accent4">
                    <a:lumMod val="40000"/>
                    <a:lumOff val="60000"/>
                  </a:schemeClr>
                </a:solidFill>
              </a:rPr>
              <a:t/>
            </a:r>
            <a:br>
              <a:rPr lang="en-US" altLang="ja-JP" sz="3600" dirty="0">
                <a:solidFill>
                  <a:schemeClr val="accent4">
                    <a:lumMod val="40000"/>
                    <a:lumOff val="60000"/>
                  </a:schemeClr>
                </a:solidFill>
              </a:rPr>
            </a:br>
            <a:r>
              <a:rPr lang="en-US" altLang="ja-JP" sz="3600" dirty="0"/>
              <a:t>Inception Report</a:t>
            </a:r>
            <a:br>
              <a:rPr lang="en-US" altLang="ja-JP" sz="3600" dirty="0"/>
            </a:br>
            <a:r>
              <a:rPr lang="en-US" altLang="ja-JP" sz="3600" dirty="0"/>
              <a:t>“Business Development Services (BDS) for Small and Medium Enterprises (SMEs)promotion(B)”</a:t>
            </a:r>
          </a:p>
        </p:txBody>
      </p:sp>
      <p:sp>
        <p:nvSpPr>
          <p:cNvPr id="4099" name="Rectangle 3"/>
          <p:cNvSpPr>
            <a:spLocks noGrp="1" noChangeArrowheads="1"/>
          </p:cNvSpPr>
          <p:nvPr>
            <p:ph type="subTitle" idx="1"/>
          </p:nvPr>
        </p:nvSpPr>
        <p:spPr>
          <a:xfrm>
            <a:off x="611188" y="3429001"/>
            <a:ext cx="7056437" cy="3168650"/>
          </a:xfrm>
          <a:ln>
            <a:solidFill>
              <a:srgbClr val="92D050"/>
            </a:solidFill>
            <a:miter lim="800000"/>
            <a:headEnd/>
            <a:tailEnd/>
          </a:ln>
        </p:spPr>
        <p:txBody>
          <a:bodyPr/>
          <a:lstStyle/>
          <a:p>
            <a:pPr algn="l" eaLnBrk="1" hangingPunct="1"/>
            <a:r>
              <a:rPr lang="en-US" altLang="ja-JP" sz="2800" dirty="0"/>
              <a:t>Country : </a:t>
            </a:r>
          </a:p>
          <a:p>
            <a:pPr algn="l" eaLnBrk="1" hangingPunct="1"/>
            <a:r>
              <a:rPr lang="en-US" altLang="ja-JP" sz="2800" dirty="0"/>
              <a:t>Name    :</a:t>
            </a:r>
          </a:p>
          <a:p>
            <a:pPr algn="l" eaLnBrk="1" hangingPunct="1"/>
            <a:r>
              <a:rPr lang="en-US" altLang="ja-JP" sz="2800" dirty="0"/>
              <a:t>Name Organization: </a:t>
            </a:r>
          </a:p>
          <a:p>
            <a:pPr algn="l" eaLnBrk="1" hangingPunct="1"/>
            <a:r>
              <a:rPr lang="en-US" altLang="ja-JP" sz="2800" dirty="0"/>
              <a:t>Email:</a:t>
            </a:r>
          </a:p>
          <a:p>
            <a:pPr algn="l" eaLnBrk="1" hangingPunct="1"/>
            <a:r>
              <a:rPr lang="en-US" altLang="ja-JP" sz="2800" dirty="0"/>
              <a:t>Facebook account (if any)</a:t>
            </a:r>
          </a:p>
          <a:p>
            <a:pPr eaLnBrk="1" hangingPunct="1"/>
            <a:endParaRPr lang="en-US" altLang="ja-JP" sz="2800" dirty="0"/>
          </a:p>
          <a:p>
            <a:pPr algn="l" eaLnBrk="1" hangingPunct="1"/>
            <a:endParaRPr lang="en-US" altLang="ja-JP" dirty="0"/>
          </a:p>
        </p:txBody>
      </p:sp>
      <p:sp>
        <p:nvSpPr>
          <p:cNvPr id="4100" name="Rectangle 3"/>
          <p:cNvSpPr txBox="1">
            <a:spLocks noChangeArrowheads="1"/>
          </p:cNvSpPr>
          <p:nvPr/>
        </p:nvSpPr>
        <p:spPr bwMode="auto">
          <a:xfrm>
            <a:off x="179388" y="260350"/>
            <a:ext cx="8713092" cy="1296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charset="0"/>
                <a:ea typeface="ＭＳ Ｐゴシック" charset="-128"/>
              </a:defRPr>
            </a:lvl1pPr>
            <a:lvl2pPr marL="742950" indent="-285750">
              <a:defRPr kumimoji="1">
                <a:solidFill>
                  <a:schemeClr val="tx1"/>
                </a:solidFill>
                <a:latin typeface="Arial" charset="0"/>
                <a:ea typeface="ＭＳ Ｐゴシック" charset="-128"/>
              </a:defRPr>
            </a:lvl2pPr>
            <a:lvl3pPr marL="1143000" indent="-228600">
              <a:defRPr kumimoji="1">
                <a:solidFill>
                  <a:schemeClr val="tx1"/>
                </a:solidFill>
                <a:latin typeface="Arial" charset="0"/>
                <a:ea typeface="ＭＳ Ｐゴシック" charset="-128"/>
              </a:defRPr>
            </a:lvl3pPr>
            <a:lvl4pPr marL="1600200" indent="-228600">
              <a:defRPr kumimoji="1">
                <a:solidFill>
                  <a:schemeClr val="tx1"/>
                </a:solidFill>
                <a:latin typeface="Arial" charset="0"/>
                <a:ea typeface="ＭＳ Ｐゴシック" charset="-128"/>
              </a:defRPr>
            </a:lvl4pPr>
            <a:lvl5pPr marL="2057400" indent="-22860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20000"/>
              </a:spcBef>
              <a:buClr>
                <a:schemeClr val="accent1"/>
              </a:buClr>
              <a:buFont typeface="Symbol" pitchFamily="18" charset="2"/>
              <a:buNone/>
            </a:pPr>
            <a:r>
              <a:rPr lang="en-US" altLang="ja-JP" sz="2000" dirty="0">
                <a:solidFill>
                  <a:srgbClr val="C55A11"/>
                </a:solidFill>
                <a:latin typeface="Candara" pitchFamily="34" charset="0"/>
                <a:ea typeface="HGP明朝E" pitchFamily="18" charset="-128"/>
              </a:rPr>
              <a:t>Note)</a:t>
            </a:r>
            <a:br>
              <a:rPr lang="en-US" altLang="ja-JP" sz="2000" dirty="0">
                <a:solidFill>
                  <a:srgbClr val="C55A11"/>
                </a:solidFill>
                <a:latin typeface="Candara" pitchFamily="34" charset="0"/>
                <a:ea typeface="HGP明朝E" pitchFamily="18" charset="-128"/>
              </a:rPr>
            </a:br>
            <a:r>
              <a:rPr lang="en-US" altLang="ja-JP" sz="1600" dirty="0">
                <a:solidFill>
                  <a:srgbClr val="C55A11"/>
                </a:solidFill>
                <a:latin typeface="Candara" pitchFamily="34" charset="0"/>
                <a:ea typeface="HGP明朝E" pitchFamily="18" charset="-128"/>
              </a:rPr>
              <a:t>This is just a sample format for your reference to summarize your inception report. You can use any other formats including “word document” format if the format is printable and saved as PDF format. However,  kindly please be in mind that all the elements shown in this format should  be included in your report.</a:t>
            </a:r>
            <a:endParaRPr lang="en-US" altLang="ja-JP" sz="2000" dirty="0">
              <a:solidFill>
                <a:srgbClr val="C55A11"/>
              </a:solidFill>
              <a:latin typeface="Candara" pitchFamily="34" charset="0"/>
              <a:ea typeface="HGP明朝E" pitchFamily="18" charset="-128"/>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01EE40D0-400E-470D-BCE8-0FC80AD63351}"/>
              </a:ext>
            </a:extLst>
          </p:cNvPr>
          <p:cNvSpPr>
            <a:spLocks noGrp="1"/>
          </p:cNvSpPr>
          <p:nvPr>
            <p:ph type="title"/>
          </p:nvPr>
        </p:nvSpPr>
        <p:spPr/>
        <p:txBody>
          <a:bodyPr/>
          <a:lstStyle/>
          <a:p>
            <a:r>
              <a:rPr kumimoji="1" lang="en-US" altLang="ja-JP" dirty="0"/>
              <a:t>Challenges and Strengths</a:t>
            </a:r>
            <a:endParaRPr kumimoji="1" lang="ja-JP" altLang="en-US" dirty="0"/>
          </a:p>
        </p:txBody>
      </p:sp>
      <p:graphicFrame>
        <p:nvGraphicFramePr>
          <p:cNvPr id="8" name="表 7">
            <a:extLst>
              <a:ext uri="{FF2B5EF4-FFF2-40B4-BE49-F238E27FC236}">
                <a16:creationId xmlns:a16="http://schemas.microsoft.com/office/drawing/2014/main" id="{07F52FC0-4252-4995-B766-54CDCADD7A10}"/>
              </a:ext>
            </a:extLst>
          </p:cNvPr>
          <p:cNvGraphicFramePr>
            <a:graphicFrameLocks noGrp="1"/>
          </p:cNvGraphicFramePr>
          <p:nvPr>
            <p:extLst>
              <p:ext uri="{D42A27DB-BD31-4B8C-83A1-F6EECF244321}">
                <p14:modId xmlns:p14="http://schemas.microsoft.com/office/powerpoint/2010/main" val="3636662638"/>
              </p:ext>
            </p:extLst>
          </p:nvPr>
        </p:nvGraphicFramePr>
        <p:xfrm>
          <a:off x="467544" y="1412776"/>
          <a:ext cx="7920880" cy="4680520"/>
        </p:xfrm>
        <a:graphic>
          <a:graphicData uri="http://schemas.openxmlformats.org/drawingml/2006/table">
            <a:tbl>
              <a:tblPr firstRow="1" bandRow="1">
                <a:tableStyleId>{5940675A-B579-460E-94D1-54222C63F5DA}</a:tableStyleId>
              </a:tblPr>
              <a:tblGrid>
                <a:gridCol w="1224136">
                  <a:extLst>
                    <a:ext uri="{9D8B030D-6E8A-4147-A177-3AD203B41FA5}">
                      <a16:colId xmlns:a16="http://schemas.microsoft.com/office/drawing/2014/main" val="310145432"/>
                    </a:ext>
                  </a:extLst>
                </a:gridCol>
                <a:gridCol w="2952328">
                  <a:extLst>
                    <a:ext uri="{9D8B030D-6E8A-4147-A177-3AD203B41FA5}">
                      <a16:colId xmlns:a16="http://schemas.microsoft.com/office/drawing/2014/main" val="3738209516"/>
                    </a:ext>
                  </a:extLst>
                </a:gridCol>
                <a:gridCol w="3744416">
                  <a:extLst>
                    <a:ext uri="{9D8B030D-6E8A-4147-A177-3AD203B41FA5}">
                      <a16:colId xmlns:a16="http://schemas.microsoft.com/office/drawing/2014/main" val="2459847686"/>
                    </a:ext>
                  </a:extLst>
                </a:gridCol>
              </a:tblGrid>
              <a:tr h="593797">
                <a:tc>
                  <a:txBody>
                    <a:bodyPr/>
                    <a:lstStyle/>
                    <a:p>
                      <a:pPr algn="l"/>
                      <a:endParaRPr lang="ja-JP" sz="1000" dirty="0">
                        <a:effectLst/>
                        <a:latin typeface="Century" panose="02040604050505020304" pitchFamily="18" charset="0"/>
                      </a:endParaRPr>
                    </a:p>
                  </a:txBody>
                  <a:tcPr anchor="ctr"/>
                </a:tc>
                <a:tc>
                  <a:txBody>
                    <a:bodyPr/>
                    <a:lstStyle/>
                    <a:p>
                      <a:pPr algn="ctr">
                        <a:spcAft>
                          <a:spcPts val="0"/>
                        </a:spcAft>
                      </a:pPr>
                      <a:r>
                        <a:rPr kumimoji="1" lang="en-US" sz="1100" kern="1200" dirty="0">
                          <a:effectLst/>
                        </a:rPr>
                        <a:t>Challenges</a:t>
                      </a:r>
                      <a:endParaRPr lang="ja-JP" sz="1200" kern="100" dirty="0">
                        <a:effectLst/>
                        <a:latin typeface="Times" panose="02020603050405020304" pitchFamily="18" charset="0"/>
                        <a:ea typeface="平成明朝"/>
                        <a:cs typeface="Times New Roman" panose="02020603050405020304" pitchFamily="18" charset="0"/>
                      </a:endParaRPr>
                    </a:p>
                  </a:txBody>
                  <a:tcPr anchor="ctr"/>
                </a:tc>
                <a:tc>
                  <a:txBody>
                    <a:bodyPr/>
                    <a:lstStyle/>
                    <a:p>
                      <a:pPr algn="ctr">
                        <a:spcAft>
                          <a:spcPts val="0"/>
                        </a:spcAft>
                      </a:pPr>
                      <a:r>
                        <a:rPr kumimoji="1" lang="en-US" sz="1100" kern="1200">
                          <a:effectLst/>
                        </a:rPr>
                        <a:t>Strengths </a:t>
                      </a:r>
                      <a:endParaRPr lang="ja-JP" sz="1200" kern="100">
                        <a:effectLst/>
                        <a:latin typeface="Times" panose="02020603050405020304" pitchFamily="18" charset="0"/>
                        <a:ea typeface="平成明朝"/>
                        <a:cs typeface="Times New Roman" panose="02020603050405020304" pitchFamily="18" charset="0"/>
                      </a:endParaRPr>
                    </a:p>
                  </a:txBody>
                  <a:tcPr anchor="ctr"/>
                </a:tc>
                <a:extLst>
                  <a:ext uri="{0D108BD9-81ED-4DB2-BD59-A6C34878D82A}">
                    <a16:rowId xmlns:a16="http://schemas.microsoft.com/office/drawing/2014/main" val="4253912660"/>
                  </a:ext>
                </a:extLst>
              </a:tr>
              <a:tr h="1362241">
                <a:tc>
                  <a:txBody>
                    <a:bodyPr/>
                    <a:lstStyle/>
                    <a:p>
                      <a:pPr algn="ctr">
                        <a:spcAft>
                          <a:spcPts val="0"/>
                        </a:spcAft>
                      </a:pPr>
                      <a:r>
                        <a:rPr kumimoji="1" lang="en-US" sz="1100" kern="1200">
                          <a:effectLst/>
                        </a:rPr>
                        <a:t>Personal level</a:t>
                      </a:r>
                      <a:endParaRPr lang="ja-JP" sz="1200" kern="100">
                        <a:effectLst/>
                        <a:latin typeface="Times" panose="02020603050405020304" pitchFamily="18" charset="0"/>
                        <a:ea typeface="平成明朝"/>
                        <a:cs typeface="Times New Roman" panose="02020603050405020304" pitchFamily="18" charset="0"/>
                      </a:endParaRPr>
                    </a:p>
                  </a:txBody>
                  <a:tcPr anchor="ctr"/>
                </a:tc>
                <a:tc>
                  <a:txBody>
                    <a:bodyPr/>
                    <a:lstStyle/>
                    <a:p>
                      <a:pPr algn="l">
                        <a:spcAft>
                          <a:spcPts val="0"/>
                        </a:spcAft>
                      </a:pPr>
                      <a:r>
                        <a:rPr lang="en-US" sz="1100" kern="0" dirty="0">
                          <a:effectLst/>
                        </a:rPr>
                        <a:t> </a:t>
                      </a:r>
                      <a:endParaRPr lang="ja-JP" sz="1200" kern="100" dirty="0">
                        <a:effectLst/>
                      </a:endParaRPr>
                    </a:p>
                    <a:p>
                      <a:pPr algn="l">
                        <a:spcAft>
                          <a:spcPts val="0"/>
                        </a:spcAft>
                      </a:pPr>
                      <a:r>
                        <a:rPr lang="en-US" sz="1100" kern="0" dirty="0">
                          <a:effectLst/>
                        </a:rPr>
                        <a:t> </a:t>
                      </a:r>
                      <a:endParaRPr lang="ja-JP" sz="1200" kern="100" dirty="0">
                        <a:effectLst/>
                      </a:endParaRPr>
                    </a:p>
                    <a:p>
                      <a:pPr algn="l">
                        <a:spcAft>
                          <a:spcPts val="0"/>
                        </a:spcAft>
                      </a:pPr>
                      <a:r>
                        <a:rPr lang="en-US" sz="1100" kern="0" dirty="0">
                          <a:effectLst/>
                        </a:rPr>
                        <a:t> </a:t>
                      </a:r>
                      <a:endParaRPr lang="ja-JP" sz="1200" kern="100" dirty="0">
                        <a:effectLst/>
                        <a:latin typeface="Times" panose="02020603050405020304" pitchFamily="18" charset="0"/>
                        <a:ea typeface="平成明朝"/>
                        <a:cs typeface="Times New Roman" panose="02020603050405020304" pitchFamily="18" charset="0"/>
                      </a:endParaRPr>
                    </a:p>
                  </a:txBody>
                  <a:tcPr/>
                </a:tc>
                <a:tc>
                  <a:txBody>
                    <a:bodyPr/>
                    <a:lstStyle/>
                    <a:p>
                      <a:pPr algn="l"/>
                      <a:endParaRPr lang="ja-JP" sz="1000" dirty="0">
                        <a:effectLst/>
                        <a:latin typeface="Century" panose="02040604050505020304" pitchFamily="18" charset="0"/>
                      </a:endParaRPr>
                    </a:p>
                  </a:txBody>
                  <a:tcPr/>
                </a:tc>
                <a:extLst>
                  <a:ext uri="{0D108BD9-81ED-4DB2-BD59-A6C34878D82A}">
                    <a16:rowId xmlns:a16="http://schemas.microsoft.com/office/drawing/2014/main" val="3362103321"/>
                  </a:ext>
                </a:extLst>
              </a:tr>
              <a:tr h="1362241">
                <a:tc>
                  <a:txBody>
                    <a:bodyPr/>
                    <a:lstStyle/>
                    <a:p>
                      <a:pPr algn="ctr">
                        <a:spcAft>
                          <a:spcPts val="0"/>
                        </a:spcAft>
                      </a:pPr>
                      <a:r>
                        <a:rPr kumimoji="1" lang="en-US" sz="1100" kern="1200">
                          <a:effectLst/>
                        </a:rPr>
                        <a:t>Organizational level</a:t>
                      </a:r>
                      <a:endParaRPr lang="ja-JP" sz="1200" kern="100">
                        <a:effectLst/>
                        <a:latin typeface="Times" panose="02020603050405020304" pitchFamily="18" charset="0"/>
                        <a:ea typeface="平成明朝"/>
                        <a:cs typeface="Times New Roman" panose="02020603050405020304" pitchFamily="18" charset="0"/>
                      </a:endParaRPr>
                    </a:p>
                  </a:txBody>
                  <a:tcPr anchor="ctr"/>
                </a:tc>
                <a:tc>
                  <a:txBody>
                    <a:bodyPr/>
                    <a:lstStyle/>
                    <a:p>
                      <a:pPr algn="l">
                        <a:spcAft>
                          <a:spcPts val="0"/>
                        </a:spcAft>
                      </a:pPr>
                      <a:r>
                        <a:rPr lang="en-US" sz="1100" kern="0">
                          <a:effectLst/>
                        </a:rPr>
                        <a:t> </a:t>
                      </a:r>
                      <a:endParaRPr lang="ja-JP" sz="1200" kern="100">
                        <a:effectLst/>
                      </a:endParaRPr>
                    </a:p>
                    <a:p>
                      <a:pPr algn="l">
                        <a:spcAft>
                          <a:spcPts val="0"/>
                        </a:spcAft>
                      </a:pPr>
                      <a:r>
                        <a:rPr lang="en-US" sz="1100" kern="0">
                          <a:effectLst/>
                        </a:rPr>
                        <a:t> </a:t>
                      </a:r>
                      <a:endParaRPr lang="ja-JP" sz="1200" kern="100">
                        <a:effectLst/>
                      </a:endParaRPr>
                    </a:p>
                    <a:p>
                      <a:pPr algn="l">
                        <a:spcAft>
                          <a:spcPts val="0"/>
                        </a:spcAft>
                      </a:pPr>
                      <a:r>
                        <a:rPr lang="en-US" sz="1100" kern="0">
                          <a:effectLst/>
                        </a:rPr>
                        <a:t> </a:t>
                      </a:r>
                      <a:endParaRPr lang="ja-JP" sz="1200" kern="100">
                        <a:effectLst/>
                        <a:latin typeface="Times" panose="02020603050405020304" pitchFamily="18" charset="0"/>
                        <a:ea typeface="平成明朝"/>
                        <a:cs typeface="Times New Roman" panose="02020603050405020304" pitchFamily="18" charset="0"/>
                      </a:endParaRPr>
                    </a:p>
                  </a:txBody>
                  <a:tcPr/>
                </a:tc>
                <a:tc>
                  <a:txBody>
                    <a:bodyPr/>
                    <a:lstStyle/>
                    <a:p>
                      <a:pPr algn="l"/>
                      <a:endParaRPr lang="ja-JP" sz="1000" dirty="0">
                        <a:effectLst/>
                        <a:latin typeface="Century" panose="02040604050505020304" pitchFamily="18" charset="0"/>
                      </a:endParaRPr>
                    </a:p>
                  </a:txBody>
                  <a:tcPr/>
                </a:tc>
                <a:extLst>
                  <a:ext uri="{0D108BD9-81ED-4DB2-BD59-A6C34878D82A}">
                    <a16:rowId xmlns:a16="http://schemas.microsoft.com/office/drawing/2014/main" val="2922283693"/>
                  </a:ext>
                </a:extLst>
              </a:tr>
              <a:tr h="1362241">
                <a:tc>
                  <a:txBody>
                    <a:bodyPr/>
                    <a:lstStyle/>
                    <a:p>
                      <a:pPr algn="ctr">
                        <a:spcAft>
                          <a:spcPts val="0"/>
                        </a:spcAft>
                      </a:pPr>
                      <a:r>
                        <a:rPr kumimoji="1" lang="en-US" sz="1100" kern="1200">
                          <a:effectLst/>
                        </a:rPr>
                        <a:t>Inter-organizational</a:t>
                      </a:r>
                      <a:endParaRPr lang="ja-JP" sz="1200" kern="100">
                        <a:effectLst/>
                        <a:latin typeface="Times" panose="02020603050405020304" pitchFamily="18" charset="0"/>
                        <a:ea typeface="平成明朝"/>
                        <a:cs typeface="Times New Roman" panose="02020603050405020304" pitchFamily="18" charset="0"/>
                      </a:endParaRPr>
                    </a:p>
                  </a:txBody>
                  <a:tcPr anchor="ctr"/>
                </a:tc>
                <a:tc>
                  <a:txBody>
                    <a:bodyPr/>
                    <a:lstStyle/>
                    <a:p>
                      <a:pPr algn="l">
                        <a:spcAft>
                          <a:spcPts val="0"/>
                        </a:spcAft>
                      </a:pPr>
                      <a:r>
                        <a:rPr lang="en-US" sz="1100" kern="0">
                          <a:effectLst/>
                        </a:rPr>
                        <a:t> </a:t>
                      </a:r>
                      <a:endParaRPr lang="ja-JP" sz="1200" kern="100">
                        <a:effectLst/>
                      </a:endParaRPr>
                    </a:p>
                    <a:p>
                      <a:pPr algn="l">
                        <a:spcAft>
                          <a:spcPts val="0"/>
                        </a:spcAft>
                      </a:pPr>
                      <a:r>
                        <a:rPr lang="en-US" sz="1100" kern="0">
                          <a:effectLst/>
                        </a:rPr>
                        <a:t> </a:t>
                      </a:r>
                      <a:endParaRPr lang="ja-JP" sz="1200" kern="100">
                        <a:effectLst/>
                      </a:endParaRPr>
                    </a:p>
                    <a:p>
                      <a:pPr algn="l">
                        <a:spcAft>
                          <a:spcPts val="0"/>
                        </a:spcAft>
                      </a:pPr>
                      <a:r>
                        <a:rPr lang="en-US" sz="1100" kern="0">
                          <a:effectLst/>
                        </a:rPr>
                        <a:t> </a:t>
                      </a:r>
                      <a:endParaRPr lang="ja-JP" sz="1200" kern="100">
                        <a:effectLst/>
                        <a:latin typeface="Times" panose="02020603050405020304" pitchFamily="18" charset="0"/>
                        <a:ea typeface="平成明朝"/>
                        <a:cs typeface="Times New Roman" panose="02020603050405020304" pitchFamily="18" charset="0"/>
                      </a:endParaRPr>
                    </a:p>
                  </a:txBody>
                  <a:tcPr/>
                </a:tc>
                <a:tc>
                  <a:txBody>
                    <a:bodyPr/>
                    <a:lstStyle/>
                    <a:p>
                      <a:pPr algn="l"/>
                      <a:endParaRPr lang="ja-JP" sz="1000" dirty="0">
                        <a:effectLst/>
                        <a:latin typeface="Century" panose="02040604050505020304" pitchFamily="18" charset="0"/>
                      </a:endParaRPr>
                    </a:p>
                  </a:txBody>
                  <a:tcPr/>
                </a:tc>
                <a:extLst>
                  <a:ext uri="{0D108BD9-81ED-4DB2-BD59-A6C34878D82A}">
                    <a16:rowId xmlns:a16="http://schemas.microsoft.com/office/drawing/2014/main" val="480110122"/>
                  </a:ext>
                </a:extLst>
              </a:tr>
            </a:tbl>
          </a:graphicData>
        </a:graphic>
      </p:graphicFrame>
    </p:spTree>
    <p:extLst>
      <p:ext uri="{BB962C8B-B14F-4D97-AF65-F5344CB8AC3E}">
        <p14:creationId xmlns:p14="http://schemas.microsoft.com/office/powerpoint/2010/main" val="1941853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タイトル 2"/>
          <p:cNvSpPr>
            <a:spLocks noGrp="1"/>
          </p:cNvSpPr>
          <p:nvPr>
            <p:ph type="title"/>
          </p:nvPr>
        </p:nvSpPr>
        <p:spPr/>
        <p:txBody>
          <a:bodyPr/>
          <a:lstStyle/>
          <a:p>
            <a:pPr eaLnBrk="1" hangingPunct="1"/>
            <a:r>
              <a:rPr lang="en-US" altLang="ja-JP" sz="2000" dirty="0"/>
              <a:t>Example of </a:t>
            </a:r>
            <a:r>
              <a:rPr lang="en-US" altLang="ja-JP" sz="2000"/>
              <a:t>your </a:t>
            </a:r>
            <a:r>
              <a:rPr lang="en-US" altLang="ja-JP" sz="2000" smtClean="0"/>
              <a:t>BDS </a:t>
            </a:r>
            <a:r>
              <a:rPr lang="en-US" altLang="ja-JP" sz="2000" dirty="0"/>
              <a:t/>
            </a:r>
            <a:br>
              <a:rPr lang="en-US" altLang="ja-JP" sz="2000" dirty="0"/>
            </a:br>
            <a:r>
              <a:rPr lang="en-US" altLang="ja-JP" sz="2000" dirty="0">
                <a:solidFill>
                  <a:srgbClr val="FF0000"/>
                </a:solidFill>
              </a:rPr>
              <a:t>Please select and explain about one of your programs/projects/schemes supporting SMEs that you are mainly engaged in. Insert some photos to illustrate your case.</a:t>
            </a:r>
            <a:r>
              <a:rPr lang="en-US" altLang="ja-JP" dirty="0"/>
              <a:t/>
            </a:r>
            <a:br>
              <a:rPr lang="en-US" altLang="ja-JP" dirty="0"/>
            </a:br>
            <a:r>
              <a:rPr lang="en-US" altLang="ja-JP" sz="1800" dirty="0"/>
              <a:t>*if you are not engaged, then select one program/scheme implemented by your department/organization regarding BDS.</a:t>
            </a:r>
            <a:endParaRPr lang="ja-JP" altLang="en-US" dirty="0"/>
          </a:p>
        </p:txBody>
      </p:sp>
      <p:sp>
        <p:nvSpPr>
          <p:cNvPr id="14339" name="コンテンツ プレースホルダー 1"/>
          <p:cNvSpPr>
            <a:spLocks noGrp="1"/>
          </p:cNvSpPr>
          <p:nvPr>
            <p:ph idx="1"/>
          </p:nvPr>
        </p:nvSpPr>
        <p:spPr>
          <a:xfrm>
            <a:off x="628650" y="1916831"/>
            <a:ext cx="3223270" cy="4576043"/>
          </a:xfrm>
        </p:spPr>
        <p:style>
          <a:lnRef idx="2">
            <a:schemeClr val="dk1"/>
          </a:lnRef>
          <a:fillRef idx="1">
            <a:schemeClr val="lt1"/>
          </a:fillRef>
          <a:effectRef idx="0">
            <a:schemeClr val="dk1"/>
          </a:effectRef>
          <a:fontRef idx="minor">
            <a:schemeClr val="dk1"/>
          </a:fontRef>
        </p:style>
        <p:txBody>
          <a:bodyPr/>
          <a:lstStyle/>
          <a:p>
            <a:pPr eaLnBrk="1" hangingPunct="1"/>
            <a:r>
              <a:rPr lang="en-US" altLang="ja-JP" sz="1600" dirty="0"/>
              <a:t>Description of project/program (to whom, what, how, for what purpose?)</a:t>
            </a:r>
          </a:p>
          <a:p>
            <a:pPr eaLnBrk="1" hangingPunct="1"/>
            <a:r>
              <a:rPr lang="en-US" altLang="ja-JP" sz="1600" dirty="0"/>
              <a:t>Cost sharing mechanism (who pays for what?)</a:t>
            </a:r>
          </a:p>
          <a:p>
            <a:pPr eaLnBrk="1" hangingPunct="1"/>
            <a:r>
              <a:rPr lang="en-US" altLang="ja-JP" sz="1600" dirty="0"/>
              <a:t>Qualifications/Eligibility of SMEs to apply for this scheme</a:t>
            </a:r>
          </a:p>
          <a:p>
            <a:pPr eaLnBrk="1" hangingPunct="1"/>
            <a:r>
              <a:rPr lang="en-US" altLang="ja-JP" sz="1600" dirty="0"/>
              <a:t>The number of beneficiaries received annually</a:t>
            </a:r>
          </a:p>
          <a:p>
            <a:pPr>
              <a:buFont typeface="Wingdings" panose="05000000000000000000" pitchFamily="2" charset="2"/>
              <a:buChar char="u"/>
              <a:defRPr/>
            </a:pPr>
            <a:r>
              <a:rPr lang="en-US" altLang="ja-JP" sz="1600" dirty="0"/>
              <a:t>How is the </a:t>
            </a:r>
            <a:r>
              <a:rPr lang="en-US" altLang="ja-JP" sz="1600" dirty="0" smtClean="0"/>
              <a:t>SME’s </a:t>
            </a:r>
            <a:r>
              <a:rPr lang="en-US" altLang="ja-JP" sz="1600" dirty="0"/>
              <a:t>needs for BDS identified?</a:t>
            </a:r>
          </a:p>
          <a:p>
            <a:pPr eaLnBrk="1" hangingPunct="1"/>
            <a:r>
              <a:rPr lang="en-US" altLang="ja-JP" sz="1600" dirty="0"/>
              <a:t>Progress</a:t>
            </a:r>
          </a:p>
          <a:p>
            <a:pPr eaLnBrk="1" hangingPunct="1"/>
            <a:r>
              <a:rPr lang="en-US" altLang="ja-JP" sz="1600" dirty="0"/>
              <a:t>Any challenges so far</a:t>
            </a:r>
          </a:p>
          <a:p>
            <a:pPr eaLnBrk="1" hangingPunct="1"/>
            <a:r>
              <a:rPr lang="en-US" altLang="ja-JP" sz="1600" dirty="0"/>
              <a:t>Additional materials (e.g. project plan, reports, statistic data) related to the topics specified in this training course. (if any).</a:t>
            </a:r>
          </a:p>
          <a:p>
            <a:pPr eaLnBrk="1" hangingPunct="1"/>
            <a:endParaRPr lang="en-US" altLang="ja-JP" sz="1600" dirty="0"/>
          </a:p>
          <a:p>
            <a:pPr eaLnBrk="1" hangingPunct="1"/>
            <a:endParaRPr lang="ja-JP" altLang="en-US" sz="1600" dirty="0"/>
          </a:p>
        </p:txBody>
      </p:sp>
      <p:sp>
        <p:nvSpPr>
          <p:cNvPr id="4" name="コンテンツ プレースホルダー 1">
            <a:extLst>
              <a:ext uri="{FF2B5EF4-FFF2-40B4-BE49-F238E27FC236}">
                <a16:creationId xmlns:a16="http://schemas.microsoft.com/office/drawing/2014/main" id="{7F3734D5-72FD-46BC-9A27-31B4826A6BCE}"/>
              </a:ext>
            </a:extLst>
          </p:cNvPr>
          <p:cNvSpPr txBox="1">
            <a:spLocks/>
          </p:cNvSpPr>
          <p:nvPr/>
        </p:nvSpPr>
        <p:spPr bwMode="auto">
          <a:xfrm>
            <a:off x="3851920" y="1916832"/>
            <a:ext cx="4968552" cy="4608512"/>
          </a:xfrm>
          <a:prstGeom prst="rect">
            <a:avLst/>
          </a:prstGeom>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bodyPr>
          <a:lstStyle>
            <a:lvl1pPr marL="171450" indent="-171450" algn="l" defTabSz="685800" rtl="0" eaLnBrk="0" fontAlgn="base" hangingPunct="0">
              <a:lnSpc>
                <a:spcPct val="90000"/>
              </a:lnSpc>
              <a:spcBef>
                <a:spcPts val="750"/>
              </a:spcBef>
              <a:spcAft>
                <a:spcPct val="0"/>
              </a:spcAft>
              <a:buFont typeface="Arial" charset="0"/>
              <a:buChar char="•"/>
              <a:defRPr kumimoji="1" sz="2100" kern="1200">
                <a:solidFill>
                  <a:schemeClr val="dk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charset="0"/>
              <a:buChar char="•"/>
              <a:defRPr kumimoji="1" kern="1200">
                <a:solidFill>
                  <a:schemeClr val="dk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charset="0"/>
              <a:buChar char="•"/>
              <a:defRPr kumimoji="1" sz="1500" kern="1200">
                <a:solidFill>
                  <a:schemeClr val="dk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charset="0"/>
              <a:buChar char="•"/>
              <a:defRPr kumimoji="1" sz="1300" kern="1200">
                <a:solidFill>
                  <a:schemeClr val="dk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charset="0"/>
              <a:buChar char="•"/>
              <a:defRPr kumimoji="1" sz="1300" kern="1200">
                <a:solidFill>
                  <a:schemeClr val="dk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dk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dk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dk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dk1"/>
                </a:solidFill>
                <a:latin typeface="+mn-lt"/>
                <a:ea typeface="+mn-ea"/>
                <a:cs typeface="+mn-cs"/>
              </a:defRPr>
            </a:lvl9pPr>
          </a:lstStyle>
          <a:p>
            <a:pPr eaLnBrk="1" hangingPunct="1"/>
            <a:endParaRPr lang="en-US" altLang="ja-JP" sz="1600" dirty="0"/>
          </a:p>
          <a:p>
            <a:pPr eaLnBrk="1" hangingPunct="1"/>
            <a:endParaRPr lang="ja-JP" altLang="en-US" sz="1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30238" y="365125"/>
            <a:ext cx="7886700" cy="1047750"/>
          </a:xfrm>
        </p:spPr>
        <p:txBody>
          <a:bodyPr/>
          <a:lstStyle/>
          <a:p>
            <a:pPr eaLnBrk="1" hangingPunct="1"/>
            <a:r>
              <a:rPr lang="en-US" altLang="ja-JP" sz="3200" dirty="0"/>
              <a:t>Your expectation for this training program and expected effect after </a:t>
            </a:r>
            <a:r>
              <a:rPr lang="en-US" altLang="ja-JP" sz="3200"/>
              <a:t>the training program</a:t>
            </a:r>
            <a:endParaRPr lang="en-US" altLang="ja-JP" sz="1600" dirty="0"/>
          </a:p>
        </p:txBody>
      </p:sp>
      <p:sp>
        <p:nvSpPr>
          <p:cNvPr id="2" name="テキスト プレースホルダー 1"/>
          <p:cNvSpPr>
            <a:spLocks noGrp="1"/>
          </p:cNvSpPr>
          <p:nvPr>
            <p:ph type="body" idx="1"/>
          </p:nvPr>
        </p:nvSpPr>
        <p:spPr>
          <a:xfrm>
            <a:off x="630238" y="1681163"/>
            <a:ext cx="3868737" cy="823912"/>
          </a:xfrm>
          <a:ln>
            <a:solidFill>
              <a:schemeClr val="tx1"/>
            </a:solidFill>
          </a:ln>
        </p:spPr>
        <p:txBody>
          <a:bodyPr rtlCol="0">
            <a:normAutofit fontScale="92500" lnSpcReduction="10000"/>
          </a:bodyPr>
          <a:lstStyle/>
          <a:p>
            <a:pPr eaLnBrk="1" fontAlgn="auto" hangingPunct="1">
              <a:spcAft>
                <a:spcPts val="0"/>
              </a:spcAft>
              <a:buFont typeface="Arial" panose="020B0604020202020204" pitchFamily="34" charset="0"/>
              <a:buNone/>
              <a:defRPr/>
            </a:pPr>
            <a:r>
              <a:rPr lang="en-US" altLang="ja-JP" dirty="0"/>
              <a:t>Your expectation for the program</a:t>
            </a:r>
          </a:p>
          <a:p>
            <a:pPr eaLnBrk="1" fontAlgn="auto" hangingPunct="1">
              <a:spcAft>
                <a:spcPts val="0"/>
              </a:spcAft>
              <a:buFont typeface="Arial" panose="020B0604020202020204" pitchFamily="34" charset="0"/>
              <a:buNone/>
              <a:defRPr/>
            </a:pPr>
            <a:r>
              <a:rPr lang="en-US" altLang="ja-JP" dirty="0"/>
              <a:t>-what I want to learn in this program</a:t>
            </a:r>
            <a:r>
              <a:rPr lang="en-US" altLang="ja-JP" dirty="0">
                <a:solidFill>
                  <a:srgbClr val="FFC000"/>
                </a:solidFill>
              </a:rPr>
              <a:t/>
            </a:r>
            <a:br>
              <a:rPr lang="en-US" altLang="ja-JP" dirty="0">
                <a:solidFill>
                  <a:srgbClr val="FFC000"/>
                </a:solidFill>
              </a:rPr>
            </a:br>
            <a:endParaRPr lang="ja-JP" altLang="en-US" dirty="0"/>
          </a:p>
        </p:txBody>
      </p:sp>
      <p:sp>
        <p:nvSpPr>
          <p:cNvPr id="3" name="コンテンツ プレースホルダー 2"/>
          <p:cNvSpPr>
            <a:spLocks noGrp="1"/>
          </p:cNvSpPr>
          <p:nvPr>
            <p:ph sz="half" idx="2"/>
          </p:nvPr>
        </p:nvSpPr>
        <p:spPr>
          <a:xfrm>
            <a:off x="630238" y="2505075"/>
            <a:ext cx="3868737" cy="3684588"/>
          </a:xfrm>
          <a:ln>
            <a:solidFill>
              <a:schemeClr val="tx1"/>
            </a:solidFill>
          </a:ln>
        </p:spPr>
        <p:txBody>
          <a:bodyPr rtlCol="0">
            <a:normAutofit/>
          </a:bodyPr>
          <a:lstStyle/>
          <a:p>
            <a:pPr eaLnBrk="1" fontAlgn="auto" hangingPunct="1">
              <a:spcAft>
                <a:spcPts val="0"/>
              </a:spcAft>
              <a:buFont typeface="Wingdings" panose="05000000000000000000" pitchFamily="2" charset="2"/>
              <a:buChar char="ü"/>
              <a:defRPr/>
            </a:pPr>
            <a:r>
              <a:rPr lang="en-US" altLang="ja-JP" dirty="0" smtClean="0"/>
              <a:t> </a:t>
            </a:r>
            <a:endParaRPr lang="en-US" altLang="ja-JP" dirty="0"/>
          </a:p>
          <a:p>
            <a:pPr eaLnBrk="1" fontAlgn="auto" hangingPunct="1">
              <a:spcAft>
                <a:spcPts val="0"/>
              </a:spcAft>
              <a:buFont typeface="Wingdings" panose="05000000000000000000" pitchFamily="2" charset="2"/>
              <a:buChar char="ü"/>
              <a:defRPr/>
            </a:pPr>
            <a:r>
              <a:rPr lang="en-US" altLang="ja-JP" dirty="0"/>
              <a:t> </a:t>
            </a:r>
          </a:p>
          <a:p>
            <a:pPr eaLnBrk="1" fontAlgn="auto" hangingPunct="1">
              <a:spcAft>
                <a:spcPts val="0"/>
              </a:spcAft>
              <a:buFont typeface="Wingdings" panose="05000000000000000000" pitchFamily="2" charset="2"/>
              <a:buChar char="ü"/>
              <a:defRPr/>
            </a:pPr>
            <a:r>
              <a:rPr lang="en-US" altLang="ja-JP" dirty="0"/>
              <a:t> </a:t>
            </a:r>
          </a:p>
          <a:p>
            <a:pPr marL="0" indent="0" eaLnBrk="1" fontAlgn="auto" hangingPunct="1">
              <a:spcAft>
                <a:spcPts val="0"/>
              </a:spcAft>
              <a:buFont typeface="Arial" charset="0"/>
              <a:buNone/>
              <a:defRPr/>
            </a:pPr>
            <a:endParaRPr lang="en-US" altLang="ja-JP" dirty="0"/>
          </a:p>
          <a:p>
            <a:pPr marL="0" indent="0" eaLnBrk="1" fontAlgn="auto" hangingPunct="1">
              <a:spcAft>
                <a:spcPts val="0"/>
              </a:spcAft>
              <a:buFont typeface="Arial" panose="020B0604020202020204" pitchFamily="34" charset="0"/>
              <a:buNone/>
              <a:defRPr/>
            </a:pPr>
            <a:endParaRPr lang="en-US" altLang="ja-JP" dirty="0"/>
          </a:p>
          <a:p>
            <a:pPr eaLnBrk="1" fontAlgn="auto" hangingPunct="1">
              <a:spcAft>
                <a:spcPts val="0"/>
              </a:spcAft>
              <a:buFont typeface="Arial" panose="020B0604020202020204" pitchFamily="34" charset="0"/>
              <a:buChar char="•"/>
              <a:defRPr/>
            </a:pPr>
            <a:endParaRPr lang="ja-JP" altLang="en-US" dirty="0"/>
          </a:p>
        </p:txBody>
      </p:sp>
      <p:sp>
        <p:nvSpPr>
          <p:cNvPr id="4" name="テキスト プレースホルダー 3"/>
          <p:cNvSpPr>
            <a:spLocks noGrp="1"/>
          </p:cNvSpPr>
          <p:nvPr>
            <p:ph type="body" sz="quarter" idx="3"/>
          </p:nvPr>
        </p:nvSpPr>
        <p:spPr>
          <a:xfrm>
            <a:off x="4629150" y="1681163"/>
            <a:ext cx="3887788" cy="823912"/>
          </a:xfrm>
          <a:ln>
            <a:solidFill>
              <a:schemeClr val="tx1"/>
            </a:solidFill>
          </a:ln>
        </p:spPr>
        <p:txBody>
          <a:bodyPr rtlCol="0">
            <a:normAutofit lnSpcReduction="10000"/>
          </a:bodyPr>
          <a:lstStyle/>
          <a:p>
            <a:pPr eaLnBrk="1" fontAlgn="auto" hangingPunct="1">
              <a:spcAft>
                <a:spcPts val="0"/>
              </a:spcAft>
              <a:buFont typeface="Arial" panose="020B0604020202020204" pitchFamily="34" charset="0"/>
              <a:buNone/>
              <a:defRPr/>
            </a:pPr>
            <a:r>
              <a:rPr lang="en-US" altLang="ja-JP" dirty="0"/>
              <a:t>Expected effect after the program -How can I utilize the knowledge after the program</a:t>
            </a:r>
            <a:endParaRPr lang="ja-JP" altLang="en-US" dirty="0"/>
          </a:p>
        </p:txBody>
      </p:sp>
      <p:sp>
        <p:nvSpPr>
          <p:cNvPr id="15366" name="コンテンツ プレースホルダー 4"/>
          <p:cNvSpPr>
            <a:spLocks noGrp="1"/>
          </p:cNvSpPr>
          <p:nvPr>
            <p:ph sz="quarter" idx="4"/>
          </p:nvPr>
        </p:nvSpPr>
        <p:spPr>
          <a:xfrm>
            <a:off x="4629150" y="2505075"/>
            <a:ext cx="3887788" cy="3684588"/>
          </a:xfrm>
          <a:ln>
            <a:solidFill>
              <a:schemeClr val="tx1"/>
            </a:solidFill>
            <a:miter lim="800000"/>
            <a:headEnd/>
            <a:tailEnd/>
          </a:ln>
        </p:spPr>
        <p:txBody>
          <a:bodyPr/>
          <a:lstStyle/>
          <a:p>
            <a:pPr eaLnBrk="1" hangingPunct="1">
              <a:buFont typeface="Wingdings" pitchFamily="2" charset="2"/>
              <a:buChar char="ü"/>
              <a:defRPr/>
            </a:pPr>
            <a:r>
              <a:rPr lang="en-US" altLang="ja-JP" dirty="0"/>
              <a:t> </a:t>
            </a:r>
          </a:p>
          <a:p>
            <a:pPr eaLnBrk="1" hangingPunct="1">
              <a:buFont typeface="Wingdings" pitchFamily="2" charset="2"/>
              <a:buChar char="ü"/>
              <a:defRPr/>
            </a:pPr>
            <a:r>
              <a:rPr lang="en-US" altLang="ja-JP" b="1" dirty="0"/>
              <a:t> </a:t>
            </a:r>
          </a:p>
          <a:p>
            <a:pPr eaLnBrk="1" hangingPunct="1">
              <a:buFont typeface="Wingdings" pitchFamily="2" charset="2"/>
              <a:buChar char="ü"/>
              <a:defRPr/>
            </a:pPr>
            <a:r>
              <a:rPr lang="en-US" altLang="ja-JP" dirty="0"/>
              <a:t> </a:t>
            </a:r>
          </a:p>
          <a:p>
            <a:pPr marL="0" indent="0" eaLnBrk="1" hangingPunct="1">
              <a:buFont typeface="Arial" charset="0"/>
              <a:buNone/>
              <a:defRPr/>
            </a:pPr>
            <a:endParaRPr lang="en-US" altLang="ja-JP" dirty="0"/>
          </a:p>
          <a:p>
            <a:pPr eaLnBrk="1" hangingPunct="1">
              <a:defRPr/>
            </a:pPr>
            <a:endParaRPr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5" name="Rectangle 4"/>
          <p:cNvSpPr>
            <a:spLocks noGrp="1" noChangeArrowheads="1"/>
          </p:cNvSpPr>
          <p:nvPr>
            <p:ph type="title"/>
          </p:nvPr>
        </p:nvSpPr>
        <p:spPr>
          <a:xfrm>
            <a:off x="251520" y="260648"/>
            <a:ext cx="8015287" cy="914400"/>
          </a:xfrm>
        </p:spPr>
        <p:txBody>
          <a:bodyPr/>
          <a:lstStyle/>
          <a:p>
            <a:pPr eaLnBrk="1" hangingPunct="1"/>
            <a:r>
              <a:rPr lang="en-US" altLang="ja-JP" sz="5000"/>
              <a:t>My Organization </a:t>
            </a:r>
          </a:p>
        </p:txBody>
      </p:sp>
      <p:sp>
        <p:nvSpPr>
          <p:cNvPr id="1036" name="Rectangle 15"/>
          <p:cNvSpPr>
            <a:spLocks noGrp="1" noChangeArrowheads="1"/>
          </p:cNvSpPr>
          <p:nvPr>
            <p:ph type="body" sz="half" idx="1"/>
          </p:nvPr>
        </p:nvSpPr>
        <p:spPr>
          <a:xfrm>
            <a:off x="609600" y="1268761"/>
            <a:ext cx="2882280" cy="4824536"/>
          </a:xfrm>
        </p:spPr>
        <p:txBody>
          <a:bodyPr rtlCol="0">
            <a:noAutofit/>
          </a:bodyPr>
          <a:lstStyle/>
          <a:p>
            <a:pPr marL="514350" indent="-514350" eaLnBrk="1" fontAlgn="auto" hangingPunct="1">
              <a:spcAft>
                <a:spcPts val="0"/>
              </a:spcAft>
              <a:buFont typeface="Wingdings" panose="05000000000000000000" pitchFamily="2" charset="2"/>
              <a:buAutoNum type="arabicPeriod"/>
              <a:defRPr/>
            </a:pPr>
            <a:r>
              <a:rPr lang="en-US" altLang="ja-JP" sz="2000" dirty="0"/>
              <a:t>Name of my organization</a:t>
            </a:r>
          </a:p>
          <a:p>
            <a:pPr marL="514350" indent="-514350" eaLnBrk="1" fontAlgn="auto" hangingPunct="1">
              <a:spcAft>
                <a:spcPts val="0"/>
              </a:spcAft>
              <a:buFont typeface="Wingdings" panose="05000000000000000000" pitchFamily="2" charset="2"/>
              <a:buAutoNum type="arabicPeriod"/>
              <a:defRPr/>
            </a:pPr>
            <a:r>
              <a:rPr lang="en-US" altLang="ja-JP" sz="2000" dirty="0"/>
              <a:t>Location of your organization &amp; branches</a:t>
            </a:r>
          </a:p>
          <a:p>
            <a:pPr marL="514350" indent="-514350" eaLnBrk="1" fontAlgn="auto" hangingPunct="1">
              <a:spcAft>
                <a:spcPts val="0"/>
              </a:spcAft>
              <a:buFont typeface="Wingdings" panose="05000000000000000000" pitchFamily="2" charset="2"/>
              <a:buAutoNum type="arabicPeriod"/>
              <a:defRPr/>
            </a:pPr>
            <a:r>
              <a:rPr lang="en-US" altLang="ja-JP" sz="2000" dirty="0"/>
              <a:t>Type of organization (Government/private/others)</a:t>
            </a:r>
          </a:p>
          <a:p>
            <a:pPr marL="514350" indent="-514350" eaLnBrk="1" fontAlgn="auto" hangingPunct="1">
              <a:spcAft>
                <a:spcPts val="0"/>
              </a:spcAft>
              <a:buFont typeface="Wingdings" panose="05000000000000000000" pitchFamily="2" charset="2"/>
              <a:buAutoNum type="arabicPeriod"/>
              <a:defRPr/>
            </a:pPr>
            <a:r>
              <a:rPr lang="en-US" altLang="ja-JP" sz="2000" dirty="0"/>
              <a:t>Department/section and your present post</a:t>
            </a:r>
          </a:p>
          <a:p>
            <a:pPr marL="514350" indent="-514350" eaLnBrk="1" fontAlgn="auto" hangingPunct="1">
              <a:spcAft>
                <a:spcPts val="0"/>
              </a:spcAft>
              <a:buFont typeface="Wingdings" panose="05000000000000000000" pitchFamily="2" charset="2"/>
              <a:buAutoNum type="arabicPeriod"/>
              <a:defRPr/>
            </a:pPr>
            <a:r>
              <a:rPr lang="en-US" altLang="ja-JP" sz="2000" dirty="0"/>
              <a:t>Number of Staff of your department &amp; division </a:t>
            </a:r>
          </a:p>
          <a:p>
            <a:pPr eaLnBrk="1" fontAlgn="auto" hangingPunct="1">
              <a:spcAft>
                <a:spcPts val="0"/>
              </a:spcAft>
              <a:buFont typeface="Wingdings" panose="05000000000000000000" pitchFamily="2" charset="2"/>
              <a:buNone/>
              <a:defRPr/>
            </a:pPr>
            <a:endParaRPr lang="en-US" altLang="ja-JP" sz="2000" dirty="0"/>
          </a:p>
          <a:p>
            <a:pPr eaLnBrk="1" fontAlgn="auto" hangingPunct="1">
              <a:spcAft>
                <a:spcPts val="0"/>
              </a:spcAft>
              <a:buFont typeface="Wingdings" panose="05000000000000000000" pitchFamily="2" charset="2"/>
              <a:buNone/>
              <a:defRPr/>
            </a:pPr>
            <a:endParaRPr lang="en-US" altLang="ja-JP" sz="2000" dirty="0"/>
          </a:p>
          <a:p>
            <a:pPr eaLnBrk="1" fontAlgn="auto" hangingPunct="1">
              <a:spcAft>
                <a:spcPts val="0"/>
              </a:spcAft>
              <a:buFont typeface="Wingdings" panose="05000000000000000000" pitchFamily="2" charset="2"/>
              <a:buNone/>
              <a:defRPr/>
            </a:pPr>
            <a:endParaRPr lang="en-US" altLang="ja-JP" sz="2000" dirty="0"/>
          </a:p>
          <a:p>
            <a:pPr eaLnBrk="1" fontAlgn="auto" hangingPunct="1">
              <a:spcAft>
                <a:spcPts val="0"/>
              </a:spcAft>
              <a:buFont typeface="Wingdings" panose="05000000000000000000" pitchFamily="2" charset="2"/>
              <a:buNone/>
              <a:defRPr/>
            </a:pPr>
            <a:endParaRPr lang="en-US" altLang="ja-JP" sz="2000" dirty="0"/>
          </a:p>
          <a:p>
            <a:pPr eaLnBrk="1" fontAlgn="auto" hangingPunct="1">
              <a:spcAft>
                <a:spcPts val="0"/>
              </a:spcAft>
              <a:buFont typeface="Wingdings" panose="05000000000000000000" pitchFamily="2" charset="2"/>
              <a:buNone/>
              <a:defRPr/>
            </a:pPr>
            <a:endParaRPr lang="en-US" altLang="ja-JP" sz="2000" dirty="0"/>
          </a:p>
        </p:txBody>
      </p:sp>
      <p:sp>
        <p:nvSpPr>
          <p:cNvPr id="2" name="正方形/長方形 1">
            <a:extLst>
              <a:ext uri="{FF2B5EF4-FFF2-40B4-BE49-F238E27FC236}">
                <a16:creationId xmlns:a16="http://schemas.microsoft.com/office/drawing/2014/main" id="{1B24D129-83E8-45E5-B888-8F83CA50883F}"/>
              </a:ext>
            </a:extLst>
          </p:cNvPr>
          <p:cNvSpPr/>
          <p:nvPr/>
        </p:nvSpPr>
        <p:spPr>
          <a:xfrm>
            <a:off x="5220072" y="1248254"/>
            <a:ext cx="2454518" cy="369332"/>
          </a:xfrm>
          <a:prstGeom prst="rect">
            <a:avLst/>
          </a:prstGeom>
        </p:spPr>
        <p:txBody>
          <a:bodyPr wrap="none">
            <a:spAutoFit/>
          </a:bodyPr>
          <a:lstStyle/>
          <a:p>
            <a:pPr eaLnBrk="1" fontAlgn="auto" hangingPunct="1">
              <a:spcAft>
                <a:spcPts val="0"/>
              </a:spcAft>
              <a:defRPr/>
            </a:pPr>
            <a:r>
              <a:rPr lang="en-US" altLang="ja-JP" dirty="0"/>
              <a:t>My organization chart </a:t>
            </a:r>
          </a:p>
        </p:txBody>
      </p:sp>
      <p:graphicFrame>
        <p:nvGraphicFramePr>
          <p:cNvPr id="3" name="図表 2">
            <a:extLst>
              <a:ext uri="{FF2B5EF4-FFF2-40B4-BE49-F238E27FC236}">
                <a16:creationId xmlns:a16="http://schemas.microsoft.com/office/drawing/2014/main" id="{C4967C2C-EB8A-489D-A170-F70CF2191F42}"/>
              </a:ext>
            </a:extLst>
          </p:cNvPr>
          <p:cNvGraphicFramePr/>
          <p:nvPr>
            <p:extLst>
              <p:ext uri="{D42A27DB-BD31-4B8C-83A1-F6EECF244321}">
                <p14:modId xmlns:p14="http://schemas.microsoft.com/office/powerpoint/2010/main" val="3916345615"/>
              </p:ext>
            </p:extLst>
          </p:nvPr>
        </p:nvGraphicFramePr>
        <p:xfrm>
          <a:off x="4518533" y="1988840"/>
          <a:ext cx="3984104" cy="37497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title"/>
          </p:nvPr>
        </p:nvSpPr>
        <p:spPr/>
        <p:txBody>
          <a:bodyPr/>
          <a:lstStyle/>
          <a:p>
            <a:pPr eaLnBrk="1" hangingPunct="1"/>
            <a:r>
              <a:rPr lang="en-US" altLang="ja-JP" sz="5000"/>
              <a:t>My Duties (Current job/role)</a:t>
            </a:r>
            <a:endParaRPr lang="ja-JP" altLang="en-US" sz="5000"/>
          </a:p>
        </p:txBody>
      </p:sp>
      <p:sp>
        <p:nvSpPr>
          <p:cNvPr id="5" name="正方形/長方形 4"/>
          <p:cNvSpPr/>
          <p:nvPr/>
        </p:nvSpPr>
        <p:spPr>
          <a:xfrm>
            <a:off x="4932363" y="1341438"/>
            <a:ext cx="3527425" cy="4764087"/>
          </a:xfrm>
          <a:prstGeom prst="rect">
            <a:avLst/>
          </a:prstGeom>
        </p:spPr>
        <p:style>
          <a:lnRef idx="2">
            <a:schemeClr val="accent1"/>
          </a:lnRef>
          <a:fillRef idx="1">
            <a:schemeClr val="lt1"/>
          </a:fillRef>
          <a:effectRef idx="0">
            <a:schemeClr val="accent1"/>
          </a:effectRef>
          <a:fontRef idx="minor">
            <a:schemeClr val="dk1"/>
          </a:fontRef>
        </p:style>
        <p:txBody>
          <a:bodyPr/>
          <a:lstStyle/>
          <a:p>
            <a:pPr algn="ctr">
              <a:defRPr/>
            </a:pPr>
            <a:r>
              <a:rPr lang="en-US" altLang="ja-JP" dirty="0"/>
              <a:t>Specific description of your duties</a:t>
            </a:r>
          </a:p>
          <a:p>
            <a:pPr marL="285750" indent="-285750">
              <a:buFont typeface="Arial" panose="020B0604020202020204" pitchFamily="34" charset="0"/>
              <a:buChar char="•"/>
              <a:defRPr/>
            </a:pPr>
            <a:r>
              <a:rPr lang="ja-JP" altLang="en-US" dirty="0"/>
              <a:t>　</a:t>
            </a:r>
            <a:endParaRPr lang="en-US" altLang="ja-JP" dirty="0"/>
          </a:p>
          <a:p>
            <a:pPr marL="285750" indent="-285750">
              <a:buFont typeface="Arial" panose="020B0604020202020204" pitchFamily="34" charset="0"/>
              <a:buChar char="•"/>
              <a:defRPr/>
            </a:pPr>
            <a:r>
              <a:rPr lang="ja-JP" altLang="en-US" dirty="0"/>
              <a:t>　</a:t>
            </a:r>
            <a:endParaRPr lang="en-US" altLang="ja-JP" dirty="0"/>
          </a:p>
          <a:p>
            <a:pPr marL="285750" indent="-285750">
              <a:buFont typeface="Arial" panose="020B0604020202020204" pitchFamily="34" charset="0"/>
              <a:buChar char="•"/>
              <a:defRPr/>
            </a:pPr>
            <a:r>
              <a:rPr lang="ja-JP" altLang="en-US" dirty="0"/>
              <a:t>　　</a:t>
            </a:r>
            <a:endParaRPr lang="en-US" altLang="ja-JP" dirty="0"/>
          </a:p>
          <a:p>
            <a:pPr marL="285750" indent="-285750">
              <a:buFont typeface="Arial" panose="020B0604020202020204" pitchFamily="34" charset="0"/>
              <a:buChar char="•"/>
              <a:defRPr/>
            </a:pPr>
            <a:r>
              <a:rPr lang="ja-JP" altLang="en-US" dirty="0"/>
              <a:t>　</a:t>
            </a:r>
            <a:endParaRPr lang="en-US" altLang="ja-JP" dirty="0"/>
          </a:p>
          <a:p>
            <a:pPr marL="285750" indent="-285750">
              <a:buFont typeface="Arial" panose="020B0604020202020204" pitchFamily="34" charset="0"/>
              <a:buChar char="•"/>
              <a:defRPr/>
            </a:pPr>
            <a:r>
              <a:rPr lang="ja-JP" altLang="en-US" dirty="0"/>
              <a:t>　</a:t>
            </a:r>
            <a:endParaRPr lang="en-US" altLang="ja-JP" dirty="0"/>
          </a:p>
          <a:p>
            <a:pPr marL="285750" indent="-285750">
              <a:buFont typeface="Arial" panose="020B0604020202020204" pitchFamily="34" charset="0"/>
              <a:buChar char="•"/>
              <a:defRPr/>
            </a:pPr>
            <a:r>
              <a:rPr lang="ja-JP" altLang="en-US" dirty="0"/>
              <a:t>　</a:t>
            </a:r>
            <a:endParaRPr lang="en-US" altLang="ja-JP" dirty="0"/>
          </a:p>
          <a:p>
            <a:pPr marL="285750" indent="-285750">
              <a:buFont typeface="Arial" panose="020B0604020202020204" pitchFamily="34" charset="0"/>
              <a:buChar char="•"/>
              <a:defRPr/>
            </a:pPr>
            <a:r>
              <a:rPr lang="ja-JP" altLang="en-US" dirty="0"/>
              <a:t>　</a:t>
            </a:r>
            <a:endParaRPr lang="en-US" altLang="ja-JP" dirty="0"/>
          </a:p>
          <a:p>
            <a:pPr marL="285750" indent="-285750">
              <a:buFont typeface="Arial" panose="020B0604020202020204" pitchFamily="34" charset="0"/>
              <a:buChar char="•"/>
              <a:defRPr/>
            </a:pPr>
            <a:r>
              <a:rPr lang="ja-JP" altLang="en-US" dirty="0"/>
              <a:t>　</a:t>
            </a:r>
            <a:endParaRPr lang="en-US" altLang="ja-JP" dirty="0"/>
          </a:p>
          <a:p>
            <a:pPr marL="285750" indent="-285750">
              <a:buFont typeface="Arial" panose="020B0604020202020204" pitchFamily="34" charset="0"/>
              <a:buChar char="•"/>
              <a:defRPr/>
            </a:pPr>
            <a:r>
              <a:rPr lang="ja-JP" altLang="en-US" dirty="0"/>
              <a:t>　</a:t>
            </a:r>
            <a:endParaRPr lang="en-US" altLang="ja-JP" dirty="0"/>
          </a:p>
          <a:p>
            <a:pPr marL="285750" indent="-285750">
              <a:buFont typeface="Arial" panose="020B0604020202020204" pitchFamily="34" charset="0"/>
              <a:buChar char="•"/>
              <a:defRPr/>
            </a:pPr>
            <a:r>
              <a:rPr lang="ja-JP" altLang="en-US" dirty="0"/>
              <a:t>　</a:t>
            </a:r>
            <a:endParaRPr lang="en-US" altLang="ja-JP" dirty="0"/>
          </a:p>
          <a:p>
            <a:pPr marL="285750" indent="-285750">
              <a:buFont typeface="Arial" panose="020B0604020202020204" pitchFamily="34" charset="0"/>
              <a:buChar char="•"/>
              <a:defRPr/>
            </a:pPr>
            <a:r>
              <a:rPr lang="ja-JP" altLang="en-US" dirty="0"/>
              <a:t>　</a:t>
            </a:r>
            <a:endParaRPr lang="en-US" altLang="ja-JP" dirty="0"/>
          </a:p>
          <a:p>
            <a:pPr algn="ctr">
              <a:defRPr/>
            </a:pPr>
            <a:endParaRPr lang="en-US" altLang="ja-JP" dirty="0"/>
          </a:p>
          <a:p>
            <a:pPr algn="ctr">
              <a:defRPr/>
            </a:pPr>
            <a:endParaRPr lang="en-US" altLang="ja-JP" dirty="0"/>
          </a:p>
          <a:p>
            <a:pPr algn="ctr">
              <a:defRPr/>
            </a:pPr>
            <a:endParaRPr lang="en-US" altLang="ja-JP" dirty="0"/>
          </a:p>
          <a:p>
            <a:pPr algn="ctr">
              <a:defRPr/>
            </a:pPr>
            <a:endParaRPr lang="en-US" altLang="ja-JP" dirty="0"/>
          </a:p>
          <a:p>
            <a:pPr algn="ctr">
              <a:defRPr/>
            </a:pPr>
            <a:endParaRPr lang="en-US" altLang="ja-JP" dirty="0"/>
          </a:p>
          <a:p>
            <a:pPr algn="ctr">
              <a:defRPr/>
            </a:pPr>
            <a:endParaRPr lang="en-US" altLang="ja-JP" dirty="0"/>
          </a:p>
          <a:p>
            <a:pPr>
              <a:defRPr/>
            </a:pPr>
            <a:endParaRPr lang="en-US" altLang="ja-JP"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title"/>
          </p:nvPr>
        </p:nvSpPr>
        <p:spPr/>
        <p:txBody>
          <a:bodyPr/>
          <a:lstStyle/>
          <a:p>
            <a:r>
              <a:rPr lang="en-US" altLang="ja-JP"/>
              <a:t>Situation analysis of SMEs in your country</a:t>
            </a:r>
            <a:endParaRPr lang="ja-JP" altLang="en-US"/>
          </a:p>
        </p:txBody>
      </p:sp>
      <p:sp>
        <p:nvSpPr>
          <p:cNvPr id="6147" name="コンテンツ プレースホルダー 3"/>
          <p:cNvSpPr>
            <a:spLocks noGrp="1"/>
          </p:cNvSpPr>
          <p:nvPr>
            <p:ph sz="half" idx="2"/>
          </p:nvPr>
        </p:nvSpPr>
        <p:spPr>
          <a:xfrm>
            <a:off x="539750" y="1143000"/>
            <a:ext cx="7924800" cy="3870325"/>
          </a:xfrm>
        </p:spPr>
        <p:txBody>
          <a:bodyPr/>
          <a:lstStyle/>
          <a:p>
            <a:r>
              <a:rPr lang="en-US" altLang="ja-JP"/>
              <a:t>Current situation of SMEs</a:t>
            </a:r>
          </a:p>
          <a:p>
            <a:endParaRPr lang="en-US" altLang="ja-JP"/>
          </a:p>
          <a:p>
            <a:r>
              <a:rPr lang="en-US" altLang="ja-JP"/>
              <a:t>Some challenges</a:t>
            </a:r>
          </a:p>
          <a:p>
            <a:endParaRPr lang="en-US" altLang="ja-JP"/>
          </a:p>
          <a:p>
            <a:endParaRPr lang="en-US" altLang="ja-JP"/>
          </a:p>
          <a:p>
            <a:r>
              <a:rPr lang="en-US" altLang="ja-JP"/>
              <a:t>Needs for BDS </a:t>
            </a:r>
          </a:p>
          <a:p>
            <a:endParaRPr lang="en-US" altLang="ja-JP" sz="2400"/>
          </a:p>
          <a:p>
            <a:endParaRPr lang="en-US" altLang="ja-JP" sz="2400"/>
          </a:p>
          <a:p>
            <a:r>
              <a:rPr lang="en-US" altLang="ja-JP" sz="2000"/>
              <a:t>※Please insert new slides when necessary for further explanation.</a:t>
            </a:r>
          </a:p>
          <a:p>
            <a:endParaRPr lang="ja-JP"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D219364B-9EBE-4368-97E8-3DA27EAB3EE8}"/>
              </a:ext>
            </a:extLst>
          </p:cNvPr>
          <p:cNvSpPr>
            <a:spLocks noGrp="1"/>
          </p:cNvSpPr>
          <p:nvPr>
            <p:ph type="title"/>
          </p:nvPr>
        </p:nvSpPr>
        <p:spPr/>
        <p:txBody>
          <a:bodyPr/>
          <a:lstStyle/>
          <a:p>
            <a:r>
              <a:rPr lang="en-US" altLang="ja-JP" sz="3200" dirty="0"/>
              <a:t>Please</a:t>
            </a:r>
            <a:r>
              <a:rPr lang="ja-JP" altLang="en-US" sz="3200" dirty="0"/>
              <a:t> </a:t>
            </a:r>
            <a:r>
              <a:rPr lang="en-US" altLang="ja-JP" sz="3200" dirty="0"/>
              <a:t>check</a:t>
            </a:r>
            <a:r>
              <a:rPr lang="ja-JP" altLang="en-US" sz="3200" dirty="0"/>
              <a:t> （</a:t>
            </a:r>
            <a:r>
              <a:rPr lang="ja-JP" altLang="en-US" sz="3200" dirty="0">
                <a:sym typeface="Wingdings" panose="05000000000000000000" pitchFamily="2" charset="2"/>
              </a:rPr>
              <a:t></a:t>
            </a:r>
            <a:r>
              <a:rPr lang="ja-JP" altLang="en-US" sz="3600" dirty="0"/>
              <a:t>） </a:t>
            </a:r>
            <a:r>
              <a:rPr lang="en-US" altLang="ja-JP" sz="3600" dirty="0"/>
              <a:t> </a:t>
            </a:r>
            <a:r>
              <a:rPr kumimoji="1" lang="en-US" altLang="ja-JP" sz="3600" dirty="0" smtClean="0"/>
              <a:t>BDS roles </a:t>
            </a:r>
            <a:r>
              <a:rPr kumimoji="1" lang="en-US" altLang="ja-JP" sz="3600" dirty="0"/>
              <a:t>of your </a:t>
            </a:r>
            <a:r>
              <a:rPr kumimoji="1" lang="en-US" altLang="ja-JP" sz="3600" dirty="0" smtClean="0"/>
              <a:t>organization/division/you</a:t>
            </a:r>
            <a:br>
              <a:rPr kumimoji="1" lang="en-US" altLang="ja-JP" sz="3600" dirty="0" smtClean="0"/>
            </a:br>
            <a:endParaRPr kumimoji="1" lang="ja-JP" altLang="en-US" sz="3600" dirty="0"/>
          </a:p>
        </p:txBody>
      </p:sp>
      <p:graphicFrame>
        <p:nvGraphicFramePr>
          <p:cNvPr id="6" name="表 5">
            <a:extLst>
              <a:ext uri="{FF2B5EF4-FFF2-40B4-BE49-F238E27FC236}">
                <a16:creationId xmlns:a16="http://schemas.microsoft.com/office/drawing/2014/main" id="{F5FD051A-3B28-4D9D-8126-B7F8644FD199}"/>
              </a:ext>
            </a:extLst>
          </p:cNvPr>
          <p:cNvGraphicFramePr>
            <a:graphicFrameLocks noGrp="1"/>
          </p:cNvGraphicFramePr>
          <p:nvPr>
            <p:extLst>
              <p:ext uri="{D42A27DB-BD31-4B8C-83A1-F6EECF244321}">
                <p14:modId xmlns:p14="http://schemas.microsoft.com/office/powerpoint/2010/main" val="1995880445"/>
              </p:ext>
            </p:extLst>
          </p:nvPr>
        </p:nvGraphicFramePr>
        <p:xfrm>
          <a:off x="395536" y="1628800"/>
          <a:ext cx="8568951" cy="4359409"/>
        </p:xfrm>
        <a:graphic>
          <a:graphicData uri="http://schemas.openxmlformats.org/drawingml/2006/table">
            <a:tbl>
              <a:tblPr firstRow="1" firstCol="1" bandRow="1">
                <a:tableStyleId>{5940675A-B579-460E-94D1-54222C63F5DA}</a:tableStyleId>
              </a:tblPr>
              <a:tblGrid>
                <a:gridCol w="1080768">
                  <a:extLst>
                    <a:ext uri="{9D8B030D-6E8A-4147-A177-3AD203B41FA5}">
                      <a16:colId xmlns:a16="http://schemas.microsoft.com/office/drawing/2014/main" val="1813208861"/>
                    </a:ext>
                  </a:extLst>
                </a:gridCol>
                <a:gridCol w="4391840">
                  <a:extLst>
                    <a:ext uri="{9D8B030D-6E8A-4147-A177-3AD203B41FA5}">
                      <a16:colId xmlns:a16="http://schemas.microsoft.com/office/drawing/2014/main" val="1730003455"/>
                    </a:ext>
                  </a:extLst>
                </a:gridCol>
                <a:gridCol w="1152128">
                  <a:extLst>
                    <a:ext uri="{9D8B030D-6E8A-4147-A177-3AD203B41FA5}">
                      <a16:colId xmlns:a16="http://schemas.microsoft.com/office/drawing/2014/main" val="3502641233"/>
                    </a:ext>
                  </a:extLst>
                </a:gridCol>
                <a:gridCol w="1138588">
                  <a:extLst>
                    <a:ext uri="{9D8B030D-6E8A-4147-A177-3AD203B41FA5}">
                      <a16:colId xmlns:a16="http://schemas.microsoft.com/office/drawing/2014/main" val="613587579"/>
                    </a:ext>
                  </a:extLst>
                </a:gridCol>
                <a:gridCol w="805627">
                  <a:extLst>
                    <a:ext uri="{9D8B030D-6E8A-4147-A177-3AD203B41FA5}">
                      <a16:colId xmlns:a16="http://schemas.microsoft.com/office/drawing/2014/main" val="440732734"/>
                    </a:ext>
                  </a:extLst>
                </a:gridCol>
              </a:tblGrid>
              <a:tr h="556732">
                <a:tc>
                  <a:txBody>
                    <a:bodyPr/>
                    <a:lstStyle/>
                    <a:p>
                      <a:pPr algn="just">
                        <a:spcAft>
                          <a:spcPts val="0"/>
                        </a:spcAft>
                        <a:tabLst>
                          <a:tab pos="180340" algn="l"/>
                        </a:tabLst>
                      </a:pPr>
                      <a:r>
                        <a:rPr lang="en-US" sz="1400" kern="100" dirty="0">
                          <a:effectLst/>
                        </a:rPr>
                        <a:t> </a:t>
                      </a:r>
                      <a:endParaRPr lang="ja-JP" sz="1600" kern="100" dirty="0">
                        <a:effectLst/>
                        <a:latin typeface="Times" panose="02020603050405020304" pitchFamily="18" charset="0"/>
                        <a:ea typeface="平成明朝"/>
                        <a:cs typeface="Times New Roman" panose="02020603050405020304" pitchFamily="18" charset="0"/>
                      </a:endParaRPr>
                    </a:p>
                  </a:txBody>
                  <a:tcPr marL="34966" marR="34966" marT="0" marB="0"/>
                </a:tc>
                <a:tc>
                  <a:txBody>
                    <a:bodyPr/>
                    <a:lstStyle/>
                    <a:p>
                      <a:pPr algn="just">
                        <a:spcAft>
                          <a:spcPts val="0"/>
                        </a:spcAft>
                        <a:tabLst>
                          <a:tab pos="180340" algn="l"/>
                        </a:tabLst>
                      </a:pPr>
                      <a:r>
                        <a:rPr lang="ja-JP" sz="1400" kern="100" dirty="0">
                          <a:effectLst/>
                        </a:rPr>
                        <a:t>　　</a:t>
                      </a:r>
                      <a:r>
                        <a:rPr lang="en-US" sz="1400" kern="100" dirty="0">
                          <a:effectLst/>
                        </a:rPr>
                        <a:t>BDS Activities</a:t>
                      </a:r>
                      <a:endParaRPr lang="ja-JP" sz="1600" kern="100" dirty="0">
                        <a:effectLst/>
                        <a:latin typeface="Times" panose="02020603050405020304" pitchFamily="18" charset="0"/>
                        <a:ea typeface="平成明朝"/>
                        <a:cs typeface="Times New Roman" panose="02020603050405020304" pitchFamily="18" charset="0"/>
                      </a:endParaRPr>
                    </a:p>
                  </a:txBody>
                  <a:tcPr marL="34966" marR="34966" marT="0" marB="0" anchor="ctr"/>
                </a:tc>
                <a:tc>
                  <a:txBody>
                    <a:bodyPr/>
                    <a:lstStyle/>
                    <a:p>
                      <a:pPr algn="ctr">
                        <a:spcAft>
                          <a:spcPts val="0"/>
                        </a:spcAft>
                        <a:tabLst>
                          <a:tab pos="180340" algn="l"/>
                        </a:tabLst>
                      </a:pPr>
                      <a:r>
                        <a:rPr lang="en-US" sz="1400" kern="100" dirty="0">
                          <a:effectLst/>
                        </a:rPr>
                        <a:t>Organization</a:t>
                      </a:r>
                      <a:endParaRPr lang="ja-JP" sz="1600" kern="100" dirty="0">
                        <a:effectLst/>
                        <a:latin typeface="Times" panose="02020603050405020304" pitchFamily="18" charset="0"/>
                        <a:ea typeface="平成明朝"/>
                        <a:cs typeface="Times New Roman" panose="02020603050405020304" pitchFamily="18" charset="0"/>
                      </a:endParaRPr>
                    </a:p>
                  </a:txBody>
                  <a:tcPr marL="34966" marR="34966" marT="0" marB="0" anchor="ctr"/>
                </a:tc>
                <a:tc>
                  <a:txBody>
                    <a:bodyPr/>
                    <a:lstStyle/>
                    <a:p>
                      <a:pPr algn="ctr">
                        <a:spcAft>
                          <a:spcPts val="0"/>
                        </a:spcAft>
                        <a:tabLst>
                          <a:tab pos="180340" algn="l"/>
                        </a:tabLst>
                      </a:pPr>
                      <a:r>
                        <a:rPr lang="en-US" sz="1400" kern="100">
                          <a:effectLst/>
                        </a:rPr>
                        <a:t>Division</a:t>
                      </a:r>
                      <a:endParaRPr lang="ja-JP" sz="1600" kern="100">
                        <a:effectLst/>
                        <a:latin typeface="Times" panose="02020603050405020304" pitchFamily="18" charset="0"/>
                        <a:ea typeface="平成明朝"/>
                        <a:cs typeface="Times New Roman" panose="02020603050405020304" pitchFamily="18" charset="0"/>
                      </a:endParaRPr>
                    </a:p>
                  </a:txBody>
                  <a:tcPr marL="34966" marR="34966" marT="0" marB="0" anchor="ctr"/>
                </a:tc>
                <a:tc>
                  <a:txBody>
                    <a:bodyPr/>
                    <a:lstStyle/>
                    <a:p>
                      <a:pPr algn="ctr">
                        <a:spcAft>
                          <a:spcPts val="0"/>
                        </a:spcAft>
                        <a:tabLst>
                          <a:tab pos="180340" algn="l"/>
                        </a:tabLst>
                      </a:pPr>
                      <a:r>
                        <a:rPr lang="en-US" sz="1400" kern="100" dirty="0">
                          <a:effectLst/>
                        </a:rPr>
                        <a:t>Your Duty</a:t>
                      </a:r>
                      <a:endParaRPr lang="ja-JP" sz="1600" kern="100" dirty="0">
                        <a:effectLst/>
                        <a:latin typeface="Times" panose="02020603050405020304" pitchFamily="18" charset="0"/>
                        <a:ea typeface="平成明朝"/>
                        <a:cs typeface="Times New Roman" panose="02020603050405020304" pitchFamily="18" charset="0"/>
                      </a:endParaRPr>
                    </a:p>
                  </a:txBody>
                  <a:tcPr marL="34966" marR="34966" marT="0" marB="0" anchor="ctr"/>
                </a:tc>
                <a:extLst>
                  <a:ext uri="{0D108BD9-81ED-4DB2-BD59-A6C34878D82A}">
                    <a16:rowId xmlns:a16="http://schemas.microsoft.com/office/drawing/2014/main" val="3815941467"/>
                  </a:ext>
                </a:extLst>
              </a:tr>
              <a:tr h="209928">
                <a:tc rowSpan="7">
                  <a:txBody>
                    <a:bodyPr/>
                    <a:lstStyle/>
                    <a:p>
                      <a:pPr algn="ctr">
                        <a:spcAft>
                          <a:spcPts val="0"/>
                        </a:spcAft>
                        <a:tabLst>
                          <a:tab pos="180340" algn="l"/>
                        </a:tabLst>
                      </a:pPr>
                      <a:r>
                        <a:rPr lang="en-US" sz="1400" kern="100">
                          <a:effectLst/>
                        </a:rPr>
                        <a:t>BDS Provider</a:t>
                      </a:r>
                      <a:endParaRPr lang="ja-JP" sz="1600" kern="100">
                        <a:effectLst/>
                        <a:latin typeface="Times" panose="02020603050405020304" pitchFamily="18" charset="0"/>
                        <a:ea typeface="平成明朝"/>
                        <a:cs typeface="Times New Roman" panose="02020603050405020304" pitchFamily="18" charset="0"/>
                      </a:endParaRPr>
                    </a:p>
                  </a:txBody>
                  <a:tcPr marL="34966" marR="34966" marT="0" marB="0" anchor="ctr"/>
                </a:tc>
                <a:tc>
                  <a:txBody>
                    <a:bodyPr/>
                    <a:lstStyle/>
                    <a:p>
                      <a:pPr algn="just">
                        <a:spcAft>
                          <a:spcPts val="0"/>
                        </a:spcAft>
                        <a:tabLst>
                          <a:tab pos="180340" algn="l"/>
                        </a:tabLst>
                      </a:pPr>
                      <a:r>
                        <a:rPr lang="en-US" sz="1400" kern="100">
                          <a:effectLst/>
                        </a:rPr>
                        <a:t>(1) Training</a:t>
                      </a:r>
                      <a:endParaRPr lang="ja-JP" sz="1600" kern="100">
                        <a:effectLst/>
                        <a:latin typeface="Times" panose="02020603050405020304" pitchFamily="18" charset="0"/>
                        <a:ea typeface="平成明朝"/>
                        <a:cs typeface="Times New Roman" panose="02020603050405020304" pitchFamily="18" charset="0"/>
                      </a:endParaRPr>
                    </a:p>
                  </a:txBody>
                  <a:tcPr marL="34966" marR="34966" marT="0" marB="0" anchor="ctr"/>
                </a:tc>
                <a:tc>
                  <a:txBody>
                    <a:bodyPr/>
                    <a:lstStyle/>
                    <a:p>
                      <a:r>
                        <a:rPr lang="ja-JP" altLang="en-US" sz="1400" dirty="0" smtClean="0">
                          <a:effectLst/>
                          <a:latin typeface="Century" panose="02040604050505020304" pitchFamily="18" charset="0"/>
                        </a:rPr>
                        <a:t>　　　　</a:t>
                      </a:r>
                      <a:r>
                        <a:rPr lang="ja-JP" altLang="en-US" sz="1400" dirty="0" smtClean="0">
                          <a:effectLst/>
                          <a:latin typeface="Century" panose="02040604050505020304" pitchFamily="18" charset="0"/>
                          <a:sym typeface="Wingdings" panose="05000000000000000000" pitchFamily="2" charset="2"/>
                        </a:rPr>
                        <a:t></a:t>
                      </a:r>
                      <a:endParaRPr lang="ja-JP" sz="1400" dirty="0">
                        <a:effectLst/>
                        <a:latin typeface="Century" panose="02040604050505020304" pitchFamily="18" charset="0"/>
                      </a:endParaRPr>
                    </a:p>
                  </a:txBody>
                  <a:tcPr marL="34966" marR="34966" marT="0" marB="0" anchor="ctr"/>
                </a:tc>
                <a:tc>
                  <a:txBody>
                    <a:bodyPr/>
                    <a:lstStyle/>
                    <a:p>
                      <a:r>
                        <a:rPr lang="ja-JP" altLang="en-US" sz="1400" dirty="0" smtClean="0">
                          <a:effectLst/>
                          <a:latin typeface="Century" panose="02040604050505020304" pitchFamily="18" charset="0"/>
                        </a:rPr>
                        <a:t>　　　　</a:t>
                      </a:r>
                      <a:r>
                        <a:rPr lang="ja-JP" altLang="en-US" sz="1400" dirty="0" smtClean="0">
                          <a:effectLst/>
                          <a:latin typeface="Century" panose="02040604050505020304" pitchFamily="18" charset="0"/>
                          <a:sym typeface="Wingdings" panose="05000000000000000000" pitchFamily="2" charset="2"/>
                        </a:rPr>
                        <a:t></a:t>
                      </a:r>
                      <a:endParaRPr lang="ja-JP" altLang="en-US" sz="1400" dirty="0" smtClean="0">
                        <a:effectLst/>
                        <a:latin typeface="Century" panose="02040604050505020304" pitchFamily="18" charset="0"/>
                      </a:endParaRPr>
                    </a:p>
                  </a:txBody>
                  <a:tcPr marL="34966" marR="34966" marT="0" marB="0" anchor="ctr"/>
                </a:tc>
                <a:tc>
                  <a:txBody>
                    <a:bodyPr/>
                    <a:lstStyle/>
                    <a:p>
                      <a:r>
                        <a:rPr lang="ja-JP" altLang="en-US" sz="1400" dirty="0" smtClean="0">
                          <a:effectLst/>
                          <a:latin typeface="Century" panose="02040604050505020304" pitchFamily="18" charset="0"/>
                        </a:rPr>
                        <a:t>　　　</a:t>
                      </a:r>
                      <a:r>
                        <a:rPr lang="ja-JP" altLang="en-US" sz="1400" dirty="0" smtClean="0">
                          <a:effectLst/>
                          <a:latin typeface="Century" panose="02040604050505020304" pitchFamily="18" charset="0"/>
                          <a:sym typeface="Wingdings" panose="05000000000000000000" pitchFamily="2" charset="2"/>
                        </a:rPr>
                        <a:t></a:t>
                      </a:r>
                      <a:endParaRPr lang="ja-JP" sz="1400" dirty="0">
                        <a:effectLst/>
                        <a:latin typeface="Century" panose="02040604050505020304" pitchFamily="18" charset="0"/>
                      </a:endParaRPr>
                    </a:p>
                  </a:txBody>
                  <a:tcPr marL="34966" marR="34966" marT="0" marB="0" anchor="ctr"/>
                </a:tc>
                <a:extLst>
                  <a:ext uri="{0D108BD9-81ED-4DB2-BD59-A6C34878D82A}">
                    <a16:rowId xmlns:a16="http://schemas.microsoft.com/office/drawing/2014/main" val="1871567296"/>
                  </a:ext>
                </a:extLst>
              </a:tr>
              <a:tr h="209928">
                <a:tc vMerge="1">
                  <a:txBody>
                    <a:bodyPr/>
                    <a:lstStyle/>
                    <a:p>
                      <a:endParaRPr kumimoji="1" lang="ja-JP" altLang="en-US"/>
                    </a:p>
                  </a:txBody>
                  <a:tcPr/>
                </a:tc>
                <a:tc>
                  <a:txBody>
                    <a:bodyPr/>
                    <a:lstStyle/>
                    <a:p>
                      <a:pPr algn="just">
                        <a:spcAft>
                          <a:spcPts val="0"/>
                        </a:spcAft>
                        <a:tabLst>
                          <a:tab pos="180340" algn="l"/>
                        </a:tabLst>
                      </a:pPr>
                      <a:r>
                        <a:rPr lang="en-US" sz="1400" kern="100" dirty="0">
                          <a:effectLst/>
                        </a:rPr>
                        <a:t>(2)Consultancy</a:t>
                      </a:r>
                      <a:endParaRPr lang="ja-JP" sz="1600" kern="100" dirty="0">
                        <a:effectLst/>
                        <a:latin typeface="Times" panose="02020603050405020304" pitchFamily="18" charset="0"/>
                        <a:ea typeface="平成明朝"/>
                        <a:cs typeface="Times New Roman" panose="02020603050405020304" pitchFamily="18" charset="0"/>
                      </a:endParaRPr>
                    </a:p>
                  </a:txBody>
                  <a:tcPr marL="34966" marR="34966" marT="0" marB="0" anchor="ctr"/>
                </a:tc>
                <a:tc>
                  <a:txBody>
                    <a:bodyPr/>
                    <a:lstStyle/>
                    <a:p>
                      <a:r>
                        <a:rPr lang="ja-JP" altLang="en-US" sz="1400" dirty="0" smtClean="0">
                          <a:effectLst/>
                          <a:latin typeface="Century" panose="02040604050505020304" pitchFamily="18" charset="0"/>
                          <a:sym typeface="Wingdings" panose="05000000000000000000" pitchFamily="2" charset="2"/>
                        </a:rPr>
                        <a:t>　　　　</a:t>
                      </a:r>
                      <a:endParaRPr lang="ja-JP" sz="1400" dirty="0">
                        <a:effectLst/>
                        <a:latin typeface="Century" panose="02040604050505020304" pitchFamily="18" charset="0"/>
                      </a:endParaRPr>
                    </a:p>
                  </a:txBody>
                  <a:tcPr marL="34966" marR="34966" marT="0" marB="0" anchor="ctr"/>
                </a:tc>
                <a:tc>
                  <a:txBody>
                    <a:bodyPr/>
                    <a:lstStyle/>
                    <a:p>
                      <a:endParaRPr lang="ja-JP" sz="1400" dirty="0">
                        <a:effectLst/>
                        <a:latin typeface="Century" panose="02040604050505020304" pitchFamily="18" charset="0"/>
                      </a:endParaRPr>
                    </a:p>
                  </a:txBody>
                  <a:tcPr marL="34966" marR="34966" marT="0" marB="0" anchor="ctr"/>
                </a:tc>
                <a:tc>
                  <a:txBody>
                    <a:bodyPr/>
                    <a:lstStyle/>
                    <a:p>
                      <a:r>
                        <a:rPr lang="ja-JP" altLang="en-US" sz="1400" dirty="0" smtClean="0">
                          <a:effectLst/>
                          <a:latin typeface="Century" panose="02040604050505020304" pitchFamily="18" charset="0"/>
                        </a:rPr>
                        <a:t>　　　</a:t>
                      </a:r>
                      <a:r>
                        <a:rPr lang="ja-JP" altLang="en-US" sz="1400" dirty="0" smtClean="0">
                          <a:effectLst/>
                          <a:latin typeface="Century" panose="02040604050505020304" pitchFamily="18" charset="0"/>
                          <a:sym typeface="Wingdings" panose="05000000000000000000" pitchFamily="2" charset="2"/>
                        </a:rPr>
                        <a:t></a:t>
                      </a:r>
                      <a:endParaRPr lang="ja-JP" altLang="en-US" sz="1400" dirty="0" smtClean="0">
                        <a:effectLst/>
                        <a:latin typeface="Century" panose="02040604050505020304" pitchFamily="18" charset="0"/>
                      </a:endParaRPr>
                    </a:p>
                  </a:txBody>
                  <a:tcPr marL="34966" marR="34966" marT="0" marB="0" anchor="ctr"/>
                </a:tc>
                <a:extLst>
                  <a:ext uri="{0D108BD9-81ED-4DB2-BD59-A6C34878D82A}">
                    <a16:rowId xmlns:a16="http://schemas.microsoft.com/office/drawing/2014/main" val="3999118055"/>
                  </a:ext>
                </a:extLst>
              </a:tr>
              <a:tr h="209928">
                <a:tc vMerge="1">
                  <a:txBody>
                    <a:bodyPr/>
                    <a:lstStyle/>
                    <a:p>
                      <a:endParaRPr kumimoji="1" lang="ja-JP" altLang="en-US"/>
                    </a:p>
                  </a:txBody>
                  <a:tcPr/>
                </a:tc>
                <a:tc>
                  <a:txBody>
                    <a:bodyPr/>
                    <a:lstStyle/>
                    <a:p>
                      <a:pPr algn="just">
                        <a:spcAft>
                          <a:spcPts val="0"/>
                        </a:spcAft>
                        <a:tabLst>
                          <a:tab pos="180340" algn="l"/>
                        </a:tabLst>
                      </a:pPr>
                      <a:r>
                        <a:rPr lang="en-US" sz="1400" kern="100">
                          <a:effectLst/>
                        </a:rPr>
                        <a:t>(3)Business Linkage</a:t>
                      </a:r>
                      <a:endParaRPr lang="ja-JP" sz="1600" kern="100">
                        <a:effectLst/>
                        <a:latin typeface="Times" panose="02020603050405020304" pitchFamily="18" charset="0"/>
                        <a:ea typeface="平成明朝"/>
                        <a:cs typeface="Times New Roman" panose="02020603050405020304" pitchFamily="18" charset="0"/>
                      </a:endParaRPr>
                    </a:p>
                  </a:txBody>
                  <a:tcPr marL="34966" marR="34966" marT="0" marB="0" anchor="ctr"/>
                </a:tc>
                <a:tc>
                  <a:txBody>
                    <a:bodyPr/>
                    <a:lstStyle/>
                    <a:p>
                      <a:endParaRPr lang="ja-JP" sz="1400">
                        <a:effectLst/>
                        <a:latin typeface="Century" panose="02040604050505020304" pitchFamily="18" charset="0"/>
                      </a:endParaRPr>
                    </a:p>
                  </a:txBody>
                  <a:tcPr marL="34966" marR="34966" marT="0" marB="0" anchor="ctr"/>
                </a:tc>
                <a:tc>
                  <a:txBody>
                    <a:bodyPr/>
                    <a:lstStyle/>
                    <a:p>
                      <a:endParaRPr lang="ja-JP" sz="1400">
                        <a:effectLst/>
                        <a:latin typeface="Century" panose="02040604050505020304" pitchFamily="18" charset="0"/>
                      </a:endParaRPr>
                    </a:p>
                  </a:txBody>
                  <a:tcPr marL="34966" marR="34966" marT="0" marB="0" anchor="ctr"/>
                </a:tc>
                <a:tc>
                  <a:txBody>
                    <a:bodyPr/>
                    <a:lstStyle/>
                    <a:p>
                      <a:endParaRPr lang="ja-JP" sz="1400">
                        <a:effectLst/>
                        <a:latin typeface="Century" panose="02040604050505020304" pitchFamily="18" charset="0"/>
                      </a:endParaRPr>
                    </a:p>
                  </a:txBody>
                  <a:tcPr marL="34966" marR="34966" marT="0" marB="0" anchor="ctr"/>
                </a:tc>
                <a:extLst>
                  <a:ext uri="{0D108BD9-81ED-4DB2-BD59-A6C34878D82A}">
                    <a16:rowId xmlns:a16="http://schemas.microsoft.com/office/drawing/2014/main" val="4149262407"/>
                  </a:ext>
                </a:extLst>
              </a:tr>
              <a:tr h="224549">
                <a:tc vMerge="1">
                  <a:txBody>
                    <a:bodyPr/>
                    <a:lstStyle/>
                    <a:p>
                      <a:endParaRPr kumimoji="1" lang="ja-JP" altLang="en-US"/>
                    </a:p>
                  </a:txBody>
                  <a:tcPr/>
                </a:tc>
                <a:tc>
                  <a:txBody>
                    <a:bodyPr/>
                    <a:lstStyle/>
                    <a:p>
                      <a:pPr algn="just">
                        <a:spcAft>
                          <a:spcPts val="0"/>
                        </a:spcAft>
                        <a:tabLst>
                          <a:tab pos="180340" algn="l"/>
                        </a:tabLst>
                      </a:pPr>
                      <a:r>
                        <a:rPr lang="en-US" sz="1400" kern="100">
                          <a:effectLst/>
                        </a:rPr>
                        <a:t>(4)Technology development/extension</a:t>
                      </a:r>
                      <a:endParaRPr lang="ja-JP" sz="1600" kern="100">
                        <a:effectLst/>
                        <a:latin typeface="Times" panose="02020603050405020304" pitchFamily="18" charset="0"/>
                        <a:ea typeface="平成明朝"/>
                        <a:cs typeface="Times New Roman" panose="02020603050405020304" pitchFamily="18" charset="0"/>
                      </a:endParaRPr>
                    </a:p>
                  </a:txBody>
                  <a:tcPr marL="34966" marR="34966" marT="0" marB="0" anchor="ctr"/>
                </a:tc>
                <a:tc>
                  <a:txBody>
                    <a:bodyPr/>
                    <a:lstStyle/>
                    <a:p>
                      <a:endParaRPr lang="ja-JP" sz="1400" dirty="0">
                        <a:effectLst/>
                        <a:latin typeface="Century" panose="02040604050505020304" pitchFamily="18" charset="0"/>
                      </a:endParaRPr>
                    </a:p>
                  </a:txBody>
                  <a:tcPr marL="34966" marR="34966" marT="0" marB="0" anchor="ctr"/>
                </a:tc>
                <a:tc>
                  <a:txBody>
                    <a:bodyPr/>
                    <a:lstStyle/>
                    <a:p>
                      <a:endParaRPr lang="ja-JP" sz="1400">
                        <a:effectLst/>
                        <a:latin typeface="Century" panose="02040604050505020304" pitchFamily="18" charset="0"/>
                      </a:endParaRPr>
                    </a:p>
                  </a:txBody>
                  <a:tcPr marL="34966" marR="34966" marT="0" marB="0" anchor="ctr"/>
                </a:tc>
                <a:tc>
                  <a:txBody>
                    <a:bodyPr/>
                    <a:lstStyle/>
                    <a:p>
                      <a:endParaRPr lang="ja-JP" sz="1400">
                        <a:effectLst/>
                        <a:latin typeface="Century" panose="02040604050505020304" pitchFamily="18" charset="0"/>
                      </a:endParaRPr>
                    </a:p>
                  </a:txBody>
                  <a:tcPr marL="34966" marR="34966" marT="0" marB="0" anchor="ctr"/>
                </a:tc>
                <a:extLst>
                  <a:ext uri="{0D108BD9-81ED-4DB2-BD59-A6C34878D82A}">
                    <a16:rowId xmlns:a16="http://schemas.microsoft.com/office/drawing/2014/main" val="1005322897"/>
                  </a:ext>
                </a:extLst>
              </a:tr>
              <a:tr h="209928">
                <a:tc vMerge="1">
                  <a:txBody>
                    <a:bodyPr/>
                    <a:lstStyle/>
                    <a:p>
                      <a:endParaRPr kumimoji="1" lang="ja-JP" altLang="en-US"/>
                    </a:p>
                  </a:txBody>
                  <a:tcPr/>
                </a:tc>
                <a:tc>
                  <a:txBody>
                    <a:bodyPr/>
                    <a:lstStyle/>
                    <a:p>
                      <a:pPr algn="just">
                        <a:spcAft>
                          <a:spcPts val="0"/>
                        </a:spcAft>
                        <a:tabLst>
                          <a:tab pos="180340" algn="l"/>
                        </a:tabLst>
                      </a:pPr>
                      <a:r>
                        <a:rPr lang="en-US" sz="1400" kern="100">
                          <a:effectLst/>
                        </a:rPr>
                        <a:t>(5)Networking</a:t>
                      </a:r>
                      <a:endParaRPr lang="ja-JP" sz="1600" kern="100">
                        <a:effectLst/>
                        <a:latin typeface="Times" panose="02020603050405020304" pitchFamily="18" charset="0"/>
                        <a:ea typeface="平成明朝"/>
                        <a:cs typeface="Times New Roman" panose="02020603050405020304" pitchFamily="18" charset="0"/>
                      </a:endParaRPr>
                    </a:p>
                  </a:txBody>
                  <a:tcPr marL="34966" marR="34966" marT="0" marB="0" anchor="ctr"/>
                </a:tc>
                <a:tc>
                  <a:txBody>
                    <a:bodyPr/>
                    <a:lstStyle/>
                    <a:p>
                      <a:endParaRPr lang="ja-JP" sz="1400">
                        <a:effectLst/>
                        <a:latin typeface="Century" panose="02040604050505020304" pitchFamily="18" charset="0"/>
                      </a:endParaRPr>
                    </a:p>
                  </a:txBody>
                  <a:tcPr marL="34966" marR="34966" marT="0" marB="0" anchor="ctr"/>
                </a:tc>
                <a:tc>
                  <a:txBody>
                    <a:bodyPr/>
                    <a:lstStyle/>
                    <a:p>
                      <a:endParaRPr lang="ja-JP" sz="1400">
                        <a:effectLst/>
                        <a:latin typeface="Century" panose="02040604050505020304" pitchFamily="18" charset="0"/>
                      </a:endParaRPr>
                    </a:p>
                  </a:txBody>
                  <a:tcPr marL="34966" marR="34966" marT="0" marB="0" anchor="ctr"/>
                </a:tc>
                <a:tc>
                  <a:txBody>
                    <a:bodyPr/>
                    <a:lstStyle/>
                    <a:p>
                      <a:endParaRPr lang="ja-JP" sz="1400">
                        <a:effectLst/>
                        <a:latin typeface="Century" panose="02040604050505020304" pitchFamily="18" charset="0"/>
                      </a:endParaRPr>
                    </a:p>
                  </a:txBody>
                  <a:tcPr marL="34966" marR="34966" marT="0" marB="0" anchor="ctr"/>
                </a:tc>
                <a:extLst>
                  <a:ext uri="{0D108BD9-81ED-4DB2-BD59-A6C34878D82A}">
                    <a16:rowId xmlns:a16="http://schemas.microsoft.com/office/drawing/2014/main" val="704327443"/>
                  </a:ext>
                </a:extLst>
              </a:tr>
              <a:tr h="209928">
                <a:tc vMerge="1">
                  <a:txBody>
                    <a:bodyPr/>
                    <a:lstStyle/>
                    <a:p>
                      <a:endParaRPr kumimoji="1" lang="ja-JP" altLang="en-US"/>
                    </a:p>
                  </a:txBody>
                  <a:tcPr/>
                </a:tc>
                <a:tc>
                  <a:txBody>
                    <a:bodyPr/>
                    <a:lstStyle/>
                    <a:p>
                      <a:pPr algn="just">
                        <a:spcAft>
                          <a:spcPts val="0"/>
                        </a:spcAft>
                        <a:tabLst>
                          <a:tab pos="180340" algn="l"/>
                        </a:tabLst>
                      </a:pPr>
                      <a:r>
                        <a:rPr lang="en-US" sz="1400" kern="100" dirty="0">
                          <a:effectLst/>
                        </a:rPr>
                        <a:t>(6)Information provisions</a:t>
                      </a:r>
                      <a:endParaRPr lang="ja-JP" sz="1600" kern="100" dirty="0">
                        <a:effectLst/>
                        <a:latin typeface="Times" panose="02020603050405020304" pitchFamily="18" charset="0"/>
                        <a:ea typeface="平成明朝"/>
                        <a:cs typeface="Times New Roman" panose="02020603050405020304" pitchFamily="18" charset="0"/>
                      </a:endParaRPr>
                    </a:p>
                  </a:txBody>
                  <a:tcPr marL="34966" marR="34966" marT="0" marB="0" anchor="ctr"/>
                </a:tc>
                <a:tc>
                  <a:txBody>
                    <a:bodyPr/>
                    <a:lstStyle/>
                    <a:p>
                      <a:endParaRPr lang="ja-JP" sz="1400">
                        <a:effectLst/>
                        <a:latin typeface="Century" panose="02040604050505020304" pitchFamily="18" charset="0"/>
                      </a:endParaRPr>
                    </a:p>
                  </a:txBody>
                  <a:tcPr marL="34966" marR="34966" marT="0" marB="0" anchor="ctr"/>
                </a:tc>
                <a:tc>
                  <a:txBody>
                    <a:bodyPr/>
                    <a:lstStyle/>
                    <a:p>
                      <a:endParaRPr lang="ja-JP" sz="1400">
                        <a:effectLst/>
                        <a:latin typeface="Century" panose="02040604050505020304" pitchFamily="18" charset="0"/>
                      </a:endParaRPr>
                    </a:p>
                  </a:txBody>
                  <a:tcPr marL="34966" marR="34966" marT="0" marB="0" anchor="ctr"/>
                </a:tc>
                <a:tc>
                  <a:txBody>
                    <a:bodyPr/>
                    <a:lstStyle/>
                    <a:p>
                      <a:endParaRPr lang="ja-JP" sz="1400">
                        <a:effectLst/>
                        <a:latin typeface="Century" panose="02040604050505020304" pitchFamily="18" charset="0"/>
                      </a:endParaRPr>
                    </a:p>
                  </a:txBody>
                  <a:tcPr marL="34966" marR="34966" marT="0" marB="0" anchor="ctr"/>
                </a:tc>
                <a:extLst>
                  <a:ext uri="{0D108BD9-81ED-4DB2-BD59-A6C34878D82A}">
                    <a16:rowId xmlns:a16="http://schemas.microsoft.com/office/drawing/2014/main" val="376035229"/>
                  </a:ext>
                </a:extLst>
              </a:tr>
              <a:tr h="209928">
                <a:tc vMerge="1">
                  <a:txBody>
                    <a:bodyPr/>
                    <a:lstStyle/>
                    <a:p>
                      <a:endParaRPr kumimoji="1" lang="ja-JP" altLang="en-US"/>
                    </a:p>
                  </a:txBody>
                  <a:tcPr/>
                </a:tc>
                <a:tc>
                  <a:txBody>
                    <a:bodyPr/>
                    <a:lstStyle/>
                    <a:p>
                      <a:pPr algn="just">
                        <a:spcAft>
                          <a:spcPts val="0"/>
                        </a:spcAft>
                        <a:tabLst>
                          <a:tab pos="180340" algn="l"/>
                        </a:tabLst>
                      </a:pPr>
                      <a:r>
                        <a:rPr lang="en-US" sz="1400" kern="100" dirty="0">
                          <a:effectLst/>
                        </a:rPr>
                        <a:t>(7)Entrepreneurship</a:t>
                      </a:r>
                      <a:endParaRPr lang="ja-JP" sz="1600" kern="100" dirty="0">
                        <a:effectLst/>
                        <a:latin typeface="Times" panose="02020603050405020304" pitchFamily="18" charset="0"/>
                        <a:ea typeface="平成明朝"/>
                        <a:cs typeface="Times New Roman" panose="02020603050405020304" pitchFamily="18" charset="0"/>
                      </a:endParaRPr>
                    </a:p>
                  </a:txBody>
                  <a:tcPr marL="34966" marR="34966" marT="0" marB="0" anchor="ctr"/>
                </a:tc>
                <a:tc>
                  <a:txBody>
                    <a:bodyPr/>
                    <a:lstStyle/>
                    <a:p>
                      <a:endParaRPr lang="ja-JP" sz="1400">
                        <a:effectLst/>
                        <a:latin typeface="Century" panose="02040604050505020304" pitchFamily="18" charset="0"/>
                      </a:endParaRPr>
                    </a:p>
                  </a:txBody>
                  <a:tcPr marL="34966" marR="34966" marT="0" marB="0" anchor="ctr"/>
                </a:tc>
                <a:tc>
                  <a:txBody>
                    <a:bodyPr/>
                    <a:lstStyle/>
                    <a:p>
                      <a:endParaRPr lang="ja-JP" sz="1400">
                        <a:effectLst/>
                        <a:latin typeface="Century" panose="02040604050505020304" pitchFamily="18" charset="0"/>
                      </a:endParaRPr>
                    </a:p>
                  </a:txBody>
                  <a:tcPr marL="34966" marR="34966" marT="0" marB="0" anchor="ctr"/>
                </a:tc>
                <a:tc>
                  <a:txBody>
                    <a:bodyPr/>
                    <a:lstStyle/>
                    <a:p>
                      <a:endParaRPr lang="ja-JP" sz="1400">
                        <a:effectLst/>
                        <a:latin typeface="Century" panose="02040604050505020304" pitchFamily="18" charset="0"/>
                      </a:endParaRPr>
                    </a:p>
                  </a:txBody>
                  <a:tcPr marL="34966" marR="34966" marT="0" marB="0" anchor="ctr"/>
                </a:tc>
                <a:extLst>
                  <a:ext uri="{0D108BD9-81ED-4DB2-BD59-A6C34878D82A}">
                    <a16:rowId xmlns:a16="http://schemas.microsoft.com/office/drawing/2014/main" val="2861854646"/>
                  </a:ext>
                </a:extLst>
              </a:tr>
              <a:tr h="419855">
                <a:tc rowSpan="4">
                  <a:txBody>
                    <a:bodyPr/>
                    <a:lstStyle/>
                    <a:p>
                      <a:pPr marL="90170" algn="ctr">
                        <a:spcAft>
                          <a:spcPts val="0"/>
                        </a:spcAft>
                        <a:tabLst>
                          <a:tab pos="180340" algn="l"/>
                        </a:tabLst>
                      </a:pPr>
                      <a:r>
                        <a:rPr lang="en-US" sz="1400" kern="100">
                          <a:effectLst/>
                        </a:rPr>
                        <a:t>BDS Facilitator</a:t>
                      </a:r>
                      <a:endParaRPr lang="ja-JP" sz="1600" kern="100">
                        <a:effectLst/>
                        <a:latin typeface="Times" panose="02020603050405020304" pitchFamily="18" charset="0"/>
                        <a:ea typeface="平成明朝"/>
                        <a:cs typeface="Times New Roman" panose="02020603050405020304" pitchFamily="18" charset="0"/>
                      </a:endParaRPr>
                    </a:p>
                  </a:txBody>
                  <a:tcPr marL="34966" marR="34966" marT="0" marB="0" anchor="ctr"/>
                </a:tc>
                <a:tc>
                  <a:txBody>
                    <a:bodyPr/>
                    <a:lstStyle/>
                    <a:p>
                      <a:pPr algn="just">
                        <a:spcAft>
                          <a:spcPts val="0"/>
                        </a:spcAft>
                        <a:tabLst>
                          <a:tab pos="180340" algn="l"/>
                        </a:tabLst>
                      </a:pPr>
                      <a:r>
                        <a:rPr lang="en-US" sz="1400" kern="100">
                          <a:effectLst/>
                        </a:rPr>
                        <a:t>(1) Provision of services, such as training, advices, to BDS providers</a:t>
                      </a:r>
                      <a:endParaRPr lang="ja-JP" sz="1600" kern="100">
                        <a:effectLst/>
                        <a:latin typeface="Times" panose="02020603050405020304" pitchFamily="18" charset="0"/>
                        <a:ea typeface="平成明朝"/>
                        <a:cs typeface="Times New Roman" panose="02020603050405020304" pitchFamily="18" charset="0"/>
                      </a:endParaRPr>
                    </a:p>
                  </a:txBody>
                  <a:tcPr marL="34966" marR="34966" marT="0" marB="0" anchor="ctr"/>
                </a:tc>
                <a:tc>
                  <a:txBody>
                    <a:bodyPr/>
                    <a:lstStyle/>
                    <a:p>
                      <a:endParaRPr lang="ja-JP" sz="1400" dirty="0">
                        <a:effectLst/>
                        <a:latin typeface="Century" panose="02040604050505020304" pitchFamily="18" charset="0"/>
                      </a:endParaRPr>
                    </a:p>
                  </a:txBody>
                  <a:tcPr marL="34966" marR="34966" marT="0" marB="0" anchor="ctr"/>
                </a:tc>
                <a:tc>
                  <a:txBody>
                    <a:bodyPr/>
                    <a:lstStyle/>
                    <a:p>
                      <a:endParaRPr lang="ja-JP" sz="1400">
                        <a:effectLst/>
                        <a:latin typeface="Century" panose="02040604050505020304" pitchFamily="18" charset="0"/>
                      </a:endParaRPr>
                    </a:p>
                  </a:txBody>
                  <a:tcPr marL="34966" marR="34966" marT="0" marB="0" anchor="ctr"/>
                </a:tc>
                <a:tc>
                  <a:txBody>
                    <a:bodyPr/>
                    <a:lstStyle/>
                    <a:p>
                      <a:endParaRPr lang="ja-JP" sz="1400">
                        <a:effectLst/>
                        <a:latin typeface="Century" panose="02040604050505020304" pitchFamily="18" charset="0"/>
                      </a:endParaRPr>
                    </a:p>
                  </a:txBody>
                  <a:tcPr marL="34966" marR="34966" marT="0" marB="0" anchor="ctr"/>
                </a:tc>
                <a:extLst>
                  <a:ext uri="{0D108BD9-81ED-4DB2-BD59-A6C34878D82A}">
                    <a16:rowId xmlns:a16="http://schemas.microsoft.com/office/drawing/2014/main" val="2622835330"/>
                  </a:ext>
                </a:extLst>
              </a:tr>
              <a:tr h="449100">
                <a:tc vMerge="1">
                  <a:txBody>
                    <a:bodyPr/>
                    <a:lstStyle/>
                    <a:p>
                      <a:endParaRPr kumimoji="1" lang="ja-JP" altLang="en-US"/>
                    </a:p>
                  </a:txBody>
                  <a:tcPr/>
                </a:tc>
                <a:tc>
                  <a:txBody>
                    <a:bodyPr/>
                    <a:lstStyle/>
                    <a:p>
                      <a:pPr algn="just">
                        <a:spcAft>
                          <a:spcPts val="0"/>
                        </a:spcAft>
                        <a:tabLst>
                          <a:tab pos="180340" algn="l"/>
                        </a:tabLst>
                      </a:pPr>
                      <a:r>
                        <a:rPr lang="en-US" sz="1400" kern="100">
                          <a:effectLst/>
                        </a:rPr>
                        <a:t>(2) Coordination and collaborative activities among Government, SMEs and BDS Providers</a:t>
                      </a:r>
                      <a:endParaRPr lang="ja-JP" sz="1600" kern="100">
                        <a:effectLst/>
                        <a:latin typeface="Times" panose="02020603050405020304" pitchFamily="18" charset="0"/>
                        <a:ea typeface="平成明朝"/>
                        <a:cs typeface="Times New Roman" panose="02020603050405020304" pitchFamily="18" charset="0"/>
                      </a:endParaRPr>
                    </a:p>
                  </a:txBody>
                  <a:tcPr marL="34966" marR="34966" marT="0" marB="0" anchor="ctr"/>
                </a:tc>
                <a:tc>
                  <a:txBody>
                    <a:bodyPr/>
                    <a:lstStyle/>
                    <a:p>
                      <a:endParaRPr lang="ja-JP" sz="1400" dirty="0">
                        <a:effectLst/>
                        <a:latin typeface="Century" panose="02040604050505020304" pitchFamily="18" charset="0"/>
                      </a:endParaRPr>
                    </a:p>
                  </a:txBody>
                  <a:tcPr marL="34966" marR="34966" marT="0" marB="0" anchor="ctr"/>
                </a:tc>
                <a:tc>
                  <a:txBody>
                    <a:bodyPr/>
                    <a:lstStyle/>
                    <a:p>
                      <a:endParaRPr lang="ja-JP" sz="1400">
                        <a:effectLst/>
                        <a:latin typeface="Century" panose="02040604050505020304" pitchFamily="18" charset="0"/>
                      </a:endParaRPr>
                    </a:p>
                  </a:txBody>
                  <a:tcPr marL="34966" marR="34966" marT="0" marB="0" anchor="ctr"/>
                </a:tc>
                <a:tc>
                  <a:txBody>
                    <a:bodyPr/>
                    <a:lstStyle/>
                    <a:p>
                      <a:endParaRPr lang="ja-JP" sz="1400">
                        <a:effectLst/>
                        <a:latin typeface="Century" panose="02040604050505020304" pitchFamily="18" charset="0"/>
                      </a:endParaRPr>
                    </a:p>
                  </a:txBody>
                  <a:tcPr marL="34966" marR="34966" marT="0" marB="0" anchor="ctr"/>
                </a:tc>
                <a:extLst>
                  <a:ext uri="{0D108BD9-81ED-4DB2-BD59-A6C34878D82A}">
                    <a16:rowId xmlns:a16="http://schemas.microsoft.com/office/drawing/2014/main" val="1839944550"/>
                  </a:ext>
                </a:extLst>
              </a:tr>
              <a:tr h="374250">
                <a:tc vMerge="1">
                  <a:txBody>
                    <a:bodyPr/>
                    <a:lstStyle/>
                    <a:p>
                      <a:endParaRPr kumimoji="1" lang="ja-JP" altLang="en-US"/>
                    </a:p>
                  </a:txBody>
                  <a:tcPr/>
                </a:tc>
                <a:tc>
                  <a:txBody>
                    <a:bodyPr/>
                    <a:lstStyle/>
                    <a:p>
                      <a:pPr algn="just">
                        <a:spcAft>
                          <a:spcPts val="0"/>
                        </a:spcAft>
                        <a:tabLst>
                          <a:tab pos="180340" algn="l"/>
                        </a:tabLst>
                      </a:pPr>
                      <a:r>
                        <a:rPr lang="en-US" sz="1400" kern="100">
                          <a:effectLst/>
                        </a:rPr>
                        <a:t>(3) Provide financial support/loan to SMEs or BDS providers</a:t>
                      </a:r>
                      <a:endParaRPr lang="ja-JP" sz="1600" kern="100">
                        <a:effectLst/>
                        <a:latin typeface="Times" panose="02020603050405020304" pitchFamily="18" charset="0"/>
                        <a:ea typeface="平成明朝"/>
                        <a:cs typeface="Times New Roman" panose="02020603050405020304" pitchFamily="18" charset="0"/>
                      </a:endParaRPr>
                    </a:p>
                  </a:txBody>
                  <a:tcPr marL="34966" marR="34966" marT="0" marB="0" anchor="ctr"/>
                </a:tc>
                <a:tc>
                  <a:txBody>
                    <a:bodyPr/>
                    <a:lstStyle/>
                    <a:p>
                      <a:endParaRPr lang="ja-JP" sz="1400" dirty="0">
                        <a:effectLst/>
                        <a:latin typeface="Century" panose="02040604050505020304" pitchFamily="18" charset="0"/>
                      </a:endParaRPr>
                    </a:p>
                  </a:txBody>
                  <a:tcPr marL="34966" marR="34966" marT="0" marB="0" anchor="ctr"/>
                </a:tc>
                <a:tc>
                  <a:txBody>
                    <a:bodyPr/>
                    <a:lstStyle/>
                    <a:p>
                      <a:endParaRPr lang="ja-JP" sz="1400">
                        <a:effectLst/>
                        <a:latin typeface="Century" panose="02040604050505020304" pitchFamily="18" charset="0"/>
                      </a:endParaRPr>
                    </a:p>
                  </a:txBody>
                  <a:tcPr marL="34966" marR="34966" marT="0" marB="0" anchor="ctr"/>
                </a:tc>
                <a:tc>
                  <a:txBody>
                    <a:bodyPr/>
                    <a:lstStyle/>
                    <a:p>
                      <a:endParaRPr lang="ja-JP" sz="1400">
                        <a:effectLst/>
                        <a:latin typeface="Century" panose="02040604050505020304" pitchFamily="18" charset="0"/>
                      </a:endParaRPr>
                    </a:p>
                  </a:txBody>
                  <a:tcPr marL="34966" marR="34966" marT="0" marB="0" anchor="ctr"/>
                </a:tc>
                <a:extLst>
                  <a:ext uri="{0D108BD9-81ED-4DB2-BD59-A6C34878D82A}">
                    <a16:rowId xmlns:a16="http://schemas.microsoft.com/office/drawing/2014/main" val="2353402231"/>
                  </a:ext>
                </a:extLst>
              </a:tr>
              <a:tr h="224549">
                <a:tc vMerge="1">
                  <a:txBody>
                    <a:bodyPr/>
                    <a:lstStyle/>
                    <a:p>
                      <a:endParaRPr kumimoji="1" lang="ja-JP" altLang="en-US"/>
                    </a:p>
                  </a:txBody>
                  <a:tcPr/>
                </a:tc>
                <a:tc>
                  <a:txBody>
                    <a:bodyPr/>
                    <a:lstStyle/>
                    <a:p>
                      <a:pPr algn="just">
                        <a:spcAft>
                          <a:spcPts val="0"/>
                        </a:spcAft>
                        <a:tabLst>
                          <a:tab pos="180340" algn="l"/>
                        </a:tabLst>
                      </a:pPr>
                      <a:r>
                        <a:rPr lang="en-US" sz="1400" kern="100">
                          <a:effectLst/>
                        </a:rPr>
                        <a:t>(4) Marketing and promotion of BDS to SMEs </a:t>
                      </a:r>
                      <a:endParaRPr lang="ja-JP" sz="1600" kern="100">
                        <a:effectLst/>
                        <a:latin typeface="Times" panose="02020603050405020304" pitchFamily="18" charset="0"/>
                        <a:ea typeface="平成明朝"/>
                        <a:cs typeface="Times New Roman" panose="02020603050405020304" pitchFamily="18" charset="0"/>
                      </a:endParaRPr>
                    </a:p>
                  </a:txBody>
                  <a:tcPr marL="34966" marR="34966" marT="0" marB="0" anchor="ctr"/>
                </a:tc>
                <a:tc>
                  <a:txBody>
                    <a:bodyPr/>
                    <a:lstStyle/>
                    <a:p>
                      <a:endParaRPr lang="ja-JP" sz="1400">
                        <a:effectLst/>
                        <a:latin typeface="Century" panose="02040604050505020304" pitchFamily="18" charset="0"/>
                      </a:endParaRPr>
                    </a:p>
                  </a:txBody>
                  <a:tcPr marL="34966" marR="34966" marT="0" marB="0" anchor="ctr"/>
                </a:tc>
                <a:tc>
                  <a:txBody>
                    <a:bodyPr/>
                    <a:lstStyle/>
                    <a:p>
                      <a:endParaRPr lang="ja-JP" sz="1400" dirty="0">
                        <a:effectLst/>
                        <a:latin typeface="Century" panose="02040604050505020304" pitchFamily="18" charset="0"/>
                      </a:endParaRPr>
                    </a:p>
                  </a:txBody>
                  <a:tcPr marL="34966" marR="34966" marT="0" marB="0" anchor="ctr"/>
                </a:tc>
                <a:tc>
                  <a:txBody>
                    <a:bodyPr/>
                    <a:lstStyle/>
                    <a:p>
                      <a:endParaRPr lang="ja-JP" sz="1400">
                        <a:effectLst/>
                        <a:latin typeface="Century" panose="02040604050505020304" pitchFamily="18" charset="0"/>
                      </a:endParaRPr>
                    </a:p>
                  </a:txBody>
                  <a:tcPr marL="34966" marR="34966" marT="0" marB="0" anchor="ctr"/>
                </a:tc>
                <a:extLst>
                  <a:ext uri="{0D108BD9-81ED-4DB2-BD59-A6C34878D82A}">
                    <a16:rowId xmlns:a16="http://schemas.microsoft.com/office/drawing/2014/main" val="369838576"/>
                  </a:ext>
                </a:extLst>
              </a:tr>
              <a:tr h="523949">
                <a:tc rowSpan="2">
                  <a:txBody>
                    <a:bodyPr/>
                    <a:lstStyle/>
                    <a:p>
                      <a:pPr algn="ctr">
                        <a:spcAft>
                          <a:spcPts val="0"/>
                        </a:spcAft>
                        <a:tabLst>
                          <a:tab pos="180340" algn="l"/>
                        </a:tabLst>
                      </a:pPr>
                      <a:r>
                        <a:rPr lang="en-US" sz="1400" kern="100">
                          <a:effectLst/>
                        </a:rPr>
                        <a:t>BDS Promoter</a:t>
                      </a:r>
                      <a:endParaRPr lang="ja-JP" sz="1600" kern="100">
                        <a:effectLst/>
                        <a:latin typeface="Times" panose="02020603050405020304" pitchFamily="18" charset="0"/>
                        <a:ea typeface="平成明朝"/>
                        <a:cs typeface="Times New Roman" panose="02020603050405020304" pitchFamily="18" charset="0"/>
                      </a:endParaRPr>
                    </a:p>
                  </a:txBody>
                  <a:tcPr marL="34966" marR="34966" marT="0" marB="0" anchor="ctr"/>
                </a:tc>
                <a:tc>
                  <a:txBody>
                    <a:bodyPr/>
                    <a:lstStyle/>
                    <a:p>
                      <a:pPr algn="just">
                        <a:spcAft>
                          <a:spcPts val="0"/>
                        </a:spcAft>
                        <a:tabLst>
                          <a:tab pos="180340" algn="l"/>
                        </a:tabLst>
                      </a:pPr>
                      <a:r>
                        <a:rPr lang="en-US" sz="1400" kern="100">
                          <a:effectLst/>
                        </a:rPr>
                        <a:t>Establishment of Certification and Standard for BDS,  i.e. Quality Control of BDS, specific products, etc</a:t>
                      </a:r>
                      <a:endParaRPr lang="ja-JP" sz="1600" kern="100">
                        <a:effectLst/>
                        <a:latin typeface="Times" panose="02020603050405020304" pitchFamily="18" charset="0"/>
                        <a:ea typeface="平成明朝"/>
                        <a:cs typeface="Times New Roman" panose="02020603050405020304" pitchFamily="18" charset="0"/>
                      </a:endParaRPr>
                    </a:p>
                  </a:txBody>
                  <a:tcPr marL="34966" marR="34966" marT="0" marB="0" anchor="ctr"/>
                </a:tc>
                <a:tc>
                  <a:txBody>
                    <a:bodyPr/>
                    <a:lstStyle/>
                    <a:p>
                      <a:pPr algn="just">
                        <a:spcAft>
                          <a:spcPts val="0"/>
                        </a:spcAft>
                        <a:tabLst>
                          <a:tab pos="180340" algn="l"/>
                        </a:tabLst>
                      </a:pPr>
                      <a:r>
                        <a:rPr lang="en-US" sz="1400" kern="100">
                          <a:effectLst/>
                        </a:rPr>
                        <a:t> </a:t>
                      </a:r>
                      <a:endParaRPr lang="ja-JP" sz="1600" kern="100">
                        <a:effectLst/>
                        <a:latin typeface="Times" panose="02020603050405020304" pitchFamily="18" charset="0"/>
                        <a:ea typeface="平成明朝"/>
                        <a:cs typeface="Times New Roman" panose="02020603050405020304" pitchFamily="18" charset="0"/>
                      </a:endParaRPr>
                    </a:p>
                  </a:txBody>
                  <a:tcPr marL="34966" marR="34966" marT="0" marB="0" anchor="ctr"/>
                </a:tc>
                <a:tc>
                  <a:txBody>
                    <a:bodyPr/>
                    <a:lstStyle/>
                    <a:p>
                      <a:pPr algn="just">
                        <a:spcAft>
                          <a:spcPts val="0"/>
                        </a:spcAft>
                        <a:tabLst>
                          <a:tab pos="180340" algn="l"/>
                        </a:tabLst>
                      </a:pPr>
                      <a:r>
                        <a:rPr lang="en-US" sz="1400" kern="100" dirty="0">
                          <a:effectLst/>
                        </a:rPr>
                        <a:t> </a:t>
                      </a:r>
                      <a:endParaRPr lang="ja-JP" sz="1600" kern="100" dirty="0">
                        <a:effectLst/>
                        <a:latin typeface="Times" panose="02020603050405020304" pitchFamily="18" charset="0"/>
                        <a:ea typeface="平成明朝"/>
                        <a:cs typeface="Times New Roman" panose="02020603050405020304" pitchFamily="18" charset="0"/>
                      </a:endParaRPr>
                    </a:p>
                  </a:txBody>
                  <a:tcPr marL="34966" marR="34966" marT="0" marB="0" anchor="ctr"/>
                </a:tc>
                <a:tc>
                  <a:txBody>
                    <a:bodyPr/>
                    <a:lstStyle/>
                    <a:p>
                      <a:pPr algn="just">
                        <a:spcAft>
                          <a:spcPts val="0"/>
                        </a:spcAft>
                        <a:tabLst>
                          <a:tab pos="180340" algn="l"/>
                        </a:tabLst>
                      </a:pPr>
                      <a:r>
                        <a:rPr lang="en-US" sz="1400" kern="100" dirty="0">
                          <a:effectLst/>
                        </a:rPr>
                        <a:t> </a:t>
                      </a:r>
                      <a:endParaRPr lang="ja-JP" sz="1600" kern="100" dirty="0">
                        <a:effectLst/>
                        <a:latin typeface="Times" panose="02020603050405020304" pitchFamily="18" charset="0"/>
                        <a:ea typeface="平成明朝"/>
                        <a:cs typeface="Times New Roman" panose="02020603050405020304" pitchFamily="18" charset="0"/>
                      </a:endParaRPr>
                    </a:p>
                  </a:txBody>
                  <a:tcPr marL="34966" marR="34966" marT="0" marB="0" anchor="ctr"/>
                </a:tc>
                <a:extLst>
                  <a:ext uri="{0D108BD9-81ED-4DB2-BD59-A6C34878D82A}">
                    <a16:rowId xmlns:a16="http://schemas.microsoft.com/office/drawing/2014/main" val="4287041256"/>
                  </a:ext>
                </a:extLst>
              </a:tr>
              <a:tr h="299400">
                <a:tc vMerge="1">
                  <a:txBody>
                    <a:bodyPr/>
                    <a:lstStyle/>
                    <a:p>
                      <a:endParaRPr kumimoji="1" lang="ja-JP" altLang="en-US"/>
                    </a:p>
                  </a:txBody>
                  <a:tcPr/>
                </a:tc>
                <a:tc>
                  <a:txBody>
                    <a:bodyPr/>
                    <a:lstStyle/>
                    <a:p>
                      <a:pPr algn="just">
                        <a:spcAft>
                          <a:spcPts val="0"/>
                        </a:spcAft>
                        <a:tabLst>
                          <a:tab pos="180340" algn="l"/>
                        </a:tabLst>
                      </a:pPr>
                      <a:r>
                        <a:rPr lang="en-US" sz="1400" kern="100">
                          <a:effectLst/>
                        </a:rPr>
                        <a:t>Setting Regulation for BDS and SME promotion</a:t>
                      </a:r>
                      <a:endParaRPr lang="ja-JP" sz="1600" kern="100">
                        <a:effectLst/>
                        <a:latin typeface="Times" panose="02020603050405020304" pitchFamily="18" charset="0"/>
                        <a:ea typeface="平成明朝"/>
                        <a:cs typeface="Times New Roman" panose="02020603050405020304" pitchFamily="18" charset="0"/>
                      </a:endParaRPr>
                    </a:p>
                  </a:txBody>
                  <a:tcPr marL="34966" marR="34966" marT="0" marB="0" anchor="ctr"/>
                </a:tc>
                <a:tc>
                  <a:txBody>
                    <a:bodyPr/>
                    <a:lstStyle/>
                    <a:p>
                      <a:endParaRPr lang="ja-JP" sz="1400">
                        <a:effectLst/>
                        <a:latin typeface="Century" panose="02040604050505020304" pitchFamily="18" charset="0"/>
                      </a:endParaRPr>
                    </a:p>
                  </a:txBody>
                  <a:tcPr marL="34966" marR="34966" marT="0" marB="0" anchor="ctr"/>
                </a:tc>
                <a:tc>
                  <a:txBody>
                    <a:bodyPr/>
                    <a:lstStyle/>
                    <a:p>
                      <a:endParaRPr lang="ja-JP" sz="1400">
                        <a:effectLst/>
                        <a:latin typeface="Century" panose="02040604050505020304" pitchFamily="18" charset="0"/>
                      </a:endParaRPr>
                    </a:p>
                  </a:txBody>
                  <a:tcPr marL="34966" marR="34966" marT="0" marB="0" anchor="ctr"/>
                </a:tc>
                <a:tc>
                  <a:txBody>
                    <a:bodyPr/>
                    <a:lstStyle/>
                    <a:p>
                      <a:endParaRPr lang="ja-JP" sz="1400" dirty="0">
                        <a:effectLst/>
                        <a:latin typeface="Century" panose="02040604050505020304" pitchFamily="18" charset="0"/>
                      </a:endParaRPr>
                    </a:p>
                  </a:txBody>
                  <a:tcPr marL="34966" marR="34966" marT="0" marB="0" anchor="ctr"/>
                </a:tc>
                <a:extLst>
                  <a:ext uri="{0D108BD9-81ED-4DB2-BD59-A6C34878D82A}">
                    <a16:rowId xmlns:a16="http://schemas.microsoft.com/office/drawing/2014/main" val="3996155666"/>
                  </a:ext>
                </a:extLst>
              </a:tr>
            </a:tbl>
          </a:graphicData>
        </a:graphic>
      </p:graphicFrame>
    </p:spTree>
    <p:extLst>
      <p:ext uri="{BB962C8B-B14F-4D97-AF65-F5344CB8AC3E}">
        <p14:creationId xmlns:p14="http://schemas.microsoft.com/office/powerpoint/2010/main" val="5432307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a:xfrm>
            <a:off x="195263" y="228600"/>
            <a:ext cx="8462963" cy="896144"/>
          </a:xfrm>
        </p:spPr>
        <p:txBody>
          <a:bodyPr/>
          <a:lstStyle/>
          <a:p>
            <a:r>
              <a:rPr lang="en-US" altLang="ja-JP" dirty="0"/>
              <a:t>More explanation about your organizational tasks as </a:t>
            </a:r>
            <a:r>
              <a:rPr lang="en-US" altLang="ja-JP" sz="4000" b="1" dirty="0"/>
              <a:t>BDS Provider </a:t>
            </a:r>
            <a:r>
              <a:rPr lang="en-US" altLang="ja-JP" sz="1400" b="1" dirty="0">
                <a:solidFill>
                  <a:srgbClr val="FF0000"/>
                </a:solidFill>
              </a:rPr>
              <a:t>*if your organization is not providing BDS, delete this slide.</a:t>
            </a:r>
            <a:endParaRPr lang="ja-JP" altLang="en-US" sz="4000" b="1" dirty="0">
              <a:solidFill>
                <a:srgbClr val="FF0000"/>
              </a:solidFill>
            </a:endParaRPr>
          </a:p>
        </p:txBody>
      </p:sp>
      <p:sp>
        <p:nvSpPr>
          <p:cNvPr id="4" name="コンテンツ プレースホルダー 3"/>
          <p:cNvSpPr>
            <a:spLocks noGrp="1"/>
          </p:cNvSpPr>
          <p:nvPr>
            <p:ph sz="half" idx="2"/>
          </p:nvPr>
        </p:nvSpPr>
        <p:spPr>
          <a:xfrm>
            <a:off x="285750" y="1557338"/>
            <a:ext cx="8462963" cy="3024187"/>
          </a:xfrm>
        </p:spPr>
        <p:txBody>
          <a:bodyPr/>
          <a:lstStyle/>
          <a:p>
            <a:pPr marL="0" indent="0">
              <a:buFont typeface="Arial" panose="020B0604020202020204" pitchFamily="34" charset="0"/>
              <a:buNone/>
              <a:defRPr/>
            </a:pPr>
            <a:r>
              <a:rPr lang="en-US" altLang="ja-JP" sz="1600" dirty="0"/>
              <a:t>If your organization is taking the role of BDS provider, then please explain the details about;</a:t>
            </a:r>
          </a:p>
          <a:p>
            <a:pPr>
              <a:buFont typeface="Wingdings" panose="05000000000000000000" pitchFamily="2" charset="2"/>
              <a:buChar char="u"/>
              <a:defRPr/>
            </a:pPr>
            <a:r>
              <a:rPr lang="en-US" altLang="ja-JP" sz="1600" dirty="0"/>
              <a:t>What kind of (1)training, (2)Consultancy, (3)Business Linkage, (4)Technical Development, (5)Networking, (6)Information Provision, (7) Entrepreneurship services are offered?</a:t>
            </a:r>
          </a:p>
          <a:p>
            <a:pPr>
              <a:buFont typeface="Wingdings" panose="05000000000000000000" pitchFamily="2" charset="2"/>
              <a:buChar char="u"/>
              <a:defRPr/>
            </a:pPr>
            <a:endParaRPr lang="en-US" altLang="ja-JP" sz="1600" dirty="0"/>
          </a:p>
          <a:p>
            <a:pPr>
              <a:buFont typeface="Wingdings" panose="05000000000000000000" pitchFamily="2" charset="2"/>
              <a:buChar char="u"/>
              <a:defRPr/>
            </a:pPr>
            <a:r>
              <a:rPr lang="en-US" altLang="ja-JP" sz="1600" dirty="0"/>
              <a:t>To whom are theses services offered? (Client company’s sector, number, size, location)</a:t>
            </a:r>
          </a:p>
          <a:p>
            <a:pPr>
              <a:buFont typeface="Wingdings" panose="05000000000000000000" pitchFamily="2" charset="2"/>
              <a:buChar char="u"/>
              <a:defRPr/>
            </a:pPr>
            <a:r>
              <a:rPr lang="en-US" altLang="ja-JP" sz="1600" dirty="0"/>
              <a:t>By whom are these offered? (Number, Their background knowledge)</a:t>
            </a:r>
          </a:p>
          <a:p>
            <a:pPr>
              <a:buFont typeface="Wingdings" panose="05000000000000000000" pitchFamily="2" charset="2"/>
              <a:buChar char="u"/>
              <a:defRPr/>
            </a:pPr>
            <a:r>
              <a:rPr lang="en-US" altLang="ja-JP" sz="1600" dirty="0"/>
              <a:t>How is the SME’S needs for BDS identified?</a:t>
            </a:r>
          </a:p>
          <a:p>
            <a:pPr>
              <a:buFont typeface="Wingdings" panose="05000000000000000000" pitchFamily="2" charset="2"/>
              <a:buChar char="u"/>
              <a:defRPr/>
            </a:pPr>
            <a:endParaRPr lang="en-US" altLang="ja-JP" sz="1600" dirty="0"/>
          </a:p>
          <a:p>
            <a:pPr marL="0" indent="0">
              <a:buFont typeface="Arial" panose="020B0604020202020204" pitchFamily="34" charset="0"/>
              <a:buNone/>
              <a:defRPr/>
            </a:pPr>
            <a:r>
              <a:rPr lang="en-US" altLang="ja-JP" sz="1600" dirty="0"/>
              <a:t>※Please insert new slides when necessary for further explanation.</a:t>
            </a:r>
          </a:p>
          <a:p>
            <a:pPr marL="0" indent="0">
              <a:buFont typeface="Arial" panose="020B0604020202020204" pitchFamily="34" charset="0"/>
              <a:buNone/>
              <a:defRPr/>
            </a:pPr>
            <a:r>
              <a:rPr lang="en-US" altLang="ja-JP" sz="1600" dirty="0"/>
              <a:t>※</a:t>
            </a:r>
            <a:r>
              <a:rPr lang="ja-JP" altLang="en-US" sz="1600" dirty="0"/>
              <a:t> </a:t>
            </a:r>
            <a:r>
              <a:rPr lang="en-US" altLang="ja-JP" sz="1600" dirty="0"/>
              <a:t>If your organization is offering some “information” to SMEs as BDS, please show some examples (website, catalogues, booklet etc.).</a:t>
            </a:r>
            <a:endParaRPr lang="ja-JP" altLang="en-US"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251520" y="332656"/>
            <a:ext cx="8481193" cy="1328738"/>
          </a:xfrm>
        </p:spPr>
        <p:txBody>
          <a:bodyPr/>
          <a:lstStyle/>
          <a:p>
            <a:pPr>
              <a:lnSpc>
                <a:spcPct val="100000"/>
              </a:lnSpc>
            </a:pPr>
            <a:r>
              <a:rPr lang="en-US" altLang="ja-JP" dirty="0"/>
              <a:t>More explanation about your organizational tasks as </a:t>
            </a:r>
            <a:r>
              <a:rPr lang="en-US" altLang="ja-JP" sz="4400" b="1" dirty="0"/>
              <a:t>BDS </a:t>
            </a:r>
            <a:r>
              <a:rPr lang="en-US" altLang="ja-JP" sz="4400" b="1" dirty="0" smtClean="0"/>
              <a:t>Facilitator</a:t>
            </a:r>
            <a:r>
              <a:rPr lang="en-US" altLang="ja-JP" sz="3200" b="1" dirty="0"/>
              <a:t/>
            </a:r>
            <a:br>
              <a:rPr lang="en-US" altLang="ja-JP" sz="3200" b="1" dirty="0"/>
            </a:br>
            <a:r>
              <a:rPr lang="en-US" altLang="ja-JP" sz="2000" dirty="0"/>
              <a:t> </a:t>
            </a:r>
            <a:r>
              <a:rPr lang="en-US" altLang="ja-JP" sz="2000" b="1" dirty="0">
                <a:solidFill>
                  <a:srgbClr val="FF0000"/>
                </a:solidFill>
              </a:rPr>
              <a:t>*if your organization is not functioning as BDS facilitator, delete this slide.</a:t>
            </a:r>
            <a:endParaRPr lang="ja-JP" altLang="en-US" sz="2000" b="1" dirty="0"/>
          </a:p>
        </p:txBody>
      </p:sp>
      <p:sp>
        <p:nvSpPr>
          <p:cNvPr id="4" name="コンテンツ プレースホルダー 3"/>
          <p:cNvSpPr>
            <a:spLocks noGrp="1"/>
          </p:cNvSpPr>
          <p:nvPr>
            <p:ph sz="half" idx="2"/>
          </p:nvPr>
        </p:nvSpPr>
        <p:spPr>
          <a:xfrm>
            <a:off x="323528" y="2132856"/>
            <a:ext cx="8462963" cy="3024187"/>
          </a:xfrm>
        </p:spPr>
        <p:txBody>
          <a:bodyPr/>
          <a:lstStyle/>
          <a:p>
            <a:pPr marL="0" indent="0">
              <a:buFont typeface="Arial" panose="020B0604020202020204" pitchFamily="34" charset="0"/>
              <a:buNone/>
              <a:defRPr/>
            </a:pPr>
            <a:r>
              <a:rPr lang="en-US" altLang="ja-JP" dirty="0"/>
              <a:t>If your organization is taking the role of BDS facilitator, then please explain the details about;</a:t>
            </a:r>
          </a:p>
          <a:p>
            <a:pPr>
              <a:buFont typeface="Wingdings" panose="05000000000000000000" pitchFamily="2" charset="2"/>
              <a:buChar char="u"/>
              <a:defRPr/>
            </a:pPr>
            <a:r>
              <a:rPr lang="en-US" altLang="ja-JP" dirty="0"/>
              <a:t>What kind of (1)training, advices to BDS providers, (2)Coordination and collaborative activities among Government, SMEs and BDS providers, (3)Financial Support/loan to SMEs or BDS providers including cost sharing mechanism, (4)Marketing and promotion of BDS to SMEs?</a:t>
            </a:r>
          </a:p>
          <a:p>
            <a:pPr>
              <a:buFont typeface="Wingdings" panose="05000000000000000000" pitchFamily="2" charset="2"/>
              <a:buChar char="u"/>
              <a:defRPr/>
            </a:pPr>
            <a:r>
              <a:rPr lang="en-US" altLang="ja-JP" dirty="0"/>
              <a:t>To whom  and how are theses services offered? </a:t>
            </a:r>
          </a:p>
          <a:p>
            <a:pPr marL="0" indent="0">
              <a:buFont typeface="Arial" panose="020B0604020202020204" pitchFamily="34" charset="0"/>
              <a:buNone/>
              <a:defRPr/>
            </a:pPr>
            <a:r>
              <a:rPr lang="en-US" altLang="ja-JP" dirty="0"/>
              <a:t>※Please insert new slides when necessary for further explanation.</a:t>
            </a:r>
          </a:p>
          <a:p>
            <a:pPr marL="0" indent="0">
              <a:buFont typeface="Arial" panose="020B0604020202020204" pitchFamily="34" charset="0"/>
              <a:buNone/>
              <a:defRPr/>
            </a:pPr>
            <a:endParaRPr lang="en-US" altLang="ja-JP" dirty="0"/>
          </a:p>
          <a:p>
            <a:pPr marL="0" indent="0">
              <a:buFont typeface="Arial" panose="020B0604020202020204" pitchFamily="34" charset="0"/>
              <a:buNone/>
              <a:defRPr/>
            </a:pPr>
            <a:r>
              <a:rPr lang="en-US" altLang="ja-JP" dirty="0"/>
              <a:t>※</a:t>
            </a:r>
            <a:r>
              <a:rPr lang="ja-JP" altLang="en-US" dirty="0"/>
              <a:t> </a:t>
            </a:r>
            <a:r>
              <a:rPr lang="en-US" altLang="ja-JP" dirty="0"/>
              <a:t>If your organization is offering some “promotion of BDS” to SMEs, please show some examples (website, catalogues, booklet etc.).</a:t>
            </a:r>
            <a:endParaRPr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a:xfrm>
            <a:off x="270606" y="476672"/>
            <a:ext cx="8015287" cy="914400"/>
          </a:xfrm>
        </p:spPr>
        <p:txBody>
          <a:bodyPr/>
          <a:lstStyle/>
          <a:p>
            <a:r>
              <a:rPr lang="en-US" altLang="ja-JP" dirty="0"/>
              <a:t>More explanation about your organizational tasks as </a:t>
            </a:r>
            <a:r>
              <a:rPr lang="en-US" altLang="ja-JP" sz="4000" b="1" dirty="0"/>
              <a:t>BDS </a:t>
            </a:r>
            <a:r>
              <a:rPr lang="en-US" altLang="ja-JP" sz="4000" b="1" dirty="0" smtClean="0"/>
              <a:t>Promotor </a:t>
            </a:r>
            <a:r>
              <a:rPr lang="en-US" altLang="ja-JP" sz="2000" b="1" dirty="0"/>
              <a:t>to set up business environment</a:t>
            </a:r>
            <a:br>
              <a:rPr lang="en-US" altLang="ja-JP" sz="2000" b="1" dirty="0"/>
            </a:br>
            <a:r>
              <a:rPr lang="en-US" altLang="ja-JP" sz="2000" b="1" dirty="0">
                <a:solidFill>
                  <a:srgbClr val="FF0000"/>
                </a:solidFill>
              </a:rPr>
              <a:t>*if your organization is not functioning as BDS promotor, delete this slide.</a:t>
            </a:r>
            <a:r>
              <a:rPr lang="en-US" altLang="ja-JP" sz="2000" b="1" dirty="0"/>
              <a:t/>
            </a:r>
            <a:br>
              <a:rPr lang="en-US" altLang="ja-JP" sz="2000" b="1" dirty="0"/>
            </a:br>
            <a:endParaRPr lang="ja-JP" altLang="en-US" sz="2000" b="1" dirty="0"/>
          </a:p>
        </p:txBody>
      </p:sp>
      <p:sp>
        <p:nvSpPr>
          <p:cNvPr id="4" name="コンテンツ プレースホルダー 3"/>
          <p:cNvSpPr>
            <a:spLocks noGrp="1"/>
          </p:cNvSpPr>
          <p:nvPr>
            <p:ph sz="half" idx="2"/>
          </p:nvPr>
        </p:nvSpPr>
        <p:spPr>
          <a:xfrm>
            <a:off x="270606" y="1700808"/>
            <a:ext cx="8462963" cy="3024187"/>
          </a:xfrm>
        </p:spPr>
        <p:txBody>
          <a:bodyPr/>
          <a:lstStyle/>
          <a:p>
            <a:pPr marL="0" indent="0">
              <a:buFont typeface="Arial" panose="020B0604020202020204" pitchFamily="34" charset="0"/>
              <a:buNone/>
              <a:defRPr/>
            </a:pPr>
            <a:r>
              <a:rPr lang="en-US" altLang="ja-JP" dirty="0"/>
              <a:t>If your organization is taking the role of BDS promotor, then please explain the details about;</a:t>
            </a:r>
          </a:p>
          <a:p>
            <a:pPr>
              <a:buFont typeface="Wingdings" panose="05000000000000000000" pitchFamily="2" charset="2"/>
              <a:buChar char="u"/>
              <a:defRPr/>
            </a:pPr>
            <a:r>
              <a:rPr lang="en-US" altLang="ja-JP" dirty="0"/>
              <a:t>What kind of Certification and Standard for BDS i.e. Quality Control of BDS or specific products /people/organization are established by your organization?</a:t>
            </a:r>
          </a:p>
          <a:p>
            <a:pPr>
              <a:buFont typeface="Wingdings" panose="05000000000000000000" pitchFamily="2" charset="2"/>
              <a:buChar char="u"/>
              <a:defRPr/>
            </a:pPr>
            <a:r>
              <a:rPr lang="en-US" altLang="ja-JP" dirty="0"/>
              <a:t>What kind of Regulation/Deregulation for BDS and SME promotion are made?</a:t>
            </a:r>
          </a:p>
          <a:p>
            <a:pPr marL="0" indent="0">
              <a:buFont typeface="Arial" panose="020B0604020202020204" pitchFamily="34" charset="0"/>
              <a:buNone/>
              <a:defRPr/>
            </a:pPr>
            <a:r>
              <a:rPr lang="en-US" altLang="ja-JP" dirty="0"/>
              <a:t>※Please insert new slides when necessary for further explanation.</a:t>
            </a:r>
          </a:p>
          <a:p>
            <a:pPr marL="0" indent="0">
              <a:buFont typeface="Arial" panose="020B0604020202020204" pitchFamily="34" charset="0"/>
              <a:buNone/>
              <a:defRPr/>
            </a:pPr>
            <a:endParaRPr lang="en-US" altLang="ja-JP"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p:nvPr>
        </p:nvSpPr>
        <p:spPr>
          <a:xfrm>
            <a:off x="304800" y="115888"/>
            <a:ext cx="7904163" cy="471487"/>
          </a:xfrm>
        </p:spPr>
        <p:txBody>
          <a:bodyPr/>
          <a:lstStyle/>
          <a:p>
            <a:pPr eaLnBrk="1" hangingPunct="1"/>
            <a:r>
              <a:rPr lang="en-US" altLang="ja-JP" sz="2400"/>
              <a:t>Overall Situation Analysis of BDS providers/Facilitator/Promotor’s situation in your country</a:t>
            </a:r>
            <a:endParaRPr lang="ja-JP" altLang="en-US" sz="2400"/>
          </a:p>
        </p:txBody>
      </p:sp>
      <p:sp>
        <p:nvSpPr>
          <p:cNvPr id="10243" name="テキスト ボックス 1"/>
          <p:cNvSpPr txBox="1">
            <a:spLocks noChangeArrowheads="1"/>
          </p:cNvSpPr>
          <p:nvPr/>
        </p:nvSpPr>
        <p:spPr bwMode="auto">
          <a:xfrm>
            <a:off x="395288" y="596900"/>
            <a:ext cx="8640762"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charset="0"/>
                <a:ea typeface="ＭＳ Ｐゴシック" charset="-128"/>
              </a:defRPr>
            </a:lvl1pPr>
            <a:lvl2pPr marL="742950" indent="-285750">
              <a:defRPr kumimoji="1">
                <a:solidFill>
                  <a:schemeClr val="tx1"/>
                </a:solidFill>
                <a:latin typeface="Arial" charset="0"/>
                <a:ea typeface="ＭＳ Ｐゴシック" charset="-128"/>
              </a:defRPr>
            </a:lvl2pPr>
            <a:lvl3pPr marL="1143000" indent="-228600">
              <a:defRPr kumimoji="1">
                <a:solidFill>
                  <a:schemeClr val="tx1"/>
                </a:solidFill>
                <a:latin typeface="Arial" charset="0"/>
                <a:ea typeface="ＭＳ Ｐゴシック" charset="-128"/>
              </a:defRPr>
            </a:lvl3pPr>
            <a:lvl4pPr marL="1600200" indent="-228600">
              <a:defRPr kumimoji="1">
                <a:solidFill>
                  <a:schemeClr val="tx1"/>
                </a:solidFill>
                <a:latin typeface="Arial" charset="0"/>
                <a:ea typeface="ＭＳ Ｐゴシック" charset="-128"/>
              </a:defRPr>
            </a:lvl4pPr>
            <a:lvl5pPr marL="2057400" indent="-22860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r>
              <a:rPr lang="en-US" altLang="ja-JP" sz="1100"/>
              <a:t>Please identify and fill in the name of institutions in your country as relevant BDS actors and specify what kind of BDS roles( provider/facilitator/promoter) they are taking. The sample answers were written below in red letters. Please delete them and fill your answer after analyzing your country situation.</a:t>
            </a:r>
          </a:p>
          <a:p>
            <a:endParaRPr lang="ja-JP" altLang="en-US" sz="1100"/>
          </a:p>
        </p:txBody>
      </p:sp>
      <p:graphicFrame>
        <p:nvGraphicFramePr>
          <p:cNvPr id="8" name="表 7"/>
          <p:cNvGraphicFramePr>
            <a:graphicFrameLocks noGrp="1"/>
          </p:cNvGraphicFramePr>
          <p:nvPr>
            <p:extLst>
              <p:ext uri="{D42A27DB-BD31-4B8C-83A1-F6EECF244321}">
                <p14:modId xmlns:p14="http://schemas.microsoft.com/office/powerpoint/2010/main" val="2041291197"/>
              </p:ext>
            </p:extLst>
          </p:nvPr>
        </p:nvGraphicFramePr>
        <p:xfrm>
          <a:off x="415925" y="1196975"/>
          <a:ext cx="8207375" cy="5570603"/>
        </p:xfrm>
        <a:graphic>
          <a:graphicData uri="http://schemas.openxmlformats.org/drawingml/2006/table">
            <a:tbl>
              <a:tblPr firstRow="1" firstCol="1" bandRow="1">
                <a:tableStyleId>{5940675A-B579-460E-94D1-54222C63F5DA}</a:tableStyleId>
              </a:tblPr>
              <a:tblGrid>
                <a:gridCol w="2375819">
                  <a:extLst>
                    <a:ext uri="{9D8B030D-6E8A-4147-A177-3AD203B41FA5}">
                      <a16:colId xmlns:a16="http://schemas.microsoft.com/office/drawing/2014/main" val="20000"/>
                    </a:ext>
                  </a:extLst>
                </a:gridCol>
                <a:gridCol w="1943852">
                  <a:extLst>
                    <a:ext uri="{9D8B030D-6E8A-4147-A177-3AD203B41FA5}">
                      <a16:colId xmlns:a16="http://schemas.microsoft.com/office/drawing/2014/main" val="20001"/>
                    </a:ext>
                  </a:extLst>
                </a:gridCol>
                <a:gridCol w="1665090">
                  <a:extLst>
                    <a:ext uri="{9D8B030D-6E8A-4147-A177-3AD203B41FA5}">
                      <a16:colId xmlns:a16="http://schemas.microsoft.com/office/drawing/2014/main" val="20002"/>
                    </a:ext>
                  </a:extLst>
                </a:gridCol>
                <a:gridCol w="2222614">
                  <a:extLst>
                    <a:ext uri="{9D8B030D-6E8A-4147-A177-3AD203B41FA5}">
                      <a16:colId xmlns:a16="http://schemas.microsoft.com/office/drawing/2014/main" val="20003"/>
                    </a:ext>
                  </a:extLst>
                </a:gridCol>
              </a:tblGrid>
              <a:tr h="169501">
                <a:tc>
                  <a:txBody>
                    <a:bodyPr/>
                    <a:lstStyle/>
                    <a:p>
                      <a:pPr algn="just">
                        <a:spcAft>
                          <a:spcPts val="0"/>
                        </a:spcAft>
                      </a:pPr>
                      <a:r>
                        <a:rPr lang="en-US" sz="300" kern="100" dirty="0">
                          <a:effectLst/>
                        </a:rPr>
                        <a:t> </a:t>
                      </a:r>
                      <a:endParaRPr lang="ja-JP" sz="900" kern="100" dirty="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8559" marR="68559" marT="0" marB="0">
                    <a:solidFill>
                      <a:schemeClr val="accent6"/>
                    </a:solidFill>
                  </a:tcPr>
                </a:tc>
                <a:tc>
                  <a:txBody>
                    <a:bodyPr/>
                    <a:lstStyle/>
                    <a:p>
                      <a:pPr marL="117475" marR="0" indent="0" algn="just" defTabSz="685800" rtl="0" eaLnBrk="1" fontAlgn="auto" latinLnBrk="0" hangingPunct="1">
                        <a:lnSpc>
                          <a:spcPct val="100000"/>
                        </a:lnSpc>
                        <a:spcBef>
                          <a:spcPts val="0"/>
                        </a:spcBef>
                        <a:spcAft>
                          <a:spcPts val="0"/>
                        </a:spcAft>
                        <a:buClrTx/>
                        <a:buSzTx/>
                        <a:buFontTx/>
                        <a:buNone/>
                        <a:tabLst/>
                        <a:defRPr/>
                      </a:pPr>
                      <a:r>
                        <a:rPr lang="en-US" altLang="ja-JP" sz="900" kern="100" dirty="0">
                          <a:effectLst/>
                        </a:rPr>
                        <a:t>BDS promoter</a:t>
                      </a:r>
                      <a:endParaRPr lang="ja-JP" altLang="ja-JP" sz="1600" kern="100" dirty="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8559" marR="68559" marT="0" marB="0">
                    <a:solidFill>
                      <a:schemeClr val="accent6"/>
                    </a:solidFill>
                  </a:tcPr>
                </a:tc>
                <a:tc>
                  <a:txBody>
                    <a:bodyPr/>
                    <a:lstStyle/>
                    <a:p>
                      <a:pPr marL="117475" marR="0" indent="0" algn="just" defTabSz="685800" rtl="0" eaLnBrk="1" fontAlgn="auto" latinLnBrk="0" hangingPunct="1">
                        <a:lnSpc>
                          <a:spcPct val="100000"/>
                        </a:lnSpc>
                        <a:spcBef>
                          <a:spcPts val="0"/>
                        </a:spcBef>
                        <a:spcAft>
                          <a:spcPts val="0"/>
                        </a:spcAft>
                        <a:buClrTx/>
                        <a:buSzTx/>
                        <a:buFontTx/>
                        <a:buNone/>
                        <a:tabLst/>
                        <a:defRPr/>
                      </a:pPr>
                      <a:r>
                        <a:rPr lang="en-US" altLang="ja-JP" sz="1100" kern="100" dirty="0">
                          <a:effectLst/>
                          <a:latin typeface="Arial" panose="020B0604020202020204" pitchFamily="34" charset="0"/>
                          <a:ea typeface="ＭＳ ゴシック" panose="020B0609070205080204" pitchFamily="49" charset="-128"/>
                          <a:cs typeface="Times New Roman" panose="02020603050405020304" pitchFamily="18" charset="0"/>
                        </a:rPr>
                        <a:t>BDS facilitator </a:t>
                      </a:r>
                      <a:endParaRPr lang="ja-JP" altLang="ja-JP" sz="1100" kern="100" dirty="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8559" marR="68559" marT="0" marB="0">
                    <a:solidFill>
                      <a:schemeClr val="accent6"/>
                    </a:solidFill>
                  </a:tcPr>
                </a:tc>
                <a:tc>
                  <a:txBody>
                    <a:bodyPr/>
                    <a:lstStyle/>
                    <a:p>
                      <a:pPr marL="117475" marR="0" indent="0" algn="just" defTabSz="685800" rtl="0" eaLnBrk="1" fontAlgn="auto" latinLnBrk="0" hangingPunct="1">
                        <a:lnSpc>
                          <a:spcPct val="100000"/>
                        </a:lnSpc>
                        <a:spcBef>
                          <a:spcPts val="0"/>
                        </a:spcBef>
                        <a:spcAft>
                          <a:spcPts val="0"/>
                        </a:spcAft>
                        <a:buClrTx/>
                        <a:buSzTx/>
                        <a:buFontTx/>
                        <a:buNone/>
                        <a:tabLst/>
                        <a:defRPr/>
                      </a:pPr>
                      <a:r>
                        <a:rPr lang="en-US" altLang="ja-JP" sz="1100" kern="100" dirty="0">
                          <a:effectLst/>
                        </a:rPr>
                        <a:t>BDS Provider</a:t>
                      </a:r>
                      <a:endParaRPr lang="ja-JP" altLang="ja-JP" sz="2400" kern="100" dirty="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8559" marR="68559" marT="0" marB="0">
                    <a:solidFill>
                      <a:schemeClr val="accent6"/>
                    </a:solidFill>
                  </a:tcPr>
                </a:tc>
                <a:extLst>
                  <a:ext uri="{0D108BD9-81ED-4DB2-BD59-A6C34878D82A}">
                    <a16:rowId xmlns:a16="http://schemas.microsoft.com/office/drawing/2014/main" val="10000"/>
                  </a:ext>
                </a:extLst>
              </a:tr>
              <a:tr h="1234528">
                <a:tc>
                  <a:txBody>
                    <a:bodyPr/>
                    <a:lstStyle/>
                    <a:p>
                      <a:pPr algn="just">
                        <a:spcAft>
                          <a:spcPts val="0"/>
                        </a:spcAft>
                      </a:pPr>
                      <a:r>
                        <a:rPr lang="en-US" sz="900" kern="100" dirty="0">
                          <a:effectLst/>
                        </a:rPr>
                        <a:t>Name of the institutions/</a:t>
                      </a:r>
                      <a:endParaRPr lang="ja-JP" sz="1600" kern="100" dirty="0">
                        <a:effectLst/>
                      </a:endParaRPr>
                    </a:p>
                    <a:p>
                      <a:pPr algn="just">
                        <a:spcAft>
                          <a:spcPts val="0"/>
                        </a:spcAft>
                      </a:pPr>
                      <a:r>
                        <a:rPr lang="en-US" sz="900" kern="100" dirty="0">
                          <a:effectLst/>
                        </a:rPr>
                        <a:t>Organizations relevant to BDS development in your country</a:t>
                      </a:r>
                      <a:endParaRPr lang="ja-JP" sz="1600" kern="100" dirty="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8559" marR="68559" marT="0" marB="0">
                    <a:solidFill>
                      <a:schemeClr val="accent6">
                        <a:lumMod val="20000"/>
                        <a:lumOff val="80000"/>
                      </a:schemeClr>
                    </a:solidFill>
                  </a:tcPr>
                </a:tc>
                <a:tc>
                  <a:txBody>
                    <a:bodyPr/>
                    <a:lstStyle/>
                    <a:p>
                      <a:pPr marL="117475" algn="just">
                        <a:spcAft>
                          <a:spcPts val="0"/>
                        </a:spcAft>
                      </a:pPr>
                      <a:r>
                        <a:rPr lang="en-US" altLang="ja-JP" sz="800" kern="100" dirty="0">
                          <a:effectLst/>
                          <a:latin typeface="Arial" panose="020B0604020202020204" pitchFamily="34" charset="0"/>
                          <a:ea typeface="ＭＳ ゴシック" panose="020B0609070205080204" pitchFamily="49" charset="-128"/>
                          <a:cs typeface="Times New Roman" panose="02020603050405020304" pitchFamily="18" charset="0"/>
                        </a:rPr>
                        <a:t>(1)</a:t>
                      </a:r>
                      <a:r>
                        <a:rPr lang="en-US" altLang="ja-JP" sz="800" kern="100" baseline="0" dirty="0">
                          <a:effectLst/>
                          <a:latin typeface="Arial" panose="020B0604020202020204" pitchFamily="34" charset="0"/>
                          <a:ea typeface="ＭＳ ゴシック" panose="020B0609070205080204" pitchFamily="49" charset="-128"/>
                          <a:cs typeface="Times New Roman" panose="02020603050405020304" pitchFamily="18" charset="0"/>
                        </a:rPr>
                        <a:t> </a:t>
                      </a:r>
                      <a:r>
                        <a:rPr lang="en-US" altLang="ja-JP" sz="800" kern="100" dirty="0">
                          <a:effectLst/>
                          <a:latin typeface="Arial" panose="020B0604020202020204" pitchFamily="34" charset="0"/>
                          <a:ea typeface="ＭＳ ゴシック" panose="020B0609070205080204" pitchFamily="49" charset="-128"/>
                          <a:cs typeface="Times New Roman" panose="02020603050405020304" pitchFamily="18" charset="0"/>
                        </a:rPr>
                        <a:t>Establishment of Certification</a:t>
                      </a:r>
                      <a:r>
                        <a:rPr lang="en-US" altLang="ja-JP" sz="800" kern="100" baseline="0" dirty="0">
                          <a:effectLst/>
                          <a:latin typeface="Arial" panose="020B0604020202020204" pitchFamily="34" charset="0"/>
                          <a:ea typeface="ＭＳ ゴシック" panose="020B0609070205080204" pitchFamily="49" charset="-128"/>
                          <a:cs typeface="Times New Roman" panose="02020603050405020304" pitchFamily="18" charset="0"/>
                        </a:rPr>
                        <a:t> and standard for BDS</a:t>
                      </a:r>
                    </a:p>
                    <a:p>
                      <a:pPr marL="117475" algn="just">
                        <a:spcAft>
                          <a:spcPts val="0"/>
                        </a:spcAft>
                      </a:pPr>
                      <a:r>
                        <a:rPr lang="en-US" altLang="ja-JP" sz="800" kern="100" baseline="0" dirty="0">
                          <a:effectLst/>
                          <a:latin typeface="Arial" panose="020B0604020202020204" pitchFamily="34" charset="0"/>
                          <a:ea typeface="ＭＳ ゴシック" panose="020B0609070205080204" pitchFamily="49" charset="-128"/>
                          <a:cs typeface="Times New Roman" panose="02020603050405020304" pitchFamily="18" charset="0"/>
                        </a:rPr>
                        <a:t>Setting</a:t>
                      </a:r>
                    </a:p>
                    <a:p>
                      <a:pPr marL="117475" algn="just">
                        <a:spcAft>
                          <a:spcPts val="0"/>
                        </a:spcAft>
                      </a:pPr>
                      <a:r>
                        <a:rPr lang="en-US" altLang="ja-JP" sz="800" kern="100" baseline="0" dirty="0">
                          <a:effectLst/>
                          <a:latin typeface="Arial" panose="020B0604020202020204" pitchFamily="34" charset="0"/>
                          <a:ea typeface="ＭＳ ゴシック" panose="020B0609070205080204" pitchFamily="49" charset="-128"/>
                          <a:cs typeface="Times New Roman" panose="02020603050405020304" pitchFamily="18" charset="0"/>
                        </a:rPr>
                        <a:t>(2)Setting Regulation/Deregulation for BDS and SME promotion</a:t>
                      </a:r>
                      <a:endParaRPr lang="ja-JP" sz="800" kern="100" dirty="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8559" marR="68559" marT="0" marB="0">
                    <a:solidFill>
                      <a:schemeClr val="accent6">
                        <a:lumMod val="20000"/>
                        <a:lumOff val="80000"/>
                      </a:schemeClr>
                    </a:solidFill>
                  </a:tcPr>
                </a:tc>
                <a:tc>
                  <a:txBody>
                    <a:bodyPr/>
                    <a:lstStyle/>
                    <a:p>
                      <a:pPr marL="228600" indent="-228600">
                        <a:buAutoNum type="arabicParenBoth"/>
                      </a:pPr>
                      <a:r>
                        <a:rPr kumimoji="1" lang="en-US" altLang="ja-JP" sz="900" dirty="0"/>
                        <a:t>Provision of training</a:t>
                      </a:r>
                      <a:r>
                        <a:rPr kumimoji="1" lang="en-US" altLang="ja-JP" sz="900" baseline="0" dirty="0"/>
                        <a:t>/advices to BDS provider</a:t>
                      </a:r>
                    </a:p>
                    <a:p>
                      <a:pPr marL="228600" indent="-228600">
                        <a:buAutoNum type="arabicParenBoth"/>
                      </a:pPr>
                      <a:r>
                        <a:rPr kumimoji="1" lang="en-US" altLang="ja-JP" sz="900" baseline="0" dirty="0"/>
                        <a:t>Provide financial support/loan to SMEs or BDS provider</a:t>
                      </a:r>
                    </a:p>
                    <a:p>
                      <a:pPr marL="228600" indent="-228600">
                        <a:buAutoNum type="arabicParenBoth"/>
                      </a:pPr>
                      <a:r>
                        <a:rPr kumimoji="1" lang="en-US" altLang="ja-JP" sz="900" baseline="0" dirty="0"/>
                        <a:t>Marketing and promotion of BDS/BDS providers to SMEs</a:t>
                      </a:r>
                      <a:endParaRPr kumimoji="1" lang="ja-JP" altLang="en-US" sz="900" dirty="0"/>
                    </a:p>
                  </a:txBody>
                  <a:tcPr marL="68559" marR="68559" marT="0" marB="0">
                    <a:solidFill>
                      <a:schemeClr val="accent6">
                        <a:lumMod val="20000"/>
                        <a:lumOff val="80000"/>
                      </a:schemeClr>
                    </a:solidFill>
                  </a:tcPr>
                </a:tc>
                <a:tc>
                  <a:txBody>
                    <a:bodyPr/>
                    <a:lstStyle/>
                    <a:p>
                      <a:pPr marL="117475" algn="just">
                        <a:spcAft>
                          <a:spcPts val="0"/>
                        </a:spcAft>
                      </a:pPr>
                      <a:r>
                        <a:rPr lang="en-US" altLang="ja-JP" sz="900" kern="100" dirty="0">
                          <a:effectLst/>
                        </a:rPr>
                        <a:t>Direct Provision of services to M/MSEs</a:t>
                      </a:r>
                      <a:endParaRPr lang="ja-JP" altLang="ja-JP" sz="1600" kern="100" dirty="0">
                        <a:effectLst/>
                      </a:endParaRPr>
                    </a:p>
                    <a:p>
                      <a:pPr marL="117475" algn="just">
                        <a:spcAft>
                          <a:spcPts val="0"/>
                        </a:spcAft>
                      </a:pPr>
                      <a:r>
                        <a:rPr lang="en-US" altLang="ja-JP" sz="900" kern="100" dirty="0">
                          <a:effectLst/>
                        </a:rPr>
                        <a:t>(1)Training</a:t>
                      </a:r>
                      <a:endParaRPr lang="ja-JP" altLang="ja-JP" sz="1600" kern="100" dirty="0">
                        <a:effectLst/>
                      </a:endParaRPr>
                    </a:p>
                    <a:p>
                      <a:pPr marL="117475" algn="just">
                        <a:spcAft>
                          <a:spcPts val="0"/>
                        </a:spcAft>
                      </a:pPr>
                      <a:r>
                        <a:rPr lang="en-US" altLang="ja-JP" sz="900" kern="100" dirty="0">
                          <a:effectLst/>
                        </a:rPr>
                        <a:t>(2)Consultancy</a:t>
                      </a:r>
                      <a:endParaRPr lang="ja-JP" altLang="ja-JP" sz="1600" kern="100" dirty="0">
                        <a:effectLst/>
                      </a:endParaRPr>
                    </a:p>
                    <a:p>
                      <a:pPr marL="117475" algn="just">
                        <a:spcAft>
                          <a:spcPts val="0"/>
                        </a:spcAft>
                      </a:pPr>
                      <a:r>
                        <a:rPr lang="en-US" altLang="ja-JP" sz="900" kern="100" dirty="0">
                          <a:effectLst/>
                        </a:rPr>
                        <a:t>(3)Business Linkage</a:t>
                      </a:r>
                      <a:endParaRPr lang="ja-JP" altLang="ja-JP" sz="1600" kern="100" dirty="0">
                        <a:effectLst/>
                      </a:endParaRPr>
                    </a:p>
                    <a:p>
                      <a:pPr marL="117475" algn="just">
                        <a:spcAft>
                          <a:spcPts val="0"/>
                        </a:spcAft>
                      </a:pPr>
                      <a:r>
                        <a:rPr lang="en-US" altLang="ja-JP" sz="900" kern="100" dirty="0">
                          <a:effectLst/>
                        </a:rPr>
                        <a:t>(4)Technology development/extension</a:t>
                      </a:r>
                      <a:endParaRPr lang="ja-JP" altLang="ja-JP" sz="1600" kern="100" dirty="0">
                        <a:effectLst/>
                      </a:endParaRPr>
                    </a:p>
                    <a:p>
                      <a:pPr marL="117475" algn="just">
                        <a:spcAft>
                          <a:spcPts val="0"/>
                        </a:spcAft>
                      </a:pPr>
                      <a:r>
                        <a:rPr lang="en-US" altLang="ja-JP" sz="900" kern="100" dirty="0">
                          <a:effectLst/>
                        </a:rPr>
                        <a:t>(5)Networking</a:t>
                      </a:r>
                      <a:endParaRPr lang="ja-JP" altLang="ja-JP" sz="1600" kern="100" dirty="0">
                        <a:effectLst/>
                      </a:endParaRPr>
                    </a:p>
                    <a:p>
                      <a:pPr marL="117475" algn="just">
                        <a:spcAft>
                          <a:spcPts val="0"/>
                        </a:spcAft>
                      </a:pPr>
                      <a:r>
                        <a:rPr lang="en-US" altLang="ja-JP" sz="900" kern="100" dirty="0">
                          <a:effectLst/>
                        </a:rPr>
                        <a:t>(6)Information provisions</a:t>
                      </a:r>
                      <a:endParaRPr lang="en-US" altLang="ja-JP" sz="1600" kern="100" dirty="0">
                        <a:effectLst/>
                        <a:latin typeface="Arial" panose="020B0604020202020204" pitchFamily="34" charset="0"/>
                        <a:ea typeface="ＭＳ ゴシック" panose="020B0609070205080204" pitchFamily="49" charset="-128"/>
                        <a:cs typeface="Times New Roman" panose="02020603050405020304" pitchFamily="18" charset="0"/>
                      </a:endParaRPr>
                    </a:p>
                    <a:p>
                      <a:pPr marL="117475" algn="just" defTabSz="685800" rtl="0" eaLnBrk="1" latinLnBrk="0" hangingPunct="1">
                        <a:spcAft>
                          <a:spcPts val="0"/>
                        </a:spcAft>
                      </a:pPr>
                      <a:r>
                        <a:rPr kumimoji="1" lang="en-US" altLang="ja-JP" sz="900" kern="100" dirty="0">
                          <a:solidFill>
                            <a:schemeClr val="tx1"/>
                          </a:solidFill>
                          <a:effectLst/>
                          <a:latin typeface="+mn-lt"/>
                          <a:ea typeface="+mn-ea"/>
                          <a:cs typeface="+mn-cs"/>
                        </a:rPr>
                        <a:t>(7)</a:t>
                      </a:r>
                      <a:r>
                        <a:rPr kumimoji="1" lang="en-US" altLang="ja-JP" sz="900" kern="100" baseline="0" dirty="0">
                          <a:solidFill>
                            <a:schemeClr val="tx1"/>
                          </a:solidFill>
                          <a:effectLst/>
                          <a:latin typeface="+mn-lt"/>
                          <a:ea typeface="+mn-ea"/>
                          <a:cs typeface="+mn-cs"/>
                        </a:rPr>
                        <a:t> </a:t>
                      </a:r>
                      <a:r>
                        <a:rPr kumimoji="1" lang="en-US" altLang="ja-JP" sz="900" kern="100" dirty="0">
                          <a:solidFill>
                            <a:schemeClr val="tx1"/>
                          </a:solidFill>
                          <a:effectLst/>
                          <a:latin typeface="+mn-lt"/>
                          <a:ea typeface="+mn-ea"/>
                          <a:cs typeface="+mn-cs"/>
                        </a:rPr>
                        <a:t>Entrepreneurship</a:t>
                      </a:r>
                    </a:p>
                  </a:txBody>
                  <a:tcPr marL="68559" marR="68559" marT="0" marB="0">
                    <a:solidFill>
                      <a:schemeClr val="accent6">
                        <a:lumMod val="20000"/>
                        <a:lumOff val="80000"/>
                      </a:schemeClr>
                    </a:solidFill>
                  </a:tcPr>
                </a:tc>
                <a:extLst>
                  <a:ext uri="{0D108BD9-81ED-4DB2-BD59-A6C34878D82A}">
                    <a16:rowId xmlns:a16="http://schemas.microsoft.com/office/drawing/2014/main" val="10001"/>
                  </a:ext>
                </a:extLst>
              </a:tr>
              <a:tr h="204787">
                <a:tc gridSpan="4">
                  <a:txBody>
                    <a:bodyPr/>
                    <a:lstStyle/>
                    <a:p>
                      <a:pPr algn="just">
                        <a:spcAft>
                          <a:spcPts val="0"/>
                        </a:spcAft>
                      </a:pPr>
                      <a:r>
                        <a:rPr lang="en-US" sz="1000" kern="100" dirty="0">
                          <a:effectLst/>
                        </a:rPr>
                        <a:t>Governmental institutions/Parastatal Institutions</a:t>
                      </a:r>
                      <a:endParaRPr lang="ja-JP" sz="2000" kern="100" dirty="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8559" marR="68559" marT="0" marB="0">
                    <a:solidFill>
                      <a:schemeClr val="accent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335258">
                <a:tc>
                  <a:txBody>
                    <a:bodyPr/>
                    <a:lstStyle/>
                    <a:p>
                      <a:pPr algn="just">
                        <a:spcAft>
                          <a:spcPts val="0"/>
                        </a:spcAft>
                      </a:pPr>
                      <a:r>
                        <a:rPr lang="en-US" altLang="ja-JP" sz="1100" kern="100" dirty="0">
                          <a:solidFill>
                            <a:srgbClr val="FF0000"/>
                          </a:solidFill>
                          <a:effectLst/>
                          <a:latin typeface="+mn-lt"/>
                          <a:ea typeface="+mn-ea"/>
                          <a:cs typeface="+mn-cs"/>
                        </a:rPr>
                        <a:t>Ministry</a:t>
                      </a:r>
                      <a:r>
                        <a:rPr lang="en-US" altLang="ja-JP" sz="1100" kern="100" baseline="0" dirty="0">
                          <a:solidFill>
                            <a:srgbClr val="FF0000"/>
                          </a:solidFill>
                          <a:effectLst/>
                          <a:latin typeface="+mn-lt"/>
                          <a:ea typeface="+mn-ea"/>
                          <a:cs typeface="+mn-cs"/>
                        </a:rPr>
                        <a:t> of Economy and Commerce</a:t>
                      </a:r>
                      <a:endParaRPr lang="ja-JP" sz="1600" kern="100" dirty="0">
                        <a:solidFill>
                          <a:srgbClr val="FF0000"/>
                        </a:solidFill>
                        <a:effectLst/>
                        <a:latin typeface="Arial" panose="020B0604020202020204" pitchFamily="34" charset="0"/>
                        <a:ea typeface="ＭＳ ゴシック" panose="020B0609070205080204" pitchFamily="49" charset="-128"/>
                        <a:cs typeface="Times New Roman" panose="02020603050405020304" pitchFamily="18" charset="0"/>
                      </a:endParaRPr>
                    </a:p>
                  </a:txBody>
                  <a:tcPr marL="68559" marR="68559" marT="0" marB="0">
                    <a:noFill/>
                  </a:tcPr>
                </a:tc>
                <a:tc>
                  <a:txBody>
                    <a:bodyPr/>
                    <a:lstStyle/>
                    <a:p>
                      <a:pPr marL="0" indent="0">
                        <a:buFont typeface="Wingdings" panose="05000000000000000000" pitchFamily="2" charset="2"/>
                        <a:buNone/>
                      </a:pPr>
                      <a:r>
                        <a:rPr kumimoji="1" lang="en-US" altLang="ja-JP" sz="1100" dirty="0" smtClean="0">
                          <a:solidFill>
                            <a:srgbClr val="FF0000"/>
                          </a:solidFill>
                        </a:rPr>
                        <a:t>(</a:t>
                      </a:r>
                      <a:r>
                        <a:rPr kumimoji="1" lang="en-US" altLang="ja-JP" sz="1100" dirty="0">
                          <a:solidFill>
                            <a:srgbClr val="FF0000"/>
                          </a:solidFill>
                        </a:rPr>
                        <a:t>1</a:t>
                      </a:r>
                      <a:r>
                        <a:rPr kumimoji="1" lang="en-US" altLang="ja-JP" sz="1100" dirty="0" smtClean="0">
                          <a:solidFill>
                            <a:srgbClr val="FF0000"/>
                          </a:solidFill>
                        </a:rPr>
                        <a:t>) SME </a:t>
                      </a:r>
                      <a:r>
                        <a:rPr kumimoji="1" lang="en-US" altLang="ja-JP" sz="1100" dirty="0">
                          <a:solidFill>
                            <a:srgbClr val="FF0000"/>
                          </a:solidFill>
                        </a:rPr>
                        <a:t>Consultant</a:t>
                      </a:r>
                      <a:r>
                        <a:rPr kumimoji="1" lang="en-US" altLang="ja-JP" sz="1100" baseline="0" dirty="0">
                          <a:solidFill>
                            <a:srgbClr val="FF0000"/>
                          </a:solidFill>
                        </a:rPr>
                        <a:t> System</a:t>
                      </a:r>
                    </a:p>
                    <a:p>
                      <a:pPr marL="0" indent="0">
                        <a:buFont typeface="Wingdings" panose="05000000000000000000" pitchFamily="2" charset="2"/>
                        <a:buNone/>
                      </a:pPr>
                      <a:r>
                        <a:rPr kumimoji="1" lang="en-US" altLang="ja-JP" sz="1100" baseline="0" dirty="0">
                          <a:solidFill>
                            <a:srgbClr val="FF0000"/>
                          </a:solidFill>
                        </a:rPr>
                        <a:t>(2) SME law</a:t>
                      </a:r>
                      <a:endParaRPr kumimoji="1" lang="ja-JP" altLang="en-US" sz="1100" dirty="0">
                        <a:solidFill>
                          <a:srgbClr val="FF0000"/>
                        </a:solidFill>
                      </a:endParaRPr>
                    </a:p>
                  </a:txBody>
                  <a:tcPr marL="68559" marR="68559" marT="0" marB="0">
                    <a:noFill/>
                  </a:tcPr>
                </a:tc>
                <a:tc>
                  <a:txBody>
                    <a:bodyPr/>
                    <a:lstStyle/>
                    <a:p>
                      <a:pPr marL="0" indent="0" algn="just">
                        <a:spcAft>
                          <a:spcPts val="0"/>
                        </a:spcAft>
                        <a:buFont typeface="Arial" panose="020B0604020202020204" pitchFamily="34" charset="0"/>
                        <a:buNone/>
                      </a:pPr>
                      <a:r>
                        <a:rPr lang="en-US" sz="1100" kern="100" dirty="0">
                          <a:effectLst/>
                        </a:rPr>
                        <a:t> </a:t>
                      </a:r>
                      <a:endParaRPr lang="ja-JP" sz="1600" kern="100" dirty="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8559" marR="68559" marT="0" marB="0">
                    <a:noFill/>
                  </a:tcPr>
                </a:tc>
                <a:tc>
                  <a:txBody>
                    <a:bodyPr/>
                    <a:lstStyle/>
                    <a:p>
                      <a:pPr marL="0" indent="0" algn="just">
                        <a:spcAft>
                          <a:spcPts val="0"/>
                        </a:spcAft>
                        <a:buFont typeface="Arial" panose="020B0604020202020204" pitchFamily="34" charset="0"/>
                        <a:buNone/>
                      </a:pPr>
                      <a:endParaRPr lang="ja-JP" sz="1600" kern="100" dirty="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8559" marR="68559" marT="0" marB="0">
                    <a:noFill/>
                  </a:tcPr>
                </a:tc>
                <a:extLst>
                  <a:ext uri="{0D108BD9-81ED-4DB2-BD59-A6C34878D82A}">
                    <a16:rowId xmlns:a16="http://schemas.microsoft.com/office/drawing/2014/main" val="10003"/>
                  </a:ext>
                </a:extLst>
              </a:tr>
              <a:tr h="335258">
                <a:tc>
                  <a:txBody>
                    <a:bodyPr/>
                    <a:lstStyle/>
                    <a:p>
                      <a:pPr marL="0" marR="0" indent="0" algn="just" defTabSz="685800" rtl="0" eaLnBrk="1" fontAlgn="auto" latinLnBrk="0" hangingPunct="1">
                        <a:lnSpc>
                          <a:spcPct val="100000"/>
                        </a:lnSpc>
                        <a:spcBef>
                          <a:spcPts val="0"/>
                        </a:spcBef>
                        <a:spcAft>
                          <a:spcPts val="0"/>
                        </a:spcAft>
                        <a:buClrTx/>
                        <a:buSzTx/>
                        <a:buFontTx/>
                        <a:buNone/>
                        <a:tabLst/>
                        <a:defRPr/>
                      </a:pPr>
                      <a:r>
                        <a:rPr lang="en-US" altLang="ja-JP" sz="1100" kern="100" dirty="0">
                          <a:solidFill>
                            <a:srgbClr val="FF0000"/>
                          </a:solidFill>
                          <a:effectLst/>
                          <a:latin typeface="+mn-lt"/>
                          <a:ea typeface="+mn-ea"/>
                          <a:cs typeface="+mn-cs"/>
                        </a:rPr>
                        <a:t>Ministry</a:t>
                      </a:r>
                      <a:r>
                        <a:rPr lang="en-US" altLang="ja-JP" sz="1100" kern="100" baseline="0" dirty="0">
                          <a:solidFill>
                            <a:srgbClr val="FF0000"/>
                          </a:solidFill>
                          <a:effectLst/>
                          <a:latin typeface="+mn-lt"/>
                          <a:ea typeface="+mn-ea"/>
                          <a:cs typeface="+mn-cs"/>
                        </a:rPr>
                        <a:t> of Agriculture</a:t>
                      </a:r>
                      <a:endParaRPr lang="ja-JP" altLang="ja-JP" sz="1800" kern="100" dirty="0">
                        <a:solidFill>
                          <a:srgbClr val="FF0000"/>
                        </a:solidFill>
                        <a:effectLst/>
                        <a:latin typeface="Arial" panose="020B0604020202020204" pitchFamily="34" charset="0"/>
                        <a:ea typeface="ＭＳ ゴシック" panose="020B0609070205080204" pitchFamily="49" charset="-128"/>
                        <a:cs typeface="Times New Roman" panose="02020603050405020304" pitchFamily="18" charset="0"/>
                      </a:endParaRPr>
                    </a:p>
                  </a:txBody>
                  <a:tcPr marL="68559" marR="68559" marT="0" marB="0">
                    <a:noFill/>
                  </a:tcPr>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1100" kern="1200" baseline="0" dirty="0">
                          <a:solidFill>
                            <a:srgbClr val="FF0000"/>
                          </a:solidFill>
                          <a:latin typeface="+mn-lt"/>
                          <a:ea typeface="+mn-ea"/>
                          <a:cs typeface="+mn-cs"/>
                        </a:rPr>
                        <a:t>(2) Agriculture accountant system</a:t>
                      </a:r>
                      <a:endParaRPr kumimoji="1" lang="ja-JP" altLang="en-US" sz="1100" kern="1200" baseline="0" dirty="0">
                        <a:solidFill>
                          <a:srgbClr val="FF0000"/>
                        </a:solidFill>
                        <a:latin typeface="+mn-lt"/>
                        <a:ea typeface="+mn-ea"/>
                        <a:cs typeface="+mn-cs"/>
                      </a:endParaRPr>
                    </a:p>
                  </a:txBody>
                  <a:tcPr marL="68559" marR="68559" marT="0" marB="0">
                    <a:noFill/>
                  </a:tcPr>
                </a:tc>
                <a:tc>
                  <a:txBody>
                    <a:bodyPr/>
                    <a:lstStyle/>
                    <a:p>
                      <a:pPr marL="0" indent="0">
                        <a:buFont typeface="Arial" panose="020B0604020202020204" pitchFamily="34" charset="0"/>
                        <a:buNone/>
                      </a:pPr>
                      <a:endParaRPr kumimoji="1" lang="ja-JP" altLang="en-US" sz="1400" dirty="0"/>
                    </a:p>
                  </a:txBody>
                  <a:tcPr marL="68559" marR="68559" marT="0" marB="0">
                    <a:noFill/>
                  </a:tcPr>
                </a:tc>
                <a:tc>
                  <a:txBody>
                    <a:bodyPr/>
                    <a:lstStyle/>
                    <a:p>
                      <a:pPr marL="0" indent="0" algn="just">
                        <a:spcAft>
                          <a:spcPts val="0"/>
                        </a:spcAft>
                        <a:buFont typeface="Arial" panose="020B0604020202020204" pitchFamily="34" charset="0"/>
                        <a:buNone/>
                      </a:pPr>
                      <a:endParaRPr lang="ja-JP" sz="1600" kern="100" dirty="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8559" marR="68559" marT="0" marB="0">
                    <a:noFill/>
                  </a:tcPr>
                </a:tc>
                <a:extLst>
                  <a:ext uri="{0D108BD9-81ED-4DB2-BD59-A6C34878D82A}">
                    <a16:rowId xmlns:a16="http://schemas.microsoft.com/office/drawing/2014/main" val="10004"/>
                  </a:ext>
                </a:extLst>
              </a:tr>
              <a:tr h="288052">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1100" kern="1200" baseline="0" dirty="0">
                          <a:solidFill>
                            <a:srgbClr val="FF0000"/>
                          </a:solidFill>
                          <a:latin typeface="+mn-lt"/>
                          <a:ea typeface="+mn-ea"/>
                          <a:cs typeface="+mn-cs"/>
                        </a:rPr>
                        <a:t>SME Agency</a:t>
                      </a:r>
                      <a:endParaRPr kumimoji="1" lang="ja-JP" altLang="ja-JP" sz="1100" kern="1200" baseline="0" dirty="0">
                        <a:solidFill>
                          <a:srgbClr val="FF0000"/>
                        </a:solidFill>
                        <a:latin typeface="+mn-lt"/>
                        <a:ea typeface="+mn-ea"/>
                        <a:cs typeface="+mn-cs"/>
                      </a:endParaRPr>
                    </a:p>
                  </a:txBody>
                  <a:tcPr marL="68559" marR="68559" marT="0" marB="0">
                    <a:noFill/>
                  </a:tcPr>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1100" kern="1200" baseline="0" dirty="0" smtClean="0">
                          <a:solidFill>
                            <a:srgbClr val="FF0000"/>
                          </a:solidFill>
                          <a:latin typeface="+mn-lt"/>
                          <a:ea typeface="+mn-ea"/>
                          <a:cs typeface="+mn-cs"/>
                        </a:rPr>
                        <a:t>(</a:t>
                      </a:r>
                      <a:r>
                        <a:rPr kumimoji="1" lang="en-US" altLang="ja-JP" sz="1100" kern="1200" baseline="0" dirty="0">
                          <a:solidFill>
                            <a:srgbClr val="FF0000"/>
                          </a:solidFill>
                          <a:latin typeface="+mn-lt"/>
                          <a:ea typeface="+mn-ea"/>
                          <a:cs typeface="+mn-cs"/>
                        </a:rPr>
                        <a:t>1</a:t>
                      </a:r>
                      <a:r>
                        <a:rPr kumimoji="1" lang="en-US" altLang="ja-JP" sz="1100" kern="1200" baseline="0" dirty="0" smtClean="0">
                          <a:solidFill>
                            <a:srgbClr val="FF0000"/>
                          </a:solidFill>
                          <a:latin typeface="+mn-lt"/>
                          <a:ea typeface="+mn-ea"/>
                          <a:cs typeface="+mn-cs"/>
                        </a:rPr>
                        <a:t>) SME </a:t>
                      </a:r>
                      <a:r>
                        <a:rPr kumimoji="1" lang="en-US" altLang="ja-JP" sz="1100" kern="1200" baseline="0" dirty="0">
                          <a:solidFill>
                            <a:srgbClr val="FF0000"/>
                          </a:solidFill>
                          <a:latin typeface="+mn-lt"/>
                          <a:ea typeface="+mn-ea"/>
                          <a:cs typeface="+mn-cs"/>
                        </a:rPr>
                        <a:t>Consultant System</a:t>
                      </a:r>
                    </a:p>
                  </a:txBody>
                  <a:tcPr marL="68559" marR="68559" marT="0" marB="0">
                    <a:noFill/>
                  </a:tcPr>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1100" kern="1200" baseline="0" dirty="0">
                        <a:solidFill>
                          <a:srgbClr val="FF0000"/>
                        </a:solidFill>
                        <a:latin typeface="+mn-lt"/>
                        <a:ea typeface="+mn-ea"/>
                        <a:cs typeface="+mn-cs"/>
                      </a:endParaRPr>
                    </a:p>
                  </a:txBody>
                  <a:tcPr marL="68559" marR="68559" marT="0" marB="0">
                    <a:noFill/>
                  </a:tcPr>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ja-JP" sz="1100" kern="1200" baseline="0" dirty="0">
                        <a:solidFill>
                          <a:srgbClr val="FF0000"/>
                        </a:solidFill>
                        <a:latin typeface="+mn-lt"/>
                        <a:ea typeface="+mn-ea"/>
                        <a:cs typeface="+mn-cs"/>
                      </a:endParaRPr>
                    </a:p>
                  </a:txBody>
                  <a:tcPr marL="68559" marR="68559" marT="0" marB="0">
                    <a:noFill/>
                  </a:tcPr>
                </a:tc>
                <a:extLst>
                  <a:ext uri="{0D108BD9-81ED-4DB2-BD59-A6C34878D82A}">
                    <a16:rowId xmlns:a16="http://schemas.microsoft.com/office/drawing/2014/main" val="10005"/>
                  </a:ext>
                </a:extLst>
              </a:tr>
              <a:tr h="279797">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1100" kern="1200" baseline="0" dirty="0">
                          <a:solidFill>
                            <a:srgbClr val="FF0000"/>
                          </a:solidFill>
                          <a:latin typeface="+mn-lt"/>
                          <a:ea typeface="+mn-ea"/>
                          <a:cs typeface="+mn-cs"/>
                        </a:rPr>
                        <a:t>SME support center</a:t>
                      </a:r>
                      <a:endParaRPr kumimoji="1" lang="ja-JP" sz="1100" kern="1200" baseline="0" dirty="0">
                        <a:solidFill>
                          <a:srgbClr val="FF0000"/>
                        </a:solidFill>
                        <a:latin typeface="+mn-lt"/>
                        <a:ea typeface="+mn-ea"/>
                        <a:cs typeface="+mn-cs"/>
                      </a:endParaRPr>
                    </a:p>
                  </a:txBody>
                  <a:tcPr marL="68559" marR="68559" marT="0" marB="0">
                    <a:noFill/>
                  </a:tcPr>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ja-JP" altLang="en-US" sz="1100" kern="1200" baseline="0" dirty="0">
                        <a:solidFill>
                          <a:srgbClr val="FF0000"/>
                        </a:solidFill>
                        <a:latin typeface="+mn-lt"/>
                        <a:ea typeface="+mn-ea"/>
                        <a:cs typeface="+mn-cs"/>
                      </a:endParaRPr>
                    </a:p>
                  </a:txBody>
                  <a:tcPr marL="68559" marR="68559" marT="0" marB="0">
                    <a:noFill/>
                  </a:tcPr>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1100" kern="1200" baseline="0" dirty="0">
                          <a:solidFill>
                            <a:srgbClr val="FF0000"/>
                          </a:solidFill>
                          <a:latin typeface="+mn-lt"/>
                          <a:ea typeface="+mn-ea"/>
                          <a:cs typeface="+mn-cs"/>
                        </a:rPr>
                        <a:t> (1)TOT</a:t>
                      </a:r>
                    </a:p>
                  </a:txBody>
                  <a:tcPr marL="68559" marR="68559" marT="0" marB="0">
                    <a:noFill/>
                  </a:tcPr>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1100" kern="1200" baseline="0" dirty="0">
                          <a:solidFill>
                            <a:srgbClr val="FF0000"/>
                          </a:solidFill>
                          <a:latin typeface="+mn-lt"/>
                          <a:ea typeface="+mn-ea"/>
                          <a:cs typeface="+mn-cs"/>
                        </a:rPr>
                        <a:t>(1) , (2), (3), (5), (6)</a:t>
                      </a:r>
                      <a:endParaRPr kumimoji="1" lang="ja-JP" sz="1100" kern="1200" baseline="0" dirty="0">
                        <a:solidFill>
                          <a:srgbClr val="FF0000"/>
                        </a:solidFill>
                        <a:latin typeface="+mn-lt"/>
                        <a:ea typeface="+mn-ea"/>
                        <a:cs typeface="+mn-cs"/>
                      </a:endParaRPr>
                    </a:p>
                  </a:txBody>
                  <a:tcPr marL="68559" marR="68559" marT="0" marB="0">
                    <a:noFill/>
                  </a:tcPr>
                </a:tc>
                <a:extLst>
                  <a:ext uri="{0D108BD9-81ED-4DB2-BD59-A6C34878D82A}">
                    <a16:rowId xmlns:a16="http://schemas.microsoft.com/office/drawing/2014/main" val="10006"/>
                  </a:ext>
                </a:extLst>
              </a:tr>
              <a:tr h="187652">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1100" kern="1200" baseline="0" dirty="0">
                          <a:solidFill>
                            <a:srgbClr val="FF0000"/>
                          </a:solidFill>
                          <a:latin typeface="+mn-lt"/>
                          <a:ea typeface="+mn-ea"/>
                          <a:cs typeface="+mn-cs"/>
                        </a:rPr>
                        <a:t>Science &amp; Technology center </a:t>
                      </a:r>
                      <a:endParaRPr kumimoji="1" lang="ja-JP" sz="1100" kern="1200" baseline="0" dirty="0">
                        <a:solidFill>
                          <a:srgbClr val="FF0000"/>
                        </a:solidFill>
                        <a:latin typeface="+mn-lt"/>
                        <a:ea typeface="+mn-ea"/>
                        <a:cs typeface="+mn-cs"/>
                      </a:endParaRPr>
                    </a:p>
                  </a:txBody>
                  <a:tcPr marL="68559" marR="68559" marT="0" marB="0">
                    <a:noFill/>
                  </a:tcPr>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ja-JP" altLang="en-US" sz="1100" kern="1200" baseline="0">
                        <a:solidFill>
                          <a:srgbClr val="FF0000"/>
                        </a:solidFill>
                        <a:latin typeface="+mn-lt"/>
                        <a:ea typeface="+mn-ea"/>
                        <a:cs typeface="+mn-cs"/>
                      </a:endParaRPr>
                    </a:p>
                  </a:txBody>
                  <a:tcPr marL="68559" marR="68559" marT="0" marB="0">
                    <a:noFill/>
                  </a:tcPr>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sz="1100" kern="1200" baseline="0" dirty="0">
                          <a:solidFill>
                            <a:srgbClr val="FF0000"/>
                          </a:solidFill>
                          <a:latin typeface="+mn-lt"/>
                          <a:ea typeface="+mn-ea"/>
                          <a:cs typeface="+mn-cs"/>
                        </a:rPr>
                        <a:t> </a:t>
                      </a:r>
                      <a:endParaRPr kumimoji="1" lang="ja-JP" sz="1100" kern="1200" baseline="0" dirty="0">
                        <a:solidFill>
                          <a:srgbClr val="FF0000"/>
                        </a:solidFill>
                        <a:latin typeface="+mn-lt"/>
                        <a:ea typeface="+mn-ea"/>
                        <a:cs typeface="+mn-cs"/>
                      </a:endParaRPr>
                    </a:p>
                  </a:txBody>
                  <a:tcPr marL="68559" marR="68559" marT="0" marB="0">
                    <a:noFill/>
                  </a:tcPr>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1100" kern="1200" baseline="0" dirty="0">
                          <a:solidFill>
                            <a:srgbClr val="FF0000"/>
                          </a:solidFill>
                          <a:latin typeface="+mn-lt"/>
                          <a:ea typeface="+mn-ea"/>
                          <a:cs typeface="+mn-cs"/>
                        </a:rPr>
                        <a:t>(4)</a:t>
                      </a:r>
                      <a:endParaRPr kumimoji="1" lang="ja-JP" sz="1100" kern="1200" baseline="0" dirty="0">
                        <a:solidFill>
                          <a:srgbClr val="FF0000"/>
                        </a:solidFill>
                        <a:latin typeface="+mn-lt"/>
                        <a:ea typeface="+mn-ea"/>
                        <a:cs typeface="+mn-cs"/>
                      </a:endParaRPr>
                    </a:p>
                  </a:txBody>
                  <a:tcPr marL="68559" marR="68559" marT="0" marB="0">
                    <a:noFill/>
                  </a:tcPr>
                </a:tc>
                <a:extLst>
                  <a:ext uri="{0D108BD9-81ED-4DB2-BD59-A6C34878D82A}">
                    <a16:rowId xmlns:a16="http://schemas.microsoft.com/office/drawing/2014/main" val="10007"/>
                  </a:ext>
                </a:extLst>
              </a:tr>
              <a:tr h="462275">
                <a:tc gridSpan="4">
                  <a:txBody>
                    <a:bodyPr/>
                    <a:lstStyle/>
                    <a:p>
                      <a:pPr algn="just">
                        <a:spcAft>
                          <a:spcPts val="0"/>
                        </a:spcAft>
                      </a:pPr>
                      <a:r>
                        <a:rPr lang="en-US" sz="1000" kern="100" dirty="0">
                          <a:effectLst/>
                        </a:rPr>
                        <a:t>Intermediary Institutions</a:t>
                      </a:r>
                    </a:p>
                    <a:p>
                      <a:pPr algn="just">
                        <a:spcAft>
                          <a:spcPts val="0"/>
                        </a:spcAft>
                      </a:pPr>
                      <a:r>
                        <a:rPr lang="en-US" sz="1000" kern="100" dirty="0">
                          <a:effectLst/>
                        </a:rPr>
                        <a:t>Chamber of Commerce/</a:t>
                      </a:r>
                      <a:r>
                        <a:rPr lang="en-US" sz="1000" kern="100" baseline="0" dirty="0">
                          <a:effectLst/>
                        </a:rPr>
                        <a:t> </a:t>
                      </a:r>
                      <a:r>
                        <a:rPr lang="en-US" sz="1000" kern="100" dirty="0">
                          <a:effectLst/>
                        </a:rPr>
                        <a:t>Business associations</a:t>
                      </a:r>
                      <a:r>
                        <a:rPr lang="ja-JP" sz="1000" kern="100" dirty="0">
                          <a:effectLst/>
                        </a:rPr>
                        <a:t>／</a:t>
                      </a:r>
                      <a:r>
                        <a:rPr lang="en-US" sz="1000" kern="100" dirty="0">
                          <a:effectLst/>
                        </a:rPr>
                        <a:t>Union</a:t>
                      </a:r>
                      <a:r>
                        <a:rPr lang="ja-JP" sz="1000" kern="100" dirty="0">
                          <a:effectLst/>
                        </a:rPr>
                        <a:t>／</a:t>
                      </a:r>
                      <a:r>
                        <a:rPr lang="en-US" sz="1000" kern="100" dirty="0">
                          <a:effectLst/>
                        </a:rPr>
                        <a:t>NGOs.</a:t>
                      </a:r>
                      <a:r>
                        <a:rPr lang="en-US" sz="1000" kern="100" baseline="0" dirty="0">
                          <a:effectLst/>
                        </a:rPr>
                        <a:t> joint venture stablished by Private &amp; Public partnership</a:t>
                      </a:r>
                      <a:endParaRPr lang="ja-JP" sz="1800" kern="100" dirty="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8559" marR="68559" marT="0" marB="0">
                    <a:solidFill>
                      <a:schemeClr val="accent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8"/>
                  </a:ext>
                </a:extLst>
              </a:tr>
              <a:tr h="383606">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sz="1100" kern="1200" baseline="0" dirty="0">
                          <a:solidFill>
                            <a:srgbClr val="FF0000"/>
                          </a:solidFill>
                          <a:latin typeface="+mn-lt"/>
                          <a:ea typeface="+mn-ea"/>
                          <a:cs typeface="+mn-cs"/>
                        </a:rPr>
                        <a:t> Camber of Commerce</a:t>
                      </a:r>
                      <a:endParaRPr kumimoji="1" lang="ja-JP" sz="1100" kern="1200" baseline="0" dirty="0">
                        <a:solidFill>
                          <a:srgbClr val="FF0000"/>
                        </a:solidFill>
                        <a:latin typeface="+mn-lt"/>
                        <a:ea typeface="+mn-ea"/>
                        <a:cs typeface="+mn-cs"/>
                      </a:endParaRPr>
                    </a:p>
                  </a:txBody>
                  <a:tcPr marL="68559" marR="68559" marT="0" marB="0"/>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ja-JP" altLang="en-US" sz="1100" kern="1200" baseline="0" dirty="0">
                        <a:solidFill>
                          <a:srgbClr val="FF0000"/>
                        </a:solidFill>
                        <a:latin typeface="+mn-lt"/>
                        <a:ea typeface="+mn-ea"/>
                        <a:cs typeface="+mn-cs"/>
                      </a:endParaRPr>
                    </a:p>
                  </a:txBody>
                  <a:tcPr marL="68559" marR="68559" marT="0" marB="0"/>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sz="1100" kern="1200" baseline="0" dirty="0">
                          <a:solidFill>
                            <a:srgbClr val="FF0000"/>
                          </a:solidFill>
                          <a:latin typeface="+mn-lt"/>
                          <a:ea typeface="+mn-ea"/>
                          <a:cs typeface="+mn-cs"/>
                        </a:rPr>
                        <a:t> </a:t>
                      </a:r>
                      <a:endParaRPr kumimoji="1" lang="ja-JP" sz="1100" kern="1200" baseline="0" dirty="0">
                        <a:solidFill>
                          <a:srgbClr val="FF0000"/>
                        </a:solidFill>
                        <a:latin typeface="+mn-lt"/>
                        <a:ea typeface="+mn-ea"/>
                        <a:cs typeface="+mn-cs"/>
                      </a:endParaRPr>
                    </a:p>
                  </a:txBody>
                  <a:tcPr marL="68559" marR="68559" marT="0" marB="0"/>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1100" kern="1200" baseline="0" dirty="0" smtClean="0">
                          <a:solidFill>
                            <a:srgbClr val="FF0000"/>
                          </a:solidFill>
                          <a:latin typeface="+mn-lt"/>
                          <a:ea typeface="+mn-ea"/>
                          <a:cs typeface="+mn-cs"/>
                        </a:rPr>
                        <a:t>(3), </a:t>
                      </a:r>
                      <a:r>
                        <a:rPr kumimoji="1" lang="en-US" altLang="ja-JP" sz="1100" kern="1200" baseline="0" dirty="0">
                          <a:solidFill>
                            <a:srgbClr val="FF0000"/>
                          </a:solidFill>
                          <a:latin typeface="+mn-lt"/>
                          <a:ea typeface="+mn-ea"/>
                          <a:cs typeface="+mn-cs"/>
                        </a:rPr>
                        <a:t>(5), (7)</a:t>
                      </a:r>
                      <a:endParaRPr kumimoji="1" lang="ja-JP" sz="1100" kern="1200" baseline="0" dirty="0">
                        <a:solidFill>
                          <a:srgbClr val="FF0000"/>
                        </a:solidFill>
                        <a:latin typeface="+mn-lt"/>
                        <a:ea typeface="+mn-ea"/>
                        <a:cs typeface="+mn-cs"/>
                      </a:endParaRPr>
                    </a:p>
                  </a:txBody>
                  <a:tcPr marL="68559" marR="68559" marT="0" marB="0"/>
                </a:tc>
                <a:extLst>
                  <a:ext uri="{0D108BD9-81ED-4DB2-BD59-A6C34878D82A}">
                    <a16:rowId xmlns:a16="http://schemas.microsoft.com/office/drawing/2014/main" val="10009"/>
                  </a:ext>
                </a:extLst>
              </a:tr>
              <a:tr h="189207">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sz="1100" kern="1200" baseline="0" dirty="0">
                          <a:solidFill>
                            <a:srgbClr val="FF0000"/>
                          </a:solidFill>
                          <a:latin typeface="+mn-lt"/>
                          <a:ea typeface="+mn-ea"/>
                          <a:cs typeface="+mn-cs"/>
                        </a:rPr>
                        <a:t> NGOs</a:t>
                      </a:r>
                      <a:endParaRPr kumimoji="1" lang="ja-JP" sz="1100" kern="1200" baseline="0" dirty="0">
                        <a:solidFill>
                          <a:srgbClr val="FF0000"/>
                        </a:solidFill>
                        <a:latin typeface="+mn-lt"/>
                        <a:ea typeface="+mn-ea"/>
                        <a:cs typeface="+mn-cs"/>
                      </a:endParaRPr>
                    </a:p>
                  </a:txBody>
                  <a:tcPr marL="68559" marR="68559" marT="0" marB="0"/>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ja-JP" altLang="en-US" sz="1100" kern="1200" baseline="0" dirty="0">
                        <a:solidFill>
                          <a:srgbClr val="FF0000"/>
                        </a:solidFill>
                        <a:latin typeface="+mn-lt"/>
                        <a:ea typeface="+mn-ea"/>
                        <a:cs typeface="+mn-cs"/>
                      </a:endParaRPr>
                    </a:p>
                  </a:txBody>
                  <a:tcPr marL="68559" marR="68559" marT="0" marB="0"/>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sz="1100" kern="1200" baseline="0" dirty="0">
                          <a:solidFill>
                            <a:srgbClr val="FF0000"/>
                          </a:solidFill>
                          <a:latin typeface="+mn-lt"/>
                          <a:ea typeface="+mn-ea"/>
                          <a:cs typeface="+mn-cs"/>
                        </a:rPr>
                        <a:t> </a:t>
                      </a:r>
                      <a:endParaRPr kumimoji="1" lang="ja-JP" sz="1100" kern="1200" baseline="0" dirty="0">
                        <a:solidFill>
                          <a:srgbClr val="FF0000"/>
                        </a:solidFill>
                        <a:latin typeface="+mn-lt"/>
                        <a:ea typeface="+mn-ea"/>
                        <a:cs typeface="+mn-cs"/>
                      </a:endParaRPr>
                    </a:p>
                  </a:txBody>
                  <a:tcPr marL="68559" marR="68559" marT="0" marB="0"/>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1100" kern="1200" baseline="0" dirty="0">
                          <a:solidFill>
                            <a:srgbClr val="FF0000"/>
                          </a:solidFill>
                          <a:latin typeface="+mn-lt"/>
                          <a:ea typeface="+mn-ea"/>
                          <a:cs typeface="+mn-cs"/>
                        </a:rPr>
                        <a:t>(1)</a:t>
                      </a:r>
                      <a:endParaRPr kumimoji="1" lang="ja-JP" sz="1100" kern="1200" baseline="0" dirty="0">
                        <a:solidFill>
                          <a:srgbClr val="FF0000"/>
                        </a:solidFill>
                        <a:latin typeface="+mn-lt"/>
                        <a:ea typeface="+mn-ea"/>
                        <a:cs typeface="+mn-cs"/>
                      </a:endParaRPr>
                    </a:p>
                  </a:txBody>
                  <a:tcPr marL="68559" marR="68559" marT="0" marB="0"/>
                </a:tc>
                <a:extLst>
                  <a:ext uri="{0D108BD9-81ED-4DB2-BD59-A6C34878D82A}">
                    <a16:rowId xmlns:a16="http://schemas.microsoft.com/office/drawing/2014/main" val="10010"/>
                  </a:ext>
                </a:extLst>
              </a:tr>
              <a:tr h="241088">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sz="1100" kern="1200" baseline="0" dirty="0">
                          <a:solidFill>
                            <a:srgbClr val="FF0000"/>
                          </a:solidFill>
                          <a:latin typeface="+mn-lt"/>
                          <a:ea typeface="+mn-ea"/>
                          <a:cs typeface="+mn-cs"/>
                        </a:rPr>
                        <a:t> Business Associations</a:t>
                      </a:r>
                      <a:endParaRPr kumimoji="1" lang="ja-JP" sz="1100" kern="1200" baseline="0" dirty="0">
                        <a:solidFill>
                          <a:srgbClr val="FF0000"/>
                        </a:solidFill>
                        <a:latin typeface="+mn-lt"/>
                        <a:ea typeface="+mn-ea"/>
                        <a:cs typeface="+mn-cs"/>
                      </a:endParaRPr>
                    </a:p>
                  </a:txBody>
                  <a:tcPr marL="68559" marR="68559" marT="0" marB="0"/>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ja-JP" altLang="en-US" sz="1100" kern="1200" baseline="0" dirty="0">
                        <a:solidFill>
                          <a:srgbClr val="FF0000"/>
                        </a:solidFill>
                        <a:latin typeface="+mn-lt"/>
                        <a:ea typeface="+mn-ea"/>
                        <a:cs typeface="+mn-cs"/>
                      </a:endParaRPr>
                    </a:p>
                  </a:txBody>
                  <a:tcPr marL="68559" marR="68559" marT="0" marB="0"/>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sz="1100" kern="1200" baseline="0" dirty="0">
                          <a:solidFill>
                            <a:srgbClr val="FF0000"/>
                          </a:solidFill>
                          <a:latin typeface="+mn-lt"/>
                          <a:ea typeface="+mn-ea"/>
                          <a:cs typeface="+mn-cs"/>
                        </a:rPr>
                        <a:t> </a:t>
                      </a:r>
                      <a:endParaRPr kumimoji="1" lang="ja-JP" sz="1100" kern="1200" baseline="0" dirty="0">
                        <a:solidFill>
                          <a:srgbClr val="FF0000"/>
                        </a:solidFill>
                        <a:latin typeface="+mn-lt"/>
                        <a:ea typeface="+mn-ea"/>
                        <a:cs typeface="+mn-cs"/>
                      </a:endParaRPr>
                    </a:p>
                  </a:txBody>
                  <a:tcPr marL="68559" marR="68559" marT="0" marB="0"/>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1100" kern="1200" baseline="0" dirty="0">
                          <a:solidFill>
                            <a:srgbClr val="FF0000"/>
                          </a:solidFill>
                          <a:latin typeface="+mn-lt"/>
                          <a:ea typeface="+mn-ea"/>
                          <a:cs typeface="+mn-cs"/>
                        </a:rPr>
                        <a:t>(1), (3), (6)</a:t>
                      </a:r>
                      <a:endParaRPr kumimoji="1" lang="ja-JP" sz="1100" kern="1200" baseline="0" dirty="0">
                        <a:solidFill>
                          <a:srgbClr val="FF0000"/>
                        </a:solidFill>
                        <a:latin typeface="+mn-lt"/>
                        <a:ea typeface="+mn-ea"/>
                        <a:cs typeface="+mn-cs"/>
                      </a:endParaRPr>
                    </a:p>
                  </a:txBody>
                  <a:tcPr marL="68559" marR="68559" marT="0" marB="0"/>
                </a:tc>
                <a:extLst>
                  <a:ext uri="{0D108BD9-81ED-4DB2-BD59-A6C34878D82A}">
                    <a16:rowId xmlns:a16="http://schemas.microsoft.com/office/drawing/2014/main" val="10011"/>
                  </a:ext>
                </a:extLst>
              </a:tr>
              <a:tr h="220956">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ja-JP" sz="1100" kern="1200" baseline="0" dirty="0">
                        <a:solidFill>
                          <a:srgbClr val="FF0000"/>
                        </a:solidFill>
                        <a:latin typeface="+mn-lt"/>
                        <a:ea typeface="+mn-ea"/>
                        <a:cs typeface="+mn-cs"/>
                      </a:endParaRPr>
                    </a:p>
                  </a:txBody>
                  <a:tcPr marL="68559" marR="68559" marT="0" marB="0"/>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ja-JP" altLang="en-US" sz="1100" kern="1200" baseline="0">
                        <a:solidFill>
                          <a:srgbClr val="FF0000"/>
                        </a:solidFill>
                        <a:latin typeface="+mn-lt"/>
                        <a:ea typeface="+mn-ea"/>
                        <a:cs typeface="+mn-cs"/>
                      </a:endParaRPr>
                    </a:p>
                  </a:txBody>
                  <a:tcPr marL="68559" marR="68559" marT="0" marB="0"/>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sz="1100" kern="1200" baseline="0" dirty="0">
                          <a:solidFill>
                            <a:srgbClr val="FF0000"/>
                          </a:solidFill>
                          <a:latin typeface="+mn-lt"/>
                          <a:ea typeface="+mn-ea"/>
                          <a:cs typeface="+mn-cs"/>
                        </a:rPr>
                        <a:t> </a:t>
                      </a:r>
                      <a:endParaRPr kumimoji="1" lang="ja-JP" sz="1100" kern="1200" baseline="0" dirty="0">
                        <a:solidFill>
                          <a:srgbClr val="FF0000"/>
                        </a:solidFill>
                        <a:latin typeface="+mn-lt"/>
                        <a:ea typeface="+mn-ea"/>
                        <a:cs typeface="+mn-cs"/>
                      </a:endParaRPr>
                    </a:p>
                  </a:txBody>
                  <a:tcPr marL="68559" marR="68559" marT="0" marB="0"/>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ja-JP" sz="1100" kern="1200" baseline="0" dirty="0">
                        <a:solidFill>
                          <a:srgbClr val="FF0000"/>
                        </a:solidFill>
                        <a:latin typeface="+mn-lt"/>
                        <a:ea typeface="+mn-ea"/>
                        <a:cs typeface="+mn-cs"/>
                      </a:endParaRPr>
                    </a:p>
                  </a:txBody>
                  <a:tcPr marL="68559" marR="68559" marT="0" marB="0"/>
                </a:tc>
                <a:extLst>
                  <a:ext uri="{0D108BD9-81ED-4DB2-BD59-A6C34878D82A}">
                    <a16:rowId xmlns:a16="http://schemas.microsoft.com/office/drawing/2014/main" val="10012"/>
                  </a:ext>
                </a:extLst>
              </a:tr>
              <a:tr h="204188">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sz="1100" kern="1200" baseline="0" dirty="0">
                          <a:solidFill>
                            <a:srgbClr val="FF0000"/>
                          </a:solidFill>
                          <a:latin typeface="+mn-lt"/>
                          <a:ea typeface="+mn-ea"/>
                          <a:cs typeface="+mn-cs"/>
                        </a:rPr>
                        <a:t> </a:t>
                      </a:r>
                      <a:endParaRPr kumimoji="1" lang="ja-JP" sz="1100" kern="1200" baseline="0" dirty="0">
                        <a:solidFill>
                          <a:srgbClr val="FF0000"/>
                        </a:solidFill>
                        <a:latin typeface="+mn-lt"/>
                        <a:ea typeface="+mn-ea"/>
                        <a:cs typeface="+mn-cs"/>
                      </a:endParaRPr>
                    </a:p>
                  </a:txBody>
                  <a:tcPr marL="68559" marR="68559" marT="0" marB="0"/>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ja-JP" altLang="en-US" sz="1100" kern="1200" baseline="0" dirty="0">
                        <a:solidFill>
                          <a:srgbClr val="FF0000"/>
                        </a:solidFill>
                        <a:latin typeface="+mn-lt"/>
                        <a:ea typeface="+mn-ea"/>
                        <a:cs typeface="+mn-cs"/>
                      </a:endParaRPr>
                    </a:p>
                  </a:txBody>
                  <a:tcPr marL="68559" marR="68559" marT="0" marB="0"/>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sz="1100" kern="1200" baseline="0" dirty="0">
                          <a:solidFill>
                            <a:srgbClr val="FF0000"/>
                          </a:solidFill>
                          <a:latin typeface="+mn-lt"/>
                          <a:ea typeface="+mn-ea"/>
                          <a:cs typeface="+mn-cs"/>
                        </a:rPr>
                        <a:t> </a:t>
                      </a:r>
                      <a:endParaRPr kumimoji="1" lang="ja-JP" sz="1100" kern="1200" baseline="0" dirty="0">
                        <a:solidFill>
                          <a:srgbClr val="FF0000"/>
                        </a:solidFill>
                        <a:latin typeface="+mn-lt"/>
                        <a:ea typeface="+mn-ea"/>
                        <a:cs typeface="+mn-cs"/>
                      </a:endParaRPr>
                    </a:p>
                  </a:txBody>
                  <a:tcPr marL="68559" marR="68559" marT="0" marB="0"/>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ja-JP" sz="1100" kern="1200" baseline="0" dirty="0">
                        <a:solidFill>
                          <a:srgbClr val="FF0000"/>
                        </a:solidFill>
                        <a:latin typeface="+mn-lt"/>
                        <a:ea typeface="+mn-ea"/>
                        <a:cs typeface="+mn-cs"/>
                      </a:endParaRPr>
                    </a:p>
                  </a:txBody>
                  <a:tcPr marL="68559" marR="68559" marT="0" marB="0"/>
                </a:tc>
                <a:extLst>
                  <a:ext uri="{0D108BD9-81ED-4DB2-BD59-A6C34878D82A}">
                    <a16:rowId xmlns:a16="http://schemas.microsoft.com/office/drawing/2014/main" val="10013"/>
                  </a:ext>
                </a:extLst>
              </a:tr>
              <a:tr h="273048">
                <a:tc gridSpan="4">
                  <a:txBody>
                    <a:bodyPr/>
                    <a:lstStyle/>
                    <a:p>
                      <a:pPr algn="just">
                        <a:spcAft>
                          <a:spcPts val="0"/>
                        </a:spcAft>
                      </a:pPr>
                      <a:r>
                        <a:rPr lang="en-US" sz="1100" kern="100" dirty="0">
                          <a:effectLst/>
                        </a:rPr>
                        <a:t>Private sector</a:t>
                      </a:r>
                      <a:endParaRPr lang="ja-JP" sz="2000" kern="100" dirty="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8559" marR="68559" marT="0" marB="0">
                    <a:solidFill>
                      <a:schemeClr val="accent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just">
                        <a:spcAft>
                          <a:spcPts val="0"/>
                        </a:spcAft>
                      </a:pPr>
                      <a:endParaRPr lang="ja-JP" sz="2000" kern="100" dirty="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8572" marR="68572" marT="0" marB="0"/>
                </a:tc>
                <a:extLst>
                  <a:ext uri="{0D108BD9-81ED-4DB2-BD59-A6C34878D82A}">
                    <a16:rowId xmlns:a16="http://schemas.microsoft.com/office/drawing/2014/main" val="10014"/>
                  </a:ext>
                </a:extLst>
              </a:tr>
              <a:tr h="226078">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sz="1100" kern="1200" baseline="0" dirty="0">
                          <a:solidFill>
                            <a:srgbClr val="FF0000"/>
                          </a:solidFill>
                          <a:latin typeface="+mn-lt"/>
                          <a:ea typeface="+mn-ea"/>
                          <a:cs typeface="+mn-cs"/>
                        </a:rPr>
                        <a:t> Business Consultant</a:t>
                      </a:r>
                      <a:endParaRPr kumimoji="1" lang="ja-JP" sz="1100" kern="1200" baseline="0" dirty="0">
                        <a:solidFill>
                          <a:srgbClr val="FF0000"/>
                        </a:solidFill>
                        <a:latin typeface="+mn-lt"/>
                        <a:ea typeface="+mn-ea"/>
                        <a:cs typeface="+mn-cs"/>
                      </a:endParaRPr>
                    </a:p>
                  </a:txBody>
                  <a:tcPr marL="68559" marR="68559" marT="0" marB="0"/>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ja-JP" altLang="en-US" sz="1100" kern="1200" baseline="0" dirty="0">
                        <a:solidFill>
                          <a:srgbClr val="FF0000"/>
                        </a:solidFill>
                        <a:latin typeface="+mn-lt"/>
                        <a:ea typeface="+mn-ea"/>
                        <a:cs typeface="+mn-cs"/>
                      </a:endParaRPr>
                    </a:p>
                  </a:txBody>
                  <a:tcPr marL="68559" marR="68559" marT="0" marB="0"/>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sz="1100" kern="1200" baseline="0" dirty="0">
                          <a:solidFill>
                            <a:srgbClr val="FF0000"/>
                          </a:solidFill>
                          <a:latin typeface="+mn-lt"/>
                          <a:ea typeface="+mn-ea"/>
                          <a:cs typeface="+mn-cs"/>
                        </a:rPr>
                        <a:t> </a:t>
                      </a:r>
                      <a:endParaRPr kumimoji="1" lang="ja-JP" sz="1100" kern="1200" baseline="0" dirty="0">
                        <a:solidFill>
                          <a:srgbClr val="FF0000"/>
                        </a:solidFill>
                        <a:latin typeface="+mn-lt"/>
                        <a:ea typeface="+mn-ea"/>
                        <a:cs typeface="+mn-cs"/>
                      </a:endParaRPr>
                    </a:p>
                  </a:txBody>
                  <a:tcPr marL="68559" marR="68559" marT="0" marB="0"/>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1100" kern="1200" baseline="0" dirty="0">
                          <a:solidFill>
                            <a:srgbClr val="FF0000"/>
                          </a:solidFill>
                          <a:latin typeface="+mn-lt"/>
                          <a:ea typeface="+mn-ea"/>
                          <a:cs typeface="+mn-cs"/>
                        </a:rPr>
                        <a:t>(1) (2)  </a:t>
                      </a:r>
                      <a:endParaRPr kumimoji="1" lang="ja-JP" sz="1100" kern="1200" baseline="0" dirty="0">
                        <a:solidFill>
                          <a:srgbClr val="FF0000"/>
                        </a:solidFill>
                        <a:latin typeface="+mn-lt"/>
                        <a:ea typeface="+mn-ea"/>
                        <a:cs typeface="+mn-cs"/>
                      </a:endParaRPr>
                    </a:p>
                  </a:txBody>
                  <a:tcPr marL="68559" marR="68559" marT="0" marB="0"/>
                </a:tc>
                <a:extLst>
                  <a:ext uri="{0D108BD9-81ED-4DB2-BD59-A6C34878D82A}">
                    <a16:rowId xmlns:a16="http://schemas.microsoft.com/office/drawing/2014/main" val="10015"/>
                  </a:ext>
                </a:extLst>
              </a:tr>
              <a:tr h="167629">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sz="1100" kern="1200" baseline="0" dirty="0">
                          <a:solidFill>
                            <a:srgbClr val="FF0000"/>
                          </a:solidFill>
                          <a:latin typeface="+mn-lt"/>
                          <a:ea typeface="+mn-ea"/>
                          <a:cs typeface="+mn-cs"/>
                        </a:rPr>
                        <a:t> Accountant/ Lawyer</a:t>
                      </a:r>
                      <a:endParaRPr kumimoji="1" lang="ja-JP" sz="1100" kern="1200" baseline="0" dirty="0">
                        <a:solidFill>
                          <a:srgbClr val="FF0000"/>
                        </a:solidFill>
                        <a:latin typeface="+mn-lt"/>
                        <a:ea typeface="+mn-ea"/>
                        <a:cs typeface="+mn-cs"/>
                      </a:endParaRPr>
                    </a:p>
                  </a:txBody>
                  <a:tcPr marL="68559" marR="68559" marT="0" marB="0"/>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ja-JP" altLang="en-US" sz="1100" kern="1200" baseline="0" dirty="0">
                        <a:solidFill>
                          <a:srgbClr val="FF0000"/>
                        </a:solidFill>
                        <a:latin typeface="+mn-lt"/>
                        <a:ea typeface="+mn-ea"/>
                        <a:cs typeface="+mn-cs"/>
                      </a:endParaRPr>
                    </a:p>
                  </a:txBody>
                  <a:tcPr marL="68559" marR="68559" marT="0" marB="0"/>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sz="1100" kern="1200" baseline="0" dirty="0">
                          <a:solidFill>
                            <a:srgbClr val="FF0000"/>
                          </a:solidFill>
                          <a:latin typeface="+mn-lt"/>
                          <a:ea typeface="+mn-ea"/>
                          <a:cs typeface="+mn-cs"/>
                        </a:rPr>
                        <a:t> </a:t>
                      </a:r>
                      <a:endParaRPr kumimoji="1" lang="ja-JP" sz="1100" kern="1200" baseline="0" dirty="0">
                        <a:solidFill>
                          <a:srgbClr val="FF0000"/>
                        </a:solidFill>
                        <a:latin typeface="+mn-lt"/>
                        <a:ea typeface="+mn-ea"/>
                        <a:cs typeface="+mn-cs"/>
                      </a:endParaRPr>
                    </a:p>
                  </a:txBody>
                  <a:tcPr marL="68559" marR="68559" marT="0" marB="0"/>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1100" kern="1200" baseline="0" dirty="0">
                          <a:solidFill>
                            <a:srgbClr val="FF0000"/>
                          </a:solidFill>
                          <a:latin typeface="+mn-lt"/>
                          <a:ea typeface="+mn-ea"/>
                          <a:cs typeface="+mn-cs"/>
                        </a:rPr>
                        <a:t>(2) (6)</a:t>
                      </a:r>
                      <a:endParaRPr kumimoji="1" lang="ja-JP" sz="1100" kern="1200" baseline="0" dirty="0">
                        <a:solidFill>
                          <a:srgbClr val="FF0000"/>
                        </a:solidFill>
                        <a:latin typeface="+mn-lt"/>
                        <a:ea typeface="+mn-ea"/>
                        <a:cs typeface="+mn-cs"/>
                      </a:endParaRPr>
                    </a:p>
                  </a:txBody>
                  <a:tcPr marL="68559" marR="68559" marT="0" marB="0"/>
                </a:tc>
                <a:extLst>
                  <a:ext uri="{0D108BD9-81ED-4DB2-BD59-A6C34878D82A}">
                    <a16:rowId xmlns:a16="http://schemas.microsoft.com/office/drawing/2014/main" val="10016"/>
                  </a:ext>
                </a:extLst>
              </a:tr>
              <a:tr h="167629">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1100" kern="1200" baseline="0" dirty="0">
                          <a:solidFill>
                            <a:srgbClr val="FF0000"/>
                          </a:solidFill>
                          <a:latin typeface="+mn-lt"/>
                          <a:ea typeface="+mn-ea"/>
                          <a:cs typeface="+mn-cs"/>
                        </a:rPr>
                        <a:t>Financial Institution</a:t>
                      </a:r>
                      <a:endParaRPr kumimoji="1" lang="ja-JP" sz="1100" kern="1200" baseline="0" dirty="0">
                        <a:solidFill>
                          <a:srgbClr val="FF0000"/>
                        </a:solidFill>
                        <a:latin typeface="+mn-lt"/>
                        <a:ea typeface="+mn-ea"/>
                        <a:cs typeface="+mn-cs"/>
                      </a:endParaRPr>
                    </a:p>
                  </a:txBody>
                  <a:tcPr marL="68559" marR="68559" marT="0" marB="0"/>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ja-JP" altLang="en-US" sz="1100" kern="1200" baseline="0" dirty="0">
                        <a:solidFill>
                          <a:srgbClr val="FF0000"/>
                        </a:solidFill>
                        <a:latin typeface="+mn-lt"/>
                        <a:ea typeface="+mn-ea"/>
                        <a:cs typeface="+mn-cs"/>
                      </a:endParaRPr>
                    </a:p>
                  </a:txBody>
                  <a:tcPr marL="68559" marR="68559" marT="0" marB="0"/>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ja-JP" sz="1100" kern="1200" baseline="0" dirty="0">
                        <a:solidFill>
                          <a:srgbClr val="FF0000"/>
                        </a:solidFill>
                        <a:latin typeface="+mn-lt"/>
                        <a:ea typeface="+mn-ea"/>
                        <a:cs typeface="+mn-cs"/>
                      </a:endParaRPr>
                    </a:p>
                  </a:txBody>
                  <a:tcPr marL="68559" marR="68559" marT="0" marB="0"/>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1100" kern="1200" baseline="0" dirty="0">
                          <a:solidFill>
                            <a:srgbClr val="FF0000"/>
                          </a:solidFill>
                          <a:latin typeface="+mn-lt"/>
                          <a:ea typeface="+mn-ea"/>
                          <a:cs typeface="+mn-cs"/>
                        </a:rPr>
                        <a:t>(2), (3)</a:t>
                      </a:r>
                      <a:endParaRPr kumimoji="1" lang="ja-JP" sz="1100" kern="1200" baseline="0" dirty="0">
                        <a:solidFill>
                          <a:srgbClr val="FF0000"/>
                        </a:solidFill>
                        <a:latin typeface="+mn-lt"/>
                        <a:ea typeface="+mn-ea"/>
                        <a:cs typeface="+mn-cs"/>
                      </a:endParaRPr>
                    </a:p>
                  </a:txBody>
                  <a:tcPr marL="68559" marR="68559" marT="0" marB="0"/>
                </a:tc>
                <a:extLst>
                  <a:ext uri="{0D108BD9-81ED-4DB2-BD59-A6C34878D82A}">
                    <a16:rowId xmlns:a16="http://schemas.microsoft.com/office/drawing/2014/main" val="10017"/>
                  </a:ext>
                </a:extLst>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856</TotalTime>
  <Words>993</Words>
  <Application>Microsoft Office PowerPoint</Application>
  <PresentationFormat>On-screen Show (4:3)</PresentationFormat>
  <Paragraphs>200</Paragraphs>
  <Slides>12</Slides>
  <Notes>2</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12</vt:i4>
      </vt:variant>
    </vt:vector>
  </HeadingPairs>
  <TitlesOfParts>
    <vt:vector size="26" baseType="lpstr">
      <vt:lpstr>HGP明朝E</vt:lpstr>
      <vt:lpstr>ＭＳ Ｐゴシック</vt:lpstr>
      <vt:lpstr>ＭＳ ゴシック</vt:lpstr>
      <vt:lpstr>平成明朝</vt:lpstr>
      <vt:lpstr>Arial</vt:lpstr>
      <vt:lpstr>Calibri</vt:lpstr>
      <vt:lpstr>Calibri Light</vt:lpstr>
      <vt:lpstr>Candara</vt:lpstr>
      <vt:lpstr>Century</vt:lpstr>
      <vt:lpstr>Symbol</vt:lpstr>
      <vt:lpstr>Times</vt:lpstr>
      <vt:lpstr>Times New Roman</vt:lpstr>
      <vt:lpstr>Wingdings</vt:lpstr>
      <vt:lpstr>Office テーマ</vt:lpstr>
      <vt:lpstr> Inception Report “Business Development Services (BDS) for Small and Medium Enterprises (SMEs)promotion(B)”</vt:lpstr>
      <vt:lpstr>My Organization </vt:lpstr>
      <vt:lpstr>My Duties (Current job/role)</vt:lpstr>
      <vt:lpstr>Situation analysis of SMEs in your country</vt:lpstr>
      <vt:lpstr>Please check （）  BDS roles of your organization/division/you </vt:lpstr>
      <vt:lpstr>More explanation about your organizational tasks as BDS Provider *if your organization is not providing BDS, delete this slide.</vt:lpstr>
      <vt:lpstr>More explanation about your organizational tasks as BDS Facilitator  *if your organization is not functioning as BDS facilitator, delete this slide.</vt:lpstr>
      <vt:lpstr>More explanation about your organizational tasks as BDS Promotor to set up business environment *if your organization is not functioning as BDS promotor, delete this slide. </vt:lpstr>
      <vt:lpstr>Overall Situation Analysis of BDS providers/Facilitator/Promotor’s situation in your country</vt:lpstr>
      <vt:lpstr>Challenges and Strengths</vt:lpstr>
      <vt:lpstr>Example of your BDS  Please select and explain about one of your programs/projects/schemes supporting SMEs that you are mainly engaged in. Insert some photos to illustrate your case. *if you are not engaged, then select one program/scheme implemented by your department/organization regarding BDS.</vt:lpstr>
      <vt:lpstr>Your expectation for this training program and expected effect after the training program</vt:lpstr>
    </vt:vector>
  </TitlesOfParts>
  <Company>情報管理課</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Promotion of E-Government and Vital Local Economy</dc:title>
  <dc:creator>国際協力事業団</dc:creator>
  <cp:lastModifiedBy>Mami, BR[mami BR]</cp:lastModifiedBy>
  <cp:revision>123</cp:revision>
  <cp:lastPrinted>2019-07-24T07:18:25Z</cp:lastPrinted>
  <dcterms:created xsi:type="dcterms:W3CDTF">2005-09-27T04:28:08Z</dcterms:created>
  <dcterms:modified xsi:type="dcterms:W3CDTF">2019-08-07T11:37:36Z</dcterms:modified>
</cp:coreProperties>
</file>