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7" r:id="rId1"/>
  </p:sldMasterIdLst>
  <p:notesMasterIdLst>
    <p:notesMasterId r:id="rId14"/>
  </p:notesMasterIdLst>
  <p:handoutMasterIdLst>
    <p:handoutMasterId r:id="rId15"/>
  </p:handoutMasterIdLst>
  <p:sldIdLst>
    <p:sldId id="256" r:id="rId2"/>
    <p:sldId id="259" r:id="rId3"/>
    <p:sldId id="277" r:id="rId4"/>
    <p:sldId id="297" r:id="rId5"/>
    <p:sldId id="299" r:id="rId6"/>
    <p:sldId id="292" r:id="rId7"/>
    <p:sldId id="293" r:id="rId8"/>
    <p:sldId id="294" r:id="rId9"/>
    <p:sldId id="286" r:id="rId10"/>
    <p:sldId id="298" r:id="rId11"/>
    <p:sldId id="284" r:id="rId12"/>
    <p:sldId id="283" r:id="rId13"/>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94" autoAdjust="0"/>
    <p:restoredTop sz="94486" autoAdjust="0"/>
  </p:normalViewPr>
  <p:slideViewPr>
    <p:cSldViewPr>
      <p:cViewPr varScale="1">
        <p:scale>
          <a:sx n="65" d="100"/>
          <a:sy n="65" d="100"/>
        </p:scale>
        <p:origin x="1328"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A0F5DB-C549-4436-8E9A-1F753DA48950}" type="doc">
      <dgm:prSet loTypeId="urn:microsoft.com/office/officeart/2009/layout/CirclePictureHierarchy" loCatId="hierarchy" qsTypeId="urn:microsoft.com/office/officeart/2005/8/quickstyle/simple1" qsCatId="simple" csTypeId="urn:microsoft.com/office/officeart/2005/8/colors/accent1_2" csCatId="accent1" phldr="1"/>
      <dgm:spPr/>
      <dgm:t>
        <a:bodyPr/>
        <a:lstStyle/>
        <a:p>
          <a:endParaRPr kumimoji="1" lang="ja-JP" altLang="en-US"/>
        </a:p>
      </dgm:t>
    </dgm:pt>
    <dgm:pt modelId="{FE5EE1F3-0C5A-4FA8-831A-E44B987C3965}">
      <dgm:prSet phldrT="[テキスト]"/>
      <dgm:spPr/>
      <dgm:t>
        <a:bodyPr/>
        <a:lstStyle/>
        <a:p>
          <a:r>
            <a:rPr lang="en-US" altLang="ja-JP" dirty="0" smtClean="0"/>
            <a:t>Department</a:t>
          </a:r>
          <a:r>
            <a:rPr lang="ja-JP" altLang="en-US" dirty="0" smtClean="0"/>
            <a:t> </a:t>
          </a:r>
          <a:r>
            <a:rPr lang="en-US" altLang="ja-JP" dirty="0" smtClean="0"/>
            <a:t>or</a:t>
          </a:r>
          <a:r>
            <a:rPr lang="ja-JP" altLang="en-US" dirty="0" smtClean="0"/>
            <a:t> </a:t>
          </a:r>
          <a:r>
            <a:rPr lang="en-US" altLang="ja-JP" dirty="0" smtClean="0"/>
            <a:t>Position</a:t>
          </a:r>
          <a:endParaRPr lang="ja-JP" altLang="en-US" dirty="0"/>
        </a:p>
      </dgm:t>
    </dgm:pt>
    <dgm:pt modelId="{4C94E4B0-165D-4D33-BF23-60533B3D5C8E}" type="parTrans" cxnId="{06EEAD81-2333-48F5-9F60-F9E6D04708D3}">
      <dgm:prSet/>
      <dgm:spPr/>
      <dgm:t>
        <a:bodyPr/>
        <a:lstStyle/>
        <a:p>
          <a:endParaRPr lang="ja-JP" altLang="en-US"/>
        </a:p>
      </dgm:t>
    </dgm:pt>
    <dgm:pt modelId="{3552A816-BC43-4F85-A50B-1EFB86F918FC}" type="sibTrans" cxnId="{06EEAD81-2333-48F5-9F60-F9E6D04708D3}">
      <dgm:prSet/>
      <dgm:spPr/>
      <dgm:t>
        <a:bodyPr/>
        <a:lstStyle/>
        <a:p>
          <a:endParaRPr lang="ja-JP" altLang="en-US"/>
        </a:p>
      </dgm:t>
    </dgm:pt>
    <dgm:pt modelId="{50AF537B-F9A3-4E25-AE3B-2A54A30A8562}">
      <dgm:prSet phldrT="[テキスト]"/>
      <dgm:spPr/>
      <dgm:t>
        <a:bodyPr/>
        <a:lstStyle/>
        <a:p>
          <a:r>
            <a:rPr lang="en-US" altLang="ja-JP" dirty="0" smtClean="0"/>
            <a:t>Department</a:t>
          </a:r>
          <a:r>
            <a:rPr lang="ja-JP" altLang="en-US" dirty="0" smtClean="0"/>
            <a:t> </a:t>
          </a:r>
          <a:r>
            <a:rPr lang="en-US" altLang="ja-JP" dirty="0" smtClean="0"/>
            <a:t>or</a:t>
          </a:r>
          <a:r>
            <a:rPr lang="ja-JP" altLang="en-US" dirty="0" smtClean="0"/>
            <a:t> </a:t>
          </a:r>
          <a:r>
            <a:rPr lang="en-US" altLang="ja-JP" dirty="0" smtClean="0"/>
            <a:t>Position</a:t>
          </a:r>
          <a:endParaRPr lang="ja-JP" altLang="en-US" dirty="0"/>
        </a:p>
      </dgm:t>
    </dgm:pt>
    <dgm:pt modelId="{01626391-C500-4B91-946D-038B820A66AE}" type="parTrans" cxnId="{12D9987C-D4F0-4ADC-B989-CD827A56A6D9}">
      <dgm:prSet/>
      <dgm:spPr/>
      <dgm:t>
        <a:bodyPr/>
        <a:lstStyle/>
        <a:p>
          <a:endParaRPr lang="ja-JP" altLang="en-US"/>
        </a:p>
      </dgm:t>
    </dgm:pt>
    <dgm:pt modelId="{A004B05F-2B19-46B2-9BAF-1E7F5E1E0F9C}" type="sibTrans" cxnId="{12D9987C-D4F0-4ADC-B989-CD827A56A6D9}">
      <dgm:prSet/>
      <dgm:spPr/>
      <dgm:t>
        <a:bodyPr/>
        <a:lstStyle/>
        <a:p>
          <a:endParaRPr lang="ja-JP" altLang="en-US"/>
        </a:p>
      </dgm:t>
    </dgm:pt>
    <dgm:pt modelId="{7C1C332B-74E2-4378-87F4-E2237B7CA056}">
      <dgm:prSet phldrT="[テキスト]"/>
      <dgm:spPr/>
      <dgm:t>
        <a:bodyPr/>
        <a:lstStyle/>
        <a:p>
          <a:r>
            <a:rPr lang="en-US" altLang="ja-JP" dirty="0" smtClean="0"/>
            <a:t>Department</a:t>
          </a:r>
          <a:r>
            <a:rPr lang="ja-JP" altLang="en-US" dirty="0" smtClean="0"/>
            <a:t> </a:t>
          </a:r>
          <a:r>
            <a:rPr lang="en-US" altLang="ja-JP" dirty="0" smtClean="0"/>
            <a:t>or</a:t>
          </a:r>
          <a:r>
            <a:rPr lang="ja-JP" altLang="en-US" dirty="0" smtClean="0"/>
            <a:t> </a:t>
          </a:r>
          <a:r>
            <a:rPr lang="en-US" altLang="ja-JP" dirty="0" smtClean="0"/>
            <a:t>Position</a:t>
          </a:r>
          <a:endParaRPr lang="ja-JP" altLang="en-US" dirty="0"/>
        </a:p>
      </dgm:t>
    </dgm:pt>
    <dgm:pt modelId="{AAD82FAC-BC86-485B-A5C5-19AE10ED404B}" type="parTrans" cxnId="{BF87CF0D-DE6D-4E85-A0E6-643964E3DBBE}">
      <dgm:prSet/>
      <dgm:spPr/>
      <dgm:t>
        <a:bodyPr/>
        <a:lstStyle/>
        <a:p>
          <a:endParaRPr lang="ja-JP" altLang="en-US"/>
        </a:p>
      </dgm:t>
    </dgm:pt>
    <dgm:pt modelId="{1DC24476-445D-481F-9EA1-E8C699913000}" type="sibTrans" cxnId="{BF87CF0D-DE6D-4E85-A0E6-643964E3DBBE}">
      <dgm:prSet/>
      <dgm:spPr/>
      <dgm:t>
        <a:bodyPr/>
        <a:lstStyle/>
        <a:p>
          <a:endParaRPr lang="ja-JP" altLang="en-US"/>
        </a:p>
      </dgm:t>
    </dgm:pt>
    <dgm:pt modelId="{023970FF-A75E-4170-8A78-07E78231B08B}">
      <dgm:prSet phldrT="[テキスト]"/>
      <dgm:spPr/>
      <dgm:t>
        <a:bodyPr/>
        <a:lstStyle/>
        <a:p>
          <a:r>
            <a:rPr lang="en-US" altLang="ja-JP" dirty="0" smtClean="0"/>
            <a:t>Department</a:t>
          </a:r>
          <a:r>
            <a:rPr lang="ja-JP" altLang="en-US" dirty="0" smtClean="0"/>
            <a:t> </a:t>
          </a:r>
          <a:r>
            <a:rPr lang="en-US" altLang="ja-JP" dirty="0" smtClean="0"/>
            <a:t>or</a:t>
          </a:r>
          <a:r>
            <a:rPr lang="ja-JP" altLang="en-US" dirty="0" smtClean="0"/>
            <a:t> </a:t>
          </a:r>
          <a:r>
            <a:rPr lang="en-US" altLang="ja-JP" dirty="0" smtClean="0"/>
            <a:t>Position</a:t>
          </a:r>
          <a:endParaRPr lang="ja-JP" altLang="en-US" dirty="0"/>
        </a:p>
      </dgm:t>
    </dgm:pt>
    <dgm:pt modelId="{3FC38D31-CB60-4BB0-8F41-7D7C0F55E923}" type="parTrans" cxnId="{F819098F-A126-4D98-858C-D539B368D1AE}">
      <dgm:prSet/>
      <dgm:spPr/>
      <dgm:t>
        <a:bodyPr/>
        <a:lstStyle/>
        <a:p>
          <a:endParaRPr lang="ja-JP" altLang="en-US"/>
        </a:p>
      </dgm:t>
    </dgm:pt>
    <dgm:pt modelId="{DA868F8E-04DA-4F72-9A15-AF9B5D3B2F41}" type="sibTrans" cxnId="{F819098F-A126-4D98-858C-D539B368D1AE}">
      <dgm:prSet/>
      <dgm:spPr/>
      <dgm:t>
        <a:bodyPr/>
        <a:lstStyle/>
        <a:p>
          <a:endParaRPr lang="ja-JP" altLang="en-US"/>
        </a:p>
      </dgm:t>
    </dgm:pt>
    <dgm:pt modelId="{C95B3EEB-7458-436E-A1C0-00767B6C6014}">
      <dgm:prSet phldrT="[テキスト]"/>
      <dgm:spPr/>
      <dgm:t>
        <a:bodyPr/>
        <a:lstStyle/>
        <a:p>
          <a:r>
            <a:rPr lang="en-US" altLang="ja-JP" dirty="0" smtClean="0"/>
            <a:t>Department</a:t>
          </a:r>
          <a:r>
            <a:rPr lang="ja-JP" altLang="en-US" dirty="0" smtClean="0"/>
            <a:t> </a:t>
          </a:r>
          <a:r>
            <a:rPr lang="en-US" altLang="ja-JP" dirty="0" smtClean="0"/>
            <a:t>or</a:t>
          </a:r>
          <a:r>
            <a:rPr lang="ja-JP" altLang="en-US" dirty="0" smtClean="0"/>
            <a:t> </a:t>
          </a:r>
          <a:r>
            <a:rPr lang="en-US" altLang="ja-JP" dirty="0" smtClean="0"/>
            <a:t>Position</a:t>
          </a:r>
          <a:endParaRPr lang="ja-JP" altLang="en-US" dirty="0"/>
        </a:p>
      </dgm:t>
    </dgm:pt>
    <dgm:pt modelId="{0CB075CB-8653-4F01-989D-19DFC7FC077D}" type="parTrans" cxnId="{2C936E9F-1BDC-45C9-B8BB-65780EA178F7}">
      <dgm:prSet/>
      <dgm:spPr/>
      <dgm:t>
        <a:bodyPr/>
        <a:lstStyle/>
        <a:p>
          <a:endParaRPr lang="ja-JP" altLang="en-US"/>
        </a:p>
      </dgm:t>
    </dgm:pt>
    <dgm:pt modelId="{9FD74585-A4B8-4B01-9F4E-886A0F91F92A}" type="sibTrans" cxnId="{2C936E9F-1BDC-45C9-B8BB-65780EA178F7}">
      <dgm:prSet/>
      <dgm:spPr/>
      <dgm:t>
        <a:bodyPr/>
        <a:lstStyle/>
        <a:p>
          <a:endParaRPr lang="ja-JP" altLang="en-US"/>
        </a:p>
      </dgm:t>
    </dgm:pt>
    <dgm:pt modelId="{CA62D377-B233-40D5-AE72-8953F4BD29A1}">
      <dgm:prSet phldrT="[テキスト]"/>
      <dgm:spPr/>
      <dgm:t>
        <a:bodyPr/>
        <a:lstStyle/>
        <a:p>
          <a:r>
            <a:rPr lang="en-US" altLang="ja-JP" dirty="0" smtClean="0"/>
            <a:t>Department</a:t>
          </a:r>
          <a:r>
            <a:rPr lang="ja-JP" altLang="en-US" dirty="0" smtClean="0"/>
            <a:t> </a:t>
          </a:r>
          <a:r>
            <a:rPr lang="en-US" altLang="ja-JP" dirty="0" smtClean="0"/>
            <a:t>or</a:t>
          </a:r>
          <a:r>
            <a:rPr lang="ja-JP" altLang="en-US" dirty="0" smtClean="0"/>
            <a:t> </a:t>
          </a:r>
          <a:r>
            <a:rPr lang="en-US" altLang="ja-JP" dirty="0" smtClean="0"/>
            <a:t>Position</a:t>
          </a:r>
          <a:endParaRPr lang="ja-JP" altLang="en-US" dirty="0"/>
        </a:p>
      </dgm:t>
    </dgm:pt>
    <dgm:pt modelId="{82C6B3BD-6862-4B83-9FE9-CEEBD0466025}" type="parTrans" cxnId="{7142E3A0-D156-4798-89DE-E7BA2EF70AF3}">
      <dgm:prSet/>
      <dgm:spPr/>
      <dgm:t>
        <a:bodyPr/>
        <a:lstStyle/>
        <a:p>
          <a:endParaRPr lang="ja-JP" altLang="en-US"/>
        </a:p>
      </dgm:t>
    </dgm:pt>
    <dgm:pt modelId="{DF70F3D9-9219-4EA3-BE58-6AA5BA46EA38}" type="sibTrans" cxnId="{7142E3A0-D156-4798-89DE-E7BA2EF70AF3}">
      <dgm:prSet/>
      <dgm:spPr/>
      <dgm:t>
        <a:bodyPr/>
        <a:lstStyle/>
        <a:p>
          <a:endParaRPr lang="ja-JP" altLang="en-US"/>
        </a:p>
      </dgm:t>
    </dgm:pt>
    <dgm:pt modelId="{B07838A6-54C4-41D7-8BDB-398C5248C021}" type="pres">
      <dgm:prSet presAssocID="{0CA0F5DB-C549-4436-8E9A-1F753DA48950}" presName="hierChild1" presStyleCnt="0">
        <dgm:presLayoutVars>
          <dgm:chPref val="1"/>
          <dgm:dir/>
          <dgm:animOne val="branch"/>
          <dgm:animLvl val="lvl"/>
          <dgm:resizeHandles/>
        </dgm:presLayoutVars>
      </dgm:prSet>
      <dgm:spPr/>
      <dgm:t>
        <a:bodyPr/>
        <a:lstStyle/>
        <a:p>
          <a:endParaRPr kumimoji="1" lang="ja-JP" altLang="en-US"/>
        </a:p>
      </dgm:t>
    </dgm:pt>
    <dgm:pt modelId="{DD155B19-CE18-47B2-910F-C565D770F9E2}" type="pres">
      <dgm:prSet presAssocID="{FE5EE1F3-0C5A-4FA8-831A-E44B987C3965}" presName="hierRoot1" presStyleCnt="0"/>
      <dgm:spPr/>
    </dgm:pt>
    <dgm:pt modelId="{53B3A32D-DD1B-4547-A8BE-8C4AF5CE6B53}" type="pres">
      <dgm:prSet presAssocID="{FE5EE1F3-0C5A-4FA8-831A-E44B987C3965}" presName="composite" presStyleCnt="0"/>
      <dgm:spPr/>
    </dgm:pt>
    <dgm:pt modelId="{1DD27B62-5CD4-4530-AF4C-9C13BC4C7FFA}" type="pres">
      <dgm:prSet presAssocID="{FE5EE1F3-0C5A-4FA8-831A-E44B987C3965}" presName="image" presStyleLbl="node0" presStyleIdx="0" presStyleCnt="1"/>
      <dgm:spPr/>
    </dgm:pt>
    <dgm:pt modelId="{4FCC6B3C-52B5-4DAD-8C02-F065173CA159}" type="pres">
      <dgm:prSet presAssocID="{FE5EE1F3-0C5A-4FA8-831A-E44B987C3965}" presName="text" presStyleLbl="revTx" presStyleIdx="0" presStyleCnt="6">
        <dgm:presLayoutVars>
          <dgm:chPref val="3"/>
        </dgm:presLayoutVars>
      </dgm:prSet>
      <dgm:spPr/>
      <dgm:t>
        <a:bodyPr/>
        <a:lstStyle/>
        <a:p>
          <a:endParaRPr kumimoji="1" lang="ja-JP" altLang="en-US"/>
        </a:p>
      </dgm:t>
    </dgm:pt>
    <dgm:pt modelId="{8298B918-150C-4661-BF18-E268CD07C312}" type="pres">
      <dgm:prSet presAssocID="{FE5EE1F3-0C5A-4FA8-831A-E44B987C3965}" presName="hierChild2" presStyleCnt="0"/>
      <dgm:spPr/>
    </dgm:pt>
    <dgm:pt modelId="{3BE4C4A2-6AF7-40C9-A43F-CA9E3E07F6C3}" type="pres">
      <dgm:prSet presAssocID="{01626391-C500-4B91-946D-038B820A66AE}" presName="Name10" presStyleLbl="parChTrans1D2" presStyleIdx="0" presStyleCnt="2"/>
      <dgm:spPr/>
      <dgm:t>
        <a:bodyPr/>
        <a:lstStyle/>
        <a:p>
          <a:endParaRPr kumimoji="1" lang="ja-JP" altLang="en-US"/>
        </a:p>
      </dgm:t>
    </dgm:pt>
    <dgm:pt modelId="{7B14C795-7085-4F82-B032-C7C57F30AF73}" type="pres">
      <dgm:prSet presAssocID="{50AF537B-F9A3-4E25-AE3B-2A54A30A8562}" presName="hierRoot2" presStyleCnt="0"/>
      <dgm:spPr/>
    </dgm:pt>
    <dgm:pt modelId="{C3585FB6-B4FF-4D3F-BCC2-E93EC747AF2E}" type="pres">
      <dgm:prSet presAssocID="{50AF537B-F9A3-4E25-AE3B-2A54A30A8562}" presName="composite2" presStyleCnt="0"/>
      <dgm:spPr/>
    </dgm:pt>
    <dgm:pt modelId="{C65A2444-6EFA-4FC8-A28D-52B3E4CD744A}" type="pres">
      <dgm:prSet presAssocID="{50AF537B-F9A3-4E25-AE3B-2A54A30A8562}" presName="image2" presStyleLbl="node2" presStyleIdx="0" presStyleCnt="2"/>
      <dgm:spPr/>
    </dgm:pt>
    <dgm:pt modelId="{5D4E72BC-540E-451C-B0E7-B6F667A67BAF}" type="pres">
      <dgm:prSet presAssocID="{50AF537B-F9A3-4E25-AE3B-2A54A30A8562}" presName="text2" presStyleLbl="revTx" presStyleIdx="1" presStyleCnt="6">
        <dgm:presLayoutVars>
          <dgm:chPref val="3"/>
        </dgm:presLayoutVars>
      </dgm:prSet>
      <dgm:spPr/>
      <dgm:t>
        <a:bodyPr/>
        <a:lstStyle/>
        <a:p>
          <a:endParaRPr kumimoji="1" lang="ja-JP" altLang="en-US"/>
        </a:p>
      </dgm:t>
    </dgm:pt>
    <dgm:pt modelId="{B376FF3E-1262-40C7-8716-293CC6E2620F}" type="pres">
      <dgm:prSet presAssocID="{50AF537B-F9A3-4E25-AE3B-2A54A30A8562}" presName="hierChild3" presStyleCnt="0"/>
      <dgm:spPr/>
    </dgm:pt>
    <dgm:pt modelId="{91007FB4-3D3B-4CBE-912D-282898EC4077}" type="pres">
      <dgm:prSet presAssocID="{AAD82FAC-BC86-485B-A5C5-19AE10ED404B}" presName="Name17" presStyleLbl="parChTrans1D3" presStyleIdx="0" presStyleCnt="3"/>
      <dgm:spPr/>
      <dgm:t>
        <a:bodyPr/>
        <a:lstStyle/>
        <a:p>
          <a:endParaRPr kumimoji="1" lang="ja-JP" altLang="en-US"/>
        </a:p>
      </dgm:t>
    </dgm:pt>
    <dgm:pt modelId="{DCC2253F-380B-4D1F-ADA3-4EB5E51CDB50}" type="pres">
      <dgm:prSet presAssocID="{7C1C332B-74E2-4378-87F4-E2237B7CA056}" presName="hierRoot3" presStyleCnt="0"/>
      <dgm:spPr/>
    </dgm:pt>
    <dgm:pt modelId="{3C8B5D98-6AFD-45D8-8216-B98D03F72C81}" type="pres">
      <dgm:prSet presAssocID="{7C1C332B-74E2-4378-87F4-E2237B7CA056}" presName="composite3" presStyleCnt="0"/>
      <dgm:spPr/>
    </dgm:pt>
    <dgm:pt modelId="{9FDA2D53-4C44-4628-845C-7008B7EA9B93}" type="pres">
      <dgm:prSet presAssocID="{7C1C332B-74E2-4378-87F4-E2237B7CA056}" presName="image3" presStyleLbl="node3" presStyleIdx="0" presStyleCnt="3"/>
      <dgm:spPr/>
    </dgm:pt>
    <dgm:pt modelId="{8A40215D-CB9D-4B67-A4D5-24D4DE6BBB63}" type="pres">
      <dgm:prSet presAssocID="{7C1C332B-74E2-4378-87F4-E2237B7CA056}" presName="text3" presStyleLbl="revTx" presStyleIdx="2" presStyleCnt="6">
        <dgm:presLayoutVars>
          <dgm:chPref val="3"/>
        </dgm:presLayoutVars>
      </dgm:prSet>
      <dgm:spPr/>
      <dgm:t>
        <a:bodyPr/>
        <a:lstStyle/>
        <a:p>
          <a:endParaRPr kumimoji="1" lang="ja-JP" altLang="en-US"/>
        </a:p>
      </dgm:t>
    </dgm:pt>
    <dgm:pt modelId="{CAD42813-0E29-4B47-9CF5-492EBB6EBE22}" type="pres">
      <dgm:prSet presAssocID="{7C1C332B-74E2-4378-87F4-E2237B7CA056}" presName="hierChild4" presStyleCnt="0"/>
      <dgm:spPr/>
    </dgm:pt>
    <dgm:pt modelId="{1199B9D4-130B-45CB-A3B2-7EC508724000}" type="pres">
      <dgm:prSet presAssocID="{3FC38D31-CB60-4BB0-8F41-7D7C0F55E923}" presName="Name17" presStyleLbl="parChTrans1D3" presStyleIdx="1" presStyleCnt="3"/>
      <dgm:spPr/>
      <dgm:t>
        <a:bodyPr/>
        <a:lstStyle/>
        <a:p>
          <a:endParaRPr kumimoji="1" lang="ja-JP" altLang="en-US"/>
        </a:p>
      </dgm:t>
    </dgm:pt>
    <dgm:pt modelId="{EC667592-FB43-4EA0-A129-A1B9F65982AB}" type="pres">
      <dgm:prSet presAssocID="{023970FF-A75E-4170-8A78-07E78231B08B}" presName="hierRoot3" presStyleCnt="0"/>
      <dgm:spPr/>
    </dgm:pt>
    <dgm:pt modelId="{4DED2A27-EA28-4CC0-AD0A-0A1782FFF9F3}" type="pres">
      <dgm:prSet presAssocID="{023970FF-A75E-4170-8A78-07E78231B08B}" presName="composite3" presStyleCnt="0"/>
      <dgm:spPr/>
    </dgm:pt>
    <dgm:pt modelId="{90673268-D57A-45AD-8643-9E236EBFE1F0}" type="pres">
      <dgm:prSet presAssocID="{023970FF-A75E-4170-8A78-07E78231B08B}" presName="image3" presStyleLbl="node3" presStyleIdx="1" presStyleCnt="3"/>
      <dgm:spPr/>
    </dgm:pt>
    <dgm:pt modelId="{9F866D24-FC98-411B-A077-20729ACBAB5D}" type="pres">
      <dgm:prSet presAssocID="{023970FF-A75E-4170-8A78-07E78231B08B}" presName="text3" presStyleLbl="revTx" presStyleIdx="3" presStyleCnt="6">
        <dgm:presLayoutVars>
          <dgm:chPref val="3"/>
        </dgm:presLayoutVars>
      </dgm:prSet>
      <dgm:spPr/>
      <dgm:t>
        <a:bodyPr/>
        <a:lstStyle/>
        <a:p>
          <a:endParaRPr kumimoji="1" lang="ja-JP" altLang="en-US"/>
        </a:p>
      </dgm:t>
    </dgm:pt>
    <dgm:pt modelId="{F0A1F732-EBFC-4213-8B4D-4D6C4BE59A1A}" type="pres">
      <dgm:prSet presAssocID="{023970FF-A75E-4170-8A78-07E78231B08B}" presName="hierChild4" presStyleCnt="0"/>
      <dgm:spPr/>
    </dgm:pt>
    <dgm:pt modelId="{5334A5BB-FAA7-4A9E-93C5-9D3F7D4D93C7}" type="pres">
      <dgm:prSet presAssocID="{0CB075CB-8653-4F01-989D-19DFC7FC077D}" presName="Name10" presStyleLbl="parChTrans1D2" presStyleIdx="1" presStyleCnt="2"/>
      <dgm:spPr/>
      <dgm:t>
        <a:bodyPr/>
        <a:lstStyle/>
        <a:p>
          <a:endParaRPr kumimoji="1" lang="ja-JP" altLang="en-US"/>
        </a:p>
      </dgm:t>
    </dgm:pt>
    <dgm:pt modelId="{A14C1C0D-AE5A-479F-8147-A3425D7FE978}" type="pres">
      <dgm:prSet presAssocID="{C95B3EEB-7458-436E-A1C0-00767B6C6014}" presName="hierRoot2" presStyleCnt="0"/>
      <dgm:spPr/>
    </dgm:pt>
    <dgm:pt modelId="{A33EBC8E-79ED-42A9-9F6C-4E37FB81E8A7}" type="pres">
      <dgm:prSet presAssocID="{C95B3EEB-7458-436E-A1C0-00767B6C6014}" presName="composite2" presStyleCnt="0"/>
      <dgm:spPr/>
    </dgm:pt>
    <dgm:pt modelId="{D4F1AB67-03D6-4811-8D4B-EE334B70F2E6}" type="pres">
      <dgm:prSet presAssocID="{C95B3EEB-7458-436E-A1C0-00767B6C6014}" presName="image2" presStyleLbl="node2" presStyleIdx="1" presStyleCnt="2"/>
      <dgm:spPr/>
    </dgm:pt>
    <dgm:pt modelId="{891F3FC9-1F8E-4A90-ABF8-8CC8A182A083}" type="pres">
      <dgm:prSet presAssocID="{C95B3EEB-7458-436E-A1C0-00767B6C6014}" presName="text2" presStyleLbl="revTx" presStyleIdx="4" presStyleCnt="6">
        <dgm:presLayoutVars>
          <dgm:chPref val="3"/>
        </dgm:presLayoutVars>
      </dgm:prSet>
      <dgm:spPr/>
      <dgm:t>
        <a:bodyPr/>
        <a:lstStyle/>
        <a:p>
          <a:endParaRPr kumimoji="1" lang="ja-JP" altLang="en-US"/>
        </a:p>
      </dgm:t>
    </dgm:pt>
    <dgm:pt modelId="{E7FF9AEA-2BEB-4A78-82F1-763CADA1471A}" type="pres">
      <dgm:prSet presAssocID="{C95B3EEB-7458-436E-A1C0-00767B6C6014}" presName="hierChild3" presStyleCnt="0"/>
      <dgm:spPr/>
    </dgm:pt>
    <dgm:pt modelId="{8EC401A3-1D64-45DE-AC33-0F50E44C0BC0}" type="pres">
      <dgm:prSet presAssocID="{82C6B3BD-6862-4B83-9FE9-CEEBD0466025}" presName="Name17" presStyleLbl="parChTrans1D3" presStyleIdx="2" presStyleCnt="3"/>
      <dgm:spPr/>
      <dgm:t>
        <a:bodyPr/>
        <a:lstStyle/>
        <a:p>
          <a:endParaRPr kumimoji="1" lang="ja-JP" altLang="en-US"/>
        </a:p>
      </dgm:t>
    </dgm:pt>
    <dgm:pt modelId="{E682D7EC-493A-4551-9D26-5CC3AD7BEF34}" type="pres">
      <dgm:prSet presAssocID="{CA62D377-B233-40D5-AE72-8953F4BD29A1}" presName="hierRoot3" presStyleCnt="0"/>
      <dgm:spPr/>
    </dgm:pt>
    <dgm:pt modelId="{9B2D2A48-AC48-42F7-9A5E-68C469A43C29}" type="pres">
      <dgm:prSet presAssocID="{CA62D377-B233-40D5-AE72-8953F4BD29A1}" presName="composite3" presStyleCnt="0"/>
      <dgm:spPr/>
    </dgm:pt>
    <dgm:pt modelId="{A0833CB9-D167-46DA-97AC-1CD05792AE3E}" type="pres">
      <dgm:prSet presAssocID="{CA62D377-B233-40D5-AE72-8953F4BD29A1}" presName="image3" presStyleLbl="node3" presStyleIdx="2" presStyleCnt="3"/>
      <dgm:spPr/>
    </dgm:pt>
    <dgm:pt modelId="{BDF36DCE-29E3-4A47-B6E2-F7484077D86B}" type="pres">
      <dgm:prSet presAssocID="{CA62D377-B233-40D5-AE72-8953F4BD29A1}" presName="text3" presStyleLbl="revTx" presStyleIdx="5" presStyleCnt="6">
        <dgm:presLayoutVars>
          <dgm:chPref val="3"/>
        </dgm:presLayoutVars>
      </dgm:prSet>
      <dgm:spPr/>
      <dgm:t>
        <a:bodyPr/>
        <a:lstStyle/>
        <a:p>
          <a:endParaRPr kumimoji="1" lang="ja-JP" altLang="en-US"/>
        </a:p>
      </dgm:t>
    </dgm:pt>
    <dgm:pt modelId="{8B2E400F-C565-4CA6-9F2F-D89379C9AD75}" type="pres">
      <dgm:prSet presAssocID="{CA62D377-B233-40D5-AE72-8953F4BD29A1}" presName="hierChild4" presStyleCnt="0"/>
      <dgm:spPr/>
    </dgm:pt>
  </dgm:ptLst>
  <dgm:cxnLst>
    <dgm:cxn modelId="{23BD0829-CD04-477B-B05E-DFF94047E6FC}" type="presOf" srcId="{0CB075CB-8653-4F01-989D-19DFC7FC077D}" destId="{5334A5BB-FAA7-4A9E-93C5-9D3F7D4D93C7}" srcOrd="0" destOrd="0" presId="urn:microsoft.com/office/officeart/2009/layout/CirclePictureHierarchy"/>
    <dgm:cxn modelId="{2C936E9F-1BDC-45C9-B8BB-65780EA178F7}" srcId="{FE5EE1F3-0C5A-4FA8-831A-E44B987C3965}" destId="{C95B3EEB-7458-436E-A1C0-00767B6C6014}" srcOrd="1" destOrd="0" parTransId="{0CB075CB-8653-4F01-989D-19DFC7FC077D}" sibTransId="{9FD74585-A4B8-4B01-9F4E-886A0F91F92A}"/>
    <dgm:cxn modelId="{6772A6FB-063B-4DE5-BE5D-6766D40BFBB0}" type="presOf" srcId="{CA62D377-B233-40D5-AE72-8953F4BD29A1}" destId="{BDF36DCE-29E3-4A47-B6E2-F7484077D86B}" srcOrd="0" destOrd="0" presId="urn:microsoft.com/office/officeart/2009/layout/CirclePictureHierarchy"/>
    <dgm:cxn modelId="{F819098F-A126-4D98-858C-D539B368D1AE}" srcId="{50AF537B-F9A3-4E25-AE3B-2A54A30A8562}" destId="{023970FF-A75E-4170-8A78-07E78231B08B}" srcOrd="1" destOrd="0" parTransId="{3FC38D31-CB60-4BB0-8F41-7D7C0F55E923}" sibTransId="{DA868F8E-04DA-4F72-9A15-AF9B5D3B2F41}"/>
    <dgm:cxn modelId="{7D479DD1-2DAE-4523-B322-5FC749363BBA}" type="presOf" srcId="{82C6B3BD-6862-4B83-9FE9-CEEBD0466025}" destId="{8EC401A3-1D64-45DE-AC33-0F50E44C0BC0}" srcOrd="0" destOrd="0" presId="urn:microsoft.com/office/officeart/2009/layout/CirclePictureHierarchy"/>
    <dgm:cxn modelId="{9A02725C-33A3-467A-8418-BCFD3CED94BD}" type="presOf" srcId="{AAD82FAC-BC86-485B-A5C5-19AE10ED404B}" destId="{91007FB4-3D3B-4CBE-912D-282898EC4077}" srcOrd="0" destOrd="0" presId="urn:microsoft.com/office/officeart/2009/layout/CirclePictureHierarchy"/>
    <dgm:cxn modelId="{147ABA94-1F8A-4973-BEC0-ED02A79AE5BA}" type="presOf" srcId="{C95B3EEB-7458-436E-A1C0-00767B6C6014}" destId="{891F3FC9-1F8E-4A90-ABF8-8CC8A182A083}" srcOrd="0" destOrd="0" presId="urn:microsoft.com/office/officeart/2009/layout/CirclePictureHierarchy"/>
    <dgm:cxn modelId="{AAEA063C-4C5D-4920-81FB-99A0B605A0EC}" type="presOf" srcId="{01626391-C500-4B91-946D-038B820A66AE}" destId="{3BE4C4A2-6AF7-40C9-A43F-CA9E3E07F6C3}" srcOrd="0" destOrd="0" presId="urn:microsoft.com/office/officeart/2009/layout/CirclePictureHierarchy"/>
    <dgm:cxn modelId="{537B078E-0344-49A9-9E25-9A9C672D9B92}" type="presOf" srcId="{50AF537B-F9A3-4E25-AE3B-2A54A30A8562}" destId="{5D4E72BC-540E-451C-B0E7-B6F667A67BAF}" srcOrd="0" destOrd="0" presId="urn:microsoft.com/office/officeart/2009/layout/CirclePictureHierarchy"/>
    <dgm:cxn modelId="{6BDFFB65-F349-4E7C-9341-EC414B47AC24}" type="presOf" srcId="{FE5EE1F3-0C5A-4FA8-831A-E44B987C3965}" destId="{4FCC6B3C-52B5-4DAD-8C02-F065173CA159}" srcOrd="0" destOrd="0" presId="urn:microsoft.com/office/officeart/2009/layout/CirclePictureHierarchy"/>
    <dgm:cxn modelId="{BF87CF0D-DE6D-4E85-A0E6-643964E3DBBE}" srcId="{50AF537B-F9A3-4E25-AE3B-2A54A30A8562}" destId="{7C1C332B-74E2-4378-87F4-E2237B7CA056}" srcOrd="0" destOrd="0" parTransId="{AAD82FAC-BC86-485B-A5C5-19AE10ED404B}" sibTransId="{1DC24476-445D-481F-9EA1-E8C699913000}"/>
    <dgm:cxn modelId="{4483C61F-B0DA-45F6-B14E-C86D49694BB8}" type="presOf" srcId="{0CA0F5DB-C549-4436-8E9A-1F753DA48950}" destId="{B07838A6-54C4-41D7-8BDB-398C5248C021}" srcOrd="0" destOrd="0" presId="urn:microsoft.com/office/officeart/2009/layout/CirclePictureHierarchy"/>
    <dgm:cxn modelId="{06EEAD81-2333-48F5-9F60-F9E6D04708D3}" srcId="{0CA0F5DB-C549-4436-8E9A-1F753DA48950}" destId="{FE5EE1F3-0C5A-4FA8-831A-E44B987C3965}" srcOrd="0" destOrd="0" parTransId="{4C94E4B0-165D-4D33-BF23-60533B3D5C8E}" sibTransId="{3552A816-BC43-4F85-A50B-1EFB86F918FC}"/>
    <dgm:cxn modelId="{12D9987C-D4F0-4ADC-B989-CD827A56A6D9}" srcId="{FE5EE1F3-0C5A-4FA8-831A-E44B987C3965}" destId="{50AF537B-F9A3-4E25-AE3B-2A54A30A8562}" srcOrd="0" destOrd="0" parTransId="{01626391-C500-4B91-946D-038B820A66AE}" sibTransId="{A004B05F-2B19-46B2-9BAF-1E7F5E1E0F9C}"/>
    <dgm:cxn modelId="{DCD5E8B5-BCE4-4459-AD4D-3A5351576C8C}" type="presOf" srcId="{3FC38D31-CB60-4BB0-8F41-7D7C0F55E923}" destId="{1199B9D4-130B-45CB-A3B2-7EC508724000}" srcOrd="0" destOrd="0" presId="urn:microsoft.com/office/officeart/2009/layout/CirclePictureHierarchy"/>
    <dgm:cxn modelId="{2E13FE70-6939-4300-9652-8CBE2D183E5B}" type="presOf" srcId="{7C1C332B-74E2-4378-87F4-E2237B7CA056}" destId="{8A40215D-CB9D-4B67-A4D5-24D4DE6BBB63}" srcOrd="0" destOrd="0" presId="urn:microsoft.com/office/officeart/2009/layout/CirclePictureHierarchy"/>
    <dgm:cxn modelId="{7142E3A0-D156-4798-89DE-E7BA2EF70AF3}" srcId="{C95B3EEB-7458-436E-A1C0-00767B6C6014}" destId="{CA62D377-B233-40D5-AE72-8953F4BD29A1}" srcOrd="0" destOrd="0" parTransId="{82C6B3BD-6862-4B83-9FE9-CEEBD0466025}" sibTransId="{DF70F3D9-9219-4EA3-BE58-6AA5BA46EA38}"/>
    <dgm:cxn modelId="{7E694B4D-C2DB-4430-9D0A-7D98FA439901}" type="presOf" srcId="{023970FF-A75E-4170-8A78-07E78231B08B}" destId="{9F866D24-FC98-411B-A077-20729ACBAB5D}" srcOrd="0" destOrd="0" presId="urn:microsoft.com/office/officeart/2009/layout/CirclePictureHierarchy"/>
    <dgm:cxn modelId="{511EC079-36D0-49C8-95E0-731947A0B6D6}" type="presParOf" srcId="{B07838A6-54C4-41D7-8BDB-398C5248C021}" destId="{DD155B19-CE18-47B2-910F-C565D770F9E2}" srcOrd="0" destOrd="0" presId="urn:microsoft.com/office/officeart/2009/layout/CirclePictureHierarchy"/>
    <dgm:cxn modelId="{3886524C-9D97-4CDB-B9EA-CBB8313764C9}" type="presParOf" srcId="{DD155B19-CE18-47B2-910F-C565D770F9E2}" destId="{53B3A32D-DD1B-4547-A8BE-8C4AF5CE6B53}" srcOrd="0" destOrd="0" presId="urn:microsoft.com/office/officeart/2009/layout/CirclePictureHierarchy"/>
    <dgm:cxn modelId="{31A8B5D9-BE3A-45A2-801B-EF50A57D4456}" type="presParOf" srcId="{53B3A32D-DD1B-4547-A8BE-8C4AF5CE6B53}" destId="{1DD27B62-5CD4-4530-AF4C-9C13BC4C7FFA}" srcOrd="0" destOrd="0" presId="urn:microsoft.com/office/officeart/2009/layout/CirclePictureHierarchy"/>
    <dgm:cxn modelId="{E79A63B2-0B31-4C4A-88B1-D2E292C4D1A1}" type="presParOf" srcId="{53B3A32D-DD1B-4547-A8BE-8C4AF5CE6B53}" destId="{4FCC6B3C-52B5-4DAD-8C02-F065173CA159}" srcOrd="1" destOrd="0" presId="urn:microsoft.com/office/officeart/2009/layout/CirclePictureHierarchy"/>
    <dgm:cxn modelId="{4F2268DB-4066-41C2-ACC8-16E31121C3E9}" type="presParOf" srcId="{DD155B19-CE18-47B2-910F-C565D770F9E2}" destId="{8298B918-150C-4661-BF18-E268CD07C312}" srcOrd="1" destOrd="0" presId="urn:microsoft.com/office/officeart/2009/layout/CirclePictureHierarchy"/>
    <dgm:cxn modelId="{2FEC34E0-EA59-489A-9661-56C78ABFA14C}" type="presParOf" srcId="{8298B918-150C-4661-BF18-E268CD07C312}" destId="{3BE4C4A2-6AF7-40C9-A43F-CA9E3E07F6C3}" srcOrd="0" destOrd="0" presId="urn:microsoft.com/office/officeart/2009/layout/CirclePictureHierarchy"/>
    <dgm:cxn modelId="{855001EE-DD04-473D-89D8-8F95D863F09C}" type="presParOf" srcId="{8298B918-150C-4661-BF18-E268CD07C312}" destId="{7B14C795-7085-4F82-B032-C7C57F30AF73}" srcOrd="1" destOrd="0" presId="urn:microsoft.com/office/officeart/2009/layout/CirclePictureHierarchy"/>
    <dgm:cxn modelId="{62CF177C-A55D-4421-8A79-77CA3B61EE7B}" type="presParOf" srcId="{7B14C795-7085-4F82-B032-C7C57F30AF73}" destId="{C3585FB6-B4FF-4D3F-BCC2-E93EC747AF2E}" srcOrd="0" destOrd="0" presId="urn:microsoft.com/office/officeart/2009/layout/CirclePictureHierarchy"/>
    <dgm:cxn modelId="{07B08C38-92D1-4AB9-BEA0-82E83D7C70B4}" type="presParOf" srcId="{C3585FB6-B4FF-4D3F-BCC2-E93EC747AF2E}" destId="{C65A2444-6EFA-4FC8-A28D-52B3E4CD744A}" srcOrd="0" destOrd="0" presId="urn:microsoft.com/office/officeart/2009/layout/CirclePictureHierarchy"/>
    <dgm:cxn modelId="{60ABA8FD-CFE0-44C2-A22F-6A005AF8BF3A}" type="presParOf" srcId="{C3585FB6-B4FF-4D3F-BCC2-E93EC747AF2E}" destId="{5D4E72BC-540E-451C-B0E7-B6F667A67BAF}" srcOrd="1" destOrd="0" presId="urn:microsoft.com/office/officeart/2009/layout/CirclePictureHierarchy"/>
    <dgm:cxn modelId="{D9AD395C-09D1-4616-9D9A-F8FF8CDAA162}" type="presParOf" srcId="{7B14C795-7085-4F82-B032-C7C57F30AF73}" destId="{B376FF3E-1262-40C7-8716-293CC6E2620F}" srcOrd="1" destOrd="0" presId="urn:microsoft.com/office/officeart/2009/layout/CirclePictureHierarchy"/>
    <dgm:cxn modelId="{8E283CBF-1A53-4604-ADC0-5B0D16EBB2BB}" type="presParOf" srcId="{B376FF3E-1262-40C7-8716-293CC6E2620F}" destId="{91007FB4-3D3B-4CBE-912D-282898EC4077}" srcOrd="0" destOrd="0" presId="urn:microsoft.com/office/officeart/2009/layout/CirclePictureHierarchy"/>
    <dgm:cxn modelId="{0564C979-E383-45A5-B371-7265CDE9207A}" type="presParOf" srcId="{B376FF3E-1262-40C7-8716-293CC6E2620F}" destId="{DCC2253F-380B-4D1F-ADA3-4EB5E51CDB50}" srcOrd="1" destOrd="0" presId="urn:microsoft.com/office/officeart/2009/layout/CirclePictureHierarchy"/>
    <dgm:cxn modelId="{CFC3E211-38AF-4FAB-9183-B8DEFDD28C84}" type="presParOf" srcId="{DCC2253F-380B-4D1F-ADA3-4EB5E51CDB50}" destId="{3C8B5D98-6AFD-45D8-8216-B98D03F72C81}" srcOrd="0" destOrd="0" presId="urn:microsoft.com/office/officeart/2009/layout/CirclePictureHierarchy"/>
    <dgm:cxn modelId="{216A347D-CBBD-4472-B741-AE7D3ECC5980}" type="presParOf" srcId="{3C8B5D98-6AFD-45D8-8216-B98D03F72C81}" destId="{9FDA2D53-4C44-4628-845C-7008B7EA9B93}" srcOrd="0" destOrd="0" presId="urn:microsoft.com/office/officeart/2009/layout/CirclePictureHierarchy"/>
    <dgm:cxn modelId="{8C38250C-C67B-45B6-966C-21FF2ECF323B}" type="presParOf" srcId="{3C8B5D98-6AFD-45D8-8216-B98D03F72C81}" destId="{8A40215D-CB9D-4B67-A4D5-24D4DE6BBB63}" srcOrd="1" destOrd="0" presId="urn:microsoft.com/office/officeart/2009/layout/CirclePictureHierarchy"/>
    <dgm:cxn modelId="{1288234B-34F1-49EC-BBB1-3E9C386FEFB2}" type="presParOf" srcId="{DCC2253F-380B-4D1F-ADA3-4EB5E51CDB50}" destId="{CAD42813-0E29-4B47-9CF5-492EBB6EBE22}" srcOrd="1" destOrd="0" presId="urn:microsoft.com/office/officeart/2009/layout/CirclePictureHierarchy"/>
    <dgm:cxn modelId="{E30905DA-85BC-41AB-9588-B4D03E6486E9}" type="presParOf" srcId="{B376FF3E-1262-40C7-8716-293CC6E2620F}" destId="{1199B9D4-130B-45CB-A3B2-7EC508724000}" srcOrd="2" destOrd="0" presId="urn:microsoft.com/office/officeart/2009/layout/CirclePictureHierarchy"/>
    <dgm:cxn modelId="{97A985AE-C459-473C-AF2D-B83883420364}" type="presParOf" srcId="{B376FF3E-1262-40C7-8716-293CC6E2620F}" destId="{EC667592-FB43-4EA0-A129-A1B9F65982AB}" srcOrd="3" destOrd="0" presId="urn:microsoft.com/office/officeart/2009/layout/CirclePictureHierarchy"/>
    <dgm:cxn modelId="{CEB4E5DD-A6EA-43B2-B286-92FE7CB19AC2}" type="presParOf" srcId="{EC667592-FB43-4EA0-A129-A1B9F65982AB}" destId="{4DED2A27-EA28-4CC0-AD0A-0A1782FFF9F3}" srcOrd="0" destOrd="0" presId="urn:microsoft.com/office/officeart/2009/layout/CirclePictureHierarchy"/>
    <dgm:cxn modelId="{43C441AC-92D0-4AFC-9E21-5D0BDB31B3AE}" type="presParOf" srcId="{4DED2A27-EA28-4CC0-AD0A-0A1782FFF9F3}" destId="{90673268-D57A-45AD-8643-9E236EBFE1F0}" srcOrd="0" destOrd="0" presId="urn:microsoft.com/office/officeart/2009/layout/CirclePictureHierarchy"/>
    <dgm:cxn modelId="{4EA1620F-AA57-4FA1-909D-6CEC75A318F7}" type="presParOf" srcId="{4DED2A27-EA28-4CC0-AD0A-0A1782FFF9F3}" destId="{9F866D24-FC98-411B-A077-20729ACBAB5D}" srcOrd="1" destOrd="0" presId="urn:microsoft.com/office/officeart/2009/layout/CirclePictureHierarchy"/>
    <dgm:cxn modelId="{24FE9CB8-8653-4665-9C8A-A7E6BC249A1E}" type="presParOf" srcId="{EC667592-FB43-4EA0-A129-A1B9F65982AB}" destId="{F0A1F732-EBFC-4213-8B4D-4D6C4BE59A1A}" srcOrd="1" destOrd="0" presId="urn:microsoft.com/office/officeart/2009/layout/CirclePictureHierarchy"/>
    <dgm:cxn modelId="{BCF3AC17-E521-4401-9CE5-C053752FEAD9}" type="presParOf" srcId="{8298B918-150C-4661-BF18-E268CD07C312}" destId="{5334A5BB-FAA7-4A9E-93C5-9D3F7D4D93C7}" srcOrd="2" destOrd="0" presId="urn:microsoft.com/office/officeart/2009/layout/CirclePictureHierarchy"/>
    <dgm:cxn modelId="{8BEEEE8A-C0A5-4E3E-A524-922759FA0CD5}" type="presParOf" srcId="{8298B918-150C-4661-BF18-E268CD07C312}" destId="{A14C1C0D-AE5A-479F-8147-A3425D7FE978}" srcOrd="3" destOrd="0" presId="urn:microsoft.com/office/officeart/2009/layout/CirclePictureHierarchy"/>
    <dgm:cxn modelId="{EE3EFCAB-7D73-4436-8D2D-EB52C1CCCFF9}" type="presParOf" srcId="{A14C1C0D-AE5A-479F-8147-A3425D7FE978}" destId="{A33EBC8E-79ED-42A9-9F6C-4E37FB81E8A7}" srcOrd="0" destOrd="0" presId="urn:microsoft.com/office/officeart/2009/layout/CirclePictureHierarchy"/>
    <dgm:cxn modelId="{D2CCE3C5-052F-4D96-9AF3-BF5FCE23CFB0}" type="presParOf" srcId="{A33EBC8E-79ED-42A9-9F6C-4E37FB81E8A7}" destId="{D4F1AB67-03D6-4811-8D4B-EE334B70F2E6}" srcOrd="0" destOrd="0" presId="urn:microsoft.com/office/officeart/2009/layout/CirclePictureHierarchy"/>
    <dgm:cxn modelId="{EBA8F8A7-9B9D-477C-A69D-4D69728A3918}" type="presParOf" srcId="{A33EBC8E-79ED-42A9-9F6C-4E37FB81E8A7}" destId="{891F3FC9-1F8E-4A90-ABF8-8CC8A182A083}" srcOrd="1" destOrd="0" presId="urn:microsoft.com/office/officeart/2009/layout/CirclePictureHierarchy"/>
    <dgm:cxn modelId="{E50F0AE7-8C75-4538-9A3D-F592C4EA84A6}" type="presParOf" srcId="{A14C1C0D-AE5A-479F-8147-A3425D7FE978}" destId="{E7FF9AEA-2BEB-4A78-82F1-763CADA1471A}" srcOrd="1" destOrd="0" presId="urn:microsoft.com/office/officeart/2009/layout/CirclePictureHierarchy"/>
    <dgm:cxn modelId="{0146518C-B2A5-4B67-BBEF-065B1FA0F7F5}" type="presParOf" srcId="{E7FF9AEA-2BEB-4A78-82F1-763CADA1471A}" destId="{8EC401A3-1D64-45DE-AC33-0F50E44C0BC0}" srcOrd="0" destOrd="0" presId="urn:microsoft.com/office/officeart/2009/layout/CirclePictureHierarchy"/>
    <dgm:cxn modelId="{279C950E-27F2-44C4-A7C8-D55A9CAE1167}" type="presParOf" srcId="{E7FF9AEA-2BEB-4A78-82F1-763CADA1471A}" destId="{E682D7EC-493A-4551-9D26-5CC3AD7BEF34}" srcOrd="1" destOrd="0" presId="urn:microsoft.com/office/officeart/2009/layout/CirclePictureHierarchy"/>
    <dgm:cxn modelId="{4735B4BF-990B-4000-911A-CA5AB721C8E3}" type="presParOf" srcId="{E682D7EC-493A-4551-9D26-5CC3AD7BEF34}" destId="{9B2D2A48-AC48-42F7-9A5E-68C469A43C29}" srcOrd="0" destOrd="0" presId="urn:microsoft.com/office/officeart/2009/layout/CirclePictureHierarchy"/>
    <dgm:cxn modelId="{CED5B6D4-94A1-408E-B5AA-B7DFA4389EE1}" type="presParOf" srcId="{9B2D2A48-AC48-42F7-9A5E-68C469A43C29}" destId="{A0833CB9-D167-46DA-97AC-1CD05792AE3E}" srcOrd="0" destOrd="0" presId="urn:microsoft.com/office/officeart/2009/layout/CirclePictureHierarchy"/>
    <dgm:cxn modelId="{9E806007-3B80-4153-AD93-F6FCDF668E2A}" type="presParOf" srcId="{9B2D2A48-AC48-42F7-9A5E-68C469A43C29}" destId="{BDF36DCE-29E3-4A47-B6E2-F7484077D86B}" srcOrd="1" destOrd="0" presId="urn:microsoft.com/office/officeart/2009/layout/CirclePictureHierarchy"/>
    <dgm:cxn modelId="{8174C02D-783B-49C6-A62D-89FC5539F0B5}" type="presParOf" srcId="{E682D7EC-493A-4551-9D26-5CC3AD7BEF34}" destId="{8B2E400F-C565-4CA6-9F2F-D89379C9AD75}"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401A3-1D64-45DE-AC33-0F50E44C0BC0}">
      <dsp:nvSpPr>
        <dsp:cNvPr id="0" name=""/>
        <dsp:cNvSpPr/>
      </dsp:nvSpPr>
      <dsp:spPr>
        <a:xfrm>
          <a:off x="2942358" y="2124479"/>
          <a:ext cx="91440" cy="156874"/>
        </a:xfrm>
        <a:custGeom>
          <a:avLst/>
          <a:gdLst/>
          <a:ahLst/>
          <a:cxnLst/>
          <a:rect l="0" t="0" r="0" b="0"/>
          <a:pathLst>
            <a:path>
              <a:moveTo>
                <a:pt x="45720" y="0"/>
              </a:moveTo>
              <a:lnTo>
                <a:pt x="45720" y="1568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34A5BB-FAA7-4A9E-93C5-9D3F7D4D93C7}">
      <dsp:nvSpPr>
        <dsp:cNvPr id="0" name=""/>
        <dsp:cNvSpPr/>
      </dsp:nvSpPr>
      <dsp:spPr>
        <a:xfrm>
          <a:off x="1960926" y="1469592"/>
          <a:ext cx="1027151" cy="156874"/>
        </a:xfrm>
        <a:custGeom>
          <a:avLst/>
          <a:gdLst/>
          <a:ahLst/>
          <a:cxnLst/>
          <a:rect l="0" t="0" r="0" b="0"/>
          <a:pathLst>
            <a:path>
              <a:moveTo>
                <a:pt x="0" y="0"/>
              </a:moveTo>
              <a:lnTo>
                <a:pt x="0" y="79059"/>
              </a:lnTo>
              <a:lnTo>
                <a:pt x="1027151" y="79059"/>
              </a:lnTo>
              <a:lnTo>
                <a:pt x="1027151" y="1568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99B9D4-130B-45CB-A3B2-7EC508724000}">
      <dsp:nvSpPr>
        <dsp:cNvPr id="0" name=""/>
        <dsp:cNvSpPr/>
      </dsp:nvSpPr>
      <dsp:spPr>
        <a:xfrm>
          <a:off x="933774" y="2124479"/>
          <a:ext cx="684767" cy="156874"/>
        </a:xfrm>
        <a:custGeom>
          <a:avLst/>
          <a:gdLst/>
          <a:ahLst/>
          <a:cxnLst/>
          <a:rect l="0" t="0" r="0" b="0"/>
          <a:pathLst>
            <a:path>
              <a:moveTo>
                <a:pt x="0" y="0"/>
              </a:moveTo>
              <a:lnTo>
                <a:pt x="0" y="79059"/>
              </a:lnTo>
              <a:lnTo>
                <a:pt x="684767" y="79059"/>
              </a:lnTo>
              <a:lnTo>
                <a:pt x="684767" y="1568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007FB4-3D3B-4CBE-912D-282898EC4077}">
      <dsp:nvSpPr>
        <dsp:cNvPr id="0" name=""/>
        <dsp:cNvSpPr/>
      </dsp:nvSpPr>
      <dsp:spPr>
        <a:xfrm>
          <a:off x="249006" y="2124479"/>
          <a:ext cx="684767" cy="156874"/>
        </a:xfrm>
        <a:custGeom>
          <a:avLst/>
          <a:gdLst/>
          <a:ahLst/>
          <a:cxnLst/>
          <a:rect l="0" t="0" r="0" b="0"/>
          <a:pathLst>
            <a:path>
              <a:moveTo>
                <a:pt x="684767" y="0"/>
              </a:moveTo>
              <a:lnTo>
                <a:pt x="684767" y="79059"/>
              </a:lnTo>
              <a:lnTo>
                <a:pt x="0" y="79059"/>
              </a:lnTo>
              <a:lnTo>
                <a:pt x="0" y="1568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E4C4A2-6AF7-40C9-A43F-CA9E3E07F6C3}">
      <dsp:nvSpPr>
        <dsp:cNvPr id="0" name=""/>
        <dsp:cNvSpPr/>
      </dsp:nvSpPr>
      <dsp:spPr>
        <a:xfrm>
          <a:off x="933774" y="1469592"/>
          <a:ext cx="1027151" cy="156874"/>
        </a:xfrm>
        <a:custGeom>
          <a:avLst/>
          <a:gdLst/>
          <a:ahLst/>
          <a:cxnLst/>
          <a:rect l="0" t="0" r="0" b="0"/>
          <a:pathLst>
            <a:path>
              <a:moveTo>
                <a:pt x="1027151" y="0"/>
              </a:moveTo>
              <a:lnTo>
                <a:pt x="1027151" y="79059"/>
              </a:lnTo>
              <a:lnTo>
                <a:pt x="0" y="79059"/>
              </a:lnTo>
              <a:lnTo>
                <a:pt x="0" y="1568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D27B62-5CD4-4530-AF4C-9C13BC4C7FFA}">
      <dsp:nvSpPr>
        <dsp:cNvPr id="0" name=""/>
        <dsp:cNvSpPr/>
      </dsp:nvSpPr>
      <dsp:spPr>
        <a:xfrm>
          <a:off x="1711919" y="971579"/>
          <a:ext cx="498013" cy="4980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CC6B3C-52B5-4DAD-8C02-F065173CA159}">
      <dsp:nvSpPr>
        <dsp:cNvPr id="0" name=""/>
        <dsp:cNvSpPr/>
      </dsp:nvSpPr>
      <dsp:spPr>
        <a:xfrm>
          <a:off x="2209932" y="970334"/>
          <a:ext cx="747019" cy="498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altLang="ja-JP" sz="1000" kern="1200" dirty="0" smtClean="0"/>
            <a:t>Department</a:t>
          </a:r>
          <a:r>
            <a:rPr lang="ja-JP" altLang="en-US" sz="1000" kern="1200" dirty="0" smtClean="0"/>
            <a:t> </a:t>
          </a:r>
          <a:r>
            <a:rPr lang="en-US" altLang="ja-JP" sz="1000" kern="1200" dirty="0" smtClean="0"/>
            <a:t>or</a:t>
          </a:r>
          <a:r>
            <a:rPr lang="ja-JP" altLang="en-US" sz="1000" kern="1200" dirty="0" smtClean="0"/>
            <a:t> </a:t>
          </a:r>
          <a:r>
            <a:rPr lang="en-US" altLang="ja-JP" sz="1000" kern="1200" dirty="0" smtClean="0"/>
            <a:t>Position</a:t>
          </a:r>
          <a:endParaRPr lang="ja-JP" altLang="en-US" sz="1000" kern="1200" dirty="0"/>
        </a:p>
      </dsp:txBody>
      <dsp:txXfrm>
        <a:off x="2209932" y="970334"/>
        <a:ext cx="747019" cy="498013"/>
      </dsp:txXfrm>
    </dsp:sp>
    <dsp:sp modelId="{C65A2444-6EFA-4FC8-A28D-52B3E4CD744A}">
      <dsp:nvSpPr>
        <dsp:cNvPr id="0" name=""/>
        <dsp:cNvSpPr/>
      </dsp:nvSpPr>
      <dsp:spPr>
        <a:xfrm>
          <a:off x="684767" y="1626466"/>
          <a:ext cx="498013" cy="4980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4E72BC-540E-451C-B0E7-B6F667A67BAF}">
      <dsp:nvSpPr>
        <dsp:cNvPr id="0" name=""/>
        <dsp:cNvSpPr/>
      </dsp:nvSpPr>
      <dsp:spPr>
        <a:xfrm>
          <a:off x="1182780" y="1625221"/>
          <a:ext cx="747019" cy="498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altLang="ja-JP" sz="1000" kern="1200" dirty="0" smtClean="0"/>
            <a:t>Department</a:t>
          </a:r>
          <a:r>
            <a:rPr lang="ja-JP" altLang="en-US" sz="1000" kern="1200" dirty="0" smtClean="0"/>
            <a:t> </a:t>
          </a:r>
          <a:r>
            <a:rPr lang="en-US" altLang="ja-JP" sz="1000" kern="1200" dirty="0" smtClean="0"/>
            <a:t>or</a:t>
          </a:r>
          <a:r>
            <a:rPr lang="ja-JP" altLang="en-US" sz="1000" kern="1200" dirty="0" smtClean="0"/>
            <a:t> </a:t>
          </a:r>
          <a:r>
            <a:rPr lang="en-US" altLang="ja-JP" sz="1000" kern="1200" dirty="0" smtClean="0"/>
            <a:t>Position</a:t>
          </a:r>
          <a:endParaRPr lang="ja-JP" altLang="en-US" sz="1000" kern="1200" dirty="0"/>
        </a:p>
      </dsp:txBody>
      <dsp:txXfrm>
        <a:off x="1182780" y="1625221"/>
        <a:ext cx="747019" cy="498013"/>
      </dsp:txXfrm>
    </dsp:sp>
    <dsp:sp modelId="{9FDA2D53-4C44-4628-845C-7008B7EA9B93}">
      <dsp:nvSpPr>
        <dsp:cNvPr id="0" name=""/>
        <dsp:cNvSpPr/>
      </dsp:nvSpPr>
      <dsp:spPr>
        <a:xfrm>
          <a:off x="0" y="2281353"/>
          <a:ext cx="498013" cy="4980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40215D-CB9D-4B67-A4D5-24D4DE6BBB63}">
      <dsp:nvSpPr>
        <dsp:cNvPr id="0" name=""/>
        <dsp:cNvSpPr/>
      </dsp:nvSpPr>
      <dsp:spPr>
        <a:xfrm>
          <a:off x="498012" y="2280108"/>
          <a:ext cx="747019" cy="498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altLang="ja-JP" sz="1000" kern="1200" dirty="0" smtClean="0"/>
            <a:t>Department</a:t>
          </a:r>
          <a:r>
            <a:rPr lang="ja-JP" altLang="en-US" sz="1000" kern="1200" dirty="0" smtClean="0"/>
            <a:t> </a:t>
          </a:r>
          <a:r>
            <a:rPr lang="en-US" altLang="ja-JP" sz="1000" kern="1200" dirty="0" smtClean="0"/>
            <a:t>or</a:t>
          </a:r>
          <a:r>
            <a:rPr lang="ja-JP" altLang="en-US" sz="1000" kern="1200" dirty="0" smtClean="0"/>
            <a:t> </a:t>
          </a:r>
          <a:r>
            <a:rPr lang="en-US" altLang="ja-JP" sz="1000" kern="1200" dirty="0" smtClean="0"/>
            <a:t>Position</a:t>
          </a:r>
          <a:endParaRPr lang="ja-JP" altLang="en-US" sz="1000" kern="1200" dirty="0"/>
        </a:p>
      </dsp:txBody>
      <dsp:txXfrm>
        <a:off x="498012" y="2280108"/>
        <a:ext cx="747019" cy="498013"/>
      </dsp:txXfrm>
    </dsp:sp>
    <dsp:sp modelId="{90673268-D57A-45AD-8643-9E236EBFE1F0}">
      <dsp:nvSpPr>
        <dsp:cNvPr id="0" name=""/>
        <dsp:cNvSpPr/>
      </dsp:nvSpPr>
      <dsp:spPr>
        <a:xfrm>
          <a:off x="1369535" y="2281353"/>
          <a:ext cx="498013" cy="4980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866D24-FC98-411B-A077-20729ACBAB5D}">
      <dsp:nvSpPr>
        <dsp:cNvPr id="0" name=""/>
        <dsp:cNvSpPr/>
      </dsp:nvSpPr>
      <dsp:spPr>
        <a:xfrm>
          <a:off x="1867548" y="2280108"/>
          <a:ext cx="747019" cy="498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altLang="ja-JP" sz="1000" kern="1200" dirty="0" smtClean="0"/>
            <a:t>Department</a:t>
          </a:r>
          <a:r>
            <a:rPr lang="ja-JP" altLang="en-US" sz="1000" kern="1200" dirty="0" smtClean="0"/>
            <a:t> </a:t>
          </a:r>
          <a:r>
            <a:rPr lang="en-US" altLang="ja-JP" sz="1000" kern="1200" dirty="0" smtClean="0"/>
            <a:t>or</a:t>
          </a:r>
          <a:r>
            <a:rPr lang="ja-JP" altLang="en-US" sz="1000" kern="1200" dirty="0" smtClean="0"/>
            <a:t> </a:t>
          </a:r>
          <a:r>
            <a:rPr lang="en-US" altLang="ja-JP" sz="1000" kern="1200" dirty="0" smtClean="0"/>
            <a:t>Position</a:t>
          </a:r>
          <a:endParaRPr lang="ja-JP" altLang="en-US" sz="1000" kern="1200" dirty="0"/>
        </a:p>
      </dsp:txBody>
      <dsp:txXfrm>
        <a:off x="1867548" y="2280108"/>
        <a:ext cx="747019" cy="498013"/>
      </dsp:txXfrm>
    </dsp:sp>
    <dsp:sp modelId="{D4F1AB67-03D6-4811-8D4B-EE334B70F2E6}">
      <dsp:nvSpPr>
        <dsp:cNvPr id="0" name=""/>
        <dsp:cNvSpPr/>
      </dsp:nvSpPr>
      <dsp:spPr>
        <a:xfrm>
          <a:off x="2739071" y="1626466"/>
          <a:ext cx="498013" cy="4980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1F3FC9-1F8E-4A90-ABF8-8CC8A182A083}">
      <dsp:nvSpPr>
        <dsp:cNvPr id="0" name=""/>
        <dsp:cNvSpPr/>
      </dsp:nvSpPr>
      <dsp:spPr>
        <a:xfrm>
          <a:off x="3237084" y="1625221"/>
          <a:ext cx="747019" cy="498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altLang="ja-JP" sz="1000" kern="1200" dirty="0" smtClean="0"/>
            <a:t>Department</a:t>
          </a:r>
          <a:r>
            <a:rPr lang="ja-JP" altLang="en-US" sz="1000" kern="1200" dirty="0" smtClean="0"/>
            <a:t> </a:t>
          </a:r>
          <a:r>
            <a:rPr lang="en-US" altLang="ja-JP" sz="1000" kern="1200" dirty="0" smtClean="0"/>
            <a:t>or</a:t>
          </a:r>
          <a:r>
            <a:rPr lang="ja-JP" altLang="en-US" sz="1000" kern="1200" dirty="0" smtClean="0"/>
            <a:t> </a:t>
          </a:r>
          <a:r>
            <a:rPr lang="en-US" altLang="ja-JP" sz="1000" kern="1200" dirty="0" smtClean="0"/>
            <a:t>Position</a:t>
          </a:r>
          <a:endParaRPr lang="ja-JP" altLang="en-US" sz="1000" kern="1200" dirty="0"/>
        </a:p>
      </dsp:txBody>
      <dsp:txXfrm>
        <a:off x="3237084" y="1625221"/>
        <a:ext cx="747019" cy="498013"/>
      </dsp:txXfrm>
    </dsp:sp>
    <dsp:sp modelId="{A0833CB9-D167-46DA-97AC-1CD05792AE3E}">
      <dsp:nvSpPr>
        <dsp:cNvPr id="0" name=""/>
        <dsp:cNvSpPr/>
      </dsp:nvSpPr>
      <dsp:spPr>
        <a:xfrm>
          <a:off x="2739071" y="2281353"/>
          <a:ext cx="498013" cy="4980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F36DCE-29E3-4A47-B6E2-F7484077D86B}">
      <dsp:nvSpPr>
        <dsp:cNvPr id="0" name=""/>
        <dsp:cNvSpPr/>
      </dsp:nvSpPr>
      <dsp:spPr>
        <a:xfrm>
          <a:off x="3237084" y="2280108"/>
          <a:ext cx="747019" cy="498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n-US" altLang="ja-JP" sz="1000" kern="1200" dirty="0" smtClean="0"/>
            <a:t>Department</a:t>
          </a:r>
          <a:r>
            <a:rPr lang="ja-JP" altLang="en-US" sz="1000" kern="1200" dirty="0" smtClean="0"/>
            <a:t> </a:t>
          </a:r>
          <a:r>
            <a:rPr lang="en-US" altLang="ja-JP" sz="1000" kern="1200" dirty="0" smtClean="0"/>
            <a:t>or</a:t>
          </a:r>
          <a:r>
            <a:rPr lang="ja-JP" altLang="en-US" sz="1000" kern="1200" dirty="0" smtClean="0"/>
            <a:t> </a:t>
          </a:r>
          <a:r>
            <a:rPr lang="en-US" altLang="ja-JP" sz="1000" kern="1200" dirty="0" smtClean="0"/>
            <a:t>Position</a:t>
          </a:r>
          <a:endParaRPr lang="ja-JP" altLang="en-US" sz="1000" kern="1200" dirty="0"/>
        </a:p>
      </dsp:txBody>
      <dsp:txXfrm>
        <a:off x="3237084" y="2280108"/>
        <a:ext cx="747019" cy="498013"/>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826" name="Rectangle 2"/>
          <p:cNvSpPr>
            <a:spLocks noGrp="1" noChangeArrowheads="1"/>
          </p:cNvSpPr>
          <p:nvPr>
            <p:ph type="hdr" sz="quarter"/>
          </p:nvPr>
        </p:nvSpPr>
        <p:spPr bwMode="auto">
          <a:xfrm>
            <a:off x="0" y="0"/>
            <a:ext cx="2950529" cy="497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05827" name="Rectangle 3"/>
          <p:cNvSpPr>
            <a:spLocks noGrp="1" noChangeArrowheads="1"/>
          </p:cNvSpPr>
          <p:nvPr>
            <p:ph type="dt" sz="quarter" idx="1"/>
          </p:nvPr>
        </p:nvSpPr>
        <p:spPr bwMode="auto">
          <a:xfrm>
            <a:off x="3855082" y="0"/>
            <a:ext cx="2950529" cy="497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828" name="Rectangle 4"/>
          <p:cNvSpPr>
            <a:spLocks noGrp="1" noChangeArrowheads="1"/>
          </p:cNvSpPr>
          <p:nvPr>
            <p:ph type="ftr" sz="quarter" idx="2"/>
          </p:nvPr>
        </p:nvSpPr>
        <p:spPr bwMode="auto">
          <a:xfrm>
            <a:off x="0" y="9440226"/>
            <a:ext cx="2950529" cy="497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05829" name="Rectangle 5"/>
          <p:cNvSpPr>
            <a:spLocks noGrp="1" noChangeArrowheads="1"/>
          </p:cNvSpPr>
          <p:nvPr>
            <p:ph type="sldNum" sz="quarter" idx="3"/>
          </p:nvPr>
        </p:nvSpPr>
        <p:spPr bwMode="auto">
          <a:xfrm>
            <a:off x="3855082" y="9440226"/>
            <a:ext cx="2950529" cy="497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eaLnBrk="1" hangingPunct="1">
              <a:defRPr sz="1200">
                <a:ea typeface="ＭＳ Ｐゴシック" pitchFamily="50" charset="-128"/>
              </a:defRPr>
            </a:lvl1pPr>
          </a:lstStyle>
          <a:p>
            <a:pPr>
              <a:defRPr/>
            </a:pPr>
            <a:fld id="{952B480D-50D2-43C8-B4AA-95C9BDBFEA16}" type="slidenum">
              <a:rPr lang="en-US" altLang="ja-JP"/>
              <a:pPr>
                <a:defRPr/>
              </a:pPr>
              <a:t>‹#›</a:t>
            </a:fld>
            <a:endParaRPr lang="en-US" altLang="ja-JP"/>
          </a:p>
        </p:txBody>
      </p:sp>
    </p:spTree>
    <p:extLst>
      <p:ext uri="{BB962C8B-B14F-4D97-AF65-F5344CB8AC3E}">
        <p14:creationId xmlns:p14="http://schemas.microsoft.com/office/powerpoint/2010/main" val="3966462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9113"/>
          </a:xfrm>
          <a:prstGeom prst="rect">
            <a:avLst/>
          </a:prstGeom>
        </p:spPr>
        <p:txBody>
          <a:bodyPr vert="horz" lIns="91559" tIns="45779" rIns="91559" bIns="45779" rtlCol="0"/>
          <a:lstStyle>
            <a:lvl1pPr algn="l" eaLnBrk="1" hangingPunct="1">
              <a:defRPr sz="1200">
                <a:latin typeface="Arial" panose="020B0604020202020204" pitchFamily="34" charset="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3855082" y="0"/>
            <a:ext cx="2950529" cy="499113"/>
          </a:xfrm>
          <a:prstGeom prst="rect">
            <a:avLst/>
          </a:prstGeom>
        </p:spPr>
        <p:txBody>
          <a:bodyPr vert="horz" lIns="91559" tIns="45779" rIns="91559" bIns="45779" rtlCol="0"/>
          <a:lstStyle>
            <a:lvl1pPr algn="r" eaLnBrk="1" hangingPunct="1">
              <a:defRPr sz="1200">
                <a:latin typeface="Arial" panose="020B0604020202020204" pitchFamily="34" charset="0"/>
                <a:ea typeface="ＭＳ Ｐゴシック" pitchFamily="50" charset="-128"/>
              </a:defRPr>
            </a:lvl1pPr>
          </a:lstStyle>
          <a:p>
            <a:pPr>
              <a:defRPr/>
            </a:pPr>
            <a:fld id="{43E0F0AB-9A0A-4CCB-979F-BD43E067A061}" type="datetimeFigureOut">
              <a:rPr lang="ja-JP" altLang="en-US"/>
              <a:pPr>
                <a:defRPr/>
              </a:pPr>
              <a:t>2019/8/7</a:t>
            </a:fld>
            <a:endParaRPr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559" tIns="45779" rIns="91559" bIns="45779" rtlCol="0" anchor="ctr"/>
          <a:lstStyle/>
          <a:p>
            <a:pPr lvl="0"/>
            <a:endParaRPr lang="ja-JP" altLang="en-US" noProof="0"/>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226"/>
            <a:ext cx="2950529" cy="499113"/>
          </a:xfrm>
          <a:prstGeom prst="rect">
            <a:avLst/>
          </a:prstGeom>
        </p:spPr>
        <p:txBody>
          <a:bodyPr vert="horz" lIns="91559" tIns="45779" rIns="91559" bIns="45779" rtlCol="0" anchor="b"/>
          <a:lstStyle>
            <a:lvl1pPr algn="l" eaLnBrk="1" hangingPunct="1">
              <a:defRPr sz="1200">
                <a:latin typeface="Arial" panose="020B0604020202020204"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5082" y="9440226"/>
            <a:ext cx="2950529" cy="499113"/>
          </a:xfrm>
          <a:prstGeom prst="rect">
            <a:avLst/>
          </a:prstGeom>
        </p:spPr>
        <p:txBody>
          <a:bodyPr vert="horz" wrap="square" lIns="91559" tIns="45779" rIns="91559" bIns="45779" numCol="1" anchor="b" anchorCtr="0" compatLnSpc="1">
            <a:prstTxWarp prst="textNoShape">
              <a:avLst/>
            </a:prstTxWarp>
          </a:bodyPr>
          <a:lstStyle>
            <a:lvl1pPr algn="r" eaLnBrk="1" hangingPunct="1">
              <a:defRPr sz="1200">
                <a:ea typeface="ＭＳ Ｐゴシック" pitchFamily="50" charset="-128"/>
              </a:defRPr>
            </a:lvl1pPr>
          </a:lstStyle>
          <a:p>
            <a:pPr>
              <a:defRPr/>
            </a:pPr>
            <a:fld id="{8A8FC496-DB3C-4E9F-BBB2-AEAB48A31D7E}" type="slidenum">
              <a:rPr lang="ja-JP" altLang="en-US"/>
              <a:pPr>
                <a:defRPr/>
              </a:pPr>
              <a:t>‹#›</a:t>
            </a:fld>
            <a:endParaRPr lang="ja-JP" altLang="en-US"/>
          </a:p>
        </p:txBody>
      </p:sp>
    </p:spTree>
    <p:extLst>
      <p:ext uri="{BB962C8B-B14F-4D97-AF65-F5344CB8AC3E}">
        <p14:creationId xmlns:p14="http://schemas.microsoft.com/office/powerpoint/2010/main" val="925966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741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ＭＳ Ｐゴシック" charset="-128"/>
              </a:defRPr>
            </a:lvl1pPr>
            <a:lvl2pPr marL="743916" indent="-286121">
              <a:defRPr kumimoji="1">
                <a:solidFill>
                  <a:schemeClr val="tx1"/>
                </a:solidFill>
                <a:latin typeface="Arial" charset="0"/>
                <a:ea typeface="ＭＳ Ｐゴシック" charset="-128"/>
              </a:defRPr>
            </a:lvl2pPr>
            <a:lvl3pPr marL="1144486" indent="-228897">
              <a:defRPr kumimoji="1">
                <a:solidFill>
                  <a:schemeClr val="tx1"/>
                </a:solidFill>
                <a:latin typeface="Arial" charset="0"/>
                <a:ea typeface="ＭＳ Ｐゴシック" charset="-128"/>
              </a:defRPr>
            </a:lvl3pPr>
            <a:lvl4pPr marL="1602280" indent="-228897">
              <a:defRPr kumimoji="1">
                <a:solidFill>
                  <a:schemeClr val="tx1"/>
                </a:solidFill>
                <a:latin typeface="Arial" charset="0"/>
                <a:ea typeface="ＭＳ Ｐゴシック" charset="-128"/>
              </a:defRPr>
            </a:lvl4pPr>
            <a:lvl5pPr marL="2060075" indent="-228897">
              <a:defRPr kumimoji="1">
                <a:solidFill>
                  <a:schemeClr val="tx1"/>
                </a:solidFill>
                <a:latin typeface="Arial" charset="0"/>
                <a:ea typeface="ＭＳ Ｐゴシック" charset="-128"/>
              </a:defRPr>
            </a:lvl5pPr>
            <a:lvl6pPr marL="2517869" indent="-228897" eaLnBrk="0" fontAlgn="base" hangingPunct="0">
              <a:spcBef>
                <a:spcPct val="0"/>
              </a:spcBef>
              <a:spcAft>
                <a:spcPct val="0"/>
              </a:spcAft>
              <a:defRPr kumimoji="1">
                <a:solidFill>
                  <a:schemeClr val="tx1"/>
                </a:solidFill>
                <a:latin typeface="Arial" charset="0"/>
                <a:ea typeface="ＭＳ Ｐゴシック" charset="-128"/>
              </a:defRPr>
            </a:lvl6pPr>
            <a:lvl7pPr marL="2975663" indent="-228897" eaLnBrk="0" fontAlgn="base" hangingPunct="0">
              <a:spcBef>
                <a:spcPct val="0"/>
              </a:spcBef>
              <a:spcAft>
                <a:spcPct val="0"/>
              </a:spcAft>
              <a:defRPr kumimoji="1">
                <a:solidFill>
                  <a:schemeClr val="tx1"/>
                </a:solidFill>
                <a:latin typeface="Arial" charset="0"/>
                <a:ea typeface="ＭＳ Ｐゴシック" charset="-128"/>
              </a:defRPr>
            </a:lvl7pPr>
            <a:lvl8pPr marL="3433458" indent="-228897" eaLnBrk="0" fontAlgn="base" hangingPunct="0">
              <a:spcBef>
                <a:spcPct val="0"/>
              </a:spcBef>
              <a:spcAft>
                <a:spcPct val="0"/>
              </a:spcAft>
              <a:defRPr kumimoji="1">
                <a:solidFill>
                  <a:schemeClr val="tx1"/>
                </a:solidFill>
                <a:latin typeface="Arial" charset="0"/>
                <a:ea typeface="ＭＳ Ｐゴシック" charset="-128"/>
              </a:defRPr>
            </a:lvl8pPr>
            <a:lvl9pPr marL="3891252" indent="-228897" eaLnBrk="0" fontAlgn="base" hangingPunct="0">
              <a:spcBef>
                <a:spcPct val="0"/>
              </a:spcBef>
              <a:spcAft>
                <a:spcPct val="0"/>
              </a:spcAft>
              <a:defRPr kumimoji="1">
                <a:solidFill>
                  <a:schemeClr val="tx1"/>
                </a:solidFill>
                <a:latin typeface="Arial" charset="0"/>
                <a:ea typeface="ＭＳ Ｐゴシック" charset="-128"/>
              </a:defRPr>
            </a:lvl9pPr>
          </a:lstStyle>
          <a:p>
            <a:fld id="{65963CEE-3011-46F3-BC07-1AC59F722901}" type="slidenum">
              <a:rPr lang="ja-JP" altLang="en-US" smtClean="0"/>
              <a:pPr/>
              <a:t>9</a:t>
            </a:fld>
            <a:endParaRPr lang="ja-JP" altLang="en-US"/>
          </a:p>
        </p:txBody>
      </p:sp>
    </p:spTree>
    <p:extLst>
      <p:ext uri="{BB962C8B-B14F-4D97-AF65-F5344CB8AC3E}">
        <p14:creationId xmlns:p14="http://schemas.microsoft.com/office/powerpoint/2010/main" val="4081152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A8FC496-DB3C-4E9F-BBB2-AEAB48A31D7E}" type="slidenum">
              <a:rPr lang="ja-JP" altLang="en-US" smtClean="0"/>
              <a:pPr>
                <a:defRPr/>
              </a:pPr>
              <a:t>11</a:t>
            </a:fld>
            <a:endParaRPr lang="ja-JP" altLang="en-US"/>
          </a:p>
        </p:txBody>
      </p:sp>
    </p:spTree>
    <p:extLst>
      <p:ext uri="{BB962C8B-B14F-4D97-AF65-F5344CB8AC3E}">
        <p14:creationId xmlns:p14="http://schemas.microsoft.com/office/powerpoint/2010/main" val="4060585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7DE4289-A727-4065-A7A1-62534AAE00B3}" type="slidenum">
              <a:rPr lang="en-US" altLang="ja-JP"/>
              <a:pPr>
                <a:defRPr/>
              </a:pPr>
              <a:t>‹#›</a:t>
            </a:fld>
            <a:endParaRPr lang="en-US" altLang="ja-JP"/>
          </a:p>
        </p:txBody>
      </p:sp>
    </p:spTree>
    <p:extLst>
      <p:ext uri="{BB962C8B-B14F-4D97-AF65-F5344CB8AC3E}">
        <p14:creationId xmlns:p14="http://schemas.microsoft.com/office/powerpoint/2010/main" val="2203679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6D85F90-0C0B-4483-95AD-CDF7A2313AAC}" type="slidenum">
              <a:rPr lang="en-US" altLang="ja-JP"/>
              <a:pPr>
                <a:defRPr/>
              </a:pPr>
              <a:t>‹#›</a:t>
            </a:fld>
            <a:endParaRPr lang="en-US" altLang="ja-JP"/>
          </a:p>
        </p:txBody>
      </p:sp>
    </p:spTree>
    <p:extLst>
      <p:ext uri="{BB962C8B-B14F-4D97-AF65-F5344CB8AC3E}">
        <p14:creationId xmlns:p14="http://schemas.microsoft.com/office/powerpoint/2010/main" val="318026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82990CD7-862A-4D8B-80AC-8F1E5BA03128}" type="slidenum">
              <a:rPr lang="en-US" altLang="ja-JP"/>
              <a:pPr>
                <a:defRPr/>
              </a:pPr>
              <a:t>‹#›</a:t>
            </a:fld>
            <a:endParaRPr lang="en-US" altLang="ja-JP"/>
          </a:p>
        </p:txBody>
      </p:sp>
    </p:spTree>
    <p:extLst>
      <p:ext uri="{BB962C8B-B14F-4D97-AF65-F5344CB8AC3E}">
        <p14:creationId xmlns:p14="http://schemas.microsoft.com/office/powerpoint/2010/main" val="2925742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5263" y="228600"/>
            <a:ext cx="8015287" cy="9144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609600" y="1600200"/>
            <a:ext cx="7924800" cy="21336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09600" y="3886200"/>
            <a:ext cx="7924800" cy="21336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48400"/>
            <a:ext cx="2133600" cy="457200"/>
          </a:xfrm>
        </p:spPr>
        <p:txBody>
          <a:bodyPr/>
          <a:lstStyle>
            <a:lvl1pPr>
              <a:defRPr/>
            </a:lvl1pPr>
          </a:lstStyle>
          <a:p>
            <a:pPr>
              <a:defRPr/>
            </a:pPr>
            <a:endParaRPr lang="en-US" altLang="ja-JP"/>
          </a:p>
        </p:txBody>
      </p:sp>
      <p:sp>
        <p:nvSpPr>
          <p:cNvPr id="6" name="フッター プレースホルダー 5"/>
          <p:cNvSpPr>
            <a:spLocks noGrp="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a:xfrm>
            <a:off x="6553200" y="6248400"/>
            <a:ext cx="2133600" cy="457200"/>
          </a:xfrm>
        </p:spPr>
        <p:txBody>
          <a:bodyPr/>
          <a:lstStyle>
            <a:lvl1pPr>
              <a:defRPr/>
            </a:lvl1pPr>
          </a:lstStyle>
          <a:p>
            <a:pPr>
              <a:defRPr/>
            </a:pPr>
            <a:fld id="{D1C1DBE8-243A-4FFB-8AC2-F425178A0BE9}" type="slidenum">
              <a:rPr lang="en-US" altLang="ja-JP"/>
              <a:pPr>
                <a:defRPr/>
              </a:pPr>
              <a:t>‹#›</a:t>
            </a:fld>
            <a:endParaRPr lang="en-US" altLang="ja-JP"/>
          </a:p>
        </p:txBody>
      </p:sp>
    </p:spTree>
    <p:extLst>
      <p:ext uri="{BB962C8B-B14F-4D97-AF65-F5344CB8AC3E}">
        <p14:creationId xmlns:p14="http://schemas.microsoft.com/office/powerpoint/2010/main" val="661705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51422D88-CEDE-4115-8322-16B660FCB16F}" type="slidenum">
              <a:rPr lang="en-US" altLang="ja-JP"/>
              <a:pPr>
                <a:defRPr/>
              </a:pPr>
              <a:t>‹#›</a:t>
            </a:fld>
            <a:endParaRPr lang="en-US" altLang="ja-JP"/>
          </a:p>
        </p:txBody>
      </p:sp>
    </p:spTree>
    <p:extLst>
      <p:ext uri="{BB962C8B-B14F-4D97-AF65-F5344CB8AC3E}">
        <p14:creationId xmlns:p14="http://schemas.microsoft.com/office/powerpoint/2010/main" val="373711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3EB2367C-0124-42FD-A1F8-45E6A67A9B00}" type="slidenum">
              <a:rPr lang="en-US" altLang="ja-JP"/>
              <a:pPr>
                <a:defRPr/>
              </a:pPr>
              <a:t>‹#›</a:t>
            </a:fld>
            <a:endParaRPr lang="en-US" altLang="ja-JP"/>
          </a:p>
        </p:txBody>
      </p:sp>
    </p:spTree>
    <p:extLst>
      <p:ext uri="{BB962C8B-B14F-4D97-AF65-F5344CB8AC3E}">
        <p14:creationId xmlns:p14="http://schemas.microsoft.com/office/powerpoint/2010/main" val="422890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C703F4C5-9554-4D9E-A9A5-3ADA714779E3}" type="slidenum">
              <a:rPr lang="en-US" altLang="ja-JP"/>
              <a:pPr>
                <a:defRPr/>
              </a:pPr>
              <a:t>‹#›</a:t>
            </a:fld>
            <a:endParaRPr lang="en-US" altLang="ja-JP"/>
          </a:p>
        </p:txBody>
      </p:sp>
    </p:spTree>
    <p:extLst>
      <p:ext uri="{BB962C8B-B14F-4D97-AF65-F5344CB8AC3E}">
        <p14:creationId xmlns:p14="http://schemas.microsoft.com/office/powerpoint/2010/main" val="201282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AD472135-252F-4A47-9F3B-5723B23BB915}" type="slidenum">
              <a:rPr lang="en-US" altLang="ja-JP"/>
              <a:pPr>
                <a:defRPr/>
              </a:pPr>
              <a:t>‹#›</a:t>
            </a:fld>
            <a:endParaRPr lang="en-US" altLang="ja-JP"/>
          </a:p>
        </p:txBody>
      </p:sp>
    </p:spTree>
    <p:extLst>
      <p:ext uri="{BB962C8B-B14F-4D97-AF65-F5344CB8AC3E}">
        <p14:creationId xmlns:p14="http://schemas.microsoft.com/office/powerpoint/2010/main" val="1230904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792ED232-AFD8-4922-A5AA-B1D6EF45CAC0}" type="slidenum">
              <a:rPr lang="en-US" altLang="ja-JP"/>
              <a:pPr>
                <a:defRPr/>
              </a:pPr>
              <a:t>‹#›</a:t>
            </a:fld>
            <a:endParaRPr lang="en-US" altLang="ja-JP"/>
          </a:p>
        </p:txBody>
      </p:sp>
    </p:spTree>
    <p:extLst>
      <p:ext uri="{BB962C8B-B14F-4D97-AF65-F5344CB8AC3E}">
        <p14:creationId xmlns:p14="http://schemas.microsoft.com/office/powerpoint/2010/main" val="919986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CE71A32B-5851-451C-B68D-4C3936B4B67A}" type="slidenum">
              <a:rPr lang="en-US" altLang="ja-JP"/>
              <a:pPr>
                <a:defRPr/>
              </a:pPr>
              <a:t>‹#›</a:t>
            </a:fld>
            <a:endParaRPr lang="en-US" altLang="ja-JP"/>
          </a:p>
        </p:txBody>
      </p:sp>
    </p:spTree>
    <p:extLst>
      <p:ext uri="{BB962C8B-B14F-4D97-AF65-F5344CB8AC3E}">
        <p14:creationId xmlns:p14="http://schemas.microsoft.com/office/powerpoint/2010/main" val="237291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3D9E9BAD-6453-4CF2-A350-8289CC51CA69}" type="slidenum">
              <a:rPr lang="en-US" altLang="ja-JP"/>
              <a:pPr>
                <a:defRPr/>
              </a:pPr>
              <a:t>‹#›</a:t>
            </a:fld>
            <a:endParaRPr lang="en-US" altLang="ja-JP"/>
          </a:p>
        </p:txBody>
      </p:sp>
    </p:spTree>
    <p:extLst>
      <p:ext uri="{BB962C8B-B14F-4D97-AF65-F5344CB8AC3E}">
        <p14:creationId xmlns:p14="http://schemas.microsoft.com/office/powerpoint/2010/main" val="92725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3859F577-CFF3-41E3-AF9D-CB431822E592}" type="slidenum">
              <a:rPr lang="en-US" altLang="ja-JP"/>
              <a:pPr>
                <a:defRPr/>
              </a:pPr>
              <a:t>‹#›</a:t>
            </a:fld>
            <a:endParaRPr lang="en-US" altLang="ja-JP"/>
          </a:p>
        </p:txBody>
      </p:sp>
    </p:spTree>
    <p:extLst>
      <p:ext uri="{BB962C8B-B14F-4D97-AF65-F5344CB8AC3E}">
        <p14:creationId xmlns:p14="http://schemas.microsoft.com/office/powerpoint/2010/main" val="145107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900">
                <a:solidFill>
                  <a:schemeClr val="tx1">
                    <a:tint val="75000"/>
                  </a:schemeClr>
                </a:solidFill>
                <a:latin typeface="Arial" panose="020B0604020202020204" pitchFamily="34" charset="0"/>
                <a:ea typeface="ＭＳ Ｐゴシック" pitchFamily="50" charset="-128"/>
              </a:defRPr>
            </a:lvl1pPr>
          </a:lstStyle>
          <a:p>
            <a:pPr>
              <a:defRPr/>
            </a:pPr>
            <a:endParaRPr lang="en-US" altLang="ja-JP"/>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defRPr sz="900">
                <a:solidFill>
                  <a:schemeClr val="tx1">
                    <a:tint val="75000"/>
                  </a:schemeClr>
                </a:solidFill>
                <a:latin typeface="Arial" panose="020B0604020202020204" pitchFamily="34" charset="0"/>
                <a:ea typeface="ＭＳ Ｐゴシック" pitchFamily="50" charset="-128"/>
              </a:defRPr>
            </a:lvl1pPr>
          </a:lstStyle>
          <a:p>
            <a:pPr>
              <a:defRPr/>
            </a:pPr>
            <a:endParaRPr lang="en-US" altLang="ja-JP"/>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ea typeface="ＭＳ Ｐゴシック" pitchFamily="50" charset="-128"/>
              </a:defRPr>
            </a:lvl1pPr>
          </a:lstStyle>
          <a:p>
            <a:pPr>
              <a:defRPr/>
            </a:pPr>
            <a:fld id="{4F2789A3-1F9A-4693-916E-B33DC68AB03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 id="2147484166" r:id="rId5"/>
    <p:sldLayoutId id="2147484167" r:id="rId6"/>
    <p:sldLayoutId id="2147484168" r:id="rId7"/>
    <p:sldLayoutId id="2147484169" r:id="rId8"/>
    <p:sldLayoutId id="2147484170" r:id="rId9"/>
    <p:sldLayoutId id="2147484171" r:id="rId10"/>
    <p:sldLayoutId id="2147484172" r:id="rId11"/>
    <p:sldLayoutId id="2147484173" r:id="rId12"/>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484313"/>
            <a:ext cx="7772400" cy="2016125"/>
          </a:xfrm>
        </p:spPr>
        <p:txBody>
          <a:bodyPr rtlCol="0">
            <a:noAutofit/>
          </a:bodyPr>
          <a:lstStyle/>
          <a:p>
            <a:pPr eaLnBrk="1" fontAlgn="auto" hangingPunct="1">
              <a:spcAft>
                <a:spcPts val="0"/>
              </a:spcAft>
              <a:defRPr/>
            </a:pPr>
            <a:r>
              <a:rPr lang="en-US" altLang="ja-JP" sz="3600" dirty="0">
                <a:solidFill>
                  <a:schemeClr val="accent4">
                    <a:lumMod val="40000"/>
                    <a:lumOff val="60000"/>
                  </a:schemeClr>
                </a:solidFill>
              </a:rPr>
              <a:t/>
            </a:r>
            <a:br>
              <a:rPr lang="en-US" altLang="ja-JP" sz="3600" dirty="0">
                <a:solidFill>
                  <a:schemeClr val="accent4">
                    <a:lumMod val="40000"/>
                    <a:lumOff val="60000"/>
                  </a:schemeClr>
                </a:solidFill>
              </a:rPr>
            </a:br>
            <a:r>
              <a:rPr lang="en-US" altLang="ja-JP" sz="3600" dirty="0"/>
              <a:t>Inception Report</a:t>
            </a:r>
            <a:br>
              <a:rPr lang="en-US" altLang="ja-JP" sz="3600" dirty="0"/>
            </a:br>
            <a:r>
              <a:rPr lang="en-US" altLang="ja-JP" sz="3600" dirty="0"/>
              <a:t>“Business Development Services (BDS) for Small and Medium Enterprises (SMEs)promotion(B)”</a:t>
            </a:r>
          </a:p>
        </p:txBody>
      </p:sp>
      <p:sp>
        <p:nvSpPr>
          <p:cNvPr id="4099" name="Rectangle 3"/>
          <p:cNvSpPr>
            <a:spLocks noGrp="1" noChangeArrowheads="1"/>
          </p:cNvSpPr>
          <p:nvPr>
            <p:ph type="subTitle" idx="1"/>
          </p:nvPr>
        </p:nvSpPr>
        <p:spPr>
          <a:xfrm>
            <a:off x="611188" y="3429001"/>
            <a:ext cx="7056437" cy="3168650"/>
          </a:xfrm>
          <a:ln>
            <a:solidFill>
              <a:srgbClr val="92D050"/>
            </a:solidFill>
            <a:miter lim="800000"/>
            <a:headEnd/>
            <a:tailEnd/>
          </a:ln>
        </p:spPr>
        <p:txBody>
          <a:bodyPr/>
          <a:lstStyle/>
          <a:p>
            <a:pPr algn="l" eaLnBrk="1" hangingPunct="1"/>
            <a:r>
              <a:rPr lang="en-US" altLang="ja-JP" sz="2800" dirty="0"/>
              <a:t>Country : </a:t>
            </a:r>
          </a:p>
          <a:p>
            <a:pPr algn="l" eaLnBrk="1" hangingPunct="1"/>
            <a:r>
              <a:rPr lang="en-US" altLang="ja-JP" sz="2800" dirty="0"/>
              <a:t>Name    :</a:t>
            </a:r>
          </a:p>
          <a:p>
            <a:pPr algn="l" eaLnBrk="1" hangingPunct="1"/>
            <a:r>
              <a:rPr lang="en-US" altLang="ja-JP" sz="2800" dirty="0"/>
              <a:t>Name Organization: </a:t>
            </a:r>
          </a:p>
          <a:p>
            <a:pPr algn="l" eaLnBrk="1" hangingPunct="1"/>
            <a:r>
              <a:rPr lang="en-US" altLang="ja-JP" sz="2800" dirty="0"/>
              <a:t>Email:</a:t>
            </a:r>
          </a:p>
          <a:p>
            <a:pPr algn="l" eaLnBrk="1" hangingPunct="1"/>
            <a:r>
              <a:rPr lang="en-US" altLang="ja-JP" sz="2800" dirty="0"/>
              <a:t>Facebook account (if any)</a:t>
            </a:r>
          </a:p>
          <a:p>
            <a:pPr eaLnBrk="1" hangingPunct="1"/>
            <a:endParaRPr lang="en-US" altLang="ja-JP" sz="2800" dirty="0"/>
          </a:p>
          <a:p>
            <a:pPr algn="l" eaLnBrk="1" hangingPunct="1"/>
            <a:endParaRPr lang="en-US" altLang="ja-JP" dirty="0"/>
          </a:p>
        </p:txBody>
      </p:sp>
      <p:sp>
        <p:nvSpPr>
          <p:cNvPr id="4100" name="Rectangle 3"/>
          <p:cNvSpPr txBox="1">
            <a:spLocks noChangeArrowheads="1"/>
          </p:cNvSpPr>
          <p:nvPr/>
        </p:nvSpPr>
        <p:spPr bwMode="auto">
          <a:xfrm>
            <a:off x="179388" y="260350"/>
            <a:ext cx="8713092" cy="1296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buClr>
                <a:schemeClr val="accent1"/>
              </a:buClr>
              <a:buFont typeface="Symbol" pitchFamily="18" charset="2"/>
              <a:buNone/>
            </a:pPr>
            <a:r>
              <a:rPr lang="en-US" altLang="ja-JP" sz="2000" dirty="0">
                <a:solidFill>
                  <a:srgbClr val="C55A11"/>
                </a:solidFill>
                <a:latin typeface="Candara" pitchFamily="34" charset="0"/>
                <a:ea typeface="HGP明朝E" pitchFamily="18" charset="-128"/>
              </a:rPr>
              <a:t>Note)</a:t>
            </a:r>
            <a:br>
              <a:rPr lang="en-US" altLang="ja-JP" sz="2000" dirty="0">
                <a:solidFill>
                  <a:srgbClr val="C55A11"/>
                </a:solidFill>
                <a:latin typeface="Candara" pitchFamily="34" charset="0"/>
                <a:ea typeface="HGP明朝E" pitchFamily="18" charset="-128"/>
              </a:rPr>
            </a:br>
            <a:r>
              <a:rPr lang="en-US" altLang="ja-JP" sz="1600" dirty="0">
                <a:solidFill>
                  <a:srgbClr val="C55A11"/>
                </a:solidFill>
                <a:latin typeface="Candara" pitchFamily="34" charset="0"/>
                <a:ea typeface="HGP明朝E" pitchFamily="18" charset="-128"/>
              </a:rPr>
              <a:t>This is just a sample format for your reference to summarize your inception report. You can use any other formats including “word document” format if the format is printable and saved as PDF format. However,  kindly please be in mind that all the elements shown in this format should  be included in your report.</a:t>
            </a:r>
            <a:endParaRPr lang="en-US" altLang="ja-JP" sz="2000" dirty="0">
              <a:solidFill>
                <a:srgbClr val="C55A11"/>
              </a:solidFill>
              <a:latin typeface="Candara" pitchFamily="34" charset="0"/>
              <a:ea typeface="HGP明朝E" pitchFamily="18"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01EE40D0-400E-470D-BCE8-0FC80AD63351}"/>
              </a:ext>
            </a:extLst>
          </p:cNvPr>
          <p:cNvSpPr>
            <a:spLocks noGrp="1"/>
          </p:cNvSpPr>
          <p:nvPr>
            <p:ph type="title"/>
          </p:nvPr>
        </p:nvSpPr>
        <p:spPr/>
        <p:txBody>
          <a:bodyPr/>
          <a:lstStyle/>
          <a:p>
            <a:r>
              <a:rPr kumimoji="1" lang="en-US" altLang="ja-JP" dirty="0"/>
              <a:t>Challenges and Strengths</a:t>
            </a:r>
            <a:endParaRPr kumimoji="1" lang="ja-JP" altLang="en-US" dirty="0"/>
          </a:p>
        </p:txBody>
      </p:sp>
      <p:graphicFrame>
        <p:nvGraphicFramePr>
          <p:cNvPr id="8" name="表 7">
            <a:extLst>
              <a:ext uri="{FF2B5EF4-FFF2-40B4-BE49-F238E27FC236}">
                <a16:creationId xmlns:a16="http://schemas.microsoft.com/office/drawing/2014/main" id="{07F52FC0-4252-4995-B766-54CDCADD7A10}"/>
              </a:ext>
            </a:extLst>
          </p:cNvPr>
          <p:cNvGraphicFramePr>
            <a:graphicFrameLocks noGrp="1"/>
          </p:cNvGraphicFramePr>
          <p:nvPr>
            <p:extLst>
              <p:ext uri="{D42A27DB-BD31-4B8C-83A1-F6EECF244321}">
                <p14:modId xmlns:p14="http://schemas.microsoft.com/office/powerpoint/2010/main" val="3636662638"/>
              </p:ext>
            </p:extLst>
          </p:nvPr>
        </p:nvGraphicFramePr>
        <p:xfrm>
          <a:off x="467544" y="1412776"/>
          <a:ext cx="7920880" cy="4680520"/>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310145432"/>
                    </a:ext>
                  </a:extLst>
                </a:gridCol>
                <a:gridCol w="2952328">
                  <a:extLst>
                    <a:ext uri="{9D8B030D-6E8A-4147-A177-3AD203B41FA5}">
                      <a16:colId xmlns:a16="http://schemas.microsoft.com/office/drawing/2014/main" val="3738209516"/>
                    </a:ext>
                  </a:extLst>
                </a:gridCol>
                <a:gridCol w="3744416">
                  <a:extLst>
                    <a:ext uri="{9D8B030D-6E8A-4147-A177-3AD203B41FA5}">
                      <a16:colId xmlns:a16="http://schemas.microsoft.com/office/drawing/2014/main" val="2459847686"/>
                    </a:ext>
                  </a:extLst>
                </a:gridCol>
              </a:tblGrid>
              <a:tr h="593797">
                <a:tc>
                  <a:txBody>
                    <a:bodyPr/>
                    <a:lstStyle/>
                    <a:p>
                      <a:pPr algn="l"/>
                      <a:endParaRPr lang="ja-JP" sz="1000" dirty="0">
                        <a:effectLst/>
                        <a:latin typeface="Century" panose="02040604050505020304" pitchFamily="18" charset="0"/>
                      </a:endParaRPr>
                    </a:p>
                  </a:txBody>
                  <a:tcPr anchor="ctr"/>
                </a:tc>
                <a:tc>
                  <a:txBody>
                    <a:bodyPr/>
                    <a:lstStyle/>
                    <a:p>
                      <a:pPr algn="ctr">
                        <a:spcAft>
                          <a:spcPts val="0"/>
                        </a:spcAft>
                      </a:pPr>
                      <a:r>
                        <a:rPr kumimoji="1" lang="en-US" sz="1100" kern="1200" dirty="0">
                          <a:effectLst/>
                        </a:rPr>
                        <a:t>Challenges</a:t>
                      </a:r>
                      <a:endParaRPr lang="ja-JP" sz="1200" kern="100" dirty="0">
                        <a:effectLst/>
                        <a:latin typeface="Times" panose="02020603050405020304" pitchFamily="18" charset="0"/>
                        <a:ea typeface="平成明朝"/>
                        <a:cs typeface="Times New Roman" panose="02020603050405020304" pitchFamily="18" charset="0"/>
                      </a:endParaRPr>
                    </a:p>
                  </a:txBody>
                  <a:tcPr anchor="ctr"/>
                </a:tc>
                <a:tc>
                  <a:txBody>
                    <a:bodyPr/>
                    <a:lstStyle/>
                    <a:p>
                      <a:pPr algn="ctr">
                        <a:spcAft>
                          <a:spcPts val="0"/>
                        </a:spcAft>
                      </a:pPr>
                      <a:r>
                        <a:rPr kumimoji="1" lang="en-US" sz="1100" kern="1200">
                          <a:effectLst/>
                        </a:rPr>
                        <a:t>Strengths </a:t>
                      </a:r>
                      <a:endParaRPr lang="ja-JP" sz="1200" kern="100">
                        <a:effectLst/>
                        <a:latin typeface="Times" panose="02020603050405020304" pitchFamily="18" charset="0"/>
                        <a:ea typeface="平成明朝"/>
                        <a:cs typeface="Times New Roman" panose="02020603050405020304" pitchFamily="18" charset="0"/>
                      </a:endParaRPr>
                    </a:p>
                  </a:txBody>
                  <a:tcPr anchor="ctr"/>
                </a:tc>
                <a:extLst>
                  <a:ext uri="{0D108BD9-81ED-4DB2-BD59-A6C34878D82A}">
                    <a16:rowId xmlns:a16="http://schemas.microsoft.com/office/drawing/2014/main" val="4253912660"/>
                  </a:ext>
                </a:extLst>
              </a:tr>
              <a:tr h="1362241">
                <a:tc>
                  <a:txBody>
                    <a:bodyPr/>
                    <a:lstStyle/>
                    <a:p>
                      <a:pPr algn="ctr">
                        <a:spcAft>
                          <a:spcPts val="0"/>
                        </a:spcAft>
                      </a:pPr>
                      <a:r>
                        <a:rPr kumimoji="1" lang="en-US" sz="1100" kern="1200">
                          <a:effectLst/>
                        </a:rPr>
                        <a:t>Personal level</a:t>
                      </a:r>
                      <a:endParaRPr lang="ja-JP" sz="1200" kern="100">
                        <a:effectLst/>
                        <a:latin typeface="Times" panose="02020603050405020304" pitchFamily="18" charset="0"/>
                        <a:ea typeface="平成明朝"/>
                        <a:cs typeface="Times New Roman" panose="02020603050405020304" pitchFamily="18" charset="0"/>
                      </a:endParaRPr>
                    </a:p>
                  </a:txBody>
                  <a:tcPr anchor="ctr"/>
                </a:tc>
                <a:tc>
                  <a:txBody>
                    <a:bodyPr/>
                    <a:lstStyle/>
                    <a:p>
                      <a:pPr algn="l">
                        <a:spcAft>
                          <a:spcPts val="0"/>
                        </a:spcAft>
                      </a:pPr>
                      <a:r>
                        <a:rPr lang="en-US" sz="1100" kern="0" dirty="0">
                          <a:effectLst/>
                        </a:rPr>
                        <a:t> </a:t>
                      </a:r>
                      <a:endParaRPr lang="ja-JP" sz="1200" kern="100" dirty="0">
                        <a:effectLst/>
                      </a:endParaRPr>
                    </a:p>
                    <a:p>
                      <a:pPr algn="l">
                        <a:spcAft>
                          <a:spcPts val="0"/>
                        </a:spcAft>
                      </a:pPr>
                      <a:r>
                        <a:rPr lang="en-US" sz="1100" kern="0" dirty="0">
                          <a:effectLst/>
                        </a:rPr>
                        <a:t> </a:t>
                      </a:r>
                      <a:endParaRPr lang="ja-JP" sz="1200" kern="100" dirty="0">
                        <a:effectLst/>
                      </a:endParaRPr>
                    </a:p>
                    <a:p>
                      <a:pPr algn="l">
                        <a:spcAft>
                          <a:spcPts val="0"/>
                        </a:spcAft>
                      </a:pPr>
                      <a:r>
                        <a:rPr lang="en-US" sz="1100" kern="0" dirty="0">
                          <a:effectLst/>
                        </a:rPr>
                        <a:t> </a:t>
                      </a:r>
                      <a:endParaRPr lang="ja-JP" sz="1200" kern="100" dirty="0">
                        <a:effectLst/>
                        <a:latin typeface="Times" panose="02020603050405020304" pitchFamily="18" charset="0"/>
                        <a:ea typeface="平成明朝"/>
                        <a:cs typeface="Times New Roman" panose="02020603050405020304" pitchFamily="18" charset="0"/>
                      </a:endParaRPr>
                    </a:p>
                  </a:txBody>
                  <a:tcPr/>
                </a:tc>
                <a:tc>
                  <a:txBody>
                    <a:bodyPr/>
                    <a:lstStyle/>
                    <a:p>
                      <a:pPr algn="l"/>
                      <a:endParaRPr lang="ja-JP" sz="1000" dirty="0">
                        <a:effectLst/>
                        <a:latin typeface="Century" panose="02040604050505020304" pitchFamily="18" charset="0"/>
                      </a:endParaRPr>
                    </a:p>
                  </a:txBody>
                  <a:tcPr/>
                </a:tc>
                <a:extLst>
                  <a:ext uri="{0D108BD9-81ED-4DB2-BD59-A6C34878D82A}">
                    <a16:rowId xmlns:a16="http://schemas.microsoft.com/office/drawing/2014/main" val="3362103321"/>
                  </a:ext>
                </a:extLst>
              </a:tr>
              <a:tr h="1362241">
                <a:tc>
                  <a:txBody>
                    <a:bodyPr/>
                    <a:lstStyle/>
                    <a:p>
                      <a:pPr algn="ctr">
                        <a:spcAft>
                          <a:spcPts val="0"/>
                        </a:spcAft>
                      </a:pPr>
                      <a:r>
                        <a:rPr kumimoji="1" lang="en-US" sz="1100" kern="1200">
                          <a:effectLst/>
                        </a:rPr>
                        <a:t>Organizational level</a:t>
                      </a:r>
                      <a:endParaRPr lang="ja-JP" sz="1200" kern="100">
                        <a:effectLst/>
                        <a:latin typeface="Times" panose="02020603050405020304" pitchFamily="18" charset="0"/>
                        <a:ea typeface="平成明朝"/>
                        <a:cs typeface="Times New Roman" panose="02020603050405020304" pitchFamily="18" charset="0"/>
                      </a:endParaRPr>
                    </a:p>
                  </a:txBody>
                  <a:tcPr anchor="ctr"/>
                </a:tc>
                <a:tc>
                  <a:txBody>
                    <a:bodyPr/>
                    <a:lstStyle/>
                    <a:p>
                      <a:pPr algn="l">
                        <a:spcAft>
                          <a:spcPts val="0"/>
                        </a:spcAft>
                      </a:pPr>
                      <a:r>
                        <a:rPr lang="en-US" sz="1100" kern="0">
                          <a:effectLst/>
                        </a:rPr>
                        <a:t> </a:t>
                      </a:r>
                      <a:endParaRPr lang="ja-JP" sz="1200" kern="100">
                        <a:effectLst/>
                      </a:endParaRPr>
                    </a:p>
                    <a:p>
                      <a:pPr algn="l">
                        <a:spcAft>
                          <a:spcPts val="0"/>
                        </a:spcAft>
                      </a:pPr>
                      <a:r>
                        <a:rPr lang="en-US" sz="1100" kern="0">
                          <a:effectLst/>
                        </a:rPr>
                        <a:t> </a:t>
                      </a:r>
                      <a:endParaRPr lang="ja-JP" sz="1200" kern="100">
                        <a:effectLst/>
                      </a:endParaRPr>
                    </a:p>
                    <a:p>
                      <a:pPr algn="l">
                        <a:spcAft>
                          <a:spcPts val="0"/>
                        </a:spcAft>
                      </a:pPr>
                      <a:r>
                        <a:rPr lang="en-US" sz="1100" kern="0">
                          <a:effectLst/>
                        </a:rPr>
                        <a:t> </a:t>
                      </a:r>
                      <a:endParaRPr lang="ja-JP" sz="1200" kern="100">
                        <a:effectLst/>
                        <a:latin typeface="Times" panose="02020603050405020304" pitchFamily="18" charset="0"/>
                        <a:ea typeface="平成明朝"/>
                        <a:cs typeface="Times New Roman" panose="02020603050405020304" pitchFamily="18" charset="0"/>
                      </a:endParaRPr>
                    </a:p>
                  </a:txBody>
                  <a:tcPr/>
                </a:tc>
                <a:tc>
                  <a:txBody>
                    <a:bodyPr/>
                    <a:lstStyle/>
                    <a:p>
                      <a:pPr algn="l"/>
                      <a:endParaRPr lang="ja-JP" sz="1000" dirty="0">
                        <a:effectLst/>
                        <a:latin typeface="Century" panose="02040604050505020304" pitchFamily="18" charset="0"/>
                      </a:endParaRPr>
                    </a:p>
                  </a:txBody>
                  <a:tcPr/>
                </a:tc>
                <a:extLst>
                  <a:ext uri="{0D108BD9-81ED-4DB2-BD59-A6C34878D82A}">
                    <a16:rowId xmlns:a16="http://schemas.microsoft.com/office/drawing/2014/main" val="2922283693"/>
                  </a:ext>
                </a:extLst>
              </a:tr>
              <a:tr h="1362241">
                <a:tc>
                  <a:txBody>
                    <a:bodyPr/>
                    <a:lstStyle/>
                    <a:p>
                      <a:pPr algn="ctr">
                        <a:spcAft>
                          <a:spcPts val="0"/>
                        </a:spcAft>
                      </a:pPr>
                      <a:r>
                        <a:rPr kumimoji="1" lang="en-US" sz="1100" kern="1200">
                          <a:effectLst/>
                        </a:rPr>
                        <a:t>Inter-organizational</a:t>
                      </a:r>
                      <a:endParaRPr lang="ja-JP" sz="1200" kern="100">
                        <a:effectLst/>
                        <a:latin typeface="Times" panose="02020603050405020304" pitchFamily="18" charset="0"/>
                        <a:ea typeface="平成明朝"/>
                        <a:cs typeface="Times New Roman" panose="02020603050405020304" pitchFamily="18" charset="0"/>
                      </a:endParaRPr>
                    </a:p>
                  </a:txBody>
                  <a:tcPr anchor="ctr"/>
                </a:tc>
                <a:tc>
                  <a:txBody>
                    <a:bodyPr/>
                    <a:lstStyle/>
                    <a:p>
                      <a:pPr algn="l">
                        <a:spcAft>
                          <a:spcPts val="0"/>
                        </a:spcAft>
                      </a:pPr>
                      <a:r>
                        <a:rPr lang="en-US" sz="1100" kern="0">
                          <a:effectLst/>
                        </a:rPr>
                        <a:t> </a:t>
                      </a:r>
                      <a:endParaRPr lang="ja-JP" sz="1200" kern="100">
                        <a:effectLst/>
                      </a:endParaRPr>
                    </a:p>
                    <a:p>
                      <a:pPr algn="l">
                        <a:spcAft>
                          <a:spcPts val="0"/>
                        </a:spcAft>
                      </a:pPr>
                      <a:r>
                        <a:rPr lang="en-US" sz="1100" kern="0">
                          <a:effectLst/>
                        </a:rPr>
                        <a:t> </a:t>
                      </a:r>
                      <a:endParaRPr lang="ja-JP" sz="1200" kern="100">
                        <a:effectLst/>
                      </a:endParaRPr>
                    </a:p>
                    <a:p>
                      <a:pPr algn="l">
                        <a:spcAft>
                          <a:spcPts val="0"/>
                        </a:spcAft>
                      </a:pPr>
                      <a:r>
                        <a:rPr lang="en-US" sz="1100" kern="0">
                          <a:effectLst/>
                        </a:rPr>
                        <a:t> </a:t>
                      </a:r>
                      <a:endParaRPr lang="ja-JP" sz="1200" kern="100">
                        <a:effectLst/>
                        <a:latin typeface="Times" panose="02020603050405020304" pitchFamily="18" charset="0"/>
                        <a:ea typeface="平成明朝"/>
                        <a:cs typeface="Times New Roman" panose="02020603050405020304" pitchFamily="18" charset="0"/>
                      </a:endParaRPr>
                    </a:p>
                  </a:txBody>
                  <a:tcPr/>
                </a:tc>
                <a:tc>
                  <a:txBody>
                    <a:bodyPr/>
                    <a:lstStyle/>
                    <a:p>
                      <a:pPr algn="l"/>
                      <a:endParaRPr lang="ja-JP" sz="1000" dirty="0">
                        <a:effectLst/>
                        <a:latin typeface="Century" panose="02040604050505020304" pitchFamily="18" charset="0"/>
                      </a:endParaRPr>
                    </a:p>
                  </a:txBody>
                  <a:tcPr/>
                </a:tc>
                <a:extLst>
                  <a:ext uri="{0D108BD9-81ED-4DB2-BD59-A6C34878D82A}">
                    <a16:rowId xmlns:a16="http://schemas.microsoft.com/office/drawing/2014/main" val="480110122"/>
                  </a:ext>
                </a:extLst>
              </a:tr>
            </a:tbl>
          </a:graphicData>
        </a:graphic>
      </p:graphicFrame>
    </p:spTree>
    <p:extLst>
      <p:ext uri="{BB962C8B-B14F-4D97-AF65-F5344CB8AC3E}">
        <p14:creationId xmlns:p14="http://schemas.microsoft.com/office/powerpoint/2010/main" val="194185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2"/>
          <p:cNvSpPr>
            <a:spLocks noGrp="1"/>
          </p:cNvSpPr>
          <p:nvPr>
            <p:ph type="title"/>
          </p:nvPr>
        </p:nvSpPr>
        <p:spPr/>
        <p:txBody>
          <a:bodyPr/>
          <a:lstStyle/>
          <a:p>
            <a:pPr eaLnBrk="1" hangingPunct="1"/>
            <a:r>
              <a:rPr lang="en-US" altLang="ja-JP" sz="2000" dirty="0"/>
              <a:t>Example of </a:t>
            </a:r>
            <a:r>
              <a:rPr lang="en-US" altLang="ja-JP" sz="2000"/>
              <a:t>your </a:t>
            </a:r>
            <a:r>
              <a:rPr lang="en-US" altLang="ja-JP" sz="2000" smtClean="0"/>
              <a:t>BDS </a:t>
            </a:r>
            <a:r>
              <a:rPr lang="en-US" altLang="ja-JP" sz="2000" dirty="0"/>
              <a:t/>
            </a:r>
            <a:br>
              <a:rPr lang="en-US" altLang="ja-JP" sz="2000" dirty="0"/>
            </a:br>
            <a:r>
              <a:rPr lang="en-US" altLang="ja-JP" sz="2000" dirty="0">
                <a:solidFill>
                  <a:srgbClr val="FF0000"/>
                </a:solidFill>
              </a:rPr>
              <a:t>Please select and explain about one of your programs/projects/schemes supporting SMEs that you are mainly engaged in. Insert some photos to illustrate your case.</a:t>
            </a:r>
            <a:r>
              <a:rPr lang="en-US" altLang="ja-JP" dirty="0"/>
              <a:t/>
            </a:r>
            <a:br>
              <a:rPr lang="en-US" altLang="ja-JP" dirty="0"/>
            </a:br>
            <a:r>
              <a:rPr lang="en-US" altLang="ja-JP" sz="1800" dirty="0"/>
              <a:t>*if you are not engaged, then select one program/scheme implemented by your department/organization regarding BDS.</a:t>
            </a:r>
            <a:endParaRPr lang="ja-JP" altLang="en-US" dirty="0"/>
          </a:p>
        </p:txBody>
      </p:sp>
      <p:sp>
        <p:nvSpPr>
          <p:cNvPr id="14339" name="コンテンツ プレースホルダー 1"/>
          <p:cNvSpPr>
            <a:spLocks noGrp="1"/>
          </p:cNvSpPr>
          <p:nvPr>
            <p:ph idx="1"/>
          </p:nvPr>
        </p:nvSpPr>
        <p:spPr>
          <a:xfrm>
            <a:off x="628650" y="1916831"/>
            <a:ext cx="3223270" cy="4576043"/>
          </a:xfrm>
        </p:spPr>
        <p:style>
          <a:lnRef idx="2">
            <a:schemeClr val="dk1"/>
          </a:lnRef>
          <a:fillRef idx="1">
            <a:schemeClr val="lt1"/>
          </a:fillRef>
          <a:effectRef idx="0">
            <a:schemeClr val="dk1"/>
          </a:effectRef>
          <a:fontRef idx="minor">
            <a:schemeClr val="dk1"/>
          </a:fontRef>
        </p:style>
        <p:txBody>
          <a:bodyPr/>
          <a:lstStyle/>
          <a:p>
            <a:pPr eaLnBrk="1" hangingPunct="1"/>
            <a:r>
              <a:rPr lang="en-US" altLang="ja-JP" sz="1600" dirty="0"/>
              <a:t>Description of project/program (to whom, what, how, for what purpose?)</a:t>
            </a:r>
          </a:p>
          <a:p>
            <a:pPr eaLnBrk="1" hangingPunct="1"/>
            <a:r>
              <a:rPr lang="en-US" altLang="ja-JP" sz="1600" dirty="0"/>
              <a:t>Cost sharing mechanism (who pays for what?)</a:t>
            </a:r>
          </a:p>
          <a:p>
            <a:pPr eaLnBrk="1" hangingPunct="1"/>
            <a:r>
              <a:rPr lang="en-US" altLang="ja-JP" sz="1600" dirty="0"/>
              <a:t>Qualifications/Eligibility of SMEs to apply for this scheme</a:t>
            </a:r>
          </a:p>
          <a:p>
            <a:pPr eaLnBrk="1" hangingPunct="1"/>
            <a:r>
              <a:rPr lang="en-US" altLang="ja-JP" sz="1600" dirty="0"/>
              <a:t>The number of beneficiaries received annually</a:t>
            </a:r>
          </a:p>
          <a:p>
            <a:pPr>
              <a:buFont typeface="Wingdings" panose="05000000000000000000" pitchFamily="2" charset="2"/>
              <a:buChar char="u"/>
              <a:defRPr/>
            </a:pPr>
            <a:r>
              <a:rPr lang="en-US" altLang="ja-JP" sz="1600" dirty="0"/>
              <a:t>How is the </a:t>
            </a:r>
            <a:r>
              <a:rPr lang="en-US" altLang="ja-JP" sz="1600" dirty="0" smtClean="0"/>
              <a:t>SME’s </a:t>
            </a:r>
            <a:r>
              <a:rPr lang="en-US" altLang="ja-JP" sz="1600" dirty="0"/>
              <a:t>needs for BDS identified?</a:t>
            </a:r>
          </a:p>
          <a:p>
            <a:pPr eaLnBrk="1" hangingPunct="1"/>
            <a:r>
              <a:rPr lang="en-US" altLang="ja-JP" sz="1600" dirty="0"/>
              <a:t>Progress</a:t>
            </a:r>
          </a:p>
          <a:p>
            <a:pPr eaLnBrk="1" hangingPunct="1"/>
            <a:r>
              <a:rPr lang="en-US" altLang="ja-JP" sz="1600" dirty="0"/>
              <a:t>Any challenges so far</a:t>
            </a:r>
          </a:p>
          <a:p>
            <a:pPr eaLnBrk="1" hangingPunct="1"/>
            <a:r>
              <a:rPr lang="en-US" altLang="ja-JP" sz="1600" dirty="0"/>
              <a:t>Additional materials (e.g. project plan, reports, statistic data) related to the topics specified in this training course. (if any).</a:t>
            </a:r>
          </a:p>
          <a:p>
            <a:pPr eaLnBrk="1" hangingPunct="1"/>
            <a:endParaRPr lang="en-US" altLang="ja-JP" sz="1600" dirty="0"/>
          </a:p>
          <a:p>
            <a:pPr eaLnBrk="1" hangingPunct="1"/>
            <a:endParaRPr lang="ja-JP" altLang="en-US" sz="1600" dirty="0"/>
          </a:p>
        </p:txBody>
      </p:sp>
      <p:sp>
        <p:nvSpPr>
          <p:cNvPr id="4" name="コンテンツ プレースホルダー 1">
            <a:extLst>
              <a:ext uri="{FF2B5EF4-FFF2-40B4-BE49-F238E27FC236}">
                <a16:creationId xmlns:a16="http://schemas.microsoft.com/office/drawing/2014/main" id="{7F3734D5-72FD-46BC-9A27-31B4826A6BCE}"/>
              </a:ext>
            </a:extLst>
          </p:cNvPr>
          <p:cNvSpPr txBox="1">
            <a:spLocks/>
          </p:cNvSpPr>
          <p:nvPr/>
        </p:nvSpPr>
        <p:spPr bwMode="auto">
          <a:xfrm>
            <a:off x="3851920" y="1916832"/>
            <a:ext cx="4968552" cy="4608512"/>
          </a:xfrm>
          <a:prstGeom prst="rect">
            <a:avLst/>
          </a:prstGeom>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dk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dk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dk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dk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dk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9pPr>
          </a:lstStyle>
          <a:p>
            <a:pPr eaLnBrk="1" hangingPunct="1"/>
            <a:endParaRPr lang="en-US" altLang="ja-JP" sz="1600" dirty="0"/>
          </a:p>
          <a:p>
            <a:pPr eaLnBrk="1" hangingPunct="1"/>
            <a:endParaRPr lang="ja-JP" alt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30238" y="365125"/>
            <a:ext cx="7886700" cy="1047750"/>
          </a:xfrm>
        </p:spPr>
        <p:txBody>
          <a:bodyPr/>
          <a:lstStyle/>
          <a:p>
            <a:pPr eaLnBrk="1" hangingPunct="1"/>
            <a:r>
              <a:rPr lang="en-US" altLang="ja-JP" sz="3200" dirty="0"/>
              <a:t>Your expectation for this training program and expected effect after </a:t>
            </a:r>
            <a:r>
              <a:rPr lang="en-US" altLang="ja-JP" sz="3200"/>
              <a:t>the training program</a:t>
            </a:r>
            <a:endParaRPr lang="en-US" altLang="ja-JP" sz="1600" dirty="0"/>
          </a:p>
        </p:txBody>
      </p:sp>
      <p:sp>
        <p:nvSpPr>
          <p:cNvPr id="2" name="テキスト プレースホルダー 1"/>
          <p:cNvSpPr>
            <a:spLocks noGrp="1"/>
          </p:cNvSpPr>
          <p:nvPr>
            <p:ph type="body" idx="1"/>
          </p:nvPr>
        </p:nvSpPr>
        <p:spPr>
          <a:xfrm>
            <a:off x="630238" y="1681163"/>
            <a:ext cx="3868737" cy="823912"/>
          </a:xfrm>
          <a:ln>
            <a:solidFill>
              <a:schemeClr val="tx1"/>
            </a:solidFill>
          </a:ln>
        </p:spPr>
        <p:txBody>
          <a:bodyPr rtlCol="0">
            <a:normAutofit fontScale="92500" lnSpcReduction="10000"/>
          </a:bodyPr>
          <a:lstStyle/>
          <a:p>
            <a:pPr eaLnBrk="1" fontAlgn="auto" hangingPunct="1">
              <a:spcAft>
                <a:spcPts val="0"/>
              </a:spcAft>
              <a:buFont typeface="Arial" panose="020B0604020202020204" pitchFamily="34" charset="0"/>
              <a:buNone/>
              <a:defRPr/>
            </a:pPr>
            <a:r>
              <a:rPr lang="en-US" altLang="ja-JP" dirty="0"/>
              <a:t>Your expectation for the program</a:t>
            </a:r>
          </a:p>
          <a:p>
            <a:pPr eaLnBrk="1" fontAlgn="auto" hangingPunct="1">
              <a:spcAft>
                <a:spcPts val="0"/>
              </a:spcAft>
              <a:buFont typeface="Arial" panose="020B0604020202020204" pitchFamily="34" charset="0"/>
              <a:buNone/>
              <a:defRPr/>
            </a:pPr>
            <a:r>
              <a:rPr lang="en-US" altLang="ja-JP" dirty="0"/>
              <a:t>-what I want to learn in this program</a:t>
            </a:r>
            <a:r>
              <a:rPr lang="en-US" altLang="ja-JP" dirty="0">
                <a:solidFill>
                  <a:srgbClr val="FFC000"/>
                </a:solidFill>
              </a:rPr>
              <a:t/>
            </a:r>
            <a:br>
              <a:rPr lang="en-US" altLang="ja-JP" dirty="0">
                <a:solidFill>
                  <a:srgbClr val="FFC000"/>
                </a:solidFill>
              </a:rPr>
            </a:br>
            <a:endParaRPr lang="ja-JP" altLang="en-US" dirty="0"/>
          </a:p>
        </p:txBody>
      </p:sp>
      <p:sp>
        <p:nvSpPr>
          <p:cNvPr id="3" name="コンテンツ プレースホルダー 2"/>
          <p:cNvSpPr>
            <a:spLocks noGrp="1"/>
          </p:cNvSpPr>
          <p:nvPr>
            <p:ph sz="half" idx="2"/>
          </p:nvPr>
        </p:nvSpPr>
        <p:spPr>
          <a:xfrm>
            <a:off x="630238" y="2505075"/>
            <a:ext cx="3868737" cy="3684588"/>
          </a:xfrm>
          <a:ln>
            <a:solidFill>
              <a:schemeClr val="tx1"/>
            </a:solidFill>
          </a:ln>
        </p:spPr>
        <p:txBody>
          <a:bodyPr rtlCol="0">
            <a:normAutofit/>
          </a:bodyPr>
          <a:lstStyle/>
          <a:p>
            <a:pPr eaLnBrk="1" fontAlgn="auto" hangingPunct="1">
              <a:spcAft>
                <a:spcPts val="0"/>
              </a:spcAft>
              <a:buFont typeface="Wingdings" panose="05000000000000000000" pitchFamily="2" charset="2"/>
              <a:buChar char="ü"/>
              <a:defRPr/>
            </a:pPr>
            <a:r>
              <a:rPr lang="en-US" altLang="ja-JP" dirty="0" smtClean="0"/>
              <a:t> </a:t>
            </a:r>
            <a:endParaRPr lang="en-US" altLang="ja-JP" dirty="0"/>
          </a:p>
          <a:p>
            <a:pPr eaLnBrk="1" fontAlgn="auto" hangingPunct="1">
              <a:spcAft>
                <a:spcPts val="0"/>
              </a:spcAft>
              <a:buFont typeface="Wingdings" panose="05000000000000000000" pitchFamily="2" charset="2"/>
              <a:buChar char="ü"/>
              <a:defRPr/>
            </a:pPr>
            <a:r>
              <a:rPr lang="en-US" altLang="ja-JP" dirty="0"/>
              <a:t> </a:t>
            </a:r>
          </a:p>
          <a:p>
            <a:pPr eaLnBrk="1" fontAlgn="auto" hangingPunct="1">
              <a:spcAft>
                <a:spcPts val="0"/>
              </a:spcAft>
              <a:buFont typeface="Wingdings" panose="05000000000000000000" pitchFamily="2" charset="2"/>
              <a:buChar char="ü"/>
              <a:defRPr/>
            </a:pPr>
            <a:r>
              <a:rPr lang="en-US" altLang="ja-JP" dirty="0"/>
              <a:t> </a:t>
            </a:r>
          </a:p>
          <a:p>
            <a:pPr marL="0" indent="0" eaLnBrk="1" fontAlgn="auto" hangingPunct="1">
              <a:spcAft>
                <a:spcPts val="0"/>
              </a:spcAft>
              <a:buFont typeface="Arial" charset="0"/>
              <a:buNone/>
              <a:defRPr/>
            </a:pPr>
            <a:endParaRPr lang="en-US" altLang="ja-JP" dirty="0"/>
          </a:p>
          <a:p>
            <a:pPr marL="0" indent="0" eaLnBrk="1" fontAlgn="auto" hangingPunct="1">
              <a:spcAft>
                <a:spcPts val="0"/>
              </a:spcAft>
              <a:buFont typeface="Arial" panose="020B0604020202020204" pitchFamily="34" charset="0"/>
              <a:buNone/>
              <a:defRPr/>
            </a:pPr>
            <a:endParaRPr lang="en-US" altLang="ja-JP" dirty="0"/>
          </a:p>
          <a:p>
            <a:pPr eaLnBrk="1" fontAlgn="auto" hangingPunct="1">
              <a:spcAft>
                <a:spcPts val="0"/>
              </a:spcAft>
              <a:buFont typeface="Arial" panose="020B0604020202020204" pitchFamily="34" charset="0"/>
              <a:buChar char="•"/>
              <a:defRPr/>
            </a:pPr>
            <a:endParaRPr lang="ja-JP" altLang="en-US" dirty="0"/>
          </a:p>
        </p:txBody>
      </p:sp>
      <p:sp>
        <p:nvSpPr>
          <p:cNvPr id="4" name="テキスト プレースホルダー 3"/>
          <p:cNvSpPr>
            <a:spLocks noGrp="1"/>
          </p:cNvSpPr>
          <p:nvPr>
            <p:ph type="body" sz="quarter" idx="3"/>
          </p:nvPr>
        </p:nvSpPr>
        <p:spPr>
          <a:xfrm>
            <a:off x="4629150" y="1681163"/>
            <a:ext cx="3887788" cy="823912"/>
          </a:xfrm>
          <a:ln>
            <a:solidFill>
              <a:schemeClr val="tx1"/>
            </a:solidFill>
          </a:ln>
        </p:spPr>
        <p:txBody>
          <a:bodyPr rtlCol="0">
            <a:normAutofit lnSpcReduction="10000"/>
          </a:bodyPr>
          <a:lstStyle/>
          <a:p>
            <a:pPr eaLnBrk="1" fontAlgn="auto" hangingPunct="1">
              <a:spcAft>
                <a:spcPts val="0"/>
              </a:spcAft>
              <a:buFont typeface="Arial" panose="020B0604020202020204" pitchFamily="34" charset="0"/>
              <a:buNone/>
              <a:defRPr/>
            </a:pPr>
            <a:r>
              <a:rPr lang="en-US" altLang="ja-JP" dirty="0"/>
              <a:t>Expected effect after the program -How can I utilize the knowledge after the program</a:t>
            </a:r>
            <a:endParaRPr lang="ja-JP" altLang="en-US" dirty="0"/>
          </a:p>
        </p:txBody>
      </p:sp>
      <p:sp>
        <p:nvSpPr>
          <p:cNvPr id="15366" name="コンテンツ プレースホルダー 4"/>
          <p:cNvSpPr>
            <a:spLocks noGrp="1"/>
          </p:cNvSpPr>
          <p:nvPr>
            <p:ph sz="quarter" idx="4"/>
          </p:nvPr>
        </p:nvSpPr>
        <p:spPr>
          <a:xfrm>
            <a:off x="4629150" y="2505075"/>
            <a:ext cx="3887788" cy="3684588"/>
          </a:xfrm>
          <a:ln>
            <a:solidFill>
              <a:schemeClr val="tx1"/>
            </a:solidFill>
            <a:miter lim="800000"/>
            <a:headEnd/>
            <a:tailEnd/>
          </a:ln>
        </p:spPr>
        <p:txBody>
          <a:bodyPr/>
          <a:lstStyle/>
          <a:p>
            <a:pPr eaLnBrk="1" hangingPunct="1">
              <a:buFont typeface="Wingdings" pitchFamily="2" charset="2"/>
              <a:buChar char="ü"/>
              <a:defRPr/>
            </a:pPr>
            <a:r>
              <a:rPr lang="en-US" altLang="ja-JP" dirty="0"/>
              <a:t> </a:t>
            </a:r>
          </a:p>
          <a:p>
            <a:pPr eaLnBrk="1" hangingPunct="1">
              <a:buFont typeface="Wingdings" pitchFamily="2" charset="2"/>
              <a:buChar char="ü"/>
              <a:defRPr/>
            </a:pPr>
            <a:r>
              <a:rPr lang="en-US" altLang="ja-JP" b="1" dirty="0"/>
              <a:t> </a:t>
            </a:r>
          </a:p>
          <a:p>
            <a:pPr eaLnBrk="1" hangingPunct="1">
              <a:buFont typeface="Wingdings" pitchFamily="2" charset="2"/>
              <a:buChar char="ü"/>
              <a:defRPr/>
            </a:pPr>
            <a:r>
              <a:rPr lang="en-US" altLang="ja-JP" dirty="0"/>
              <a:t> </a:t>
            </a:r>
          </a:p>
          <a:p>
            <a:pPr marL="0" indent="0" eaLnBrk="1" hangingPunct="1">
              <a:buFont typeface="Arial" charset="0"/>
              <a:buNone/>
              <a:defRPr/>
            </a:pPr>
            <a:endParaRPr lang="en-US" altLang="ja-JP" dirty="0"/>
          </a:p>
          <a:p>
            <a:pPr eaLnBrk="1" hangingPunct="1">
              <a:defRPr/>
            </a:pPr>
            <a:endParaRPr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4"/>
          <p:cNvSpPr>
            <a:spLocks noGrp="1" noChangeArrowheads="1"/>
          </p:cNvSpPr>
          <p:nvPr>
            <p:ph type="title"/>
          </p:nvPr>
        </p:nvSpPr>
        <p:spPr>
          <a:xfrm>
            <a:off x="251520" y="260648"/>
            <a:ext cx="8015287" cy="914400"/>
          </a:xfrm>
        </p:spPr>
        <p:txBody>
          <a:bodyPr/>
          <a:lstStyle/>
          <a:p>
            <a:pPr eaLnBrk="1" hangingPunct="1"/>
            <a:r>
              <a:rPr lang="en-US" altLang="ja-JP" sz="5000"/>
              <a:t>My Organization </a:t>
            </a:r>
          </a:p>
        </p:txBody>
      </p:sp>
      <p:sp>
        <p:nvSpPr>
          <p:cNvPr id="1036" name="Rectangle 15"/>
          <p:cNvSpPr>
            <a:spLocks noGrp="1" noChangeArrowheads="1"/>
          </p:cNvSpPr>
          <p:nvPr>
            <p:ph type="body" sz="half" idx="1"/>
          </p:nvPr>
        </p:nvSpPr>
        <p:spPr>
          <a:xfrm>
            <a:off x="609600" y="1268761"/>
            <a:ext cx="2882280" cy="4824536"/>
          </a:xfrm>
        </p:spPr>
        <p:txBody>
          <a:bodyPr rtlCol="0">
            <a:noAutofit/>
          </a:bodyPr>
          <a:lstStyle/>
          <a:p>
            <a:pPr marL="514350" indent="-514350" eaLnBrk="1" fontAlgn="auto" hangingPunct="1">
              <a:spcAft>
                <a:spcPts val="0"/>
              </a:spcAft>
              <a:buFont typeface="Wingdings" panose="05000000000000000000" pitchFamily="2" charset="2"/>
              <a:buAutoNum type="arabicPeriod"/>
              <a:defRPr/>
            </a:pPr>
            <a:r>
              <a:rPr lang="en-US" altLang="ja-JP" sz="2000" dirty="0"/>
              <a:t>Name of my organization</a:t>
            </a:r>
          </a:p>
          <a:p>
            <a:pPr marL="514350" indent="-514350" eaLnBrk="1" fontAlgn="auto" hangingPunct="1">
              <a:spcAft>
                <a:spcPts val="0"/>
              </a:spcAft>
              <a:buFont typeface="Wingdings" panose="05000000000000000000" pitchFamily="2" charset="2"/>
              <a:buAutoNum type="arabicPeriod"/>
              <a:defRPr/>
            </a:pPr>
            <a:r>
              <a:rPr lang="en-US" altLang="ja-JP" sz="2000" dirty="0"/>
              <a:t>Location of your organization &amp; branches</a:t>
            </a:r>
          </a:p>
          <a:p>
            <a:pPr marL="514350" indent="-514350" eaLnBrk="1" fontAlgn="auto" hangingPunct="1">
              <a:spcAft>
                <a:spcPts val="0"/>
              </a:spcAft>
              <a:buFont typeface="Wingdings" panose="05000000000000000000" pitchFamily="2" charset="2"/>
              <a:buAutoNum type="arabicPeriod"/>
              <a:defRPr/>
            </a:pPr>
            <a:r>
              <a:rPr lang="en-US" altLang="ja-JP" sz="2000" dirty="0"/>
              <a:t>Type of organization (Government/private/others)</a:t>
            </a:r>
          </a:p>
          <a:p>
            <a:pPr marL="514350" indent="-514350" eaLnBrk="1" fontAlgn="auto" hangingPunct="1">
              <a:spcAft>
                <a:spcPts val="0"/>
              </a:spcAft>
              <a:buFont typeface="Wingdings" panose="05000000000000000000" pitchFamily="2" charset="2"/>
              <a:buAutoNum type="arabicPeriod"/>
              <a:defRPr/>
            </a:pPr>
            <a:r>
              <a:rPr lang="en-US" altLang="ja-JP" sz="2000" dirty="0"/>
              <a:t>Department/section and your present post</a:t>
            </a:r>
          </a:p>
          <a:p>
            <a:pPr marL="514350" indent="-514350" eaLnBrk="1" fontAlgn="auto" hangingPunct="1">
              <a:spcAft>
                <a:spcPts val="0"/>
              </a:spcAft>
              <a:buFont typeface="Wingdings" panose="05000000000000000000" pitchFamily="2" charset="2"/>
              <a:buAutoNum type="arabicPeriod"/>
              <a:defRPr/>
            </a:pPr>
            <a:r>
              <a:rPr lang="en-US" altLang="ja-JP" sz="2000" dirty="0"/>
              <a:t>Number of Staff of your department &amp; division </a:t>
            </a:r>
          </a:p>
          <a:p>
            <a:pPr eaLnBrk="1" fontAlgn="auto" hangingPunct="1">
              <a:spcAft>
                <a:spcPts val="0"/>
              </a:spcAft>
              <a:buFont typeface="Wingdings" panose="05000000000000000000" pitchFamily="2" charset="2"/>
              <a:buNone/>
              <a:defRPr/>
            </a:pPr>
            <a:endParaRPr lang="en-US" altLang="ja-JP" sz="2000" dirty="0"/>
          </a:p>
          <a:p>
            <a:pPr eaLnBrk="1" fontAlgn="auto" hangingPunct="1">
              <a:spcAft>
                <a:spcPts val="0"/>
              </a:spcAft>
              <a:buFont typeface="Wingdings" panose="05000000000000000000" pitchFamily="2" charset="2"/>
              <a:buNone/>
              <a:defRPr/>
            </a:pPr>
            <a:endParaRPr lang="en-US" altLang="ja-JP" sz="2000" dirty="0"/>
          </a:p>
          <a:p>
            <a:pPr eaLnBrk="1" fontAlgn="auto" hangingPunct="1">
              <a:spcAft>
                <a:spcPts val="0"/>
              </a:spcAft>
              <a:buFont typeface="Wingdings" panose="05000000000000000000" pitchFamily="2" charset="2"/>
              <a:buNone/>
              <a:defRPr/>
            </a:pPr>
            <a:endParaRPr lang="en-US" altLang="ja-JP" sz="2000" dirty="0"/>
          </a:p>
          <a:p>
            <a:pPr eaLnBrk="1" fontAlgn="auto" hangingPunct="1">
              <a:spcAft>
                <a:spcPts val="0"/>
              </a:spcAft>
              <a:buFont typeface="Wingdings" panose="05000000000000000000" pitchFamily="2" charset="2"/>
              <a:buNone/>
              <a:defRPr/>
            </a:pPr>
            <a:endParaRPr lang="en-US" altLang="ja-JP" sz="2000" dirty="0"/>
          </a:p>
          <a:p>
            <a:pPr eaLnBrk="1" fontAlgn="auto" hangingPunct="1">
              <a:spcAft>
                <a:spcPts val="0"/>
              </a:spcAft>
              <a:buFont typeface="Wingdings" panose="05000000000000000000" pitchFamily="2" charset="2"/>
              <a:buNone/>
              <a:defRPr/>
            </a:pPr>
            <a:endParaRPr lang="en-US" altLang="ja-JP" sz="2000" dirty="0"/>
          </a:p>
        </p:txBody>
      </p:sp>
      <p:sp>
        <p:nvSpPr>
          <p:cNvPr id="2" name="正方形/長方形 1">
            <a:extLst>
              <a:ext uri="{FF2B5EF4-FFF2-40B4-BE49-F238E27FC236}">
                <a16:creationId xmlns:a16="http://schemas.microsoft.com/office/drawing/2014/main" id="{1B24D129-83E8-45E5-B888-8F83CA50883F}"/>
              </a:ext>
            </a:extLst>
          </p:cNvPr>
          <p:cNvSpPr/>
          <p:nvPr/>
        </p:nvSpPr>
        <p:spPr>
          <a:xfrm>
            <a:off x="5220072" y="1248254"/>
            <a:ext cx="2454518" cy="369332"/>
          </a:xfrm>
          <a:prstGeom prst="rect">
            <a:avLst/>
          </a:prstGeom>
        </p:spPr>
        <p:txBody>
          <a:bodyPr wrap="none">
            <a:spAutoFit/>
          </a:bodyPr>
          <a:lstStyle/>
          <a:p>
            <a:pPr eaLnBrk="1" fontAlgn="auto" hangingPunct="1">
              <a:spcAft>
                <a:spcPts val="0"/>
              </a:spcAft>
              <a:defRPr/>
            </a:pPr>
            <a:r>
              <a:rPr lang="en-US" altLang="ja-JP" dirty="0"/>
              <a:t>My organization chart </a:t>
            </a:r>
          </a:p>
        </p:txBody>
      </p:sp>
      <p:graphicFrame>
        <p:nvGraphicFramePr>
          <p:cNvPr id="3" name="図表 2">
            <a:extLst>
              <a:ext uri="{FF2B5EF4-FFF2-40B4-BE49-F238E27FC236}">
                <a16:creationId xmlns:a16="http://schemas.microsoft.com/office/drawing/2014/main" id="{C4967C2C-EB8A-489D-A170-F70CF2191F42}"/>
              </a:ext>
            </a:extLst>
          </p:cNvPr>
          <p:cNvGraphicFramePr/>
          <p:nvPr>
            <p:extLst>
              <p:ext uri="{D42A27DB-BD31-4B8C-83A1-F6EECF244321}">
                <p14:modId xmlns:p14="http://schemas.microsoft.com/office/powerpoint/2010/main" val="3916345615"/>
              </p:ext>
            </p:extLst>
          </p:nvPr>
        </p:nvGraphicFramePr>
        <p:xfrm>
          <a:off x="4518533" y="1988840"/>
          <a:ext cx="3984104" cy="37497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en-US" altLang="ja-JP" sz="5000"/>
              <a:t>My Duties (Current job/role)</a:t>
            </a:r>
            <a:endParaRPr lang="ja-JP" altLang="en-US" sz="5000"/>
          </a:p>
        </p:txBody>
      </p:sp>
      <p:sp>
        <p:nvSpPr>
          <p:cNvPr id="5" name="正方形/長方形 4"/>
          <p:cNvSpPr/>
          <p:nvPr/>
        </p:nvSpPr>
        <p:spPr>
          <a:xfrm>
            <a:off x="4932363" y="1341438"/>
            <a:ext cx="3527425" cy="4764087"/>
          </a:xfrm>
          <a:prstGeom prst="rect">
            <a:avLst/>
          </a:prstGeom>
        </p:spPr>
        <p:style>
          <a:lnRef idx="2">
            <a:schemeClr val="accent1"/>
          </a:lnRef>
          <a:fillRef idx="1">
            <a:schemeClr val="lt1"/>
          </a:fillRef>
          <a:effectRef idx="0">
            <a:schemeClr val="accent1"/>
          </a:effectRef>
          <a:fontRef idx="minor">
            <a:schemeClr val="dk1"/>
          </a:fontRef>
        </p:style>
        <p:txBody>
          <a:bodyPr/>
          <a:lstStyle/>
          <a:p>
            <a:pPr algn="ctr">
              <a:defRPr/>
            </a:pPr>
            <a:r>
              <a:rPr lang="en-US" altLang="ja-JP" dirty="0"/>
              <a:t>Specific description of your duties</a:t>
            </a:r>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defRPr/>
            </a:pP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en-US" altLang="ja-JP"/>
              <a:t>Situation analysis of SMEs in your country</a:t>
            </a:r>
            <a:endParaRPr lang="ja-JP" altLang="en-US"/>
          </a:p>
        </p:txBody>
      </p:sp>
      <p:sp>
        <p:nvSpPr>
          <p:cNvPr id="6147" name="コンテンツ プレースホルダー 3"/>
          <p:cNvSpPr>
            <a:spLocks noGrp="1"/>
          </p:cNvSpPr>
          <p:nvPr>
            <p:ph sz="half" idx="2"/>
          </p:nvPr>
        </p:nvSpPr>
        <p:spPr>
          <a:xfrm>
            <a:off x="539750" y="1143000"/>
            <a:ext cx="7924800" cy="3870325"/>
          </a:xfrm>
        </p:spPr>
        <p:txBody>
          <a:bodyPr/>
          <a:lstStyle/>
          <a:p>
            <a:r>
              <a:rPr lang="en-US" altLang="ja-JP"/>
              <a:t>Current situation of SMEs</a:t>
            </a:r>
          </a:p>
          <a:p>
            <a:endParaRPr lang="en-US" altLang="ja-JP"/>
          </a:p>
          <a:p>
            <a:r>
              <a:rPr lang="en-US" altLang="ja-JP"/>
              <a:t>Some challenges</a:t>
            </a:r>
          </a:p>
          <a:p>
            <a:endParaRPr lang="en-US" altLang="ja-JP"/>
          </a:p>
          <a:p>
            <a:endParaRPr lang="en-US" altLang="ja-JP"/>
          </a:p>
          <a:p>
            <a:r>
              <a:rPr lang="en-US" altLang="ja-JP"/>
              <a:t>Needs for BDS </a:t>
            </a:r>
          </a:p>
          <a:p>
            <a:endParaRPr lang="en-US" altLang="ja-JP" sz="2400"/>
          </a:p>
          <a:p>
            <a:endParaRPr lang="en-US" altLang="ja-JP" sz="2400"/>
          </a:p>
          <a:p>
            <a:r>
              <a:rPr lang="en-US" altLang="ja-JP" sz="2000"/>
              <a:t>※Please insert new slides when necessary for further explanation.</a:t>
            </a:r>
          </a:p>
          <a:p>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219364B-9EBE-4368-97E8-3DA27EAB3EE8}"/>
              </a:ext>
            </a:extLst>
          </p:cNvPr>
          <p:cNvSpPr>
            <a:spLocks noGrp="1"/>
          </p:cNvSpPr>
          <p:nvPr>
            <p:ph type="title"/>
          </p:nvPr>
        </p:nvSpPr>
        <p:spPr/>
        <p:txBody>
          <a:bodyPr/>
          <a:lstStyle/>
          <a:p>
            <a:r>
              <a:rPr lang="en-US" altLang="ja-JP" sz="3200" dirty="0"/>
              <a:t>Please</a:t>
            </a:r>
            <a:r>
              <a:rPr lang="ja-JP" altLang="en-US" sz="3200" dirty="0"/>
              <a:t> </a:t>
            </a:r>
            <a:r>
              <a:rPr lang="en-US" altLang="ja-JP" sz="3200" dirty="0"/>
              <a:t>check</a:t>
            </a:r>
            <a:r>
              <a:rPr lang="ja-JP" altLang="en-US" sz="3200" dirty="0"/>
              <a:t> （</a:t>
            </a:r>
            <a:r>
              <a:rPr lang="ja-JP" altLang="en-US" sz="3200" dirty="0">
                <a:sym typeface="Wingdings" panose="05000000000000000000" pitchFamily="2" charset="2"/>
              </a:rPr>
              <a:t></a:t>
            </a:r>
            <a:r>
              <a:rPr lang="ja-JP" altLang="en-US" sz="3600" dirty="0"/>
              <a:t>） </a:t>
            </a:r>
            <a:r>
              <a:rPr lang="en-US" altLang="ja-JP" sz="3600" dirty="0"/>
              <a:t> </a:t>
            </a:r>
            <a:r>
              <a:rPr kumimoji="1" lang="en-US" altLang="ja-JP" sz="3600" dirty="0" smtClean="0"/>
              <a:t>BDS roles </a:t>
            </a:r>
            <a:r>
              <a:rPr kumimoji="1" lang="en-US" altLang="ja-JP" sz="3600" dirty="0"/>
              <a:t>of your </a:t>
            </a:r>
            <a:r>
              <a:rPr kumimoji="1" lang="en-US" altLang="ja-JP" sz="3600" dirty="0" smtClean="0"/>
              <a:t>organization/division/you</a:t>
            </a:r>
            <a:br>
              <a:rPr kumimoji="1" lang="en-US" altLang="ja-JP" sz="3600" dirty="0" smtClean="0"/>
            </a:br>
            <a:endParaRPr kumimoji="1" lang="ja-JP" altLang="en-US" sz="3600" dirty="0"/>
          </a:p>
        </p:txBody>
      </p:sp>
      <p:graphicFrame>
        <p:nvGraphicFramePr>
          <p:cNvPr id="6" name="表 5">
            <a:extLst>
              <a:ext uri="{FF2B5EF4-FFF2-40B4-BE49-F238E27FC236}">
                <a16:creationId xmlns:a16="http://schemas.microsoft.com/office/drawing/2014/main" id="{F5FD051A-3B28-4D9D-8126-B7F8644FD199}"/>
              </a:ext>
            </a:extLst>
          </p:cNvPr>
          <p:cNvGraphicFramePr>
            <a:graphicFrameLocks noGrp="1"/>
          </p:cNvGraphicFramePr>
          <p:nvPr>
            <p:extLst>
              <p:ext uri="{D42A27DB-BD31-4B8C-83A1-F6EECF244321}">
                <p14:modId xmlns:p14="http://schemas.microsoft.com/office/powerpoint/2010/main" val="1995880445"/>
              </p:ext>
            </p:extLst>
          </p:nvPr>
        </p:nvGraphicFramePr>
        <p:xfrm>
          <a:off x="395536" y="1628800"/>
          <a:ext cx="8568951" cy="4359409"/>
        </p:xfrm>
        <a:graphic>
          <a:graphicData uri="http://schemas.openxmlformats.org/drawingml/2006/table">
            <a:tbl>
              <a:tblPr firstRow="1" firstCol="1" bandRow="1">
                <a:tableStyleId>{5940675A-B579-460E-94D1-54222C63F5DA}</a:tableStyleId>
              </a:tblPr>
              <a:tblGrid>
                <a:gridCol w="1080768">
                  <a:extLst>
                    <a:ext uri="{9D8B030D-6E8A-4147-A177-3AD203B41FA5}">
                      <a16:colId xmlns:a16="http://schemas.microsoft.com/office/drawing/2014/main" val="1813208861"/>
                    </a:ext>
                  </a:extLst>
                </a:gridCol>
                <a:gridCol w="4391840">
                  <a:extLst>
                    <a:ext uri="{9D8B030D-6E8A-4147-A177-3AD203B41FA5}">
                      <a16:colId xmlns:a16="http://schemas.microsoft.com/office/drawing/2014/main" val="1730003455"/>
                    </a:ext>
                  </a:extLst>
                </a:gridCol>
                <a:gridCol w="1152128">
                  <a:extLst>
                    <a:ext uri="{9D8B030D-6E8A-4147-A177-3AD203B41FA5}">
                      <a16:colId xmlns:a16="http://schemas.microsoft.com/office/drawing/2014/main" val="3502641233"/>
                    </a:ext>
                  </a:extLst>
                </a:gridCol>
                <a:gridCol w="1138588">
                  <a:extLst>
                    <a:ext uri="{9D8B030D-6E8A-4147-A177-3AD203B41FA5}">
                      <a16:colId xmlns:a16="http://schemas.microsoft.com/office/drawing/2014/main" val="613587579"/>
                    </a:ext>
                  </a:extLst>
                </a:gridCol>
                <a:gridCol w="805627">
                  <a:extLst>
                    <a:ext uri="{9D8B030D-6E8A-4147-A177-3AD203B41FA5}">
                      <a16:colId xmlns:a16="http://schemas.microsoft.com/office/drawing/2014/main" val="440732734"/>
                    </a:ext>
                  </a:extLst>
                </a:gridCol>
              </a:tblGrid>
              <a:tr h="556732">
                <a:tc>
                  <a:txBody>
                    <a:bodyPr/>
                    <a:lstStyle/>
                    <a:p>
                      <a:pPr algn="just">
                        <a:spcAft>
                          <a:spcPts val="0"/>
                        </a:spcAft>
                        <a:tabLst>
                          <a:tab pos="180340" algn="l"/>
                        </a:tabLst>
                      </a:pPr>
                      <a:r>
                        <a:rPr lang="en-US" sz="1400" kern="100" dirty="0">
                          <a:effectLst/>
                        </a:rPr>
                        <a:t> </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tc>
                <a:tc>
                  <a:txBody>
                    <a:bodyPr/>
                    <a:lstStyle/>
                    <a:p>
                      <a:pPr algn="just">
                        <a:spcAft>
                          <a:spcPts val="0"/>
                        </a:spcAft>
                        <a:tabLst>
                          <a:tab pos="180340" algn="l"/>
                        </a:tabLst>
                      </a:pPr>
                      <a:r>
                        <a:rPr lang="ja-JP" sz="1400" kern="100" dirty="0">
                          <a:effectLst/>
                        </a:rPr>
                        <a:t>　　</a:t>
                      </a:r>
                      <a:r>
                        <a:rPr lang="en-US" sz="1400" kern="100" dirty="0">
                          <a:effectLst/>
                        </a:rPr>
                        <a:t>BDS Activities</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ctr">
                        <a:spcAft>
                          <a:spcPts val="0"/>
                        </a:spcAft>
                        <a:tabLst>
                          <a:tab pos="180340" algn="l"/>
                        </a:tabLst>
                      </a:pPr>
                      <a:r>
                        <a:rPr lang="en-US" sz="1400" kern="100" dirty="0">
                          <a:effectLst/>
                        </a:rPr>
                        <a:t>Organization</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ctr">
                        <a:spcAft>
                          <a:spcPts val="0"/>
                        </a:spcAft>
                        <a:tabLst>
                          <a:tab pos="180340" algn="l"/>
                        </a:tabLst>
                      </a:pPr>
                      <a:r>
                        <a:rPr lang="en-US" sz="1400" kern="100">
                          <a:effectLst/>
                        </a:rPr>
                        <a:t>Division</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ctr">
                        <a:spcAft>
                          <a:spcPts val="0"/>
                        </a:spcAft>
                        <a:tabLst>
                          <a:tab pos="180340" algn="l"/>
                        </a:tabLst>
                      </a:pPr>
                      <a:r>
                        <a:rPr lang="en-US" sz="1400" kern="100" dirty="0">
                          <a:effectLst/>
                        </a:rPr>
                        <a:t>Your Duty</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extLst>
                  <a:ext uri="{0D108BD9-81ED-4DB2-BD59-A6C34878D82A}">
                    <a16:rowId xmlns:a16="http://schemas.microsoft.com/office/drawing/2014/main" val="3815941467"/>
                  </a:ext>
                </a:extLst>
              </a:tr>
              <a:tr h="209928">
                <a:tc rowSpan="7">
                  <a:txBody>
                    <a:bodyPr/>
                    <a:lstStyle/>
                    <a:p>
                      <a:pPr algn="ctr">
                        <a:spcAft>
                          <a:spcPts val="0"/>
                        </a:spcAft>
                        <a:tabLst>
                          <a:tab pos="180340" algn="l"/>
                        </a:tabLst>
                      </a:pPr>
                      <a:r>
                        <a:rPr lang="en-US" sz="1400" kern="100">
                          <a:effectLst/>
                        </a:rPr>
                        <a:t>BDS Provider</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just">
                        <a:spcAft>
                          <a:spcPts val="0"/>
                        </a:spcAft>
                        <a:tabLst>
                          <a:tab pos="180340" algn="l"/>
                        </a:tabLst>
                      </a:pPr>
                      <a:r>
                        <a:rPr lang="en-US" sz="1400" kern="100">
                          <a:effectLst/>
                        </a:rPr>
                        <a:t>(1) Training</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r>
                        <a:rPr lang="ja-JP" altLang="en-US" sz="1400" dirty="0" smtClean="0">
                          <a:effectLst/>
                          <a:latin typeface="Century" panose="02040604050505020304" pitchFamily="18" charset="0"/>
                        </a:rPr>
                        <a:t>　　　　</a:t>
                      </a:r>
                      <a:r>
                        <a:rPr lang="ja-JP" altLang="en-US" sz="1400" dirty="0" smtClean="0">
                          <a:effectLst/>
                          <a:latin typeface="Century" panose="02040604050505020304" pitchFamily="18" charset="0"/>
                          <a:sym typeface="Wingdings" panose="05000000000000000000" pitchFamily="2" charset="2"/>
                        </a:rPr>
                        <a:t></a:t>
                      </a:r>
                      <a:endParaRPr lang="ja-JP" sz="1400" dirty="0">
                        <a:effectLst/>
                        <a:latin typeface="Century" panose="02040604050505020304" pitchFamily="18" charset="0"/>
                      </a:endParaRPr>
                    </a:p>
                  </a:txBody>
                  <a:tcPr marL="34966" marR="34966" marT="0" marB="0" anchor="ctr"/>
                </a:tc>
                <a:tc>
                  <a:txBody>
                    <a:bodyPr/>
                    <a:lstStyle/>
                    <a:p>
                      <a:r>
                        <a:rPr lang="ja-JP" altLang="en-US" sz="1400" dirty="0" smtClean="0">
                          <a:effectLst/>
                          <a:latin typeface="Century" panose="02040604050505020304" pitchFamily="18" charset="0"/>
                        </a:rPr>
                        <a:t>　　　　</a:t>
                      </a:r>
                      <a:r>
                        <a:rPr lang="ja-JP" altLang="en-US" sz="1400" dirty="0" smtClean="0">
                          <a:effectLst/>
                          <a:latin typeface="Century" panose="02040604050505020304" pitchFamily="18" charset="0"/>
                          <a:sym typeface="Wingdings" panose="05000000000000000000" pitchFamily="2" charset="2"/>
                        </a:rPr>
                        <a:t></a:t>
                      </a:r>
                      <a:endParaRPr lang="ja-JP" altLang="en-US" sz="1400" dirty="0" smtClean="0">
                        <a:effectLst/>
                        <a:latin typeface="Century" panose="02040604050505020304" pitchFamily="18" charset="0"/>
                      </a:endParaRPr>
                    </a:p>
                  </a:txBody>
                  <a:tcPr marL="34966" marR="34966" marT="0" marB="0" anchor="ctr"/>
                </a:tc>
                <a:tc>
                  <a:txBody>
                    <a:bodyPr/>
                    <a:lstStyle/>
                    <a:p>
                      <a:r>
                        <a:rPr lang="ja-JP" altLang="en-US" sz="1400" dirty="0" smtClean="0">
                          <a:effectLst/>
                          <a:latin typeface="Century" panose="02040604050505020304" pitchFamily="18" charset="0"/>
                        </a:rPr>
                        <a:t>　　　</a:t>
                      </a:r>
                      <a:r>
                        <a:rPr lang="ja-JP" altLang="en-US" sz="1400" dirty="0" smtClean="0">
                          <a:effectLst/>
                          <a:latin typeface="Century" panose="02040604050505020304" pitchFamily="18" charset="0"/>
                          <a:sym typeface="Wingdings" panose="05000000000000000000" pitchFamily="2" charset="2"/>
                        </a:rPr>
                        <a:t></a:t>
                      </a:r>
                      <a:endParaRPr lang="ja-JP" sz="1400" dirty="0">
                        <a:effectLst/>
                        <a:latin typeface="Century" panose="02040604050505020304" pitchFamily="18" charset="0"/>
                      </a:endParaRPr>
                    </a:p>
                  </a:txBody>
                  <a:tcPr marL="34966" marR="34966" marT="0" marB="0" anchor="ctr"/>
                </a:tc>
                <a:extLst>
                  <a:ext uri="{0D108BD9-81ED-4DB2-BD59-A6C34878D82A}">
                    <a16:rowId xmlns:a16="http://schemas.microsoft.com/office/drawing/2014/main" val="1871567296"/>
                  </a:ext>
                </a:extLst>
              </a:tr>
              <a:tr h="209928">
                <a:tc vMerge="1">
                  <a:txBody>
                    <a:bodyPr/>
                    <a:lstStyle/>
                    <a:p>
                      <a:endParaRPr kumimoji="1" lang="ja-JP" altLang="en-US"/>
                    </a:p>
                  </a:txBody>
                  <a:tcPr/>
                </a:tc>
                <a:tc>
                  <a:txBody>
                    <a:bodyPr/>
                    <a:lstStyle/>
                    <a:p>
                      <a:pPr algn="just">
                        <a:spcAft>
                          <a:spcPts val="0"/>
                        </a:spcAft>
                        <a:tabLst>
                          <a:tab pos="180340" algn="l"/>
                        </a:tabLst>
                      </a:pPr>
                      <a:r>
                        <a:rPr lang="en-US" sz="1400" kern="100" dirty="0">
                          <a:effectLst/>
                        </a:rPr>
                        <a:t>(2)Consultancy</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r>
                        <a:rPr lang="ja-JP" altLang="en-US" sz="1400" dirty="0" smtClean="0">
                          <a:effectLst/>
                          <a:latin typeface="Century" panose="02040604050505020304" pitchFamily="18" charset="0"/>
                          <a:sym typeface="Wingdings" panose="05000000000000000000" pitchFamily="2" charset="2"/>
                        </a:rPr>
                        <a:t>　　　　</a:t>
                      </a:r>
                      <a:endParaRPr lang="ja-JP" sz="1400" dirty="0">
                        <a:effectLst/>
                        <a:latin typeface="Century" panose="02040604050505020304" pitchFamily="18" charset="0"/>
                      </a:endParaRPr>
                    </a:p>
                  </a:txBody>
                  <a:tcPr marL="34966" marR="34966" marT="0" marB="0" anchor="ctr"/>
                </a:tc>
                <a:tc>
                  <a:txBody>
                    <a:bodyPr/>
                    <a:lstStyle/>
                    <a:p>
                      <a:endParaRPr lang="ja-JP" sz="1400" dirty="0">
                        <a:effectLst/>
                        <a:latin typeface="Century" panose="02040604050505020304" pitchFamily="18" charset="0"/>
                      </a:endParaRPr>
                    </a:p>
                  </a:txBody>
                  <a:tcPr marL="34966" marR="34966" marT="0" marB="0" anchor="ctr"/>
                </a:tc>
                <a:tc>
                  <a:txBody>
                    <a:bodyPr/>
                    <a:lstStyle/>
                    <a:p>
                      <a:r>
                        <a:rPr lang="ja-JP" altLang="en-US" sz="1400" dirty="0" smtClean="0">
                          <a:effectLst/>
                          <a:latin typeface="Century" panose="02040604050505020304" pitchFamily="18" charset="0"/>
                        </a:rPr>
                        <a:t>　　　</a:t>
                      </a:r>
                      <a:r>
                        <a:rPr lang="ja-JP" altLang="en-US" sz="1400" dirty="0" smtClean="0">
                          <a:effectLst/>
                          <a:latin typeface="Century" panose="02040604050505020304" pitchFamily="18" charset="0"/>
                          <a:sym typeface="Wingdings" panose="05000000000000000000" pitchFamily="2" charset="2"/>
                        </a:rPr>
                        <a:t></a:t>
                      </a:r>
                      <a:endParaRPr lang="ja-JP" altLang="en-US" sz="1400" dirty="0" smtClean="0">
                        <a:effectLst/>
                        <a:latin typeface="Century" panose="02040604050505020304" pitchFamily="18" charset="0"/>
                      </a:endParaRPr>
                    </a:p>
                  </a:txBody>
                  <a:tcPr marL="34966" marR="34966" marT="0" marB="0" anchor="ctr"/>
                </a:tc>
                <a:extLst>
                  <a:ext uri="{0D108BD9-81ED-4DB2-BD59-A6C34878D82A}">
                    <a16:rowId xmlns:a16="http://schemas.microsoft.com/office/drawing/2014/main" val="3999118055"/>
                  </a:ext>
                </a:extLst>
              </a:tr>
              <a:tr h="209928">
                <a:tc vMerge="1">
                  <a:txBody>
                    <a:bodyPr/>
                    <a:lstStyle/>
                    <a:p>
                      <a:endParaRPr kumimoji="1" lang="ja-JP" altLang="en-US"/>
                    </a:p>
                  </a:txBody>
                  <a:tcPr/>
                </a:tc>
                <a:tc>
                  <a:txBody>
                    <a:bodyPr/>
                    <a:lstStyle/>
                    <a:p>
                      <a:pPr algn="just">
                        <a:spcAft>
                          <a:spcPts val="0"/>
                        </a:spcAft>
                        <a:tabLst>
                          <a:tab pos="180340" algn="l"/>
                        </a:tabLst>
                      </a:pPr>
                      <a:r>
                        <a:rPr lang="en-US" sz="1400" kern="100">
                          <a:effectLst/>
                        </a:rPr>
                        <a:t>(3)Business Linkage</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4149262407"/>
                  </a:ext>
                </a:extLst>
              </a:tr>
              <a:tr h="224549">
                <a:tc vMerge="1">
                  <a:txBody>
                    <a:bodyPr/>
                    <a:lstStyle/>
                    <a:p>
                      <a:endParaRPr kumimoji="1" lang="ja-JP" altLang="en-US"/>
                    </a:p>
                  </a:txBody>
                  <a:tcPr/>
                </a:tc>
                <a:tc>
                  <a:txBody>
                    <a:bodyPr/>
                    <a:lstStyle/>
                    <a:p>
                      <a:pPr algn="just">
                        <a:spcAft>
                          <a:spcPts val="0"/>
                        </a:spcAft>
                        <a:tabLst>
                          <a:tab pos="180340" algn="l"/>
                        </a:tabLst>
                      </a:pPr>
                      <a:r>
                        <a:rPr lang="en-US" sz="1400" kern="100">
                          <a:effectLst/>
                        </a:rPr>
                        <a:t>(4)Technology development/extension</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dirty="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1005322897"/>
                  </a:ext>
                </a:extLst>
              </a:tr>
              <a:tr h="209928">
                <a:tc vMerge="1">
                  <a:txBody>
                    <a:bodyPr/>
                    <a:lstStyle/>
                    <a:p>
                      <a:endParaRPr kumimoji="1" lang="ja-JP" altLang="en-US"/>
                    </a:p>
                  </a:txBody>
                  <a:tcPr/>
                </a:tc>
                <a:tc>
                  <a:txBody>
                    <a:bodyPr/>
                    <a:lstStyle/>
                    <a:p>
                      <a:pPr algn="just">
                        <a:spcAft>
                          <a:spcPts val="0"/>
                        </a:spcAft>
                        <a:tabLst>
                          <a:tab pos="180340" algn="l"/>
                        </a:tabLst>
                      </a:pPr>
                      <a:r>
                        <a:rPr lang="en-US" sz="1400" kern="100">
                          <a:effectLst/>
                        </a:rPr>
                        <a:t>(5)Networking</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704327443"/>
                  </a:ext>
                </a:extLst>
              </a:tr>
              <a:tr h="209928">
                <a:tc vMerge="1">
                  <a:txBody>
                    <a:bodyPr/>
                    <a:lstStyle/>
                    <a:p>
                      <a:endParaRPr kumimoji="1" lang="ja-JP" altLang="en-US"/>
                    </a:p>
                  </a:txBody>
                  <a:tcPr/>
                </a:tc>
                <a:tc>
                  <a:txBody>
                    <a:bodyPr/>
                    <a:lstStyle/>
                    <a:p>
                      <a:pPr algn="just">
                        <a:spcAft>
                          <a:spcPts val="0"/>
                        </a:spcAft>
                        <a:tabLst>
                          <a:tab pos="180340" algn="l"/>
                        </a:tabLst>
                      </a:pPr>
                      <a:r>
                        <a:rPr lang="en-US" sz="1400" kern="100" dirty="0">
                          <a:effectLst/>
                        </a:rPr>
                        <a:t>(6)Information provisions</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376035229"/>
                  </a:ext>
                </a:extLst>
              </a:tr>
              <a:tr h="209928">
                <a:tc vMerge="1">
                  <a:txBody>
                    <a:bodyPr/>
                    <a:lstStyle/>
                    <a:p>
                      <a:endParaRPr kumimoji="1" lang="ja-JP" altLang="en-US"/>
                    </a:p>
                  </a:txBody>
                  <a:tcPr/>
                </a:tc>
                <a:tc>
                  <a:txBody>
                    <a:bodyPr/>
                    <a:lstStyle/>
                    <a:p>
                      <a:pPr algn="just">
                        <a:spcAft>
                          <a:spcPts val="0"/>
                        </a:spcAft>
                        <a:tabLst>
                          <a:tab pos="180340" algn="l"/>
                        </a:tabLst>
                      </a:pPr>
                      <a:r>
                        <a:rPr lang="en-US" sz="1400" kern="100" dirty="0">
                          <a:effectLst/>
                        </a:rPr>
                        <a:t>(7)Entrepreneurship</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2861854646"/>
                  </a:ext>
                </a:extLst>
              </a:tr>
              <a:tr h="419855">
                <a:tc rowSpan="4">
                  <a:txBody>
                    <a:bodyPr/>
                    <a:lstStyle/>
                    <a:p>
                      <a:pPr marL="90170" algn="ctr">
                        <a:spcAft>
                          <a:spcPts val="0"/>
                        </a:spcAft>
                        <a:tabLst>
                          <a:tab pos="180340" algn="l"/>
                        </a:tabLst>
                      </a:pPr>
                      <a:r>
                        <a:rPr lang="en-US" sz="1400" kern="100">
                          <a:effectLst/>
                        </a:rPr>
                        <a:t>BDS Facilitator</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just">
                        <a:spcAft>
                          <a:spcPts val="0"/>
                        </a:spcAft>
                        <a:tabLst>
                          <a:tab pos="180340" algn="l"/>
                        </a:tabLst>
                      </a:pPr>
                      <a:r>
                        <a:rPr lang="en-US" sz="1400" kern="100">
                          <a:effectLst/>
                        </a:rPr>
                        <a:t>(1) Provision of services, such as training, advices, to BDS providers</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dirty="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2622835330"/>
                  </a:ext>
                </a:extLst>
              </a:tr>
              <a:tr h="449100">
                <a:tc vMerge="1">
                  <a:txBody>
                    <a:bodyPr/>
                    <a:lstStyle/>
                    <a:p>
                      <a:endParaRPr kumimoji="1" lang="ja-JP" altLang="en-US"/>
                    </a:p>
                  </a:txBody>
                  <a:tcPr/>
                </a:tc>
                <a:tc>
                  <a:txBody>
                    <a:bodyPr/>
                    <a:lstStyle/>
                    <a:p>
                      <a:pPr algn="just">
                        <a:spcAft>
                          <a:spcPts val="0"/>
                        </a:spcAft>
                        <a:tabLst>
                          <a:tab pos="180340" algn="l"/>
                        </a:tabLst>
                      </a:pPr>
                      <a:r>
                        <a:rPr lang="en-US" sz="1400" kern="100">
                          <a:effectLst/>
                        </a:rPr>
                        <a:t>(2) Coordination and collaborative activities among Government, SMEs and BDS Providers</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dirty="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1839944550"/>
                  </a:ext>
                </a:extLst>
              </a:tr>
              <a:tr h="374250">
                <a:tc vMerge="1">
                  <a:txBody>
                    <a:bodyPr/>
                    <a:lstStyle/>
                    <a:p>
                      <a:endParaRPr kumimoji="1" lang="ja-JP" altLang="en-US"/>
                    </a:p>
                  </a:txBody>
                  <a:tcPr/>
                </a:tc>
                <a:tc>
                  <a:txBody>
                    <a:bodyPr/>
                    <a:lstStyle/>
                    <a:p>
                      <a:pPr algn="just">
                        <a:spcAft>
                          <a:spcPts val="0"/>
                        </a:spcAft>
                        <a:tabLst>
                          <a:tab pos="180340" algn="l"/>
                        </a:tabLst>
                      </a:pPr>
                      <a:r>
                        <a:rPr lang="en-US" sz="1400" kern="100">
                          <a:effectLst/>
                        </a:rPr>
                        <a:t>(3) Provide financial support/loan to SMEs or BDS providers</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dirty="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2353402231"/>
                  </a:ext>
                </a:extLst>
              </a:tr>
              <a:tr h="224549">
                <a:tc vMerge="1">
                  <a:txBody>
                    <a:bodyPr/>
                    <a:lstStyle/>
                    <a:p>
                      <a:endParaRPr kumimoji="1" lang="ja-JP" altLang="en-US"/>
                    </a:p>
                  </a:txBody>
                  <a:tcPr/>
                </a:tc>
                <a:tc>
                  <a:txBody>
                    <a:bodyPr/>
                    <a:lstStyle/>
                    <a:p>
                      <a:pPr algn="just">
                        <a:spcAft>
                          <a:spcPts val="0"/>
                        </a:spcAft>
                        <a:tabLst>
                          <a:tab pos="180340" algn="l"/>
                        </a:tabLst>
                      </a:pPr>
                      <a:r>
                        <a:rPr lang="en-US" sz="1400" kern="100">
                          <a:effectLst/>
                        </a:rPr>
                        <a:t>(4) Marketing and promotion of BDS to SMEs </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dirty="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extLst>
                  <a:ext uri="{0D108BD9-81ED-4DB2-BD59-A6C34878D82A}">
                    <a16:rowId xmlns:a16="http://schemas.microsoft.com/office/drawing/2014/main" val="369838576"/>
                  </a:ext>
                </a:extLst>
              </a:tr>
              <a:tr h="523949">
                <a:tc rowSpan="2">
                  <a:txBody>
                    <a:bodyPr/>
                    <a:lstStyle/>
                    <a:p>
                      <a:pPr algn="ctr">
                        <a:spcAft>
                          <a:spcPts val="0"/>
                        </a:spcAft>
                        <a:tabLst>
                          <a:tab pos="180340" algn="l"/>
                        </a:tabLst>
                      </a:pPr>
                      <a:r>
                        <a:rPr lang="en-US" sz="1400" kern="100">
                          <a:effectLst/>
                        </a:rPr>
                        <a:t>BDS Promoter</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just">
                        <a:spcAft>
                          <a:spcPts val="0"/>
                        </a:spcAft>
                        <a:tabLst>
                          <a:tab pos="180340" algn="l"/>
                        </a:tabLst>
                      </a:pPr>
                      <a:r>
                        <a:rPr lang="en-US" sz="1400" kern="100">
                          <a:effectLst/>
                        </a:rPr>
                        <a:t>Establishment of Certification and Standard for BDS,  i.e. Quality Control of BDS, specific products, etc</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just">
                        <a:spcAft>
                          <a:spcPts val="0"/>
                        </a:spcAft>
                        <a:tabLst>
                          <a:tab pos="180340" algn="l"/>
                        </a:tabLst>
                      </a:pPr>
                      <a:r>
                        <a:rPr lang="en-US" sz="1400" kern="100">
                          <a:effectLst/>
                        </a:rPr>
                        <a:t> </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just">
                        <a:spcAft>
                          <a:spcPts val="0"/>
                        </a:spcAft>
                        <a:tabLst>
                          <a:tab pos="180340" algn="l"/>
                        </a:tabLst>
                      </a:pPr>
                      <a:r>
                        <a:rPr lang="en-US" sz="1400" kern="100" dirty="0">
                          <a:effectLst/>
                        </a:rPr>
                        <a:t> </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pPr algn="just">
                        <a:spcAft>
                          <a:spcPts val="0"/>
                        </a:spcAft>
                        <a:tabLst>
                          <a:tab pos="180340" algn="l"/>
                        </a:tabLst>
                      </a:pPr>
                      <a:r>
                        <a:rPr lang="en-US" sz="1400" kern="100" dirty="0">
                          <a:effectLst/>
                        </a:rPr>
                        <a:t> </a:t>
                      </a:r>
                      <a:endParaRPr lang="ja-JP" sz="1600" kern="100" dirty="0">
                        <a:effectLst/>
                        <a:latin typeface="Times" panose="02020603050405020304" pitchFamily="18" charset="0"/>
                        <a:ea typeface="平成明朝"/>
                        <a:cs typeface="Times New Roman" panose="02020603050405020304" pitchFamily="18" charset="0"/>
                      </a:endParaRPr>
                    </a:p>
                  </a:txBody>
                  <a:tcPr marL="34966" marR="34966" marT="0" marB="0" anchor="ctr"/>
                </a:tc>
                <a:extLst>
                  <a:ext uri="{0D108BD9-81ED-4DB2-BD59-A6C34878D82A}">
                    <a16:rowId xmlns:a16="http://schemas.microsoft.com/office/drawing/2014/main" val="4287041256"/>
                  </a:ext>
                </a:extLst>
              </a:tr>
              <a:tr h="299400">
                <a:tc vMerge="1">
                  <a:txBody>
                    <a:bodyPr/>
                    <a:lstStyle/>
                    <a:p>
                      <a:endParaRPr kumimoji="1" lang="ja-JP" altLang="en-US"/>
                    </a:p>
                  </a:txBody>
                  <a:tcPr/>
                </a:tc>
                <a:tc>
                  <a:txBody>
                    <a:bodyPr/>
                    <a:lstStyle/>
                    <a:p>
                      <a:pPr algn="just">
                        <a:spcAft>
                          <a:spcPts val="0"/>
                        </a:spcAft>
                        <a:tabLst>
                          <a:tab pos="180340" algn="l"/>
                        </a:tabLst>
                      </a:pPr>
                      <a:r>
                        <a:rPr lang="en-US" sz="1400" kern="100">
                          <a:effectLst/>
                        </a:rPr>
                        <a:t>Setting Regulation for BDS and SME promotion</a:t>
                      </a:r>
                      <a:endParaRPr lang="ja-JP" sz="1600" kern="100">
                        <a:effectLst/>
                        <a:latin typeface="Times" panose="02020603050405020304" pitchFamily="18" charset="0"/>
                        <a:ea typeface="平成明朝"/>
                        <a:cs typeface="Times New Roman" panose="020206030504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a:effectLst/>
                        <a:latin typeface="Century" panose="02040604050505020304" pitchFamily="18" charset="0"/>
                      </a:endParaRPr>
                    </a:p>
                  </a:txBody>
                  <a:tcPr marL="34966" marR="34966" marT="0" marB="0" anchor="ctr"/>
                </a:tc>
                <a:tc>
                  <a:txBody>
                    <a:bodyPr/>
                    <a:lstStyle/>
                    <a:p>
                      <a:endParaRPr lang="ja-JP" sz="1400" dirty="0">
                        <a:effectLst/>
                        <a:latin typeface="Century" panose="02040604050505020304" pitchFamily="18" charset="0"/>
                      </a:endParaRPr>
                    </a:p>
                  </a:txBody>
                  <a:tcPr marL="34966" marR="34966" marT="0" marB="0" anchor="ctr"/>
                </a:tc>
                <a:extLst>
                  <a:ext uri="{0D108BD9-81ED-4DB2-BD59-A6C34878D82A}">
                    <a16:rowId xmlns:a16="http://schemas.microsoft.com/office/drawing/2014/main" val="3996155666"/>
                  </a:ext>
                </a:extLst>
              </a:tr>
            </a:tbl>
          </a:graphicData>
        </a:graphic>
      </p:graphicFrame>
    </p:spTree>
    <p:extLst>
      <p:ext uri="{BB962C8B-B14F-4D97-AF65-F5344CB8AC3E}">
        <p14:creationId xmlns:p14="http://schemas.microsoft.com/office/powerpoint/2010/main" val="543230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195263" y="228600"/>
            <a:ext cx="8462963" cy="896144"/>
          </a:xfrm>
        </p:spPr>
        <p:txBody>
          <a:bodyPr/>
          <a:lstStyle/>
          <a:p>
            <a:r>
              <a:rPr lang="en-US" altLang="ja-JP" dirty="0"/>
              <a:t>More explanation about your organizational tasks as </a:t>
            </a:r>
            <a:r>
              <a:rPr lang="en-US" altLang="ja-JP" sz="4000" b="1" dirty="0"/>
              <a:t>BDS Provider </a:t>
            </a:r>
            <a:r>
              <a:rPr lang="en-US" altLang="ja-JP" sz="1400" b="1" dirty="0">
                <a:solidFill>
                  <a:srgbClr val="FF0000"/>
                </a:solidFill>
              </a:rPr>
              <a:t>*if your organization is not providing BDS, delete this slide.</a:t>
            </a:r>
            <a:endParaRPr lang="ja-JP" altLang="en-US" sz="4000" b="1" dirty="0">
              <a:solidFill>
                <a:srgbClr val="FF0000"/>
              </a:solidFill>
            </a:endParaRPr>
          </a:p>
        </p:txBody>
      </p:sp>
      <p:sp>
        <p:nvSpPr>
          <p:cNvPr id="4" name="コンテンツ プレースホルダー 3"/>
          <p:cNvSpPr>
            <a:spLocks noGrp="1"/>
          </p:cNvSpPr>
          <p:nvPr>
            <p:ph sz="half" idx="2"/>
          </p:nvPr>
        </p:nvSpPr>
        <p:spPr>
          <a:xfrm>
            <a:off x="285750" y="1557338"/>
            <a:ext cx="8462963" cy="3024187"/>
          </a:xfrm>
        </p:spPr>
        <p:txBody>
          <a:bodyPr/>
          <a:lstStyle/>
          <a:p>
            <a:pPr marL="0" indent="0">
              <a:buFont typeface="Arial" panose="020B0604020202020204" pitchFamily="34" charset="0"/>
              <a:buNone/>
              <a:defRPr/>
            </a:pPr>
            <a:r>
              <a:rPr lang="en-US" altLang="ja-JP" sz="1600" dirty="0"/>
              <a:t>If your organization is taking the role of BDS provider, then please explain the details about;</a:t>
            </a:r>
          </a:p>
          <a:p>
            <a:pPr>
              <a:buFont typeface="Wingdings" panose="05000000000000000000" pitchFamily="2" charset="2"/>
              <a:buChar char="u"/>
              <a:defRPr/>
            </a:pPr>
            <a:r>
              <a:rPr lang="en-US" altLang="ja-JP" sz="1600" dirty="0"/>
              <a:t>What kind of (1)training, (2)Consultancy, (3)Business Linkage, (4)Technical Development, (5)Networking, (6)Information Provision, (7) Entrepreneurship services are offered?</a:t>
            </a:r>
          </a:p>
          <a:p>
            <a:pPr>
              <a:buFont typeface="Wingdings" panose="05000000000000000000" pitchFamily="2" charset="2"/>
              <a:buChar char="u"/>
              <a:defRPr/>
            </a:pPr>
            <a:endParaRPr lang="en-US" altLang="ja-JP" sz="1600" dirty="0"/>
          </a:p>
          <a:p>
            <a:pPr>
              <a:buFont typeface="Wingdings" panose="05000000000000000000" pitchFamily="2" charset="2"/>
              <a:buChar char="u"/>
              <a:defRPr/>
            </a:pPr>
            <a:r>
              <a:rPr lang="en-US" altLang="ja-JP" sz="1600" dirty="0"/>
              <a:t>To whom are theses services offered? (Client company’s sector, number, size, location)</a:t>
            </a:r>
          </a:p>
          <a:p>
            <a:pPr>
              <a:buFont typeface="Wingdings" panose="05000000000000000000" pitchFamily="2" charset="2"/>
              <a:buChar char="u"/>
              <a:defRPr/>
            </a:pPr>
            <a:r>
              <a:rPr lang="en-US" altLang="ja-JP" sz="1600" dirty="0"/>
              <a:t>By whom are these offered? (Number, Their background knowledge)</a:t>
            </a:r>
          </a:p>
          <a:p>
            <a:pPr>
              <a:buFont typeface="Wingdings" panose="05000000000000000000" pitchFamily="2" charset="2"/>
              <a:buChar char="u"/>
              <a:defRPr/>
            </a:pPr>
            <a:r>
              <a:rPr lang="en-US" altLang="ja-JP" sz="1600" dirty="0"/>
              <a:t>How is the SME’S needs for BDS identified?</a:t>
            </a:r>
          </a:p>
          <a:p>
            <a:pPr>
              <a:buFont typeface="Wingdings" panose="05000000000000000000" pitchFamily="2" charset="2"/>
              <a:buChar char="u"/>
              <a:defRPr/>
            </a:pPr>
            <a:endParaRPr lang="en-US" altLang="ja-JP" sz="1600" dirty="0"/>
          </a:p>
          <a:p>
            <a:pPr marL="0" indent="0">
              <a:buFont typeface="Arial" panose="020B0604020202020204" pitchFamily="34" charset="0"/>
              <a:buNone/>
              <a:defRPr/>
            </a:pPr>
            <a:r>
              <a:rPr lang="en-US" altLang="ja-JP" sz="1600" dirty="0"/>
              <a:t>※Please insert new slides when necessary for further explanation.</a:t>
            </a:r>
          </a:p>
          <a:p>
            <a:pPr marL="0" indent="0">
              <a:buFont typeface="Arial" panose="020B0604020202020204" pitchFamily="34" charset="0"/>
              <a:buNone/>
              <a:defRPr/>
            </a:pPr>
            <a:r>
              <a:rPr lang="en-US" altLang="ja-JP" sz="1600" dirty="0"/>
              <a:t>※</a:t>
            </a:r>
            <a:r>
              <a:rPr lang="ja-JP" altLang="en-US" sz="1600" dirty="0"/>
              <a:t> </a:t>
            </a:r>
            <a:r>
              <a:rPr lang="en-US" altLang="ja-JP" sz="1600" dirty="0"/>
              <a:t>If your organization is offering some “information” to SMEs as BDS, please show some examples (website, catalogues, booklet etc.).</a:t>
            </a:r>
            <a:endParaRPr lang="ja-JP"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251520" y="332656"/>
            <a:ext cx="8481193" cy="1328738"/>
          </a:xfrm>
        </p:spPr>
        <p:txBody>
          <a:bodyPr/>
          <a:lstStyle/>
          <a:p>
            <a:pPr>
              <a:lnSpc>
                <a:spcPct val="100000"/>
              </a:lnSpc>
            </a:pPr>
            <a:r>
              <a:rPr lang="en-US" altLang="ja-JP" dirty="0"/>
              <a:t>More explanation about your organizational tasks as </a:t>
            </a:r>
            <a:r>
              <a:rPr lang="en-US" altLang="ja-JP" sz="4400" b="1" dirty="0"/>
              <a:t>BDS </a:t>
            </a:r>
            <a:r>
              <a:rPr lang="en-US" altLang="ja-JP" sz="4400" b="1" dirty="0" smtClean="0"/>
              <a:t>Facilitator</a:t>
            </a:r>
            <a:r>
              <a:rPr lang="en-US" altLang="ja-JP" sz="3200" b="1" dirty="0"/>
              <a:t/>
            </a:r>
            <a:br>
              <a:rPr lang="en-US" altLang="ja-JP" sz="3200" b="1" dirty="0"/>
            </a:br>
            <a:r>
              <a:rPr lang="en-US" altLang="ja-JP" sz="2000" dirty="0"/>
              <a:t> </a:t>
            </a:r>
            <a:r>
              <a:rPr lang="en-US" altLang="ja-JP" sz="2000" b="1" dirty="0">
                <a:solidFill>
                  <a:srgbClr val="FF0000"/>
                </a:solidFill>
              </a:rPr>
              <a:t>*if your organization is not functioning as BDS facilitator, delete this slide.</a:t>
            </a:r>
            <a:endParaRPr lang="ja-JP" altLang="en-US" sz="2000" b="1" dirty="0"/>
          </a:p>
        </p:txBody>
      </p:sp>
      <p:sp>
        <p:nvSpPr>
          <p:cNvPr id="4" name="コンテンツ プレースホルダー 3"/>
          <p:cNvSpPr>
            <a:spLocks noGrp="1"/>
          </p:cNvSpPr>
          <p:nvPr>
            <p:ph sz="half" idx="2"/>
          </p:nvPr>
        </p:nvSpPr>
        <p:spPr>
          <a:xfrm>
            <a:off x="323528" y="2132856"/>
            <a:ext cx="8462963" cy="3024187"/>
          </a:xfrm>
        </p:spPr>
        <p:txBody>
          <a:bodyPr/>
          <a:lstStyle/>
          <a:p>
            <a:pPr marL="0" indent="0">
              <a:buFont typeface="Arial" panose="020B0604020202020204" pitchFamily="34" charset="0"/>
              <a:buNone/>
              <a:defRPr/>
            </a:pPr>
            <a:r>
              <a:rPr lang="en-US" altLang="ja-JP" dirty="0"/>
              <a:t>If your organization is taking the role of BDS facilitator, then please explain the details about;</a:t>
            </a:r>
          </a:p>
          <a:p>
            <a:pPr>
              <a:buFont typeface="Wingdings" panose="05000000000000000000" pitchFamily="2" charset="2"/>
              <a:buChar char="u"/>
              <a:defRPr/>
            </a:pPr>
            <a:r>
              <a:rPr lang="en-US" altLang="ja-JP" dirty="0"/>
              <a:t>What kind of (1)training, advices to BDS providers, (2)Coordination and collaborative activities among Government, SMEs and BDS providers, (3)Financial Support/loan to SMEs or BDS providers including cost sharing mechanism, (4)Marketing and promotion of BDS to SMEs?</a:t>
            </a:r>
          </a:p>
          <a:p>
            <a:pPr>
              <a:buFont typeface="Wingdings" panose="05000000000000000000" pitchFamily="2" charset="2"/>
              <a:buChar char="u"/>
              <a:defRPr/>
            </a:pPr>
            <a:r>
              <a:rPr lang="en-US" altLang="ja-JP" dirty="0"/>
              <a:t>To whom  and how are theses services offered? </a:t>
            </a:r>
          </a:p>
          <a:p>
            <a:pPr marL="0" indent="0">
              <a:buFont typeface="Arial" panose="020B0604020202020204" pitchFamily="34" charset="0"/>
              <a:buNone/>
              <a:defRPr/>
            </a:pPr>
            <a:r>
              <a:rPr lang="en-US" altLang="ja-JP" dirty="0"/>
              <a:t>※Please insert new slides when necessary for further explanation.</a:t>
            </a:r>
          </a:p>
          <a:p>
            <a:pPr marL="0" indent="0">
              <a:buFont typeface="Arial" panose="020B0604020202020204" pitchFamily="34" charset="0"/>
              <a:buNone/>
              <a:defRPr/>
            </a:pPr>
            <a:endParaRPr lang="en-US" altLang="ja-JP" dirty="0"/>
          </a:p>
          <a:p>
            <a:pPr marL="0" indent="0">
              <a:buFont typeface="Arial" panose="020B0604020202020204" pitchFamily="34" charset="0"/>
              <a:buNone/>
              <a:defRPr/>
            </a:pPr>
            <a:r>
              <a:rPr lang="en-US" altLang="ja-JP" dirty="0"/>
              <a:t>※</a:t>
            </a:r>
            <a:r>
              <a:rPr lang="ja-JP" altLang="en-US" dirty="0"/>
              <a:t> </a:t>
            </a:r>
            <a:r>
              <a:rPr lang="en-US" altLang="ja-JP" dirty="0"/>
              <a:t>If your organization is offering some “promotion of BDS” to SMEs, please show some examples (website, catalogues, booklet etc.).</a:t>
            </a:r>
            <a:endParaRPr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270606" y="476672"/>
            <a:ext cx="8015287" cy="914400"/>
          </a:xfrm>
        </p:spPr>
        <p:txBody>
          <a:bodyPr/>
          <a:lstStyle/>
          <a:p>
            <a:r>
              <a:rPr lang="en-US" altLang="ja-JP" dirty="0"/>
              <a:t>More explanation about your organizational tasks as </a:t>
            </a:r>
            <a:r>
              <a:rPr lang="en-US" altLang="ja-JP" sz="4000" b="1" dirty="0"/>
              <a:t>BDS </a:t>
            </a:r>
            <a:r>
              <a:rPr lang="en-US" altLang="ja-JP" sz="4000" b="1" dirty="0" smtClean="0"/>
              <a:t>Promotor </a:t>
            </a:r>
            <a:r>
              <a:rPr lang="en-US" altLang="ja-JP" sz="2000" b="1" dirty="0"/>
              <a:t>to set up business environment</a:t>
            </a:r>
            <a:br>
              <a:rPr lang="en-US" altLang="ja-JP" sz="2000" b="1" dirty="0"/>
            </a:br>
            <a:r>
              <a:rPr lang="en-US" altLang="ja-JP" sz="2000" b="1" dirty="0">
                <a:solidFill>
                  <a:srgbClr val="FF0000"/>
                </a:solidFill>
              </a:rPr>
              <a:t>*if your organization is not functioning as BDS promotor, delete this slide.</a:t>
            </a:r>
            <a:r>
              <a:rPr lang="en-US" altLang="ja-JP" sz="2000" b="1" dirty="0"/>
              <a:t/>
            </a:r>
            <a:br>
              <a:rPr lang="en-US" altLang="ja-JP" sz="2000" b="1" dirty="0"/>
            </a:br>
            <a:endParaRPr lang="ja-JP" altLang="en-US" sz="2000" b="1" dirty="0"/>
          </a:p>
        </p:txBody>
      </p:sp>
      <p:sp>
        <p:nvSpPr>
          <p:cNvPr id="4" name="コンテンツ プレースホルダー 3"/>
          <p:cNvSpPr>
            <a:spLocks noGrp="1"/>
          </p:cNvSpPr>
          <p:nvPr>
            <p:ph sz="half" idx="2"/>
          </p:nvPr>
        </p:nvSpPr>
        <p:spPr>
          <a:xfrm>
            <a:off x="270606" y="1700808"/>
            <a:ext cx="8462963" cy="3024187"/>
          </a:xfrm>
        </p:spPr>
        <p:txBody>
          <a:bodyPr/>
          <a:lstStyle/>
          <a:p>
            <a:pPr marL="0" indent="0">
              <a:buFont typeface="Arial" panose="020B0604020202020204" pitchFamily="34" charset="0"/>
              <a:buNone/>
              <a:defRPr/>
            </a:pPr>
            <a:r>
              <a:rPr lang="en-US" altLang="ja-JP" dirty="0"/>
              <a:t>If your organization is taking the role of BDS promotor, then please explain the details about;</a:t>
            </a:r>
          </a:p>
          <a:p>
            <a:pPr>
              <a:buFont typeface="Wingdings" panose="05000000000000000000" pitchFamily="2" charset="2"/>
              <a:buChar char="u"/>
              <a:defRPr/>
            </a:pPr>
            <a:r>
              <a:rPr lang="en-US" altLang="ja-JP" dirty="0"/>
              <a:t>What kind of Certification and Standard for BDS i.e. Quality Control of BDS or specific products /people/organization are established by your organization?</a:t>
            </a:r>
          </a:p>
          <a:p>
            <a:pPr>
              <a:buFont typeface="Wingdings" panose="05000000000000000000" pitchFamily="2" charset="2"/>
              <a:buChar char="u"/>
              <a:defRPr/>
            </a:pPr>
            <a:r>
              <a:rPr lang="en-US" altLang="ja-JP" dirty="0"/>
              <a:t>What kind of Regulation/Deregulation for BDS and SME promotion are made?</a:t>
            </a:r>
          </a:p>
          <a:p>
            <a:pPr marL="0" indent="0">
              <a:buFont typeface="Arial" panose="020B0604020202020204" pitchFamily="34" charset="0"/>
              <a:buNone/>
              <a:defRPr/>
            </a:pPr>
            <a:r>
              <a:rPr lang="en-US" altLang="ja-JP" dirty="0"/>
              <a:t>※Please insert new slides when necessary for further explanation.</a:t>
            </a:r>
          </a:p>
          <a:p>
            <a:pPr marL="0" indent="0">
              <a:buFont typeface="Arial" panose="020B0604020202020204" pitchFamily="34" charset="0"/>
              <a:buNone/>
              <a:defRPr/>
            </a:pP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04800" y="115888"/>
            <a:ext cx="7904163" cy="471487"/>
          </a:xfrm>
        </p:spPr>
        <p:txBody>
          <a:bodyPr/>
          <a:lstStyle/>
          <a:p>
            <a:pPr eaLnBrk="1" hangingPunct="1"/>
            <a:r>
              <a:rPr lang="en-US" altLang="ja-JP" sz="2400"/>
              <a:t>Overall Situation Analysis of BDS providers/Facilitator/Promotor’s situation in your country</a:t>
            </a:r>
            <a:endParaRPr lang="ja-JP" altLang="en-US" sz="2400"/>
          </a:p>
        </p:txBody>
      </p:sp>
      <p:sp>
        <p:nvSpPr>
          <p:cNvPr id="10243" name="テキスト ボックス 1"/>
          <p:cNvSpPr txBox="1">
            <a:spLocks noChangeArrowheads="1"/>
          </p:cNvSpPr>
          <p:nvPr/>
        </p:nvSpPr>
        <p:spPr bwMode="auto">
          <a:xfrm>
            <a:off x="395288" y="596900"/>
            <a:ext cx="8640762"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100"/>
              <a:t>Please identify and fill in the name of institutions in your country as relevant BDS actors and specify what kind of BDS roles( provider/facilitator/promoter) they are taking. The sample answers were written below in red letters. Please delete them and fill your answer after analyzing your country situation.</a:t>
            </a:r>
          </a:p>
          <a:p>
            <a:endParaRPr lang="ja-JP" altLang="en-US" sz="1100"/>
          </a:p>
        </p:txBody>
      </p:sp>
      <p:graphicFrame>
        <p:nvGraphicFramePr>
          <p:cNvPr id="8" name="表 7"/>
          <p:cNvGraphicFramePr>
            <a:graphicFrameLocks noGrp="1"/>
          </p:cNvGraphicFramePr>
          <p:nvPr>
            <p:extLst>
              <p:ext uri="{D42A27DB-BD31-4B8C-83A1-F6EECF244321}">
                <p14:modId xmlns:p14="http://schemas.microsoft.com/office/powerpoint/2010/main" val="2041291197"/>
              </p:ext>
            </p:extLst>
          </p:nvPr>
        </p:nvGraphicFramePr>
        <p:xfrm>
          <a:off x="415925" y="1196975"/>
          <a:ext cx="8207375" cy="5570603"/>
        </p:xfrm>
        <a:graphic>
          <a:graphicData uri="http://schemas.openxmlformats.org/drawingml/2006/table">
            <a:tbl>
              <a:tblPr firstRow="1" firstCol="1" bandRow="1">
                <a:tableStyleId>{5940675A-B579-460E-94D1-54222C63F5DA}</a:tableStyleId>
              </a:tblPr>
              <a:tblGrid>
                <a:gridCol w="2375819">
                  <a:extLst>
                    <a:ext uri="{9D8B030D-6E8A-4147-A177-3AD203B41FA5}">
                      <a16:colId xmlns:a16="http://schemas.microsoft.com/office/drawing/2014/main" val="20000"/>
                    </a:ext>
                  </a:extLst>
                </a:gridCol>
                <a:gridCol w="1943852">
                  <a:extLst>
                    <a:ext uri="{9D8B030D-6E8A-4147-A177-3AD203B41FA5}">
                      <a16:colId xmlns:a16="http://schemas.microsoft.com/office/drawing/2014/main" val="20001"/>
                    </a:ext>
                  </a:extLst>
                </a:gridCol>
                <a:gridCol w="1665090">
                  <a:extLst>
                    <a:ext uri="{9D8B030D-6E8A-4147-A177-3AD203B41FA5}">
                      <a16:colId xmlns:a16="http://schemas.microsoft.com/office/drawing/2014/main" val="20002"/>
                    </a:ext>
                  </a:extLst>
                </a:gridCol>
                <a:gridCol w="2222614">
                  <a:extLst>
                    <a:ext uri="{9D8B030D-6E8A-4147-A177-3AD203B41FA5}">
                      <a16:colId xmlns:a16="http://schemas.microsoft.com/office/drawing/2014/main" val="20003"/>
                    </a:ext>
                  </a:extLst>
                </a:gridCol>
              </a:tblGrid>
              <a:tr h="169501">
                <a:tc>
                  <a:txBody>
                    <a:bodyPr/>
                    <a:lstStyle/>
                    <a:p>
                      <a:pPr algn="just">
                        <a:spcAft>
                          <a:spcPts val="0"/>
                        </a:spcAft>
                      </a:pPr>
                      <a:r>
                        <a:rPr lang="en-US" sz="300" kern="100" dirty="0">
                          <a:effectLst/>
                        </a:rPr>
                        <a:t> </a:t>
                      </a:r>
                      <a:endParaRPr lang="ja-JP" sz="9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tc>
                  <a:txBody>
                    <a:bodyPr/>
                    <a:lstStyle/>
                    <a:p>
                      <a:pPr marL="117475" marR="0" indent="0" algn="just" defTabSz="685800" rtl="0" eaLnBrk="1" fontAlgn="auto" latinLnBrk="0" hangingPunct="1">
                        <a:lnSpc>
                          <a:spcPct val="100000"/>
                        </a:lnSpc>
                        <a:spcBef>
                          <a:spcPts val="0"/>
                        </a:spcBef>
                        <a:spcAft>
                          <a:spcPts val="0"/>
                        </a:spcAft>
                        <a:buClrTx/>
                        <a:buSzTx/>
                        <a:buFontTx/>
                        <a:buNone/>
                        <a:tabLst/>
                        <a:defRPr/>
                      </a:pPr>
                      <a:r>
                        <a:rPr lang="en-US" altLang="ja-JP" sz="900" kern="100" dirty="0">
                          <a:effectLst/>
                        </a:rPr>
                        <a:t>BDS promoter</a:t>
                      </a:r>
                      <a:endParaRPr lang="ja-JP" alt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tc>
                  <a:txBody>
                    <a:bodyPr/>
                    <a:lstStyle/>
                    <a:p>
                      <a:pPr marL="117475" marR="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rPr>
                        <a:t>BDS facilitator </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tc>
                  <a:txBody>
                    <a:bodyPr/>
                    <a:lstStyle/>
                    <a:p>
                      <a:pPr marL="117475" marR="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a:effectLst/>
                        </a:rPr>
                        <a:t>BDS Provider</a:t>
                      </a:r>
                      <a:endParaRPr lang="ja-JP" altLang="ja-JP" sz="24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extLst>
                  <a:ext uri="{0D108BD9-81ED-4DB2-BD59-A6C34878D82A}">
                    <a16:rowId xmlns:a16="http://schemas.microsoft.com/office/drawing/2014/main" val="10000"/>
                  </a:ext>
                </a:extLst>
              </a:tr>
              <a:tr h="1234528">
                <a:tc>
                  <a:txBody>
                    <a:bodyPr/>
                    <a:lstStyle/>
                    <a:p>
                      <a:pPr algn="just">
                        <a:spcAft>
                          <a:spcPts val="0"/>
                        </a:spcAft>
                      </a:pPr>
                      <a:r>
                        <a:rPr lang="en-US" sz="900" kern="100" dirty="0">
                          <a:effectLst/>
                        </a:rPr>
                        <a:t>Name of the institutions/</a:t>
                      </a:r>
                      <a:endParaRPr lang="ja-JP" sz="1600" kern="100" dirty="0">
                        <a:effectLst/>
                      </a:endParaRPr>
                    </a:p>
                    <a:p>
                      <a:pPr algn="just">
                        <a:spcAft>
                          <a:spcPts val="0"/>
                        </a:spcAft>
                      </a:pPr>
                      <a:r>
                        <a:rPr lang="en-US" sz="900" kern="100" dirty="0">
                          <a:effectLst/>
                        </a:rPr>
                        <a:t>Organizations relevant to BDS development in your country</a:t>
                      </a: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lumMod val="20000"/>
                        <a:lumOff val="80000"/>
                      </a:schemeClr>
                    </a:solidFill>
                  </a:tcPr>
                </a:tc>
                <a:tc>
                  <a:txBody>
                    <a:bodyPr/>
                    <a:lstStyle/>
                    <a:p>
                      <a:pPr marL="117475" algn="just">
                        <a:spcAft>
                          <a:spcPts val="0"/>
                        </a:spcAft>
                      </a:pPr>
                      <a:r>
                        <a:rPr lang="en-US" altLang="ja-JP" sz="800" kern="100" dirty="0">
                          <a:effectLst/>
                          <a:latin typeface="Arial" panose="020B0604020202020204" pitchFamily="34" charset="0"/>
                          <a:ea typeface="ＭＳ ゴシック" panose="020B0609070205080204" pitchFamily="49" charset="-128"/>
                          <a:cs typeface="Times New Roman" panose="02020603050405020304" pitchFamily="18" charset="0"/>
                        </a:rPr>
                        <a:t>(1)</a:t>
                      </a:r>
                      <a:r>
                        <a:rPr lang="en-US" altLang="ja-JP" sz="800" kern="100" baseline="0" dirty="0">
                          <a:effectLst/>
                          <a:latin typeface="Arial" panose="020B0604020202020204" pitchFamily="34" charset="0"/>
                          <a:ea typeface="ＭＳ ゴシック" panose="020B0609070205080204" pitchFamily="49" charset="-128"/>
                          <a:cs typeface="Times New Roman" panose="02020603050405020304" pitchFamily="18" charset="0"/>
                        </a:rPr>
                        <a:t> </a:t>
                      </a:r>
                      <a:r>
                        <a:rPr lang="en-US" altLang="ja-JP" sz="800" kern="100" dirty="0">
                          <a:effectLst/>
                          <a:latin typeface="Arial" panose="020B0604020202020204" pitchFamily="34" charset="0"/>
                          <a:ea typeface="ＭＳ ゴシック" panose="020B0609070205080204" pitchFamily="49" charset="-128"/>
                          <a:cs typeface="Times New Roman" panose="02020603050405020304" pitchFamily="18" charset="0"/>
                        </a:rPr>
                        <a:t>Establishment of Certification</a:t>
                      </a:r>
                      <a:r>
                        <a:rPr lang="en-US" altLang="ja-JP" sz="800" kern="100" baseline="0" dirty="0">
                          <a:effectLst/>
                          <a:latin typeface="Arial" panose="020B0604020202020204" pitchFamily="34" charset="0"/>
                          <a:ea typeface="ＭＳ ゴシック" panose="020B0609070205080204" pitchFamily="49" charset="-128"/>
                          <a:cs typeface="Times New Roman" panose="02020603050405020304" pitchFamily="18" charset="0"/>
                        </a:rPr>
                        <a:t> and standard for BDS</a:t>
                      </a:r>
                    </a:p>
                    <a:p>
                      <a:pPr marL="117475" algn="just">
                        <a:spcAft>
                          <a:spcPts val="0"/>
                        </a:spcAft>
                      </a:pPr>
                      <a:r>
                        <a:rPr lang="en-US" altLang="ja-JP" sz="800" kern="100" baseline="0" dirty="0">
                          <a:effectLst/>
                          <a:latin typeface="Arial" panose="020B0604020202020204" pitchFamily="34" charset="0"/>
                          <a:ea typeface="ＭＳ ゴシック" panose="020B0609070205080204" pitchFamily="49" charset="-128"/>
                          <a:cs typeface="Times New Roman" panose="02020603050405020304" pitchFamily="18" charset="0"/>
                        </a:rPr>
                        <a:t>Setting</a:t>
                      </a:r>
                    </a:p>
                    <a:p>
                      <a:pPr marL="117475" algn="just">
                        <a:spcAft>
                          <a:spcPts val="0"/>
                        </a:spcAft>
                      </a:pPr>
                      <a:r>
                        <a:rPr lang="en-US" altLang="ja-JP" sz="800" kern="100" baseline="0" dirty="0">
                          <a:effectLst/>
                          <a:latin typeface="Arial" panose="020B0604020202020204" pitchFamily="34" charset="0"/>
                          <a:ea typeface="ＭＳ ゴシック" panose="020B0609070205080204" pitchFamily="49" charset="-128"/>
                          <a:cs typeface="Times New Roman" panose="02020603050405020304" pitchFamily="18" charset="0"/>
                        </a:rPr>
                        <a:t>(2)Setting Regulation/Deregulation for BDS and SME promotion</a:t>
                      </a:r>
                      <a:endParaRPr lang="ja-JP" sz="8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lumMod val="20000"/>
                        <a:lumOff val="80000"/>
                      </a:schemeClr>
                    </a:solidFill>
                  </a:tcPr>
                </a:tc>
                <a:tc>
                  <a:txBody>
                    <a:bodyPr/>
                    <a:lstStyle/>
                    <a:p>
                      <a:pPr marL="228600" indent="-228600">
                        <a:buAutoNum type="arabicParenBoth"/>
                      </a:pPr>
                      <a:r>
                        <a:rPr kumimoji="1" lang="en-US" altLang="ja-JP" sz="900" dirty="0"/>
                        <a:t>Provision of training</a:t>
                      </a:r>
                      <a:r>
                        <a:rPr kumimoji="1" lang="en-US" altLang="ja-JP" sz="900" baseline="0" dirty="0"/>
                        <a:t>/advices to BDS provider</a:t>
                      </a:r>
                    </a:p>
                    <a:p>
                      <a:pPr marL="228600" indent="-228600">
                        <a:buAutoNum type="arabicParenBoth"/>
                      </a:pPr>
                      <a:r>
                        <a:rPr kumimoji="1" lang="en-US" altLang="ja-JP" sz="900" baseline="0" dirty="0"/>
                        <a:t>Provide financial support/loan to SMEs or BDS provider</a:t>
                      </a:r>
                    </a:p>
                    <a:p>
                      <a:pPr marL="228600" indent="-228600">
                        <a:buAutoNum type="arabicParenBoth"/>
                      </a:pPr>
                      <a:r>
                        <a:rPr kumimoji="1" lang="en-US" altLang="ja-JP" sz="900" baseline="0" dirty="0"/>
                        <a:t>Marketing and promotion of BDS/BDS providers to SMEs</a:t>
                      </a:r>
                      <a:endParaRPr kumimoji="1" lang="ja-JP" altLang="en-US" sz="900" dirty="0"/>
                    </a:p>
                  </a:txBody>
                  <a:tcPr marL="68559" marR="68559" marT="0" marB="0">
                    <a:solidFill>
                      <a:schemeClr val="accent6">
                        <a:lumMod val="20000"/>
                        <a:lumOff val="80000"/>
                      </a:schemeClr>
                    </a:solidFill>
                  </a:tcPr>
                </a:tc>
                <a:tc>
                  <a:txBody>
                    <a:bodyPr/>
                    <a:lstStyle/>
                    <a:p>
                      <a:pPr marL="117475" algn="just">
                        <a:spcAft>
                          <a:spcPts val="0"/>
                        </a:spcAft>
                      </a:pPr>
                      <a:r>
                        <a:rPr lang="en-US" altLang="ja-JP" sz="900" kern="100" dirty="0">
                          <a:effectLst/>
                        </a:rPr>
                        <a:t>Direct Provision of services to M/MSEs</a:t>
                      </a:r>
                      <a:endParaRPr lang="ja-JP" altLang="ja-JP" sz="1600" kern="100" dirty="0">
                        <a:effectLst/>
                      </a:endParaRPr>
                    </a:p>
                    <a:p>
                      <a:pPr marL="117475" algn="just">
                        <a:spcAft>
                          <a:spcPts val="0"/>
                        </a:spcAft>
                      </a:pPr>
                      <a:r>
                        <a:rPr lang="en-US" altLang="ja-JP" sz="900" kern="100" dirty="0">
                          <a:effectLst/>
                        </a:rPr>
                        <a:t>(1)Training</a:t>
                      </a:r>
                      <a:endParaRPr lang="ja-JP" altLang="ja-JP" sz="1600" kern="100" dirty="0">
                        <a:effectLst/>
                      </a:endParaRPr>
                    </a:p>
                    <a:p>
                      <a:pPr marL="117475" algn="just">
                        <a:spcAft>
                          <a:spcPts val="0"/>
                        </a:spcAft>
                      </a:pPr>
                      <a:r>
                        <a:rPr lang="en-US" altLang="ja-JP" sz="900" kern="100" dirty="0">
                          <a:effectLst/>
                        </a:rPr>
                        <a:t>(2)Consultancy</a:t>
                      </a:r>
                      <a:endParaRPr lang="ja-JP" altLang="ja-JP" sz="1600" kern="100" dirty="0">
                        <a:effectLst/>
                      </a:endParaRPr>
                    </a:p>
                    <a:p>
                      <a:pPr marL="117475" algn="just">
                        <a:spcAft>
                          <a:spcPts val="0"/>
                        </a:spcAft>
                      </a:pPr>
                      <a:r>
                        <a:rPr lang="en-US" altLang="ja-JP" sz="900" kern="100" dirty="0">
                          <a:effectLst/>
                        </a:rPr>
                        <a:t>(3)Business Linkage</a:t>
                      </a:r>
                      <a:endParaRPr lang="ja-JP" altLang="ja-JP" sz="1600" kern="100" dirty="0">
                        <a:effectLst/>
                      </a:endParaRPr>
                    </a:p>
                    <a:p>
                      <a:pPr marL="117475" algn="just">
                        <a:spcAft>
                          <a:spcPts val="0"/>
                        </a:spcAft>
                      </a:pPr>
                      <a:r>
                        <a:rPr lang="en-US" altLang="ja-JP" sz="900" kern="100" dirty="0">
                          <a:effectLst/>
                        </a:rPr>
                        <a:t>(4)Technology development/extension</a:t>
                      </a:r>
                      <a:endParaRPr lang="ja-JP" altLang="ja-JP" sz="1600" kern="100" dirty="0">
                        <a:effectLst/>
                      </a:endParaRPr>
                    </a:p>
                    <a:p>
                      <a:pPr marL="117475" algn="just">
                        <a:spcAft>
                          <a:spcPts val="0"/>
                        </a:spcAft>
                      </a:pPr>
                      <a:r>
                        <a:rPr lang="en-US" altLang="ja-JP" sz="900" kern="100" dirty="0">
                          <a:effectLst/>
                        </a:rPr>
                        <a:t>(5)Networking</a:t>
                      </a:r>
                      <a:endParaRPr lang="ja-JP" altLang="ja-JP" sz="1600" kern="100" dirty="0">
                        <a:effectLst/>
                      </a:endParaRPr>
                    </a:p>
                    <a:p>
                      <a:pPr marL="117475" algn="just">
                        <a:spcAft>
                          <a:spcPts val="0"/>
                        </a:spcAft>
                      </a:pPr>
                      <a:r>
                        <a:rPr lang="en-US" altLang="ja-JP" sz="900" kern="100" dirty="0">
                          <a:effectLst/>
                        </a:rPr>
                        <a:t>(6)Information provisions</a:t>
                      </a:r>
                      <a:endParaRPr lang="en-US" alt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117475" algn="just" defTabSz="685800" rtl="0" eaLnBrk="1" latinLnBrk="0" hangingPunct="1">
                        <a:spcAft>
                          <a:spcPts val="0"/>
                        </a:spcAft>
                      </a:pPr>
                      <a:r>
                        <a:rPr kumimoji="1" lang="en-US" altLang="ja-JP" sz="900" kern="100" dirty="0">
                          <a:solidFill>
                            <a:schemeClr val="tx1"/>
                          </a:solidFill>
                          <a:effectLst/>
                          <a:latin typeface="+mn-lt"/>
                          <a:ea typeface="+mn-ea"/>
                          <a:cs typeface="+mn-cs"/>
                        </a:rPr>
                        <a:t>(7)</a:t>
                      </a:r>
                      <a:r>
                        <a:rPr kumimoji="1" lang="en-US" altLang="ja-JP" sz="900" kern="100" baseline="0" dirty="0">
                          <a:solidFill>
                            <a:schemeClr val="tx1"/>
                          </a:solidFill>
                          <a:effectLst/>
                          <a:latin typeface="+mn-lt"/>
                          <a:ea typeface="+mn-ea"/>
                          <a:cs typeface="+mn-cs"/>
                        </a:rPr>
                        <a:t> </a:t>
                      </a:r>
                      <a:r>
                        <a:rPr kumimoji="1" lang="en-US" altLang="ja-JP" sz="900" kern="100" dirty="0">
                          <a:solidFill>
                            <a:schemeClr val="tx1"/>
                          </a:solidFill>
                          <a:effectLst/>
                          <a:latin typeface="+mn-lt"/>
                          <a:ea typeface="+mn-ea"/>
                          <a:cs typeface="+mn-cs"/>
                        </a:rPr>
                        <a:t>Entrepreneurship</a:t>
                      </a:r>
                    </a:p>
                  </a:txBody>
                  <a:tcPr marL="68559" marR="68559" marT="0" marB="0">
                    <a:solidFill>
                      <a:schemeClr val="accent6">
                        <a:lumMod val="20000"/>
                        <a:lumOff val="80000"/>
                      </a:schemeClr>
                    </a:solidFill>
                  </a:tcPr>
                </a:tc>
                <a:extLst>
                  <a:ext uri="{0D108BD9-81ED-4DB2-BD59-A6C34878D82A}">
                    <a16:rowId xmlns:a16="http://schemas.microsoft.com/office/drawing/2014/main" val="10001"/>
                  </a:ext>
                </a:extLst>
              </a:tr>
              <a:tr h="204787">
                <a:tc gridSpan="4">
                  <a:txBody>
                    <a:bodyPr/>
                    <a:lstStyle/>
                    <a:p>
                      <a:pPr algn="just">
                        <a:spcAft>
                          <a:spcPts val="0"/>
                        </a:spcAft>
                      </a:pPr>
                      <a:r>
                        <a:rPr lang="en-US" sz="1000" kern="100" dirty="0">
                          <a:effectLst/>
                        </a:rPr>
                        <a:t>Governmental institutions/Parastatal Institutions</a:t>
                      </a:r>
                      <a:endParaRPr lang="ja-JP" sz="2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35258">
                <a:tc>
                  <a:txBody>
                    <a:bodyPr/>
                    <a:lstStyle/>
                    <a:p>
                      <a:pPr algn="just">
                        <a:spcAft>
                          <a:spcPts val="0"/>
                        </a:spcAft>
                      </a:pPr>
                      <a:r>
                        <a:rPr lang="en-US" altLang="ja-JP" sz="1100" kern="100" dirty="0">
                          <a:solidFill>
                            <a:srgbClr val="FF0000"/>
                          </a:solidFill>
                          <a:effectLst/>
                          <a:latin typeface="+mn-lt"/>
                          <a:ea typeface="+mn-ea"/>
                          <a:cs typeface="+mn-cs"/>
                        </a:rPr>
                        <a:t>Ministry</a:t>
                      </a:r>
                      <a:r>
                        <a:rPr lang="en-US" altLang="ja-JP" sz="1100" kern="100" baseline="0" dirty="0">
                          <a:solidFill>
                            <a:srgbClr val="FF0000"/>
                          </a:solidFill>
                          <a:effectLst/>
                          <a:latin typeface="+mn-lt"/>
                          <a:ea typeface="+mn-ea"/>
                          <a:cs typeface="+mn-cs"/>
                        </a:rPr>
                        <a:t> of Economy and Commerce</a:t>
                      </a:r>
                      <a:endParaRPr lang="ja-JP" sz="1600" kern="100" dirty="0">
                        <a:solidFill>
                          <a:srgbClr val="FF0000"/>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c>
                  <a:txBody>
                    <a:bodyPr/>
                    <a:lstStyle/>
                    <a:p>
                      <a:pPr marL="0" indent="0">
                        <a:buFont typeface="Wingdings" panose="05000000000000000000" pitchFamily="2" charset="2"/>
                        <a:buNone/>
                      </a:pPr>
                      <a:r>
                        <a:rPr kumimoji="1" lang="en-US" altLang="ja-JP" sz="1100" dirty="0" smtClean="0">
                          <a:solidFill>
                            <a:srgbClr val="FF0000"/>
                          </a:solidFill>
                        </a:rPr>
                        <a:t>(</a:t>
                      </a:r>
                      <a:r>
                        <a:rPr kumimoji="1" lang="en-US" altLang="ja-JP" sz="1100" dirty="0">
                          <a:solidFill>
                            <a:srgbClr val="FF0000"/>
                          </a:solidFill>
                        </a:rPr>
                        <a:t>1</a:t>
                      </a:r>
                      <a:r>
                        <a:rPr kumimoji="1" lang="en-US" altLang="ja-JP" sz="1100" dirty="0" smtClean="0">
                          <a:solidFill>
                            <a:srgbClr val="FF0000"/>
                          </a:solidFill>
                        </a:rPr>
                        <a:t>) SME </a:t>
                      </a:r>
                      <a:r>
                        <a:rPr kumimoji="1" lang="en-US" altLang="ja-JP" sz="1100" dirty="0">
                          <a:solidFill>
                            <a:srgbClr val="FF0000"/>
                          </a:solidFill>
                        </a:rPr>
                        <a:t>Consultant</a:t>
                      </a:r>
                      <a:r>
                        <a:rPr kumimoji="1" lang="en-US" altLang="ja-JP" sz="1100" baseline="0" dirty="0">
                          <a:solidFill>
                            <a:srgbClr val="FF0000"/>
                          </a:solidFill>
                        </a:rPr>
                        <a:t> System</a:t>
                      </a:r>
                    </a:p>
                    <a:p>
                      <a:pPr marL="0" indent="0">
                        <a:buFont typeface="Wingdings" panose="05000000000000000000" pitchFamily="2" charset="2"/>
                        <a:buNone/>
                      </a:pPr>
                      <a:r>
                        <a:rPr kumimoji="1" lang="en-US" altLang="ja-JP" sz="1100" baseline="0" dirty="0">
                          <a:solidFill>
                            <a:srgbClr val="FF0000"/>
                          </a:solidFill>
                        </a:rPr>
                        <a:t>(2) SME law</a:t>
                      </a:r>
                      <a:endParaRPr kumimoji="1" lang="ja-JP" altLang="en-US" sz="1100" dirty="0">
                        <a:solidFill>
                          <a:srgbClr val="FF0000"/>
                        </a:solidFill>
                      </a:endParaRPr>
                    </a:p>
                  </a:txBody>
                  <a:tcPr marL="68559" marR="68559" marT="0" marB="0">
                    <a:noFill/>
                  </a:tcPr>
                </a:tc>
                <a:tc>
                  <a:txBody>
                    <a:bodyPr/>
                    <a:lstStyle/>
                    <a:p>
                      <a:pPr marL="0" indent="0" algn="just">
                        <a:spcAft>
                          <a:spcPts val="0"/>
                        </a:spcAft>
                        <a:buFont typeface="Arial" panose="020B0604020202020204" pitchFamily="34" charset="0"/>
                        <a:buNone/>
                      </a:pPr>
                      <a:r>
                        <a:rPr lang="en-US" sz="1100" kern="100" dirty="0">
                          <a:effectLst/>
                        </a:rPr>
                        <a:t> </a:t>
                      </a: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c>
                  <a:txBody>
                    <a:bodyPr/>
                    <a:lstStyle/>
                    <a:p>
                      <a:pPr marL="0" indent="0" algn="just">
                        <a:spcAft>
                          <a:spcPts val="0"/>
                        </a:spcAft>
                        <a:buFont typeface="Arial" panose="020B0604020202020204" pitchFamily="34" charset="0"/>
                        <a:buNone/>
                      </a:pP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extLst>
                  <a:ext uri="{0D108BD9-81ED-4DB2-BD59-A6C34878D82A}">
                    <a16:rowId xmlns:a16="http://schemas.microsoft.com/office/drawing/2014/main" val="10003"/>
                  </a:ext>
                </a:extLst>
              </a:tr>
              <a:tr h="335258">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a:solidFill>
                            <a:srgbClr val="FF0000"/>
                          </a:solidFill>
                          <a:effectLst/>
                          <a:latin typeface="+mn-lt"/>
                          <a:ea typeface="+mn-ea"/>
                          <a:cs typeface="+mn-cs"/>
                        </a:rPr>
                        <a:t>Ministry</a:t>
                      </a:r>
                      <a:r>
                        <a:rPr lang="en-US" altLang="ja-JP" sz="1100" kern="100" baseline="0" dirty="0">
                          <a:solidFill>
                            <a:srgbClr val="FF0000"/>
                          </a:solidFill>
                          <a:effectLst/>
                          <a:latin typeface="+mn-lt"/>
                          <a:ea typeface="+mn-ea"/>
                          <a:cs typeface="+mn-cs"/>
                        </a:rPr>
                        <a:t> of Agriculture</a:t>
                      </a:r>
                      <a:endParaRPr lang="ja-JP" altLang="ja-JP" sz="1800" kern="100" dirty="0">
                        <a:solidFill>
                          <a:srgbClr val="FF0000"/>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(2) Agriculture accountant system</a:t>
                      </a:r>
                      <a:endParaRPr kumimoji="1" lang="ja-JP" altLang="en-US" sz="1100" kern="1200" baseline="0" dirty="0">
                        <a:solidFill>
                          <a:srgbClr val="FF0000"/>
                        </a:solidFill>
                        <a:latin typeface="+mn-lt"/>
                        <a:ea typeface="+mn-ea"/>
                        <a:cs typeface="+mn-cs"/>
                      </a:endParaRPr>
                    </a:p>
                  </a:txBody>
                  <a:tcPr marL="68559" marR="68559" marT="0" marB="0">
                    <a:noFill/>
                  </a:tcPr>
                </a:tc>
                <a:tc>
                  <a:txBody>
                    <a:bodyPr/>
                    <a:lstStyle/>
                    <a:p>
                      <a:pPr marL="0" indent="0">
                        <a:buFont typeface="Arial" panose="020B0604020202020204" pitchFamily="34" charset="0"/>
                        <a:buNone/>
                      </a:pPr>
                      <a:endParaRPr kumimoji="1" lang="ja-JP" altLang="en-US" sz="1400" dirty="0"/>
                    </a:p>
                  </a:txBody>
                  <a:tcPr marL="68559" marR="68559" marT="0" marB="0">
                    <a:noFill/>
                  </a:tcPr>
                </a:tc>
                <a:tc>
                  <a:txBody>
                    <a:bodyPr/>
                    <a:lstStyle/>
                    <a:p>
                      <a:pPr marL="0" indent="0" algn="just">
                        <a:spcAft>
                          <a:spcPts val="0"/>
                        </a:spcAft>
                        <a:buFont typeface="Arial" panose="020B0604020202020204" pitchFamily="34" charset="0"/>
                        <a:buNone/>
                      </a:pP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extLst>
                  <a:ext uri="{0D108BD9-81ED-4DB2-BD59-A6C34878D82A}">
                    <a16:rowId xmlns:a16="http://schemas.microsoft.com/office/drawing/2014/main" val="10004"/>
                  </a:ext>
                </a:extLst>
              </a:tr>
              <a:tr h="288052">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SME Agency</a:t>
                      </a:r>
                      <a:endParaRPr kumimoji="1" lang="ja-JP" alt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a:t>
                      </a:r>
                      <a:r>
                        <a:rPr kumimoji="1" lang="en-US" altLang="ja-JP" sz="1100" kern="1200" baseline="0" dirty="0">
                          <a:solidFill>
                            <a:srgbClr val="FF0000"/>
                          </a:solidFill>
                          <a:latin typeface="+mn-lt"/>
                          <a:ea typeface="+mn-ea"/>
                          <a:cs typeface="+mn-cs"/>
                        </a:rPr>
                        <a:t>1</a:t>
                      </a:r>
                      <a:r>
                        <a:rPr kumimoji="1" lang="en-US" altLang="ja-JP" sz="1100" kern="1200" baseline="0" dirty="0" smtClean="0">
                          <a:solidFill>
                            <a:srgbClr val="FF0000"/>
                          </a:solidFill>
                          <a:latin typeface="+mn-lt"/>
                          <a:ea typeface="+mn-ea"/>
                          <a:cs typeface="+mn-cs"/>
                        </a:rPr>
                        <a:t>) SME </a:t>
                      </a:r>
                      <a:r>
                        <a:rPr kumimoji="1" lang="en-US" altLang="ja-JP" sz="1100" kern="1200" baseline="0" dirty="0">
                          <a:solidFill>
                            <a:srgbClr val="FF0000"/>
                          </a:solidFill>
                          <a:latin typeface="+mn-lt"/>
                          <a:ea typeface="+mn-ea"/>
                          <a:cs typeface="+mn-cs"/>
                        </a:rPr>
                        <a:t>Consultant System</a:t>
                      </a: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noFill/>
                  </a:tcPr>
                </a:tc>
                <a:extLst>
                  <a:ext uri="{0D108BD9-81ED-4DB2-BD59-A6C34878D82A}">
                    <a16:rowId xmlns:a16="http://schemas.microsoft.com/office/drawing/2014/main" val="10005"/>
                  </a:ext>
                </a:extLst>
              </a:tr>
              <a:tr h="279797">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SME support center</a:t>
                      </a:r>
                      <a:endParaRPr kumimoji="1" 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 (1)TOT</a:t>
                      </a: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(1) , (2), (3), (5), (6)</a:t>
                      </a:r>
                      <a:endParaRPr kumimoji="1" lang="ja-JP" sz="1100" kern="1200" baseline="0" dirty="0">
                        <a:solidFill>
                          <a:srgbClr val="FF0000"/>
                        </a:solidFill>
                        <a:latin typeface="+mn-lt"/>
                        <a:ea typeface="+mn-ea"/>
                        <a:cs typeface="+mn-cs"/>
                      </a:endParaRPr>
                    </a:p>
                  </a:txBody>
                  <a:tcPr marL="68559" marR="68559" marT="0" marB="0">
                    <a:noFill/>
                  </a:tcPr>
                </a:tc>
                <a:extLst>
                  <a:ext uri="{0D108BD9-81ED-4DB2-BD59-A6C34878D82A}">
                    <a16:rowId xmlns:a16="http://schemas.microsoft.com/office/drawing/2014/main" val="10006"/>
                  </a:ext>
                </a:extLst>
              </a:tr>
              <a:tr h="187652">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Science &amp; Technology center </a:t>
                      </a:r>
                      <a:endParaRPr kumimoji="1" 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(4)</a:t>
                      </a:r>
                      <a:endParaRPr kumimoji="1" lang="ja-JP" sz="1100" kern="1200" baseline="0" dirty="0">
                        <a:solidFill>
                          <a:srgbClr val="FF0000"/>
                        </a:solidFill>
                        <a:latin typeface="+mn-lt"/>
                        <a:ea typeface="+mn-ea"/>
                        <a:cs typeface="+mn-cs"/>
                      </a:endParaRPr>
                    </a:p>
                  </a:txBody>
                  <a:tcPr marL="68559" marR="68559" marT="0" marB="0">
                    <a:noFill/>
                  </a:tcPr>
                </a:tc>
                <a:extLst>
                  <a:ext uri="{0D108BD9-81ED-4DB2-BD59-A6C34878D82A}">
                    <a16:rowId xmlns:a16="http://schemas.microsoft.com/office/drawing/2014/main" val="10007"/>
                  </a:ext>
                </a:extLst>
              </a:tr>
              <a:tr h="462275">
                <a:tc gridSpan="4">
                  <a:txBody>
                    <a:bodyPr/>
                    <a:lstStyle/>
                    <a:p>
                      <a:pPr algn="just">
                        <a:spcAft>
                          <a:spcPts val="0"/>
                        </a:spcAft>
                      </a:pPr>
                      <a:r>
                        <a:rPr lang="en-US" sz="1000" kern="100" dirty="0">
                          <a:effectLst/>
                        </a:rPr>
                        <a:t>Intermediary Institutions</a:t>
                      </a:r>
                    </a:p>
                    <a:p>
                      <a:pPr algn="just">
                        <a:spcAft>
                          <a:spcPts val="0"/>
                        </a:spcAft>
                      </a:pPr>
                      <a:r>
                        <a:rPr lang="en-US" sz="1000" kern="100" dirty="0">
                          <a:effectLst/>
                        </a:rPr>
                        <a:t>Chamber of Commerce/</a:t>
                      </a:r>
                      <a:r>
                        <a:rPr lang="en-US" sz="1000" kern="100" baseline="0" dirty="0">
                          <a:effectLst/>
                        </a:rPr>
                        <a:t> </a:t>
                      </a:r>
                      <a:r>
                        <a:rPr lang="en-US" sz="1000" kern="100" dirty="0">
                          <a:effectLst/>
                        </a:rPr>
                        <a:t>Business associations</a:t>
                      </a:r>
                      <a:r>
                        <a:rPr lang="ja-JP" sz="1000" kern="100" dirty="0">
                          <a:effectLst/>
                        </a:rPr>
                        <a:t>／</a:t>
                      </a:r>
                      <a:r>
                        <a:rPr lang="en-US" sz="1000" kern="100" dirty="0">
                          <a:effectLst/>
                        </a:rPr>
                        <a:t>Union</a:t>
                      </a:r>
                      <a:r>
                        <a:rPr lang="ja-JP" sz="1000" kern="100" dirty="0">
                          <a:effectLst/>
                        </a:rPr>
                        <a:t>／</a:t>
                      </a:r>
                      <a:r>
                        <a:rPr lang="en-US" sz="1000" kern="100" dirty="0">
                          <a:effectLst/>
                        </a:rPr>
                        <a:t>NGOs.</a:t>
                      </a:r>
                      <a:r>
                        <a:rPr lang="en-US" sz="1000" kern="100" baseline="0" dirty="0">
                          <a:effectLst/>
                        </a:rPr>
                        <a:t> joint venture stablished by Private &amp; Public partnership</a:t>
                      </a:r>
                      <a:endParaRPr lang="ja-JP" sz="18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383606">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Camber of Commerce</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(3), </a:t>
                      </a:r>
                      <a:r>
                        <a:rPr kumimoji="1" lang="en-US" altLang="ja-JP" sz="1100" kern="1200" baseline="0" dirty="0">
                          <a:solidFill>
                            <a:srgbClr val="FF0000"/>
                          </a:solidFill>
                          <a:latin typeface="+mn-lt"/>
                          <a:ea typeface="+mn-ea"/>
                          <a:cs typeface="+mn-cs"/>
                        </a:rPr>
                        <a:t>(5), (7)</a:t>
                      </a: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09"/>
                  </a:ext>
                </a:extLst>
              </a:tr>
              <a:tr h="189207">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NGOs</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(1)</a:t>
                      </a: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10"/>
                  </a:ext>
                </a:extLst>
              </a:tr>
              <a:tr h="241088">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Business Associations</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(1), (3), (6)</a:t>
                      </a: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11"/>
                  </a:ext>
                </a:extLst>
              </a:tr>
              <a:tr h="220956">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12"/>
                  </a:ext>
                </a:extLst>
              </a:tr>
              <a:tr h="204188">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13"/>
                  </a:ext>
                </a:extLst>
              </a:tr>
              <a:tr h="273048">
                <a:tc gridSpan="4">
                  <a:txBody>
                    <a:bodyPr/>
                    <a:lstStyle/>
                    <a:p>
                      <a:pPr algn="just">
                        <a:spcAft>
                          <a:spcPts val="0"/>
                        </a:spcAft>
                      </a:pPr>
                      <a:r>
                        <a:rPr lang="en-US" sz="1100" kern="100" dirty="0">
                          <a:effectLst/>
                        </a:rPr>
                        <a:t>Private sector</a:t>
                      </a:r>
                      <a:endParaRPr lang="ja-JP" sz="2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just">
                        <a:spcAft>
                          <a:spcPts val="0"/>
                        </a:spcAft>
                      </a:pPr>
                      <a:endParaRPr lang="ja-JP" sz="2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72" marR="68572" marT="0" marB="0"/>
                </a:tc>
                <a:extLst>
                  <a:ext uri="{0D108BD9-81ED-4DB2-BD59-A6C34878D82A}">
                    <a16:rowId xmlns:a16="http://schemas.microsoft.com/office/drawing/2014/main" val="10014"/>
                  </a:ext>
                </a:extLst>
              </a:tr>
              <a:tr h="226078">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Business Consultant</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(1) (2)  </a:t>
                      </a: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15"/>
                  </a:ext>
                </a:extLst>
              </a:tr>
              <a:tr h="167629">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Accountant/ Lawyer</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(2) (6)</a:t>
                      </a: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16"/>
                  </a:ext>
                </a:extLst>
              </a:tr>
              <a:tr h="167629">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Financial Institution</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a:solidFill>
                            <a:srgbClr val="FF0000"/>
                          </a:solidFill>
                          <a:latin typeface="+mn-lt"/>
                          <a:ea typeface="+mn-ea"/>
                          <a:cs typeface="+mn-cs"/>
                        </a:rPr>
                        <a:t>(2), (3)</a:t>
                      </a:r>
                      <a:endParaRPr kumimoji="1" lang="ja-JP" sz="1100" kern="1200" baseline="0" dirty="0">
                        <a:solidFill>
                          <a:srgbClr val="FF0000"/>
                        </a:solidFill>
                        <a:latin typeface="+mn-lt"/>
                        <a:ea typeface="+mn-ea"/>
                        <a:cs typeface="+mn-cs"/>
                      </a:endParaRPr>
                    </a:p>
                  </a:txBody>
                  <a:tcPr marL="68559" marR="68559" marT="0" marB="0"/>
                </a:tc>
                <a:extLst>
                  <a:ext uri="{0D108BD9-81ED-4DB2-BD59-A6C34878D82A}">
                    <a16:rowId xmlns:a16="http://schemas.microsoft.com/office/drawing/2014/main" val="10017"/>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856</TotalTime>
  <Words>993</Words>
  <Application>Microsoft Office PowerPoint</Application>
  <PresentationFormat>On-screen Show (4:3)</PresentationFormat>
  <Paragraphs>200</Paragraphs>
  <Slides>12</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12</vt:i4>
      </vt:variant>
    </vt:vector>
  </HeadingPairs>
  <TitlesOfParts>
    <vt:vector size="26" baseType="lpstr">
      <vt:lpstr>HGP明朝E</vt:lpstr>
      <vt:lpstr>ＭＳ Ｐゴシック</vt:lpstr>
      <vt:lpstr>ＭＳ ゴシック</vt:lpstr>
      <vt:lpstr>平成明朝</vt:lpstr>
      <vt:lpstr>Arial</vt:lpstr>
      <vt:lpstr>Calibri</vt:lpstr>
      <vt:lpstr>Calibri Light</vt:lpstr>
      <vt:lpstr>Candara</vt:lpstr>
      <vt:lpstr>Century</vt:lpstr>
      <vt:lpstr>Symbol</vt:lpstr>
      <vt:lpstr>Times</vt:lpstr>
      <vt:lpstr>Times New Roman</vt:lpstr>
      <vt:lpstr>Wingdings</vt:lpstr>
      <vt:lpstr>Office テーマ</vt:lpstr>
      <vt:lpstr> Inception Report “Business Development Services (BDS) for Small and Medium Enterprises (SMEs)promotion(B)”</vt:lpstr>
      <vt:lpstr>My Organization </vt:lpstr>
      <vt:lpstr>My Duties (Current job/role)</vt:lpstr>
      <vt:lpstr>Situation analysis of SMEs in your country</vt:lpstr>
      <vt:lpstr>Please check （）  BDS roles of your organization/division/you </vt:lpstr>
      <vt:lpstr>More explanation about your organizational tasks as BDS Provider *if your organization is not providing BDS, delete this slide.</vt:lpstr>
      <vt:lpstr>More explanation about your organizational tasks as BDS Facilitator  *if your organization is not functioning as BDS facilitator, delete this slide.</vt:lpstr>
      <vt:lpstr>More explanation about your organizational tasks as BDS Promotor to set up business environment *if your organization is not functioning as BDS promotor, delete this slide. </vt:lpstr>
      <vt:lpstr>Overall Situation Analysis of BDS providers/Facilitator/Promotor’s situation in your country</vt:lpstr>
      <vt:lpstr>Challenges and Strengths</vt:lpstr>
      <vt:lpstr>Example of your BDS  Please select and explain about one of your programs/projects/schemes supporting SMEs that you are mainly engaged in. Insert some photos to illustrate your case. *if you are not engaged, then select one program/scheme implemented by your department/organization regarding BDS.</vt:lpstr>
      <vt:lpstr>Your expectation for this training program and expected effect after the training program</vt:lpstr>
    </vt:vector>
  </TitlesOfParts>
  <Company>情報管理課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Promotion of E-Government and Vital Local Economy</dc:title>
  <dc:creator>国際協力事業団</dc:creator>
  <cp:lastModifiedBy>Mami, BR[mami BR]</cp:lastModifiedBy>
  <cp:revision>123</cp:revision>
  <cp:lastPrinted>2019-07-24T07:18:25Z</cp:lastPrinted>
  <dcterms:created xsi:type="dcterms:W3CDTF">2005-09-27T04:28:08Z</dcterms:created>
  <dcterms:modified xsi:type="dcterms:W3CDTF">2019-08-07T11:37:36Z</dcterms:modified>
</cp:coreProperties>
</file>