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41C70-CF56-4CEA-A84C-5C245133B49F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417DF-0ABA-486B-B72D-E9AF1D03AE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550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414976-A8A9-762F-566D-AEEFB33D0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503CE2-7EDE-81BC-BCCF-2C219400D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5D3E7D-B29B-4220-49E1-E47B35F15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C5-598D-4436-903A-2FB0B3E97CD3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8D559E-80C9-770F-B7D7-572EF3043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0786B6-89DF-FE77-AD13-B929BCB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07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749CC-23C7-2F1A-C706-85743DA27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0D560A-F106-0B1E-BBE9-DBEF05B3C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AA0B2D-963A-AE12-8599-85491CDF3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3102-D0D2-44A3-836D-91CE1D653CC6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99B30A-194C-D28B-C4E0-F9DA0484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E053CA-CE41-3CE5-9FEA-DA53BA4B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5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ED2C6C7-AC2A-F9BA-1758-1EBECE2CD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47A6DC-54F1-2EBF-644F-609AD48A2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ADCA02-C1CA-AC25-B6FF-22F7C1C4B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5376-52AD-466C-B45C-446734D963F8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4B321F-0A15-12AD-F203-53E55683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86F673-B1CE-F3B6-D974-4D5696622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87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D7F6A-7B5E-1F65-6873-331756EFC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1CCCDE-FD4F-6D12-575C-5E35D221B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C091C6-802C-5239-FB2A-7291C431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0D0-E5F6-4ECF-A3A4-7486BBB6C790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E7AB4F-D340-DF2D-CB96-98FB07D4D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D20959-A8E5-6E15-7904-04E876DAF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88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50FBAB-4ADB-B66C-7903-A1B4278C2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830290-3988-350F-A343-9F06BDE74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1CD6FD-C36F-E9F5-46E5-C06923D2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05EC-B410-4456-940E-EB27B18E8D8B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EE715A-68BC-FBFD-B935-8D53F947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73F746-728F-F8CF-22A7-B243AF7D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94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51E474-D3EC-F09F-81F6-05A43CE6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808335-4975-CA31-57C9-453B9F0A9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2423D3-004C-9108-2AA8-F2F33DDBB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54AA32-1D0B-D655-08BE-3EB062C5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D10-1D71-4497-8988-187AF595CA01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753A371-2BB1-8974-2CAC-9858EA7C2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3E224A-FEE0-7D8D-98C9-86F50E5CD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B6D05D-47CC-74EF-11C8-C99975C65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53C5BC-FE7A-C7C9-BB37-B52E821B7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6DF4F6-884D-B2E9-FDA0-7DE22896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938FBAC-6A49-D09A-076F-BC64A53B9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EB0E65-78C1-ED25-F339-690AC8F6A9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CBF5017-F242-FE6A-CA4A-56CF0BEF8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6AFF-E2C0-4E61-AEBD-6C0F1066BA7A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EC27225-59B2-E9F6-24A9-BDAC5E7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A64EDE0-95D6-6F83-8259-AA4141E1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75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B99125-3DF7-70A1-49DD-670507B5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A314C0-DCDE-8EBA-2350-5E7B7900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DB57-8DF2-4435-A016-F152486FF89B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3931DE-9626-D711-676A-04E8D076B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0EE7745-2A47-0462-8508-73244233E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90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46EE66A-51A5-931E-8DFE-72A24BC2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E0B0-8505-4694-A0A5-6593DAA5A527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8E312BE-DFF6-2D8B-25A3-7742CF500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4CFF97-48B7-CE45-0DD5-76094FB31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67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F46E0D-9DD0-6289-0CBC-9FA42562A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E779CA-1FCB-8FA1-C47B-B3D502F88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88E932-C29C-8555-7DFD-C8AB48AAE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90F270-F851-2E0E-3EF2-244B47802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A183-85EC-4C46-9D8D-14DF76252391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F8EC34-5AAF-E795-B177-23040588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61D575-7977-B541-C554-06678841B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95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688CA6-335A-4FD5-B5CB-2C0E06A6A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518FC5-5DE0-DB55-815B-886100ADE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FF1939-B4B6-ED69-97F8-CD2C156CD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EB07F2-3B48-5036-9F7B-ABD5EF23A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8B52-B86E-4FBA-9C25-91DE565C8A3D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C8FAB3-F793-184F-5A29-0005C6DA3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07045E-F866-AF1D-011D-B8888A67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620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2F68FB-FA78-AB50-C793-BA96F5F88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7D75EB-2BF7-D1F7-36C2-CCB7CC195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81B32-44C8-E12D-F674-B5C205878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660C8-BAF5-4128-AECE-9C4711E013C8}" type="datetime1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E7EA7A-FE16-5469-0E53-FB5D3B3AA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A8C03C-3592-65A6-A8A8-16C631298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A296A-7BE8-4656-968B-8DFDE53A3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69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9A9DE2-5577-8995-5FAB-9B500FEDD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51117"/>
            <a:ext cx="9144000" cy="1616045"/>
          </a:xfrm>
        </p:spPr>
        <p:txBody>
          <a:bodyPr/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JOB REPORT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70B5DA0-6765-610B-B6D0-60F078EF0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4026" y="967087"/>
            <a:ext cx="9583948" cy="1172263"/>
          </a:xfrm>
        </p:spPr>
        <p:txBody>
          <a:bodyPr>
            <a:normAutofit/>
          </a:bodyPr>
          <a:lstStyle/>
          <a:p>
            <a:pPr algn="ctr"/>
            <a:r>
              <a:rPr lang="en-US" altLang="ja-JP" sz="19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JICA Knowledge Co-Creation Program</a:t>
            </a:r>
            <a:endParaRPr lang="ja-JP" altLang="ja-JP" sz="1900" kern="100" dirty="0">
              <a:effectLst/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algn="ctr"/>
            <a:r>
              <a:rPr lang="en-US" altLang="ja-JP" sz="19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9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9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 </a:t>
            </a:r>
          </a:p>
          <a:p>
            <a:pPr algn="ctr"/>
            <a:r>
              <a:rPr lang="en-US" altLang="ja-JP" sz="19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FOR CIVIL ENGINEERS</a:t>
            </a:r>
            <a:endParaRPr lang="ja-JP" altLang="ja-JP" sz="1900" kern="100" dirty="0">
              <a:effectLst/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5DB698DF-1DCD-4B73-2618-0201298D4919}"/>
              </a:ext>
            </a:extLst>
          </p:cNvPr>
          <p:cNvSpPr txBox="1">
            <a:spLocks/>
          </p:cNvSpPr>
          <p:nvPr/>
        </p:nvSpPr>
        <p:spPr>
          <a:xfrm>
            <a:off x="7948478" y="5414513"/>
            <a:ext cx="3473571" cy="372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NAME</a:t>
            </a:r>
            <a:endParaRPr lang="ja-JP" altLang="ja-JP" sz="1800" kern="1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415DDE-5780-C1D6-2699-F60362B5D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84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16DE5B-99CB-4AF2-3FA2-237DD9AA4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905"/>
            <a:ext cx="10515600" cy="437132"/>
          </a:xfrm>
        </p:spPr>
        <p:txBody>
          <a:bodyPr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DEVELOPMENTFOR CIVIL ENGINEERS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C02A43-4907-CAF4-379D-1916ADABF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5389"/>
            <a:ext cx="10515600" cy="4371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/>
              <a:t>Introduction of my self</a:t>
            </a:r>
          </a:p>
          <a:p>
            <a:pPr marL="0" indent="0">
              <a:buNone/>
            </a:pPr>
            <a:endParaRPr kumimoji="1"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C15246-FB7B-A8CF-DBBF-AEA080FA9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1D562D01-F41F-C1A9-2941-A9FFA8C8A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947734"/>
              </p:ext>
            </p:extLst>
          </p:nvPr>
        </p:nvGraphicFramePr>
        <p:xfrm>
          <a:off x="964361" y="1730538"/>
          <a:ext cx="10263277" cy="450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35">
                  <a:extLst>
                    <a:ext uri="{9D8B030D-6E8A-4147-A177-3AD203B41FA5}">
                      <a16:colId xmlns:a16="http://schemas.microsoft.com/office/drawing/2014/main" val="902979722"/>
                    </a:ext>
                  </a:extLst>
                </a:gridCol>
                <a:gridCol w="8355042">
                  <a:extLst>
                    <a:ext uri="{9D8B030D-6E8A-4147-A177-3AD203B41FA5}">
                      <a16:colId xmlns:a16="http://schemas.microsoft.com/office/drawing/2014/main" val="22189703"/>
                    </a:ext>
                  </a:extLst>
                </a:gridCol>
              </a:tblGrid>
              <a:tr h="1126590">
                <a:tc>
                  <a:txBody>
                    <a:bodyPr/>
                    <a:lstStyle/>
                    <a:p>
                      <a:r>
                        <a:rPr kumimoji="1" lang="en-US" altLang="ja-JP" sz="2000" b="0" dirty="0">
                          <a:solidFill>
                            <a:sysClr val="windowText" lastClr="000000"/>
                          </a:solidFill>
                        </a:rPr>
                        <a:t>Name</a:t>
                      </a:r>
                      <a:endParaRPr kumimoji="1" lang="ja-JP" altLang="en-US" sz="2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5367008"/>
                  </a:ext>
                </a:extLst>
              </a:tr>
              <a:tr h="1126590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Country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62000"/>
                  </a:ext>
                </a:extLst>
              </a:tr>
              <a:tr h="2253180">
                <a:tc gridSpan="2">
                  <a:txBody>
                    <a:bodyPr/>
                    <a:lstStyle/>
                    <a:p>
                      <a:r>
                        <a:rPr lang="en-US" altLang="ja-JP" sz="2000" dirty="0"/>
                        <a:t>Career after graduation until present</a:t>
                      </a:r>
                      <a:endParaRPr kumimoji="1" lang="en-US" altLang="ja-JP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10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42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3CD0FA44-34F2-32C6-0EE1-3DF80433011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08681" y="1916352"/>
            <a:ext cx="5997778" cy="3935563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E54B70-BBAD-F569-DF34-E2FBF749F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31653"/>
            <a:ext cx="7969371" cy="4371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kumimoji="1" lang="en-US" altLang="ja-JP" dirty="0"/>
              <a:t>Introduction of my country</a:t>
            </a:r>
          </a:p>
          <a:p>
            <a:pPr marL="0" indent="0">
              <a:buNone/>
            </a:pPr>
            <a:endParaRPr kumimoji="1" lang="en-US" altLang="ja-JP" sz="24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5F2CAB3F-E250-1451-4344-0F7D7F5B1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708"/>
            <a:ext cx="10515600" cy="437132"/>
          </a:xfrm>
        </p:spPr>
        <p:txBody>
          <a:bodyPr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DEVELOPMENTFOR CIVIL ENGINEERS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5EE57A6-9293-FEE5-39FA-027FD4DA6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52BCF528-ADCE-C6F6-374B-4FD218A49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7520"/>
              </p:ext>
            </p:extLst>
          </p:nvPr>
        </p:nvGraphicFramePr>
        <p:xfrm>
          <a:off x="752655" y="1688861"/>
          <a:ext cx="5579134" cy="4630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473">
                  <a:extLst>
                    <a:ext uri="{9D8B030D-6E8A-4147-A177-3AD203B41FA5}">
                      <a16:colId xmlns:a16="http://schemas.microsoft.com/office/drawing/2014/main" val="902979722"/>
                    </a:ext>
                  </a:extLst>
                </a:gridCol>
                <a:gridCol w="3807661">
                  <a:extLst>
                    <a:ext uri="{9D8B030D-6E8A-4147-A177-3AD203B41FA5}">
                      <a16:colId xmlns:a16="http://schemas.microsoft.com/office/drawing/2014/main" val="22189703"/>
                    </a:ext>
                  </a:extLst>
                </a:gridCol>
              </a:tblGrid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b="0" dirty="0">
                          <a:solidFill>
                            <a:sysClr val="windowText" lastClr="000000"/>
                          </a:solidFill>
                        </a:rPr>
                        <a:t>Name</a:t>
                      </a:r>
                      <a:endParaRPr kumimoji="1" lang="ja-JP" altLang="en-US" sz="2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5367008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Location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62000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Capital city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100982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Surface area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722343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Population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2306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Currency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128525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Nominal GDP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731708"/>
                  </a:ext>
                </a:extLst>
              </a:tr>
              <a:tr h="438756">
                <a:tc gridSpan="2">
                  <a:txBody>
                    <a:bodyPr/>
                    <a:lstStyle/>
                    <a:p>
                      <a:r>
                        <a:rPr kumimoji="1" lang="en-US" altLang="ja-JP" sz="2000" dirty="0"/>
                        <a:t>Per capital GDP (in USD)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4803264"/>
                  </a:ext>
                </a:extLst>
              </a:tr>
              <a:tr h="498711">
                <a:tc gridSpan="2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407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046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1034434-0C44-447B-8FA5-434774B5C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905"/>
            <a:ext cx="10515600" cy="437132"/>
          </a:xfrm>
        </p:spPr>
        <p:txBody>
          <a:bodyPr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DEVELOPMENTFOR CIVIL ENGINEERS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73ED6117-6094-EE1B-7DF4-B76ABD9E8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9325"/>
            <a:ext cx="10515600" cy="4371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kumimoji="1" lang="en-US" altLang="ja-JP" dirty="0"/>
              <a:t>Introduction of my organization</a:t>
            </a:r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B2E81E3-08BD-1F9E-3C1B-27DC88F1A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7" name="表 5">
            <a:extLst>
              <a:ext uri="{FF2B5EF4-FFF2-40B4-BE49-F238E27FC236}">
                <a16:creationId xmlns:a16="http://schemas.microsoft.com/office/drawing/2014/main" id="{D329854A-9DAD-95F9-4E61-92E4FFC9A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767810"/>
              </p:ext>
            </p:extLst>
          </p:nvPr>
        </p:nvGraphicFramePr>
        <p:xfrm>
          <a:off x="838200" y="1649881"/>
          <a:ext cx="4683004" cy="4964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004">
                  <a:extLst>
                    <a:ext uri="{9D8B030D-6E8A-4147-A177-3AD203B41FA5}">
                      <a16:colId xmlns:a16="http://schemas.microsoft.com/office/drawing/2014/main" val="902979722"/>
                    </a:ext>
                  </a:extLst>
                </a:gridCol>
              </a:tblGrid>
              <a:tr h="347196">
                <a:tc>
                  <a:txBody>
                    <a:bodyPr/>
                    <a:lstStyle/>
                    <a:p>
                      <a:r>
                        <a:rPr kumimoji="1" lang="en-US" altLang="ja-JP" sz="2000" b="0" dirty="0">
                          <a:solidFill>
                            <a:sysClr val="windowText" lastClr="000000"/>
                          </a:solidFill>
                        </a:rPr>
                        <a:t>Name</a:t>
                      </a:r>
                      <a:endParaRPr kumimoji="1" lang="ja-JP" altLang="en-US" sz="2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5367008"/>
                  </a:ext>
                </a:extLst>
              </a:tr>
              <a:tr h="347196">
                <a:tc>
                  <a:txBody>
                    <a:bodyPr/>
                    <a:lstStyle/>
                    <a:p>
                      <a:endParaRPr kumimoji="1" lang="en-US" altLang="ja-JP" sz="16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9914239"/>
                  </a:ext>
                </a:extLst>
              </a:tr>
              <a:tr h="347196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Objectives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62000"/>
                  </a:ext>
                </a:extLst>
              </a:tr>
              <a:tr h="347196"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612234"/>
                  </a:ext>
                </a:extLst>
              </a:tr>
              <a:tr h="347196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Overview of my organization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100982"/>
                  </a:ext>
                </a:extLst>
              </a:tr>
              <a:tr h="347196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（</a:t>
                      </a:r>
                      <a:r>
                        <a:rPr kumimoji="1" lang="en-US" altLang="ja-JP" sz="1600" dirty="0"/>
                        <a:t>Please insert your</a:t>
                      </a:r>
                      <a:r>
                        <a:rPr kumimoji="1" lang="ja-JP" altLang="en-US" sz="1600" dirty="0"/>
                        <a:t> </a:t>
                      </a:r>
                      <a:r>
                        <a:rPr kumimoji="1" lang="en-US" altLang="ja-JP" sz="1600" dirty="0"/>
                        <a:t>organization chart</a:t>
                      </a:r>
                      <a:r>
                        <a:rPr kumimoji="1" lang="ja-JP" altLang="en-US" sz="1600" dirty="0"/>
                        <a:t>）</a:t>
                      </a:r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907565"/>
                  </a:ext>
                </a:extLst>
              </a:tr>
              <a:tr h="483654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My position in it &amp; daily work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722343"/>
                  </a:ext>
                </a:extLst>
              </a:tr>
              <a:tr h="483654"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3439840"/>
                  </a:ext>
                </a:extLst>
              </a:tr>
            </a:tbl>
          </a:graphicData>
        </a:graphic>
      </p:graphicFrame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CE07314-6E08-6DAA-C866-B9181548930A}"/>
              </a:ext>
            </a:extLst>
          </p:cNvPr>
          <p:cNvGrpSpPr/>
          <p:nvPr/>
        </p:nvGrpSpPr>
        <p:grpSpPr>
          <a:xfrm>
            <a:off x="5538667" y="2001029"/>
            <a:ext cx="6387054" cy="3907646"/>
            <a:chOff x="5538667" y="2001029"/>
            <a:chExt cx="6387054" cy="3907646"/>
          </a:xfrm>
        </p:grpSpPr>
        <p:pic>
          <p:nvPicPr>
            <p:cNvPr id="9" name="図 8" descr="ダイアグラム&#10;&#10;自動的に生成された説明">
              <a:extLst>
                <a:ext uri="{FF2B5EF4-FFF2-40B4-BE49-F238E27FC236}">
                  <a16:creationId xmlns:a16="http://schemas.microsoft.com/office/drawing/2014/main" id="{B8793795-10E5-0DB3-EDEA-6E636790CC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8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8667" y="2001029"/>
              <a:ext cx="6143866" cy="3907646"/>
            </a:xfrm>
            <a:prstGeom prst="rect">
              <a:avLst/>
            </a:prstGeom>
          </p:spPr>
        </p:pic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A7943DDC-03EC-01B1-A357-7C48CD9A467C}"/>
                </a:ext>
              </a:extLst>
            </p:cNvPr>
            <p:cNvSpPr/>
            <p:nvPr/>
          </p:nvSpPr>
          <p:spPr>
            <a:xfrm>
              <a:off x="8059229" y="2880864"/>
              <a:ext cx="3866492" cy="733244"/>
            </a:xfrm>
            <a:prstGeom prst="ellipse">
              <a:avLst/>
            </a:prstGeom>
            <a:noFill/>
            <a:ln w="28575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6E68A37F-285C-D354-EC44-AF122B030DC3}"/>
                </a:ext>
              </a:extLst>
            </p:cNvPr>
            <p:cNvSpPr txBox="1"/>
            <p:nvPr/>
          </p:nvSpPr>
          <p:spPr>
            <a:xfrm rot="20143319">
              <a:off x="7041173" y="3507784"/>
              <a:ext cx="313885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600" dirty="0">
                  <a:solidFill>
                    <a:schemeClr val="bg1">
                      <a:lumMod val="50000"/>
                    </a:schemeClr>
                  </a:solidFill>
                </a:rPr>
                <a:t>Sample</a:t>
              </a:r>
              <a:endParaRPr kumimoji="1" lang="ja-JP" altLang="en-US" sz="66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503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05D6E14-077C-F202-EA14-27C4EFE4A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31653"/>
            <a:ext cx="10515600" cy="43713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altLang="ja-JP" dirty="0"/>
              <a:t>Present project management conditions in your country</a:t>
            </a:r>
            <a:endParaRPr kumimoji="1" lang="en-US" altLang="ja-JP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4688FC7-4DFA-4018-AA38-BA38B7486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708"/>
            <a:ext cx="10515600" cy="437132"/>
          </a:xfrm>
        </p:spPr>
        <p:txBody>
          <a:bodyPr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DEVELOPMENTFOR CIVIL ENGINEERS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24E7598-2F7D-E032-9A55-89513ECB1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5</a:t>
            </a:fld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CA306849-4C7C-4352-77D3-509C65FDB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680751"/>
              </p:ext>
            </p:extLst>
          </p:nvPr>
        </p:nvGraphicFramePr>
        <p:xfrm>
          <a:off x="1009648" y="1624012"/>
          <a:ext cx="10172702" cy="4477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2702">
                  <a:extLst>
                    <a:ext uri="{9D8B030D-6E8A-4147-A177-3AD203B41FA5}">
                      <a16:colId xmlns:a16="http://schemas.microsoft.com/office/drawing/2014/main" val="902979722"/>
                    </a:ext>
                  </a:extLst>
                </a:gridCol>
              </a:tblGrid>
              <a:tr h="448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ysClr val="windowText" lastClr="000000"/>
                          </a:solidFill>
                        </a:rPr>
                        <a:t>Commonly used bidding and contraction systems or methods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5367008"/>
                  </a:ext>
                </a:extLst>
              </a:tr>
              <a:tr h="1789851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1444145"/>
                  </a:ext>
                </a:extLst>
              </a:tr>
              <a:tr h="4484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Project evaluation systems or methods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62000"/>
                  </a:ext>
                </a:extLst>
              </a:tr>
              <a:tr h="1790437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1522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491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68E93591-8609-B99A-A07A-33A4E960F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31653"/>
            <a:ext cx="10515600" cy="43713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altLang="ja-JP" dirty="0"/>
              <a:t>Present project management conditions in your country</a:t>
            </a:r>
            <a:endParaRPr kumimoji="1" lang="en-US" altLang="ja-JP" dirty="0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00E86CE7-E048-B7BD-C1AB-A005B3E3D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708"/>
            <a:ext cx="10515600" cy="437132"/>
          </a:xfrm>
        </p:spPr>
        <p:txBody>
          <a:bodyPr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DEVELOPMENTFOR CIVIL ENGINEERS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24A697-E990-7AD1-A38B-55CC6C19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82AF8ED-63AE-2E98-B521-7DE0BCED5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689935"/>
              </p:ext>
            </p:extLst>
          </p:nvPr>
        </p:nvGraphicFramePr>
        <p:xfrm>
          <a:off x="1009648" y="1602598"/>
          <a:ext cx="10172702" cy="4880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2702">
                  <a:extLst>
                    <a:ext uri="{9D8B030D-6E8A-4147-A177-3AD203B41FA5}">
                      <a16:colId xmlns:a16="http://schemas.microsoft.com/office/drawing/2014/main" val="902979722"/>
                    </a:ext>
                  </a:extLst>
                </a:gridCol>
              </a:tblGrid>
              <a:tr h="328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ysClr val="windowText" lastClr="000000"/>
                          </a:solidFill>
                        </a:rPr>
                        <a:t>Most serious Problem in the field of site management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5367008"/>
                  </a:ext>
                </a:extLst>
              </a:tr>
              <a:tr h="682692">
                <a:tc>
                  <a:txBody>
                    <a:bodyPr/>
                    <a:lstStyle/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1444145"/>
                  </a:ext>
                </a:extLst>
              </a:tr>
              <a:tr h="328703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Most serious Problem about Organizational, financial, or technical issues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62000"/>
                  </a:ext>
                </a:extLst>
              </a:tr>
              <a:tr h="682692">
                <a:tc>
                  <a:txBody>
                    <a:bodyPr/>
                    <a:lstStyle/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1522518"/>
                  </a:ext>
                </a:extLst>
              </a:tr>
              <a:tr h="399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Others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8202998"/>
                  </a:ext>
                </a:extLst>
              </a:tr>
              <a:tr h="780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633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16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8C1866-62AE-9111-841D-05777430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65BB9EF6-F5E0-24FD-5EDD-408F21BD8F18}"/>
              </a:ext>
            </a:extLst>
          </p:cNvPr>
          <p:cNvSpPr txBox="1">
            <a:spLocks/>
          </p:cNvSpPr>
          <p:nvPr/>
        </p:nvSpPr>
        <p:spPr>
          <a:xfrm>
            <a:off x="838200" y="260708"/>
            <a:ext cx="10515600" cy="437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 IN INFRASTRUCTURE DEVELOPMENTFOR CIVIL ENGINEERS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671E31FD-2027-D2D4-FC61-ACEB9CE5186B}"/>
              </a:ext>
            </a:extLst>
          </p:cNvPr>
          <p:cNvSpPr txBox="1">
            <a:spLocks/>
          </p:cNvSpPr>
          <p:nvPr/>
        </p:nvSpPr>
        <p:spPr>
          <a:xfrm>
            <a:off x="838200" y="1102356"/>
            <a:ext cx="10515600" cy="525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5"/>
            </a:pPr>
            <a:r>
              <a:rPr lang="en-US" altLang="ja-JP" dirty="0"/>
              <a:t>Problems in project management </a:t>
            </a:r>
            <a:r>
              <a:rPr lang="en-US" altLang="ja-JP"/>
              <a:t>around me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4365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193</Words>
  <Application>Microsoft Office PowerPoint</Application>
  <PresentationFormat>ワイド画面</PresentationFormat>
  <Paragraphs>59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JOB REPORT</vt:lpstr>
      <vt:lpstr>JOB REPORT -PROJECT MANAGEMENT IN INFRASTRUCTURE DEVELOPMENTFOR CIVIL ENGINEERS-</vt:lpstr>
      <vt:lpstr>JOB REPORT -PROJECT MANAGEMENT IN INFRASTRUCTURE DEVELOPMENTFOR CIVIL ENGINEERS-</vt:lpstr>
      <vt:lpstr>JOB REPORT -PROJECT MANAGEMENT IN INFRASTRUCTURE DEVELOPMENTFOR CIVIL ENGINEERS-</vt:lpstr>
      <vt:lpstr>JOB REPORT -PROJECT MANAGEMENT IN INFRASTRUCTURE DEVELOPMENTFOR CIVIL ENGINEERS-</vt:lpstr>
      <vt:lpstr>JOB REPORT -PROJECT MANAGEMENT IN INFRASTRUCTURE DEVELOPMENTFOR CIVIL ENGINEERS-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REPORT</dc:title>
  <dc:creator>情報研修</dc:creator>
  <cp:lastModifiedBy>情報研修</cp:lastModifiedBy>
  <cp:revision>5</cp:revision>
  <dcterms:created xsi:type="dcterms:W3CDTF">2022-06-13T04:26:02Z</dcterms:created>
  <dcterms:modified xsi:type="dcterms:W3CDTF">2022-06-13T06:26:39Z</dcterms:modified>
</cp:coreProperties>
</file>