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2"/>
  </p:notesMasterIdLst>
  <p:sldIdLst>
    <p:sldId id="376" r:id="rId2"/>
    <p:sldId id="370" r:id="rId3"/>
    <p:sldId id="357" r:id="rId4"/>
    <p:sldId id="371" r:id="rId5"/>
    <p:sldId id="307" r:id="rId6"/>
    <p:sldId id="326" r:id="rId7"/>
    <p:sldId id="373" r:id="rId8"/>
    <p:sldId id="377" r:id="rId9"/>
    <p:sldId id="375" r:id="rId10"/>
    <p:sldId id="372" r:id="rId11"/>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A23E"/>
    <a:srgbClr val="E14F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029" autoAdjust="0"/>
  </p:normalViewPr>
  <p:slideViewPr>
    <p:cSldViewPr snapToGrid="0">
      <p:cViewPr varScale="1">
        <p:scale>
          <a:sx n="36" d="100"/>
          <a:sy n="36" d="100"/>
        </p:scale>
        <p:origin x="1152" y="4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0" d="100"/>
          <a:sy n="70" d="100"/>
        </p:scale>
        <p:origin x="195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5660" cy="498055"/>
          </a:xfrm>
          <a:prstGeom prst="rect">
            <a:avLst/>
          </a:prstGeom>
        </p:spPr>
        <p:txBody>
          <a:bodyPr vert="horz" lIns="91309" tIns="45654" rIns="91309" bIns="4565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2"/>
            <a:ext cx="2945660" cy="498055"/>
          </a:xfrm>
          <a:prstGeom prst="rect">
            <a:avLst/>
          </a:prstGeom>
        </p:spPr>
        <p:txBody>
          <a:bodyPr vert="horz" lIns="91309" tIns="45654" rIns="91309" bIns="45654" rtlCol="0"/>
          <a:lstStyle>
            <a:lvl1pPr algn="r">
              <a:defRPr sz="1200"/>
            </a:lvl1pPr>
          </a:lstStyle>
          <a:p>
            <a:fld id="{98048336-2143-45E3-B71B-B91DF79008D3}" type="datetimeFigureOut">
              <a:rPr kumimoji="1" lang="ja-JP" altLang="en-US" smtClean="0"/>
              <a:t>2024/1/11</a:t>
            </a:fld>
            <a:endParaRPr kumimoji="1" lang="ja-JP" altLang="en-US"/>
          </a:p>
        </p:txBody>
      </p:sp>
      <p:sp>
        <p:nvSpPr>
          <p:cNvPr id="4" name="スライド イメージ プレースホルダー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309" tIns="45654" rIns="91309" bIns="45654" rtlCol="0" anchor="ctr"/>
          <a:lstStyle/>
          <a:p>
            <a:endParaRPr lang="ja-JP" altLang="en-US"/>
          </a:p>
        </p:txBody>
      </p:sp>
      <p:sp>
        <p:nvSpPr>
          <p:cNvPr id="5" name="ノート プレースホルダー 4"/>
          <p:cNvSpPr>
            <a:spLocks noGrp="1"/>
          </p:cNvSpPr>
          <p:nvPr>
            <p:ph type="body" sz="quarter" idx="3"/>
          </p:nvPr>
        </p:nvSpPr>
        <p:spPr>
          <a:xfrm>
            <a:off x="679768" y="4777195"/>
            <a:ext cx="5438140" cy="3908614"/>
          </a:xfrm>
          <a:prstGeom prst="rect">
            <a:avLst/>
          </a:prstGeom>
        </p:spPr>
        <p:txBody>
          <a:bodyPr vert="horz" lIns="91309" tIns="45654" rIns="91309" bIns="4565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5"/>
            <a:ext cx="2945660" cy="498054"/>
          </a:xfrm>
          <a:prstGeom prst="rect">
            <a:avLst/>
          </a:prstGeom>
        </p:spPr>
        <p:txBody>
          <a:bodyPr vert="horz" lIns="91309" tIns="45654" rIns="91309" bIns="4565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5"/>
            <a:ext cx="2945660" cy="498054"/>
          </a:xfrm>
          <a:prstGeom prst="rect">
            <a:avLst/>
          </a:prstGeom>
        </p:spPr>
        <p:txBody>
          <a:bodyPr vert="horz" lIns="91309" tIns="45654" rIns="91309" bIns="45654" rtlCol="0" anchor="b"/>
          <a:lstStyle>
            <a:lvl1pPr algn="r">
              <a:defRPr sz="1200"/>
            </a:lvl1pPr>
          </a:lstStyle>
          <a:p>
            <a:fld id="{D6BC60F2-F3DE-4491-8BC7-CB67E37A7B59}" type="slidenum">
              <a:rPr kumimoji="1" lang="ja-JP" altLang="en-US" smtClean="0"/>
              <a:t>‹#›</a:t>
            </a:fld>
            <a:endParaRPr kumimoji="1" lang="ja-JP" altLang="en-US"/>
          </a:p>
        </p:txBody>
      </p:sp>
    </p:spTree>
    <p:extLst>
      <p:ext uri="{BB962C8B-B14F-4D97-AF65-F5344CB8AC3E}">
        <p14:creationId xmlns:p14="http://schemas.microsoft.com/office/powerpoint/2010/main" val="24544440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sz="1600" dirty="0"/>
          </a:p>
        </p:txBody>
      </p:sp>
      <p:sp>
        <p:nvSpPr>
          <p:cNvPr id="4" name="スライド番号プレースホルダー 3"/>
          <p:cNvSpPr>
            <a:spLocks noGrp="1"/>
          </p:cNvSpPr>
          <p:nvPr>
            <p:ph type="sldNum" sz="quarter" idx="10"/>
          </p:nvPr>
        </p:nvSpPr>
        <p:spPr/>
        <p:txBody>
          <a:bodyPr/>
          <a:lstStyle/>
          <a:p>
            <a:fld id="{D6BC60F2-F3DE-4491-8BC7-CB67E37A7B59}" type="slidenum">
              <a:rPr kumimoji="1" lang="ja-JP" altLang="en-US" smtClean="0"/>
              <a:t>2</a:t>
            </a:fld>
            <a:endParaRPr kumimoji="1" lang="ja-JP" altLang="en-US"/>
          </a:p>
        </p:txBody>
      </p:sp>
    </p:spTree>
    <p:extLst>
      <p:ext uri="{BB962C8B-B14F-4D97-AF65-F5344CB8AC3E}">
        <p14:creationId xmlns:p14="http://schemas.microsoft.com/office/powerpoint/2010/main" val="554900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44D1228-4C9B-4898-801A-7E1A8BA35672}" type="datetimeFigureOut">
              <a:rPr kumimoji="1" lang="ja-JP" altLang="en-US" smtClean="0"/>
              <a:t>2024/1/11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A386C89-016E-491E-B151-8DD81BDE9D0E}" type="slidenum">
              <a:rPr kumimoji="1" lang="ja-JP" altLang="en-US" smtClean="0"/>
              <a:t>‹#›</a:t>
            </a:fld>
            <a:endParaRPr kumimoji="1" lang="ja-JP" altLang="en-US"/>
          </a:p>
        </p:txBody>
      </p:sp>
    </p:spTree>
    <p:extLst>
      <p:ext uri="{BB962C8B-B14F-4D97-AF65-F5344CB8AC3E}">
        <p14:creationId xmlns:p14="http://schemas.microsoft.com/office/powerpoint/2010/main" val="1808761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44D1228-4C9B-4898-801A-7E1A8BA35672}" type="datetimeFigureOut">
              <a:rPr kumimoji="1" lang="ja-JP" altLang="en-US" smtClean="0"/>
              <a:t>2024/1/11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A386C89-016E-491E-B151-8DD81BDE9D0E}" type="slidenum">
              <a:rPr kumimoji="1" lang="ja-JP" altLang="en-US" smtClean="0"/>
              <a:t>‹#›</a:t>
            </a:fld>
            <a:endParaRPr kumimoji="1" lang="ja-JP" altLang="en-US"/>
          </a:p>
        </p:txBody>
      </p:sp>
    </p:spTree>
    <p:extLst>
      <p:ext uri="{BB962C8B-B14F-4D97-AF65-F5344CB8AC3E}">
        <p14:creationId xmlns:p14="http://schemas.microsoft.com/office/powerpoint/2010/main" val="4133262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44D1228-4C9B-4898-801A-7E1A8BA35672}" type="datetimeFigureOut">
              <a:rPr kumimoji="1" lang="ja-JP" altLang="en-US" smtClean="0"/>
              <a:t>2024/1/11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A386C89-016E-491E-B151-8DD81BDE9D0E}" type="slidenum">
              <a:rPr kumimoji="1" lang="ja-JP" altLang="en-US" smtClean="0"/>
              <a:t>‹#›</a:t>
            </a:fld>
            <a:endParaRPr kumimoji="1" lang="ja-JP" altLang="en-US"/>
          </a:p>
        </p:txBody>
      </p:sp>
    </p:spTree>
    <p:extLst>
      <p:ext uri="{BB962C8B-B14F-4D97-AF65-F5344CB8AC3E}">
        <p14:creationId xmlns:p14="http://schemas.microsoft.com/office/powerpoint/2010/main" val="934981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44D1228-4C9B-4898-801A-7E1A8BA35672}" type="datetimeFigureOut">
              <a:rPr kumimoji="1" lang="ja-JP" altLang="en-US" smtClean="0"/>
              <a:t>2024/1/11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A386C89-016E-491E-B151-8DD81BDE9D0E}" type="slidenum">
              <a:rPr kumimoji="1" lang="ja-JP" altLang="en-US" smtClean="0"/>
              <a:t>‹#›</a:t>
            </a:fld>
            <a:endParaRPr kumimoji="1" lang="ja-JP" altLang="en-US"/>
          </a:p>
        </p:txBody>
      </p:sp>
    </p:spTree>
    <p:extLst>
      <p:ext uri="{BB962C8B-B14F-4D97-AF65-F5344CB8AC3E}">
        <p14:creationId xmlns:p14="http://schemas.microsoft.com/office/powerpoint/2010/main" val="842840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44D1228-4C9B-4898-801A-7E1A8BA35672}" type="datetimeFigureOut">
              <a:rPr kumimoji="1" lang="ja-JP" altLang="en-US" smtClean="0"/>
              <a:t>2024/1/11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A386C89-016E-491E-B151-8DD81BDE9D0E}" type="slidenum">
              <a:rPr kumimoji="1" lang="ja-JP" altLang="en-US" smtClean="0"/>
              <a:t>‹#›</a:t>
            </a:fld>
            <a:endParaRPr kumimoji="1" lang="ja-JP" altLang="en-US"/>
          </a:p>
        </p:txBody>
      </p:sp>
    </p:spTree>
    <p:extLst>
      <p:ext uri="{BB962C8B-B14F-4D97-AF65-F5344CB8AC3E}">
        <p14:creationId xmlns:p14="http://schemas.microsoft.com/office/powerpoint/2010/main" val="1245022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44D1228-4C9B-4898-801A-7E1A8BA35672}" type="datetimeFigureOut">
              <a:rPr kumimoji="1" lang="ja-JP" altLang="en-US" smtClean="0"/>
              <a:t>2024/1/11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A386C89-016E-491E-B151-8DD81BDE9D0E}" type="slidenum">
              <a:rPr kumimoji="1" lang="ja-JP" altLang="en-US" smtClean="0"/>
              <a:t>‹#›</a:t>
            </a:fld>
            <a:endParaRPr kumimoji="1" lang="ja-JP" altLang="en-US"/>
          </a:p>
        </p:txBody>
      </p:sp>
    </p:spTree>
    <p:extLst>
      <p:ext uri="{BB962C8B-B14F-4D97-AF65-F5344CB8AC3E}">
        <p14:creationId xmlns:p14="http://schemas.microsoft.com/office/powerpoint/2010/main" val="2282246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44D1228-4C9B-4898-801A-7E1A8BA35672}" type="datetimeFigureOut">
              <a:rPr kumimoji="1" lang="ja-JP" altLang="en-US" smtClean="0"/>
              <a:t>2024/1/11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A386C89-016E-491E-B151-8DD81BDE9D0E}" type="slidenum">
              <a:rPr kumimoji="1" lang="ja-JP" altLang="en-US" smtClean="0"/>
              <a:t>‹#›</a:t>
            </a:fld>
            <a:endParaRPr kumimoji="1" lang="ja-JP" altLang="en-US"/>
          </a:p>
        </p:txBody>
      </p:sp>
    </p:spTree>
    <p:extLst>
      <p:ext uri="{BB962C8B-B14F-4D97-AF65-F5344CB8AC3E}">
        <p14:creationId xmlns:p14="http://schemas.microsoft.com/office/powerpoint/2010/main" val="3152723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44D1228-4C9B-4898-801A-7E1A8BA35672}" type="datetimeFigureOut">
              <a:rPr kumimoji="1" lang="ja-JP" altLang="en-US" smtClean="0"/>
              <a:t>2024/1/11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A386C89-016E-491E-B151-8DD81BDE9D0E}" type="slidenum">
              <a:rPr kumimoji="1" lang="ja-JP" altLang="en-US" smtClean="0"/>
              <a:t>‹#›</a:t>
            </a:fld>
            <a:endParaRPr kumimoji="1" lang="ja-JP" altLang="en-US"/>
          </a:p>
        </p:txBody>
      </p:sp>
    </p:spTree>
    <p:extLst>
      <p:ext uri="{BB962C8B-B14F-4D97-AF65-F5344CB8AC3E}">
        <p14:creationId xmlns:p14="http://schemas.microsoft.com/office/powerpoint/2010/main" val="4167515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44D1228-4C9B-4898-801A-7E1A8BA35672}" type="datetimeFigureOut">
              <a:rPr kumimoji="1" lang="ja-JP" altLang="en-US" smtClean="0"/>
              <a:t>2024/1/11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A386C89-016E-491E-B151-8DD81BDE9D0E}" type="slidenum">
              <a:rPr kumimoji="1" lang="ja-JP" altLang="en-US" smtClean="0"/>
              <a:t>‹#›</a:t>
            </a:fld>
            <a:endParaRPr kumimoji="1" lang="ja-JP" altLang="en-US"/>
          </a:p>
        </p:txBody>
      </p:sp>
    </p:spTree>
    <p:extLst>
      <p:ext uri="{BB962C8B-B14F-4D97-AF65-F5344CB8AC3E}">
        <p14:creationId xmlns:p14="http://schemas.microsoft.com/office/powerpoint/2010/main" val="81208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44D1228-4C9B-4898-801A-7E1A8BA35672}" type="datetimeFigureOut">
              <a:rPr kumimoji="1" lang="ja-JP" altLang="en-US" smtClean="0"/>
              <a:t>2024/1/11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A386C89-016E-491E-B151-8DD81BDE9D0E}" type="slidenum">
              <a:rPr kumimoji="1" lang="ja-JP" altLang="en-US" smtClean="0"/>
              <a:t>‹#›</a:t>
            </a:fld>
            <a:endParaRPr kumimoji="1" lang="ja-JP" altLang="en-US"/>
          </a:p>
        </p:txBody>
      </p:sp>
    </p:spTree>
    <p:extLst>
      <p:ext uri="{BB962C8B-B14F-4D97-AF65-F5344CB8AC3E}">
        <p14:creationId xmlns:p14="http://schemas.microsoft.com/office/powerpoint/2010/main" val="3455692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44D1228-4C9B-4898-801A-7E1A8BA35672}" type="datetimeFigureOut">
              <a:rPr kumimoji="1" lang="ja-JP" altLang="en-US" smtClean="0"/>
              <a:t>2024/1/11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A386C89-016E-491E-B151-8DD81BDE9D0E}" type="slidenum">
              <a:rPr kumimoji="1" lang="ja-JP" altLang="en-US" smtClean="0"/>
              <a:t>‹#›</a:t>
            </a:fld>
            <a:endParaRPr kumimoji="1" lang="ja-JP" altLang="en-US"/>
          </a:p>
        </p:txBody>
      </p:sp>
    </p:spTree>
    <p:extLst>
      <p:ext uri="{BB962C8B-B14F-4D97-AF65-F5344CB8AC3E}">
        <p14:creationId xmlns:p14="http://schemas.microsoft.com/office/powerpoint/2010/main" val="806547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4D1228-4C9B-4898-801A-7E1A8BA35672}" type="datetimeFigureOut">
              <a:rPr kumimoji="1" lang="ja-JP" altLang="en-US" smtClean="0"/>
              <a:t>2024/1/11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386C89-016E-491E-B151-8DD81BDE9D0E}" type="slidenum">
              <a:rPr kumimoji="1" lang="ja-JP" altLang="en-US" smtClean="0"/>
              <a:t>‹#›</a:t>
            </a:fld>
            <a:endParaRPr kumimoji="1" lang="ja-JP" altLang="en-US"/>
          </a:p>
        </p:txBody>
      </p:sp>
    </p:spTree>
    <p:extLst>
      <p:ext uri="{BB962C8B-B14F-4D97-AF65-F5344CB8AC3E}">
        <p14:creationId xmlns:p14="http://schemas.microsoft.com/office/powerpoint/2010/main" val="72089892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円弧 34">
            <a:extLst>
              <a:ext uri="{FF2B5EF4-FFF2-40B4-BE49-F238E27FC236}">
                <a16:creationId xmlns:a16="http://schemas.microsoft.com/office/drawing/2014/main" id="{54F45DAB-465F-2680-FA90-DF39045B5EBA}"/>
              </a:ext>
            </a:extLst>
          </p:cNvPr>
          <p:cNvSpPr/>
          <p:nvPr/>
        </p:nvSpPr>
        <p:spPr>
          <a:xfrm rot="5400000">
            <a:off x="-571075" y="3332291"/>
            <a:ext cx="3386081" cy="1509051"/>
          </a:xfrm>
          <a:prstGeom prst="arc">
            <a:avLst>
              <a:gd name="adj1" fmla="val 16200000"/>
              <a:gd name="adj2" fmla="val 181922"/>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楕円 10">
            <a:extLst>
              <a:ext uri="{FF2B5EF4-FFF2-40B4-BE49-F238E27FC236}">
                <a16:creationId xmlns:a16="http://schemas.microsoft.com/office/drawing/2014/main" id="{7F297AE2-58BF-4714-C368-9832CA86304B}"/>
              </a:ext>
            </a:extLst>
          </p:cNvPr>
          <p:cNvSpPr/>
          <p:nvPr/>
        </p:nvSpPr>
        <p:spPr>
          <a:xfrm>
            <a:off x="1821086" y="1078145"/>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a:extLst>
              <a:ext uri="{FF2B5EF4-FFF2-40B4-BE49-F238E27FC236}">
                <a16:creationId xmlns:a16="http://schemas.microsoft.com/office/drawing/2014/main" id="{3D1970AA-DD3F-8B9A-5F04-4DDBFE87DAE3}"/>
              </a:ext>
            </a:extLst>
          </p:cNvPr>
          <p:cNvSpPr/>
          <p:nvPr/>
        </p:nvSpPr>
        <p:spPr>
          <a:xfrm>
            <a:off x="1687689" y="2418214"/>
            <a:ext cx="772510" cy="79383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楕円 22">
            <a:extLst>
              <a:ext uri="{FF2B5EF4-FFF2-40B4-BE49-F238E27FC236}">
                <a16:creationId xmlns:a16="http://schemas.microsoft.com/office/drawing/2014/main" id="{5D2D4711-B7E5-D1B0-C975-728E93738FBB}"/>
              </a:ext>
            </a:extLst>
          </p:cNvPr>
          <p:cNvSpPr/>
          <p:nvPr/>
        </p:nvSpPr>
        <p:spPr>
          <a:xfrm rot="2006702">
            <a:off x="2432887" y="1262076"/>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a:extLst>
              <a:ext uri="{FF2B5EF4-FFF2-40B4-BE49-F238E27FC236}">
                <a16:creationId xmlns:a16="http://schemas.microsoft.com/office/drawing/2014/main" id="{B207A8ED-319A-5ED4-AEFE-E6045C3C6348}"/>
              </a:ext>
            </a:extLst>
          </p:cNvPr>
          <p:cNvSpPr/>
          <p:nvPr/>
        </p:nvSpPr>
        <p:spPr>
          <a:xfrm rot="3982393">
            <a:off x="2812381" y="1777562"/>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a:extLst>
              <a:ext uri="{FF2B5EF4-FFF2-40B4-BE49-F238E27FC236}">
                <a16:creationId xmlns:a16="http://schemas.microsoft.com/office/drawing/2014/main" id="{5B21C5CB-9E20-E5D7-4A63-3DBDFEA1F4D4}"/>
              </a:ext>
            </a:extLst>
          </p:cNvPr>
          <p:cNvSpPr/>
          <p:nvPr/>
        </p:nvSpPr>
        <p:spPr>
          <a:xfrm rot="6982818">
            <a:off x="2812891" y="2516495"/>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楕円 25">
            <a:extLst>
              <a:ext uri="{FF2B5EF4-FFF2-40B4-BE49-F238E27FC236}">
                <a16:creationId xmlns:a16="http://schemas.microsoft.com/office/drawing/2014/main" id="{0671BF55-00A8-D98E-AFC5-137B532F87D2}"/>
              </a:ext>
            </a:extLst>
          </p:cNvPr>
          <p:cNvSpPr/>
          <p:nvPr/>
        </p:nvSpPr>
        <p:spPr>
          <a:xfrm rot="9046295">
            <a:off x="2432887" y="3040936"/>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楕円 26">
            <a:extLst>
              <a:ext uri="{FF2B5EF4-FFF2-40B4-BE49-F238E27FC236}">
                <a16:creationId xmlns:a16="http://schemas.microsoft.com/office/drawing/2014/main" id="{65F06107-C933-1F3C-6B63-BF1B8C2B1F5E}"/>
              </a:ext>
            </a:extLst>
          </p:cNvPr>
          <p:cNvSpPr/>
          <p:nvPr/>
        </p:nvSpPr>
        <p:spPr>
          <a:xfrm>
            <a:off x="1846911" y="3231630"/>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楕円 27">
            <a:extLst>
              <a:ext uri="{FF2B5EF4-FFF2-40B4-BE49-F238E27FC236}">
                <a16:creationId xmlns:a16="http://schemas.microsoft.com/office/drawing/2014/main" id="{039B78EE-C955-FADB-F589-CE17C5BE06BC}"/>
              </a:ext>
            </a:extLst>
          </p:cNvPr>
          <p:cNvSpPr/>
          <p:nvPr/>
        </p:nvSpPr>
        <p:spPr>
          <a:xfrm rot="2006702">
            <a:off x="1240817" y="3040661"/>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楕円 28">
            <a:extLst>
              <a:ext uri="{FF2B5EF4-FFF2-40B4-BE49-F238E27FC236}">
                <a16:creationId xmlns:a16="http://schemas.microsoft.com/office/drawing/2014/main" id="{6B1B77A4-929D-ED3E-01B3-9CBEBE67220F}"/>
              </a:ext>
            </a:extLst>
          </p:cNvPr>
          <p:cNvSpPr/>
          <p:nvPr/>
        </p:nvSpPr>
        <p:spPr>
          <a:xfrm rot="3982393">
            <a:off x="837118" y="2542018"/>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9ABD9351-E2AD-C0E5-EB7D-8A47E295904A}"/>
              </a:ext>
            </a:extLst>
          </p:cNvPr>
          <p:cNvSpPr/>
          <p:nvPr/>
        </p:nvSpPr>
        <p:spPr>
          <a:xfrm rot="6982818">
            <a:off x="827194" y="1817973"/>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22A59B1B-9B26-99A8-2732-7E2CB7D4D8E8}"/>
              </a:ext>
            </a:extLst>
          </p:cNvPr>
          <p:cNvSpPr/>
          <p:nvPr/>
        </p:nvSpPr>
        <p:spPr>
          <a:xfrm rot="8199483">
            <a:off x="1153247" y="1307993"/>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コネクタ 36">
            <a:extLst>
              <a:ext uri="{FF2B5EF4-FFF2-40B4-BE49-F238E27FC236}">
                <a16:creationId xmlns:a16="http://schemas.microsoft.com/office/drawing/2014/main" id="{36EF4D92-FFDA-7DEF-E17A-369C44D08142}"/>
              </a:ext>
            </a:extLst>
          </p:cNvPr>
          <p:cNvCxnSpPr>
            <a:cxnSpLocks/>
          </p:cNvCxnSpPr>
          <p:nvPr/>
        </p:nvCxnSpPr>
        <p:spPr>
          <a:xfrm>
            <a:off x="284749" y="5779857"/>
            <a:ext cx="5138589"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40" name="涙形 39">
            <a:extLst>
              <a:ext uri="{FF2B5EF4-FFF2-40B4-BE49-F238E27FC236}">
                <a16:creationId xmlns:a16="http://schemas.microsoft.com/office/drawing/2014/main" id="{0FA542BD-5EAC-936B-87B9-086C40F104D4}"/>
              </a:ext>
            </a:extLst>
          </p:cNvPr>
          <p:cNvSpPr/>
          <p:nvPr/>
        </p:nvSpPr>
        <p:spPr>
          <a:xfrm rot="5400000">
            <a:off x="857924" y="4996417"/>
            <a:ext cx="783440" cy="783440"/>
          </a:xfrm>
          <a:prstGeom prst="teardrop">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涙形 40">
            <a:extLst>
              <a:ext uri="{FF2B5EF4-FFF2-40B4-BE49-F238E27FC236}">
                <a16:creationId xmlns:a16="http://schemas.microsoft.com/office/drawing/2014/main" id="{F35053D1-2190-25E2-44A7-E9B44886CAC9}"/>
              </a:ext>
            </a:extLst>
          </p:cNvPr>
          <p:cNvSpPr/>
          <p:nvPr/>
        </p:nvSpPr>
        <p:spPr>
          <a:xfrm rot="10800000">
            <a:off x="1660751" y="4997683"/>
            <a:ext cx="783440" cy="783440"/>
          </a:xfrm>
          <a:prstGeom prst="teardrop">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DCE9652D-45F1-153C-C0C3-793DB628933E}"/>
              </a:ext>
            </a:extLst>
          </p:cNvPr>
          <p:cNvSpPr txBox="1"/>
          <p:nvPr/>
        </p:nvSpPr>
        <p:spPr>
          <a:xfrm>
            <a:off x="5111310" y="1040098"/>
            <a:ext cx="6731375" cy="4739759"/>
          </a:xfrm>
          <a:prstGeom prst="rect">
            <a:avLst/>
          </a:prstGeom>
          <a:noFill/>
        </p:spPr>
        <p:txBody>
          <a:bodyPr wrap="square">
            <a:spAutoFit/>
          </a:bodyPr>
          <a:lstStyle/>
          <a:p>
            <a:r>
              <a:rPr lang="en-US" altLang="ja-JP" sz="3200" dirty="0">
                <a:latin typeface="UD デジタル 教科書体 NK-R" panose="02020400000000000000" pitchFamily="18" charset="-128"/>
                <a:ea typeface="UD デジタル 教科書体 NK-R" panose="02020400000000000000" pitchFamily="18" charset="-128"/>
              </a:rPr>
              <a:t>〔</a:t>
            </a:r>
            <a:r>
              <a:rPr lang="ja-JP" altLang="en-US" sz="3200" dirty="0">
                <a:latin typeface="UD デジタル 教科書体 NK-R" panose="02020400000000000000" pitchFamily="18" charset="-128"/>
                <a:ea typeface="UD デジタル 教科書体 NK-R" panose="02020400000000000000" pitchFamily="18" charset="-128"/>
              </a:rPr>
              <a:t>はじめに</a:t>
            </a:r>
            <a:r>
              <a:rPr lang="en-US" altLang="ja-JP" sz="3200" dirty="0">
                <a:latin typeface="UD デジタル 教科書体 NK-R" panose="02020400000000000000" pitchFamily="18" charset="-128"/>
                <a:ea typeface="UD デジタル 教科書体 NK-R" panose="02020400000000000000" pitchFamily="18" charset="-128"/>
              </a:rPr>
              <a:t>〕</a:t>
            </a:r>
          </a:p>
          <a:p>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3200" dirty="0">
                <a:latin typeface="UD デジタル 教科書体 NK-R" panose="02020400000000000000" pitchFamily="18" charset="-128"/>
                <a:ea typeface="UD デジタル 教科書体 NK-R" panose="02020400000000000000" pitchFamily="18" charset="-128"/>
              </a:rPr>
              <a:t>　　１．　班をつくります（３人から４人）</a:t>
            </a:r>
            <a:endParaRPr lang="en-US" altLang="ja-JP" sz="3200" dirty="0">
              <a:latin typeface="UD デジタル 教科書体 NK-R" panose="02020400000000000000" pitchFamily="18" charset="-128"/>
              <a:ea typeface="UD デジタル 教科書体 NK-R" panose="02020400000000000000" pitchFamily="18" charset="-128"/>
            </a:endParaRPr>
          </a:p>
          <a:p>
            <a:r>
              <a:rPr lang="ja-JP" altLang="en-US" sz="3200" dirty="0">
                <a:latin typeface="UD デジタル 教科書体 NK-R" panose="02020400000000000000" pitchFamily="18" charset="-128"/>
                <a:ea typeface="UD デジタル 教科書体 NK-R" panose="02020400000000000000" pitchFamily="18" charset="-128"/>
              </a:rPr>
              <a:t>　　２．　班のメンバーでそれぞれ役割</a:t>
            </a:r>
            <a:endParaRPr lang="en-US" altLang="ja-JP" sz="3200" dirty="0">
              <a:latin typeface="UD デジタル 教科書体 NK-R" panose="02020400000000000000" pitchFamily="18" charset="-128"/>
              <a:ea typeface="UD デジタル 教科書体 NK-R" panose="02020400000000000000" pitchFamily="18" charset="-128"/>
            </a:endParaRPr>
          </a:p>
          <a:p>
            <a:r>
              <a:rPr lang="ja-JP" altLang="en-US" sz="3200" dirty="0">
                <a:latin typeface="UD デジタル 教科書体 NK-R" panose="02020400000000000000" pitchFamily="18" charset="-128"/>
                <a:ea typeface="UD デジタル 教科書体 NK-R" panose="02020400000000000000" pitchFamily="18" charset="-128"/>
              </a:rPr>
              <a:t>　　　　　 をきめてください。　　</a:t>
            </a:r>
            <a:endParaRPr lang="en-US" altLang="ja-JP" sz="3200" dirty="0">
              <a:latin typeface="UD デジタル 教科書体 NK-R" panose="02020400000000000000" pitchFamily="18" charset="-128"/>
              <a:ea typeface="UD デジタル 教科書体 NK-R" panose="02020400000000000000" pitchFamily="18" charset="-128"/>
            </a:endParaRPr>
          </a:p>
          <a:p>
            <a:r>
              <a:rPr lang="ja-JP" altLang="en-US" sz="3200" dirty="0">
                <a:latin typeface="UD デジタル 教科書体 NK-R" panose="02020400000000000000" pitchFamily="18" charset="-128"/>
                <a:ea typeface="UD デジタル 教科書体 NK-R" panose="02020400000000000000" pitchFamily="18" charset="-128"/>
              </a:rPr>
              <a:t>　　　　　　   役割：「進行係」・「記録係」</a:t>
            </a:r>
            <a:endParaRPr lang="en-US" altLang="ja-JP" sz="3200" dirty="0">
              <a:latin typeface="UD デジタル 教科書体 NK-R" panose="02020400000000000000" pitchFamily="18" charset="-128"/>
              <a:ea typeface="UD デジタル 教科書体 NK-R" panose="02020400000000000000" pitchFamily="18" charset="-128"/>
            </a:endParaRPr>
          </a:p>
          <a:p>
            <a:r>
              <a:rPr lang="en-US" altLang="ja-JP" sz="3200" dirty="0">
                <a:latin typeface="UD デジタル 教科書体 NK-R" panose="02020400000000000000" pitchFamily="18" charset="-128"/>
                <a:ea typeface="UD デジタル 教科書体 NK-R" panose="02020400000000000000" pitchFamily="18" charset="-128"/>
              </a:rPr>
              <a:t>          </a:t>
            </a:r>
            <a:r>
              <a:rPr lang="ja-JP" altLang="en-US" sz="3200" dirty="0">
                <a:latin typeface="UD デジタル 教科書体 NK-R" panose="02020400000000000000" pitchFamily="18" charset="-128"/>
                <a:ea typeface="UD デジタル 教科書体 NK-R" panose="02020400000000000000" pitchFamily="18" charset="-128"/>
              </a:rPr>
              <a:t>            「発表係」・「道具係」　　</a:t>
            </a:r>
            <a:endParaRPr lang="en-US" altLang="ja-JP" sz="3200" dirty="0">
              <a:latin typeface="UD デジタル 教科書体 NK-R" panose="02020400000000000000" pitchFamily="18" charset="-128"/>
              <a:ea typeface="UD デジタル 教科書体 NK-R" panose="02020400000000000000" pitchFamily="18" charset="-128"/>
            </a:endParaRPr>
          </a:p>
          <a:p>
            <a:r>
              <a:rPr lang="ja-JP" altLang="en-US" sz="3200" dirty="0">
                <a:latin typeface="UD デジタル 教科書体 NK-R" panose="02020400000000000000" pitchFamily="18" charset="-128"/>
                <a:ea typeface="UD デジタル 教科書体 NK-R" panose="02020400000000000000" pitchFamily="18" charset="-128"/>
              </a:rPr>
              <a:t>　　３．　道具係は、ホワイトボードセット・</a:t>
            </a:r>
            <a:endParaRPr lang="en-US" altLang="ja-JP" sz="3200" dirty="0">
              <a:latin typeface="UD デジタル 教科書体 NK-R" panose="02020400000000000000" pitchFamily="18" charset="-128"/>
              <a:ea typeface="UD デジタル 教科書体 NK-R" panose="02020400000000000000" pitchFamily="18" charset="-128"/>
            </a:endParaRPr>
          </a:p>
          <a:p>
            <a:r>
              <a:rPr lang="en-US" altLang="ja-JP" sz="3200" dirty="0">
                <a:latin typeface="UD デジタル 教科書体 NK-R" panose="02020400000000000000" pitchFamily="18" charset="-128"/>
                <a:ea typeface="UD デジタル 教科書体 NK-R" panose="02020400000000000000" pitchFamily="18" charset="-128"/>
              </a:rPr>
              <a:t>         </a:t>
            </a:r>
            <a:r>
              <a:rPr lang="ja-JP" altLang="en-US" sz="3200" dirty="0">
                <a:latin typeface="UD デジタル 教科書体 NK-R" panose="02020400000000000000" pitchFamily="18" charset="-128"/>
                <a:ea typeface="UD デジタル 教科書体 NK-R" panose="02020400000000000000" pitchFamily="18" charset="-128"/>
              </a:rPr>
              <a:t>ワークシートを準備してください。</a:t>
            </a:r>
            <a:endParaRPr lang="en-US" altLang="ja-JP" sz="3200" dirty="0">
              <a:latin typeface="UD デジタル 教科書体 NK-R" panose="02020400000000000000" pitchFamily="18" charset="-128"/>
              <a:ea typeface="UD デジタル 教科書体 NK-R" panose="02020400000000000000" pitchFamily="18" charset="-128"/>
            </a:endParaRPr>
          </a:p>
          <a:p>
            <a:r>
              <a:rPr lang="ja-JP" altLang="en-US" sz="3200" dirty="0">
                <a:latin typeface="UD デジタル 教科書体 NK-R" panose="02020400000000000000" pitchFamily="18" charset="-128"/>
                <a:ea typeface="UD デジタル 教科書体 NK-R" panose="02020400000000000000" pitchFamily="18" charset="-128"/>
              </a:rPr>
              <a:t>　　４．　ガーベラに色を塗ってみましょう。</a:t>
            </a:r>
            <a:endParaRPr lang="en-US" altLang="ja-JP" sz="3200" dirty="0">
              <a:latin typeface="UD デジタル 教科書体 NK-R" panose="02020400000000000000" pitchFamily="18" charset="-128"/>
              <a:ea typeface="UD デジタル 教科書体 NK-R" panose="02020400000000000000" pitchFamily="18" charset="-128"/>
            </a:endParaRPr>
          </a:p>
        </p:txBody>
      </p:sp>
      <p:sp>
        <p:nvSpPr>
          <p:cNvPr id="4" name="正方形/長方形 3">
            <a:extLst>
              <a:ext uri="{FF2B5EF4-FFF2-40B4-BE49-F238E27FC236}">
                <a16:creationId xmlns:a16="http://schemas.microsoft.com/office/drawing/2014/main" id="{D7AA8FA0-8E0B-B01A-5A68-4164622E672D}"/>
              </a:ext>
            </a:extLst>
          </p:cNvPr>
          <p:cNvSpPr/>
          <p:nvPr/>
        </p:nvSpPr>
        <p:spPr>
          <a:xfrm>
            <a:off x="4227714" y="344713"/>
            <a:ext cx="5689100" cy="646331"/>
          </a:xfrm>
          <a:prstGeom prst="rect">
            <a:avLst/>
          </a:prstGeom>
        </p:spPr>
        <p:txBody>
          <a:bodyPr wrap="square">
            <a:spAutoFit/>
          </a:bodyPr>
          <a:lstStyle/>
          <a:p>
            <a:pPr algn="ctr">
              <a:spcAft>
                <a:spcPts val="0"/>
              </a:spcAft>
            </a:pPr>
            <a:r>
              <a:rPr lang="ja-JP" altLang="en-US" sz="3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ガーベラとらいてう　～</a:t>
            </a:r>
            <a:endParaRPr lang="en-US" altLang="ja-JP" sz="3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730320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3"/>
          <p:cNvSpPr txBox="1">
            <a:spLocks/>
          </p:cNvSpPr>
          <p:nvPr/>
        </p:nvSpPr>
        <p:spPr>
          <a:xfrm>
            <a:off x="699866" y="323580"/>
            <a:ext cx="12192000" cy="463666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50000"/>
              </a:lnSpc>
            </a:pPr>
            <a:r>
              <a:rPr lang="ja-JP" altLang="en-US" sz="3200" dirty="0">
                <a:latin typeface="UD デジタル 教科書体 NK-R" panose="02020400000000000000" pitchFamily="18" charset="-128"/>
                <a:ea typeface="UD デジタル 教科書体 NK-R" panose="02020400000000000000" pitchFamily="18" charset="-128"/>
              </a:rPr>
              <a:t>〇 セクシュアリティ</a:t>
            </a:r>
            <a:endParaRPr lang="en-US" altLang="ja-JP" sz="3200" dirty="0">
              <a:latin typeface="UD デジタル 教科書体 NK-R" panose="02020400000000000000" pitchFamily="18" charset="-128"/>
              <a:ea typeface="UD デジタル 教科書体 NK-R" panose="02020400000000000000" pitchFamily="18" charset="-128"/>
            </a:endParaRPr>
          </a:p>
          <a:p>
            <a:pPr>
              <a:lnSpc>
                <a:spcPct val="150000"/>
              </a:lnSpc>
            </a:pPr>
            <a:r>
              <a:rPr lang="en-US" altLang="ja-JP" sz="3200" dirty="0">
                <a:latin typeface="UD デジタル 教科書体 NK-R" panose="02020400000000000000" pitchFamily="18" charset="-128"/>
                <a:ea typeface="UD デジタル 教科書体 NK-R" panose="02020400000000000000" pitchFamily="18" charset="-128"/>
              </a:rPr>
              <a:t>1.</a:t>
            </a:r>
            <a:r>
              <a:rPr lang="ja-JP" altLang="en-US" sz="3200" dirty="0">
                <a:latin typeface="UD デジタル 教科書体 NK-R" panose="02020400000000000000" pitchFamily="18" charset="-128"/>
                <a:ea typeface="UD デジタル 教科書体 NK-R" panose="02020400000000000000" pitchFamily="18" charset="-128"/>
              </a:rPr>
              <a:t>「性」を構成する要素</a:t>
            </a:r>
            <a:endParaRPr lang="en-US" altLang="ja-JP" sz="3200" dirty="0">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3200" dirty="0">
                <a:latin typeface="UD デジタル 教科書体 NK-R" panose="02020400000000000000" pitchFamily="18" charset="-128"/>
                <a:ea typeface="UD デジタル 教科書体 NK-R" panose="02020400000000000000" pitchFamily="18" charset="-128"/>
              </a:rPr>
              <a:t>　　① 好きになる性</a:t>
            </a:r>
            <a:endParaRPr lang="en-US" altLang="ja-JP" sz="3200" dirty="0">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3200" dirty="0">
                <a:latin typeface="UD デジタル 教科書体 NK-R" panose="02020400000000000000" pitchFamily="18" charset="-128"/>
                <a:ea typeface="UD デジタル 教科書体 NK-R" panose="02020400000000000000" pitchFamily="18" charset="-128"/>
              </a:rPr>
              <a:t>　　② 心の性</a:t>
            </a:r>
            <a:endParaRPr lang="en-US" altLang="ja-JP" sz="3200" dirty="0">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3200" dirty="0">
                <a:latin typeface="UD デジタル 教科書体 NK-R" panose="02020400000000000000" pitchFamily="18" charset="-128"/>
                <a:ea typeface="UD デジタル 教科書体 NK-R" panose="02020400000000000000" pitchFamily="18" charset="-128"/>
              </a:rPr>
              <a:t>　　③ 表現する性</a:t>
            </a:r>
            <a:endParaRPr lang="en-US" altLang="ja-JP" sz="3200" dirty="0">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3200" dirty="0">
                <a:latin typeface="UD デジタル 教科書体 NK-R" panose="02020400000000000000" pitchFamily="18" charset="-128"/>
                <a:ea typeface="UD デジタル 教科書体 NK-R" panose="02020400000000000000" pitchFamily="18" charset="-128"/>
              </a:rPr>
              <a:t>　　④ 体の性</a:t>
            </a:r>
            <a:endParaRPr lang="en-US" altLang="ja-JP" sz="3200" dirty="0">
              <a:latin typeface="UD デジタル 教科書体 NK-R" panose="02020400000000000000" pitchFamily="18" charset="-128"/>
              <a:ea typeface="UD デジタル 教科書体 NK-R" panose="02020400000000000000" pitchFamily="18" charset="-128"/>
            </a:endParaRPr>
          </a:p>
          <a:p>
            <a:pPr>
              <a:lnSpc>
                <a:spcPct val="100000"/>
              </a:lnSpc>
            </a:pPr>
            <a:endParaRPr lang="en-US" altLang="ja-JP" sz="3200" dirty="0">
              <a:latin typeface="UD デジタル 教科書体 NK-R" panose="02020400000000000000" pitchFamily="18" charset="-128"/>
              <a:ea typeface="UD デジタル 教科書体 NK-R" panose="02020400000000000000" pitchFamily="18" charset="-128"/>
            </a:endParaRPr>
          </a:p>
        </p:txBody>
      </p:sp>
      <p:sp>
        <p:nvSpPr>
          <p:cNvPr id="3" name="正方形/長方形 2">
            <a:extLst>
              <a:ext uri="{FF2B5EF4-FFF2-40B4-BE49-F238E27FC236}">
                <a16:creationId xmlns:a16="http://schemas.microsoft.com/office/drawing/2014/main" id="{B18C37DF-2124-DCE3-A84D-342AD8D760D9}"/>
              </a:ext>
            </a:extLst>
          </p:cNvPr>
          <p:cNvSpPr/>
          <p:nvPr/>
        </p:nvSpPr>
        <p:spPr>
          <a:xfrm>
            <a:off x="4410646" y="1986718"/>
            <a:ext cx="7223336" cy="584775"/>
          </a:xfrm>
          <a:prstGeom prst="rect">
            <a:avLst/>
          </a:prstGeom>
        </p:spPr>
        <p:txBody>
          <a:bodyPr wrap="square">
            <a:spAutoFit/>
          </a:bodyPr>
          <a:lstStyle/>
          <a:p>
            <a:pPr>
              <a:spcBef>
                <a:spcPct val="20000"/>
              </a:spcBef>
            </a:pPr>
            <a:r>
              <a:rPr lang="ja-JP" altLang="en-US" sz="3200" dirty="0">
                <a:latin typeface="UD デジタル 教科書体 N-R" panose="02020400000000000000" pitchFamily="17" charset="-128"/>
                <a:ea typeface="UD デジタル 教科書体 N-R" panose="02020400000000000000" pitchFamily="17" charset="-128"/>
              </a:rPr>
              <a:t>：性的指向（</a:t>
            </a:r>
            <a:r>
              <a:rPr lang="en-US" altLang="ja-JP" sz="3200" dirty="0">
                <a:latin typeface="UD デジタル 教科書体 N-R" panose="02020400000000000000" pitchFamily="17" charset="-128"/>
                <a:ea typeface="UD デジタル 教科書体 N-R" panose="02020400000000000000" pitchFamily="17" charset="-128"/>
              </a:rPr>
              <a:t>Sexual Orientation</a:t>
            </a:r>
            <a:r>
              <a:rPr lang="ja-JP" altLang="en-US" sz="3200" dirty="0">
                <a:latin typeface="UD デジタル 教科書体 N-R" panose="02020400000000000000" pitchFamily="17" charset="-128"/>
                <a:ea typeface="UD デジタル 教科書体 N-R" panose="02020400000000000000" pitchFamily="17" charset="-128"/>
              </a:rPr>
              <a:t>）</a:t>
            </a:r>
          </a:p>
        </p:txBody>
      </p:sp>
      <p:sp>
        <p:nvSpPr>
          <p:cNvPr id="4" name="正方形/長方形 3">
            <a:extLst>
              <a:ext uri="{FF2B5EF4-FFF2-40B4-BE49-F238E27FC236}">
                <a16:creationId xmlns:a16="http://schemas.microsoft.com/office/drawing/2014/main" id="{3BDA0132-B4E8-CCFC-5FD3-BDAC95BC4EB5}"/>
              </a:ext>
            </a:extLst>
          </p:cNvPr>
          <p:cNvSpPr/>
          <p:nvPr/>
        </p:nvSpPr>
        <p:spPr>
          <a:xfrm>
            <a:off x="4410646" y="2641910"/>
            <a:ext cx="7223336" cy="584775"/>
          </a:xfrm>
          <a:prstGeom prst="rect">
            <a:avLst/>
          </a:prstGeom>
        </p:spPr>
        <p:txBody>
          <a:bodyPr wrap="square">
            <a:spAutoFit/>
          </a:bodyPr>
          <a:lstStyle/>
          <a:p>
            <a:pPr>
              <a:spcBef>
                <a:spcPct val="20000"/>
              </a:spcBef>
            </a:pPr>
            <a:r>
              <a:rPr lang="ja-JP" altLang="en-US" sz="3200" dirty="0">
                <a:latin typeface="UD デジタル 教科書体 N-R" panose="02020400000000000000" pitchFamily="17" charset="-128"/>
                <a:ea typeface="UD デジタル 教科書体 N-R" panose="02020400000000000000" pitchFamily="17" charset="-128"/>
              </a:rPr>
              <a:t>：性自認　（</a:t>
            </a:r>
            <a:r>
              <a:rPr lang="en-US" altLang="ja-JP" sz="3200" dirty="0">
                <a:latin typeface="UD デジタル 教科書体 N-R" panose="02020400000000000000" pitchFamily="17" charset="-128"/>
                <a:ea typeface="UD デジタル 教科書体 N-R" panose="02020400000000000000" pitchFamily="17" charset="-128"/>
              </a:rPr>
              <a:t>Gender Identity</a:t>
            </a:r>
            <a:r>
              <a:rPr lang="ja-JP" altLang="en-US" sz="3200" dirty="0">
                <a:latin typeface="UD デジタル 教科書体 N-R" panose="02020400000000000000" pitchFamily="17" charset="-128"/>
                <a:ea typeface="UD デジタル 教科書体 N-R" panose="02020400000000000000" pitchFamily="17" charset="-128"/>
              </a:rPr>
              <a:t>）</a:t>
            </a:r>
          </a:p>
        </p:txBody>
      </p:sp>
      <p:sp>
        <p:nvSpPr>
          <p:cNvPr id="5" name="正方形/長方形 4">
            <a:extLst>
              <a:ext uri="{FF2B5EF4-FFF2-40B4-BE49-F238E27FC236}">
                <a16:creationId xmlns:a16="http://schemas.microsoft.com/office/drawing/2014/main" id="{CA6840C1-F1EA-841C-051D-9C8D0A744C14}"/>
              </a:ext>
            </a:extLst>
          </p:cNvPr>
          <p:cNvSpPr/>
          <p:nvPr/>
        </p:nvSpPr>
        <p:spPr>
          <a:xfrm>
            <a:off x="4425884" y="3476179"/>
            <a:ext cx="7223336" cy="584775"/>
          </a:xfrm>
          <a:prstGeom prst="rect">
            <a:avLst/>
          </a:prstGeom>
        </p:spPr>
        <p:txBody>
          <a:bodyPr wrap="square">
            <a:spAutoFit/>
          </a:bodyPr>
          <a:lstStyle/>
          <a:p>
            <a:pPr>
              <a:spcBef>
                <a:spcPct val="20000"/>
              </a:spcBef>
            </a:pPr>
            <a:r>
              <a:rPr lang="ja-JP" altLang="en-US" sz="3200" dirty="0">
                <a:latin typeface="UD デジタル 教科書体 N-R" panose="02020400000000000000" pitchFamily="17" charset="-128"/>
                <a:ea typeface="UD デジタル 教科書体 N-R" panose="02020400000000000000" pitchFamily="17" charset="-128"/>
              </a:rPr>
              <a:t>：性表現　（</a:t>
            </a:r>
            <a:r>
              <a:rPr lang="en-US" altLang="ja-JP" sz="3200" dirty="0">
                <a:latin typeface="UD デジタル 教科書体 N-R" panose="02020400000000000000" pitchFamily="17" charset="-128"/>
                <a:ea typeface="UD デジタル 教科書体 N-R" panose="02020400000000000000" pitchFamily="17" charset="-128"/>
              </a:rPr>
              <a:t>Gender Expression </a:t>
            </a:r>
            <a:r>
              <a:rPr lang="ja-JP" altLang="en-US" sz="3200" dirty="0">
                <a:latin typeface="UD デジタル 教科書体 N-R" panose="02020400000000000000" pitchFamily="17" charset="-128"/>
                <a:ea typeface="UD デジタル 教科書体 N-R" panose="02020400000000000000" pitchFamily="17" charset="-128"/>
              </a:rPr>
              <a:t>）</a:t>
            </a:r>
          </a:p>
        </p:txBody>
      </p:sp>
      <p:sp>
        <p:nvSpPr>
          <p:cNvPr id="8" name="正方形/長方形 7">
            <a:extLst>
              <a:ext uri="{FF2B5EF4-FFF2-40B4-BE49-F238E27FC236}">
                <a16:creationId xmlns:a16="http://schemas.microsoft.com/office/drawing/2014/main" id="{B02D99FF-BC5B-68F5-C402-8B6CAB6775F6}"/>
              </a:ext>
            </a:extLst>
          </p:cNvPr>
          <p:cNvSpPr/>
          <p:nvPr/>
        </p:nvSpPr>
        <p:spPr>
          <a:xfrm>
            <a:off x="4410646" y="4234631"/>
            <a:ext cx="7545134" cy="584775"/>
          </a:xfrm>
          <a:prstGeom prst="rect">
            <a:avLst/>
          </a:prstGeom>
        </p:spPr>
        <p:txBody>
          <a:bodyPr wrap="square">
            <a:spAutoFit/>
          </a:bodyPr>
          <a:lstStyle/>
          <a:p>
            <a:pPr>
              <a:spcBef>
                <a:spcPct val="20000"/>
              </a:spcBef>
            </a:pPr>
            <a:r>
              <a:rPr lang="ja-JP" altLang="en-US" sz="3200" dirty="0">
                <a:latin typeface="UD デジタル 教科書体 N-R" panose="02020400000000000000" pitchFamily="17" charset="-128"/>
                <a:ea typeface="UD デジタル 教科書体 N-R" panose="02020400000000000000" pitchFamily="17" charset="-128"/>
              </a:rPr>
              <a:t>：身体的な性（</a:t>
            </a:r>
            <a:r>
              <a:rPr lang="en-US" altLang="ja-JP" sz="3200" dirty="0">
                <a:latin typeface="UD デジタル 教科書体 N-R" panose="02020400000000000000" pitchFamily="17" charset="-128"/>
                <a:ea typeface="UD デジタル 教科書体 N-R" panose="02020400000000000000" pitchFamily="17" charset="-128"/>
              </a:rPr>
              <a:t>Sex</a:t>
            </a:r>
            <a:r>
              <a:rPr lang="ja-JP" altLang="en-US" sz="3200" dirty="0">
                <a:latin typeface="UD デジタル 教科書体 N-R" panose="02020400000000000000" pitchFamily="17" charset="-128"/>
                <a:ea typeface="UD デジタル 教科書体 N-R" panose="02020400000000000000" pitchFamily="17" charset="-128"/>
              </a:rPr>
              <a:t>　</a:t>
            </a:r>
            <a:r>
              <a:rPr lang="en-US" altLang="ja-JP" sz="3200" dirty="0">
                <a:latin typeface="UD デジタル 教科書体 N-R" panose="02020400000000000000" pitchFamily="17" charset="-128"/>
                <a:ea typeface="UD デジタル 教科書体 N-R" panose="02020400000000000000" pitchFamily="17" charset="-128"/>
              </a:rPr>
              <a:t>Characteristics</a:t>
            </a:r>
            <a:r>
              <a:rPr lang="ja-JP" altLang="en-US" sz="3200" dirty="0">
                <a:latin typeface="UD デジタル 教科書体 N-R" panose="02020400000000000000" pitchFamily="17" charset="-128"/>
                <a:ea typeface="UD デジタル 教科書体 N-R" panose="02020400000000000000" pitchFamily="17" charset="-128"/>
              </a:rPr>
              <a:t>）</a:t>
            </a:r>
          </a:p>
        </p:txBody>
      </p:sp>
      <p:sp>
        <p:nvSpPr>
          <p:cNvPr id="9" name="正方形/長方形 8">
            <a:extLst>
              <a:ext uri="{FF2B5EF4-FFF2-40B4-BE49-F238E27FC236}">
                <a16:creationId xmlns:a16="http://schemas.microsoft.com/office/drawing/2014/main" id="{D790D524-D468-A5AB-8784-76F584DBF6F0}"/>
              </a:ext>
            </a:extLst>
          </p:cNvPr>
          <p:cNvSpPr/>
          <p:nvPr/>
        </p:nvSpPr>
        <p:spPr>
          <a:xfrm>
            <a:off x="814215" y="5209734"/>
            <a:ext cx="9581809" cy="1175706"/>
          </a:xfrm>
          <a:prstGeom prst="rect">
            <a:avLst/>
          </a:prstGeom>
        </p:spPr>
        <p:txBody>
          <a:bodyPr wrap="square">
            <a:spAutoFit/>
          </a:bodyPr>
          <a:lstStyle/>
          <a:p>
            <a:pPr>
              <a:spcBef>
                <a:spcPct val="20000"/>
              </a:spcBef>
            </a:pPr>
            <a:r>
              <a:rPr lang="ja-JP" altLang="en-US" sz="3200" dirty="0">
                <a:latin typeface="UD デジタル 教科書体 N-R" panose="02020400000000000000" pitchFamily="17" charset="-128"/>
                <a:ea typeface="UD デジタル 教科書体 N-R" panose="02020400000000000000" pitchFamily="17" charset="-128"/>
              </a:rPr>
              <a:t>⇒「</a:t>
            </a:r>
            <a:r>
              <a:rPr lang="en-US" altLang="ja-JP" sz="3200" dirty="0">
                <a:latin typeface="UD デジタル 教科書体 N-R" panose="02020400000000000000" pitchFamily="17" charset="-128"/>
                <a:ea typeface="UD デジタル 教科書体 N-R" panose="02020400000000000000" pitchFamily="17" charset="-128"/>
              </a:rPr>
              <a:t>SOGIESC</a:t>
            </a:r>
            <a:r>
              <a:rPr lang="ja-JP" altLang="en-US" sz="3200" dirty="0">
                <a:latin typeface="UD デジタル 教科書体 N-R" panose="02020400000000000000" pitchFamily="17" charset="-128"/>
                <a:ea typeface="UD デジタル 教科書体 N-R" panose="02020400000000000000" pitchFamily="17" charset="-128"/>
              </a:rPr>
              <a:t>」は、すべての人が有する権利</a:t>
            </a:r>
            <a:endParaRPr lang="en-US" altLang="ja-JP" sz="3200" dirty="0">
              <a:latin typeface="UD デジタル 教科書体 N-R" panose="02020400000000000000" pitchFamily="17" charset="-128"/>
              <a:ea typeface="UD デジタル 教科書体 N-R" panose="02020400000000000000" pitchFamily="17" charset="-128"/>
            </a:endParaRPr>
          </a:p>
          <a:p>
            <a:pPr>
              <a:spcBef>
                <a:spcPct val="20000"/>
              </a:spcBef>
            </a:pPr>
            <a:r>
              <a:rPr lang="ja-JP" altLang="en-US" sz="3200" dirty="0">
                <a:latin typeface="UD デジタル 教科書体 N-R" panose="02020400000000000000" pitchFamily="17" charset="-128"/>
                <a:ea typeface="UD デジタル 教科書体 N-R" panose="02020400000000000000" pitchFamily="17" charset="-128"/>
              </a:rPr>
              <a:t>　 ＝人権</a:t>
            </a:r>
          </a:p>
        </p:txBody>
      </p:sp>
    </p:spTree>
    <p:extLst>
      <p:ext uri="{BB962C8B-B14F-4D97-AF65-F5344CB8AC3E}">
        <p14:creationId xmlns:p14="http://schemas.microsoft.com/office/powerpoint/2010/main" val="2581317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図 19">
            <a:extLst>
              <a:ext uri="{FF2B5EF4-FFF2-40B4-BE49-F238E27FC236}">
                <a16:creationId xmlns:a16="http://schemas.microsoft.com/office/drawing/2014/main" id="{08D4F07A-D87A-CEE7-8716-5CA3692F5FAD}"/>
              </a:ext>
            </a:extLst>
          </p:cNvPr>
          <p:cNvPicPr>
            <a:picLocks noChangeAspect="1"/>
          </p:cNvPicPr>
          <p:nvPr/>
        </p:nvPicPr>
        <p:blipFill>
          <a:blip r:embed="rId3"/>
          <a:stretch>
            <a:fillRect/>
          </a:stretch>
        </p:blipFill>
        <p:spPr>
          <a:xfrm>
            <a:off x="9594634" y="3783724"/>
            <a:ext cx="1741158" cy="2349061"/>
          </a:xfrm>
          <a:prstGeom prst="rect">
            <a:avLst/>
          </a:prstGeom>
        </p:spPr>
      </p:pic>
      <p:pic>
        <p:nvPicPr>
          <p:cNvPr id="2" name="図 1"/>
          <p:cNvPicPr>
            <a:picLocks noChangeAspect="1"/>
          </p:cNvPicPr>
          <p:nvPr/>
        </p:nvPicPr>
        <p:blipFill>
          <a:blip r:embed="rId4"/>
          <a:stretch>
            <a:fillRect/>
          </a:stretch>
        </p:blipFill>
        <p:spPr>
          <a:xfrm>
            <a:off x="288509" y="600896"/>
            <a:ext cx="3716240" cy="5531889"/>
          </a:xfrm>
          <a:prstGeom prst="rect">
            <a:avLst/>
          </a:prstGeom>
        </p:spPr>
      </p:pic>
      <p:sp>
        <p:nvSpPr>
          <p:cNvPr id="4" name="正方形/長方形 3"/>
          <p:cNvSpPr/>
          <p:nvPr/>
        </p:nvSpPr>
        <p:spPr>
          <a:xfrm>
            <a:off x="4676315" y="852722"/>
            <a:ext cx="6143430" cy="5028236"/>
          </a:xfrm>
          <a:prstGeom prst="rect">
            <a:avLst/>
          </a:prstGeom>
        </p:spPr>
        <p:txBody>
          <a:bodyPr wrap="square">
            <a:spAutoFit/>
          </a:bodyPr>
          <a:lstStyle/>
          <a:p>
            <a:pPr>
              <a:lnSpc>
                <a:spcPct val="150000"/>
              </a:lnSpc>
            </a:pPr>
            <a:r>
              <a:rPr lang="ja-JP" altLang="en-US" sz="2400" dirty="0">
                <a:latin typeface="UD デジタル 教科書体 NK-R" panose="02020400000000000000" pitchFamily="18" charset="-128"/>
                <a:ea typeface="UD デジタル 教科書体 NK-R" panose="02020400000000000000" pitchFamily="18" charset="-128"/>
              </a:rPr>
              <a:t>　ガーベラが伝わった大正初期には、カレーライスやハンバーグなどが人気で、大阪では、初代の通天閣がエッフェル塔を模して造られます。</a:t>
            </a:r>
            <a:endParaRPr lang="en-US" altLang="ja-JP" sz="2400" dirty="0">
              <a:latin typeface="UD デジタル 教科書体 NK-R" panose="02020400000000000000" pitchFamily="18" charset="-128"/>
              <a:ea typeface="UD デジタル 教科書体 NK-R" panose="02020400000000000000" pitchFamily="18" charset="-128"/>
            </a:endParaRPr>
          </a:p>
          <a:p>
            <a:pPr>
              <a:lnSpc>
                <a:spcPct val="150000"/>
              </a:lnSpc>
            </a:pPr>
            <a:endParaRPr lang="en-US" altLang="ja-JP" sz="2400" dirty="0">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2400" dirty="0">
                <a:latin typeface="UD デジタル 教科書体 NK-R" panose="02020400000000000000" pitchFamily="18" charset="-128"/>
                <a:ea typeface="UD デジタル 教科書体 NK-R" panose="02020400000000000000" pitchFamily="18" charset="-128"/>
              </a:rPr>
              <a:t>　続く、昭和の初期には、左の絵のように東洋唯一の地下鉄が東京で開通しました。</a:t>
            </a:r>
            <a:endParaRPr lang="en-US" altLang="ja-JP" sz="2400" dirty="0">
              <a:latin typeface="UD デジタル 教科書体 NK-R" panose="02020400000000000000" pitchFamily="18" charset="-128"/>
              <a:ea typeface="UD デジタル 教科書体 NK-R" panose="02020400000000000000" pitchFamily="18" charset="-128"/>
            </a:endParaRPr>
          </a:p>
          <a:p>
            <a:pPr>
              <a:lnSpc>
                <a:spcPct val="150000"/>
              </a:lnSpc>
            </a:pPr>
            <a:endParaRPr lang="en-US" altLang="ja-JP" sz="2400" dirty="0">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2400" dirty="0">
                <a:latin typeface="UD デジタル 教科書体 NK-R" panose="02020400000000000000" pitchFamily="18" charset="-128"/>
                <a:ea typeface="UD デジタル 教科書体 NK-R" panose="02020400000000000000" pitchFamily="18" charset="-128"/>
              </a:rPr>
              <a:t>　このような中、平塚らいてうは、</a:t>
            </a:r>
            <a:endParaRPr lang="en-US" altLang="ja-JP" sz="2400" dirty="0">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2400" dirty="0">
                <a:latin typeface="UD デジタル 教科書体 NK-R" panose="02020400000000000000" pitchFamily="18" charset="-128"/>
                <a:ea typeface="UD デジタル 教科書体 NK-R" panose="02020400000000000000" pitchFamily="18" charset="-128"/>
              </a:rPr>
              <a:t>仲間と共に</a:t>
            </a:r>
            <a:r>
              <a:rPr lang="en-US" altLang="ja-JP" sz="2400" dirty="0">
                <a:latin typeface="UD デジタル 教科書体 NK-R" panose="02020400000000000000" pitchFamily="18" charset="-128"/>
                <a:ea typeface="UD デジタル 教科書体 NK-R" panose="02020400000000000000" pitchFamily="18" charset="-128"/>
              </a:rPr>
              <a:t>『</a:t>
            </a:r>
            <a:r>
              <a:rPr lang="ja-JP" altLang="en-US" sz="2400" dirty="0">
                <a:latin typeface="UD デジタル 教科書体 NK-R" panose="02020400000000000000" pitchFamily="18" charset="-128"/>
                <a:ea typeface="UD デジタル 教科書体 NK-R" panose="02020400000000000000" pitchFamily="18" charset="-128"/>
              </a:rPr>
              <a:t>青鞜</a:t>
            </a:r>
            <a:r>
              <a:rPr lang="en-US" altLang="ja-JP" sz="2400" dirty="0">
                <a:latin typeface="UD デジタル 教科書体 NK-R" panose="02020400000000000000" pitchFamily="18" charset="-128"/>
                <a:ea typeface="UD デジタル 教科書体 NK-R" panose="02020400000000000000" pitchFamily="18" charset="-128"/>
              </a:rPr>
              <a:t>』</a:t>
            </a:r>
            <a:r>
              <a:rPr lang="ja-JP" altLang="en-US" sz="2400" dirty="0">
                <a:latin typeface="UD デジタル 教科書体 NK-R" panose="02020400000000000000" pitchFamily="18" charset="-128"/>
                <a:ea typeface="UD デジタル 教科書体 NK-R" panose="02020400000000000000" pitchFamily="18" charset="-128"/>
              </a:rPr>
              <a:t>を出版します。</a:t>
            </a:r>
            <a:endParaRPr lang="en-US" altLang="ja-JP" sz="24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682659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946164" y="290162"/>
            <a:ext cx="9142678" cy="4675575"/>
          </a:xfrm>
          <a:prstGeom prst="rect">
            <a:avLst/>
          </a:prstGeom>
        </p:spPr>
        <p:txBody>
          <a:bodyPr wrap="square">
            <a:spAutoFit/>
          </a:bodyPr>
          <a:lstStyle/>
          <a:p>
            <a:pPr>
              <a:lnSpc>
                <a:spcPct val="150000"/>
              </a:lnSpc>
            </a:pPr>
            <a:r>
              <a:rPr lang="ja-JP" altLang="en-US" sz="2400" dirty="0">
                <a:latin typeface="UD デジタル 教科書体 NK-R" panose="02020400000000000000" pitchFamily="18" charset="-128"/>
                <a:ea typeface="UD デジタル 教科書体 NK-R" panose="02020400000000000000" pitchFamily="18" charset="-128"/>
              </a:rPr>
              <a:t>元始、女性は実に太陽であった。真正の人であった。</a:t>
            </a:r>
            <a:endParaRPr lang="en-US" altLang="ja-JP" sz="2400" dirty="0">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2400" dirty="0">
                <a:latin typeface="UD デジタル 教科書体 NK-R" panose="02020400000000000000" pitchFamily="18" charset="-128"/>
                <a:ea typeface="UD デジタル 教科書体 NK-R" panose="02020400000000000000" pitchFamily="18" charset="-128"/>
              </a:rPr>
              <a:t>今、女性は月である。他に依って生き、他の光によって輝く、病人のような蒼白い顔の月である。</a:t>
            </a:r>
            <a:endParaRPr lang="en-US" altLang="ja-JP" sz="2400" dirty="0">
              <a:latin typeface="UD デジタル 教科書体 NK-R" panose="02020400000000000000" pitchFamily="18" charset="-128"/>
              <a:ea typeface="UD デジタル 教科書体 NK-R" panose="02020400000000000000" pitchFamily="18" charset="-128"/>
            </a:endParaRPr>
          </a:p>
          <a:p>
            <a:pPr>
              <a:lnSpc>
                <a:spcPct val="150000"/>
              </a:lnSpc>
            </a:pPr>
            <a:r>
              <a:rPr lang="en-US" altLang="ja-JP" sz="2400" dirty="0">
                <a:latin typeface="UD デジタル 教科書体 NK-R" panose="02020400000000000000" pitchFamily="18" charset="-128"/>
                <a:ea typeface="UD デジタル 教科書体 NK-R" panose="02020400000000000000" pitchFamily="18" charset="-128"/>
              </a:rPr>
              <a:t>…</a:t>
            </a:r>
            <a:r>
              <a:rPr lang="ja-JP" altLang="en-US" sz="2400" dirty="0">
                <a:latin typeface="UD デジタル 教科書体 NK-R" panose="02020400000000000000" pitchFamily="18" charset="-128"/>
                <a:ea typeface="UD デジタル 教科書体 NK-R" panose="02020400000000000000" pitchFamily="18" charset="-128"/>
              </a:rPr>
              <a:t>私共は隠されて仕舞った我が太陽を今や取り戻さねばならぬ。</a:t>
            </a:r>
            <a:endParaRPr lang="en-US" altLang="ja-JP" sz="2400" dirty="0">
              <a:latin typeface="UD デジタル 教科書体 NK-R" panose="02020400000000000000" pitchFamily="18" charset="-128"/>
              <a:ea typeface="UD デジタル 教科書体 NK-R" panose="02020400000000000000" pitchFamily="18" charset="-128"/>
            </a:endParaRPr>
          </a:p>
          <a:p>
            <a:pPr>
              <a:lnSpc>
                <a:spcPct val="150000"/>
              </a:lnSpc>
            </a:pPr>
            <a:r>
              <a:rPr lang="en-US" altLang="ja-JP" sz="2400" dirty="0">
                <a:latin typeface="UD デジタル 教科書体 NK-R" panose="02020400000000000000" pitchFamily="18" charset="-128"/>
                <a:ea typeface="UD デジタル 教科書体 NK-R" panose="02020400000000000000" pitchFamily="18" charset="-128"/>
              </a:rPr>
              <a:t>…</a:t>
            </a:r>
            <a:r>
              <a:rPr lang="ja-JP" altLang="en-US" sz="2400" dirty="0">
                <a:latin typeface="UD デジタル 教科書体 NK-R" panose="02020400000000000000" pitchFamily="18" charset="-128"/>
                <a:ea typeface="UD デジタル 教科書体 NK-R" panose="02020400000000000000" pitchFamily="18" charset="-128"/>
              </a:rPr>
              <a:t>しからば、私の希う真の自由解放とは何だろう、いうまでもなく潜める天才を、偉大なる潜在能力を十二分に発揮させることにほかならぬ。それには発展の妨害となるもののすべてをまず取り除かねばならぬ。</a:t>
            </a:r>
            <a:r>
              <a:rPr lang="en-US" altLang="ja-JP" sz="2400" dirty="0">
                <a:latin typeface="UD デジタル 教科書体 NK-R" panose="02020400000000000000" pitchFamily="18" charset="-128"/>
                <a:ea typeface="UD デジタル 教科書体 NK-R" panose="02020400000000000000" pitchFamily="18" charset="-128"/>
              </a:rPr>
              <a:t>…</a:t>
            </a:r>
          </a:p>
          <a:p>
            <a:pPr algn="r">
              <a:lnSpc>
                <a:spcPct val="150000"/>
              </a:lnSpc>
            </a:pPr>
            <a:endParaRPr lang="en-US" altLang="ja-JP" sz="1600" dirty="0">
              <a:latin typeface="UD デジタル 教科書体 NK-R" panose="02020400000000000000" pitchFamily="18" charset="-128"/>
              <a:ea typeface="UD デジタル 教科書体 NK-R" panose="02020400000000000000" pitchFamily="18" charset="-128"/>
            </a:endParaRPr>
          </a:p>
          <a:p>
            <a:pPr algn="r">
              <a:lnSpc>
                <a:spcPct val="150000"/>
              </a:lnSpc>
            </a:pPr>
            <a:r>
              <a:rPr lang="en-US" altLang="ja-JP" sz="1600" dirty="0">
                <a:latin typeface="UD デジタル 教科書体 NK-R" panose="02020400000000000000" pitchFamily="18" charset="-128"/>
                <a:ea typeface="UD デジタル 教科書体 NK-R" panose="02020400000000000000" pitchFamily="18" charset="-128"/>
              </a:rPr>
              <a:t>『</a:t>
            </a:r>
            <a:r>
              <a:rPr lang="ja-JP" altLang="en-US" sz="1600" dirty="0">
                <a:latin typeface="UD デジタル 教科書体 NK-R" panose="02020400000000000000" pitchFamily="18" charset="-128"/>
                <a:ea typeface="UD デジタル 教科書体 NK-R" panose="02020400000000000000" pitchFamily="18" charset="-128"/>
              </a:rPr>
              <a:t>平塚らいてう評論集</a:t>
            </a:r>
            <a:r>
              <a:rPr lang="en-US" altLang="ja-JP" sz="1600" dirty="0">
                <a:latin typeface="UD デジタル 教科書体 NK-R" panose="02020400000000000000" pitchFamily="18" charset="-128"/>
                <a:ea typeface="UD デジタル 教科書体 NK-R" panose="02020400000000000000" pitchFamily="18" charset="-128"/>
              </a:rPr>
              <a:t>』</a:t>
            </a:r>
            <a:r>
              <a:rPr lang="ja-JP" altLang="en-US" sz="1600" dirty="0">
                <a:latin typeface="UD デジタル 教科書体 NK-R" panose="02020400000000000000" pitchFamily="18" charset="-128"/>
                <a:ea typeface="UD デジタル 教科書体 NK-R" panose="02020400000000000000" pitchFamily="18" charset="-128"/>
              </a:rPr>
              <a:t>より</a:t>
            </a:r>
          </a:p>
        </p:txBody>
      </p:sp>
      <p:pic>
        <p:nvPicPr>
          <p:cNvPr id="2" name="図 1"/>
          <p:cNvPicPr>
            <a:picLocks noChangeAspect="1"/>
          </p:cNvPicPr>
          <p:nvPr/>
        </p:nvPicPr>
        <p:blipFill>
          <a:blip r:embed="rId2"/>
          <a:stretch>
            <a:fillRect/>
          </a:stretch>
        </p:blipFill>
        <p:spPr>
          <a:xfrm>
            <a:off x="103158" y="688552"/>
            <a:ext cx="2437078" cy="2740448"/>
          </a:xfrm>
          <a:prstGeom prst="ellipse">
            <a:avLst/>
          </a:prstGeom>
          <a:ln>
            <a:noFill/>
          </a:ln>
          <a:effectLst>
            <a:softEdge rad="112500"/>
          </a:effectLst>
        </p:spPr>
      </p:pic>
      <p:sp>
        <p:nvSpPr>
          <p:cNvPr id="8" name="正方形/長方形 7"/>
          <p:cNvSpPr/>
          <p:nvPr/>
        </p:nvSpPr>
        <p:spPr>
          <a:xfrm>
            <a:off x="306122" y="3429000"/>
            <a:ext cx="2823210" cy="461665"/>
          </a:xfrm>
          <a:prstGeom prst="rect">
            <a:avLst/>
          </a:prstGeom>
        </p:spPr>
        <p:txBody>
          <a:bodyPr wrap="square">
            <a:spAutoFit/>
          </a:bodyPr>
          <a:lstStyle/>
          <a:p>
            <a:r>
              <a:rPr lang="en-US" altLang="ja-JP" sz="2400" dirty="0">
                <a:latin typeface="UD デジタル 教科書体 NK-R" panose="02020400000000000000" pitchFamily="18" charset="-128"/>
                <a:ea typeface="UD デジタル 教科書体 NK-R" panose="02020400000000000000" pitchFamily="18" charset="-128"/>
              </a:rPr>
              <a:t>【</a:t>
            </a:r>
            <a:r>
              <a:rPr lang="ja-JP" altLang="en-US" sz="2400" dirty="0">
                <a:latin typeface="UD デジタル 教科書体 NK-R" panose="02020400000000000000" pitchFamily="18" charset="-128"/>
                <a:ea typeface="UD デジタル 教科書体 NK-R" panose="02020400000000000000" pitchFamily="18" charset="-128"/>
              </a:rPr>
              <a:t>平塚らいてう</a:t>
            </a:r>
            <a:r>
              <a:rPr lang="en-US" altLang="ja-JP" sz="2400" dirty="0">
                <a:latin typeface="UD デジタル 教科書体 NK-R" panose="02020400000000000000" pitchFamily="18" charset="-128"/>
                <a:ea typeface="UD デジタル 教科書体 NK-R" panose="02020400000000000000" pitchFamily="18" charset="-128"/>
              </a:rPr>
              <a:t>】</a:t>
            </a:r>
          </a:p>
        </p:txBody>
      </p:sp>
      <p:sp>
        <p:nvSpPr>
          <p:cNvPr id="3" name="正方形/長方形 2">
            <a:extLst>
              <a:ext uri="{FF2B5EF4-FFF2-40B4-BE49-F238E27FC236}">
                <a16:creationId xmlns:a16="http://schemas.microsoft.com/office/drawing/2014/main" id="{2A1FE8D1-33CC-31C5-FA46-C05C3F9FC7ED}"/>
              </a:ext>
            </a:extLst>
          </p:cNvPr>
          <p:cNvSpPr/>
          <p:nvPr/>
        </p:nvSpPr>
        <p:spPr>
          <a:xfrm>
            <a:off x="426231" y="4978215"/>
            <a:ext cx="11662611" cy="1231106"/>
          </a:xfrm>
          <a:prstGeom prst="rect">
            <a:avLst/>
          </a:prstGeom>
        </p:spPr>
        <p:txBody>
          <a:bodyPr wrap="square">
            <a:spAutoFit/>
          </a:bodyPr>
          <a:lstStyle/>
          <a:p>
            <a:r>
              <a:rPr lang="ja-JP" altLang="en-US" sz="3000" dirty="0">
                <a:latin typeface="UD デジタル 教科書体 NK-R" panose="02020400000000000000" pitchFamily="18" charset="-128"/>
                <a:ea typeface="UD デジタル 教科書体 NK-R" panose="02020400000000000000" pitchFamily="18" charset="-128"/>
              </a:rPr>
              <a:t>問　らいてうが生きた時代は、どのような時代だったのでしょう。</a:t>
            </a:r>
            <a:endParaRPr lang="en-US" altLang="ja-JP" sz="3000" dirty="0">
              <a:latin typeface="UD デジタル 教科書体 NK-R" panose="02020400000000000000" pitchFamily="18" charset="-128"/>
              <a:ea typeface="UD デジタル 教科書体 NK-R" panose="02020400000000000000" pitchFamily="18" charset="-128"/>
            </a:endParaRPr>
          </a:p>
          <a:p>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3000" dirty="0">
                <a:latin typeface="UD デジタル 教科書体 NK-R" panose="02020400000000000000" pitchFamily="18" charset="-128"/>
                <a:ea typeface="UD デジタル 教科書体 NK-R" panose="02020400000000000000" pitchFamily="18" charset="-128"/>
              </a:rPr>
              <a:t>問　らいてうが現代日本を見たときに、何を憂うでしょう。</a:t>
            </a:r>
            <a:r>
              <a:rPr lang="ja-JP" altLang="en-US" sz="2000" dirty="0">
                <a:latin typeface="UD デジタル 教科書体 NK-R" panose="02020400000000000000" pitchFamily="18" charset="-128"/>
                <a:ea typeface="UD デジタル 教科書体 NK-R" panose="02020400000000000000" pitchFamily="18" charset="-128"/>
              </a:rPr>
              <a:t>　</a:t>
            </a:r>
            <a:endParaRPr lang="en-US" altLang="ja-JP" sz="20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232546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E0F28BB2-4CD4-E7FE-8E54-D7EFB0CD7C5E}"/>
              </a:ext>
            </a:extLst>
          </p:cNvPr>
          <p:cNvGraphicFramePr>
            <a:graphicFrameLocks noGrp="1"/>
          </p:cNvGraphicFramePr>
          <p:nvPr>
            <p:extLst>
              <p:ext uri="{D42A27DB-BD31-4B8C-83A1-F6EECF244321}">
                <p14:modId xmlns:p14="http://schemas.microsoft.com/office/powerpoint/2010/main" val="1946741582"/>
              </p:ext>
            </p:extLst>
          </p:nvPr>
        </p:nvGraphicFramePr>
        <p:xfrm>
          <a:off x="1340184" y="968719"/>
          <a:ext cx="4064000" cy="4439920"/>
        </p:xfrm>
        <a:graphic>
          <a:graphicData uri="http://schemas.openxmlformats.org/drawingml/2006/table">
            <a:tbl>
              <a:tblPr firstRow="1" bandRow="1">
                <a:tableStyleId>{5C22544A-7EE6-4342-B048-85BDC9FD1C3A}</a:tableStyleId>
              </a:tblPr>
              <a:tblGrid>
                <a:gridCol w="1038715">
                  <a:extLst>
                    <a:ext uri="{9D8B030D-6E8A-4147-A177-3AD203B41FA5}">
                      <a16:colId xmlns:a16="http://schemas.microsoft.com/office/drawing/2014/main" val="611475646"/>
                    </a:ext>
                  </a:extLst>
                </a:gridCol>
                <a:gridCol w="988433">
                  <a:extLst>
                    <a:ext uri="{9D8B030D-6E8A-4147-A177-3AD203B41FA5}">
                      <a16:colId xmlns:a16="http://schemas.microsoft.com/office/drawing/2014/main" val="1213596707"/>
                    </a:ext>
                  </a:extLst>
                </a:gridCol>
                <a:gridCol w="2036852">
                  <a:extLst>
                    <a:ext uri="{9D8B030D-6E8A-4147-A177-3AD203B41FA5}">
                      <a16:colId xmlns:a16="http://schemas.microsoft.com/office/drawing/2014/main" val="4067762295"/>
                    </a:ext>
                  </a:extLst>
                </a:gridCol>
              </a:tblGrid>
              <a:tr h="370840">
                <a:tc>
                  <a:txBody>
                    <a:bodyPr/>
                    <a:lstStyle/>
                    <a:p>
                      <a:r>
                        <a:rPr kumimoji="1" lang="en-US" altLang="ja-JP" sz="2000" dirty="0">
                          <a:solidFill>
                            <a:schemeClr val="tx1"/>
                          </a:solidFill>
                          <a:latin typeface="UD デジタル 教科書体 NK-R" panose="02020400000000000000" pitchFamily="18" charset="-128"/>
                          <a:ea typeface="UD デジタル 教科書体 NK-R" panose="02020400000000000000" pitchFamily="18" charset="-128"/>
                        </a:rPr>
                        <a:t>2022</a:t>
                      </a:r>
                      <a:endParaRPr kumimoji="1" lang="ja-JP" altLang="en-US" sz="2000" dirty="0">
                        <a:solidFill>
                          <a:schemeClr val="tx1"/>
                        </a:solidFill>
                        <a:latin typeface="UD デジタル 教科書体 NK-R" panose="02020400000000000000" pitchFamily="18" charset="-128"/>
                        <a:ea typeface="UD デジタル 教科書体 NK-R" panose="02020400000000000000" pitchFamily="18" charset="-128"/>
                      </a:endParaRPr>
                    </a:p>
                  </a:txBody>
                  <a:tcPr>
                    <a:solidFill>
                      <a:schemeClr val="bg1">
                        <a:lumMod val="85000"/>
                      </a:schemeClr>
                    </a:solidFill>
                  </a:tcPr>
                </a:tc>
                <a:tc>
                  <a:txBody>
                    <a:bodyPr/>
                    <a:lstStyle/>
                    <a:p>
                      <a:r>
                        <a:rPr kumimoji="1" lang="en-US" altLang="ja-JP" sz="2000" dirty="0">
                          <a:solidFill>
                            <a:schemeClr val="tx1"/>
                          </a:solidFill>
                          <a:latin typeface="UD デジタル 教科書体 NK-R" panose="02020400000000000000" pitchFamily="18" charset="-128"/>
                          <a:ea typeface="UD デジタル 教科書体 NK-R" panose="02020400000000000000" pitchFamily="18" charset="-128"/>
                        </a:rPr>
                        <a:t>2023</a:t>
                      </a:r>
                      <a:endParaRPr kumimoji="1" lang="ja-JP" altLang="en-US" sz="2000" dirty="0">
                        <a:solidFill>
                          <a:schemeClr val="tx1"/>
                        </a:solidFill>
                        <a:latin typeface="UD デジタル 教科書体 NK-R" panose="02020400000000000000" pitchFamily="18" charset="-128"/>
                        <a:ea typeface="UD デジタル 教科書体 NK-R" panose="02020400000000000000" pitchFamily="18" charset="-128"/>
                      </a:endParaRPr>
                    </a:p>
                  </a:txBody>
                  <a:tcPr/>
                </a:tc>
                <a:tc>
                  <a:txBody>
                    <a:bodyPr/>
                    <a:lstStyle/>
                    <a:p>
                      <a:r>
                        <a:rPr kumimoji="1" lang="ja-JP" altLang="en-US" sz="2000" dirty="0">
                          <a:solidFill>
                            <a:schemeClr val="tx1"/>
                          </a:solidFill>
                          <a:latin typeface="UD デジタル 教科書体 NK-R" panose="02020400000000000000" pitchFamily="18" charset="-128"/>
                          <a:ea typeface="UD デジタル 教科書体 NK-R" panose="02020400000000000000" pitchFamily="18" charset="-128"/>
                        </a:rPr>
                        <a:t>国名</a:t>
                      </a:r>
                    </a:p>
                  </a:txBody>
                  <a:tcPr/>
                </a:tc>
                <a:extLst>
                  <a:ext uri="{0D108BD9-81ED-4DB2-BD59-A6C34878D82A}">
                    <a16:rowId xmlns:a16="http://schemas.microsoft.com/office/drawing/2014/main" val="1222381277"/>
                  </a:ext>
                </a:extLst>
              </a:tr>
              <a:tr h="370840">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１</a:t>
                      </a:r>
                    </a:p>
                  </a:txBody>
                  <a:tcPr>
                    <a:solidFill>
                      <a:schemeClr val="bg1">
                        <a:lumMod val="85000"/>
                      </a:schemeClr>
                    </a:solidFill>
                  </a:tcPr>
                </a:tc>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１</a:t>
                      </a:r>
                    </a:p>
                  </a:txBody>
                  <a:tcPr/>
                </a:tc>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アイスランド</a:t>
                      </a:r>
                    </a:p>
                  </a:txBody>
                  <a:tcPr/>
                </a:tc>
                <a:extLst>
                  <a:ext uri="{0D108BD9-81ED-4DB2-BD59-A6C34878D82A}">
                    <a16:rowId xmlns:a16="http://schemas.microsoft.com/office/drawing/2014/main" val="2741872693"/>
                  </a:ext>
                </a:extLst>
              </a:tr>
              <a:tr h="370840">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３</a:t>
                      </a:r>
                    </a:p>
                  </a:txBody>
                  <a:tcPr>
                    <a:solidFill>
                      <a:schemeClr val="bg1">
                        <a:lumMod val="85000"/>
                      </a:schemeClr>
                    </a:solidFill>
                  </a:tcPr>
                </a:tc>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２</a:t>
                      </a:r>
                    </a:p>
                  </a:txBody>
                  <a:tcPr/>
                </a:tc>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ノルウェー</a:t>
                      </a:r>
                    </a:p>
                  </a:txBody>
                  <a:tcPr/>
                </a:tc>
                <a:extLst>
                  <a:ext uri="{0D108BD9-81ED-4DB2-BD59-A6C34878D82A}">
                    <a16:rowId xmlns:a16="http://schemas.microsoft.com/office/drawing/2014/main" val="4153754616"/>
                  </a:ext>
                </a:extLst>
              </a:tr>
              <a:tr h="370840">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２</a:t>
                      </a:r>
                    </a:p>
                  </a:txBody>
                  <a:tcPr>
                    <a:solidFill>
                      <a:schemeClr val="bg1">
                        <a:lumMod val="85000"/>
                      </a:schemeClr>
                    </a:solidFill>
                  </a:tcPr>
                </a:tc>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３</a:t>
                      </a:r>
                    </a:p>
                  </a:txBody>
                  <a:tcPr/>
                </a:tc>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フィンランド</a:t>
                      </a:r>
                    </a:p>
                  </a:txBody>
                  <a:tcPr/>
                </a:tc>
                <a:extLst>
                  <a:ext uri="{0D108BD9-81ED-4DB2-BD59-A6C34878D82A}">
                    <a16:rowId xmlns:a16="http://schemas.microsoft.com/office/drawing/2014/main" val="2168713182"/>
                  </a:ext>
                </a:extLst>
              </a:tr>
              <a:tr h="370840">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４</a:t>
                      </a:r>
                    </a:p>
                  </a:txBody>
                  <a:tcPr>
                    <a:solidFill>
                      <a:schemeClr val="bg1">
                        <a:lumMod val="85000"/>
                      </a:schemeClr>
                    </a:solidFill>
                  </a:tcPr>
                </a:tc>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４</a:t>
                      </a:r>
                    </a:p>
                  </a:txBody>
                  <a:tcPr/>
                </a:tc>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ニュージーランド</a:t>
                      </a:r>
                    </a:p>
                  </a:txBody>
                  <a:tcPr/>
                </a:tc>
                <a:extLst>
                  <a:ext uri="{0D108BD9-81ED-4DB2-BD59-A6C34878D82A}">
                    <a16:rowId xmlns:a16="http://schemas.microsoft.com/office/drawing/2014/main" val="2604756833"/>
                  </a:ext>
                </a:extLst>
              </a:tr>
              <a:tr h="185420">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５</a:t>
                      </a:r>
                    </a:p>
                  </a:txBody>
                  <a:tcPr>
                    <a:solidFill>
                      <a:schemeClr val="bg1">
                        <a:lumMod val="85000"/>
                      </a:schemeClr>
                    </a:solidFill>
                  </a:tcPr>
                </a:tc>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５</a:t>
                      </a:r>
                    </a:p>
                  </a:txBody>
                  <a:tcPr/>
                </a:tc>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スウェーデン</a:t>
                      </a:r>
                    </a:p>
                  </a:txBody>
                  <a:tcPr/>
                </a:tc>
                <a:extLst>
                  <a:ext uri="{0D108BD9-81ED-4DB2-BD59-A6C34878D82A}">
                    <a16:rowId xmlns:a16="http://schemas.microsoft.com/office/drawing/2014/main" val="519350886"/>
                  </a:ext>
                </a:extLst>
              </a:tr>
              <a:tr h="185420">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８</a:t>
                      </a:r>
                    </a:p>
                  </a:txBody>
                  <a:tcPr>
                    <a:solidFill>
                      <a:schemeClr val="bg1">
                        <a:lumMod val="85000"/>
                      </a:schemeClr>
                    </a:solidFill>
                  </a:tcPr>
                </a:tc>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８</a:t>
                      </a:r>
                    </a:p>
                  </a:txBody>
                  <a:tcPr/>
                </a:tc>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ナミビア</a:t>
                      </a:r>
                    </a:p>
                  </a:txBody>
                  <a:tcPr/>
                </a:tc>
                <a:extLst>
                  <a:ext uri="{0D108BD9-81ED-4DB2-BD59-A6C34878D82A}">
                    <a16:rowId xmlns:a16="http://schemas.microsoft.com/office/drawing/2014/main" val="468790628"/>
                  </a:ext>
                </a:extLst>
              </a:tr>
              <a:tr h="185420">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２７</a:t>
                      </a:r>
                    </a:p>
                  </a:txBody>
                  <a:tcPr>
                    <a:solidFill>
                      <a:schemeClr val="bg1">
                        <a:lumMod val="85000"/>
                      </a:schemeClr>
                    </a:solidFill>
                  </a:tcPr>
                </a:tc>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４３</a:t>
                      </a:r>
                    </a:p>
                  </a:txBody>
                  <a:tcPr/>
                </a:tc>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アメリカ</a:t>
                      </a:r>
                    </a:p>
                  </a:txBody>
                  <a:tcPr/>
                </a:tc>
                <a:extLst>
                  <a:ext uri="{0D108BD9-81ED-4DB2-BD59-A6C34878D82A}">
                    <a16:rowId xmlns:a16="http://schemas.microsoft.com/office/drawing/2014/main" val="310641980"/>
                  </a:ext>
                </a:extLst>
              </a:tr>
              <a:tr h="182880">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９９</a:t>
                      </a:r>
                    </a:p>
                  </a:txBody>
                  <a:tcPr>
                    <a:solidFill>
                      <a:schemeClr val="bg1">
                        <a:lumMod val="85000"/>
                      </a:schemeClr>
                    </a:solidFill>
                  </a:tcPr>
                </a:tc>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１０５</a:t>
                      </a:r>
                    </a:p>
                  </a:txBody>
                  <a:tcPr/>
                </a:tc>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韓国</a:t>
                      </a:r>
                    </a:p>
                  </a:txBody>
                  <a:tcPr/>
                </a:tc>
                <a:extLst>
                  <a:ext uri="{0D108BD9-81ED-4DB2-BD59-A6C34878D82A}">
                    <a16:rowId xmlns:a16="http://schemas.microsoft.com/office/drawing/2014/main" val="3107765696"/>
                  </a:ext>
                </a:extLst>
              </a:tr>
              <a:tr h="182880">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１０２</a:t>
                      </a:r>
                    </a:p>
                  </a:txBody>
                  <a:tcPr>
                    <a:solidFill>
                      <a:schemeClr val="bg1">
                        <a:lumMod val="85000"/>
                      </a:schemeClr>
                    </a:solidFill>
                  </a:tcPr>
                </a:tc>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１０７</a:t>
                      </a:r>
                    </a:p>
                  </a:txBody>
                  <a:tcPr/>
                </a:tc>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中国</a:t>
                      </a:r>
                    </a:p>
                  </a:txBody>
                  <a:tcPr/>
                </a:tc>
                <a:extLst>
                  <a:ext uri="{0D108BD9-81ED-4DB2-BD59-A6C34878D82A}">
                    <a16:rowId xmlns:a16="http://schemas.microsoft.com/office/drawing/2014/main" val="1796487310"/>
                  </a:ext>
                </a:extLst>
              </a:tr>
              <a:tr h="185420">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１１６</a:t>
                      </a:r>
                    </a:p>
                  </a:txBody>
                  <a:tcPr>
                    <a:solidFill>
                      <a:schemeClr val="bg1">
                        <a:lumMod val="85000"/>
                      </a:schemeClr>
                    </a:solidFill>
                  </a:tcPr>
                </a:tc>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１２５</a:t>
                      </a:r>
                    </a:p>
                  </a:txBody>
                  <a:tcPr/>
                </a:tc>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日本</a:t>
                      </a:r>
                    </a:p>
                  </a:txBody>
                  <a:tcPr/>
                </a:tc>
                <a:extLst>
                  <a:ext uri="{0D108BD9-81ED-4DB2-BD59-A6C34878D82A}">
                    <a16:rowId xmlns:a16="http://schemas.microsoft.com/office/drawing/2014/main" val="2002719281"/>
                  </a:ext>
                </a:extLst>
              </a:tr>
              <a:tr h="185420">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１４６</a:t>
                      </a:r>
                    </a:p>
                  </a:txBody>
                  <a:tcPr>
                    <a:solidFill>
                      <a:schemeClr val="bg1">
                        <a:lumMod val="85000"/>
                      </a:schemeClr>
                    </a:solidFill>
                  </a:tcPr>
                </a:tc>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１４６</a:t>
                      </a:r>
                    </a:p>
                  </a:txBody>
                  <a:tcPr/>
                </a:tc>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アフガニスタン</a:t>
                      </a:r>
                    </a:p>
                  </a:txBody>
                  <a:tcPr/>
                </a:tc>
                <a:extLst>
                  <a:ext uri="{0D108BD9-81ED-4DB2-BD59-A6C34878D82A}">
                    <a16:rowId xmlns:a16="http://schemas.microsoft.com/office/drawing/2014/main" val="3432820379"/>
                  </a:ext>
                </a:extLst>
              </a:tr>
            </a:tbl>
          </a:graphicData>
        </a:graphic>
      </p:graphicFrame>
      <p:sp>
        <p:nvSpPr>
          <p:cNvPr id="6" name="テキスト ボックス 5">
            <a:extLst>
              <a:ext uri="{FF2B5EF4-FFF2-40B4-BE49-F238E27FC236}">
                <a16:creationId xmlns:a16="http://schemas.microsoft.com/office/drawing/2014/main" id="{037DF90D-E846-AC9E-55FC-A07C4D9B24F5}"/>
              </a:ext>
            </a:extLst>
          </p:cNvPr>
          <p:cNvSpPr txBox="1"/>
          <p:nvPr/>
        </p:nvSpPr>
        <p:spPr>
          <a:xfrm>
            <a:off x="566738" y="440565"/>
            <a:ext cx="6097904" cy="461665"/>
          </a:xfrm>
          <a:prstGeom prst="rect">
            <a:avLst/>
          </a:prstGeom>
          <a:noFill/>
        </p:spPr>
        <p:txBody>
          <a:bodyPr wrap="square">
            <a:spAutoFit/>
          </a:bodyPr>
          <a:lstStyle/>
          <a:p>
            <a:r>
              <a:rPr lang="ja-JP" altLang="en-US" sz="2400" b="0" i="0" dirty="0">
                <a:solidFill>
                  <a:srgbClr val="333333"/>
                </a:solidFill>
                <a:effectLst/>
                <a:latin typeface="UD デジタル 教科書体 NK-R" panose="02020400000000000000" pitchFamily="18" charset="-128"/>
                <a:ea typeface="UD デジタル 教科書体 NK-R" panose="02020400000000000000" pitchFamily="18" charset="-128"/>
              </a:rPr>
              <a:t>○男女格差（ジェンダー・ギャップ）報告」</a:t>
            </a:r>
            <a:endParaRPr lang="ja-JP" altLang="en-US" sz="2400" dirty="0">
              <a:latin typeface="UD デジタル 教科書体 NK-R" panose="02020400000000000000" pitchFamily="18" charset="-128"/>
              <a:ea typeface="UD デジタル 教科書体 NK-R" panose="02020400000000000000" pitchFamily="18" charset="-128"/>
            </a:endParaRPr>
          </a:p>
        </p:txBody>
      </p:sp>
      <p:sp>
        <p:nvSpPr>
          <p:cNvPr id="7" name="正方形/長方形 6">
            <a:extLst>
              <a:ext uri="{FF2B5EF4-FFF2-40B4-BE49-F238E27FC236}">
                <a16:creationId xmlns:a16="http://schemas.microsoft.com/office/drawing/2014/main" id="{7B83D22D-FB13-9E21-EFDB-B50ABB293AB1}"/>
              </a:ext>
            </a:extLst>
          </p:cNvPr>
          <p:cNvSpPr/>
          <p:nvPr/>
        </p:nvSpPr>
        <p:spPr>
          <a:xfrm>
            <a:off x="6015788" y="968719"/>
            <a:ext cx="6015903" cy="4524315"/>
          </a:xfrm>
          <a:prstGeom prst="rect">
            <a:avLst/>
          </a:prstGeom>
        </p:spPr>
        <p:txBody>
          <a:bodyPr wrap="square">
            <a:spAutoFit/>
          </a:bodyPr>
          <a:lstStyle/>
          <a:p>
            <a:r>
              <a:rPr lang="en-US" altLang="ja-JP" sz="3000" dirty="0">
                <a:latin typeface="UD デジタル 教科書体 NK-R" panose="02020400000000000000" pitchFamily="18" charset="-128"/>
                <a:ea typeface="UD デジタル 教科書体 NK-R" panose="02020400000000000000" pitchFamily="18" charset="-128"/>
              </a:rPr>
              <a:t>〔</a:t>
            </a:r>
            <a:r>
              <a:rPr lang="ja-JP" altLang="en-US" sz="3000" dirty="0">
                <a:latin typeface="UD デジタル 教科書体 NK-R" panose="02020400000000000000" pitchFamily="18" charset="-128"/>
                <a:ea typeface="UD デジタル 教科書体 NK-R" panose="02020400000000000000" pitchFamily="18" charset="-128"/>
              </a:rPr>
              <a:t>日本のジェンダーギャップ指数</a:t>
            </a:r>
            <a:r>
              <a:rPr lang="en-US" altLang="ja-JP" sz="3000" dirty="0">
                <a:latin typeface="UD デジタル 教科書体 NK-R" panose="02020400000000000000" pitchFamily="18" charset="-128"/>
                <a:ea typeface="UD デジタル 教科書体 NK-R" panose="02020400000000000000" pitchFamily="18" charset="-128"/>
              </a:rPr>
              <a:t>〕</a:t>
            </a:r>
          </a:p>
          <a:p>
            <a:endParaRPr lang="en-US" altLang="ja-JP" sz="3000" dirty="0">
              <a:latin typeface="UD デジタル 教科書体 NK-R" panose="02020400000000000000" pitchFamily="18" charset="-128"/>
              <a:ea typeface="UD デジタル 教科書体 NK-R" panose="02020400000000000000" pitchFamily="18" charset="-128"/>
            </a:endParaRPr>
          </a:p>
          <a:p>
            <a:r>
              <a:rPr lang="ja-JP" altLang="en-US" sz="4800" dirty="0">
                <a:latin typeface="UD デジタル 教科書体 NK-R" panose="02020400000000000000" pitchFamily="18" charset="-128"/>
                <a:ea typeface="UD デジタル 教科書体 NK-R" panose="02020400000000000000" pitchFamily="18" charset="-128"/>
              </a:rPr>
              <a:t>　１２５位／１４６位</a:t>
            </a:r>
            <a:endParaRPr lang="en-US" altLang="ja-JP" sz="4800" dirty="0">
              <a:latin typeface="UD デジタル 教科書体 NK-R" panose="02020400000000000000" pitchFamily="18" charset="-128"/>
              <a:ea typeface="UD デジタル 教科書体 NK-R" panose="02020400000000000000" pitchFamily="18" charset="-128"/>
            </a:endParaRPr>
          </a:p>
          <a:p>
            <a:endParaRPr lang="en-US" altLang="ja-JP" sz="3000" dirty="0">
              <a:latin typeface="UD デジタル 教科書体 NK-R" panose="02020400000000000000" pitchFamily="18" charset="-128"/>
              <a:ea typeface="UD デジタル 教科書体 NK-R" panose="02020400000000000000" pitchFamily="18" charset="-128"/>
            </a:endParaRPr>
          </a:p>
          <a:p>
            <a:r>
              <a:rPr lang="ja-JP" altLang="en-US" sz="3000" dirty="0">
                <a:highlight>
                  <a:srgbClr val="000000"/>
                </a:highlight>
                <a:latin typeface="UD デジタル 教科書体 NK-R" panose="02020400000000000000" pitchFamily="18" charset="-128"/>
                <a:ea typeface="UD デジタル 教科書体 NK-R" panose="02020400000000000000" pitchFamily="18" charset="-128"/>
              </a:rPr>
              <a:t>　</a:t>
            </a:r>
            <a:r>
              <a:rPr lang="ja-JP" altLang="en-US" sz="3000" dirty="0">
                <a:solidFill>
                  <a:schemeClr val="bg1"/>
                </a:solidFill>
                <a:highlight>
                  <a:srgbClr val="000000"/>
                </a:highlight>
                <a:latin typeface="UD デジタル 教科書体 NK-R" panose="02020400000000000000" pitchFamily="18" charset="-128"/>
                <a:ea typeface="UD デジタル 教科書体 NK-R" panose="02020400000000000000" pitchFamily="18" charset="-128"/>
              </a:rPr>
              <a:t>政治</a:t>
            </a:r>
            <a:r>
              <a:rPr lang="ja-JP" altLang="en-US" sz="3000" dirty="0">
                <a:highlight>
                  <a:srgbClr val="000000"/>
                </a:highlight>
                <a:latin typeface="UD デジタル 教科書体 NK-R" panose="02020400000000000000" pitchFamily="18" charset="-128"/>
                <a:ea typeface="UD デジタル 教科書体 NK-R" panose="02020400000000000000" pitchFamily="18" charset="-128"/>
              </a:rPr>
              <a:t>　</a:t>
            </a:r>
            <a:r>
              <a:rPr lang="ja-JP" altLang="en-US" sz="3000" dirty="0">
                <a:latin typeface="UD デジタル 教科書体 NK-R" panose="02020400000000000000" pitchFamily="18" charset="-128"/>
                <a:ea typeface="UD デジタル 教科書体 NK-R" panose="02020400000000000000" pitchFamily="18" charset="-128"/>
              </a:rPr>
              <a:t>　１３８位（</a:t>
            </a:r>
            <a:r>
              <a:rPr lang="en-US" altLang="ja-JP" sz="3000" dirty="0">
                <a:latin typeface="UD デジタル 教科書体 NK-R" panose="02020400000000000000" pitchFamily="18" charset="-128"/>
                <a:ea typeface="UD デジタル 教科書体 NK-R" panose="02020400000000000000" pitchFamily="18" charset="-128"/>
              </a:rPr>
              <a:t>0.057</a:t>
            </a:r>
            <a:r>
              <a:rPr lang="ja-JP" altLang="en-US" sz="3000" dirty="0">
                <a:latin typeface="UD デジタル 教科書体 NK-R" panose="02020400000000000000" pitchFamily="18" charset="-128"/>
                <a:ea typeface="UD デジタル 教科書体 NK-R" panose="02020400000000000000" pitchFamily="18" charset="-128"/>
              </a:rPr>
              <a:t>）　　</a:t>
            </a:r>
            <a:r>
              <a:rPr lang="en-US" altLang="ja-JP" sz="3000" dirty="0">
                <a:latin typeface="UD デジタル 教科書体 NK-R" panose="02020400000000000000" pitchFamily="18" charset="-128"/>
                <a:ea typeface="UD デジタル 教科書体 NK-R" panose="02020400000000000000" pitchFamily="18" charset="-128"/>
              </a:rPr>
              <a:t>23</a:t>
            </a:r>
            <a:r>
              <a:rPr lang="ja-JP" altLang="en-US" sz="3000" dirty="0">
                <a:latin typeface="UD デジタル 教科書体 NK-R" panose="02020400000000000000" pitchFamily="18" charset="-128"/>
                <a:ea typeface="UD デジタル 教科書体 NK-R" panose="02020400000000000000" pitchFamily="18" charset="-128"/>
              </a:rPr>
              <a:t>位</a:t>
            </a:r>
            <a:endParaRPr lang="en-US" altLang="ja-JP" sz="3000" dirty="0">
              <a:latin typeface="UD デジタル 教科書体 NK-R" panose="02020400000000000000" pitchFamily="18" charset="-128"/>
              <a:ea typeface="UD デジタル 教科書体 NK-R" panose="02020400000000000000" pitchFamily="18" charset="-128"/>
            </a:endParaRPr>
          </a:p>
          <a:p>
            <a:r>
              <a:rPr lang="ja-JP" altLang="en-US" sz="3000" dirty="0">
                <a:solidFill>
                  <a:schemeClr val="bg1"/>
                </a:solidFill>
                <a:highlight>
                  <a:srgbClr val="000000"/>
                </a:highlight>
                <a:latin typeface="UD デジタル 教科書体 NK-R" panose="02020400000000000000" pitchFamily="18" charset="-128"/>
                <a:ea typeface="UD デジタル 教科書体 NK-R" panose="02020400000000000000" pitchFamily="18" charset="-128"/>
              </a:rPr>
              <a:t>　経済　</a:t>
            </a:r>
            <a:r>
              <a:rPr lang="ja-JP" altLang="en-US" sz="3000" dirty="0">
                <a:latin typeface="UD デジタル 教科書体 NK-R" panose="02020400000000000000" pitchFamily="18" charset="-128"/>
                <a:ea typeface="UD デジタル 教科書体 NK-R" panose="02020400000000000000" pitchFamily="18" charset="-128"/>
              </a:rPr>
              <a:t>　１２３位（</a:t>
            </a:r>
            <a:r>
              <a:rPr lang="en-US" altLang="ja-JP" sz="3000" dirty="0">
                <a:latin typeface="UD デジタル 教科書体 NK-R" panose="02020400000000000000" pitchFamily="18" charset="-128"/>
                <a:ea typeface="UD デジタル 教科書体 NK-R" panose="02020400000000000000" pitchFamily="18" charset="-128"/>
              </a:rPr>
              <a:t>0.561</a:t>
            </a:r>
            <a:r>
              <a:rPr lang="ja-JP" altLang="en-US" sz="3000" dirty="0">
                <a:latin typeface="UD デジタル 教科書体 NK-R" panose="02020400000000000000" pitchFamily="18" charset="-128"/>
                <a:ea typeface="UD デジタル 教科書体 NK-R" panose="02020400000000000000" pitchFamily="18" charset="-128"/>
              </a:rPr>
              <a:t>）　　</a:t>
            </a:r>
            <a:r>
              <a:rPr lang="en-US" altLang="ja-JP" sz="3000" dirty="0">
                <a:latin typeface="UD デジタル 教科書体 NK-R" panose="02020400000000000000" pitchFamily="18" charset="-128"/>
                <a:ea typeface="UD デジタル 教科書体 NK-R" panose="02020400000000000000" pitchFamily="18" charset="-128"/>
              </a:rPr>
              <a:t>19</a:t>
            </a:r>
            <a:r>
              <a:rPr lang="ja-JP" altLang="en-US" sz="3000" dirty="0">
                <a:latin typeface="UD デジタル 教科書体 NK-R" panose="02020400000000000000" pitchFamily="18" charset="-128"/>
                <a:ea typeface="UD デジタル 教科書体 NK-R" panose="02020400000000000000" pitchFamily="18" charset="-128"/>
              </a:rPr>
              <a:t>位</a:t>
            </a:r>
            <a:endParaRPr lang="en-US" altLang="ja-JP" sz="3000" dirty="0">
              <a:latin typeface="UD デジタル 教科書体 NK-R" panose="02020400000000000000" pitchFamily="18" charset="-128"/>
              <a:ea typeface="UD デジタル 教科書体 NK-R" panose="02020400000000000000" pitchFamily="18" charset="-128"/>
            </a:endParaRPr>
          </a:p>
          <a:p>
            <a:r>
              <a:rPr lang="ja-JP" altLang="en-US" sz="3000" dirty="0">
                <a:solidFill>
                  <a:schemeClr val="bg1"/>
                </a:solidFill>
                <a:highlight>
                  <a:srgbClr val="000000"/>
                </a:highlight>
                <a:latin typeface="UD デジタル 教科書体 NK-R" panose="02020400000000000000" pitchFamily="18" charset="-128"/>
                <a:ea typeface="UD デジタル 教科書体 NK-R" panose="02020400000000000000" pitchFamily="18" charset="-128"/>
              </a:rPr>
              <a:t>　教育　</a:t>
            </a:r>
            <a:r>
              <a:rPr lang="ja-JP" altLang="en-US" sz="3000" dirty="0">
                <a:latin typeface="UD デジタル 教科書体 NK-R" panose="02020400000000000000" pitchFamily="18" charset="-128"/>
                <a:ea typeface="UD デジタル 教科書体 NK-R" panose="02020400000000000000" pitchFamily="18" charset="-128"/>
              </a:rPr>
              <a:t>　　４７位（</a:t>
            </a:r>
            <a:r>
              <a:rPr lang="en-US" altLang="ja-JP" sz="3000" dirty="0">
                <a:latin typeface="UD デジタル 教科書体 NK-R" panose="02020400000000000000" pitchFamily="18" charset="-128"/>
                <a:ea typeface="UD デジタル 教科書体 NK-R" panose="02020400000000000000" pitchFamily="18" charset="-128"/>
              </a:rPr>
              <a:t>0.997</a:t>
            </a:r>
            <a:r>
              <a:rPr lang="ja-JP" altLang="en-US" sz="3000" dirty="0">
                <a:latin typeface="UD デジタル 教科書体 NK-R" panose="02020400000000000000" pitchFamily="18" charset="-128"/>
                <a:ea typeface="UD デジタル 教科書体 NK-R" panose="02020400000000000000" pitchFamily="18" charset="-128"/>
              </a:rPr>
              <a:t>）　　 　１位</a:t>
            </a:r>
            <a:endParaRPr lang="en-US" altLang="ja-JP" sz="3000" dirty="0">
              <a:latin typeface="UD デジタル 教科書体 NK-R" panose="02020400000000000000" pitchFamily="18" charset="-128"/>
              <a:ea typeface="UD デジタル 教科書体 NK-R" panose="02020400000000000000" pitchFamily="18" charset="-128"/>
            </a:endParaRPr>
          </a:p>
          <a:p>
            <a:r>
              <a:rPr lang="ja-JP" altLang="en-US" sz="3000" dirty="0">
                <a:solidFill>
                  <a:schemeClr val="bg1"/>
                </a:solidFill>
                <a:highlight>
                  <a:srgbClr val="000000"/>
                </a:highlight>
                <a:latin typeface="UD デジタル 教科書体 NK-R" panose="02020400000000000000" pitchFamily="18" charset="-128"/>
                <a:ea typeface="UD デジタル 教科書体 NK-R" panose="02020400000000000000" pitchFamily="18" charset="-128"/>
              </a:rPr>
              <a:t>　健康　</a:t>
            </a:r>
            <a:r>
              <a:rPr lang="ja-JP" altLang="en-US" sz="3000" dirty="0">
                <a:latin typeface="UD デジタル 教科書体 NK-R" panose="02020400000000000000" pitchFamily="18" charset="-128"/>
                <a:ea typeface="UD デジタル 教科書体 NK-R" panose="02020400000000000000" pitchFamily="18" charset="-128"/>
              </a:rPr>
              <a:t>　　５９位（</a:t>
            </a:r>
            <a:r>
              <a:rPr lang="en-US" altLang="ja-JP" sz="3000" dirty="0">
                <a:latin typeface="UD デジタル 教科書体 NK-R" panose="02020400000000000000" pitchFamily="18" charset="-128"/>
                <a:ea typeface="UD デジタル 教科書体 NK-R" panose="02020400000000000000" pitchFamily="18" charset="-128"/>
              </a:rPr>
              <a:t>0.973</a:t>
            </a:r>
            <a:r>
              <a:rPr lang="ja-JP" altLang="en-US" sz="3000" dirty="0">
                <a:latin typeface="UD デジタル 教科書体 NK-R" panose="02020400000000000000" pitchFamily="18" charset="-128"/>
                <a:ea typeface="UD デジタル 教科書体 NK-R" panose="02020400000000000000" pitchFamily="18" charset="-128"/>
              </a:rPr>
              <a:t>）      １位</a:t>
            </a:r>
            <a:endParaRPr lang="en-US" altLang="ja-JP" sz="3000" dirty="0">
              <a:latin typeface="UD デジタル 教科書体 NK-R" panose="02020400000000000000" pitchFamily="18" charset="-128"/>
              <a:ea typeface="UD デジタル 教科書体 NK-R" panose="02020400000000000000" pitchFamily="18" charset="-128"/>
            </a:endParaRPr>
          </a:p>
          <a:p>
            <a:r>
              <a:rPr lang="ja-JP" altLang="en-US" sz="3000" dirty="0">
                <a:latin typeface="UD デジタル 教科書体 NK-R" panose="02020400000000000000" pitchFamily="18" charset="-128"/>
                <a:ea typeface="UD デジタル 教科書体 NK-R" panose="02020400000000000000" pitchFamily="18" charset="-128"/>
              </a:rPr>
              <a:t>　　　　　　　　</a:t>
            </a:r>
            <a:r>
              <a:rPr lang="ja-JP" altLang="en-US" sz="2000" dirty="0">
                <a:latin typeface="UD デジタル 教科書体 NK-R" panose="02020400000000000000" pitchFamily="18" charset="-128"/>
                <a:ea typeface="UD デジタル 教科書体 NK-R" panose="02020400000000000000" pitchFamily="18" charset="-128"/>
              </a:rPr>
              <a:t>＊指数が１に近づくほど男女平等</a:t>
            </a:r>
            <a:endParaRPr lang="en-US" altLang="ja-JP" sz="20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7519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430D745E-682F-8B46-F272-2EA491A9843C}"/>
              </a:ext>
            </a:extLst>
          </p:cNvPr>
          <p:cNvPicPr>
            <a:picLocks noChangeAspect="1"/>
          </p:cNvPicPr>
          <p:nvPr/>
        </p:nvPicPr>
        <p:blipFill>
          <a:blip r:embed="rId2"/>
          <a:stretch>
            <a:fillRect/>
          </a:stretch>
        </p:blipFill>
        <p:spPr>
          <a:xfrm>
            <a:off x="3151534" y="1459938"/>
            <a:ext cx="2831821" cy="3856097"/>
          </a:xfrm>
          <a:prstGeom prst="rect">
            <a:avLst/>
          </a:prstGeom>
        </p:spPr>
      </p:pic>
      <p:sp>
        <p:nvSpPr>
          <p:cNvPr id="9" name="正方形/長方形 8">
            <a:extLst>
              <a:ext uri="{FF2B5EF4-FFF2-40B4-BE49-F238E27FC236}">
                <a16:creationId xmlns:a16="http://schemas.microsoft.com/office/drawing/2014/main" id="{D790D524-D468-A5AB-8784-76F584DBF6F0}"/>
              </a:ext>
            </a:extLst>
          </p:cNvPr>
          <p:cNvSpPr/>
          <p:nvPr/>
        </p:nvSpPr>
        <p:spPr>
          <a:xfrm>
            <a:off x="2988927" y="5552024"/>
            <a:ext cx="9189854" cy="1175706"/>
          </a:xfrm>
          <a:prstGeom prst="rect">
            <a:avLst/>
          </a:prstGeom>
        </p:spPr>
        <p:txBody>
          <a:bodyPr wrap="square">
            <a:spAutoFit/>
          </a:bodyPr>
          <a:lstStyle/>
          <a:p>
            <a:pPr>
              <a:spcBef>
                <a:spcPct val="20000"/>
              </a:spcBef>
            </a:pPr>
            <a:r>
              <a:rPr lang="ja-JP" altLang="en-US" sz="3200" dirty="0">
                <a:latin typeface="UD デジタル 教科書体 N-R" panose="02020400000000000000" pitchFamily="17" charset="-128"/>
                <a:ea typeface="UD デジタル 教科書体 N-R" panose="02020400000000000000" pitchFamily="17" charset="-128"/>
              </a:rPr>
              <a:t>問　らいてうが憂うことがらの根っこ（構造的背　</a:t>
            </a:r>
            <a:endParaRPr lang="en-US" altLang="ja-JP" sz="3200" dirty="0">
              <a:latin typeface="UD デジタル 教科書体 N-R" panose="02020400000000000000" pitchFamily="17" charset="-128"/>
              <a:ea typeface="UD デジタル 教科書体 N-R" panose="02020400000000000000" pitchFamily="17" charset="-128"/>
            </a:endParaRPr>
          </a:p>
          <a:p>
            <a:pPr>
              <a:spcBef>
                <a:spcPct val="20000"/>
              </a:spcBef>
            </a:pPr>
            <a:r>
              <a:rPr lang="ja-JP" altLang="en-US" sz="3200" dirty="0">
                <a:latin typeface="UD デジタル 教科書体 N-R" panose="02020400000000000000" pitchFamily="17" charset="-128"/>
                <a:ea typeface="UD デジタル 教科書体 N-R" panose="02020400000000000000" pitchFamily="17" charset="-128"/>
              </a:rPr>
              <a:t>　　景）には、何があるだろう？</a:t>
            </a:r>
            <a:endParaRPr lang="en-US" altLang="ja-JP" sz="3200" dirty="0">
              <a:latin typeface="UD デジタル 教科書体 N-R" panose="02020400000000000000" pitchFamily="17" charset="-128"/>
              <a:ea typeface="UD デジタル 教科書体 N-R" panose="02020400000000000000" pitchFamily="17" charset="-128"/>
            </a:endParaRPr>
          </a:p>
        </p:txBody>
      </p:sp>
      <p:sp>
        <p:nvSpPr>
          <p:cNvPr id="57" name="正方形/長方形 56">
            <a:extLst>
              <a:ext uri="{FF2B5EF4-FFF2-40B4-BE49-F238E27FC236}">
                <a16:creationId xmlns:a16="http://schemas.microsoft.com/office/drawing/2014/main" id="{CB89FD54-C4BE-6D06-6327-D77206E8DF0A}"/>
              </a:ext>
            </a:extLst>
          </p:cNvPr>
          <p:cNvSpPr/>
          <p:nvPr/>
        </p:nvSpPr>
        <p:spPr>
          <a:xfrm>
            <a:off x="6015788" y="968719"/>
            <a:ext cx="6015903" cy="4524315"/>
          </a:xfrm>
          <a:prstGeom prst="rect">
            <a:avLst/>
          </a:prstGeom>
        </p:spPr>
        <p:txBody>
          <a:bodyPr wrap="square">
            <a:spAutoFit/>
          </a:bodyPr>
          <a:lstStyle/>
          <a:p>
            <a:r>
              <a:rPr lang="en-US" altLang="ja-JP" sz="3000" dirty="0">
                <a:latin typeface="UD デジタル 教科書体 NK-R" panose="02020400000000000000" pitchFamily="18" charset="-128"/>
                <a:ea typeface="UD デジタル 教科書体 NK-R" panose="02020400000000000000" pitchFamily="18" charset="-128"/>
              </a:rPr>
              <a:t>〔</a:t>
            </a:r>
            <a:r>
              <a:rPr lang="ja-JP" altLang="en-US" sz="3000" dirty="0">
                <a:latin typeface="UD デジタル 教科書体 NK-R" panose="02020400000000000000" pitchFamily="18" charset="-128"/>
                <a:ea typeface="UD デジタル 教科書体 NK-R" panose="02020400000000000000" pitchFamily="18" charset="-128"/>
              </a:rPr>
              <a:t>日本のジェンダーギャップ指数</a:t>
            </a:r>
            <a:r>
              <a:rPr lang="en-US" altLang="ja-JP" sz="3000" dirty="0">
                <a:latin typeface="UD デジタル 教科書体 NK-R" panose="02020400000000000000" pitchFamily="18" charset="-128"/>
                <a:ea typeface="UD デジタル 教科書体 NK-R" panose="02020400000000000000" pitchFamily="18" charset="-128"/>
              </a:rPr>
              <a:t>〕</a:t>
            </a:r>
          </a:p>
          <a:p>
            <a:endParaRPr lang="en-US" altLang="ja-JP" sz="3000" dirty="0">
              <a:latin typeface="UD デジタル 教科書体 NK-R" panose="02020400000000000000" pitchFamily="18" charset="-128"/>
              <a:ea typeface="UD デジタル 教科書体 NK-R" panose="02020400000000000000" pitchFamily="18" charset="-128"/>
            </a:endParaRPr>
          </a:p>
          <a:p>
            <a:r>
              <a:rPr lang="ja-JP" altLang="en-US" sz="4800" dirty="0">
                <a:latin typeface="UD デジタル 教科書体 NK-R" panose="02020400000000000000" pitchFamily="18" charset="-128"/>
                <a:ea typeface="UD デジタル 教科書体 NK-R" panose="02020400000000000000" pitchFamily="18" charset="-128"/>
              </a:rPr>
              <a:t>　１２５位（</a:t>
            </a:r>
            <a:r>
              <a:rPr lang="en-US" altLang="ja-JP" sz="4800" dirty="0">
                <a:latin typeface="UD デジタル 教科書体 NK-R" panose="02020400000000000000" pitchFamily="18" charset="-128"/>
                <a:ea typeface="UD デジタル 教科書体 NK-R" panose="02020400000000000000" pitchFamily="18" charset="-128"/>
              </a:rPr>
              <a:t>0.647</a:t>
            </a:r>
            <a:r>
              <a:rPr lang="ja-JP" altLang="en-US" sz="4800" dirty="0">
                <a:latin typeface="UD デジタル 教科書体 NK-R" panose="02020400000000000000" pitchFamily="18" charset="-128"/>
                <a:ea typeface="UD デジタル 教科書体 NK-R" panose="02020400000000000000" pitchFamily="18" charset="-128"/>
              </a:rPr>
              <a:t>）</a:t>
            </a:r>
            <a:endParaRPr lang="en-US" altLang="ja-JP" sz="4800" dirty="0">
              <a:latin typeface="UD デジタル 教科書体 NK-R" panose="02020400000000000000" pitchFamily="18" charset="-128"/>
              <a:ea typeface="UD デジタル 教科書体 NK-R" panose="02020400000000000000" pitchFamily="18" charset="-128"/>
            </a:endParaRPr>
          </a:p>
          <a:p>
            <a:endParaRPr lang="en-US" altLang="ja-JP" sz="3000" dirty="0">
              <a:latin typeface="UD デジタル 教科書体 NK-R" panose="02020400000000000000" pitchFamily="18" charset="-128"/>
              <a:ea typeface="UD デジタル 教科書体 NK-R" panose="02020400000000000000" pitchFamily="18" charset="-128"/>
            </a:endParaRPr>
          </a:p>
          <a:p>
            <a:r>
              <a:rPr lang="ja-JP" altLang="en-US" sz="3000" dirty="0">
                <a:highlight>
                  <a:srgbClr val="000000"/>
                </a:highlight>
                <a:latin typeface="UD デジタル 教科書体 NK-R" panose="02020400000000000000" pitchFamily="18" charset="-128"/>
                <a:ea typeface="UD デジタル 教科書体 NK-R" panose="02020400000000000000" pitchFamily="18" charset="-128"/>
              </a:rPr>
              <a:t>　</a:t>
            </a:r>
            <a:r>
              <a:rPr lang="ja-JP" altLang="en-US" sz="3000" dirty="0">
                <a:solidFill>
                  <a:schemeClr val="bg1"/>
                </a:solidFill>
                <a:highlight>
                  <a:srgbClr val="000000"/>
                </a:highlight>
                <a:latin typeface="UD デジタル 教科書体 NK-R" panose="02020400000000000000" pitchFamily="18" charset="-128"/>
                <a:ea typeface="UD デジタル 教科書体 NK-R" panose="02020400000000000000" pitchFamily="18" charset="-128"/>
              </a:rPr>
              <a:t>政治</a:t>
            </a:r>
            <a:r>
              <a:rPr lang="ja-JP" altLang="en-US" sz="3000" dirty="0">
                <a:highlight>
                  <a:srgbClr val="000000"/>
                </a:highlight>
                <a:latin typeface="UD デジタル 教科書体 NK-R" panose="02020400000000000000" pitchFamily="18" charset="-128"/>
                <a:ea typeface="UD デジタル 教科書体 NK-R" panose="02020400000000000000" pitchFamily="18" charset="-128"/>
              </a:rPr>
              <a:t>　</a:t>
            </a:r>
            <a:r>
              <a:rPr lang="ja-JP" altLang="en-US" sz="3000" dirty="0">
                <a:latin typeface="UD デジタル 教科書体 NK-R" panose="02020400000000000000" pitchFamily="18" charset="-128"/>
                <a:ea typeface="UD デジタル 教科書体 NK-R" panose="02020400000000000000" pitchFamily="18" charset="-128"/>
              </a:rPr>
              <a:t>　１３８位（</a:t>
            </a:r>
            <a:r>
              <a:rPr lang="en-US" altLang="ja-JP" sz="3000" dirty="0">
                <a:latin typeface="UD デジタル 教科書体 NK-R" panose="02020400000000000000" pitchFamily="18" charset="-128"/>
                <a:ea typeface="UD デジタル 教科書体 NK-R" panose="02020400000000000000" pitchFamily="18" charset="-128"/>
              </a:rPr>
              <a:t>0.057</a:t>
            </a:r>
            <a:r>
              <a:rPr lang="ja-JP" altLang="en-US" sz="3000" dirty="0">
                <a:latin typeface="UD デジタル 教科書体 NK-R" panose="02020400000000000000" pitchFamily="18" charset="-128"/>
                <a:ea typeface="UD デジタル 教科書体 NK-R" panose="02020400000000000000" pitchFamily="18" charset="-128"/>
              </a:rPr>
              <a:t>）　　</a:t>
            </a:r>
            <a:r>
              <a:rPr lang="en-US" altLang="ja-JP" sz="3000" dirty="0">
                <a:latin typeface="UD デジタル 教科書体 NK-R" panose="02020400000000000000" pitchFamily="18" charset="-128"/>
                <a:ea typeface="UD デジタル 教科書体 NK-R" panose="02020400000000000000" pitchFamily="18" charset="-128"/>
              </a:rPr>
              <a:t>23</a:t>
            </a:r>
            <a:r>
              <a:rPr lang="ja-JP" altLang="en-US" sz="3000" dirty="0">
                <a:latin typeface="UD デジタル 教科書体 NK-R" panose="02020400000000000000" pitchFamily="18" charset="-128"/>
                <a:ea typeface="UD デジタル 教科書体 NK-R" panose="02020400000000000000" pitchFamily="18" charset="-128"/>
              </a:rPr>
              <a:t>位</a:t>
            </a:r>
            <a:endParaRPr lang="en-US" altLang="ja-JP" sz="3000" dirty="0">
              <a:latin typeface="UD デジタル 教科書体 NK-R" panose="02020400000000000000" pitchFamily="18" charset="-128"/>
              <a:ea typeface="UD デジタル 教科書体 NK-R" panose="02020400000000000000" pitchFamily="18" charset="-128"/>
            </a:endParaRPr>
          </a:p>
          <a:p>
            <a:r>
              <a:rPr lang="ja-JP" altLang="en-US" sz="3000" dirty="0">
                <a:solidFill>
                  <a:schemeClr val="bg1"/>
                </a:solidFill>
                <a:highlight>
                  <a:srgbClr val="000000"/>
                </a:highlight>
                <a:latin typeface="UD デジタル 教科書体 NK-R" panose="02020400000000000000" pitchFamily="18" charset="-128"/>
                <a:ea typeface="UD デジタル 教科書体 NK-R" panose="02020400000000000000" pitchFamily="18" charset="-128"/>
              </a:rPr>
              <a:t>　経済　</a:t>
            </a:r>
            <a:r>
              <a:rPr lang="ja-JP" altLang="en-US" sz="3000" dirty="0">
                <a:latin typeface="UD デジタル 教科書体 NK-R" panose="02020400000000000000" pitchFamily="18" charset="-128"/>
                <a:ea typeface="UD デジタル 教科書体 NK-R" panose="02020400000000000000" pitchFamily="18" charset="-128"/>
              </a:rPr>
              <a:t>　１２３位（</a:t>
            </a:r>
            <a:r>
              <a:rPr lang="en-US" altLang="ja-JP" sz="3000" dirty="0">
                <a:latin typeface="UD デジタル 教科書体 NK-R" panose="02020400000000000000" pitchFamily="18" charset="-128"/>
                <a:ea typeface="UD デジタル 教科書体 NK-R" panose="02020400000000000000" pitchFamily="18" charset="-128"/>
              </a:rPr>
              <a:t>0.561</a:t>
            </a:r>
            <a:r>
              <a:rPr lang="ja-JP" altLang="en-US" sz="3000" dirty="0">
                <a:latin typeface="UD デジタル 教科書体 NK-R" panose="02020400000000000000" pitchFamily="18" charset="-128"/>
                <a:ea typeface="UD デジタル 教科書体 NK-R" panose="02020400000000000000" pitchFamily="18" charset="-128"/>
              </a:rPr>
              <a:t>）　　</a:t>
            </a:r>
            <a:r>
              <a:rPr lang="en-US" altLang="ja-JP" sz="3000" dirty="0">
                <a:latin typeface="UD デジタル 教科書体 NK-R" panose="02020400000000000000" pitchFamily="18" charset="-128"/>
                <a:ea typeface="UD デジタル 教科書体 NK-R" panose="02020400000000000000" pitchFamily="18" charset="-128"/>
              </a:rPr>
              <a:t>19</a:t>
            </a:r>
            <a:r>
              <a:rPr lang="ja-JP" altLang="en-US" sz="3000" dirty="0">
                <a:latin typeface="UD デジタル 教科書体 NK-R" panose="02020400000000000000" pitchFamily="18" charset="-128"/>
                <a:ea typeface="UD デジタル 教科書体 NK-R" panose="02020400000000000000" pitchFamily="18" charset="-128"/>
              </a:rPr>
              <a:t>位</a:t>
            </a:r>
            <a:endParaRPr lang="en-US" altLang="ja-JP" sz="3000" dirty="0">
              <a:latin typeface="UD デジタル 教科書体 NK-R" panose="02020400000000000000" pitchFamily="18" charset="-128"/>
              <a:ea typeface="UD デジタル 教科書体 NK-R" panose="02020400000000000000" pitchFamily="18" charset="-128"/>
            </a:endParaRPr>
          </a:p>
          <a:p>
            <a:r>
              <a:rPr lang="ja-JP" altLang="en-US" sz="3000" dirty="0">
                <a:solidFill>
                  <a:schemeClr val="bg1"/>
                </a:solidFill>
                <a:highlight>
                  <a:srgbClr val="000000"/>
                </a:highlight>
                <a:latin typeface="UD デジタル 教科書体 NK-R" panose="02020400000000000000" pitchFamily="18" charset="-128"/>
                <a:ea typeface="UD デジタル 教科書体 NK-R" panose="02020400000000000000" pitchFamily="18" charset="-128"/>
              </a:rPr>
              <a:t>　教育　</a:t>
            </a:r>
            <a:r>
              <a:rPr lang="ja-JP" altLang="en-US" sz="3000" dirty="0">
                <a:latin typeface="UD デジタル 教科書体 NK-R" panose="02020400000000000000" pitchFamily="18" charset="-128"/>
                <a:ea typeface="UD デジタル 教科書体 NK-R" panose="02020400000000000000" pitchFamily="18" charset="-128"/>
              </a:rPr>
              <a:t>　　４７位（</a:t>
            </a:r>
            <a:r>
              <a:rPr lang="en-US" altLang="ja-JP" sz="3000" dirty="0">
                <a:latin typeface="UD デジタル 教科書体 NK-R" panose="02020400000000000000" pitchFamily="18" charset="-128"/>
                <a:ea typeface="UD デジタル 教科書体 NK-R" panose="02020400000000000000" pitchFamily="18" charset="-128"/>
              </a:rPr>
              <a:t>0.997</a:t>
            </a:r>
            <a:r>
              <a:rPr lang="ja-JP" altLang="en-US" sz="3000" dirty="0">
                <a:latin typeface="UD デジタル 教科書体 NK-R" panose="02020400000000000000" pitchFamily="18" charset="-128"/>
                <a:ea typeface="UD デジタル 教科書体 NK-R" panose="02020400000000000000" pitchFamily="18" charset="-128"/>
              </a:rPr>
              <a:t>）　　 　１位</a:t>
            </a:r>
            <a:endParaRPr lang="en-US" altLang="ja-JP" sz="3000" dirty="0">
              <a:latin typeface="UD デジタル 教科書体 NK-R" panose="02020400000000000000" pitchFamily="18" charset="-128"/>
              <a:ea typeface="UD デジタル 教科書体 NK-R" panose="02020400000000000000" pitchFamily="18" charset="-128"/>
            </a:endParaRPr>
          </a:p>
          <a:p>
            <a:r>
              <a:rPr lang="ja-JP" altLang="en-US" sz="3000" dirty="0">
                <a:solidFill>
                  <a:schemeClr val="bg1"/>
                </a:solidFill>
                <a:highlight>
                  <a:srgbClr val="000000"/>
                </a:highlight>
                <a:latin typeface="UD デジタル 教科書体 NK-R" panose="02020400000000000000" pitchFamily="18" charset="-128"/>
                <a:ea typeface="UD デジタル 教科書体 NK-R" panose="02020400000000000000" pitchFamily="18" charset="-128"/>
              </a:rPr>
              <a:t>　健康　</a:t>
            </a:r>
            <a:r>
              <a:rPr lang="ja-JP" altLang="en-US" sz="3000" dirty="0">
                <a:latin typeface="UD デジタル 教科書体 NK-R" panose="02020400000000000000" pitchFamily="18" charset="-128"/>
                <a:ea typeface="UD デジタル 教科書体 NK-R" panose="02020400000000000000" pitchFamily="18" charset="-128"/>
              </a:rPr>
              <a:t>　　５９位（</a:t>
            </a:r>
            <a:r>
              <a:rPr lang="en-US" altLang="ja-JP" sz="3000" dirty="0">
                <a:latin typeface="UD デジタル 教科書体 NK-R" panose="02020400000000000000" pitchFamily="18" charset="-128"/>
                <a:ea typeface="UD デジタル 教科書体 NK-R" panose="02020400000000000000" pitchFamily="18" charset="-128"/>
              </a:rPr>
              <a:t>0.973</a:t>
            </a:r>
            <a:r>
              <a:rPr lang="ja-JP" altLang="en-US" sz="3000" dirty="0">
                <a:latin typeface="UD デジタル 教科書体 NK-R" panose="02020400000000000000" pitchFamily="18" charset="-128"/>
                <a:ea typeface="UD デジタル 教科書体 NK-R" panose="02020400000000000000" pitchFamily="18" charset="-128"/>
              </a:rPr>
              <a:t>）      １位</a:t>
            </a:r>
            <a:endParaRPr lang="en-US" altLang="ja-JP" sz="3000" dirty="0">
              <a:latin typeface="UD デジタル 教科書体 NK-R" panose="02020400000000000000" pitchFamily="18" charset="-128"/>
              <a:ea typeface="UD デジタル 教科書体 NK-R" panose="02020400000000000000" pitchFamily="18" charset="-128"/>
            </a:endParaRPr>
          </a:p>
          <a:p>
            <a:r>
              <a:rPr lang="ja-JP" altLang="en-US" sz="3000" dirty="0">
                <a:latin typeface="UD デジタル 教科書体 NK-R" panose="02020400000000000000" pitchFamily="18" charset="-128"/>
                <a:ea typeface="UD デジタル 教科書体 NK-R" panose="02020400000000000000" pitchFamily="18" charset="-128"/>
              </a:rPr>
              <a:t>　　　　　　　　</a:t>
            </a:r>
            <a:r>
              <a:rPr lang="ja-JP" altLang="en-US" sz="2000" dirty="0">
                <a:latin typeface="UD デジタル 教科書体 NK-R" panose="02020400000000000000" pitchFamily="18" charset="-128"/>
                <a:ea typeface="UD デジタル 教科書体 NK-R" panose="02020400000000000000" pitchFamily="18" charset="-128"/>
              </a:rPr>
              <a:t>＊指数が１に近づくほど男女平等</a:t>
            </a:r>
            <a:endParaRPr lang="en-US" altLang="ja-JP" sz="2000" dirty="0">
              <a:latin typeface="UD デジタル 教科書体 NK-R" panose="02020400000000000000" pitchFamily="18" charset="-128"/>
              <a:ea typeface="UD デジタル 教科書体 NK-R" panose="02020400000000000000" pitchFamily="18" charset="-128"/>
            </a:endParaRPr>
          </a:p>
        </p:txBody>
      </p:sp>
      <p:sp>
        <p:nvSpPr>
          <p:cNvPr id="58" name="円弧 57">
            <a:extLst>
              <a:ext uri="{FF2B5EF4-FFF2-40B4-BE49-F238E27FC236}">
                <a16:creationId xmlns:a16="http://schemas.microsoft.com/office/drawing/2014/main" id="{1C615875-E432-2A74-6799-B291178711B0}"/>
              </a:ext>
            </a:extLst>
          </p:cNvPr>
          <p:cNvSpPr/>
          <p:nvPr/>
        </p:nvSpPr>
        <p:spPr>
          <a:xfrm rot="5400000">
            <a:off x="-476488" y="2859314"/>
            <a:ext cx="3386081" cy="1509051"/>
          </a:xfrm>
          <a:prstGeom prst="arc">
            <a:avLst>
              <a:gd name="adj1" fmla="val 16200000"/>
              <a:gd name="adj2" fmla="val 181922"/>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9" name="楕円 58">
            <a:extLst>
              <a:ext uri="{FF2B5EF4-FFF2-40B4-BE49-F238E27FC236}">
                <a16:creationId xmlns:a16="http://schemas.microsoft.com/office/drawing/2014/main" id="{FF915B84-1791-402D-C61B-F556BA96445D}"/>
              </a:ext>
            </a:extLst>
          </p:cNvPr>
          <p:cNvSpPr/>
          <p:nvPr/>
        </p:nvSpPr>
        <p:spPr>
          <a:xfrm>
            <a:off x="1915673" y="605168"/>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楕円 59">
            <a:extLst>
              <a:ext uri="{FF2B5EF4-FFF2-40B4-BE49-F238E27FC236}">
                <a16:creationId xmlns:a16="http://schemas.microsoft.com/office/drawing/2014/main" id="{EBDD172A-333F-853A-27E0-5222ED4F6F12}"/>
              </a:ext>
            </a:extLst>
          </p:cNvPr>
          <p:cNvSpPr/>
          <p:nvPr/>
        </p:nvSpPr>
        <p:spPr>
          <a:xfrm>
            <a:off x="1782276" y="1945237"/>
            <a:ext cx="772510" cy="793839"/>
          </a:xfrm>
          <a:prstGeom prst="ellipse">
            <a:avLst/>
          </a:prstGeom>
          <a:solidFill>
            <a:schemeClr val="accent4">
              <a:lumMod val="75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楕円 60">
            <a:extLst>
              <a:ext uri="{FF2B5EF4-FFF2-40B4-BE49-F238E27FC236}">
                <a16:creationId xmlns:a16="http://schemas.microsoft.com/office/drawing/2014/main" id="{EA6E9FE2-95AD-C86F-35BD-C22DFB7B60DC}"/>
              </a:ext>
            </a:extLst>
          </p:cNvPr>
          <p:cNvSpPr/>
          <p:nvPr/>
        </p:nvSpPr>
        <p:spPr>
          <a:xfrm rot="2006702">
            <a:off x="2527474" y="789099"/>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楕円 61">
            <a:extLst>
              <a:ext uri="{FF2B5EF4-FFF2-40B4-BE49-F238E27FC236}">
                <a16:creationId xmlns:a16="http://schemas.microsoft.com/office/drawing/2014/main" id="{5474774B-EEE3-BC7A-9546-039F385E72A2}"/>
              </a:ext>
            </a:extLst>
          </p:cNvPr>
          <p:cNvSpPr/>
          <p:nvPr/>
        </p:nvSpPr>
        <p:spPr>
          <a:xfrm rot="3982393">
            <a:off x="2906968" y="1304585"/>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楕円 62">
            <a:extLst>
              <a:ext uri="{FF2B5EF4-FFF2-40B4-BE49-F238E27FC236}">
                <a16:creationId xmlns:a16="http://schemas.microsoft.com/office/drawing/2014/main" id="{41177606-065F-4949-7D00-99B4AB33E23F}"/>
              </a:ext>
            </a:extLst>
          </p:cNvPr>
          <p:cNvSpPr/>
          <p:nvPr/>
        </p:nvSpPr>
        <p:spPr>
          <a:xfrm rot="6982818">
            <a:off x="2907478" y="2043518"/>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楕円 63">
            <a:extLst>
              <a:ext uri="{FF2B5EF4-FFF2-40B4-BE49-F238E27FC236}">
                <a16:creationId xmlns:a16="http://schemas.microsoft.com/office/drawing/2014/main" id="{F0BC14A8-B050-4090-E132-B7D5A59E7AED}"/>
              </a:ext>
            </a:extLst>
          </p:cNvPr>
          <p:cNvSpPr/>
          <p:nvPr/>
        </p:nvSpPr>
        <p:spPr>
          <a:xfrm rot="9046295">
            <a:off x="2527474" y="2567959"/>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楕円 64">
            <a:extLst>
              <a:ext uri="{FF2B5EF4-FFF2-40B4-BE49-F238E27FC236}">
                <a16:creationId xmlns:a16="http://schemas.microsoft.com/office/drawing/2014/main" id="{CD7BF79E-371C-8607-1A18-D15C4737AE13}"/>
              </a:ext>
            </a:extLst>
          </p:cNvPr>
          <p:cNvSpPr/>
          <p:nvPr/>
        </p:nvSpPr>
        <p:spPr>
          <a:xfrm>
            <a:off x="1941498" y="2758653"/>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楕円 65">
            <a:extLst>
              <a:ext uri="{FF2B5EF4-FFF2-40B4-BE49-F238E27FC236}">
                <a16:creationId xmlns:a16="http://schemas.microsoft.com/office/drawing/2014/main" id="{76D041B9-1708-420D-F1F8-2D8E4A8D60A2}"/>
              </a:ext>
            </a:extLst>
          </p:cNvPr>
          <p:cNvSpPr/>
          <p:nvPr/>
        </p:nvSpPr>
        <p:spPr>
          <a:xfrm rot="2006702">
            <a:off x="1335404" y="2567684"/>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楕円 66">
            <a:extLst>
              <a:ext uri="{FF2B5EF4-FFF2-40B4-BE49-F238E27FC236}">
                <a16:creationId xmlns:a16="http://schemas.microsoft.com/office/drawing/2014/main" id="{52ABE462-BF53-EEA0-D5EE-E6D24CD0CAD8}"/>
              </a:ext>
            </a:extLst>
          </p:cNvPr>
          <p:cNvSpPr/>
          <p:nvPr/>
        </p:nvSpPr>
        <p:spPr>
          <a:xfrm rot="3982393">
            <a:off x="931705" y="2069041"/>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楕円 67">
            <a:extLst>
              <a:ext uri="{FF2B5EF4-FFF2-40B4-BE49-F238E27FC236}">
                <a16:creationId xmlns:a16="http://schemas.microsoft.com/office/drawing/2014/main" id="{77280695-3038-C3D7-3A97-5B065E061B56}"/>
              </a:ext>
            </a:extLst>
          </p:cNvPr>
          <p:cNvSpPr/>
          <p:nvPr/>
        </p:nvSpPr>
        <p:spPr>
          <a:xfrm rot="6982818">
            <a:off x="921781" y="1344996"/>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楕円 68">
            <a:extLst>
              <a:ext uri="{FF2B5EF4-FFF2-40B4-BE49-F238E27FC236}">
                <a16:creationId xmlns:a16="http://schemas.microsoft.com/office/drawing/2014/main" id="{94177D02-6E7C-B32D-EA21-71A52B6FF849}"/>
              </a:ext>
            </a:extLst>
          </p:cNvPr>
          <p:cNvSpPr/>
          <p:nvPr/>
        </p:nvSpPr>
        <p:spPr>
          <a:xfrm rot="8199483">
            <a:off x="1247834" y="835016"/>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0" name="直線コネクタ 69">
            <a:extLst>
              <a:ext uri="{FF2B5EF4-FFF2-40B4-BE49-F238E27FC236}">
                <a16:creationId xmlns:a16="http://schemas.microsoft.com/office/drawing/2014/main" id="{E062F359-9CE0-FB79-6CD6-FB1103DF09CF}"/>
              </a:ext>
            </a:extLst>
          </p:cNvPr>
          <p:cNvCxnSpPr>
            <a:cxnSpLocks/>
          </p:cNvCxnSpPr>
          <p:nvPr/>
        </p:nvCxnSpPr>
        <p:spPr>
          <a:xfrm>
            <a:off x="283776" y="5308146"/>
            <a:ext cx="6085490" cy="7889"/>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1" name="涙形 70">
            <a:extLst>
              <a:ext uri="{FF2B5EF4-FFF2-40B4-BE49-F238E27FC236}">
                <a16:creationId xmlns:a16="http://schemas.microsoft.com/office/drawing/2014/main" id="{7C806383-C0AF-4452-821D-A9E4368311E7}"/>
              </a:ext>
            </a:extLst>
          </p:cNvPr>
          <p:cNvSpPr/>
          <p:nvPr/>
        </p:nvSpPr>
        <p:spPr>
          <a:xfrm rot="5400000">
            <a:off x="952511" y="4523440"/>
            <a:ext cx="783440" cy="783440"/>
          </a:xfrm>
          <a:prstGeom prst="teardrop">
            <a:avLst/>
          </a:prstGeom>
          <a:solidFill>
            <a:srgbClr val="92D050"/>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涙形 71">
            <a:extLst>
              <a:ext uri="{FF2B5EF4-FFF2-40B4-BE49-F238E27FC236}">
                <a16:creationId xmlns:a16="http://schemas.microsoft.com/office/drawing/2014/main" id="{A8730E61-F319-189D-FACD-390A3055394E}"/>
              </a:ext>
            </a:extLst>
          </p:cNvPr>
          <p:cNvSpPr/>
          <p:nvPr/>
        </p:nvSpPr>
        <p:spPr>
          <a:xfrm rot="10800000">
            <a:off x="1755338" y="4524706"/>
            <a:ext cx="783440" cy="783440"/>
          </a:xfrm>
          <a:prstGeom prst="teardrop">
            <a:avLst/>
          </a:prstGeom>
          <a:solidFill>
            <a:srgbClr val="92D050"/>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右中かっこ 6">
            <a:extLst>
              <a:ext uri="{FF2B5EF4-FFF2-40B4-BE49-F238E27FC236}">
                <a16:creationId xmlns:a16="http://schemas.microsoft.com/office/drawing/2014/main" id="{8AAFCE57-0147-0D75-6B80-FF60D65FDB00}"/>
              </a:ext>
            </a:extLst>
          </p:cNvPr>
          <p:cNvSpPr/>
          <p:nvPr/>
        </p:nvSpPr>
        <p:spPr>
          <a:xfrm rot="16200000">
            <a:off x="1291144" y="5122587"/>
            <a:ext cx="921668" cy="1338822"/>
          </a:xfrm>
          <a:prstGeom prst="rightBrace">
            <a:avLst>
              <a:gd name="adj1" fmla="val 39482"/>
              <a:gd name="adj2" fmla="val 51462"/>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 name="直線コネクタ 11">
            <a:extLst>
              <a:ext uri="{FF2B5EF4-FFF2-40B4-BE49-F238E27FC236}">
                <a16:creationId xmlns:a16="http://schemas.microsoft.com/office/drawing/2014/main" id="{CBE346EB-59BA-6772-6E09-063358BD2518}"/>
              </a:ext>
            </a:extLst>
          </p:cNvPr>
          <p:cNvCxnSpPr>
            <a:cxnSpLocks/>
            <a:stCxn id="7" idx="1"/>
          </p:cNvCxnSpPr>
          <p:nvPr/>
        </p:nvCxnSpPr>
        <p:spPr>
          <a:xfrm flipH="1">
            <a:off x="1735951" y="5331164"/>
            <a:ext cx="35601" cy="1526836"/>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3" name="右中かっこ 12">
            <a:extLst>
              <a:ext uri="{FF2B5EF4-FFF2-40B4-BE49-F238E27FC236}">
                <a16:creationId xmlns:a16="http://schemas.microsoft.com/office/drawing/2014/main" id="{58FDF2E6-F118-8CFB-025C-4E1AA042FA96}"/>
              </a:ext>
            </a:extLst>
          </p:cNvPr>
          <p:cNvSpPr/>
          <p:nvPr/>
        </p:nvSpPr>
        <p:spPr>
          <a:xfrm rot="16018736">
            <a:off x="1541771" y="6260021"/>
            <a:ext cx="420415" cy="625712"/>
          </a:xfrm>
          <a:prstGeom prst="rightBrace">
            <a:avLst>
              <a:gd name="adj1" fmla="val 48769"/>
              <a:gd name="adj2" fmla="val 50000"/>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右中かっこ 14">
            <a:extLst>
              <a:ext uri="{FF2B5EF4-FFF2-40B4-BE49-F238E27FC236}">
                <a16:creationId xmlns:a16="http://schemas.microsoft.com/office/drawing/2014/main" id="{016388E9-2E5A-5ED8-A722-446791356C45}"/>
              </a:ext>
            </a:extLst>
          </p:cNvPr>
          <p:cNvSpPr/>
          <p:nvPr/>
        </p:nvSpPr>
        <p:spPr>
          <a:xfrm rot="16018736">
            <a:off x="1471375" y="5740969"/>
            <a:ext cx="600875" cy="882177"/>
          </a:xfrm>
          <a:prstGeom prst="rightBrace">
            <a:avLst>
              <a:gd name="adj1" fmla="val 48769"/>
              <a:gd name="adj2" fmla="val 50000"/>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 name="楕円 1">
            <a:extLst>
              <a:ext uri="{FF2B5EF4-FFF2-40B4-BE49-F238E27FC236}">
                <a16:creationId xmlns:a16="http://schemas.microsoft.com/office/drawing/2014/main" id="{3C76906E-FD0A-869E-DEDE-4D57E3610319}"/>
              </a:ext>
            </a:extLst>
          </p:cNvPr>
          <p:cNvSpPr/>
          <p:nvPr/>
        </p:nvSpPr>
        <p:spPr>
          <a:xfrm rot="6982818">
            <a:off x="2906983" y="2043518"/>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楕円 3">
            <a:extLst>
              <a:ext uri="{FF2B5EF4-FFF2-40B4-BE49-F238E27FC236}">
                <a16:creationId xmlns:a16="http://schemas.microsoft.com/office/drawing/2014/main" id="{BCC1397C-B65E-B26F-2D08-A2D872B0E779}"/>
              </a:ext>
            </a:extLst>
          </p:cNvPr>
          <p:cNvSpPr/>
          <p:nvPr/>
        </p:nvSpPr>
        <p:spPr>
          <a:xfrm rot="9046295">
            <a:off x="2526979" y="2567959"/>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楕円 4">
            <a:extLst>
              <a:ext uri="{FF2B5EF4-FFF2-40B4-BE49-F238E27FC236}">
                <a16:creationId xmlns:a16="http://schemas.microsoft.com/office/drawing/2014/main" id="{B3439E05-7B0A-3160-D934-3C2061DCD909}"/>
              </a:ext>
            </a:extLst>
          </p:cNvPr>
          <p:cNvSpPr/>
          <p:nvPr/>
        </p:nvSpPr>
        <p:spPr>
          <a:xfrm>
            <a:off x="1941003" y="2758653"/>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楕円 5">
            <a:extLst>
              <a:ext uri="{FF2B5EF4-FFF2-40B4-BE49-F238E27FC236}">
                <a16:creationId xmlns:a16="http://schemas.microsoft.com/office/drawing/2014/main" id="{494C060A-1292-945A-F3BB-73785B3A5C42}"/>
              </a:ext>
            </a:extLst>
          </p:cNvPr>
          <p:cNvSpPr/>
          <p:nvPr/>
        </p:nvSpPr>
        <p:spPr>
          <a:xfrm rot="6982818">
            <a:off x="921286" y="1344996"/>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57316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fade">
                                      <p:cBhvr>
                                        <p:cTn id="7" dur="500"/>
                                        <p:tgtEl>
                                          <p:spTgt spid="5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par>
                                <p:cTn id="27" presetID="10" presetClass="entr" presetSubtype="0" fill="hold"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500"/>
                                        <p:tgtEl>
                                          <p:spTgt spid="15"/>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fade">
                                      <p:cBhvr>
                                        <p:cTn id="3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57" grpId="0"/>
      <p:bldP spid="7" grpId="0" animBg="1"/>
      <p:bldP spid="13" grpId="0" animBg="1"/>
      <p:bldP spid="15" grpId="0" animBg="1"/>
      <p:bldP spid="2" grpId="0" animBg="1"/>
      <p:bldP spid="4" grpId="0" animBg="1"/>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3"/>
          <p:cNvSpPr txBox="1">
            <a:spLocks/>
          </p:cNvSpPr>
          <p:nvPr/>
        </p:nvSpPr>
        <p:spPr>
          <a:xfrm>
            <a:off x="995016" y="1242966"/>
            <a:ext cx="12192000" cy="747525"/>
          </a:xfrm>
          <a:prstGeom prst="rect">
            <a:avLst/>
          </a:prstGeom>
        </p:spPr>
        <p:txBody>
          <a:bodyPr vert="horz" lIns="91440" tIns="45720" rIns="91440" bIns="45720" rtlCol="0" anchor="t">
            <a:normAutofit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50000"/>
              </a:lnSpc>
            </a:pPr>
            <a:r>
              <a:rPr lang="ja-JP" altLang="en-US" sz="3200" dirty="0">
                <a:latin typeface="UD デジタル 教科書体 NK-R" panose="02020400000000000000" pitchFamily="18" charset="-128"/>
                <a:ea typeface="UD デジタル 教科書体 NK-R" panose="02020400000000000000" pitchFamily="18" charset="-128"/>
              </a:rPr>
              <a:t>●　性は　グラデーション　　➡　性に関する●の位置は人それぞれ</a:t>
            </a:r>
            <a:endParaRPr lang="en-US" altLang="ja-JP" sz="3200" dirty="0">
              <a:latin typeface="UD デジタル 教科書体 NK-R" panose="02020400000000000000" pitchFamily="18" charset="-128"/>
              <a:ea typeface="UD デジタル 教科書体 NK-R" panose="02020400000000000000" pitchFamily="18" charset="-128"/>
            </a:endParaRPr>
          </a:p>
        </p:txBody>
      </p:sp>
      <p:graphicFrame>
        <p:nvGraphicFramePr>
          <p:cNvPr id="3" name="表 3">
            <a:extLst>
              <a:ext uri="{FF2B5EF4-FFF2-40B4-BE49-F238E27FC236}">
                <a16:creationId xmlns:a16="http://schemas.microsoft.com/office/drawing/2014/main" id="{06FFB48D-899A-50CF-D38D-E860B3F29A81}"/>
              </a:ext>
            </a:extLst>
          </p:cNvPr>
          <p:cNvGraphicFramePr>
            <a:graphicFrameLocks noGrp="1"/>
          </p:cNvGraphicFramePr>
          <p:nvPr>
            <p:extLst>
              <p:ext uri="{D42A27DB-BD31-4B8C-83A1-F6EECF244321}">
                <p14:modId xmlns:p14="http://schemas.microsoft.com/office/powerpoint/2010/main" val="1028698763"/>
              </p:ext>
            </p:extLst>
          </p:nvPr>
        </p:nvGraphicFramePr>
        <p:xfrm>
          <a:off x="820057" y="2067951"/>
          <a:ext cx="10551885" cy="4614204"/>
        </p:xfrm>
        <a:graphic>
          <a:graphicData uri="http://schemas.openxmlformats.org/drawingml/2006/table">
            <a:tbl>
              <a:tblPr firstRow="1" bandRow="1">
                <a:tableStyleId>{5C22544A-7EE6-4342-B048-85BDC9FD1C3A}</a:tableStyleId>
              </a:tblPr>
              <a:tblGrid>
                <a:gridCol w="2360708">
                  <a:extLst>
                    <a:ext uri="{9D8B030D-6E8A-4147-A177-3AD203B41FA5}">
                      <a16:colId xmlns:a16="http://schemas.microsoft.com/office/drawing/2014/main" val="2780375071"/>
                    </a:ext>
                  </a:extLst>
                </a:gridCol>
                <a:gridCol w="8191177">
                  <a:extLst>
                    <a:ext uri="{9D8B030D-6E8A-4147-A177-3AD203B41FA5}">
                      <a16:colId xmlns:a16="http://schemas.microsoft.com/office/drawing/2014/main" val="3805109117"/>
                    </a:ext>
                  </a:extLst>
                </a:gridCol>
              </a:tblGrid>
              <a:tr h="1153551">
                <a:tc>
                  <a:txBody>
                    <a:bodyPr/>
                    <a:lstStyle/>
                    <a:p>
                      <a:pPr algn="ctr"/>
                      <a:r>
                        <a:rPr kumimoji="1" lang="ja-JP" altLang="en-US" sz="2800" dirty="0">
                          <a:solidFill>
                            <a:schemeClr val="accent6"/>
                          </a:solidFill>
                          <a:latin typeface="UD デジタル 教科書体 NK-R" panose="02020400000000000000" pitchFamily="18" charset="-128"/>
                          <a:ea typeface="UD デジタル 教科書体 NK-R" panose="02020400000000000000" pitchFamily="18" charset="-128"/>
                        </a:rPr>
                        <a:t>性自認</a:t>
                      </a:r>
                      <a:endParaRPr kumimoji="1" lang="en-US" altLang="ja-JP" sz="2800" dirty="0">
                        <a:solidFill>
                          <a:schemeClr val="accent6"/>
                        </a:solidFill>
                        <a:latin typeface="UD デジタル 教科書体 NK-R" panose="02020400000000000000" pitchFamily="18" charset="-128"/>
                        <a:ea typeface="UD デジタル 教科書体 NK-R" panose="02020400000000000000" pitchFamily="18" charset="-128"/>
                      </a:endParaRPr>
                    </a:p>
                    <a:p>
                      <a:pPr algn="ctr"/>
                      <a:r>
                        <a:rPr kumimoji="1" lang="pt-PT" altLang="ja-JP" sz="1800" dirty="0">
                          <a:solidFill>
                            <a:schemeClr val="accent6"/>
                          </a:solidFill>
                          <a:latin typeface="UD デジタル 教科書体 NK-R" panose="02020400000000000000" pitchFamily="18" charset="-128"/>
                          <a:ea typeface="UD デジタル 教科書体 NK-R" panose="02020400000000000000" pitchFamily="18" charset="-128"/>
                        </a:rPr>
                        <a:t>Gender Identity</a:t>
                      </a:r>
                      <a:endParaRPr kumimoji="1" lang="ja-JP" altLang="en-US" sz="1800" dirty="0">
                        <a:solidFill>
                          <a:schemeClr val="accent6"/>
                        </a:solidFill>
                        <a:latin typeface="UD デジタル 教科書体 NK-R" panose="02020400000000000000" pitchFamily="18" charset="-128"/>
                        <a:ea typeface="UD デジタル 教科書体 NK-R" panose="02020400000000000000" pitchFamily="18" charset="-128"/>
                      </a:endParaRPr>
                    </a:p>
                  </a:txBody>
                  <a:tcPr anchor="ctr">
                    <a:solidFill>
                      <a:srgbClr val="F5FBBB"/>
                    </a:solidFill>
                  </a:tcPr>
                </a:tc>
                <a:tc>
                  <a:txBody>
                    <a:bodyPr/>
                    <a:lstStyle/>
                    <a:p>
                      <a:pPr algn="ctr"/>
                      <a:endParaRPr kumimoji="1" lang="ja-JP" altLang="en-US" sz="2800" dirty="0">
                        <a:solidFill>
                          <a:schemeClr val="accent6"/>
                        </a:solidFill>
                        <a:latin typeface="UD デジタル 教科書体 NK-R" panose="02020400000000000000" pitchFamily="18" charset="-128"/>
                        <a:ea typeface="UD デジタル 教科書体 NK-R" panose="02020400000000000000" pitchFamily="18" charset="-128"/>
                      </a:endParaRPr>
                    </a:p>
                  </a:txBody>
                  <a:tcPr anchor="ctr">
                    <a:gradFill flip="none" rotWithShape="1">
                      <a:gsLst>
                        <a:gs pos="0">
                          <a:srgbClr val="B4DE86"/>
                        </a:gs>
                        <a:gs pos="34000">
                          <a:srgbClr val="EBFBB7"/>
                        </a:gs>
                        <a:gs pos="76000">
                          <a:srgbClr val="F5FBBB"/>
                        </a:gs>
                        <a:gs pos="100000">
                          <a:srgbClr val="F5FD87"/>
                        </a:gs>
                      </a:gsLst>
                      <a:lin ang="10800000" scaled="1"/>
                      <a:tileRect/>
                    </a:gradFill>
                  </a:tcPr>
                </a:tc>
                <a:extLst>
                  <a:ext uri="{0D108BD9-81ED-4DB2-BD59-A6C34878D82A}">
                    <a16:rowId xmlns:a16="http://schemas.microsoft.com/office/drawing/2014/main" val="1257967588"/>
                  </a:ext>
                </a:extLst>
              </a:tr>
              <a:tr h="1153551">
                <a:tc>
                  <a:txBody>
                    <a:bodyPr/>
                    <a:lstStyle/>
                    <a:p>
                      <a:pPr algn="ctr"/>
                      <a:r>
                        <a:rPr kumimoji="1" lang="ja-JP" altLang="en-US" sz="2800" dirty="0">
                          <a:solidFill>
                            <a:schemeClr val="accent6"/>
                          </a:solidFill>
                          <a:latin typeface="UD デジタル 教科書体 NK-R" panose="02020400000000000000" pitchFamily="18" charset="-128"/>
                          <a:ea typeface="UD デジタル 教科書体 NK-R" panose="02020400000000000000" pitchFamily="18" charset="-128"/>
                        </a:rPr>
                        <a:t>性別表現</a:t>
                      </a:r>
                      <a:endParaRPr kumimoji="1" lang="en-US" altLang="ja-JP" sz="2800" dirty="0">
                        <a:solidFill>
                          <a:schemeClr val="accent6"/>
                        </a:solidFill>
                        <a:latin typeface="UD デジタル 教科書体 NK-R" panose="02020400000000000000" pitchFamily="18" charset="-128"/>
                        <a:ea typeface="UD デジタル 教科書体 NK-R" panose="02020400000000000000" pitchFamily="18" charset="-128"/>
                      </a:endParaRPr>
                    </a:p>
                    <a:p>
                      <a:pPr algn="ctr"/>
                      <a:r>
                        <a:rPr kumimoji="1" lang="pt-PT" altLang="ja-JP" sz="1800" dirty="0">
                          <a:solidFill>
                            <a:schemeClr val="accent6"/>
                          </a:solidFill>
                          <a:latin typeface="UD デジタル 教科書体 NK-R" panose="02020400000000000000" pitchFamily="18" charset="-128"/>
                          <a:ea typeface="UD デジタル 教科書体 NK-R" panose="02020400000000000000" pitchFamily="18" charset="-128"/>
                        </a:rPr>
                        <a:t>Gender Expression </a:t>
                      </a:r>
                      <a:endParaRPr kumimoji="1" lang="ja-JP" altLang="en-US" sz="1800" dirty="0">
                        <a:solidFill>
                          <a:schemeClr val="accent6"/>
                        </a:solidFill>
                        <a:latin typeface="UD デジタル 教科書体 NK-R" panose="02020400000000000000" pitchFamily="18" charset="-128"/>
                        <a:ea typeface="UD デジタル 教科書体 NK-R" panose="02020400000000000000" pitchFamily="18" charset="-128"/>
                      </a:endParaRPr>
                    </a:p>
                  </a:txBody>
                  <a:tcPr anchor="ctr">
                    <a:solidFill>
                      <a:srgbClr val="F5FBBB"/>
                    </a:solidFill>
                  </a:tcPr>
                </a:tc>
                <a:tc>
                  <a:txBody>
                    <a:bodyPr/>
                    <a:lstStyle/>
                    <a:p>
                      <a:pPr algn="ctr"/>
                      <a:endParaRPr kumimoji="1" lang="ja-JP" altLang="en-US" sz="2800" dirty="0">
                        <a:solidFill>
                          <a:schemeClr val="accent6"/>
                        </a:solidFill>
                        <a:latin typeface="UD デジタル 教科書体 NK-R" panose="02020400000000000000" pitchFamily="18" charset="-128"/>
                        <a:ea typeface="UD デジタル 教科書体 NK-R" panose="02020400000000000000" pitchFamily="18" charset="-128"/>
                      </a:endParaRPr>
                    </a:p>
                  </a:txBody>
                  <a:tcPr anchor="ctr">
                    <a:gradFill flip="none" rotWithShape="1">
                      <a:gsLst>
                        <a:gs pos="0">
                          <a:srgbClr val="B4DE86"/>
                        </a:gs>
                        <a:gs pos="34000">
                          <a:srgbClr val="EBFBB7"/>
                        </a:gs>
                        <a:gs pos="76000">
                          <a:srgbClr val="F5FBBB"/>
                        </a:gs>
                        <a:gs pos="100000">
                          <a:srgbClr val="F5FD87"/>
                        </a:gs>
                      </a:gsLst>
                      <a:lin ang="10800000" scaled="1"/>
                      <a:tileRect/>
                    </a:gradFill>
                  </a:tcPr>
                </a:tc>
                <a:extLst>
                  <a:ext uri="{0D108BD9-81ED-4DB2-BD59-A6C34878D82A}">
                    <a16:rowId xmlns:a16="http://schemas.microsoft.com/office/drawing/2014/main" val="711275362"/>
                  </a:ext>
                </a:extLst>
              </a:tr>
              <a:tr h="1153551">
                <a:tc>
                  <a:txBody>
                    <a:bodyPr/>
                    <a:lstStyle/>
                    <a:p>
                      <a:pPr algn="ctr"/>
                      <a:r>
                        <a:rPr kumimoji="1" lang="ja-JP" altLang="en-US" sz="2800" dirty="0">
                          <a:solidFill>
                            <a:schemeClr val="accent6"/>
                          </a:solidFill>
                          <a:latin typeface="UD デジタル 教科書体 NK-R" panose="02020400000000000000" pitchFamily="18" charset="-128"/>
                          <a:ea typeface="UD デジタル 教科書体 NK-R" panose="02020400000000000000" pitchFamily="18" charset="-128"/>
                        </a:rPr>
                        <a:t>性的指向</a:t>
                      </a:r>
                      <a:endParaRPr kumimoji="1" lang="en-US" altLang="ja-JP" sz="2800" dirty="0">
                        <a:solidFill>
                          <a:schemeClr val="accent6"/>
                        </a:solidFill>
                        <a:latin typeface="UD デジタル 教科書体 NK-R" panose="02020400000000000000" pitchFamily="18" charset="-128"/>
                        <a:ea typeface="UD デジタル 教科書体 NK-R" panose="02020400000000000000" pitchFamily="18" charset="-128"/>
                      </a:endParaRPr>
                    </a:p>
                    <a:p>
                      <a:pPr algn="ctr"/>
                      <a:r>
                        <a:rPr kumimoji="1" lang="pt-PT" altLang="ja-JP" sz="1800" dirty="0">
                          <a:solidFill>
                            <a:schemeClr val="accent6"/>
                          </a:solidFill>
                          <a:latin typeface="UD デジタル 教科書体 NK-R" panose="02020400000000000000" pitchFamily="18" charset="-128"/>
                          <a:ea typeface="UD デジタル 教科書体 NK-R" panose="02020400000000000000" pitchFamily="18" charset="-128"/>
                        </a:rPr>
                        <a:t>Sexual Orientation</a:t>
                      </a:r>
                      <a:endParaRPr kumimoji="1" lang="ja-JP" altLang="en-US" sz="1800" dirty="0">
                        <a:solidFill>
                          <a:schemeClr val="accent6"/>
                        </a:solidFill>
                        <a:latin typeface="UD デジタル 教科書体 NK-R" panose="02020400000000000000" pitchFamily="18" charset="-128"/>
                        <a:ea typeface="UD デジタル 教科書体 NK-R" panose="02020400000000000000" pitchFamily="18" charset="-128"/>
                      </a:endParaRPr>
                    </a:p>
                  </a:txBody>
                  <a:tcPr anchor="ctr">
                    <a:solidFill>
                      <a:srgbClr val="F5FBBB"/>
                    </a:solidFill>
                  </a:tcPr>
                </a:tc>
                <a:tc>
                  <a:txBody>
                    <a:bodyPr/>
                    <a:lstStyle/>
                    <a:p>
                      <a:pPr algn="ctr"/>
                      <a:endParaRPr kumimoji="1" lang="ja-JP" altLang="en-US" sz="2800" dirty="0">
                        <a:solidFill>
                          <a:schemeClr val="accent6"/>
                        </a:solidFill>
                        <a:latin typeface="UD デジタル 教科書体 NK-R" panose="02020400000000000000" pitchFamily="18" charset="-128"/>
                        <a:ea typeface="UD デジタル 教科書体 NK-R" panose="02020400000000000000" pitchFamily="18" charset="-128"/>
                      </a:endParaRPr>
                    </a:p>
                  </a:txBody>
                  <a:tcPr anchor="ctr">
                    <a:gradFill flip="none" rotWithShape="1">
                      <a:gsLst>
                        <a:gs pos="0">
                          <a:srgbClr val="B4DE86"/>
                        </a:gs>
                        <a:gs pos="34000">
                          <a:srgbClr val="EBFBB7"/>
                        </a:gs>
                        <a:gs pos="76000">
                          <a:srgbClr val="F5FBBB"/>
                        </a:gs>
                        <a:gs pos="100000">
                          <a:srgbClr val="F5FD87"/>
                        </a:gs>
                      </a:gsLst>
                      <a:lin ang="10800000" scaled="1"/>
                      <a:tileRect/>
                    </a:gradFill>
                  </a:tcPr>
                </a:tc>
                <a:extLst>
                  <a:ext uri="{0D108BD9-81ED-4DB2-BD59-A6C34878D82A}">
                    <a16:rowId xmlns:a16="http://schemas.microsoft.com/office/drawing/2014/main" val="737151111"/>
                  </a:ext>
                </a:extLst>
              </a:tr>
              <a:tr h="1153551">
                <a:tc>
                  <a:txBody>
                    <a:bodyPr/>
                    <a:lstStyle/>
                    <a:p>
                      <a:pPr algn="ctr"/>
                      <a:r>
                        <a:rPr kumimoji="1" lang="ja-JP" altLang="en-US" sz="2800" dirty="0">
                          <a:solidFill>
                            <a:schemeClr val="accent6"/>
                          </a:solidFill>
                          <a:latin typeface="UD デジタル 教科書体 NK-R" panose="02020400000000000000" pitchFamily="18" charset="-128"/>
                          <a:ea typeface="UD デジタル 教科書体 NK-R" panose="02020400000000000000" pitchFamily="18" charset="-128"/>
                        </a:rPr>
                        <a:t>身体的な性</a:t>
                      </a:r>
                      <a:endParaRPr kumimoji="1" lang="en-US" altLang="ja-JP" sz="2800" dirty="0">
                        <a:solidFill>
                          <a:schemeClr val="accent6"/>
                        </a:solidFill>
                        <a:latin typeface="UD デジタル 教科書体 NK-R" panose="02020400000000000000" pitchFamily="18" charset="-128"/>
                        <a:ea typeface="UD デジタル 教科書体 NK-R" panose="02020400000000000000" pitchFamily="18" charset="-128"/>
                      </a:endParaRPr>
                    </a:p>
                    <a:p>
                      <a:pPr algn="ctr"/>
                      <a:r>
                        <a:rPr kumimoji="1" lang="pt-PT" altLang="ja-JP" sz="1600" dirty="0">
                          <a:solidFill>
                            <a:schemeClr val="accent6"/>
                          </a:solidFill>
                          <a:latin typeface="UD デジタル 教科書体 NK-R" panose="02020400000000000000" pitchFamily="18" charset="-128"/>
                          <a:ea typeface="UD デジタル 教科書体 NK-R" panose="02020400000000000000" pitchFamily="18" charset="-128"/>
                        </a:rPr>
                        <a:t>Sex Characteristics</a:t>
                      </a:r>
                      <a:endParaRPr kumimoji="1" lang="ja-JP" altLang="en-US" sz="1600" dirty="0">
                        <a:solidFill>
                          <a:schemeClr val="accent6"/>
                        </a:solidFill>
                        <a:latin typeface="UD デジタル 教科書体 NK-R" panose="02020400000000000000" pitchFamily="18" charset="-128"/>
                        <a:ea typeface="UD デジタル 教科書体 NK-R" panose="02020400000000000000" pitchFamily="18" charset="-128"/>
                      </a:endParaRPr>
                    </a:p>
                  </a:txBody>
                  <a:tcPr anchor="ctr">
                    <a:solidFill>
                      <a:srgbClr val="F5FBBB"/>
                    </a:solidFill>
                  </a:tcPr>
                </a:tc>
                <a:tc>
                  <a:txBody>
                    <a:bodyPr/>
                    <a:lstStyle/>
                    <a:p>
                      <a:pPr algn="ctr"/>
                      <a:endParaRPr kumimoji="1" lang="ja-JP" altLang="en-US" sz="2800" dirty="0">
                        <a:solidFill>
                          <a:schemeClr val="accent6"/>
                        </a:solidFill>
                        <a:latin typeface="UD デジタル 教科書体 NK-R" panose="02020400000000000000" pitchFamily="18" charset="-128"/>
                        <a:ea typeface="UD デジタル 教科書体 NK-R" panose="02020400000000000000" pitchFamily="18" charset="-128"/>
                      </a:endParaRPr>
                    </a:p>
                  </a:txBody>
                  <a:tcPr anchor="ctr">
                    <a:gradFill flip="none" rotWithShape="1">
                      <a:gsLst>
                        <a:gs pos="0">
                          <a:srgbClr val="B4DE86"/>
                        </a:gs>
                        <a:gs pos="34000">
                          <a:srgbClr val="EBFBB7"/>
                        </a:gs>
                        <a:gs pos="76000">
                          <a:srgbClr val="F5FBBB"/>
                        </a:gs>
                        <a:gs pos="100000">
                          <a:srgbClr val="F5FD87"/>
                        </a:gs>
                      </a:gsLst>
                      <a:lin ang="10800000" scaled="1"/>
                      <a:tileRect/>
                    </a:gradFill>
                  </a:tcPr>
                </a:tc>
                <a:extLst>
                  <a:ext uri="{0D108BD9-81ED-4DB2-BD59-A6C34878D82A}">
                    <a16:rowId xmlns:a16="http://schemas.microsoft.com/office/drawing/2014/main" val="1099933134"/>
                  </a:ext>
                </a:extLst>
              </a:tr>
            </a:tbl>
          </a:graphicData>
        </a:graphic>
      </p:graphicFrame>
      <p:cxnSp>
        <p:nvCxnSpPr>
          <p:cNvPr id="13" name="直線矢印コネクタ 12">
            <a:extLst>
              <a:ext uri="{FF2B5EF4-FFF2-40B4-BE49-F238E27FC236}">
                <a16:creationId xmlns:a16="http://schemas.microsoft.com/office/drawing/2014/main" id="{831B9BE6-F50A-91BA-4478-D1FC930FA746}"/>
              </a:ext>
            </a:extLst>
          </p:cNvPr>
          <p:cNvCxnSpPr/>
          <p:nvPr/>
        </p:nvCxnSpPr>
        <p:spPr>
          <a:xfrm>
            <a:off x="3432519" y="2256916"/>
            <a:ext cx="6696222" cy="0"/>
          </a:xfrm>
          <a:prstGeom prst="straightConnector1">
            <a:avLst/>
          </a:prstGeom>
          <a:ln w="76200">
            <a:solidFill>
              <a:schemeClr val="bg1"/>
            </a:solidFill>
            <a:round/>
            <a:headEnd type="none"/>
            <a:tailEnd type="triangle"/>
          </a:ln>
        </p:spPr>
        <p:style>
          <a:lnRef idx="1">
            <a:schemeClr val="dk1"/>
          </a:lnRef>
          <a:fillRef idx="0">
            <a:schemeClr val="dk1"/>
          </a:fillRef>
          <a:effectRef idx="0">
            <a:schemeClr val="dk1"/>
          </a:effectRef>
          <a:fontRef idx="minor">
            <a:schemeClr val="tx1"/>
          </a:fontRef>
        </p:style>
      </p:cxnSp>
      <p:cxnSp>
        <p:nvCxnSpPr>
          <p:cNvPr id="19" name="直線矢印コネクタ 18">
            <a:extLst>
              <a:ext uri="{FF2B5EF4-FFF2-40B4-BE49-F238E27FC236}">
                <a16:creationId xmlns:a16="http://schemas.microsoft.com/office/drawing/2014/main" id="{D98D0F95-C05F-92B4-605E-E594A77DB622}"/>
              </a:ext>
            </a:extLst>
          </p:cNvPr>
          <p:cNvCxnSpPr/>
          <p:nvPr/>
        </p:nvCxnSpPr>
        <p:spPr>
          <a:xfrm>
            <a:off x="3432519" y="2612517"/>
            <a:ext cx="6696222" cy="0"/>
          </a:xfrm>
          <a:prstGeom prst="straightConnector1">
            <a:avLst/>
          </a:prstGeom>
          <a:ln w="76200">
            <a:solidFill>
              <a:schemeClr val="bg1"/>
            </a:solidFill>
            <a:round/>
            <a:headEnd type="none"/>
            <a:tailEnd type="triangle"/>
          </a:ln>
        </p:spPr>
        <p:style>
          <a:lnRef idx="1">
            <a:schemeClr val="dk1"/>
          </a:lnRef>
          <a:fillRef idx="0">
            <a:schemeClr val="dk1"/>
          </a:fillRef>
          <a:effectRef idx="0">
            <a:schemeClr val="dk1"/>
          </a:effectRef>
          <a:fontRef idx="minor">
            <a:schemeClr val="tx1"/>
          </a:fontRef>
        </p:style>
      </p:cxnSp>
      <p:cxnSp>
        <p:nvCxnSpPr>
          <p:cNvPr id="20" name="直線矢印コネクタ 19">
            <a:extLst>
              <a:ext uri="{FF2B5EF4-FFF2-40B4-BE49-F238E27FC236}">
                <a16:creationId xmlns:a16="http://schemas.microsoft.com/office/drawing/2014/main" id="{CEF3B55D-D035-AF34-0016-2080FAEC4C37}"/>
              </a:ext>
            </a:extLst>
          </p:cNvPr>
          <p:cNvCxnSpPr/>
          <p:nvPr/>
        </p:nvCxnSpPr>
        <p:spPr>
          <a:xfrm>
            <a:off x="3432519" y="2989887"/>
            <a:ext cx="6696222" cy="0"/>
          </a:xfrm>
          <a:prstGeom prst="straightConnector1">
            <a:avLst/>
          </a:prstGeom>
          <a:ln w="76200">
            <a:solidFill>
              <a:schemeClr val="bg1"/>
            </a:solidFill>
            <a:round/>
            <a:headEnd type="none"/>
            <a:tailEnd type="triangle"/>
          </a:ln>
        </p:spPr>
        <p:style>
          <a:lnRef idx="1">
            <a:schemeClr val="dk1"/>
          </a:lnRef>
          <a:fillRef idx="0">
            <a:schemeClr val="dk1"/>
          </a:fillRef>
          <a:effectRef idx="0">
            <a:schemeClr val="dk1"/>
          </a:effectRef>
          <a:fontRef idx="minor">
            <a:schemeClr val="tx1"/>
          </a:fontRef>
        </p:style>
      </p:cxnSp>
      <p:cxnSp>
        <p:nvCxnSpPr>
          <p:cNvPr id="21" name="直線矢印コネクタ 20">
            <a:extLst>
              <a:ext uri="{FF2B5EF4-FFF2-40B4-BE49-F238E27FC236}">
                <a16:creationId xmlns:a16="http://schemas.microsoft.com/office/drawing/2014/main" id="{1B3925AC-8272-4B71-82B1-95C454759D39}"/>
              </a:ext>
            </a:extLst>
          </p:cNvPr>
          <p:cNvCxnSpPr/>
          <p:nvPr/>
        </p:nvCxnSpPr>
        <p:spPr>
          <a:xfrm>
            <a:off x="3432519" y="3454345"/>
            <a:ext cx="6696222" cy="0"/>
          </a:xfrm>
          <a:prstGeom prst="straightConnector1">
            <a:avLst/>
          </a:prstGeom>
          <a:ln w="76200">
            <a:solidFill>
              <a:schemeClr val="bg1"/>
            </a:solidFill>
            <a:round/>
            <a:headEnd type="none"/>
            <a:tailEnd type="triangle"/>
          </a:ln>
        </p:spPr>
        <p:style>
          <a:lnRef idx="1">
            <a:schemeClr val="dk1"/>
          </a:lnRef>
          <a:fillRef idx="0">
            <a:schemeClr val="dk1"/>
          </a:fillRef>
          <a:effectRef idx="0">
            <a:schemeClr val="dk1"/>
          </a:effectRef>
          <a:fontRef idx="minor">
            <a:schemeClr val="tx1"/>
          </a:fontRef>
        </p:style>
      </p:cxnSp>
      <p:cxnSp>
        <p:nvCxnSpPr>
          <p:cNvPr id="22" name="直線矢印コネクタ 21">
            <a:extLst>
              <a:ext uri="{FF2B5EF4-FFF2-40B4-BE49-F238E27FC236}">
                <a16:creationId xmlns:a16="http://schemas.microsoft.com/office/drawing/2014/main" id="{9D3C0BD8-1EC7-5C5A-D654-F96C7E33998D}"/>
              </a:ext>
            </a:extLst>
          </p:cNvPr>
          <p:cNvCxnSpPr/>
          <p:nvPr/>
        </p:nvCxnSpPr>
        <p:spPr>
          <a:xfrm>
            <a:off x="3432519" y="3809946"/>
            <a:ext cx="6696222" cy="0"/>
          </a:xfrm>
          <a:prstGeom prst="straightConnector1">
            <a:avLst/>
          </a:prstGeom>
          <a:ln w="76200">
            <a:solidFill>
              <a:schemeClr val="bg1"/>
            </a:solidFill>
            <a:round/>
            <a:headEnd type="none"/>
            <a:tailEnd type="triangle"/>
          </a:ln>
        </p:spPr>
        <p:style>
          <a:lnRef idx="1">
            <a:schemeClr val="dk1"/>
          </a:lnRef>
          <a:fillRef idx="0">
            <a:schemeClr val="dk1"/>
          </a:fillRef>
          <a:effectRef idx="0">
            <a:schemeClr val="dk1"/>
          </a:effectRef>
          <a:fontRef idx="minor">
            <a:schemeClr val="tx1"/>
          </a:fontRef>
        </p:style>
      </p:cxnSp>
      <p:cxnSp>
        <p:nvCxnSpPr>
          <p:cNvPr id="23" name="直線矢印コネクタ 22">
            <a:extLst>
              <a:ext uri="{FF2B5EF4-FFF2-40B4-BE49-F238E27FC236}">
                <a16:creationId xmlns:a16="http://schemas.microsoft.com/office/drawing/2014/main" id="{D78535CA-32BC-9678-F319-3D3C7EC6ECF1}"/>
              </a:ext>
            </a:extLst>
          </p:cNvPr>
          <p:cNvCxnSpPr/>
          <p:nvPr/>
        </p:nvCxnSpPr>
        <p:spPr>
          <a:xfrm>
            <a:off x="3432519" y="4187316"/>
            <a:ext cx="6696222" cy="0"/>
          </a:xfrm>
          <a:prstGeom prst="straightConnector1">
            <a:avLst/>
          </a:prstGeom>
          <a:ln w="76200">
            <a:solidFill>
              <a:schemeClr val="bg1"/>
            </a:solidFill>
            <a:round/>
            <a:headEnd type="none"/>
            <a:tailEnd type="triangle"/>
          </a:ln>
        </p:spPr>
        <p:style>
          <a:lnRef idx="1">
            <a:schemeClr val="dk1"/>
          </a:lnRef>
          <a:fillRef idx="0">
            <a:schemeClr val="dk1"/>
          </a:fillRef>
          <a:effectRef idx="0">
            <a:schemeClr val="dk1"/>
          </a:effectRef>
          <a:fontRef idx="minor">
            <a:schemeClr val="tx1"/>
          </a:fontRef>
        </p:style>
      </p:cxnSp>
      <p:cxnSp>
        <p:nvCxnSpPr>
          <p:cNvPr id="24" name="直線矢印コネクタ 23">
            <a:extLst>
              <a:ext uri="{FF2B5EF4-FFF2-40B4-BE49-F238E27FC236}">
                <a16:creationId xmlns:a16="http://schemas.microsoft.com/office/drawing/2014/main" id="{072E0A4F-6D3E-9985-6777-9AD3BF28C99A}"/>
              </a:ext>
            </a:extLst>
          </p:cNvPr>
          <p:cNvCxnSpPr/>
          <p:nvPr/>
        </p:nvCxnSpPr>
        <p:spPr>
          <a:xfrm>
            <a:off x="3432519" y="4600973"/>
            <a:ext cx="6696222" cy="0"/>
          </a:xfrm>
          <a:prstGeom prst="straightConnector1">
            <a:avLst/>
          </a:prstGeom>
          <a:ln w="76200">
            <a:solidFill>
              <a:schemeClr val="bg1"/>
            </a:solidFill>
            <a:round/>
            <a:headEnd type="none"/>
            <a:tailEnd type="triangle"/>
          </a:ln>
        </p:spPr>
        <p:style>
          <a:lnRef idx="1">
            <a:schemeClr val="dk1"/>
          </a:lnRef>
          <a:fillRef idx="0">
            <a:schemeClr val="dk1"/>
          </a:fillRef>
          <a:effectRef idx="0">
            <a:schemeClr val="dk1"/>
          </a:effectRef>
          <a:fontRef idx="minor">
            <a:schemeClr val="tx1"/>
          </a:fontRef>
        </p:style>
      </p:cxnSp>
      <p:cxnSp>
        <p:nvCxnSpPr>
          <p:cNvPr id="25" name="直線矢印コネクタ 24">
            <a:extLst>
              <a:ext uri="{FF2B5EF4-FFF2-40B4-BE49-F238E27FC236}">
                <a16:creationId xmlns:a16="http://schemas.microsoft.com/office/drawing/2014/main" id="{9C612269-39D9-A91F-32F5-65D4F9A32FF7}"/>
              </a:ext>
            </a:extLst>
          </p:cNvPr>
          <p:cNvCxnSpPr/>
          <p:nvPr/>
        </p:nvCxnSpPr>
        <p:spPr>
          <a:xfrm>
            <a:off x="3432519" y="4956574"/>
            <a:ext cx="6696222" cy="0"/>
          </a:xfrm>
          <a:prstGeom prst="straightConnector1">
            <a:avLst/>
          </a:prstGeom>
          <a:ln w="76200">
            <a:solidFill>
              <a:schemeClr val="bg1"/>
            </a:solidFill>
            <a:round/>
            <a:headEnd type="none"/>
            <a:tailEnd type="triangle"/>
          </a:ln>
        </p:spPr>
        <p:style>
          <a:lnRef idx="1">
            <a:schemeClr val="dk1"/>
          </a:lnRef>
          <a:fillRef idx="0">
            <a:schemeClr val="dk1"/>
          </a:fillRef>
          <a:effectRef idx="0">
            <a:schemeClr val="dk1"/>
          </a:effectRef>
          <a:fontRef idx="minor">
            <a:schemeClr val="tx1"/>
          </a:fontRef>
        </p:style>
      </p:cxnSp>
      <p:cxnSp>
        <p:nvCxnSpPr>
          <p:cNvPr id="26" name="直線矢印コネクタ 25">
            <a:extLst>
              <a:ext uri="{FF2B5EF4-FFF2-40B4-BE49-F238E27FC236}">
                <a16:creationId xmlns:a16="http://schemas.microsoft.com/office/drawing/2014/main" id="{57432D64-CA07-2600-1E3D-4BEABD8FB3C8}"/>
              </a:ext>
            </a:extLst>
          </p:cNvPr>
          <p:cNvCxnSpPr/>
          <p:nvPr/>
        </p:nvCxnSpPr>
        <p:spPr>
          <a:xfrm>
            <a:off x="3432519" y="5333944"/>
            <a:ext cx="6696222" cy="0"/>
          </a:xfrm>
          <a:prstGeom prst="straightConnector1">
            <a:avLst/>
          </a:prstGeom>
          <a:ln w="76200">
            <a:solidFill>
              <a:schemeClr val="bg1"/>
            </a:solidFill>
            <a:round/>
            <a:headEnd type="none"/>
            <a:tailEnd type="triangle"/>
          </a:ln>
        </p:spPr>
        <p:style>
          <a:lnRef idx="1">
            <a:schemeClr val="dk1"/>
          </a:lnRef>
          <a:fillRef idx="0">
            <a:schemeClr val="dk1"/>
          </a:fillRef>
          <a:effectRef idx="0">
            <a:schemeClr val="dk1"/>
          </a:effectRef>
          <a:fontRef idx="minor">
            <a:schemeClr val="tx1"/>
          </a:fontRef>
        </p:style>
      </p:cxnSp>
      <p:cxnSp>
        <p:nvCxnSpPr>
          <p:cNvPr id="27" name="直線矢印コネクタ 26">
            <a:extLst>
              <a:ext uri="{FF2B5EF4-FFF2-40B4-BE49-F238E27FC236}">
                <a16:creationId xmlns:a16="http://schemas.microsoft.com/office/drawing/2014/main" id="{507816F3-C518-2F59-F7D8-42F521B534B9}"/>
              </a:ext>
            </a:extLst>
          </p:cNvPr>
          <p:cNvCxnSpPr/>
          <p:nvPr/>
        </p:nvCxnSpPr>
        <p:spPr>
          <a:xfrm>
            <a:off x="3432519" y="5762116"/>
            <a:ext cx="6696222" cy="0"/>
          </a:xfrm>
          <a:prstGeom prst="straightConnector1">
            <a:avLst/>
          </a:prstGeom>
          <a:ln w="76200">
            <a:solidFill>
              <a:schemeClr val="bg1"/>
            </a:solidFill>
            <a:round/>
            <a:headEnd type="none"/>
            <a:tailEnd type="triangle"/>
          </a:ln>
        </p:spPr>
        <p:style>
          <a:lnRef idx="1">
            <a:schemeClr val="dk1"/>
          </a:lnRef>
          <a:fillRef idx="0">
            <a:schemeClr val="dk1"/>
          </a:fillRef>
          <a:effectRef idx="0">
            <a:schemeClr val="dk1"/>
          </a:effectRef>
          <a:fontRef idx="minor">
            <a:schemeClr val="tx1"/>
          </a:fontRef>
        </p:style>
      </p:cxnSp>
      <p:cxnSp>
        <p:nvCxnSpPr>
          <p:cNvPr id="28" name="直線矢印コネクタ 27">
            <a:extLst>
              <a:ext uri="{FF2B5EF4-FFF2-40B4-BE49-F238E27FC236}">
                <a16:creationId xmlns:a16="http://schemas.microsoft.com/office/drawing/2014/main" id="{B16D3005-E329-899A-87E0-19A6DC11C0E8}"/>
              </a:ext>
            </a:extLst>
          </p:cNvPr>
          <p:cNvCxnSpPr/>
          <p:nvPr/>
        </p:nvCxnSpPr>
        <p:spPr>
          <a:xfrm>
            <a:off x="3432519" y="6117717"/>
            <a:ext cx="6696222" cy="0"/>
          </a:xfrm>
          <a:prstGeom prst="straightConnector1">
            <a:avLst/>
          </a:prstGeom>
          <a:ln w="76200">
            <a:solidFill>
              <a:schemeClr val="bg1"/>
            </a:solidFill>
            <a:round/>
            <a:headEnd type="none"/>
            <a:tailEnd type="triangle"/>
          </a:ln>
        </p:spPr>
        <p:style>
          <a:lnRef idx="1">
            <a:schemeClr val="dk1"/>
          </a:lnRef>
          <a:fillRef idx="0">
            <a:schemeClr val="dk1"/>
          </a:fillRef>
          <a:effectRef idx="0">
            <a:schemeClr val="dk1"/>
          </a:effectRef>
          <a:fontRef idx="minor">
            <a:schemeClr val="tx1"/>
          </a:fontRef>
        </p:style>
      </p:cxnSp>
      <p:cxnSp>
        <p:nvCxnSpPr>
          <p:cNvPr id="29" name="直線矢印コネクタ 28">
            <a:extLst>
              <a:ext uri="{FF2B5EF4-FFF2-40B4-BE49-F238E27FC236}">
                <a16:creationId xmlns:a16="http://schemas.microsoft.com/office/drawing/2014/main" id="{F41B3C75-A1CD-CDE5-E2C8-23EC487EB06F}"/>
              </a:ext>
            </a:extLst>
          </p:cNvPr>
          <p:cNvCxnSpPr/>
          <p:nvPr/>
        </p:nvCxnSpPr>
        <p:spPr>
          <a:xfrm>
            <a:off x="3432519" y="6495087"/>
            <a:ext cx="6696222" cy="0"/>
          </a:xfrm>
          <a:prstGeom prst="straightConnector1">
            <a:avLst/>
          </a:prstGeom>
          <a:ln w="76200">
            <a:solidFill>
              <a:schemeClr val="bg1"/>
            </a:solidFill>
            <a:round/>
            <a:headEnd type="none"/>
            <a:tailEnd type="triangle"/>
          </a:ln>
        </p:spPr>
        <p:style>
          <a:lnRef idx="1">
            <a:schemeClr val="dk1"/>
          </a:lnRef>
          <a:fillRef idx="0">
            <a:schemeClr val="dk1"/>
          </a:fillRef>
          <a:effectRef idx="0">
            <a:schemeClr val="dk1"/>
          </a:effectRef>
          <a:fontRef idx="minor">
            <a:schemeClr val="tx1"/>
          </a:fontRef>
        </p:style>
      </p:cxnSp>
      <p:sp>
        <p:nvSpPr>
          <p:cNvPr id="30" name="テキスト ボックス 29">
            <a:extLst>
              <a:ext uri="{FF2B5EF4-FFF2-40B4-BE49-F238E27FC236}">
                <a16:creationId xmlns:a16="http://schemas.microsoft.com/office/drawing/2014/main" id="{96B46C2F-9DA2-4C3E-7CEB-4EE1B05F51B3}"/>
              </a:ext>
            </a:extLst>
          </p:cNvPr>
          <p:cNvSpPr txBox="1"/>
          <p:nvPr/>
        </p:nvSpPr>
        <p:spPr>
          <a:xfrm>
            <a:off x="10392229" y="2067951"/>
            <a:ext cx="754742" cy="369332"/>
          </a:xfrm>
          <a:prstGeom prst="rect">
            <a:avLst/>
          </a:prstGeom>
          <a:noFill/>
        </p:spPr>
        <p:txBody>
          <a:bodyPr wrap="square" rtlCol="0">
            <a:spAutoFit/>
          </a:bodyPr>
          <a:lstStyle/>
          <a:p>
            <a:r>
              <a:rPr kumimoji="1" lang="ja-JP" altLang="en-US" dirty="0">
                <a:solidFill>
                  <a:schemeClr val="bg1"/>
                </a:solidFill>
                <a:latin typeface="UD デジタル 教科書体 NK-R" panose="02020400000000000000" pitchFamily="18" charset="-128"/>
                <a:ea typeface="UD デジタル 教科書体 NK-R" panose="02020400000000000000" pitchFamily="18" charset="-128"/>
              </a:rPr>
              <a:t>女性</a:t>
            </a:r>
          </a:p>
        </p:txBody>
      </p:sp>
      <p:sp>
        <p:nvSpPr>
          <p:cNvPr id="31" name="テキスト ボックス 30">
            <a:extLst>
              <a:ext uri="{FF2B5EF4-FFF2-40B4-BE49-F238E27FC236}">
                <a16:creationId xmlns:a16="http://schemas.microsoft.com/office/drawing/2014/main" id="{5A8234A5-97F3-B850-BA63-BCCD4A1EC3D8}"/>
              </a:ext>
            </a:extLst>
          </p:cNvPr>
          <p:cNvSpPr txBox="1"/>
          <p:nvPr/>
        </p:nvSpPr>
        <p:spPr>
          <a:xfrm>
            <a:off x="10405627" y="2437283"/>
            <a:ext cx="754742" cy="369332"/>
          </a:xfrm>
          <a:prstGeom prst="rect">
            <a:avLst/>
          </a:prstGeom>
          <a:noFill/>
        </p:spPr>
        <p:txBody>
          <a:bodyPr wrap="square" rtlCol="0">
            <a:spAutoFit/>
          </a:bodyPr>
          <a:lstStyle/>
          <a:p>
            <a:r>
              <a:rPr kumimoji="1" lang="ja-JP" altLang="en-US" dirty="0">
                <a:solidFill>
                  <a:schemeClr val="bg1"/>
                </a:solidFill>
                <a:latin typeface="UD デジタル 教科書体 NK-R" panose="02020400000000000000" pitchFamily="18" charset="-128"/>
                <a:ea typeface="UD デジタル 教科書体 NK-R" panose="02020400000000000000" pitchFamily="18" charset="-128"/>
              </a:rPr>
              <a:t>男性</a:t>
            </a:r>
          </a:p>
        </p:txBody>
      </p:sp>
      <p:sp>
        <p:nvSpPr>
          <p:cNvPr id="32" name="テキスト ボックス 31">
            <a:extLst>
              <a:ext uri="{FF2B5EF4-FFF2-40B4-BE49-F238E27FC236}">
                <a16:creationId xmlns:a16="http://schemas.microsoft.com/office/drawing/2014/main" id="{9263D634-FF6D-67DB-0B92-1E7F2E8D7AD3}"/>
              </a:ext>
            </a:extLst>
          </p:cNvPr>
          <p:cNvSpPr txBox="1"/>
          <p:nvPr/>
        </p:nvSpPr>
        <p:spPr>
          <a:xfrm>
            <a:off x="10072913" y="2806615"/>
            <a:ext cx="1386113" cy="369332"/>
          </a:xfrm>
          <a:prstGeom prst="rect">
            <a:avLst/>
          </a:prstGeom>
          <a:noFill/>
        </p:spPr>
        <p:txBody>
          <a:bodyPr wrap="square" rtlCol="0">
            <a:spAutoFit/>
          </a:bodyPr>
          <a:lstStyle/>
          <a:p>
            <a:r>
              <a:rPr kumimoji="1" lang="ja-JP" altLang="en-US" dirty="0">
                <a:solidFill>
                  <a:schemeClr val="bg1"/>
                </a:solidFill>
                <a:latin typeface="UD デジタル 教科書体 NK-R" panose="02020400000000000000" pitchFamily="18" charset="-128"/>
                <a:ea typeface="UD デジタル 教科書体 NK-R" panose="02020400000000000000" pitchFamily="18" charset="-128"/>
              </a:rPr>
              <a:t>その他の性</a:t>
            </a:r>
          </a:p>
        </p:txBody>
      </p:sp>
      <p:sp>
        <p:nvSpPr>
          <p:cNvPr id="33" name="テキスト ボックス 32">
            <a:extLst>
              <a:ext uri="{FF2B5EF4-FFF2-40B4-BE49-F238E27FC236}">
                <a16:creationId xmlns:a16="http://schemas.microsoft.com/office/drawing/2014/main" id="{AE362E4E-DF58-8D30-6D89-E50A6485056F}"/>
              </a:ext>
            </a:extLst>
          </p:cNvPr>
          <p:cNvSpPr txBox="1"/>
          <p:nvPr/>
        </p:nvSpPr>
        <p:spPr>
          <a:xfrm>
            <a:off x="10448057" y="3263986"/>
            <a:ext cx="754742" cy="369332"/>
          </a:xfrm>
          <a:prstGeom prst="rect">
            <a:avLst/>
          </a:prstGeom>
          <a:noFill/>
        </p:spPr>
        <p:txBody>
          <a:bodyPr wrap="square" rtlCol="0">
            <a:spAutoFit/>
          </a:bodyPr>
          <a:lstStyle/>
          <a:p>
            <a:r>
              <a:rPr kumimoji="1" lang="ja-JP" altLang="en-US" dirty="0">
                <a:solidFill>
                  <a:schemeClr val="bg1"/>
                </a:solidFill>
                <a:latin typeface="UD デジタル 教科書体 NK-R" panose="02020400000000000000" pitchFamily="18" charset="-128"/>
                <a:ea typeface="UD デジタル 教科書体 NK-R" panose="02020400000000000000" pitchFamily="18" charset="-128"/>
              </a:rPr>
              <a:t>女性</a:t>
            </a:r>
          </a:p>
        </p:txBody>
      </p:sp>
      <p:sp>
        <p:nvSpPr>
          <p:cNvPr id="34" name="テキスト ボックス 33">
            <a:extLst>
              <a:ext uri="{FF2B5EF4-FFF2-40B4-BE49-F238E27FC236}">
                <a16:creationId xmlns:a16="http://schemas.microsoft.com/office/drawing/2014/main" id="{6F280227-540E-60FF-3BB9-843CE5B86375}"/>
              </a:ext>
            </a:extLst>
          </p:cNvPr>
          <p:cNvSpPr txBox="1"/>
          <p:nvPr/>
        </p:nvSpPr>
        <p:spPr>
          <a:xfrm>
            <a:off x="10461455" y="3633318"/>
            <a:ext cx="754742" cy="369332"/>
          </a:xfrm>
          <a:prstGeom prst="rect">
            <a:avLst/>
          </a:prstGeom>
          <a:noFill/>
        </p:spPr>
        <p:txBody>
          <a:bodyPr wrap="square" rtlCol="0">
            <a:spAutoFit/>
          </a:bodyPr>
          <a:lstStyle/>
          <a:p>
            <a:r>
              <a:rPr kumimoji="1" lang="ja-JP" altLang="en-US" dirty="0">
                <a:solidFill>
                  <a:schemeClr val="bg1"/>
                </a:solidFill>
                <a:latin typeface="UD デジタル 教科書体 NK-R" panose="02020400000000000000" pitchFamily="18" charset="-128"/>
                <a:ea typeface="UD デジタル 教科書体 NK-R" panose="02020400000000000000" pitchFamily="18" charset="-128"/>
              </a:rPr>
              <a:t>男性</a:t>
            </a:r>
          </a:p>
        </p:txBody>
      </p:sp>
      <p:sp>
        <p:nvSpPr>
          <p:cNvPr id="35" name="テキスト ボックス 34">
            <a:extLst>
              <a:ext uri="{FF2B5EF4-FFF2-40B4-BE49-F238E27FC236}">
                <a16:creationId xmlns:a16="http://schemas.microsoft.com/office/drawing/2014/main" id="{7D366D19-0871-7901-0BCE-9BA8EEC70808}"/>
              </a:ext>
            </a:extLst>
          </p:cNvPr>
          <p:cNvSpPr txBox="1"/>
          <p:nvPr/>
        </p:nvSpPr>
        <p:spPr>
          <a:xfrm>
            <a:off x="10128741" y="4002650"/>
            <a:ext cx="1386113" cy="369332"/>
          </a:xfrm>
          <a:prstGeom prst="rect">
            <a:avLst/>
          </a:prstGeom>
          <a:noFill/>
        </p:spPr>
        <p:txBody>
          <a:bodyPr wrap="square" rtlCol="0">
            <a:spAutoFit/>
          </a:bodyPr>
          <a:lstStyle/>
          <a:p>
            <a:r>
              <a:rPr kumimoji="1" lang="ja-JP" altLang="en-US" dirty="0">
                <a:solidFill>
                  <a:schemeClr val="bg1"/>
                </a:solidFill>
                <a:latin typeface="UD デジタル 教科書体 NK-R" panose="02020400000000000000" pitchFamily="18" charset="-128"/>
                <a:ea typeface="UD デジタル 教科書体 NK-R" panose="02020400000000000000" pitchFamily="18" charset="-128"/>
              </a:rPr>
              <a:t>その他の性</a:t>
            </a:r>
          </a:p>
        </p:txBody>
      </p:sp>
      <p:sp>
        <p:nvSpPr>
          <p:cNvPr id="36" name="テキスト ボックス 35">
            <a:extLst>
              <a:ext uri="{FF2B5EF4-FFF2-40B4-BE49-F238E27FC236}">
                <a16:creationId xmlns:a16="http://schemas.microsoft.com/office/drawing/2014/main" id="{E31E9856-04FC-2F3B-3A51-F64D187834A7}"/>
              </a:ext>
            </a:extLst>
          </p:cNvPr>
          <p:cNvSpPr txBox="1"/>
          <p:nvPr/>
        </p:nvSpPr>
        <p:spPr>
          <a:xfrm>
            <a:off x="10448057" y="4441654"/>
            <a:ext cx="754742" cy="369332"/>
          </a:xfrm>
          <a:prstGeom prst="rect">
            <a:avLst/>
          </a:prstGeom>
          <a:noFill/>
        </p:spPr>
        <p:txBody>
          <a:bodyPr wrap="square" rtlCol="0">
            <a:spAutoFit/>
          </a:bodyPr>
          <a:lstStyle/>
          <a:p>
            <a:r>
              <a:rPr kumimoji="1" lang="ja-JP" altLang="en-US" dirty="0">
                <a:solidFill>
                  <a:schemeClr val="bg1"/>
                </a:solidFill>
                <a:latin typeface="UD デジタル 教科書体 NK-R" panose="02020400000000000000" pitchFamily="18" charset="-128"/>
                <a:ea typeface="UD デジタル 教科書体 NK-R" panose="02020400000000000000" pitchFamily="18" charset="-128"/>
              </a:rPr>
              <a:t>女性</a:t>
            </a:r>
          </a:p>
        </p:txBody>
      </p:sp>
      <p:sp>
        <p:nvSpPr>
          <p:cNvPr id="37" name="テキスト ボックス 36">
            <a:extLst>
              <a:ext uri="{FF2B5EF4-FFF2-40B4-BE49-F238E27FC236}">
                <a16:creationId xmlns:a16="http://schemas.microsoft.com/office/drawing/2014/main" id="{F7704A54-AAE7-48B8-EAFC-0BAA28139D18}"/>
              </a:ext>
            </a:extLst>
          </p:cNvPr>
          <p:cNvSpPr txBox="1"/>
          <p:nvPr/>
        </p:nvSpPr>
        <p:spPr>
          <a:xfrm>
            <a:off x="10461455" y="4810986"/>
            <a:ext cx="754742" cy="369332"/>
          </a:xfrm>
          <a:prstGeom prst="rect">
            <a:avLst/>
          </a:prstGeom>
          <a:noFill/>
        </p:spPr>
        <p:txBody>
          <a:bodyPr wrap="square" rtlCol="0">
            <a:spAutoFit/>
          </a:bodyPr>
          <a:lstStyle/>
          <a:p>
            <a:r>
              <a:rPr kumimoji="1" lang="ja-JP" altLang="en-US" dirty="0">
                <a:solidFill>
                  <a:schemeClr val="bg1"/>
                </a:solidFill>
                <a:latin typeface="UD デジタル 教科書体 NK-R" panose="02020400000000000000" pitchFamily="18" charset="-128"/>
                <a:ea typeface="UD デジタル 教科書体 NK-R" panose="02020400000000000000" pitchFamily="18" charset="-128"/>
              </a:rPr>
              <a:t>男性</a:t>
            </a:r>
          </a:p>
        </p:txBody>
      </p:sp>
      <p:sp>
        <p:nvSpPr>
          <p:cNvPr id="38" name="テキスト ボックス 37">
            <a:extLst>
              <a:ext uri="{FF2B5EF4-FFF2-40B4-BE49-F238E27FC236}">
                <a16:creationId xmlns:a16="http://schemas.microsoft.com/office/drawing/2014/main" id="{0385006F-AC87-05E1-6067-37B6D934F03B}"/>
              </a:ext>
            </a:extLst>
          </p:cNvPr>
          <p:cNvSpPr txBox="1"/>
          <p:nvPr/>
        </p:nvSpPr>
        <p:spPr>
          <a:xfrm>
            <a:off x="10128741" y="5180318"/>
            <a:ext cx="1386113" cy="369332"/>
          </a:xfrm>
          <a:prstGeom prst="rect">
            <a:avLst/>
          </a:prstGeom>
          <a:noFill/>
        </p:spPr>
        <p:txBody>
          <a:bodyPr wrap="square" rtlCol="0">
            <a:spAutoFit/>
          </a:bodyPr>
          <a:lstStyle/>
          <a:p>
            <a:r>
              <a:rPr kumimoji="1" lang="ja-JP" altLang="en-US" dirty="0">
                <a:solidFill>
                  <a:schemeClr val="bg1"/>
                </a:solidFill>
                <a:latin typeface="UD デジタル 教科書体 NK-R" panose="02020400000000000000" pitchFamily="18" charset="-128"/>
                <a:ea typeface="UD デジタル 教科書体 NK-R" panose="02020400000000000000" pitchFamily="18" charset="-128"/>
              </a:rPr>
              <a:t>その他の性</a:t>
            </a:r>
          </a:p>
        </p:txBody>
      </p:sp>
      <p:sp>
        <p:nvSpPr>
          <p:cNvPr id="39" name="テキスト ボックス 38">
            <a:extLst>
              <a:ext uri="{FF2B5EF4-FFF2-40B4-BE49-F238E27FC236}">
                <a16:creationId xmlns:a16="http://schemas.microsoft.com/office/drawing/2014/main" id="{52B4F3E6-736E-FAE5-A17A-88D676175B11}"/>
              </a:ext>
            </a:extLst>
          </p:cNvPr>
          <p:cNvSpPr txBox="1"/>
          <p:nvPr/>
        </p:nvSpPr>
        <p:spPr>
          <a:xfrm>
            <a:off x="10448057" y="5574159"/>
            <a:ext cx="754742" cy="369332"/>
          </a:xfrm>
          <a:prstGeom prst="rect">
            <a:avLst/>
          </a:prstGeom>
          <a:noFill/>
        </p:spPr>
        <p:txBody>
          <a:bodyPr wrap="square" rtlCol="0">
            <a:spAutoFit/>
          </a:bodyPr>
          <a:lstStyle/>
          <a:p>
            <a:r>
              <a:rPr kumimoji="1" lang="ja-JP" altLang="en-US" dirty="0">
                <a:solidFill>
                  <a:schemeClr val="bg1"/>
                </a:solidFill>
                <a:latin typeface="UD デジタル 教科書体 NK-R" panose="02020400000000000000" pitchFamily="18" charset="-128"/>
                <a:ea typeface="UD デジタル 教科書体 NK-R" panose="02020400000000000000" pitchFamily="18" charset="-128"/>
              </a:rPr>
              <a:t>女性</a:t>
            </a:r>
          </a:p>
        </p:txBody>
      </p:sp>
      <p:sp>
        <p:nvSpPr>
          <p:cNvPr id="40" name="テキスト ボックス 39">
            <a:extLst>
              <a:ext uri="{FF2B5EF4-FFF2-40B4-BE49-F238E27FC236}">
                <a16:creationId xmlns:a16="http://schemas.microsoft.com/office/drawing/2014/main" id="{B77D20EB-3F51-15C4-596E-91ADB2DCC12E}"/>
              </a:ext>
            </a:extLst>
          </p:cNvPr>
          <p:cNvSpPr txBox="1"/>
          <p:nvPr/>
        </p:nvSpPr>
        <p:spPr>
          <a:xfrm>
            <a:off x="10461455" y="5943491"/>
            <a:ext cx="754742" cy="369332"/>
          </a:xfrm>
          <a:prstGeom prst="rect">
            <a:avLst/>
          </a:prstGeom>
          <a:noFill/>
        </p:spPr>
        <p:txBody>
          <a:bodyPr wrap="square" rtlCol="0">
            <a:spAutoFit/>
          </a:bodyPr>
          <a:lstStyle/>
          <a:p>
            <a:r>
              <a:rPr kumimoji="1" lang="ja-JP" altLang="en-US" dirty="0">
                <a:solidFill>
                  <a:schemeClr val="bg1"/>
                </a:solidFill>
                <a:latin typeface="UD デジタル 教科書体 NK-R" panose="02020400000000000000" pitchFamily="18" charset="-128"/>
                <a:ea typeface="UD デジタル 教科書体 NK-R" panose="02020400000000000000" pitchFamily="18" charset="-128"/>
              </a:rPr>
              <a:t>男性</a:t>
            </a:r>
          </a:p>
        </p:txBody>
      </p:sp>
      <p:sp>
        <p:nvSpPr>
          <p:cNvPr id="41" name="テキスト ボックス 40">
            <a:extLst>
              <a:ext uri="{FF2B5EF4-FFF2-40B4-BE49-F238E27FC236}">
                <a16:creationId xmlns:a16="http://schemas.microsoft.com/office/drawing/2014/main" id="{A4098692-48B9-D30A-5FDE-3461051EE675}"/>
              </a:ext>
            </a:extLst>
          </p:cNvPr>
          <p:cNvSpPr txBox="1"/>
          <p:nvPr/>
        </p:nvSpPr>
        <p:spPr>
          <a:xfrm>
            <a:off x="10128741" y="6312823"/>
            <a:ext cx="1386113" cy="369332"/>
          </a:xfrm>
          <a:prstGeom prst="rect">
            <a:avLst/>
          </a:prstGeom>
          <a:noFill/>
        </p:spPr>
        <p:txBody>
          <a:bodyPr wrap="square" rtlCol="0">
            <a:spAutoFit/>
          </a:bodyPr>
          <a:lstStyle/>
          <a:p>
            <a:r>
              <a:rPr kumimoji="1" lang="ja-JP" altLang="en-US" dirty="0">
                <a:solidFill>
                  <a:schemeClr val="bg1"/>
                </a:solidFill>
                <a:latin typeface="UD デジタル 教科書体 NK-R" panose="02020400000000000000" pitchFamily="18" charset="-128"/>
                <a:ea typeface="UD デジタル 教科書体 NK-R" panose="02020400000000000000" pitchFamily="18" charset="-128"/>
              </a:rPr>
              <a:t>その他の性</a:t>
            </a:r>
          </a:p>
        </p:txBody>
      </p:sp>
      <p:sp>
        <p:nvSpPr>
          <p:cNvPr id="12" name="フローチャート: 結合子 11">
            <a:extLst>
              <a:ext uri="{FF2B5EF4-FFF2-40B4-BE49-F238E27FC236}">
                <a16:creationId xmlns:a16="http://schemas.microsoft.com/office/drawing/2014/main" id="{207954BC-6E78-F068-5819-9BFE32EF62C9}"/>
              </a:ext>
            </a:extLst>
          </p:cNvPr>
          <p:cNvSpPr/>
          <p:nvPr/>
        </p:nvSpPr>
        <p:spPr>
          <a:xfrm>
            <a:off x="4711558" y="2107625"/>
            <a:ext cx="310386" cy="309787"/>
          </a:xfrm>
          <a:prstGeom prst="flowChartConnector">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フローチャート: 結合子 41">
            <a:extLst>
              <a:ext uri="{FF2B5EF4-FFF2-40B4-BE49-F238E27FC236}">
                <a16:creationId xmlns:a16="http://schemas.microsoft.com/office/drawing/2014/main" id="{531A8C50-F863-A45B-1756-7D8E5471DB5E}"/>
              </a:ext>
            </a:extLst>
          </p:cNvPr>
          <p:cNvSpPr/>
          <p:nvPr/>
        </p:nvSpPr>
        <p:spPr>
          <a:xfrm>
            <a:off x="5940806" y="2464395"/>
            <a:ext cx="310386" cy="309787"/>
          </a:xfrm>
          <a:prstGeom prst="flowChartConnector">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フローチャート: 結合子 42">
            <a:extLst>
              <a:ext uri="{FF2B5EF4-FFF2-40B4-BE49-F238E27FC236}">
                <a16:creationId xmlns:a16="http://schemas.microsoft.com/office/drawing/2014/main" id="{240AD1B5-18D5-EEB6-0423-09FFC79C33B7}"/>
              </a:ext>
            </a:extLst>
          </p:cNvPr>
          <p:cNvSpPr/>
          <p:nvPr/>
        </p:nvSpPr>
        <p:spPr>
          <a:xfrm>
            <a:off x="6780630" y="2839799"/>
            <a:ext cx="310386" cy="309787"/>
          </a:xfrm>
          <a:prstGeom prst="flowChartConnector">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フローチャート: 結合子 43">
            <a:extLst>
              <a:ext uri="{FF2B5EF4-FFF2-40B4-BE49-F238E27FC236}">
                <a16:creationId xmlns:a16="http://schemas.microsoft.com/office/drawing/2014/main" id="{026D3B04-AE79-2054-9FAC-170FC2052989}"/>
              </a:ext>
            </a:extLst>
          </p:cNvPr>
          <p:cNvSpPr/>
          <p:nvPr/>
        </p:nvSpPr>
        <p:spPr>
          <a:xfrm>
            <a:off x="5021944" y="3293331"/>
            <a:ext cx="310386" cy="309787"/>
          </a:xfrm>
          <a:prstGeom prst="flowChartConnector">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フローチャート: 結合子 44">
            <a:extLst>
              <a:ext uri="{FF2B5EF4-FFF2-40B4-BE49-F238E27FC236}">
                <a16:creationId xmlns:a16="http://schemas.microsoft.com/office/drawing/2014/main" id="{E14A5641-9CA1-371D-04D0-D07D698D635C}"/>
              </a:ext>
            </a:extLst>
          </p:cNvPr>
          <p:cNvSpPr/>
          <p:nvPr/>
        </p:nvSpPr>
        <p:spPr>
          <a:xfrm>
            <a:off x="3978587" y="3641491"/>
            <a:ext cx="310386" cy="309787"/>
          </a:xfrm>
          <a:prstGeom prst="flowChartConnector">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フローチャート: 結合子 45">
            <a:extLst>
              <a:ext uri="{FF2B5EF4-FFF2-40B4-BE49-F238E27FC236}">
                <a16:creationId xmlns:a16="http://schemas.microsoft.com/office/drawing/2014/main" id="{1EBE52AB-FE9B-B8B4-AB0C-53DC3996C196}"/>
              </a:ext>
            </a:extLst>
          </p:cNvPr>
          <p:cNvSpPr/>
          <p:nvPr/>
        </p:nvSpPr>
        <p:spPr>
          <a:xfrm>
            <a:off x="4556366" y="4016775"/>
            <a:ext cx="310386" cy="309787"/>
          </a:xfrm>
          <a:prstGeom prst="flowChartConnector">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フローチャート: 結合子 46">
            <a:extLst>
              <a:ext uri="{FF2B5EF4-FFF2-40B4-BE49-F238E27FC236}">
                <a16:creationId xmlns:a16="http://schemas.microsoft.com/office/drawing/2014/main" id="{79ECE689-B910-01E7-9682-9414BC54FCBA}"/>
              </a:ext>
            </a:extLst>
          </p:cNvPr>
          <p:cNvSpPr/>
          <p:nvPr/>
        </p:nvSpPr>
        <p:spPr>
          <a:xfrm>
            <a:off x="5630420" y="4451682"/>
            <a:ext cx="310386" cy="309787"/>
          </a:xfrm>
          <a:prstGeom prst="flowChartConnector">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フローチャート: 結合子 47">
            <a:extLst>
              <a:ext uri="{FF2B5EF4-FFF2-40B4-BE49-F238E27FC236}">
                <a16:creationId xmlns:a16="http://schemas.microsoft.com/office/drawing/2014/main" id="{16992472-980D-BBFA-F9E2-519957E3AF51}"/>
              </a:ext>
            </a:extLst>
          </p:cNvPr>
          <p:cNvSpPr/>
          <p:nvPr/>
        </p:nvSpPr>
        <p:spPr>
          <a:xfrm>
            <a:off x="6251192" y="4810986"/>
            <a:ext cx="310386" cy="309787"/>
          </a:xfrm>
          <a:prstGeom prst="flowChartConnector">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フローチャート: 結合子 48">
            <a:extLst>
              <a:ext uri="{FF2B5EF4-FFF2-40B4-BE49-F238E27FC236}">
                <a16:creationId xmlns:a16="http://schemas.microsoft.com/office/drawing/2014/main" id="{8CF34B80-9B8B-169D-247E-762FFB44BEE1}"/>
              </a:ext>
            </a:extLst>
          </p:cNvPr>
          <p:cNvSpPr/>
          <p:nvPr/>
        </p:nvSpPr>
        <p:spPr>
          <a:xfrm>
            <a:off x="3978587" y="5151680"/>
            <a:ext cx="310386" cy="309787"/>
          </a:xfrm>
          <a:prstGeom prst="flowChartConnector">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フローチャート: 結合子 49">
            <a:extLst>
              <a:ext uri="{FF2B5EF4-FFF2-40B4-BE49-F238E27FC236}">
                <a16:creationId xmlns:a16="http://schemas.microsoft.com/office/drawing/2014/main" id="{F0388B1A-759B-07FF-BD2F-DBA9DBF4A53D}"/>
              </a:ext>
            </a:extLst>
          </p:cNvPr>
          <p:cNvSpPr/>
          <p:nvPr/>
        </p:nvSpPr>
        <p:spPr>
          <a:xfrm>
            <a:off x="5332330" y="5585454"/>
            <a:ext cx="310386" cy="309787"/>
          </a:xfrm>
          <a:prstGeom prst="flowChartConnector">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フローチャート: 結合子 50">
            <a:extLst>
              <a:ext uri="{FF2B5EF4-FFF2-40B4-BE49-F238E27FC236}">
                <a16:creationId xmlns:a16="http://schemas.microsoft.com/office/drawing/2014/main" id="{1C8E5818-17FA-0EBB-BF12-540C93FD13CA}"/>
              </a:ext>
            </a:extLst>
          </p:cNvPr>
          <p:cNvSpPr/>
          <p:nvPr/>
        </p:nvSpPr>
        <p:spPr>
          <a:xfrm>
            <a:off x="4401173" y="5962823"/>
            <a:ext cx="310386" cy="309787"/>
          </a:xfrm>
          <a:prstGeom prst="flowChartConnector">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フローチャート: 結合子 51">
            <a:extLst>
              <a:ext uri="{FF2B5EF4-FFF2-40B4-BE49-F238E27FC236}">
                <a16:creationId xmlns:a16="http://schemas.microsoft.com/office/drawing/2014/main" id="{676B4692-9755-558D-7959-88D260B79839}"/>
              </a:ext>
            </a:extLst>
          </p:cNvPr>
          <p:cNvSpPr/>
          <p:nvPr/>
        </p:nvSpPr>
        <p:spPr>
          <a:xfrm>
            <a:off x="4866752" y="6340168"/>
            <a:ext cx="310386" cy="309787"/>
          </a:xfrm>
          <a:prstGeom prst="flowChartConnector">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31CA397E-8F39-5B2F-0E57-4F8D117C07D6}"/>
              </a:ext>
            </a:extLst>
          </p:cNvPr>
          <p:cNvSpPr/>
          <p:nvPr/>
        </p:nvSpPr>
        <p:spPr>
          <a:xfrm>
            <a:off x="803276" y="493993"/>
            <a:ext cx="10551884" cy="584775"/>
          </a:xfrm>
          <a:prstGeom prst="rect">
            <a:avLst/>
          </a:prstGeom>
        </p:spPr>
        <p:txBody>
          <a:bodyPr wrap="square">
            <a:spAutoFit/>
          </a:bodyPr>
          <a:lstStyle/>
          <a:p>
            <a:pPr>
              <a:spcBef>
                <a:spcPct val="20000"/>
              </a:spcBef>
            </a:pPr>
            <a:r>
              <a:rPr lang="ja-JP" altLang="en-US" sz="3200" dirty="0">
                <a:latin typeface="UD デジタル 教科書体 N-R" panose="02020400000000000000" pitchFamily="17" charset="-128"/>
                <a:ea typeface="UD デジタル 教科書体 N-R" panose="02020400000000000000" pitchFamily="17" charset="-128"/>
              </a:rPr>
              <a:t>○多様な性⇒「</a:t>
            </a:r>
            <a:r>
              <a:rPr lang="en-US" altLang="ja-JP" sz="3200" dirty="0">
                <a:latin typeface="UD デジタル 教科書体 N-R" panose="02020400000000000000" pitchFamily="17" charset="-128"/>
                <a:ea typeface="UD デジタル 教科書体 N-R" panose="02020400000000000000" pitchFamily="17" charset="-128"/>
              </a:rPr>
              <a:t>SOGIESC</a:t>
            </a:r>
            <a:r>
              <a:rPr lang="ja-JP" altLang="en-US" sz="3200" dirty="0">
                <a:latin typeface="UD デジタル 教科書体 N-R" panose="02020400000000000000" pitchFamily="17" charset="-128"/>
                <a:ea typeface="UD デジタル 教科書体 N-R" panose="02020400000000000000" pitchFamily="17" charset="-128"/>
              </a:rPr>
              <a:t>」</a:t>
            </a:r>
            <a:endParaRPr lang="en-US" altLang="ja-JP" sz="3200" dirty="0">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3620920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円弧 34">
            <a:extLst>
              <a:ext uri="{FF2B5EF4-FFF2-40B4-BE49-F238E27FC236}">
                <a16:creationId xmlns:a16="http://schemas.microsoft.com/office/drawing/2014/main" id="{54F45DAB-465F-2680-FA90-DF39045B5EBA}"/>
              </a:ext>
            </a:extLst>
          </p:cNvPr>
          <p:cNvSpPr/>
          <p:nvPr/>
        </p:nvSpPr>
        <p:spPr>
          <a:xfrm rot="5400000">
            <a:off x="390624" y="2646491"/>
            <a:ext cx="3386081" cy="1509051"/>
          </a:xfrm>
          <a:prstGeom prst="arc">
            <a:avLst>
              <a:gd name="adj1" fmla="val 16200000"/>
              <a:gd name="adj2" fmla="val 181922"/>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D790D524-D468-A5AB-8784-76F584DBF6F0}"/>
              </a:ext>
            </a:extLst>
          </p:cNvPr>
          <p:cNvSpPr/>
          <p:nvPr/>
        </p:nvSpPr>
        <p:spPr>
          <a:xfrm>
            <a:off x="829981" y="5375272"/>
            <a:ext cx="9581809" cy="584775"/>
          </a:xfrm>
          <a:prstGeom prst="rect">
            <a:avLst/>
          </a:prstGeom>
        </p:spPr>
        <p:txBody>
          <a:bodyPr wrap="square">
            <a:spAutoFit/>
          </a:bodyPr>
          <a:lstStyle/>
          <a:p>
            <a:pPr>
              <a:spcBef>
                <a:spcPct val="20000"/>
              </a:spcBef>
            </a:pPr>
            <a:r>
              <a:rPr lang="ja-JP" altLang="en-US" sz="3200" dirty="0">
                <a:latin typeface="UD デジタル 教科書体 N-R" panose="02020400000000000000" pitchFamily="17" charset="-128"/>
                <a:ea typeface="UD デジタル 教科書体 N-R" panose="02020400000000000000" pitchFamily="17" charset="-128"/>
              </a:rPr>
              <a:t>⇒「</a:t>
            </a:r>
            <a:r>
              <a:rPr lang="en-US" altLang="ja-JP" sz="3200" dirty="0">
                <a:latin typeface="UD デジタル 教科書体 N-R" panose="02020400000000000000" pitchFamily="17" charset="-128"/>
                <a:ea typeface="UD デジタル 教科書体 N-R" panose="02020400000000000000" pitchFamily="17" charset="-128"/>
              </a:rPr>
              <a:t>SOGIESC</a:t>
            </a:r>
            <a:r>
              <a:rPr lang="ja-JP" altLang="en-US" sz="3200" dirty="0">
                <a:latin typeface="UD デジタル 教科書体 N-R" panose="02020400000000000000" pitchFamily="17" charset="-128"/>
                <a:ea typeface="UD デジタル 教科書体 N-R" panose="02020400000000000000" pitchFamily="17" charset="-128"/>
              </a:rPr>
              <a:t>」は、すべての人が有する権利</a:t>
            </a:r>
            <a:endParaRPr lang="en-US" altLang="ja-JP" sz="3200" dirty="0">
              <a:latin typeface="UD デジタル 教科書体 N-R" panose="02020400000000000000" pitchFamily="17" charset="-128"/>
              <a:ea typeface="UD デジタル 教科書体 N-R" panose="02020400000000000000" pitchFamily="17" charset="-128"/>
            </a:endParaRPr>
          </a:p>
        </p:txBody>
      </p:sp>
      <p:sp>
        <p:nvSpPr>
          <p:cNvPr id="11" name="楕円 10">
            <a:extLst>
              <a:ext uri="{FF2B5EF4-FFF2-40B4-BE49-F238E27FC236}">
                <a16:creationId xmlns:a16="http://schemas.microsoft.com/office/drawing/2014/main" id="{7F297AE2-58BF-4714-C368-9832CA86304B}"/>
              </a:ext>
            </a:extLst>
          </p:cNvPr>
          <p:cNvSpPr/>
          <p:nvPr/>
        </p:nvSpPr>
        <p:spPr>
          <a:xfrm>
            <a:off x="2782785" y="392345"/>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a:extLst>
              <a:ext uri="{FF2B5EF4-FFF2-40B4-BE49-F238E27FC236}">
                <a16:creationId xmlns:a16="http://schemas.microsoft.com/office/drawing/2014/main" id="{3D1970AA-DD3F-8B9A-5F04-4DDBFE87DAE3}"/>
              </a:ext>
            </a:extLst>
          </p:cNvPr>
          <p:cNvSpPr/>
          <p:nvPr/>
        </p:nvSpPr>
        <p:spPr>
          <a:xfrm>
            <a:off x="2649388" y="1732414"/>
            <a:ext cx="772510" cy="793839"/>
          </a:xfrm>
          <a:prstGeom prst="ellipse">
            <a:avLst/>
          </a:prstGeom>
          <a:solidFill>
            <a:schemeClr val="accent4">
              <a:lumMod val="75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楕円 22">
            <a:extLst>
              <a:ext uri="{FF2B5EF4-FFF2-40B4-BE49-F238E27FC236}">
                <a16:creationId xmlns:a16="http://schemas.microsoft.com/office/drawing/2014/main" id="{5D2D4711-B7E5-D1B0-C975-728E93738FBB}"/>
              </a:ext>
            </a:extLst>
          </p:cNvPr>
          <p:cNvSpPr/>
          <p:nvPr/>
        </p:nvSpPr>
        <p:spPr>
          <a:xfrm rot="2006702">
            <a:off x="3394586" y="576276"/>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a:extLst>
              <a:ext uri="{FF2B5EF4-FFF2-40B4-BE49-F238E27FC236}">
                <a16:creationId xmlns:a16="http://schemas.microsoft.com/office/drawing/2014/main" id="{B207A8ED-319A-5ED4-AEFE-E6045C3C6348}"/>
              </a:ext>
            </a:extLst>
          </p:cNvPr>
          <p:cNvSpPr/>
          <p:nvPr/>
        </p:nvSpPr>
        <p:spPr>
          <a:xfrm rot="3982393">
            <a:off x="3774080" y="1091762"/>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a:extLst>
              <a:ext uri="{FF2B5EF4-FFF2-40B4-BE49-F238E27FC236}">
                <a16:creationId xmlns:a16="http://schemas.microsoft.com/office/drawing/2014/main" id="{5B21C5CB-9E20-E5D7-4A63-3DBDFEA1F4D4}"/>
              </a:ext>
            </a:extLst>
          </p:cNvPr>
          <p:cNvSpPr/>
          <p:nvPr/>
        </p:nvSpPr>
        <p:spPr>
          <a:xfrm rot="6982818">
            <a:off x="3774590" y="1830695"/>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楕円 25">
            <a:extLst>
              <a:ext uri="{FF2B5EF4-FFF2-40B4-BE49-F238E27FC236}">
                <a16:creationId xmlns:a16="http://schemas.microsoft.com/office/drawing/2014/main" id="{0671BF55-00A8-D98E-AFC5-137B532F87D2}"/>
              </a:ext>
            </a:extLst>
          </p:cNvPr>
          <p:cNvSpPr/>
          <p:nvPr/>
        </p:nvSpPr>
        <p:spPr>
          <a:xfrm rot="9046295">
            <a:off x="3394586" y="2355136"/>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楕円 26">
            <a:extLst>
              <a:ext uri="{FF2B5EF4-FFF2-40B4-BE49-F238E27FC236}">
                <a16:creationId xmlns:a16="http://schemas.microsoft.com/office/drawing/2014/main" id="{65F06107-C933-1F3C-6B63-BF1B8C2B1F5E}"/>
              </a:ext>
            </a:extLst>
          </p:cNvPr>
          <p:cNvSpPr/>
          <p:nvPr/>
        </p:nvSpPr>
        <p:spPr>
          <a:xfrm>
            <a:off x="2808610" y="2545830"/>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楕円 27">
            <a:extLst>
              <a:ext uri="{FF2B5EF4-FFF2-40B4-BE49-F238E27FC236}">
                <a16:creationId xmlns:a16="http://schemas.microsoft.com/office/drawing/2014/main" id="{039B78EE-C955-FADB-F589-CE17C5BE06BC}"/>
              </a:ext>
            </a:extLst>
          </p:cNvPr>
          <p:cNvSpPr/>
          <p:nvPr/>
        </p:nvSpPr>
        <p:spPr>
          <a:xfrm rot="2006702">
            <a:off x="2202516" y="2354861"/>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楕円 28">
            <a:extLst>
              <a:ext uri="{FF2B5EF4-FFF2-40B4-BE49-F238E27FC236}">
                <a16:creationId xmlns:a16="http://schemas.microsoft.com/office/drawing/2014/main" id="{6B1B77A4-929D-ED3E-01B3-9CBEBE67220F}"/>
              </a:ext>
            </a:extLst>
          </p:cNvPr>
          <p:cNvSpPr/>
          <p:nvPr/>
        </p:nvSpPr>
        <p:spPr>
          <a:xfrm rot="3982393">
            <a:off x="1798817" y="1856218"/>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9ABD9351-E2AD-C0E5-EB7D-8A47E295904A}"/>
              </a:ext>
            </a:extLst>
          </p:cNvPr>
          <p:cNvSpPr/>
          <p:nvPr/>
        </p:nvSpPr>
        <p:spPr>
          <a:xfrm rot="6982818">
            <a:off x="1788893" y="1132173"/>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22A59B1B-9B26-99A8-2732-7E2CB7D4D8E8}"/>
              </a:ext>
            </a:extLst>
          </p:cNvPr>
          <p:cNvSpPr/>
          <p:nvPr/>
        </p:nvSpPr>
        <p:spPr>
          <a:xfrm rot="8199483">
            <a:off x="2114946" y="622193"/>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コネクタ 36">
            <a:extLst>
              <a:ext uri="{FF2B5EF4-FFF2-40B4-BE49-F238E27FC236}">
                <a16:creationId xmlns:a16="http://schemas.microsoft.com/office/drawing/2014/main" id="{36EF4D92-FFDA-7DEF-E17A-369C44D08142}"/>
              </a:ext>
            </a:extLst>
          </p:cNvPr>
          <p:cNvCxnSpPr>
            <a:cxnSpLocks/>
          </p:cNvCxnSpPr>
          <p:nvPr/>
        </p:nvCxnSpPr>
        <p:spPr>
          <a:xfrm flipV="1">
            <a:off x="284749" y="5092667"/>
            <a:ext cx="11560326" cy="139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40" name="涙形 39">
            <a:extLst>
              <a:ext uri="{FF2B5EF4-FFF2-40B4-BE49-F238E27FC236}">
                <a16:creationId xmlns:a16="http://schemas.microsoft.com/office/drawing/2014/main" id="{0FA542BD-5EAC-936B-87B9-086C40F104D4}"/>
              </a:ext>
            </a:extLst>
          </p:cNvPr>
          <p:cNvSpPr/>
          <p:nvPr/>
        </p:nvSpPr>
        <p:spPr>
          <a:xfrm rot="5400000">
            <a:off x="1819623" y="4310617"/>
            <a:ext cx="783440" cy="783440"/>
          </a:xfrm>
          <a:prstGeom prst="teardrop">
            <a:avLst/>
          </a:prstGeom>
          <a:solidFill>
            <a:srgbClr val="92D050"/>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涙形 40">
            <a:extLst>
              <a:ext uri="{FF2B5EF4-FFF2-40B4-BE49-F238E27FC236}">
                <a16:creationId xmlns:a16="http://schemas.microsoft.com/office/drawing/2014/main" id="{F35053D1-2190-25E2-44A7-E9B44886CAC9}"/>
              </a:ext>
            </a:extLst>
          </p:cNvPr>
          <p:cNvSpPr/>
          <p:nvPr/>
        </p:nvSpPr>
        <p:spPr>
          <a:xfrm rot="10800000">
            <a:off x="2622450" y="4311883"/>
            <a:ext cx="783440" cy="783440"/>
          </a:xfrm>
          <a:prstGeom prst="teardrop">
            <a:avLst/>
          </a:prstGeom>
          <a:solidFill>
            <a:srgbClr val="92D050"/>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円弧 41">
            <a:extLst>
              <a:ext uri="{FF2B5EF4-FFF2-40B4-BE49-F238E27FC236}">
                <a16:creationId xmlns:a16="http://schemas.microsoft.com/office/drawing/2014/main" id="{BC8B7B5E-FE45-6225-8264-1FF73562EF53}"/>
              </a:ext>
            </a:extLst>
          </p:cNvPr>
          <p:cNvSpPr/>
          <p:nvPr/>
        </p:nvSpPr>
        <p:spPr>
          <a:xfrm rot="5400000">
            <a:off x="4121805" y="2645101"/>
            <a:ext cx="3386081" cy="1509051"/>
          </a:xfrm>
          <a:prstGeom prst="arc">
            <a:avLst>
              <a:gd name="adj1" fmla="val 16200000"/>
              <a:gd name="adj2" fmla="val 181922"/>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3" name="楕円 42">
            <a:extLst>
              <a:ext uri="{FF2B5EF4-FFF2-40B4-BE49-F238E27FC236}">
                <a16:creationId xmlns:a16="http://schemas.microsoft.com/office/drawing/2014/main" id="{A3DA0138-A93A-1EFB-9495-A738EB2D779B}"/>
              </a:ext>
            </a:extLst>
          </p:cNvPr>
          <p:cNvSpPr/>
          <p:nvPr/>
        </p:nvSpPr>
        <p:spPr>
          <a:xfrm>
            <a:off x="6513966" y="390955"/>
            <a:ext cx="505716" cy="1340069"/>
          </a:xfrm>
          <a:prstGeom prst="ellipse">
            <a:avLst/>
          </a:prstGeom>
          <a:solidFill>
            <a:schemeClr val="accent2">
              <a:lumMod val="40000"/>
              <a:lumOff val="60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楕円 43">
            <a:extLst>
              <a:ext uri="{FF2B5EF4-FFF2-40B4-BE49-F238E27FC236}">
                <a16:creationId xmlns:a16="http://schemas.microsoft.com/office/drawing/2014/main" id="{BA32FD0A-990F-45AA-2631-27A9A364A644}"/>
              </a:ext>
            </a:extLst>
          </p:cNvPr>
          <p:cNvSpPr/>
          <p:nvPr/>
        </p:nvSpPr>
        <p:spPr>
          <a:xfrm>
            <a:off x="6380569" y="1731024"/>
            <a:ext cx="772510" cy="793839"/>
          </a:xfrm>
          <a:prstGeom prst="ellipse">
            <a:avLst/>
          </a:prstGeom>
          <a:solidFill>
            <a:schemeClr val="accent4">
              <a:lumMod val="60000"/>
              <a:lumOff val="40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楕円 44">
            <a:extLst>
              <a:ext uri="{FF2B5EF4-FFF2-40B4-BE49-F238E27FC236}">
                <a16:creationId xmlns:a16="http://schemas.microsoft.com/office/drawing/2014/main" id="{92E41825-0079-3B9D-06B6-F462EAB87536}"/>
              </a:ext>
            </a:extLst>
          </p:cNvPr>
          <p:cNvSpPr/>
          <p:nvPr/>
        </p:nvSpPr>
        <p:spPr>
          <a:xfrm rot="2006702">
            <a:off x="7125767" y="574886"/>
            <a:ext cx="505716" cy="1340069"/>
          </a:xfrm>
          <a:prstGeom prst="ellipse">
            <a:avLst/>
          </a:prstGeom>
          <a:solidFill>
            <a:schemeClr val="accent2">
              <a:lumMod val="40000"/>
              <a:lumOff val="60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楕円 45">
            <a:extLst>
              <a:ext uri="{FF2B5EF4-FFF2-40B4-BE49-F238E27FC236}">
                <a16:creationId xmlns:a16="http://schemas.microsoft.com/office/drawing/2014/main" id="{32BC2683-88E3-3102-FE2A-FEFC51E4D571}"/>
              </a:ext>
            </a:extLst>
          </p:cNvPr>
          <p:cNvSpPr/>
          <p:nvPr/>
        </p:nvSpPr>
        <p:spPr>
          <a:xfrm rot="3982393">
            <a:off x="7505261" y="1090372"/>
            <a:ext cx="505716" cy="1340069"/>
          </a:xfrm>
          <a:prstGeom prst="ellipse">
            <a:avLst/>
          </a:prstGeom>
          <a:solidFill>
            <a:schemeClr val="accent2">
              <a:lumMod val="40000"/>
              <a:lumOff val="60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楕円 46">
            <a:extLst>
              <a:ext uri="{FF2B5EF4-FFF2-40B4-BE49-F238E27FC236}">
                <a16:creationId xmlns:a16="http://schemas.microsoft.com/office/drawing/2014/main" id="{5F18856E-3595-B6A6-7714-2856FA51BA71}"/>
              </a:ext>
            </a:extLst>
          </p:cNvPr>
          <p:cNvSpPr/>
          <p:nvPr/>
        </p:nvSpPr>
        <p:spPr>
          <a:xfrm rot="6982818">
            <a:off x="7505771" y="1829305"/>
            <a:ext cx="505716" cy="1340069"/>
          </a:xfrm>
          <a:prstGeom prst="ellipse">
            <a:avLst/>
          </a:prstGeom>
          <a:no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楕円 47">
            <a:extLst>
              <a:ext uri="{FF2B5EF4-FFF2-40B4-BE49-F238E27FC236}">
                <a16:creationId xmlns:a16="http://schemas.microsoft.com/office/drawing/2014/main" id="{E3FFF22F-0205-B7CA-8B7C-5FBC9999ED8F}"/>
              </a:ext>
            </a:extLst>
          </p:cNvPr>
          <p:cNvSpPr/>
          <p:nvPr/>
        </p:nvSpPr>
        <p:spPr>
          <a:xfrm rot="9046295">
            <a:off x="7125767" y="2353746"/>
            <a:ext cx="505716" cy="1340069"/>
          </a:xfrm>
          <a:prstGeom prst="ellipse">
            <a:avLst/>
          </a:prstGeom>
          <a:no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楕円 48">
            <a:extLst>
              <a:ext uri="{FF2B5EF4-FFF2-40B4-BE49-F238E27FC236}">
                <a16:creationId xmlns:a16="http://schemas.microsoft.com/office/drawing/2014/main" id="{688E4BA4-9AC5-3261-DC8F-E12B7B69991B}"/>
              </a:ext>
            </a:extLst>
          </p:cNvPr>
          <p:cNvSpPr/>
          <p:nvPr/>
        </p:nvSpPr>
        <p:spPr>
          <a:xfrm>
            <a:off x="6539791" y="2544440"/>
            <a:ext cx="505716" cy="1340069"/>
          </a:xfrm>
          <a:prstGeom prst="ellipse">
            <a:avLst/>
          </a:prstGeom>
          <a:no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楕円 49">
            <a:extLst>
              <a:ext uri="{FF2B5EF4-FFF2-40B4-BE49-F238E27FC236}">
                <a16:creationId xmlns:a16="http://schemas.microsoft.com/office/drawing/2014/main" id="{FBD620B9-393C-02B1-E534-D60AC7F1D864}"/>
              </a:ext>
            </a:extLst>
          </p:cNvPr>
          <p:cNvSpPr/>
          <p:nvPr/>
        </p:nvSpPr>
        <p:spPr>
          <a:xfrm rot="2006702">
            <a:off x="5933697" y="2353471"/>
            <a:ext cx="505716" cy="1340069"/>
          </a:xfrm>
          <a:prstGeom prst="ellipse">
            <a:avLst/>
          </a:prstGeom>
          <a:solidFill>
            <a:schemeClr val="accent2">
              <a:lumMod val="40000"/>
              <a:lumOff val="60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楕円 50">
            <a:extLst>
              <a:ext uri="{FF2B5EF4-FFF2-40B4-BE49-F238E27FC236}">
                <a16:creationId xmlns:a16="http://schemas.microsoft.com/office/drawing/2014/main" id="{0BE1F5D4-B189-5251-1EDC-1D6B5559636C}"/>
              </a:ext>
            </a:extLst>
          </p:cNvPr>
          <p:cNvSpPr/>
          <p:nvPr/>
        </p:nvSpPr>
        <p:spPr>
          <a:xfrm rot="3982393">
            <a:off x="5529998" y="1854828"/>
            <a:ext cx="505716" cy="1340069"/>
          </a:xfrm>
          <a:prstGeom prst="ellipse">
            <a:avLst/>
          </a:prstGeom>
          <a:solidFill>
            <a:schemeClr val="accent2">
              <a:lumMod val="40000"/>
              <a:lumOff val="60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楕円 51">
            <a:extLst>
              <a:ext uri="{FF2B5EF4-FFF2-40B4-BE49-F238E27FC236}">
                <a16:creationId xmlns:a16="http://schemas.microsoft.com/office/drawing/2014/main" id="{D0BF00C1-7388-A59A-08C3-BED11D1A3084}"/>
              </a:ext>
            </a:extLst>
          </p:cNvPr>
          <p:cNvSpPr/>
          <p:nvPr/>
        </p:nvSpPr>
        <p:spPr>
          <a:xfrm rot="6982818">
            <a:off x="5520074" y="1130783"/>
            <a:ext cx="505716" cy="1340069"/>
          </a:xfrm>
          <a:prstGeom prst="ellipse">
            <a:avLst/>
          </a:prstGeom>
          <a:no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楕円 52">
            <a:extLst>
              <a:ext uri="{FF2B5EF4-FFF2-40B4-BE49-F238E27FC236}">
                <a16:creationId xmlns:a16="http://schemas.microsoft.com/office/drawing/2014/main" id="{7C2DB972-D2DA-30A7-B82A-76EBF9A5BB8E}"/>
              </a:ext>
            </a:extLst>
          </p:cNvPr>
          <p:cNvSpPr/>
          <p:nvPr/>
        </p:nvSpPr>
        <p:spPr>
          <a:xfrm rot="8199483">
            <a:off x="5846127" y="620803"/>
            <a:ext cx="505716" cy="1340069"/>
          </a:xfrm>
          <a:prstGeom prst="ellipse">
            <a:avLst/>
          </a:prstGeom>
          <a:solidFill>
            <a:schemeClr val="accent2">
              <a:lumMod val="40000"/>
              <a:lumOff val="60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涙形 54">
            <a:extLst>
              <a:ext uri="{FF2B5EF4-FFF2-40B4-BE49-F238E27FC236}">
                <a16:creationId xmlns:a16="http://schemas.microsoft.com/office/drawing/2014/main" id="{A05DB7B7-E181-A1CD-6878-2D24D396CFC4}"/>
              </a:ext>
            </a:extLst>
          </p:cNvPr>
          <p:cNvSpPr/>
          <p:nvPr/>
        </p:nvSpPr>
        <p:spPr>
          <a:xfrm rot="5400000">
            <a:off x="5550804" y="4309227"/>
            <a:ext cx="783440" cy="783440"/>
          </a:xfrm>
          <a:prstGeom prst="teardrop">
            <a:avLst/>
          </a:prstGeom>
          <a:solidFill>
            <a:srgbClr val="92D050"/>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涙形 55">
            <a:extLst>
              <a:ext uri="{FF2B5EF4-FFF2-40B4-BE49-F238E27FC236}">
                <a16:creationId xmlns:a16="http://schemas.microsoft.com/office/drawing/2014/main" id="{AAB1B995-34C4-EFEA-0449-54D980E5E282}"/>
              </a:ext>
            </a:extLst>
          </p:cNvPr>
          <p:cNvSpPr/>
          <p:nvPr/>
        </p:nvSpPr>
        <p:spPr>
          <a:xfrm rot="10800000">
            <a:off x="6353631" y="4310493"/>
            <a:ext cx="783440" cy="783440"/>
          </a:xfrm>
          <a:prstGeom prst="teardrop">
            <a:avLst/>
          </a:prstGeom>
          <a:solidFill>
            <a:srgbClr val="92D050"/>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円弧 1">
            <a:extLst>
              <a:ext uri="{FF2B5EF4-FFF2-40B4-BE49-F238E27FC236}">
                <a16:creationId xmlns:a16="http://schemas.microsoft.com/office/drawing/2014/main" id="{01D5D1BD-3F70-683C-4D1D-AFC72FD2D1A3}"/>
              </a:ext>
            </a:extLst>
          </p:cNvPr>
          <p:cNvSpPr/>
          <p:nvPr/>
        </p:nvSpPr>
        <p:spPr>
          <a:xfrm rot="5400000">
            <a:off x="7495639" y="2645101"/>
            <a:ext cx="3386081" cy="1509051"/>
          </a:xfrm>
          <a:prstGeom prst="arc">
            <a:avLst>
              <a:gd name="adj1" fmla="val 16200000"/>
              <a:gd name="adj2" fmla="val 181922"/>
            </a:avLst>
          </a:prstGeom>
          <a:noFill/>
          <a:ln>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 name="楕円 2">
            <a:extLst>
              <a:ext uri="{FF2B5EF4-FFF2-40B4-BE49-F238E27FC236}">
                <a16:creationId xmlns:a16="http://schemas.microsoft.com/office/drawing/2014/main" id="{33E4014E-E93F-6D8D-D9E9-53487B9D57FD}"/>
              </a:ext>
            </a:extLst>
          </p:cNvPr>
          <p:cNvSpPr/>
          <p:nvPr/>
        </p:nvSpPr>
        <p:spPr>
          <a:xfrm>
            <a:off x="9887800" y="390955"/>
            <a:ext cx="505716" cy="1340069"/>
          </a:xfrm>
          <a:prstGeom prst="ellipse">
            <a:avLst/>
          </a:prstGeom>
          <a:no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楕円 3">
            <a:extLst>
              <a:ext uri="{FF2B5EF4-FFF2-40B4-BE49-F238E27FC236}">
                <a16:creationId xmlns:a16="http://schemas.microsoft.com/office/drawing/2014/main" id="{B1F26D6B-148E-B756-5E20-AA10E4DF70E7}"/>
              </a:ext>
            </a:extLst>
          </p:cNvPr>
          <p:cNvSpPr/>
          <p:nvPr/>
        </p:nvSpPr>
        <p:spPr>
          <a:xfrm>
            <a:off x="9754403" y="1731024"/>
            <a:ext cx="772510" cy="793839"/>
          </a:xfrm>
          <a:prstGeom prst="ellipse">
            <a:avLst/>
          </a:prstGeom>
          <a:no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楕円 4">
            <a:extLst>
              <a:ext uri="{FF2B5EF4-FFF2-40B4-BE49-F238E27FC236}">
                <a16:creationId xmlns:a16="http://schemas.microsoft.com/office/drawing/2014/main" id="{528F59F5-4366-EFFD-16CD-0440E564F7F2}"/>
              </a:ext>
            </a:extLst>
          </p:cNvPr>
          <p:cNvSpPr/>
          <p:nvPr/>
        </p:nvSpPr>
        <p:spPr>
          <a:xfrm rot="2006702">
            <a:off x="10499601" y="574886"/>
            <a:ext cx="505716" cy="1340069"/>
          </a:xfrm>
          <a:prstGeom prst="ellipse">
            <a:avLst/>
          </a:prstGeom>
          <a:no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楕円 5">
            <a:extLst>
              <a:ext uri="{FF2B5EF4-FFF2-40B4-BE49-F238E27FC236}">
                <a16:creationId xmlns:a16="http://schemas.microsoft.com/office/drawing/2014/main" id="{5672A564-83D1-BA49-6F1E-D336B7760505}"/>
              </a:ext>
            </a:extLst>
          </p:cNvPr>
          <p:cNvSpPr/>
          <p:nvPr/>
        </p:nvSpPr>
        <p:spPr>
          <a:xfrm rot="3982393">
            <a:off x="10879095" y="1090372"/>
            <a:ext cx="505716" cy="1340069"/>
          </a:xfrm>
          <a:prstGeom prst="ellipse">
            <a:avLst/>
          </a:prstGeom>
          <a:no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楕円 6">
            <a:extLst>
              <a:ext uri="{FF2B5EF4-FFF2-40B4-BE49-F238E27FC236}">
                <a16:creationId xmlns:a16="http://schemas.microsoft.com/office/drawing/2014/main" id="{93DE6F89-7A8B-58C4-A3AB-0A93843DF006}"/>
              </a:ext>
            </a:extLst>
          </p:cNvPr>
          <p:cNvSpPr/>
          <p:nvPr/>
        </p:nvSpPr>
        <p:spPr>
          <a:xfrm rot="6982818">
            <a:off x="10879605" y="1829305"/>
            <a:ext cx="505716" cy="1340069"/>
          </a:xfrm>
          <a:prstGeom prst="ellipse">
            <a:avLst/>
          </a:prstGeom>
          <a:no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a:extLst>
              <a:ext uri="{FF2B5EF4-FFF2-40B4-BE49-F238E27FC236}">
                <a16:creationId xmlns:a16="http://schemas.microsoft.com/office/drawing/2014/main" id="{E1D7AF43-6C88-2601-5685-C00493612178}"/>
              </a:ext>
            </a:extLst>
          </p:cNvPr>
          <p:cNvSpPr/>
          <p:nvPr/>
        </p:nvSpPr>
        <p:spPr>
          <a:xfrm rot="9046295">
            <a:off x="10499601" y="2353746"/>
            <a:ext cx="505716" cy="1340069"/>
          </a:xfrm>
          <a:prstGeom prst="ellipse">
            <a:avLst/>
          </a:prstGeom>
          <a:no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楕円 9">
            <a:extLst>
              <a:ext uri="{FF2B5EF4-FFF2-40B4-BE49-F238E27FC236}">
                <a16:creationId xmlns:a16="http://schemas.microsoft.com/office/drawing/2014/main" id="{29CF62B8-B891-5C20-E9F3-88A21900E324}"/>
              </a:ext>
            </a:extLst>
          </p:cNvPr>
          <p:cNvSpPr/>
          <p:nvPr/>
        </p:nvSpPr>
        <p:spPr>
          <a:xfrm>
            <a:off x="9913625" y="2544440"/>
            <a:ext cx="505716" cy="1340069"/>
          </a:xfrm>
          <a:prstGeom prst="ellipse">
            <a:avLst/>
          </a:prstGeom>
          <a:no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楕円 11">
            <a:extLst>
              <a:ext uri="{FF2B5EF4-FFF2-40B4-BE49-F238E27FC236}">
                <a16:creationId xmlns:a16="http://schemas.microsoft.com/office/drawing/2014/main" id="{0AFE73E0-E1C3-4AF7-D8E2-440D061B3DE1}"/>
              </a:ext>
            </a:extLst>
          </p:cNvPr>
          <p:cNvSpPr/>
          <p:nvPr/>
        </p:nvSpPr>
        <p:spPr>
          <a:xfrm rot="2006702">
            <a:off x="9307531" y="2353471"/>
            <a:ext cx="505716" cy="1340069"/>
          </a:xfrm>
          <a:prstGeom prst="ellipse">
            <a:avLst/>
          </a:prstGeom>
          <a:no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a:extLst>
              <a:ext uri="{FF2B5EF4-FFF2-40B4-BE49-F238E27FC236}">
                <a16:creationId xmlns:a16="http://schemas.microsoft.com/office/drawing/2014/main" id="{2921570A-4174-64C0-4921-08DDD8AF7056}"/>
              </a:ext>
            </a:extLst>
          </p:cNvPr>
          <p:cNvSpPr/>
          <p:nvPr/>
        </p:nvSpPr>
        <p:spPr>
          <a:xfrm rot="3982393">
            <a:off x="8903832" y="1854828"/>
            <a:ext cx="505716" cy="1340069"/>
          </a:xfrm>
          <a:prstGeom prst="ellipse">
            <a:avLst/>
          </a:prstGeom>
          <a:no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楕円 13">
            <a:extLst>
              <a:ext uri="{FF2B5EF4-FFF2-40B4-BE49-F238E27FC236}">
                <a16:creationId xmlns:a16="http://schemas.microsoft.com/office/drawing/2014/main" id="{DE293028-51E4-797B-FE03-E2F7DDD7A1F7}"/>
              </a:ext>
            </a:extLst>
          </p:cNvPr>
          <p:cNvSpPr/>
          <p:nvPr/>
        </p:nvSpPr>
        <p:spPr>
          <a:xfrm rot="6982818">
            <a:off x="8893908" y="1130783"/>
            <a:ext cx="505716" cy="1340069"/>
          </a:xfrm>
          <a:prstGeom prst="ellipse">
            <a:avLst/>
          </a:prstGeom>
          <a:no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a:extLst>
              <a:ext uri="{FF2B5EF4-FFF2-40B4-BE49-F238E27FC236}">
                <a16:creationId xmlns:a16="http://schemas.microsoft.com/office/drawing/2014/main" id="{7D445731-32E7-DCD1-C2B2-4B1C630C15F5}"/>
              </a:ext>
            </a:extLst>
          </p:cNvPr>
          <p:cNvSpPr/>
          <p:nvPr/>
        </p:nvSpPr>
        <p:spPr>
          <a:xfrm rot="8199483">
            <a:off x="9219961" y="620803"/>
            <a:ext cx="505716" cy="1340069"/>
          </a:xfrm>
          <a:prstGeom prst="ellipse">
            <a:avLst/>
          </a:prstGeom>
          <a:no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涙形 17">
            <a:extLst>
              <a:ext uri="{FF2B5EF4-FFF2-40B4-BE49-F238E27FC236}">
                <a16:creationId xmlns:a16="http://schemas.microsoft.com/office/drawing/2014/main" id="{D7CA0FD8-7DC5-8C43-FC6E-0851A35538D1}"/>
              </a:ext>
            </a:extLst>
          </p:cNvPr>
          <p:cNvSpPr/>
          <p:nvPr/>
        </p:nvSpPr>
        <p:spPr>
          <a:xfrm rot="5400000">
            <a:off x="8924638" y="4309227"/>
            <a:ext cx="783440" cy="783440"/>
          </a:xfrm>
          <a:prstGeom prst="teardrop">
            <a:avLst/>
          </a:prstGeom>
          <a:no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涙形 18">
            <a:extLst>
              <a:ext uri="{FF2B5EF4-FFF2-40B4-BE49-F238E27FC236}">
                <a16:creationId xmlns:a16="http://schemas.microsoft.com/office/drawing/2014/main" id="{0B12C5D4-982B-826E-EE0C-915C295F6F83}"/>
              </a:ext>
            </a:extLst>
          </p:cNvPr>
          <p:cNvSpPr/>
          <p:nvPr/>
        </p:nvSpPr>
        <p:spPr>
          <a:xfrm rot="10800000">
            <a:off x="9727465" y="4310493"/>
            <a:ext cx="783440" cy="783440"/>
          </a:xfrm>
          <a:prstGeom prst="teardrop">
            <a:avLst/>
          </a:prstGeom>
          <a:no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57169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円弧 34">
            <a:extLst>
              <a:ext uri="{FF2B5EF4-FFF2-40B4-BE49-F238E27FC236}">
                <a16:creationId xmlns:a16="http://schemas.microsoft.com/office/drawing/2014/main" id="{54F45DAB-465F-2680-FA90-DF39045B5EBA}"/>
              </a:ext>
            </a:extLst>
          </p:cNvPr>
          <p:cNvSpPr/>
          <p:nvPr/>
        </p:nvSpPr>
        <p:spPr>
          <a:xfrm rot="5400000">
            <a:off x="390624" y="2646491"/>
            <a:ext cx="3386081" cy="1509051"/>
          </a:xfrm>
          <a:prstGeom prst="arc">
            <a:avLst>
              <a:gd name="adj1" fmla="val 16200000"/>
              <a:gd name="adj2" fmla="val 181922"/>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D790D524-D468-A5AB-8784-76F584DBF6F0}"/>
              </a:ext>
            </a:extLst>
          </p:cNvPr>
          <p:cNvSpPr/>
          <p:nvPr/>
        </p:nvSpPr>
        <p:spPr>
          <a:xfrm>
            <a:off x="653234" y="5361179"/>
            <a:ext cx="11362019" cy="1175706"/>
          </a:xfrm>
          <a:prstGeom prst="rect">
            <a:avLst/>
          </a:prstGeom>
        </p:spPr>
        <p:txBody>
          <a:bodyPr wrap="square">
            <a:spAutoFit/>
          </a:bodyPr>
          <a:lstStyle/>
          <a:p>
            <a:pPr>
              <a:spcBef>
                <a:spcPct val="20000"/>
              </a:spcBef>
            </a:pPr>
            <a:r>
              <a:rPr lang="ja-JP" altLang="en-US" sz="3200" dirty="0">
                <a:latin typeface="UD デジタル 教科書体 N-R" panose="02020400000000000000" pitchFamily="17" charset="-128"/>
                <a:ea typeface="UD デジタル 教科書体 N-R" panose="02020400000000000000" pitchFamily="17" charset="-128"/>
              </a:rPr>
              <a:t>ガーベラの花ことば「希望」・「辛抱強さ」・「常に前進」</a:t>
            </a:r>
            <a:endParaRPr lang="en-US" altLang="ja-JP" sz="3200" dirty="0">
              <a:latin typeface="UD デジタル 教科書体 N-R" panose="02020400000000000000" pitchFamily="17" charset="-128"/>
              <a:ea typeface="UD デジタル 教科書体 N-R" panose="02020400000000000000" pitchFamily="17" charset="-128"/>
            </a:endParaRPr>
          </a:p>
          <a:p>
            <a:pPr>
              <a:spcBef>
                <a:spcPct val="20000"/>
              </a:spcBef>
            </a:pPr>
            <a:r>
              <a:rPr lang="ja-JP" altLang="en-US" sz="3200" dirty="0">
                <a:latin typeface="UD デジタル 教科書体 N-R" panose="02020400000000000000" pitchFamily="17" charset="-128"/>
                <a:ea typeface="UD デジタル 教科書体 N-R" panose="02020400000000000000" pitchFamily="17" charset="-128"/>
              </a:rPr>
              <a:t>平塚らいてうの信念「我が太陽を今や取り戻さねばならぬ」</a:t>
            </a:r>
            <a:endParaRPr lang="en-US" altLang="ja-JP" sz="3200" dirty="0">
              <a:latin typeface="UD デジタル 教科書体 N-R" panose="02020400000000000000" pitchFamily="17" charset="-128"/>
              <a:ea typeface="UD デジタル 教科書体 N-R" panose="02020400000000000000" pitchFamily="17" charset="-128"/>
            </a:endParaRPr>
          </a:p>
        </p:txBody>
      </p:sp>
      <p:sp>
        <p:nvSpPr>
          <p:cNvPr id="11" name="楕円 10">
            <a:extLst>
              <a:ext uri="{FF2B5EF4-FFF2-40B4-BE49-F238E27FC236}">
                <a16:creationId xmlns:a16="http://schemas.microsoft.com/office/drawing/2014/main" id="{7F297AE2-58BF-4714-C368-9832CA86304B}"/>
              </a:ext>
            </a:extLst>
          </p:cNvPr>
          <p:cNvSpPr/>
          <p:nvPr/>
        </p:nvSpPr>
        <p:spPr>
          <a:xfrm>
            <a:off x="2782785" y="392345"/>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a:extLst>
              <a:ext uri="{FF2B5EF4-FFF2-40B4-BE49-F238E27FC236}">
                <a16:creationId xmlns:a16="http://schemas.microsoft.com/office/drawing/2014/main" id="{3D1970AA-DD3F-8B9A-5F04-4DDBFE87DAE3}"/>
              </a:ext>
            </a:extLst>
          </p:cNvPr>
          <p:cNvSpPr/>
          <p:nvPr/>
        </p:nvSpPr>
        <p:spPr>
          <a:xfrm>
            <a:off x="2649388" y="1732414"/>
            <a:ext cx="772510" cy="793839"/>
          </a:xfrm>
          <a:prstGeom prst="ellipse">
            <a:avLst/>
          </a:prstGeom>
          <a:solidFill>
            <a:schemeClr val="accent4">
              <a:lumMod val="75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楕円 22">
            <a:extLst>
              <a:ext uri="{FF2B5EF4-FFF2-40B4-BE49-F238E27FC236}">
                <a16:creationId xmlns:a16="http://schemas.microsoft.com/office/drawing/2014/main" id="{5D2D4711-B7E5-D1B0-C975-728E93738FBB}"/>
              </a:ext>
            </a:extLst>
          </p:cNvPr>
          <p:cNvSpPr/>
          <p:nvPr/>
        </p:nvSpPr>
        <p:spPr>
          <a:xfrm rot="2006702">
            <a:off x="3394586" y="576276"/>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a:extLst>
              <a:ext uri="{FF2B5EF4-FFF2-40B4-BE49-F238E27FC236}">
                <a16:creationId xmlns:a16="http://schemas.microsoft.com/office/drawing/2014/main" id="{B207A8ED-319A-5ED4-AEFE-E6045C3C6348}"/>
              </a:ext>
            </a:extLst>
          </p:cNvPr>
          <p:cNvSpPr/>
          <p:nvPr/>
        </p:nvSpPr>
        <p:spPr>
          <a:xfrm rot="3982393">
            <a:off x="3774080" y="1091762"/>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a:extLst>
              <a:ext uri="{FF2B5EF4-FFF2-40B4-BE49-F238E27FC236}">
                <a16:creationId xmlns:a16="http://schemas.microsoft.com/office/drawing/2014/main" id="{5B21C5CB-9E20-E5D7-4A63-3DBDFEA1F4D4}"/>
              </a:ext>
            </a:extLst>
          </p:cNvPr>
          <p:cNvSpPr/>
          <p:nvPr/>
        </p:nvSpPr>
        <p:spPr>
          <a:xfrm rot="6982818">
            <a:off x="3774590" y="1830695"/>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楕円 25">
            <a:extLst>
              <a:ext uri="{FF2B5EF4-FFF2-40B4-BE49-F238E27FC236}">
                <a16:creationId xmlns:a16="http://schemas.microsoft.com/office/drawing/2014/main" id="{0671BF55-00A8-D98E-AFC5-137B532F87D2}"/>
              </a:ext>
            </a:extLst>
          </p:cNvPr>
          <p:cNvSpPr/>
          <p:nvPr/>
        </p:nvSpPr>
        <p:spPr>
          <a:xfrm rot="9046295">
            <a:off x="3394586" y="2355136"/>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楕円 26">
            <a:extLst>
              <a:ext uri="{FF2B5EF4-FFF2-40B4-BE49-F238E27FC236}">
                <a16:creationId xmlns:a16="http://schemas.microsoft.com/office/drawing/2014/main" id="{65F06107-C933-1F3C-6B63-BF1B8C2B1F5E}"/>
              </a:ext>
            </a:extLst>
          </p:cNvPr>
          <p:cNvSpPr/>
          <p:nvPr/>
        </p:nvSpPr>
        <p:spPr>
          <a:xfrm>
            <a:off x="2808610" y="2545830"/>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楕円 27">
            <a:extLst>
              <a:ext uri="{FF2B5EF4-FFF2-40B4-BE49-F238E27FC236}">
                <a16:creationId xmlns:a16="http://schemas.microsoft.com/office/drawing/2014/main" id="{039B78EE-C955-FADB-F589-CE17C5BE06BC}"/>
              </a:ext>
            </a:extLst>
          </p:cNvPr>
          <p:cNvSpPr/>
          <p:nvPr/>
        </p:nvSpPr>
        <p:spPr>
          <a:xfrm rot="2006702">
            <a:off x="2202516" y="2354861"/>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楕円 28">
            <a:extLst>
              <a:ext uri="{FF2B5EF4-FFF2-40B4-BE49-F238E27FC236}">
                <a16:creationId xmlns:a16="http://schemas.microsoft.com/office/drawing/2014/main" id="{6B1B77A4-929D-ED3E-01B3-9CBEBE67220F}"/>
              </a:ext>
            </a:extLst>
          </p:cNvPr>
          <p:cNvSpPr/>
          <p:nvPr/>
        </p:nvSpPr>
        <p:spPr>
          <a:xfrm rot="3982393">
            <a:off x="1798817" y="1856218"/>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9ABD9351-E2AD-C0E5-EB7D-8A47E295904A}"/>
              </a:ext>
            </a:extLst>
          </p:cNvPr>
          <p:cNvSpPr/>
          <p:nvPr/>
        </p:nvSpPr>
        <p:spPr>
          <a:xfrm rot="6982818">
            <a:off x="1788893" y="1132173"/>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22A59B1B-9B26-99A8-2732-7E2CB7D4D8E8}"/>
              </a:ext>
            </a:extLst>
          </p:cNvPr>
          <p:cNvSpPr/>
          <p:nvPr/>
        </p:nvSpPr>
        <p:spPr>
          <a:xfrm rot="8199483">
            <a:off x="2114946" y="622193"/>
            <a:ext cx="505716" cy="1340069"/>
          </a:xfrm>
          <a:prstGeom prst="ellipse">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涙形 39">
            <a:extLst>
              <a:ext uri="{FF2B5EF4-FFF2-40B4-BE49-F238E27FC236}">
                <a16:creationId xmlns:a16="http://schemas.microsoft.com/office/drawing/2014/main" id="{0FA542BD-5EAC-936B-87B9-086C40F104D4}"/>
              </a:ext>
            </a:extLst>
          </p:cNvPr>
          <p:cNvSpPr/>
          <p:nvPr/>
        </p:nvSpPr>
        <p:spPr>
          <a:xfrm rot="5400000">
            <a:off x="1819623" y="4310617"/>
            <a:ext cx="783440" cy="783440"/>
          </a:xfrm>
          <a:prstGeom prst="teardrop">
            <a:avLst/>
          </a:prstGeom>
          <a:solidFill>
            <a:srgbClr val="92D050"/>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涙形 40">
            <a:extLst>
              <a:ext uri="{FF2B5EF4-FFF2-40B4-BE49-F238E27FC236}">
                <a16:creationId xmlns:a16="http://schemas.microsoft.com/office/drawing/2014/main" id="{F35053D1-2190-25E2-44A7-E9B44886CAC9}"/>
              </a:ext>
            </a:extLst>
          </p:cNvPr>
          <p:cNvSpPr/>
          <p:nvPr/>
        </p:nvSpPr>
        <p:spPr>
          <a:xfrm rot="10800000">
            <a:off x="2622450" y="4311883"/>
            <a:ext cx="783440" cy="783440"/>
          </a:xfrm>
          <a:prstGeom prst="teardrop">
            <a:avLst/>
          </a:prstGeom>
          <a:solidFill>
            <a:srgbClr val="92D050"/>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円弧 41">
            <a:extLst>
              <a:ext uri="{FF2B5EF4-FFF2-40B4-BE49-F238E27FC236}">
                <a16:creationId xmlns:a16="http://schemas.microsoft.com/office/drawing/2014/main" id="{BC8B7B5E-FE45-6225-8264-1FF73562EF53}"/>
              </a:ext>
            </a:extLst>
          </p:cNvPr>
          <p:cNvSpPr/>
          <p:nvPr/>
        </p:nvSpPr>
        <p:spPr>
          <a:xfrm rot="5400000">
            <a:off x="4121805" y="2645101"/>
            <a:ext cx="3386081" cy="1509051"/>
          </a:xfrm>
          <a:prstGeom prst="arc">
            <a:avLst>
              <a:gd name="adj1" fmla="val 16200000"/>
              <a:gd name="adj2" fmla="val 181922"/>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3" name="楕円 42">
            <a:extLst>
              <a:ext uri="{FF2B5EF4-FFF2-40B4-BE49-F238E27FC236}">
                <a16:creationId xmlns:a16="http://schemas.microsoft.com/office/drawing/2014/main" id="{A3DA0138-A93A-1EFB-9495-A738EB2D779B}"/>
              </a:ext>
            </a:extLst>
          </p:cNvPr>
          <p:cNvSpPr/>
          <p:nvPr/>
        </p:nvSpPr>
        <p:spPr>
          <a:xfrm>
            <a:off x="6513966" y="390955"/>
            <a:ext cx="505716" cy="1340069"/>
          </a:xfrm>
          <a:prstGeom prst="ellipse">
            <a:avLst/>
          </a:prstGeom>
          <a:solidFill>
            <a:schemeClr val="accent2">
              <a:lumMod val="40000"/>
              <a:lumOff val="60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楕円 43">
            <a:extLst>
              <a:ext uri="{FF2B5EF4-FFF2-40B4-BE49-F238E27FC236}">
                <a16:creationId xmlns:a16="http://schemas.microsoft.com/office/drawing/2014/main" id="{BA32FD0A-990F-45AA-2631-27A9A364A644}"/>
              </a:ext>
            </a:extLst>
          </p:cNvPr>
          <p:cNvSpPr/>
          <p:nvPr/>
        </p:nvSpPr>
        <p:spPr>
          <a:xfrm>
            <a:off x="6380569" y="1731024"/>
            <a:ext cx="772510" cy="793839"/>
          </a:xfrm>
          <a:prstGeom prst="ellipse">
            <a:avLst/>
          </a:prstGeom>
          <a:solidFill>
            <a:schemeClr val="accent4">
              <a:lumMod val="60000"/>
              <a:lumOff val="40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楕円 44">
            <a:extLst>
              <a:ext uri="{FF2B5EF4-FFF2-40B4-BE49-F238E27FC236}">
                <a16:creationId xmlns:a16="http://schemas.microsoft.com/office/drawing/2014/main" id="{92E41825-0079-3B9D-06B6-F462EAB87536}"/>
              </a:ext>
            </a:extLst>
          </p:cNvPr>
          <p:cNvSpPr/>
          <p:nvPr/>
        </p:nvSpPr>
        <p:spPr>
          <a:xfrm rot="2006702">
            <a:off x="7125767" y="574886"/>
            <a:ext cx="505716" cy="1340069"/>
          </a:xfrm>
          <a:prstGeom prst="ellipse">
            <a:avLst/>
          </a:prstGeom>
          <a:solidFill>
            <a:schemeClr val="accent2">
              <a:lumMod val="40000"/>
              <a:lumOff val="60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楕円 45">
            <a:extLst>
              <a:ext uri="{FF2B5EF4-FFF2-40B4-BE49-F238E27FC236}">
                <a16:creationId xmlns:a16="http://schemas.microsoft.com/office/drawing/2014/main" id="{32BC2683-88E3-3102-FE2A-FEFC51E4D571}"/>
              </a:ext>
            </a:extLst>
          </p:cNvPr>
          <p:cNvSpPr/>
          <p:nvPr/>
        </p:nvSpPr>
        <p:spPr>
          <a:xfrm rot="3982393">
            <a:off x="7505261" y="1090372"/>
            <a:ext cx="505716" cy="1340069"/>
          </a:xfrm>
          <a:prstGeom prst="ellipse">
            <a:avLst/>
          </a:prstGeom>
          <a:solidFill>
            <a:schemeClr val="accent2">
              <a:lumMod val="40000"/>
              <a:lumOff val="60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楕円 46">
            <a:extLst>
              <a:ext uri="{FF2B5EF4-FFF2-40B4-BE49-F238E27FC236}">
                <a16:creationId xmlns:a16="http://schemas.microsoft.com/office/drawing/2014/main" id="{5F18856E-3595-B6A6-7714-2856FA51BA71}"/>
              </a:ext>
            </a:extLst>
          </p:cNvPr>
          <p:cNvSpPr/>
          <p:nvPr/>
        </p:nvSpPr>
        <p:spPr>
          <a:xfrm rot="6982818">
            <a:off x="7505771" y="1829305"/>
            <a:ext cx="505716" cy="1340069"/>
          </a:xfrm>
          <a:prstGeom prst="ellipse">
            <a:avLst/>
          </a:prstGeom>
          <a:solidFill>
            <a:schemeClr val="accent2">
              <a:lumMod val="40000"/>
              <a:lumOff val="60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楕円 47">
            <a:extLst>
              <a:ext uri="{FF2B5EF4-FFF2-40B4-BE49-F238E27FC236}">
                <a16:creationId xmlns:a16="http://schemas.microsoft.com/office/drawing/2014/main" id="{E3FFF22F-0205-B7CA-8B7C-5FBC9999ED8F}"/>
              </a:ext>
            </a:extLst>
          </p:cNvPr>
          <p:cNvSpPr/>
          <p:nvPr/>
        </p:nvSpPr>
        <p:spPr>
          <a:xfrm rot="9046295">
            <a:off x="7125767" y="2353746"/>
            <a:ext cx="505716" cy="1340069"/>
          </a:xfrm>
          <a:prstGeom prst="ellipse">
            <a:avLst/>
          </a:prstGeom>
          <a:solidFill>
            <a:schemeClr val="accent2">
              <a:lumMod val="40000"/>
              <a:lumOff val="60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楕円 48">
            <a:extLst>
              <a:ext uri="{FF2B5EF4-FFF2-40B4-BE49-F238E27FC236}">
                <a16:creationId xmlns:a16="http://schemas.microsoft.com/office/drawing/2014/main" id="{688E4BA4-9AC5-3261-DC8F-E12B7B69991B}"/>
              </a:ext>
            </a:extLst>
          </p:cNvPr>
          <p:cNvSpPr/>
          <p:nvPr/>
        </p:nvSpPr>
        <p:spPr>
          <a:xfrm>
            <a:off x="6539791" y="2544440"/>
            <a:ext cx="505716" cy="1340069"/>
          </a:xfrm>
          <a:prstGeom prst="ellipse">
            <a:avLst/>
          </a:prstGeom>
          <a:solidFill>
            <a:schemeClr val="accent2">
              <a:lumMod val="40000"/>
              <a:lumOff val="60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楕円 49">
            <a:extLst>
              <a:ext uri="{FF2B5EF4-FFF2-40B4-BE49-F238E27FC236}">
                <a16:creationId xmlns:a16="http://schemas.microsoft.com/office/drawing/2014/main" id="{FBD620B9-393C-02B1-E534-D60AC7F1D864}"/>
              </a:ext>
            </a:extLst>
          </p:cNvPr>
          <p:cNvSpPr/>
          <p:nvPr/>
        </p:nvSpPr>
        <p:spPr>
          <a:xfrm rot="2006702">
            <a:off x="5933697" y="2353471"/>
            <a:ext cx="505716" cy="1340069"/>
          </a:xfrm>
          <a:prstGeom prst="ellipse">
            <a:avLst/>
          </a:prstGeom>
          <a:solidFill>
            <a:schemeClr val="accent2">
              <a:lumMod val="40000"/>
              <a:lumOff val="60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楕円 50">
            <a:extLst>
              <a:ext uri="{FF2B5EF4-FFF2-40B4-BE49-F238E27FC236}">
                <a16:creationId xmlns:a16="http://schemas.microsoft.com/office/drawing/2014/main" id="{0BE1F5D4-B189-5251-1EDC-1D6B5559636C}"/>
              </a:ext>
            </a:extLst>
          </p:cNvPr>
          <p:cNvSpPr/>
          <p:nvPr/>
        </p:nvSpPr>
        <p:spPr>
          <a:xfrm rot="3982393">
            <a:off x="5529998" y="1854828"/>
            <a:ext cx="505716" cy="1340069"/>
          </a:xfrm>
          <a:prstGeom prst="ellipse">
            <a:avLst/>
          </a:prstGeom>
          <a:solidFill>
            <a:schemeClr val="accent2">
              <a:lumMod val="40000"/>
              <a:lumOff val="60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楕円 51">
            <a:extLst>
              <a:ext uri="{FF2B5EF4-FFF2-40B4-BE49-F238E27FC236}">
                <a16:creationId xmlns:a16="http://schemas.microsoft.com/office/drawing/2014/main" id="{D0BF00C1-7388-A59A-08C3-BED11D1A3084}"/>
              </a:ext>
            </a:extLst>
          </p:cNvPr>
          <p:cNvSpPr/>
          <p:nvPr/>
        </p:nvSpPr>
        <p:spPr>
          <a:xfrm rot="6982818">
            <a:off x="5520074" y="1130783"/>
            <a:ext cx="505716" cy="1340069"/>
          </a:xfrm>
          <a:prstGeom prst="ellipse">
            <a:avLst/>
          </a:prstGeom>
          <a:solidFill>
            <a:schemeClr val="accent2">
              <a:lumMod val="40000"/>
              <a:lumOff val="60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楕円 52">
            <a:extLst>
              <a:ext uri="{FF2B5EF4-FFF2-40B4-BE49-F238E27FC236}">
                <a16:creationId xmlns:a16="http://schemas.microsoft.com/office/drawing/2014/main" id="{7C2DB972-D2DA-30A7-B82A-76EBF9A5BB8E}"/>
              </a:ext>
            </a:extLst>
          </p:cNvPr>
          <p:cNvSpPr/>
          <p:nvPr/>
        </p:nvSpPr>
        <p:spPr>
          <a:xfrm rot="8199483">
            <a:off x="5846127" y="620803"/>
            <a:ext cx="505716" cy="1340069"/>
          </a:xfrm>
          <a:prstGeom prst="ellipse">
            <a:avLst/>
          </a:prstGeom>
          <a:solidFill>
            <a:schemeClr val="accent2">
              <a:lumMod val="40000"/>
              <a:lumOff val="60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涙形 54">
            <a:extLst>
              <a:ext uri="{FF2B5EF4-FFF2-40B4-BE49-F238E27FC236}">
                <a16:creationId xmlns:a16="http://schemas.microsoft.com/office/drawing/2014/main" id="{A05DB7B7-E181-A1CD-6878-2D24D396CFC4}"/>
              </a:ext>
            </a:extLst>
          </p:cNvPr>
          <p:cNvSpPr/>
          <p:nvPr/>
        </p:nvSpPr>
        <p:spPr>
          <a:xfrm rot="5400000">
            <a:off x="5550804" y="4309227"/>
            <a:ext cx="783440" cy="783440"/>
          </a:xfrm>
          <a:prstGeom prst="teardrop">
            <a:avLst/>
          </a:prstGeom>
          <a:solidFill>
            <a:srgbClr val="92D050"/>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涙形 55">
            <a:extLst>
              <a:ext uri="{FF2B5EF4-FFF2-40B4-BE49-F238E27FC236}">
                <a16:creationId xmlns:a16="http://schemas.microsoft.com/office/drawing/2014/main" id="{AAB1B995-34C4-EFEA-0449-54D980E5E282}"/>
              </a:ext>
            </a:extLst>
          </p:cNvPr>
          <p:cNvSpPr/>
          <p:nvPr/>
        </p:nvSpPr>
        <p:spPr>
          <a:xfrm rot="10800000">
            <a:off x="6353631" y="4310493"/>
            <a:ext cx="783440" cy="783440"/>
          </a:xfrm>
          <a:prstGeom prst="teardrop">
            <a:avLst/>
          </a:prstGeom>
          <a:solidFill>
            <a:srgbClr val="92D050"/>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円弧 1">
            <a:extLst>
              <a:ext uri="{FF2B5EF4-FFF2-40B4-BE49-F238E27FC236}">
                <a16:creationId xmlns:a16="http://schemas.microsoft.com/office/drawing/2014/main" id="{01D5D1BD-3F70-683C-4D1D-AFC72FD2D1A3}"/>
              </a:ext>
            </a:extLst>
          </p:cNvPr>
          <p:cNvSpPr/>
          <p:nvPr/>
        </p:nvSpPr>
        <p:spPr>
          <a:xfrm rot="5400000">
            <a:off x="7495639" y="2645101"/>
            <a:ext cx="3386081" cy="1509051"/>
          </a:xfrm>
          <a:prstGeom prst="arc">
            <a:avLst>
              <a:gd name="adj1" fmla="val 16200000"/>
              <a:gd name="adj2" fmla="val 181922"/>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 name="楕円 2">
            <a:extLst>
              <a:ext uri="{FF2B5EF4-FFF2-40B4-BE49-F238E27FC236}">
                <a16:creationId xmlns:a16="http://schemas.microsoft.com/office/drawing/2014/main" id="{33E4014E-E93F-6D8D-D9E9-53487B9D57FD}"/>
              </a:ext>
            </a:extLst>
          </p:cNvPr>
          <p:cNvSpPr/>
          <p:nvPr/>
        </p:nvSpPr>
        <p:spPr>
          <a:xfrm>
            <a:off x="9887800" y="390955"/>
            <a:ext cx="505716" cy="1340069"/>
          </a:xfrm>
          <a:prstGeom prst="ellipse">
            <a:avLst/>
          </a:prstGeom>
          <a:solidFill>
            <a:srgbClr val="FCA23E"/>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楕円 3">
            <a:extLst>
              <a:ext uri="{FF2B5EF4-FFF2-40B4-BE49-F238E27FC236}">
                <a16:creationId xmlns:a16="http://schemas.microsoft.com/office/drawing/2014/main" id="{B1F26D6B-148E-B756-5E20-AA10E4DF70E7}"/>
              </a:ext>
            </a:extLst>
          </p:cNvPr>
          <p:cNvSpPr/>
          <p:nvPr/>
        </p:nvSpPr>
        <p:spPr>
          <a:xfrm>
            <a:off x="9754403" y="1731024"/>
            <a:ext cx="772510" cy="793839"/>
          </a:xfrm>
          <a:prstGeom prst="ellipse">
            <a:avLst/>
          </a:prstGeom>
          <a:solidFill>
            <a:schemeClr val="accent4">
              <a:lumMod val="40000"/>
              <a:lumOff val="60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楕円 4">
            <a:extLst>
              <a:ext uri="{FF2B5EF4-FFF2-40B4-BE49-F238E27FC236}">
                <a16:creationId xmlns:a16="http://schemas.microsoft.com/office/drawing/2014/main" id="{528F59F5-4366-EFFD-16CD-0440E564F7F2}"/>
              </a:ext>
            </a:extLst>
          </p:cNvPr>
          <p:cNvSpPr/>
          <p:nvPr/>
        </p:nvSpPr>
        <p:spPr>
          <a:xfrm rot="2006702">
            <a:off x="10499601" y="574886"/>
            <a:ext cx="505716" cy="1340069"/>
          </a:xfrm>
          <a:prstGeom prst="ellipse">
            <a:avLst/>
          </a:prstGeom>
          <a:solidFill>
            <a:srgbClr val="FCA23E"/>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楕円 5">
            <a:extLst>
              <a:ext uri="{FF2B5EF4-FFF2-40B4-BE49-F238E27FC236}">
                <a16:creationId xmlns:a16="http://schemas.microsoft.com/office/drawing/2014/main" id="{5672A564-83D1-BA49-6F1E-D336B7760505}"/>
              </a:ext>
            </a:extLst>
          </p:cNvPr>
          <p:cNvSpPr/>
          <p:nvPr/>
        </p:nvSpPr>
        <p:spPr>
          <a:xfrm rot="3982393">
            <a:off x="10879095" y="1090372"/>
            <a:ext cx="505716" cy="1340069"/>
          </a:xfrm>
          <a:prstGeom prst="ellipse">
            <a:avLst/>
          </a:prstGeom>
          <a:solidFill>
            <a:srgbClr val="FCA23E"/>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楕円 6">
            <a:extLst>
              <a:ext uri="{FF2B5EF4-FFF2-40B4-BE49-F238E27FC236}">
                <a16:creationId xmlns:a16="http://schemas.microsoft.com/office/drawing/2014/main" id="{93DE6F89-7A8B-58C4-A3AB-0A93843DF006}"/>
              </a:ext>
            </a:extLst>
          </p:cNvPr>
          <p:cNvSpPr/>
          <p:nvPr/>
        </p:nvSpPr>
        <p:spPr>
          <a:xfrm rot="6982818">
            <a:off x="10879605" y="1829305"/>
            <a:ext cx="505716" cy="1340069"/>
          </a:xfrm>
          <a:prstGeom prst="ellipse">
            <a:avLst/>
          </a:prstGeom>
          <a:solidFill>
            <a:srgbClr val="FCA23E"/>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a:extLst>
              <a:ext uri="{FF2B5EF4-FFF2-40B4-BE49-F238E27FC236}">
                <a16:creationId xmlns:a16="http://schemas.microsoft.com/office/drawing/2014/main" id="{E1D7AF43-6C88-2601-5685-C00493612178}"/>
              </a:ext>
            </a:extLst>
          </p:cNvPr>
          <p:cNvSpPr/>
          <p:nvPr/>
        </p:nvSpPr>
        <p:spPr>
          <a:xfrm rot="9046295">
            <a:off x="10499601" y="2353746"/>
            <a:ext cx="505716" cy="1340069"/>
          </a:xfrm>
          <a:prstGeom prst="ellipse">
            <a:avLst/>
          </a:prstGeom>
          <a:solidFill>
            <a:srgbClr val="FCA23E"/>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楕円 9">
            <a:extLst>
              <a:ext uri="{FF2B5EF4-FFF2-40B4-BE49-F238E27FC236}">
                <a16:creationId xmlns:a16="http://schemas.microsoft.com/office/drawing/2014/main" id="{29CF62B8-B891-5C20-E9F3-88A21900E324}"/>
              </a:ext>
            </a:extLst>
          </p:cNvPr>
          <p:cNvSpPr/>
          <p:nvPr/>
        </p:nvSpPr>
        <p:spPr>
          <a:xfrm>
            <a:off x="9913625" y="2544440"/>
            <a:ext cx="505716" cy="1340069"/>
          </a:xfrm>
          <a:prstGeom prst="ellipse">
            <a:avLst/>
          </a:prstGeom>
          <a:solidFill>
            <a:srgbClr val="FCA23E"/>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楕円 11">
            <a:extLst>
              <a:ext uri="{FF2B5EF4-FFF2-40B4-BE49-F238E27FC236}">
                <a16:creationId xmlns:a16="http://schemas.microsoft.com/office/drawing/2014/main" id="{0AFE73E0-E1C3-4AF7-D8E2-440D061B3DE1}"/>
              </a:ext>
            </a:extLst>
          </p:cNvPr>
          <p:cNvSpPr/>
          <p:nvPr/>
        </p:nvSpPr>
        <p:spPr>
          <a:xfrm rot="2006702">
            <a:off x="9307531" y="2353471"/>
            <a:ext cx="505716" cy="1340069"/>
          </a:xfrm>
          <a:prstGeom prst="ellipse">
            <a:avLst/>
          </a:prstGeom>
          <a:solidFill>
            <a:srgbClr val="FCA23E"/>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a:extLst>
              <a:ext uri="{FF2B5EF4-FFF2-40B4-BE49-F238E27FC236}">
                <a16:creationId xmlns:a16="http://schemas.microsoft.com/office/drawing/2014/main" id="{2921570A-4174-64C0-4921-08DDD8AF7056}"/>
              </a:ext>
            </a:extLst>
          </p:cNvPr>
          <p:cNvSpPr/>
          <p:nvPr/>
        </p:nvSpPr>
        <p:spPr>
          <a:xfrm rot="3982393">
            <a:off x="8903832" y="1854828"/>
            <a:ext cx="505716" cy="1340069"/>
          </a:xfrm>
          <a:prstGeom prst="ellipse">
            <a:avLst/>
          </a:prstGeom>
          <a:solidFill>
            <a:srgbClr val="FCA23E"/>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楕円 13">
            <a:extLst>
              <a:ext uri="{FF2B5EF4-FFF2-40B4-BE49-F238E27FC236}">
                <a16:creationId xmlns:a16="http://schemas.microsoft.com/office/drawing/2014/main" id="{DE293028-51E4-797B-FE03-E2F7DDD7A1F7}"/>
              </a:ext>
            </a:extLst>
          </p:cNvPr>
          <p:cNvSpPr/>
          <p:nvPr/>
        </p:nvSpPr>
        <p:spPr>
          <a:xfrm rot="6982818">
            <a:off x="8893908" y="1130783"/>
            <a:ext cx="505716" cy="1340069"/>
          </a:xfrm>
          <a:prstGeom prst="ellipse">
            <a:avLst/>
          </a:prstGeom>
          <a:solidFill>
            <a:srgbClr val="FCA23E"/>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a:extLst>
              <a:ext uri="{FF2B5EF4-FFF2-40B4-BE49-F238E27FC236}">
                <a16:creationId xmlns:a16="http://schemas.microsoft.com/office/drawing/2014/main" id="{7D445731-32E7-DCD1-C2B2-4B1C630C15F5}"/>
              </a:ext>
            </a:extLst>
          </p:cNvPr>
          <p:cNvSpPr/>
          <p:nvPr/>
        </p:nvSpPr>
        <p:spPr>
          <a:xfrm rot="8199483">
            <a:off x="9219961" y="620803"/>
            <a:ext cx="505716" cy="1340069"/>
          </a:xfrm>
          <a:prstGeom prst="ellipse">
            <a:avLst/>
          </a:prstGeom>
          <a:solidFill>
            <a:srgbClr val="FCA23E"/>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涙形 17">
            <a:extLst>
              <a:ext uri="{FF2B5EF4-FFF2-40B4-BE49-F238E27FC236}">
                <a16:creationId xmlns:a16="http://schemas.microsoft.com/office/drawing/2014/main" id="{D7CA0FD8-7DC5-8C43-FC6E-0851A35538D1}"/>
              </a:ext>
            </a:extLst>
          </p:cNvPr>
          <p:cNvSpPr/>
          <p:nvPr/>
        </p:nvSpPr>
        <p:spPr>
          <a:xfrm rot="5400000">
            <a:off x="8924638" y="4309227"/>
            <a:ext cx="783440" cy="783440"/>
          </a:xfrm>
          <a:prstGeom prst="teardrop">
            <a:avLst/>
          </a:prstGeom>
          <a:solidFill>
            <a:srgbClr val="92D050"/>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涙形 18">
            <a:extLst>
              <a:ext uri="{FF2B5EF4-FFF2-40B4-BE49-F238E27FC236}">
                <a16:creationId xmlns:a16="http://schemas.microsoft.com/office/drawing/2014/main" id="{0B12C5D4-982B-826E-EE0C-915C295F6F83}"/>
              </a:ext>
            </a:extLst>
          </p:cNvPr>
          <p:cNvSpPr/>
          <p:nvPr/>
        </p:nvSpPr>
        <p:spPr>
          <a:xfrm rot="10800000">
            <a:off x="9727465" y="4310493"/>
            <a:ext cx="783440" cy="783440"/>
          </a:xfrm>
          <a:prstGeom prst="teardrop">
            <a:avLst/>
          </a:prstGeom>
          <a:solidFill>
            <a:srgbClr val="92D050"/>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77012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円弧 34">
            <a:extLst>
              <a:ext uri="{FF2B5EF4-FFF2-40B4-BE49-F238E27FC236}">
                <a16:creationId xmlns:a16="http://schemas.microsoft.com/office/drawing/2014/main" id="{54F45DAB-465F-2680-FA90-DF39045B5EBA}"/>
              </a:ext>
            </a:extLst>
          </p:cNvPr>
          <p:cNvSpPr/>
          <p:nvPr/>
        </p:nvSpPr>
        <p:spPr>
          <a:xfrm rot="5400000">
            <a:off x="390624" y="3332291"/>
            <a:ext cx="3386081" cy="1509051"/>
          </a:xfrm>
          <a:prstGeom prst="arc">
            <a:avLst>
              <a:gd name="adj1" fmla="val 16200000"/>
              <a:gd name="adj2" fmla="val 181922"/>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D790D524-D468-A5AB-8784-76F584DBF6F0}"/>
              </a:ext>
            </a:extLst>
          </p:cNvPr>
          <p:cNvSpPr/>
          <p:nvPr/>
        </p:nvSpPr>
        <p:spPr>
          <a:xfrm>
            <a:off x="829981" y="6061072"/>
            <a:ext cx="9581809" cy="584775"/>
          </a:xfrm>
          <a:prstGeom prst="rect">
            <a:avLst/>
          </a:prstGeom>
        </p:spPr>
        <p:txBody>
          <a:bodyPr wrap="square">
            <a:spAutoFit/>
          </a:bodyPr>
          <a:lstStyle/>
          <a:p>
            <a:pPr>
              <a:spcBef>
                <a:spcPct val="20000"/>
              </a:spcBef>
            </a:pPr>
            <a:r>
              <a:rPr lang="ja-JP" altLang="en-US" sz="3200" dirty="0">
                <a:latin typeface="UD デジタル 教科書体 N-R" panose="02020400000000000000" pitchFamily="17" charset="-128"/>
                <a:ea typeface="UD デジタル 教科書体 N-R" panose="02020400000000000000" pitchFamily="17" charset="-128"/>
              </a:rPr>
              <a:t>⇒「</a:t>
            </a:r>
            <a:r>
              <a:rPr lang="en-US" altLang="ja-JP" sz="3200" dirty="0">
                <a:latin typeface="UD デジタル 教科書体 N-R" panose="02020400000000000000" pitchFamily="17" charset="-128"/>
                <a:ea typeface="UD デジタル 教科書体 N-R" panose="02020400000000000000" pitchFamily="17" charset="-128"/>
              </a:rPr>
              <a:t>SOGIESC</a:t>
            </a:r>
            <a:r>
              <a:rPr lang="ja-JP" altLang="en-US" sz="3200" dirty="0">
                <a:latin typeface="UD デジタル 教科書体 N-R" panose="02020400000000000000" pitchFamily="17" charset="-128"/>
                <a:ea typeface="UD デジタル 教科書体 N-R" panose="02020400000000000000" pitchFamily="17" charset="-128"/>
              </a:rPr>
              <a:t>」は、すべての人が有する権利</a:t>
            </a:r>
            <a:endParaRPr lang="en-US" altLang="ja-JP" sz="3200" dirty="0">
              <a:latin typeface="UD デジタル 教科書体 N-R" panose="02020400000000000000" pitchFamily="17" charset="-128"/>
              <a:ea typeface="UD デジタル 教科書体 N-R" panose="02020400000000000000" pitchFamily="17" charset="-128"/>
            </a:endParaRPr>
          </a:p>
        </p:txBody>
      </p:sp>
      <p:sp>
        <p:nvSpPr>
          <p:cNvPr id="11" name="楕円 10">
            <a:extLst>
              <a:ext uri="{FF2B5EF4-FFF2-40B4-BE49-F238E27FC236}">
                <a16:creationId xmlns:a16="http://schemas.microsoft.com/office/drawing/2014/main" id="{7F297AE2-58BF-4714-C368-9832CA86304B}"/>
              </a:ext>
            </a:extLst>
          </p:cNvPr>
          <p:cNvSpPr/>
          <p:nvPr/>
        </p:nvSpPr>
        <p:spPr>
          <a:xfrm>
            <a:off x="2782785" y="1078145"/>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a:extLst>
              <a:ext uri="{FF2B5EF4-FFF2-40B4-BE49-F238E27FC236}">
                <a16:creationId xmlns:a16="http://schemas.microsoft.com/office/drawing/2014/main" id="{3D1970AA-DD3F-8B9A-5F04-4DDBFE87DAE3}"/>
              </a:ext>
            </a:extLst>
          </p:cNvPr>
          <p:cNvSpPr/>
          <p:nvPr/>
        </p:nvSpPr>
        <p:spPr>
          <a:xfrm>
            <a:off x="2649388" y="2418214"/>
            <a:ext cx="772510" cy="79383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楕円 22">
            <a:extLst>
              <a:ext uri="{FF2B5EF4-FFF2-40B4-BE49-F238E27FC236}">
                <a16:creationId xmlns:a16="http://schemas.microsoft.com/office/drawing/2014/main" id="{5D2D4711-B7E5-D1B0-C975-728E93738FBB}"/>
              </a:ext>
            </a:extLst>
          </p:cNvPr>
          <p:cNvSpPr/>
          <p:nvPr/>
        </p:nvSpPr>
        <p:spPr>
          <a:xfrm rot="2006702">
            <a:off x="3394586" y="1262076"/>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a:extLst>
              <a:ext uri="{FF2B5EF4-FFF2-40B4-BE49-F238E27FC236}">
                <a16:creationId xmlns:a16="http://schemas.microsoft.com/office/drawing/2014/main" id="{B207A8ED-319A-5ED4-AEFE-E6045C3C6348}"/>
              </a:ext>
            </a:extLst>
          </p:cNvPr>
          <p:cNvSpPr/>
          <p:nvPr/>
        </p:nvSpPr>
        <p:spPr>
          <a:xfrm rot="3982393">
            <a:off x="3774080" y="1777562"/>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a:extLst>
              <a:ext uri="{FF2B5EF4-FFF2-40B4-BE49-F238E27FC236}">
                <a16:creationId xmlns:a16="http://schemas.microsoft.com/office/drawing/2014/main" id="{5B21C5CB-9E20-E5D7-4A63-3DBDFEA1F4D4}"/>
              </a:ext>
            </a:extLst>
          </p:cNvPr>
          <p:cNvSpPr/>
          <p:nvPr/>
        </p:nvSpPr>
        <p:spPr>
          <a:xfrm rot="6982818">
            <a:off x="3774590" y="2516495"/>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楕円 25">
            <a:extLst>
              <a:ext uri="{FF2B5EF4-FFF2-40B4-BE49-F238E27FC236}">
                <a16:creationId xmlns:a16="http://schemas.microsoft.com/office/drawing/2014/main" id="{0671BF55-00A8-D98E-AFC5-137B532F87D2}"/>
              </a:ext>
            </a:extLst>
          </p:cNvPr>
          <p:cNvSpPr/>
          <p:nvPr/>
        </p:nvSpPr>
        <p:spPr>
          <a:xfrm rot="9046295">
            <a:off x="3394586" y="3040936"/>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楕円 26">
            <a:extLst>
              <a:ext uri="{FF2B5EF4-FFF2-40B4-BE49-F238E27FC236}">
                <a16:creationId xmlns:a16="http://schemas.microsoft.com/office/drawing/2014/main" id="{65F06107-C933-1F3C-6B63-BF1B8C2B1F5E}"/>
              </a:ext>
            </a:extLst>
          </p:cNvPr>
          <p:cNvSpPr/>
          <p:nvPr/>
        </p:nvSpPr>
        <p:spPr>
          <a:xfrm>
            <a:off x="2808610" y="3231630"/>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楕円 27">
            <a:extLst>
              <a:ext uri="{FF2B5EF4-FFF2-40B4-BE49-F238E27FC236}">
                <a16:creationId xmlns:a16="http://schemas.microsoft.com/office/drawing/2014/main" id="{039B78EE-C955-FADB-F589-CE17C5BE06BC}"/>
              </a:ext>
            </a:extLst>
          </p:cNvPr>
          <p:cNvSpPr/>
          <p:nvPr/>
        </p:nvSpPr>
        <p:spPr>
          <a:xfrm rot="2006702">
            <a:off x="2202516" y="3040661"/>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楕円 28">
            <a:extLst>
              <a:ext uri="{FF2B5EF4-FFF2-40B4-BE49-F238E27FC236}">
                <a16:creationId xmlns:a16="http://schemas.microsoft.com/office/drawing/2014/main" id="{6B1B77A4-929D-ED3E-01B3-9CBEBE67220F}"/>
              </a:ext>
            </a:extLst>
          </p:cNvPr>
          <p:cNvSpPr/>
          <p:nvPr/>
        </p:nvSpPr>
        <p:spPr>
          <a:xfrm rot="3982393">
            <a:off x="1798817" y="2542018"/>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9ABD9351-E2AD-C0E5-EB7D-8A47E295904A}"/>
              </a:ext>
            </a:extLst>
          </p:cNvPr>
          <p:cNvSpPr/>
          <p:nvPr/>
        </p:nvSpPr>
        <p:spPr>
          <a:xfrm rot="6982818">
            <a:off x="1788893" y="1817973"/>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22A59B1B-9B26-99A8-2732-7E2CB7D4D8E8}"/>
              </a:ext>
            </a:extLst>
          </p:cNvPr>
          <p:cNvSpPr/>
          <p:nvPr/>
        </p:nvSpPr>
        <p:spPr>
          <a:xfrm rot="8199483">
            <a:off x="2114946" y="1307993"/>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コネクタ 36">
            <a:extLst>
              <a:ext uri="{FF2B5EF4-FFF2-40B4-BE49-F238E27FC236}">
                <a16:creationId xmlns:a16="http://schemas.microsoft.com/office/drawing/2014/main" id="{36EF4D92-FFDA-7DEF-E17A-369C44D08142}"/>
              </a:ext>
            </a:extLst>
          </p:cNvPr>
          <p:cNvCxnSpPr/>
          <p:nvPr/>
        </p:nvCxnSpPr>
        <p:spPr>
          <a:xfrm>
            <a:off x="284749" y="5779857"/>
            <a:ext cx="6053959"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40" name="涙形 39">
            <a:extLst>
              <a:ext uri="{FF2B5EF4-FFF2-40B4-BE49-F238E27FC236}">
                <a16:creationId xmlns:a16="http://schemas.microsoft.com/office/drawing/2014/main" id="{0FA542BD-5EAC-936B-87B9-086C40F104D4}"/>
              </a:ext>
            </a:extLst>
          </p:cNvPr>
          <p:cNvSpPr/>
          <p:nvPr/>
        </p:nvSpPr>
        <p:spPr>
          <a:xfrm rot="5400000">
            <a:off x="1819623" y="4996417"/>
            <a:ext cx="783440" cy="783440"/>
          </a:xfrm>
          <a:prstGeom prst="teardrop">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涙形 40">
            <a:extLst>
              <a:ext uri="{FF2B5EF4-FFF2-40B4-BE49-F238E27FC236}">
                <a16:creationId xmlns:a16="http://schemas.microsoft.com/office/drawing/2014/main" id="{F35053D1-2190-25E2-44A7-E9B44886CAC9}"/>
              </a:ext>
            </a:extLst>
          </p:cNvPr>
          <p:cNvSpPr/>
          <p:nvPr/>
        </p:nvSpPr>
        <p:spPr>
          <a:xfrm rot="10800000">
            <a:off x="2622450" y="4997683"/>
            <a:ext cx="783440" cy="783440"/>
          </a:xfrm>
          <a:prstGeom prst="teardrop">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円弧 41">
            <a:extLst>
              <a:ext uri="{FF2B5EF4-FFF2-40B4-BE49-F238E27FC236}">
                <a16:creationId xmlns:a16="http://schemas.microsoft.com/office/drawing/2014/main" id="{BC8B7B5E-FE45-6225-8264-1FF73562EF53}"/>
              </a:ext>
            </a:extLst>
          </p:cNvPr>
          <p:cNvSpPr/>
          <p:nvPr/>
        </p:nvSpPr>
        <p:spPr>
          <a:xfrm rot="5400000">
            <a:off x="5241161" y="3106313"/>
            <a:ext cx="3386081" cy="1509051"/>
          </a:xfrm>
          <a:prstGeom prst="arc">
            <a:avLst>
              <a:gd name="adj1" fmla="val 16200000"/>
              <a:gd name="adj2" fmla="val 181922"/>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3" name="楕円 42">
            <a:extLst>
              <a:ext uri="{FF2B5EF4-FFF2-40B4-BE49-F238E27FC236}">
                <a16:creationId xmlns:a16="http://schemas.microsoft.com/office/drawing/2014/main" id="{A3DA0138-A93A-1EFB-9495-A738EB2D779B}"/>
              </a:ext>
            </a:extLst>
          </p:cNvPr>
          <p:cNvSpPr/>
          <p:nvPr/>
        </p:nvSpPr>
        <p:spPr>
          <a:xfrm>
            <a:off x="7633322" y="852167"/>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楕円 43">
            <a:extLst>
              <a:ext uri="{FF2B5EF4-FFF2-40B4-BE49-F238E27FC236}">
                <a16:creationId xmlns:a16="http://schemas.microsoft.com/office/drawing/2014/main" id="{BA32FD0A-990F-45AA-2631-27A9A364A644}"/>
              </a:ext>
            </a:extLst>
          </p:cNvPr>
          <p:cNvSpPr/>
          <p:nvPr/>
        </p:nvSpPr>
        <p:spPr>
          <a:xfrm>
            <a:off x="7499925" y="2192236"/>
            <a:ext cx="772510" cy="79383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楕円 44">
            <a:extLst>
              <a:ext uri="{FF2B5EF4-FFF2-40B4-BE49-F238E27FC236}">
                <a16:creationId xmlns:a16="http://schemas.microsoft.com/office/drawing/2014/main" id="{92E41825-0079-3B9D-06B6-F462EAB87536}"/>
              </a:ext>
            </a:extLst>
          </p:cNvPr>
          <p:cNvSpPr/>
          <p:nvPr/>
        </p:nvSpPr>
        <p:spPr>
          <a:xfrm rot="2006702">
            <a:off x="8245123" y="1036098"/>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楕円 45">
            <a:extLst>
              <a:ext uri="{FF2B5EF4-FFF2-40B4-BE49-F238E27FC236}">
                <a16:creationId xmlns:a16="http://schemas.microsoft.com/office/drawing/2014/main" id="{32BC2683-88E3-3102-FE2A-FEFC51E4D571}"/>
              </a:ext>
            </a:extLst>
          </p:cNvPr>
          <p:cNvSpPr/>
          <p:nvPr/>
        </p:nvSpPr>
        <p:spPr>
          <a:xfrm rot="3982393">
            <a:off x="8624617" y="1551584"/>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楕円 46">
            <a:extLst>
              <a:ext uri="{FF2B5EF4-FFF2-40B4-BE49-F238E27FC236}">
                <a16:creationId xmlns:a16="http://schemas.microsoft.com/office/drawing/2014/main" id="{5F18856E-3595-B6A6-7714-2856FA51BA71}"/>
              </a:ext>
            </a:extLst>
          </p:cNvPr>
          <p:cNvSpPr/>
          <p:nvPr/>
        </p:nvSpPr>
        <p:spPr>
          <a:xfrm rot="6982818">
            <a:off x="8625127" y="2290517"/>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楕円 47">
            <a:extLst>
              <a:ext uri="{FF2B5EF4-FFF2-40B4-BE49-F238E27FC236}">
                <a16:creationId xmlns:a16="http://schemas.microsoft.com/office/drawing/2014/main" id="{E3FFF22F-0205-B7CA-8B7C-5FBC9999ED8F}"/>
              </a:ext>
            </a:extLst>
          </p:cNvPr>
          <p:cNvSpPr/>
          <p:nvPr/>
        </p:nvSpPr>
        <p:spPr>
          <a:xfrm rot="9046295">
            <a:off x="8245123" y="2814958"/>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楕円 48">
            <a:extLst>
              <a:ext uri="{FF2B5EF4-FFF2-40B4-BE49-F238E27FC236}">
                <a16:creationId xmlns:a16="http://schemas.microsoft.com/office/drawing/2014/main" id="{688E4BA4-9AC5-3261-DC8F-E12B7B69991B}"/>
              </a:ext>
            </a:extLst>
          </p:cNvPr>
          <p:cNvSpPr/>
          <p:nvPr/>
        </p:nvSpPr>
        <p:spPr>
          <a:xfrm>
            <a:off x="7659147" y="3005652"/>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楕円 49">
            <a:extLst>
              <a:ext uri="{FF2B5EF4-FFF2-40B4-BE49-F238E27FC236}">
                <a16:creationId xmlns:a16="http://schemas.microsoft.com/office/drawing/2014/main" id="{FBD620B9-393C-02B1-E534-D60AC7F1D864}"/>
              </a:ext>
            </a:extLst>
          </p:cNvPr>
          <p:cNvSpPr/>
          <p:nvPr/>
        </p:nvSpPr>
        <p:spPr>
          <a:xfrm rot="2006702">
            <a:off x="7053053" y="2814683"/>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楕円 50">
            <a:extLst>
              <a:ext uri="{FF2B5EF4-FFF2-40B4-BE49-F238E27FC236}">
                <a16:creationId xmlns:a16="http://schemas.microsoft.com/office/drawing/2014/main" id="{0BE1F5D4-B189-5251-1EDC-1D6B5559636C}"/>
              </a:ext>
            </a:extLst>
          </p:cNvPr>
          <p:cNvSpPr/>
          <p:nvPr/>
        </p:nvSpPr>
        <p:spPr>
          <a:xfrm rot="3982393">
            <a:off x="6649354" y="2316040"/>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楕円 51">
            <a:extLst>
              <a:ext uri="{FF2B5EF4-FFF2-40B4-BE49-F238E27FC236}">
                <a16:creationId xmlns:a16="http://schemas.microsoft.com/office/drawing/2014/main" id="{D0BF00C1-7388-A59A-08C3-BED11D1A3084}"/>
              </a:ext>
            </a:extLst>
          </p:cNvPr>
          <p:cNvSpPr/>
          <p:nvPr/>
        </p:nvSpPr>
        <p:spPr>
          <a:xfrm rot="6982818">
            <a:off x="6639430" y="1591995"/>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楕円 52">
            <a:extLst>
              <a:ext uri="{FF2B5EF4-FFF2-40B4-BE49-F238E27FC236}">
                <a16:creationId xmlns:a16="http://schemas.microsoft.com/office/drawing/2014/main" id="{7C2DB972-D2DA-30A7-B82A-76EBF9A5BB8E}"/>
              </a:ext>
            </a:extLst>
          </p:cNvPr>
          <p:cNvSpPr/>
          <p:nvPr/>
        </p:nvSpPr>
        <p:spPr>
          <a:xfrm rot="8199483">
            <a:off x="6965483" y="1082015"/>
            <a:ext cx="505716" cy="1340069"/>
          </a:xfrm>
          <a:prstGeom prst="ellipse">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4" name="直線コネクタ 53">
            <a:extLst>
              <a:ext uri="{FF2B5EF4-FFF2-40B4-BE49-F238E27FC236}">
                <a16:creationId xmlns:a16="http://schemas.microsoft.com/office/drawing/2014/main" id="{3E322EDA-0C8F-A40D-CFAD-CB73260A7FFA}"/>
              </a:ext>
            </a:extLst>
          </p:cNvPr>
          <p:cNvCxnSpPr/>
          <p:nvPr/>
        </p:nvCxnSpPr>
        <p:spPr>
          <a:xfrm>
            <a:off x="5135286" y="5553879"/>
            <a:ext cx="6053959"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55" name="涙形 54">
            <a:extLst>
              <a:ext uri="{FF2B5EF4-FFF2-40B4-BE49-F238E27FC236}">
                <a16:creationId xmlns:a16="http://schemas.microsoft.com/office/drawing/2014/main" id="{A05DB7B7-E181-A1CD-6878-2D24D396CFC4}"/>
              </a:ext>
            </a:extLst>
          </p:cNvPr>
          <p:cNvSpPr/>
          <p:nvPr/>
        </p:nvSpPr>
        <p:spPr>
          <a:xfrm rot="5400000">
            <a:off x="6670160" y="4770439"/>
            <a:ext cx="783440" cy="783440"/>
          </a:xfrm>
          <a:prstGeom prst="teardrop">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涙形 55">
            <a:extLst>
              <a:ext uri="{FF2B5EF4-FFF2-40B4-BE49-F238E27FC236}">
                <a16:creationId xmlns:a16="http://schemas.microsoft.com/office/drawing/2014/main" id="{AAB1B995-34C4-EFEA-0449-54D980E5E282}"/>
              </a:ext>
            </a:extLst>
          </p:cNvPr>
          <p:cNvSpPr/>
          <p:nvPr/>
        </p:nvSpPr>
        <p:spPr>
          <a:xfrm rot="10800000">
            <a:off x="7472987" y="4771705"/>
            <a:ext cx="783440" cy="783440"/>
          </a:xfrm>
          <a:prstGeom prst="teardrop">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942547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8238</TotalTime>
  <Words>661</Words>
  <Application>Microsoft Office PowerPoint</Application>
  <PresentationFormat>ワイド画面</PresentationFormat>
  <Paragraphs>123</Paragraphs>
  <Slides>10</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UD デジタル 教科書体 NK-R</vt:lpstr>
      <vt:lpstr>UD デジタル 教科書体 N-R</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鳥取県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桶狭間の戦い</dc:title>
  <dc:creator>藤原　孝夫</dc:creator>
  <cp:lastModifiedBy>孝夫 藤原</cp:lastModifiedBy>
  <cp:revision>283</cp:revision>
  <cp:lastPrinted>2020-04-26T23:46:23Z</cp:lastPrinted>
  <dcterms:created xsi:type="dcterms:W3CDTF">2015-09-11T02:26:29Z</dcterms:created>
  <dcterms:modified xsi:type="dcterms:W3CDTF">2024-01-11T11:04:41Z</dcterms:modified>
</cp:coreProperties>
</file>