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56" r:id="rId2"/>
    <p:sldId id="552" r:id="rId3"/>
    <p:sldId id="554" r:id="rId4"/>
    <p:sldId id="553" r:id="rId5"/>
    <p:sldId id="555" r:id="rId6"/>
    <p:sldId id="559" r:id="rId7"/>
    <p:sldId id="563" r:id="rId8"/>
    <p:sldId id="557" r:id="rId9"/>
    <p:sldId id="558" r:id="rId10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ako Araki" initials="AA" lastIdx="1" clrIdx="0">
    <p:extLst>
      <p:ext uri="{19B8F6BF-5375-455C-9EA6-DF929625EA0E}">
        <p15:presenceInfo xmlns:p15="http://schemas.microsoft.com/office/powerpoint/2012/main" userId="Asako Ara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CC"/>
    <a:srgbClr val="66FFFF"/>
    <a:srgbClr val="FF9933"/>
    <a:srgbClr val="0000CC"/>
    <a:srgbClr val="FF00FF"/>
    <a:srgbClr val="3BF73F"/>
    <a:srgbClr val="FF99FF"/>
    <a:srgbClr val="90EA3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660"/>
  </p:normalViewPr>
  <p:slideViewPr>
    <p:cSldViewPr>
      <p:cViewPr varScale="1">
        <p:scale>
          <a:sx n="109" d="100"/>
          <a:sy n="109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AF483B19-9B5A-452A-ABC2-4F393A719B9C}" type="datetimeFigureOut">
              <a:rPr kumimoji="1" lang="ja-JP" altLang="en-US" smtClean="0"/>
              <a:pPr/>
              <a:t>2024/2/5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E29A72B8-45AC-4434-983D-8613A92F89E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26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566CB4D-10DD-4155-B9D9-65DFDEE2C630}" type="datetimeFigureOut">
              <a:rPr lang="ja-JP" altLang="en-US"/>
              <a:pPr>
                <a:defRPr/>
              </a:pPr>
              <a:t>2024/2/5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44" tIns="45322" rIns="90644" bIns="45322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DE022A-224D-4F3A-BA72-F2FE7A466E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6080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5FCE-C262-4FB7-B1B4-DC99C39F0F78}" type="datetimeFigureOut">
              <a:rPr lang="ja-JP" altLang="en-US"/>
              <a:pPr>
                <a:defRPr/>
              </a:pPr>
              <a:t>2024/2/5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102CD-861F-46B9-9FE1-14E91D884E4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9DE70-5586-4623-9A12-C084AC7FC409}" type="datetimeFigureOut">
              <a:rPr lang="ja-JP" altLang="en-US"/>
              <a:pPr>
                <a:defRPr/>
              </a:pPr>
              <a:t>2024/2/5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739BF-9686-4ED0-8B9A-23BFB5B502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D21F0-E43E-46D4-ACE9-EEECB1126D3C}" type="datetimeFigureOut">
              <a:rPr lang="ja-JP" altLang="en-US"/>
              <a:pPr>
                <a:defRPr/>
              </a:pPr>
              <a:t>2024/2/5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850C-21E2-4345-A101-08B73ED9BC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18AF-E315-44F7-B342-064AC4B067FF}" type="datetimeFigureOut">
              <a:rPr lang="ja-JP" altLang="en-US"/>
              <a:pPr>
                <a:defRPr/>
              </a:pPr>
              <a:t>2024/2/5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106F-2018-43B2-BD9C-27B0AA9FE1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DB2E-DB6A-47EB-9B43-BD799375D6F9}" type="datetimeFigureOut">
              <a:rPr lang="ja-JP" altLang="en-US"/>
              <a:pPr>
                <a:defRPr/>
              </a:pPr>
              <a:t>2024/2/5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15C7-3A29-4953-A6A1-CEDB782301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2FAC-EE9D-48D9-88A7-479547B0F123}" type="datetimeFigureOut">
              <a:rPr lang="ja-JP" altLang="en-US"/>
              <a:pPr>
                <a:defRPr/>
              </a:pPr>
              <a:t>2024/2/5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B15B-1001-4090-9031-16884B4EBE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58E9-32B0-4B6D-B4D6-8BE3D22E57A9}" type="datetimeFigureOut">
              <a:rPr lang="ja-JP" altLang="en-US"/>
              <a:pPr>
                <a:defRPr/>
              </a:pPr>
              <a:t>2024/2/5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DAFB8-6B09-456C-8429-444ACF7D594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C16BB-E37D-42B9-A92B-86F355C6E700}" type="datetimeFigureOut">
              <a:rPr lang="ja-JP" altLang="en-US"/>
              <a:pPr>
                <a:defRPr/>
              </a:pPr>
              <a:t>2024/2/5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454E-4BFC-43F0-9A5A-7A6CCBF65E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4E50-CD1D-4A16-A109-F9A51D19A3FA}" type="datetimeFigureOut">
              <a:rPr lang="ja-JP" altLang="en-US"/>
              <a:pPr>
                <a:defRPr/>
              </a:pPr>
              <a:t>2024/2/5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6AFA4-408B-4880-B1F6-B6F4A16EDA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C2F9A-45C1-4610-8B9A-9377B4AE5555}" type="datetimeFigureOut">
              <a:rPr lang="ja-JP" altLang="en-US"/>
              <a:pPr>
                <a:defRPr/>
              </a:pPr>
              <a:t>2024/2/5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8E93-581E-4F26-A829-6CE083F2B7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F3C5-4894-4862-A41E-E6C460B0FE08}" type="datetimeFigureOut">
              <a:rPr lang="ja-JP" altLang="en-US"/>
              <a:pPr>
                <a:defRPr/>
              </a:pPr>
              <a:t>2024/2/5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71E26-DE86-4087-AAF2-CB6096D583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13A937-BDBA-4123-8062-EEDAB875677A}" type="datetimeFigureOut">
              <a:rPr lang="ja-JP" altLang="en-US"/>
              <a:pPr>
                <a:defRPr/>
              </a:pPr>
              <a:t>2024/2/5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18A7868-5462-468C-91EE-17B548C5D9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9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Quiz</a:t>
            </a:r>
            <a:endParaRPr kumimoji="1" lang="ja-JP" altLang="en-US" sz="9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69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87-84CB-621F-0D1E-E2C4CB1B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656184"/>
          </a:xfrm>
        </p:spPr>
        <p:txBody>
          <a:bodyPr/>
          <a:lstStyle/>
          <a:p>
            <a:pPr algn="just"/>
            <a:r>
              <a:rPr kumimoji="1" lang="en-US" altLang="ja-JP" sz="4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Quiz</a:t>
            </a:r>
            <a:r>
              <a:rPr kumimoji="1" lang="ja-JP" altLang="en-US" sz="4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　：　</a:t>
            </a:r>
            <a:r>
              <a:rPr lang="ja-JP" altLang="ja-JP" sz="4500" kern="100" dirty="0">
                <a:effectLst/>
                <a:latin typeface="Century" panose="020406040505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海外に住んでいる日本人の数は次の３つのうち、どれが正しいでしょう？</a:t>
            </a:r>
            <a:br>
              <a:rPr lang="en-US" altLang="ja-JP" sz="4500" kern="100" dirty="0">
                <a:effectLst/>
                <a:latin typeface="Century" panose="020406040505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</a:br>
            <a:endParaRPr kumimoji="1"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53A605-4174-253B-575F-AD1A926A54FD}"/>
              </a:ext>
            </a:extLst>
          </p:cNvPr>
          <p:cNvSpPr txBox="1"/>
          <p:nvPr/>
        </p:nvSpPr>
        <p:spPr>
          <a:xfrm>
            <a:off x="755576" y="342900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　約３万人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29B12D-1134-00D9-EF35-DB911E5DC87C}"/>
              </a:ext>
            </a:extLst>
          </p:cNvPr>
          <p:cNvSpPr txBox="1"/>
          <p:nvPr/>
        </p:nvSpPr>
        <p:spPr>
          <a:xfrm>
            <a:off x="755576" y="437787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　約１３万人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451D07-1A84-C78F-BDC3-6E57DEDD1D64}"/>
              </a:ext>
            </a:extLst>
          </p:cNvPr>
          <p:cNvSpPr txBox="1"/>
          <p:nvPr/>
        </p:nvSpPr>
        <p:spPr>
          <a:xfrm>
            <a:off x="755576" y="532675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約１３０万人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BCFD1DD-428A-28AB-FB79-83E749F0C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60"/>
            <a:ext cx="3737992" cy="21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3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87-84CB-621F-0D1E-E2C4CB1B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3938"/>
            <a:ext cx="8229600" cy="1656184"/>
          </a:xfrm>
        </p:spPr>
        <p:txBody>
          <a:bodyPr/>
          <a:lstStyle/>
          <a:p>
            <a:pPr algn="just"/>
            <a:r>
              <a:rPr kumimoji="1" lang="en-US" altLang="ja-JP" sz="4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Quiz</a:t>
            </a:r>
            <a:r>
              <a:rPr lang="ja-JP" altLang="en-US" sz="4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r>
              <a:rPr kumimoji="1" lang="ja-JP" altLang="en-US" sz="4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：　</a:t>
            </a:r>
            <a:r>
              <a:rPr lang="ja-JP" altLang="ja-JP" sz="4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倉敷市に住んでいる外国人の数は次の３つのうち、どれが正しいでしょう？</a:t>
            </a:r>
            <a:endParaRPr kumimoji="1" lang="ja-JP" altLang="en-US" sz="45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53A605-4174-253B-575F-AD1A926A54FD}"/>
              </a:ext>
            </a:extLst>
          </p:cNvPr>
          <p:cNvSpPr txBox="1"/>
          <p:nvPr/>
        </p:nvSpPr>
        <p:spPr>
          <a:xfrm>
            <a:off x="755576" y="342900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　約１０００人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29B12D-1134-00D9-EF35-DB911E5DC87C}"/>
              </a:ext>
            </a:extLst>
          </p:cNvPr>
          <p:cNvSpPr txBox="1"/>
          <p:nvPr/>
        </p:nvSpPr>
        <p:spPr>
          <a:xfrm>
            <a:off x="755575" y="510469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　約１２０００人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451D07-1A84-C78F-BDC3-6E57DEDD1D64}"/>
              </a:ext>
            </a:extLst>
          </p:cNvPr>
          <p:cNvSpPr txBox="1"/>
          <p:nvPr/>
        </p:nvSpPr>
        <p:spPr>
          <a:xfrm>
            <a:off x="755576" y="4268379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　約６０００人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FFA21B6-75AA-4FF6-D6F0-F78BB7714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91" y="2686662"/>
            <a:ext cx="3612009" cy="24080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D00B7BB-88C7-2050-E239-2A48B5683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14" y="4777816"/>
            <a:ext cx="2021210" cy="20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63EEAE52-4BD5-B588-96DE-528479C6B0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3971" r="41600" b="3229"/>
          <a:stretch/>
        </p:blipFill>
        <p:spPr>
          <a:xfrm rot="5400000">
            <a:off x="1186731" y="-1108394"/>
            <a:ext cx="6663036" cy="9036498"/>
          </a:xfrm>
          <a:prstGeom prst="rect">
            <a:avLst/>
          </a:prstGeom>
        </p:spPr>
      </p:pic>
      <p:sp>
        <p:nvSpPr>
          <p:cNvPr id="2" name="楕円 1"/>
          <p:cNvSpPr/>
          <p:nvPr/>
        </p:nvSpPr>
        <p:spPr>
          <a:xfrm>
            <a:off x="2267744" y="2218290"/>
            <a:ext cx="504056" cy="50405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3851920" y="4869160"/>
            <a:ext cx="504056" cy="50405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4535995" y="836712"/>
            <a:ext cx="4500501" cy="5904659"/>
          </a:xfrm>
          <a:prstGeom prst="roundRect">
            <a:avLst>
              <a:gd name="adj" fmla="val 7845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1295636" y="5877272"/>
            <a:ext cx="2808312" cy="768669"/>
          </a:xfrm>
          <a:prstGeom prst="wedgeRoundRectCallout">
            <a:avLst>
              <a:gd name="adj1" fmla="val 36988"/>
              <a:gd name="adj2" fmla="val -9103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例えば・・・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756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C3EF3BB4-DAE7-8C7A-CF0F-E6B7A7D1E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99"/>
          <a:stretch/>
        </p:blipFill>
        <p:spPr>
          <a:xfrm rot="5400000">
            <a:off x="1199227" y="-1203405"/>
            <a:ext cx="6760758" cy="9128789"/>
          </a:xfrm>
        </p:spPr>
      </p:pic>
      <p:sp>
        <p:nvSpPr>
          <p:cNvPr id="3" name="角丸四角形 2"/>
          <p:cNvSpPr/>
          <p:nvPr/>
        </p:nvSpPr>
        <p:spPr>
          <a:xfrm>
            <a:off x="467544" y="5373215"/>
            <a:ext cx="8352928" cy="1368153"/>
          </a:xfrm>
          <a:prstGeom prst="roundRect">
            <a:avLst>
              <a:gd name="adj" fmla="val 7845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96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先生のイギリスでの体験</a:t>
            </a:r>
          </a:p>
        </p:txBody>
      </p:sp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71148"/>
            <a:ext cx="6302603" cy="4331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25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" y="106045"/>
            <a:ext cx="8860790" cy="66459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矢印: 下カーブ 8"/>
          <p:cNvSpPr/>
          <p:nvPr/>
        </p:nvSpPr>
        <p:spPr>
          <a:xfrm>
            <a:off x="3799205" y="2078990"/>
            <a:ext cx="1371600" cy="9144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" name="五角形 4"/>
          <p:cNvSpPr/>
          <p:nvPr/>
        </p:nvSpPr>
        <p:spPr>
          <a:xfrm>
            <a:off x="4332605" y="3450590"/>
            <a:ext cx="326390" cy="315595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6" name="平行四辺形 5"/>
          <p:cNvSpPr/>
          <p:nvPr/>
        </p:nvSpPr>
        <p:spPr>
          <a:xfrm>
            <a:off x="5029200" y="4049395"/>
            <a:ext cx="315595" cy="282575"/>
          </a:xfrm>
          <a:prstGeom prst="parallelogram">
            <a:avLst/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ひし形 6"/>
          <p:cNvSpPr/>
          <p:nvPr/>
        </p:nvSpPr>
        <p:spPr>
          <a:xfrm>
            <a:off x="4343400" y="4311015"/>
            <a:ext cx="293370" cy="467995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938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BD4E8C3B-958D-29FD-1F40-26FFB5077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t="3257" r="3066" b="3391"/>
          <a:stretch/>
        </p:blipFill>
        <p:spPr>
          <a:xfrm rot="5400000">
            <a:off x="1099887" y="-1099889"/>
            <a:ext cx="6857999" cy="9057779"/>
          </a:xfrm>
        </p:spPr>
      </p:pic>
      <p:sp>
        <p:nvSpPr>
          <p:cNvPr id="3" name="角丸四角形 2"/>
          <p:cNvSpPr/>
          <p:nvPr/>
        </p:nvSpPr>
        <p:spPr>
          <a:xfrm>
            <a:off x="86224" y="0"/>
            <a:ext cx="8679989" cy="2924944"/>
          </a:xfrm>
          <a:prstGeom prst="roundRect">
            <a:avLst>
              <a:gd name="adj" fmla="val 7845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吹き出し 1"/>
          <p:cNvSpPr/>
          <p:nvPr/>
        </p:nvSpPr>
        <p:spPr>
          <a:xfrm>
            <a:off x="5796136" y="1310132"/>
            <a:ext cx="3347864" cy="3775052"/>
          </a:xfrm>
          <a:prstGeom prst="wedgeRoundRectCallout">
            <a:avLst>
              <a:gd name="adj1" fmla="val -20218"/>
              <a:gd name="adj2" fmla="val -67026"/>
              <a:gd name="adj3" fmla="val 16667"/>
            </a:avLst>
          </a:prstGeom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あってはいけない「ちがい」を経験したり、見たりしたことがあるかな？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86224" y="3129341"/>
            <a:ext cx="4626261" cy="2592288"/>
          </a:xfrm>
          <a:prstGeom prst="wedgeRoundRectCallout">
            <a:avLst>
              <a:gd name="adj1" fmla="val -23999"/>
              <a:gd name="adj2" fmla="val -81395"/>
              <a:gd name="adj3" fmla="val 16667"/>
            </a:avLst>
          </a:prstGeom>
          <a:ln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今後あってはいけない「ちがい」を経験したり、見たりした時、どうやって解決したらいいかな？</a:t>
            </a:r>
            <a:endParaRPr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ja-JP" altLang="en-US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右矢印 3"/>
          <p:cNvSpPr/>
          <p:nvPr/>
        </p:nvSpPr>
        <p:spPr>
          <a:xfrm rot="8485614">
            <a:off x="4786258" y="3722845"/>
            <a:ext cx="936104" cy="564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4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9">
            <a:extLst>
              <a:ext uri="{FF2B5EF4-FFF2-40B4-BE49-F238E27FC236}">
                <a16:creationId xmlns:a16="http://schemas.microsoft.com/office/drawing/2014/main" id="{1613777B-E56C-5B3F-BA49-8E52CC70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t="3257" r="3066" b="3391"/>
          <a:stretch/>
        </p:blipFill>
        <p:spPr bwMode="auto">
          <a:xfrm rot="5400000">
            <a:off x="1099887" y="-1099889"/>
            <a:ext cx="6857999" cy="905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角丸四角形 2"/>
          <p:cNvSpPr/>
          <p:nvPr/>
        </p:nvSpPr>
        <p:spPr>
          <a:xfrm>
            <a:off x="140483" y="2852936"/>
            <a:ext cx="8679989" cy="3888432"/>
          </a:xfrm>
          <a:prstGeom prst="roundRect">
            <a:avLst>
              <a:gd name="adj" fmla="val 7845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42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2491</TotalTime>
  <Words>115</Words>
  <Application>Microsoft Office PowerPoint</Application>
  <PresentationFormat>画面に合わせる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UD デジタル 教科書体 NK-B</vt:lpstr>
      <vt:lpstr>Arial</vt:lpstr>
      <vt:lpstr>Calibri</vt:lpstr>
      <vt:lpstr>Century</vt:lpstr>
      <vt:lpstr>Office テーマ</vt:lpstr>
      <vt:lpstr>Quiz</vt:lpstr>
      <vt:lpstr>Quiz１　：　海外に住んでいる日本人の数は次の３つのうち、どれが正しいでしょう？ </vt:lpstr>
      <vt:lpstr>Quiz２　：　倉敷市に住んでいる外国人の数は次の３つのうち、どれが正しいでしょう？</vt:lpstr>
      <vt:lpstr>PowerPoint プレゼンテーション</vt:lpstr>
      <vt:lpstr>PowerPoint プレゼンテーション</vt:lpstr>
      <vt:lpstr>先生のイギリスでの体験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asako</dc:creator>
  <cp:lastModifiedBy>Shinkawa, Misae[新川 美佐絵]</cp:lastModifiedBy>
  <cp:revision>258</cp:revision>
  <cp:lastPrinted>2020-04-08T22:57:10Z</cp:lastPrinted>
  <dcterms:created xsi:type="dcterms:W3CDTF">2010-11-28T04:10:54Z</dcterms:created>
  <dcterms:modified xsi:type="dcterms:W3CDTF">2024-02-05T04:48:01Z</dcterms:modified>
</cp:coreProperties>
</file>