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91BE-5CBA-41B5-BCE7-0C1654457315}" type="datetimeFigureOut">
              <a:rPr kumimoji="1" lang="ja-JP" altLang="en-US" smtClean="0"/>
              <a:t>2023/12/24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B3B-81C5-4992-B81A-D8D4A411E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80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91BE-5CBA-41B5-BCE7-0C1654457315}" type="datetimeFigureOut">
              <a:rPr kumimoji="1" lang="ja-JP" altLang="en-US" smtClean="0"/>
              <a:t>2023/12/24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B3B-81C5-4992-B81A-D8D4A411E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63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91BE-5CBA-41B5-BCE7-0C1654457315}" type="datetimeFigureOut">
              <a:rPr kumimoji="1" lang="ja-JP" altLang="en-US" smtClean="0"/>
              <a:t>2023/12/24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B3B-81C5-4992-B81A-D8D4A411E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13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91BE-5CBA-41B5-BCE7-0C1654457315}" type="datetimeFigureOut">
              <a:rPr kumimoji="1" lang="ja-JP" altLang="en-US" smtClean="0"/>
              <a:t>2023/12/24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B3B-81C5-4992-B81A-D8D4A411E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03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91BE-5CBA-41B5-BCE7-0C1654457315}" type="datetimeFigureOut">
              <a:rPr kumimoji="1" lang="ja-JP" altLang="en-US" smtClean="0"/>
              <a:t>2023/12/24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B3B-81C5-4992-B81A-D8D4A411E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80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91BE-5CBA-41B5-BCE7-0C1654457315}" type="datetimeFigureOut">
              <a:rPr kumimoji="1" lang="ja-JP" altLang="en-US" smtClean="0"/>
              <a:t>2023/12/24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B3B-81C5-4992-B81A-D8D4A411E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48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91BE-5CBA-41B5-BCE7-0C1654457315}" type="datetimeFigureOut">
              <a:rPr kumimoji="1" lang="ja-JP" altLang="en-US" smtClean="0"/>
              <a:t>2023/12/24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B3B-81C5-4992-B81A-D8D4A411E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53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91BE-5CBA-41B5-BCE7-0C1654457315}" type="datetimeFigureOut">
              <a:rPr kumimoji="1" lang="ja-JP" altLang="en-US" smtClean="0"/>
              <a:t>2023/12/24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B3B-81C5-4992-B81A-D8D4A411E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81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91BE-5CBA-41B5-BCE7-0C1654457315}" type="datetimeFigureOut">
              <a:rPr kumimoji="1" lang="ja-JP" altLang="en-US" smtClean="0"/>
              <a:t>2023/12/24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B3B-81C5-4992-B81A-D8D4A411E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4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91BE-5CBA-41B5-BCE7-0C1654457315}" type="datetimeFigureOut">
              <a:rPr kumimoji="1" lang="ja-JP" altLang="en-US" smtClean="0"/>
              <a:t>2023/12/24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B3B-81C5-4992-B81A-D8D4A411E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68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91BE-5CBA-41B5-BCE7-0C1654457315}" type="datetimeFigureOut">
              <a:rPr kumimoji="1" lang="ja-JP" altLang="en-US" smtClean="0"/>
              <a:t>2023/12/24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B3B-81C5-4992-B81A-D8D4A411E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38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091BE-5CBA-41B5-BCE7-0C1654457315}" type="datetimeFigureOut">
              <a:rPr kumimoji="1" lang="ja-JP" altLang="en-US" smtClean="0"/>
              <a:t>2023/12/24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9AB3B-81C5-4992-B81A-D8D4A411E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24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3C816F2-D35F-4B01-9F43-E8DA9C692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5" t="8777" r="19725" b="711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04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F4772A3-75C0-4F6C-AFA9-AF429B6E3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81" t="13343" r="21285" b="12446"/>
          <a:stretch/>
        </p:blipFill>
        <p:spPr>
          <a:xfrm>
            <a:off x="0" y="0"/>
            <a:ext cx="9155984" cy="640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6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85EAAD8-E848-4CDE-9015-6BC3DCFCD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0" t="11386" r="20826" b="10000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1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C888D72-E3EF-4128-8204-0A4DAA9D9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66" t="20683" r="20000" b="25494"/>
          <a:stretch/>
        </p:blipFill>
        <p:spPr>
          <a:xfrm>
            <a:off x="0" y="0"/>
            <a:ext cx="9138048" cy="45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8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D90943D-6444-4184-88FB-AAB8234CD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00" t="25902" r="19999" b="23700"/>
          <a:stretch/>
        </p:blipFill>
        <p:spPr>
          <a:xfrm>
            <a:off x="0" y="0"/>
            <a:ext cx="9076722" cy="42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6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1884E9C-0FD0-44C6-9B40-0F789D2F7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21" y="0"/>
            <a:ext cx="7080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1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365D4B9-9D12-4362-8F63-0D6CAC680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99" t="27370" r="19908" b="22232"/>
          <a:stretch/>
        </p:blipFill>
        <p:spPr>
          <a:xfrm>
            <a:off x="0" y="-1"/>
            <a:ext cx="9126570" cy="422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0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7F5D9CA-7753-441D-AE23-794A7516B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66" t="10897" r="20917" b="14241"/>
          <a:stretch/>
        </p:blipFill>
        <p:spPr>
          <a:xfrm>
            <a:off x="0" y="0"/>
            <a:ext cx="9144000" cy="64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45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1C692D4-7E99-406B-950E-82F8807E0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91" t="16279" r="20733" b="9184"/>
          <a:stretch/>
        </p:blipFill>
        <p:spPr>
          <a:xfrm>
            <a:off x="0" y="0"/>
            <a:ext cx="9144000" cy="636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32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468870E-1638-4D20-B483-44B242EB6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58" t="7962" r="20826" b="16524"/>
          <a:stretch/>
        </p:blipFill>
        <p:spPr>
          <a:xfrm>
            <a:off x="0" y="0"/>
            <a:ext cx="9144000" cy="649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93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画面に合わせる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1</cp:revision>
  <dcterms:created xsi:type="dcterms:W3CDTF">2023-12-24T09:15:48Z</dcterms:created>
  <dcterms:modified xsi:type="dcterms:W3CDTF">2023-12-24T09:22:44Z</dcterms:modified>
</cp:coreProperties>
</file>