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257" r:id="rId4"/>
    <p:sldId id="260" r:id="rId5"/>
    <p:sldId id="382" r:id="rId6"/>
    <p:sldId id="383" r:id="rId7"/>
    <p:sldId id="384" r:id="rId8"/>
    <p:sldId id="385" r:id="rId9"/>
    <p:sldId id="279" r:id="rId10"/>
    <p:sldId id="261" r:id="rId11"/>
    <p:sldId id="262" r:id="rId12"/>
    <p:sldId id="265" r:id="rId13"/>
    <p:sldId id="263" r:id="rId14"/>
    <p:sldId id="264" r:id="rId15"/>
    <p:sldId id="259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413" r:id="rId38"/>
    <p:sldId id="408" r:id="rId39"/>
    <p:sldId id="407" r:id="rId40"/>
    <p:sldId id="409" r:id="rId41"/>
    <p:sldId id="410" r:id="rId42"/>
    <p:sldId id="411" r:id="rId43"/>
    <p:sldId id="412" r:id="rId44"/>
    <p:sldId id="414" r:id="rId45"/>
    <p:sldId id="415" r:id="rId46"/>
    <p:sldId id="416" r:id="rId47"/>
    <p:sldId id="417" r:id="rId48"/>
    <p:sldId id="418" r:id="rId49"/>
    <p:sldId id="419" r:id="rId50"/>
    <p:sldId id="420" r:id="rId51"/>
    <p:sldId id="421" r:id="rId52"/>
    <p:sldId id="422" r:id="rId53"/>
    <p:sldId id="423" r:id="rId54"/>
    <p:sldId id="424" r:id="rId55"/>
    <p:sldId id="425" r:id="rId56"/>
    <p:sldId id="426" r:id="rId5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6F170C-0831-488B-8A55-C2B017FED34E}" v="764" dt="2024-12-11T04:40:21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日向子 玉井" userId="7650795d107be237" providerId="LiveId" clId="{576F170C-0831-488B-8A55-C2B017FED34E}"/>
    <pc:docChg chg="undo redo custSel addSld delSld modSld sldOrd">
      <pc:chgData name="日向子 玉井" userId="7650795d107be237" providerId="LiveId" clId="{576F170C-0831-488B-8A55-C2B017FED34E}" dt="2025-01-08T06:36:05.553" v="9004" actId="207"/>
      <pc:docMkLst>
        <pc:docMk/>
      </pc:docMkLst>
      <pc:sldChg chg="addSp delSp modSp mod">
        <pc:chgData name="日向子 玉井" userId="7650795d107be237" providerId="LiveId" clId="{576F170C-0831-488B-8A55-C2B017FED34E}" dt="2024-12-08T22:11:42.521" v="1001" actId="478"/>
        <pc:sldMkLst>
          <pc:docMk/>
          <pc:sldMk cId="3377513323" sldId="257"/>
        </pc:sldMkLst>
      </pc:sldChg>
      <pc:sldChg chg="del">
        <pc:chgData name="日向子 玉井" userId="7650795d107be237" providerId="LiveId" clId="{576F170C-0831-488B-8A55-C2B017FED34E}" dt="2025-01-08T06:34:03.835" v="8950" actId="47"/>
        <pc:sldMkLst>
          <pc:docMk/>
          <pc:sldMk cId="3282577239" sldId="258"/>
        </pc:sldMkLst>
      </pc:sldChg>
      <pc:sldChg chg="addSp delSp modSp new mod">
        <pc:chgData name="日向子 玉井" userId="7650795d107be237" providerId="LiveId" clId="{576F170C-0831-488B-8A55-C2B017FED34E}" dt="2024-12-11T04:40:32.545" v="8934" actId="1038"/>
        <pc:sldMkLst>
          <pc:docMk/>
          <pc:sldMk cId="3531620654" sldId="259"/>
        </pc:sldMkLst>
        <pc:spChg chg="add mod">
          <ac:chgData name="日向子 玉井" userId="7650795d107be237" providerId="LiveId" clId="{576F170C-0831-488B-8A55-C2B017FED34E}" dt="2024-12-11T04:39:34.007" v="8925" actId="1076"/>
          <ac:spMkLst>
            <pc:docMk/>
            <pc:sldMk cId="3531620654" sldId="259"/>
            <ac:spMk id="2" creationId="{4067D0B1-2C96-9C3C-CCC3-E5FAC481D26F}"/>
          </ac:spMkLst>
        </pc:spChg>
        <pc:spChg chg="add mod">
          <ac:chgData name="日向子 玉井" userId="7650795d107be237" providerId="LiveId" clId="{576F170C-0831-488B-8A55-C2B017FED34E}" dt="2024-12-11T04:40:32.545" v="8934" actId="1038"/>
          <ac:spMkLst>
            <pc:docMk/>
            <pc:sldMk cId="3531620654" sldId="259"/>
            <ac:spMk id="4" creationId="{5D19BD2D-D6BE-47CC-1974-8453AC3068D7}"/>
          </ac:spMkLst>
        </pc:spChg>
        <pc:spChg chg="add mod">
          <ac:chgData name="日向子 玉井" userId="7650795d107be237" providerId="LiveId" clId="{576F170C-0831-488B-8A55-C2B017FED34E}" dt="2024-12-05T20:58:22.712" v="120" actId="1076"/>
          <ac:spMkLst>
            <pc:docMk/>
            <pc:sldMk cId="3531620654" sldId="259"/>
            <ac:spMk id="7" creationId="{40A3A57B-F143-E060-E59A-6CEA7980B1D8}"/>
          </ac:spMkLst>
        </pc:spChg>
        <pc:spChg chg="add mod">
          <ac:chgData name="日向子 玉井" userId="7650795d107be237" providerId="LiveId" clId="{576F170C-0831-488B-8A55-C2B017FED34E}" dt="2024-12-05T20:58:49.346" v="125" actId="208"/>
          <ac:spMkLst>
            <pc:docMk/>
            <pc:sldMk cId="3531620654" sldId="259"/>
            <ac:spMk id="8" creationId="{8419C56E-78F0-E013-B096-1F3D71006B6B}"/>
          </ac:spMkLst>
        </pc:spChg>
        <pc:spChg chg="add mod">
          <ac:chgData name="日向子 玉井" userId="7650795d107be237" providerId="LiveId" clId="{576F170C-0831-488B-8A55-C2B017FED34E}" dt="2024-12-05T21:08:35.894" v="162" actId="1038"/>
          <ac:spMkLst>
            <pc:docMk/>
            <pc:sldMk cId="3531620654" sldId="259"/>
            <ac:spMk id="9" creationId="{0A67130A-FE09-6796-B6FA-0C4AD6760589}"/>
          </ac:spMkLst>
        </pc:spChg>
        <pc:spChg chg="add mod">
          <ac:chgData name="日向子 玉井" userId="7650795d107be237" providerId="LiveId" clId="{576F170C-0831-488B-8A55-C2B017FED34E}" dt="2024-12-05T20:59:45.190" v="129" actId="1076"/>
          <ac:spMkLst>
            <pc:docMk/>
            <pc:sldMk cId="3531620654" sldId="259"/>
            <ac:spMk id="10" creationId="{544F914B-7EAE-E555-7D40-DB853E46B981}"/>
          </ac:spMkLst>
        </pc:spChg>
        <pc:spChg chg="add mod">
          <ac:chgData name="日向子 玉井" userId="7650795d107be237" providerId="LiveId" clId="{576F170C-0831-488B-8A55-C2B017FED34E}" dt="2024-12-05T21:00:25.224" v="132" actId="14100"/>
          <ac:spMkLst>
            <pc:docMk/>
            <pc:sldMk cId="3531620654" sldId="259"/>
            <ac:spMk id="11" creationId="{06BBA97F-4D64-F511-27F7-7537801B318A}"/>
          </ac:spMkLst>
        </pc:spChg>
        <pc:spChg chg="add mod">
          <ac:chgData name="日向子 玉井" userId="7650795d107be237" providerId="LiveId" clId="{576F170C-0831-488B-8A55-C2B017FED34E}" dt="2024-12-05T21:01:16.647" v="139" actId="1036"/>
          <ac:spMkLst>
            <pc:docMk/>
            <pc:sldMk cId="3531620654" sldId="259"/>
            <ac:spMk id="12" creationId="{5967961B-0682-FD60-4D33-56E706E6EA05}"/>
          </ac:spMkLst>
        </pc:spChg>
        <pc:spChg chg="add mod">
          <ac:chgData name="日向子 玉井" userId="7650795d107be237" providerId="LiveId" clId="{576F170C-0831-488B-8A55-C2B017FED34E}" dt="2024-12-05T21:02:03.956" v="141" actId="1076"/>
          <ac:spMkLst>
            <pc:docMk/>
            <pc:sldMk cId="3531620654" sldId="259"/>
            <ac:spMk id="13" creationId="{1230FD0A-9CAA-4F09-111D-4C3D78917DCB}"/>
          </ac:spMkLst>
        </pc:spChg>
        <pc:spChg chg="add mod">
          <ac:chgData name="日向子 玉井" userId="7650795d107be237" providerId="LiveId" clId="{576F170C-0831-488B-8A55-C2B017FED34E}" dt="2024-12-05T21:02:25.694" v="143" actId="1076"/>
          <ac:spMkLst>
            <pc:docMk/>
            <pc:sldMk cId="3531620654" sldId="259"/>
            <ac:spMk id="14" creationId="{65BF1890-2117-DA1E-7298-98E231ACE88B}"/>
          </ac:spMkLst>
        </pc:spChg>
        <pc:spChg chg="add mod">
          <ac:chgData name="日向子 玉井" userId="7650795d107be237" providerId="LiveId" clId="{576F170C-0831-488B-8A55-C2B017FED34E}" dt="2024-12-05T21:03:42.104" v="150" actId="1038"/>
          <ac:spMkLst>
            <pc:docMk/>
            <pc:sldMk cId="3531620654" sldId="259"/>
            <ac:spMk id="16" creationId="{FE6FC010-CA60-5666-8C80-51D9F03EF842}"/>
          </ac:spMkLst>
        </pc:spChg>
        <pc:spChg chg="add mod">
          <ac:chgData name="日向子 玉井" userId="7650795d107be237" providerId="LiveId" clId="{576F170C-0831-488B-8A55-C2B017FED34E}" dt="2024-12-05T21:04:22.503" v="153" actId="1076"/>
          <ac:spMkLst>
            <pc:docMk/>
            <pc:sldMk cId="3531620654" sldId="259"/>
            <ac:spMk id="17" creationId="{0660FCF5-0ECB-B896-2A2B-3FC17A02C765}"/>
          </ac:spMkLst>
        </pc:spChg>
        <pc:spChg chg="add mod">
          <ac:chgData name="日向子 玉井" userId="7650795d107be237" providerId="LiveId" clId="{576F170C-0831-488B-8A55-C2B017FED34E}" dt="2024-12-05T21:08:46.081" v="182" actId="1035"/>
          <ac:spMkLst>
            <pc:docMk/>
            <pc:sldMk cId="3531620654" sldId="259"/>
            <ac:spMk id="18" creationId="{63CB9402-FE15-B1B4-ECDD-132A4AA01512}"/>
          </ac:spMkLst>
        </pc:spChg>
        <pc:spChg chg="add mod">
          <ac:chgData name="日向子 玉井" userId="7650795d107be237" providerId="LiveId" clId="{576F170C-0831-488B-8A55-C2B017FED34E}" dt="2024-12-05T21:17:11.381" v="238" actId="14100"/>
          <ac:spMkLst>
            <pc:docMk/>
            <pc:sldMk cId="3531620654" sldId="259"/>
            <ac:spMk id="22" creationId="{B27A6AF8-8B1F-BD7B-FB10-9DDCBB262F83}"/>
          </ac:spMkLst>
        </pc:spChg>
        <pc:spChg chg="add mod">
          <ac:chgData name="日向子 玉井" userId="7650795d107be237" providerId="LiveId" clId="{576F170C-0831-488B-8A55-C2B017FED34E}" dt="2024-12-05T21:17:18.154" v="240" actId="14100"/>
          <ac:spMkLst>
            <pc:docMk/>
            <pc:sldMk cId="3531620654" sldId="259"/>
            <ac:spMk id="25" creationId="{A2AC8B19-E74B-9267-7A6C-198A55B0C17C}"/>
          </ac:spMkLst>
        </pc:spChg>
        <pc:spChg chg="add mod">
          <ac:chgData name="日向子 玉井" userId="7650795d107be237" providerId="LiveId" clId="{576F170C-0831-488B-8A55-C2B017FED34E}" dt="2024-12-05T21:17:15.097" v="239" actId="14100"/>
          <ac:spMkLst>
            <pc:docMk/>
            <pc:sldMk cId="3531620654" sldId="259"/>
            <ac:spMk id="29" creationId="{C0F1AD1E-C07F-B61C-821A-10B8AE339DA8}"/>
          </ac:spMkLst>
        </pc:spChg>
        <pc:spChg chg="add mod">
          <ac:chgData name="日向子 玉井" userId="7650795d107be237" providerId="LiveId" clId="{576F170C-0831-488B-8A55-C2B017FED34E}" dt="2024-12-05T21:17:43.054" v="243" actId="1076"/>
          <ac:spMkLst>
            <pc:docMk/>
            <pc:sldMk cId="3531620654" sldId="259"/>
            <ac:spMk id="38" creationId="{B56F6D8E-C1A3-F603-43BB-8536735BAC63}"/>
          </ac:spMkLst>
        </pc:spChg>
        <pc:spChg chg="add mod">
          <ac:chgData name="日向子 玉井" userId="7650795d107be237" providerId="LiveId" clId="{576F170C-0831-488B-8A55-C2B017FED34E}" dt="2024-12-05T21:17:56.278" v="246" actId="1076"/>
          <ac:spMkLst>
            <pc:docMk/>
            <pc:sldMk cId="3531620654" sldId="259"/>
            <ac:spMk id="39" creationId="{ABDFC27E-5E8D-74FE-158C-6E2F8AA0CDFB}"/>
          </ac:spMkLst>
        </pc:spChg>
        <pc:spChg chg="add mod">
          <ac:chgData name="日向子 玉井" userId="7650795d107be237" providerId="LiveId" clId="{576F170C-0831-488B-8A55-C2B017FED34E}" dt="2024-12-05T21:18:09.057" v="249" actId="1076"/>
          <ac:spMkLst>
            <pc:docMk/>
            <pc:sldMk cId="3531620654" sldId="259"/>
            <ac:spMk id="40" creationId="{C1708544-6311-6999-6E80-AD35CA8BEE3B}"/>
          </ac:spMkLst>
        </pc:spChg>
        <pc:spChg chg="add mod">
          <ac:chgData name="日向子 玉井" userId="7650795d107be237" providerId="LiveId" clId="{576F170C-0831-488B-8A55-C2B017FED34E}" dt="2024-12-05T21:19:36.658" v="337" actId="1076"/>
          <ac:spMkLst>
            <pc:docMk/>
            <pc:sldMk cId="3531620654" sldId="259"/>
            <ac:spMk id="46" creationId="{2F81C322-6BE9-8517-99F0-FE2A399CD1A6}"/>
          </ac:spMkLst>
        </pc:spChg>
        <pc:spChg chg="add mod">
          <ac:chgData name="日向子 玉井" userId="7650795d107be237" providerId="LiveId" clId="{576F170C-0831-488B-8A55-C2B017FED34E}" dt="2024-12-05T21:20:33.168" v="343" actId="1076"/>
          <ac:spMkLst>
            <pc:docMk/>
            <pc:sldMk cId="3531620654" sldId="259"/>
            <ac:spMk id="49" creationId="{E9B51DFA-FB50-852F-DB54-1B3C39842F13}"/>
          </ac:spMkLst>
        </pc:spChg>
        <pc:picChg chg="add mod modCrop">
          <ac:chgData name="日向子 玉井" userId="7650795d107be237" providerId="LiveId" clId="{576F170C-0831-488B-8A55-C2B017FED34E}" dt="2024-12-05T21:14:30.327" v="210" actId="1076"/>
          <ac:picMkLst>
            <pc:docMk/>
            <pc:sldMk cId="3531620654" sldId="259"/>
            <ac:picMk id="5" creationId="{60201ED0-69D3-2EA9-ED12-2CB76614B41E}"/>
          </ac:picMkLst>
        </pc:picChg>
        <pc:cxnChg chg="add mod">
          <ac:chgData name="日向子 玉井" userId="7650795d107be237" providerId="LiveId" clId="{576F170C-0831-488B-8A55-C2B017FED34E}" dt="2024-12-11T04:40:15.864" v="8928" actId="1076"/>
          <ac:cxnSpMkLst>
            <pc:docMk/>
            <pc:sldMk cId="3531620654" sldId="259"/>
            <ac:cxnSpMk id="3" creationId="{BBF3ADF6-1C06-9A15-D929-179E9FCC15C4}"/>
          </ac:cxnSpMkLst>
        </pc:cxnChg>
        <pc:cxnChg chg="add mod">
          <ac:chgData name="日向子 玉井" userId="7650795d107be237" providerId="LiveId" clId="{576F170C-0831-488B-8A55-C2B017FED34E}" dt="2024-12-05T21:09:45.655" v="187" actId="208"/>
          <ac:cxnSpMkLst>
            <pc:docMk/>
            <pc:sldMk cId="3531620654" sldId="259"/>
            <ac:cxnSpMk id="20" creationId="{F576624F-4469-B2DE-3A56-F56FAA33DD62}"/>
          </ac:cxnSpMkLst>
        </pc:cxnChg>
        <pc:cxnChg chg="add mod">
          <ac:chgData name="日向子 玉井" userId="7650795d107be237" providerId="LiveId" clId="{576F170C-0831-488B-8A55-C2B017FED34E}" dt="2024-12-05T21:11:06.243" v="196" actId="1038"/>
          <ac:cxnSpMkLst>
            <pc:docMk/>
            <pc:sldMk cId="3531620654" sldId="259"/>
            <ac:cxnSpMk id="23" creationId="{D79D5F37-660A-7258-D3FD-D4E3F3E33C74}"/>
          </ac:cxnSpMkLst>
        </pc:cxnChg>
        <pc:cxnChg chg="add mod">
          <ac:chgData name="日向子 玉井" userId="7650795d107be237" providerId="LiveId" clId="{576F170C-0831-488B-8A55-C2B017FED34E}" dt="2024-12-05T21:14:03.185" v="207" actId="1037"/>
          <ac:cxnSpMkLst>
            <pc:docMk/>
            <pc:sldMk cId="3531620654" sldId="259"/>
            <ac:cxnSpMk id="26" creationId="{27921E2C-3C8C-E667-C2B8-C2CEE10A8D4A}"/>
          </ac:cxnSpMkLst>
        </pc:cxnChg>
        <pc:cxnChg chg="add mod">
          <ac:chgData name="日向子 玉井" userId="7650795d107be237" providerId="LiveId" clId="{576F170C-0831-488B-8A55-C2B017FED34E}" dt="2024-12-05T21:15:14.264" v="215" actId="1076"/>
          <ac:cxnSpMkLst>
            <pc:docMk/>
            <pc:sldMk cId="3531620654" sldId="259"/>
            <ac:cxnSpMk id="30" creationId="{B2E683A4-94F1-C54E-0E09-65FCD0BD45FC}"/>
          </ac:cxnSpMkLst>
        </pc:cxnChg>
        <pc:cxnChg chg="add mod">
          <ac:chgData name="日向子 玉井" userId="7650795d107be237" providerId="LiveId" clId="{576F170C-0831-488B-8A55-C2B017FED34E}" dt="2024-12-05T21:16:51.426" v="234" actId="14100"/>
          <ac:cxnSpMkLst>
            <pc:docMk/>
            <pc:sldMk cId="3531620654" sldId="259"/>
            <ac:cxnSpMk id="33" creationId="{0A8975E8-7600-AB13-C389-9B94B128507F}"/>
          </ac:cxnSpMkLst>
        </pc:cxnChg>
        <pc:cxnChg chg="add mod">
          <ac:chgData name="日向子 玉井" userId="7650795d107be237" providerId="LiveId" clId="{576F170C-0831-488B-8A55-C2B017FED34E}" dt="2024-12-05T21:18:42.847" v="254" actId="14100"/>
          <ac:cxnSpMkLst>
            <pc:docMk/>
            <pc:sldMk cId="3531620654" sldId="259"/>
            <ac:cxnSpMk id="41" creationId="{20B13AF6-D9EB-6A5B-B019-4E4E942E48DE}"/>
          </ac:cxnSpMkLst>
        </pc:cxnChg>
        <pc:cxnChg chg="add mod">
          <ac:chgData name="日向子 玉井" userId="7650795d107be237" providerId="LiveId" clId="{576F170C-0831-488B-8A55-C2B017FED34E}" dt="2024-12-05T21:19:29.045" v="335" actId="1037"/>
          <ac:cxnSpMkLst>
            <pc:docMk/>
            <pc:sldMk cId="3531620654" sldId="259"/>
            <ac:cxnSpMk id="45" creationId="{A97C27C0-8047-8CA9-FC0F-B55144AB9069}"/>
          </ac:cxnSpMkLst>
        </pc:cxnChg>
        <pc:cxnChg chg="add mod">
          <ac:chgData name="日向子 玉井" userId="7650795d107be237" providerId="LiveId" clId="{576F170C-0831-488B-8A55-C2B017FED34E}" dt="2024-12-05T21:20:30.069" v="342" actId="14100"/>
          <ac:cxnSpMkLst>
            <pc:docMk/>
            <pc:sldMk cId="3531620654" sldId="259"/>
            <ac:cxnSpMk id="48" creationId="{3E1231EE-0240-1C72-2D57-AAFDB0A19C7D}"/>
          </ac:cxnSpMkLst>
        </pc:cxnChg>
      </pc:sldChg>
      <pc:sldChg chg="addSp modSp new mod">
        <pc:chgData name="日向子 玉井" userId="7650795d107be237" providerId="LiveId" clId="{576F170C-0831-488B-8A55-C2B017FED34E}" dt="2024-12-05T21:54:44.026" v="363" actId="1076"/>
        <pc:sldMkLst>
          <pc:docMk/>
          <pc:sldMk cId="475152178" sldId="260"/>
        </pc:sldMkLst>
        <pc:picChg chg="add mod">
          <ac:chgData name="日向子 玉井" userId="7650795d107be237" providerId="LiveId" clId="{576F170C-0831-488B-8A55-C2B017FED34E}" dt="2024-12-05T21:54:44.026" v="363" actId="1076"/>
          <ac:picMkLst>
            <pc:docMk/>
            <pc:sldMk cId="475152178" sldId="260"/>
            <ac:picMk id="3" creationId="{975211CD-A38E-2815-2171-120E9F40570A}"/>
          </ac:picMkLst>
        </pc:picChg>
      </pc:sldChg>
      <pc:sldChg chg="new del">
        <pc:chgData name="日向子 玉井" userId="7650795d107be237" providerId="LiveId" clId="{576F170C-0831-488B-8A55-C2B017FED34E}" dt="2024-12-05T21:56:18.347" v="365" actId="47"/>
        <pc:sldMkLst>
          <pc:docMk/>
          <pc:sldMk cId="3307567399" sldId="261"/>
        </pc:sldMkLst>
      </pc:sldChg>
      <pc:sldChg chg="del">
        <pc:chgData name="日向子 玉井" userId="7650795d107be237" providerId="LiveId" clId="{576F170C-0831-488B-8A55-C2B017FED34E}" dt="2024-12-09T21:14:40.543" v="1035" actId="47"/>
        <pc:sldMkLst>
          <pc:docMk/>
          <pc:sldMk cId="532177192" sldId="266"/>
        </pc:sldMkLst>
      </pc:sldChg>
      <pc:sldChg chg="del">
        <pc:chgData name="日向子 玉井" userId="7650795d107be237" providerId="LiveId" clId="{576F170C-0831-488B-8A55-C2B017FED34E}" dt="2024-12-09T21:14:40.852" v="1036" actId="47"/>
        <pc:sldMkLst>
          <pc:docMk/>
          <pc:sldMk cId="500271221" sldId="267"/>
        </pc:sldMkLst>
      </pc:sldChg>
      <pc:sldChg chg="del">
        <pc:chgData name="日向子 玉井" userId="7650795d107be237" providerId="LiveId" clId="{576F170C-0831-488B-8A55-C2B017FED34E}" dt="2024-12-09T21:14:41.162" v="1037" actId="47"/>
        <pc:sldMkLst>
          <pc:docMk/>
          <pc:sldMk cId="3127638586" sldId="268"/>
        </pc:sldMkLst>
      </pc:sldChg>
      <pc:sldChg chg="del">
        <pc:chgData name="日向子 玉井" userId="7650795d107be237" providerId="LiveId" clId="{576F170C-0831-488B-8A55-C2B017FED34E}" dt="2024-12-09T21:14:41.424" v="1038" actId="47"/>
        <pc:sldMkLst>
          <pc:docMk/>
          <pc:sldMk cId="1793170245" sldId="269"/>
        </pc:sldMkLst>
      </pc:sldChg>
      <pc:sldChg chg="del">
        <pc:chgData name="日向子 玉井" userId="7650795d107be237" providerId="LiveId" clId="{576F170C-0831-488B-8A55-C2B017FED34E}" dt="2024-12-09T21:14:41.970" v="1040" actId="47"/>
        <pc:sldMkLst>
          <pc:docMk/>
          <pc:sldMk cId="1406124108" sldId="270"/>
        </pc:sldMkLst>
      </pc:sldChg>
      <pc:sldChg chg="del">
        <pc:chgData name="日向子 玉井" userId="7650795d107be237" providerId="LiveId" clId="{576F170C-0831-488B-8A55-C2B017FED34E}" dt="2024-12-09T21:14:42.966" v="1043" actId="47"/>
        <pc:sldMkLst>
          <pc:docMk/>
          <pc:sldMk cId="3614567933" sldId="271"/>
        </pc:sldMkLst>
      </pc:sldChg>
      <pc:sldChg chg="del">
        <pc:chgData name="日向子 玉井" userId="7650795d107be237" providerId="LiveId" clId="{576F170C-0831-488B-8A55-C2B017FED34E}" dt="2024-12-09T21:14:43.180" v="1044" actId="47"/>
        <pc:sldMkLst>
          <pc:docMk/>
          <pc:sldMk cId="3597694116" sldId="272"/>
        </pc:sldMkLst>
      </pc:sldChg>
      <pc:sldChg chg="del">
        <pc:chgData name="日向子 玉井" userId="7650795d107be237" providerId="LiveId" clId="{576F170C-0831-488B-8A55-C2B017FED34E}" dt="2024-12-09T21:14:42.744" v="1042" actId="47"/>
        <pc:sldMkLst>
          <pc:docMk/>
          <pc:sldMk cId="3640750399" sldId="273"/>
        </pc:sldMkLst>
      </pc:sldChg>
      <pc:sldChg chg="del">
        <pc:chgData name="日向子 玉井" userId="7650795d107be237" providerId="LiveId" clId="{576F170C-0831-488B-8A55-C2B017FED34E}" dt="2024-12-09T21:14:43.754" v="1046" actId="47"/>
        <pc:sldMkLst>
          <pc:docMk/>
          <pc:sldMk cId="343813189" sldId="274"/>
        </pc:sldMkLst>
      </pc:sldChg>
      <pc:sldChg chg="del">
        <pc:chgData name="日向子 玉井" userId="7650795d107be237" providerId="LiveId" clId="{576F170C-0831-488B-8A55-C2B017FED34E}" dt="2024-12-09T21:14:43.559" v="1045" actId="47"/>
        <pc:sldMkLst>
          <pc:docMk/>
          <pc:sldMk cId="3701514234" sldId="275"/>
        </pc:sldMkLst>
      </pc:sldChg>
      <pc:sldChg chg="add del">
        <pc:chgData name="日向子 玉井" userId="7650795d107be237" providerId="LiveId" clId="{576F170C-0831-488B-8A55-C2B017FED34E}" dt="2024-12-09T21:14:30.912" v="1034" actId="47"/>
        <pc:sldMkLst>
          <pc:docMk/>
          <pc:sldMk cId="2479970285" sldId="276"/>
        </pc:sldMkLst>
      </pc:sldChg>
      <pc:sldChg chg="del">
        <pc:chgData name="日向子 玉井" userId="7650795d107be237" providerId="LiveId" clId="{576F170C-0831-488B-8A55-C2B017FED34E}" dt="2024-12-09T21:14:41.687" v="1039" actId="47"/>
        <pc:sldMkLst>
          <pc:docMk/>
          <pc:sldMk cId="3555652442" sldId="277"/>
        </pc:sldMkLst>
      </pc:sldChg>
      <pc:sldChg chg="del">
        <pc:chgData name="日向子 玉井" userId="7650795d107be237" providerId="LiveId" clId="{576F170C-0831-488B-8A55-C2B017FED34E}" dt="2024-12-09T21:14:42.512" v="1041" actId="47"/>
        <pc:sldMkLst>
          <pc:docMk/>
          <pc:sldMk cId="3473469140" sldId="278"/>
        </pc:sldMkLst>
      </pc:sldChg>
      <pc:sldChg chg="add del">
        <pc:chgData name="日向子 玉井" userId="7650795d107be237" providerId="LiveId" clId="{576F170C-0831-488B-8A55-C2B017FED34E}" dt="2025-01-08T06:34:31.469" v="8971" actId="47"/>
        <pc:sldMkLst>
          <pc:docMk/>
          <pc:sldMk cId="770577660" sldId="302"/>
        </pc:sldMkLst>
      </pc:sldChg>
      <pc:sldChg chg="modSp add del mod">
        <pc:chgData name="日向子 玉井" userId="7650795d107be237" providerId="LiveId" clId="{576F170C-0831-488B-8A55-C2B017FED34E}" dt="2025-01-08T06:34:17.720" v="8952" actId="47"/>
        <pc:sldMkLst>
          <pc:docMk/>
          <pc:sldMk cId="1437943587" sldId="351"/>
        </pc:sldMkLst>
        <pc:spChg chg="mod">
          <ac:chgData name="日向子 玉井" userId="7650795d107be237" providerId="LiveId" clId="{576F170C-0831-488B-8A55-C2B017FED34E}" dt="2024-12-05T21:57:15.538" v="413"/>
          <ac:spMkLst>
            <pc:docMk/>
            <pc:sldMk cId="1437943587" sldId="351"/>
            <ac:spMk id="4" creationId="{00000000-0000-0000-0000-000000000000}"/>
          </ac:spMkLst>
        </pc:spChg>
      </pc:sldChg>
      <pc:sldChg chg="delSp modSp add del mod delAnim">
        <pc:chgData name="日向子 玉井" userId="7650795d107be237" providerId="LiveId" clId="{576F170C-0831-488B-8A55-C2B017FED34E}" dt="2025-01-08T06:34:16.974" v="8951" actId="47"/>
        <pc:sldMkLst>
          <pc:docMk/>
          <pc:sldMk cId="1221516002" sldId="363"/>
        </pc:sldMkLst>
        <pc:spChg chg="mod">
          <ac:chgData name="日向子 玉井" userId="7650795d107be237" providerId="LiveId" clId="{576F170C-0831-488B-8A55-C2B017FED34E}" dt="2024-12-05T21:57:08.933" v="397"/>
          <ac:spMkLst>
            <pc:docMk/>
            <pc:sldMk cId="1221516002" sldId="363"/>
            <ac:spMk id="2" creationId="{E7AED824-5791-EFDB-D2D2-8BEBDECA5EC1}"/>
          </ac:spMkLst>
        </pc:spChg>
        <pc:spChg chg="mod">
          <ac:chgData name="日向子 玉井" userId="7650795d107be237" providerId="LiveId" clId="{576F170C-0831-488B-8A55-C2B017FED34E}" dt="2024-12-05T21:57:04.813" v="382" actId="20577"/>
          <ac:spMkLst>
            <pc:docMk/>
            <pc:sldMk cId="1221516002" sldId="363"/>
            <ac:spMk id="3" creationId="{00000000-0000-0000-0000-000000000000}"/>
          </ac:spMkLst>
        </pc:spChg>
      </pc:sldChg>
      <pc:sldChg chg="modSp add del mod ord">
        <pc:chgData name="日向子 玉井" userId="7650795d107be237" providerId="LiveId" clId="{576F170C-0831-488B-8A55-C2B017FED34E}" dt="2025-01-08T06:34:18.416" v="8953" actId="47"/>
        <pc:sldMkLst>
          <pc:docMk/>
          <pc:sldMk cId="1434893920" sldId="364"/>
        </pc:sldMkLst>
        <pc:spChg chg="mod">
          <ac:chgData name="日向子 玉井" userId="7650795d107be237" providerId="LiveId" clId="{576F170C-0831-488B-8A55-C2B017FED34E}" dt="2024-12-05T21:58:03.614" v="492" actId="1076"/>
          <ac:spMkLst>
            <pc:docMk/>
            <pc:sldMk cId="1434893920" sldId="364"/>
            <ac:spMk id="2" creationId="{C47C4DD0-CBB3-B82E-A432-851E098DF1FA}"/>
          </ac:spMkLst>
        </pc:spChg>
        <pc:spChg chg="mod">
          <ac:chgData name="日向子 玉井" userId="7650795d107be237" providerId="LiveId" clId="{576F170C-0831-488B-8A55-C2B017FED34E}" dt="2024-12-05T21:57:29.292" v="433" actId="20577"/>
          <ac:spMkLst>
            <pc:docMk/>
            <pc:sldMk cId="1434893920" sldId="364"/>
            <ac:spMk id="3" creationId="{2A1C0BB8-7D22-A245-A733-02E3FB8FF222}"/>
          </ac:spMkLst>
        </pc:spChg>
      </pc:sldChg>
      <pc:sldChg chg="modSp add del mod ord">
        <pc:chgData name="日向子 玉井" userId="7650795d107be237" providerId="LiveId" clId="{576F170C-0831-488B-8A55-C2B017FED34E}" dt="2025-01-08T06:34:19.036" v="8954" actId="47"/>
        <pc:sldMkLst>
          <pc:docMk/>
          <pc:sldMk cId="147537171" sldId="365"/>
        </pc:sldMkLst>
        <pc:spChg chg="mod">
          <ac:chgData name="日向子 玉井" userId="7650795d107be237" providerId="LiveId" clId="{576F170C-0831-488B-8A55-C2B017FED34E}" dt="2024-12-05T21:58:11.460" v="515"/>
          <ac:spMkLst>
            <pc:docMk/>
            <pc:sldMk cId="147537171" sldId="365"/>
            <ac:spMk id="4" creationId="{21A38845-CD63-53D6-7684-EB987414CCC0}"/>
          </ac:spMkLst>
        </pc:spChg>
      </pc:sldChg>
      <pc:sldChg chg="modSp add del mod ord">
        <pc:chgData name="日向子 玉井" userId="7650795d107be237" providerId="LiveId" clId="{576F170C-0831-488B-8A55-C2B017FED34E}" dt="2025-01-08T06:34:19.649" v="8955" actId="47"/>
        <pc:sldMkLst>
          <pc:docMk/>
          <pc:sldMk cId="3790181383" sldId="366"/>
        </pc:sldMkLst>
        <pc:spChg chg="mod">
          <ac:chgData name="日向子 玉井" userId="7650795d107be237" providerId="LiveId" clId="{576F170C-0831-488B-8A55-C2B017FED34E}" dt="2024-12-05T21:58:53.257" v="564" actId="1076"/>
          <ac:spMkLst>
            <pc:docMk/>
            <pc:sldMk cId="3790181383" sldId="366"/>
            <ac:spMk id="2" creationId="{3787287A-BEA2-2F56-360B-067AFA545BB4}"/>
          </ac:spMkLst>
        </pc:spChg>
        <pc:spChg chg="mod">
          <ac:chgData name="日向子 玉井" userId="7650795d107be237" providerId="LiveId" clId="{576F170C-0831-488B-8A55-C2B017FED34E}" dt="2024-12-05T21:58:24.507" v="540"/>
          <ac:spMkLst>
            <pc:docMk/>
            <pc:sldMk cId="3790181383" sldId="366"/>
            <ac:spMk id="3" creationId="{4E6D7EC6-0AD4-E893-2B21-E5398F6A9809}"/>
          </ac:spMkLst>
        </pc:spChg>
      </pc:sldChg>
      <pc:sldChg chg="modSp add del mod ord">
        <pc:chgData name="日向子 玉井" userId="7650795d107be237" providerId="LiveId" clId="{576F170C-0831-488B-8A55-C2B017FED34E}" dt="2025-01-08T06:34:20.279" v="8956" actId="47"/>
        <pc:sldMkLst>
          <pc:docMk/>
          <pc:sldMk cId="1185730736" sldId="367"/>
        </pc:sldMkLst>
        <pc:spChg chg="mod">
          <ac:chgData name="日向子 玉井" userId="7650795d107be237" providerId="LiveId" clId="{576F170C-0831-488B-8A55-C2B017FED34E}" dt="2024-12-05T21:59:04.109" v="586"/>
          <ac:spMkLst>
            <pc:docMk/>
            <pc:sldMk cId="1185730736" sldId="367"/>
            <ac:spMk id="4" creationId="{363B4A1B-661C-050A-E5A5-9ABF0E85A603}"/>
          </ac:spMkLst>
        </pc:spChg>
      </pc:sldChg>
      <pc:sldChg chg="modSp add del mod ord">
        <pc:chgData name="日向子 玉井" userId="7650795d107be237" providerId="LiveId" clId="{576F170C-0831-488B-8A55-C2B017FED34E}" dt="2025-01-08T06:34:20.797" v="8957" actId="47"/>
        <pc:sldMkLst>
          <pc:docMk/>
          <pc:sldMk cId="892467730" sldId="368"/>
        </pc:sldMkLst>
        <pc:spChg chg="mod">
          <ac:chgData name="日向子 玉井" userId="7650795d107be237" providerId="LiveId" clId="{576F170C-0831-488B-8A55-C2B017FED34E}" dt="2024-12-05T21:59:51.012" v="623" actId="1076"/>
          <ac:spMkLst>
            <pc:docMk/>
            <pc:sldMk cId="892467730" sldId="368"/>
            <ac:spMk id="2" creationId="{3EF9A9A1-7555-7769-8D9F-ED9A8FE6732E}"/>
          </ac:spMkLst>
        </pc:spChg>
        <pc:spChg chg="mod">
          <ac:chgData name="日向子 玉井" userId="7650795d107be237" providerId="LiveId" clId="{576F170C-0831-488B-8A55-C2B017FED34E}" dt="2024-12-05T21:59:14.981" v="603" actId="20577"/>
          <ac:spMkLst>
            <pc:docMk/>
            <pc:sldMk cId="892467730" sldId="368"/>
            <ac:spMk id="3" creationId="{3BF0AF39-3553-0A6C-F833-D6B0F0586E05}"/>
          </ac:spMkLst>
        </pc:spChg>
      </pc:sldChg>
      <pc:sldChg chg="modSp add del mod ord">
        <pc:chgData name="日向子 玉井" userId="7650795d107be237" providerId="LiveId" clId="{576F170C-0831-488B-8A55-C2B017FED34E}" dt="2025-01-08T06:34:21.318" v="8958" actId="47"/>
        <pc:sldMkLst>
          <pc:docMk/>
          <pc:sldMk cId="1769475872" sldId="369"/>
        </pc:sldMkLst>
        <pc:spChg chg="mod">
          <ac:chgData name="日向子 玉井" userId="7650795d107be237" providerId="LiveId" clId="{576F170C-0831-488B-8A55-C2B017FED34E}" dt="2024-12-05T22:04:34.584" v="950"/>
          <ac:spMkLst>
            <pc:docMk/>
            <pc:sldMk cId="1769475872" sldId="369"/>
            <ac:spMk id="4" creationId="{16986D65-48BC-E084-F829-1D9396AECAC4}"/>
          </ac:spMkLst>
        </pc:spChg>
      </pc:sldChg>
      <pc:sldChg chg="modSp add del mod ord">
        <pc:chgData name="日向子 玉井" userId="7650795d107be237" providerId="LiveId" clId="{576F170C-0831-488B-8A55-C2B017FED34E}" dt="2025-01-08T06:34:22.700" v="8961" actId="47"/>
        <pc:sldMkLst>
          <pc:docMk/>
          <pc:sldMk cId="4111799388" sldId="370"/>
        </pc:sldMkLst>
        <pc:spChg chg="mod">
          <ac:chgData name="日向子 玉井" userId="7650795d107be237" providerId="LiveId" clId="{576F170C-0831-488B-8A55-C2B017FED34E}" dt="2024-12-05T22:00:44.785" v="684" actId="14100"/>
          <ac:spMkLst>
            <pc:docMk/>
            <pc:sldMk cId="4111799388" sldId="370"/>
            <ac:spMk id="2" creationId="{2D2C9F1E-CA8A-FA31-3857-36C0B2440992}"/>
          </ac:spMkLst>
        </pc:spChg>
        <pc:spChg chg="mod">
          <ac:chgData name="日向子 玉井" userId="7650795d107be237" providerId="LiveId" clId="{576F170C-0831-488B-8A55-C2B017FED34E}" dt="2024-12-05T22:00:34.115" v="659"/>
          <ac:spMkLst>
            <pc:docMk/>
            <pc:sldMk cId="4111799388" sldId="370"/>
            <ac:spMk id="3" creationId="{1D576A96-8316-877F-3D6D-B5FDDBED46F8}"/>
          </ac:spMkLst>
        </pc:spChg>
      </pc:sldChg>
      <pc:sldChg chg="modSp add del mod ord">
        <pc:chgData name="日向子 玉井" userId="7650795d107be237" providerId="LiveId" clId="{576F170C-0831-488B-8A55-C2B017FED34E}" dt="2025-01-08T06:34:23.283" v="8962" actId="47"/>
        <pc:sldMkLst>
          <pc:docMk/>
          <pc:sldMk cId="3454109967" sldId="371"/>
        </pc:sldMkLst>
        <pc:spChg chg="mod">
          <ac:chgData name="日向子 玉井" userId="7650795d107be237" providerId="LiveId" clId="{576F170C-0831-488B-8A55-C2B017FED34E}" dt="2024-12-05T22:01:02.497" v="699"/>
          <ac:spMkLst>
            <pc:docMk/>
            <pc:sldMk cId="3454109967" sldId="371"/>
            <ac:spMk id="4" creationId="{C605AD80-3501-E2E4-E8D7-BE19217D5D89}"/>
          </ac:spMkLst>
        </pc:spChg>
      </pc:sldChg>
      <pc:sldChg chg="modSp add del mod ord">
        <pc:chgData name="日向子 玉井" userId="7650795d107be237" providerId="LiveId" clId="{576F170C-0831-488B-8A55-C2B017FED34E}" dt="2025-01-08T06:34:23.872" v="8963" actId="47"/>
        <pc:sldMkLst>
          <pc:docMk/>
          <pc:sldMk cId="2688130556" sldId="372"/>
        </pc:sldMkLst>
        <pc:spChg chg="mod">
          <ac:chgData name="日向子 玉井" userId="7650795d107be237" providerId="LiveId" clId="{576F170C-0831-488B-8A55-C2B017FED34E}" dt="2024-12-05T22:01:24.188" v="741" actId="1076"/>
          <ac:spMkLst>
            <pc:docMk/>
            <pc:sldMk cId="2688130556" sldId="372"/>
            <ac:spMk id="2" creationId="{1E8A0C6D-4DE2-3D85-EFDC-A210BB06B4B5}"/>
          </ac:spMkLst>
        </pc:spChg>
        <pc:spChg chg="mod">
          <ac:chgData name="日向子 玉井" userId="7650795d107be237" providerId="LiveId" clId="{576F170C-0831-488B-8A55-C2B017FED34E}" dt="2024-12-05T22:01:14.074" v="718"/>
          <ac:spMkLst>
            <pc:docMk/>
            <pc:sldMk cId="2688130556" sldId="372"/>
            <ac:spMk id="3" creationId="{DC31256F-D5DA-9A57-AB9C-257D859A0795}"/>
          </ac:spMkLst>
        </pc:spChg>
      </pc:sldChg>
      <pc:sldChg chg="modSp add del mod ord">
        <pc:chgData name="日向子 玉井" userId="7650795d107be237" providerId="LiveId" clId="{576F170C-0831-488B-8A55-C2B017FED34E}" dt="2025-01-08T06:34:24.368" v="8964" actId="47"/>
        <pc:sldMkLst>
          <pc:docMk/>
          <pc:sldMk cId="28037857" sldId="373"/>
        </pc:sldMkLst>
        <pc:spChg chg="mod">
          <ac:chgData name="日向子 玉井" userId="7650795d107be237" providerId="LiveId" clId="{576F170C-0831-488B-8A55-C2B017FED34E}" dt="2024-12-05T22:01:36.628" v="758"/>
          <ac:spMkLst>
            <pc:docMk/>
            <pc:sldMk cId="28037857" sldId="373"/>
            <ac:spMk id="4" creationId="{527D0E1D-FEE4-61D7-AB82-CD3A0463EAD2}"/>
          </ac:spMkLst>
        </pc:spChg>
      </pc:sldChg>
      <pc:sldChg chg="modSp add del mod">
        <pc:chgData name="日向子 玉井" userId="7650795d107be237" providerId="LiveId" clId="{576F170C-0831-488B-8A55-C2B017FED34E}" dt="2025-01-08T06:34:24.835" v="8965" actId="47"/>
        <pc:sldMkLst>
          <pc:docMk/>
          <pc:sldMk cId="3073221410" sldId="374"/>
        </pc:sldMkLst>
        <pc:spChg chg="mod">
          <ac:chgData name="日向子 玉井" userId="7650795d107be237" providerId="LiveId" clId="{576F170C-0831-488B-8A55-C2B017FED34E}" dt="2024-12-05T22:02:03.571" v="813"/>
          <ac:spMkLst>
            <pc:docMk/>
            <pc:sldMk cId="3073221410" sldId="374"/>
            <ac:spMk id="2" creationId="{78C80EE5-FCFA-0EE8-B9BD-F154B26E692D}"/>
          </ac:spMkLst>
        </pc:spChg>
        <pc:spChg chg="mod">
          <ac:chgData name="日向子 玉井" userId="7650795d107be237" providerId="LiveId" clId="{576F170C-0831-488B-8A55-C2B017FED34E}" dt="2024-12-05T22:01:52.350" v="776" actId="20577"/>
          <ac:spMkLst>
            <pc:docMk/>
            <pc:sldMk cId="3073221410" sldId="374"/>
            <ac:spMk id="3" creationId="{89E8BB96-A5E6-5982-77E9-B19ED5E6A801}"/>
          </ac:spMkLst>
        </pc:spChg>
      </pc:sldChg>
      <pc:sldChg chg="modSp add del mod ord">
        <pc:chgData name="日向子 玉井" userId="7650795d107be237" providerId="LiveId" clId="{576F170C-0831-488B-8A55-C2B017FED34E}" dt="2025-01-08T06:34:25.322" v="8966" actId="47"/>
        <pc:sldMkLst>
          <pc:docMk/>
          <pc:sldMk cId="2320383534" sldId="375"/>
        </pc:sldMkLst>
        <pc:spChg chg="mod">
          <ac:chgData name="日向子 玉井" userId="7650795d107be237" providerId="LiveId" clId="{576F170C-0831-488B-8A55-C2B017FED34E}" dt="2024-12-05T22:02:24.504" v="832"/>
          <ac:spMkLst>
            <pc:docMk/>
            <pc:sldMk cId="2320383534" sldId="375"/>
            <ac:spMk id="4" creationId="{2A917A73-4474-BAD9-16EC-84DA544A7896}"/>
          </ac:spMkLst>
        </pc:spChg>
      </pc:sldChg>
      <pc:sldChg chg="modSp add del mod ord">
        <pc:chgData name="日向子 玉井" userId="7650795d107be237" providerId="LiveId" clId="{576F170C-0831-488B-8A55-C2B017FED34E}" dt="2025-01-08T06:34:25.820" v="8967" actId="47"/>
        <pc:sldMkLst>
          <pc:docMk/>
          <pc:sldMk cId="93564736" sldId="376"/>
        </pc:sldMkLst>
        <pc:spChg chg="mod">
          <ac:chgData name="日向子 玉井" userId="7650795d107be237" providerId="LiveId" clId="{576F170C-0831-488B-8A55-C2B017FED34E}" dt="2024-12-05T22:02:49.420" v="872"/>
          <ac:spMkLst>
            <pc:docMk/>
            <pc:sldMk cId="93564736" sldId="376"/>
            <ac:spMk id="2" creationId="{3E6C85DF-FF5F-53B9-E424-FD754A06A6B4}"/>
          </ac:spMkLst>
        </pc:spChg>
        <pc:spChg chg="mod">
          <ac:chgData name="日向子 玉井" userId="7650795d107be237" providerId="LiveId" clId="{576F170C-0831-488B-8A55-C2B017FED34E}" dt="2024-12-05T22:02:44.599" v="856" actId="20577"/>
          <ac:spMkLst>
            <pc:docMk/>
            <pc:sldMk cId="93564736" sldId="376"/>
            <ac:spMk id="3" creationId="{9959591B-C041-1DEA-B42F-29957B4134F2}"/>
          </ac:spMkLst>
        </pc:spChg>
      </pc:sldChg>
      <pc:sldChg chg="modSp add del mod ord">
        <pc:chgData name="日向子 玉井" userId="7650795d107be237" providerId="LiveId" clId="{576F170C-0831-488B-8A55-C2B017FED34E}" dt="2025-01-08T06:34:26.300" v="8968" actId="47"/>
        <pc:sldMkLst>
          <pc:docMk/>
          <pc:sldMk cId="4234285442" sldId="377"/>
        </pc:sldMkLst>
        <pc:spChg chg="mod">
          <ac:chgData name="日向子 玉井" userId="7650795d107be237" providerId="LiveId" clId="{576F170C-0831-488B-8A55-C2B017FED34E}" dt="2024-12-05T22:03:08.951" v="891"/>
          <ac:spMkLst>
            <pc:docMk/>
            <pc:sldMk cId="4234285442" sldId="377"/>
            <ac:spMk id="4" creationId="{5D6FF94D-A76B-F3AC-9FF2-B47DD44F3C52}"/>
          </ac:spMkLst>
        </pc:spChg>
      </pc:sldChg>
      <pc:sldChg chg="modSp add del mod ord">
        <pc:chgData name="日向子 玉井" userId="7650795d107be237" providerId="LiveId" clId="{576F170C-0831-488B-8A55-C2B017FED34E}" dt="2025-01-08T06:34:27.239" v="8969" actId="47"/>
        <pc:sldMkLst>
          <pc:docMk/>
          <pc:sldMk cId="1052121426" sldId="378"/>
        </pc:sldMkLst>
        <pc:spChg chg="mod">
          <ac:chgData name="日向子 玉井" userId="7650795d107be237" providerId="LiveId" clId="{576F170C-0831-488B-8A55-C2B017FED34E}" dt="2024-12-05T22:03:31.827" v="919" actId="1076"/>
          <ac:spMkLst>
            <pc:docMk/>
            <pc:sldMk cId="1052121426" sldId="378"/>
            <ac:spMk id="2" creationId="{CFE5D29E-3273-E2CD-AA1F-FCCEE4E2D99C}"/>
          </ac:spMkLst>
        </pc:spChg>
        <pc:spChg chg="mod">
          <ac:chgData name="日向子 玉井" userId="7650795d107be237" providerId="LiveId" clId="{576F170C-0831-488B-8A55-C2B017FED34E}" dt="2024-12-05T22:03:24.163" v="905" actId="20577"/>
          <ac:spMkLst>
            <pc:docMk/>
            <pc:sldMk cId="1052121426" sldId="378"/>
            <ac:spMk id="3" creationId="{93EB4C0D-5625-E23A-D405-A9DC41936A04}"/>
          </ac:spMkLst>
        </pc:spChg>
      </pc:sldChg>
      <pc:sldChg chg="modSp add del mod ord">
        <pc:chgData name="日向子 玉井" userId="7650795d107be237" providerId="LiveId" clId="{576F170C-0831-488B-8A55-C2B017FED34E}" dt="2025-01-08T06:34:27.623" v="8970" actId="47"/>
        <pc:sldMkLst>
          <pc:docMk/>
          <pc:sldMk cId="3561056561" sldId="379"/>
        </pc:sldMkLst>
        <pc:spChg chg="mod">
          <ac:chgData name="日向子 玉井" userId="7650795d107be237" providerId="LiveId" clId="{576F170C-0831-488B-8A55-C2B017FED34E}" dt="2024-12-05T22:03:41.297" v="940"/>
          <ac:spMkLst>
            <pc:docMk/>
            <pc:sldMk cId="3561056561" sldId="379"/>
            <ac:spMk id="4" creationId="{0348FB25-10FC-7CA8-6248-53FB4DDA0A1D}"/>
          </ac:spMkLst>
        </pc:spChg>
      </pc:sldChg>
      <pc:sldChg chg="modSp add del mod ord">
        <pc:chgData name="日向子 玉井" userId="7650795d107be237" providerId="LiveId" clId="{576F170C-0831-488B-8A55-C2B017FED34E}" dt="2025-01-08T06:34:21.822" v="8959" actId="47"/>
        <pc:sldMkLst>
          <pc:docMk/>
          <pc:sldMk cId="567910228" sldId="380"/>
        </pc:sldMkLst>
        <pc:spChg chg="mod">
          <ac:chgData name="日向子 玉井" userId="7650795d107be237" providerId="LiveId" clId="{576F170C-0831-488B-8A55-C2B017FED34E}" dt="2024-12-05T22:05:24.680" v="989" actId="1076"/>
          <ac:spMkLst>
            <pc:docMk/>
            <pc:sldMk cId="567910228" sldId="380"/>
            <ac:spMk id="2" creationId="{48501547-FAD8-D68D-1861-20752CFDF99A}"/>
          </ac:spMkLst>
        </pc:spChg>
        <pc:spChg chg="mod">
          <ac:chgData name="日向子 玉井" userId="7650795d107be237" providerId="LiveId" clId="{576F170C-0831-488B-8A55-C2B017FED34E}" dt="2024-12-05T22:05:15.103" v="971"/>
          <ac:spMkLst>
            <pc:docMk/>
            <pc:sldMk cId="567910228" sldId="380"/>
            <ac:spMk id="3" creationId="{EA72EAB6-36ED-2ED3-582F-2EAF8385A865}"/>
          </ac:spMkLst>
        </pc:spChg>
      </pc:sldChg>
      <pc:sldChg chg="modSp add del mod ord">
        <pc:chgData name="日向子 玉井" userId="7650795d107be237" providerId="LiveId" clId="{576F170C-0831-488B-8A55-C2B017FED34E}" dt="2025-01-08T06:34:22.278" v="8960" actId="47"/>
        <pc:sldMkLst>
          <pc:docMk/>
          <pc:sldMk cId="1407269261" sldId="381"/>
        </pc:sldMkLst>
        <pc:spChg chg="mod">
          <ac:chgData name="日向子 玉井" userId="7650795d107be237" providerId="LiveId" clId="{576F170C-0831-488B-8A55-C2B017FED34E}" dt="2024-12-05T22:05:32.710" v="999"/>
          <ac:spMkLst>
            <pc:docMk/>
            <pc:sldMk cId="1407269261" sldId="381"/>
            <ac:spMk id="4" creationId="{0DEC598A-99B0-2530-AF5C-8A4537F6C76C}"/>
          </ac:spMkLst>
        </pc:spChg>
      </pc:sldChg>
      <pc:sldChg chg="delSp mod">
        <pc:chgData name="日向子 玉井" userId="7650795d107be237" providerId="LiveId" clId="{576F170C-0831-488B-8A55-C2B017FED34E}" dt="2025-01-06T08:52:39.633" v="8944" actId="478"/>
        <pc:sldMkLst>
          <pc:docMk/>
          <pc:sldMk cId="4127905538" sldId="382"/>
        </pc:sldMkLst>
      </pc:sldChg>
      <pc:sldChg chg="addSp delSp modSp new mod">
        <pc:chgData name="日向子 玉井" userId="7650795d107be237" providerId="LiveId" clId="{576F170C-0831-488B-8A55-C2B017FED34E}" dt="2025-01-08T06:36:05.553" v="9004" actId="207"/>
        <pc:sldMkLst>
          <pc:docMk/>
          <pc:sldMk cId="2845197703" sldId="386"/>
        </pc:sldMkLst>
        <pc:spChg chg="add mod">
          <ac:chgData name="日向子 玉井" userId="7650795d107be237" providerId="LiveId" clId="{576F170C-0831-488B-8A55-C2B017FED34E}" dt="2025-01-08T06:36:05.553" v="9004" actId="207"/>
          <ac:spMkLst>
            <pc:docMk/>
            <pc:sldMk cId="2845197703" sldId="386"/>
            <ac:spMk id="3" creationId="{123F8F23-0565-AB0A-6039-6E5A6DC57688}"/>
          </ac:spMkLst>
        </pc:spChg>
        <pc:picChg chg="add del mod modCrop">
          <ac:chgData name="日向子 玉井" userId="7650795d107be237" providerId="LiveId" clId="{576F170C-0831-488B-8A55-C2B017FED34E}" dt="2025-01-08T06:35:58.886" v="9003" actId="478"/>
          <ac:picMkLst>
            <pc:docMk/>
            <pc:sldMk cId="2845197703" sldId="386"/>
            <ac:picMk id="2" creationId="{9311E4B2-946C-E17A-7D3F-4DF6161E643F}"/>
          </ac:picMkLst>
        </pc:picChg>
      </pc:sldChg>
      <pc:sldChg chg="addSp modSp new mod">
        <pc:chgData name="日向子 玉井" userId="7650795d107be237" providerId="LiveId" clId="{576F170C-0831-488B-8A55-C2B017FED34E}" dt="2024-12-09T21:17:26.952" v="1180" actId="1076"/>
        <pc:sldMkLst>
          <pc:docMk/>
          <pc:sldMk cId="17465329" sldId="387"/>
        </pc:sldMkLst>
        <pc:spChg chg="add mod">
          <ac:chgData name="日向子 玉井" userId="7650795d107be237" providerId="LiveId" clId="{576F170C-0831-488B-8A55-C2B017FED34E}" dt="2024-12-09T21:17:26.952" v="1180" actId="1076"/>
          <ac:spMkLst>
            <pc:docMk/>
            <pc:sldMk cId="17465329" sldId="387"/>
            <ac:spMk id="2" creationId="{AF1E4636-B806-2690-305D-F097A9E8020E}"/>
          </ac:spMkLst>
        </pc:spChg>
      </pc:sldChg>
      <pc:sldChg chg="addSp delSp modSp new mod">
        <pc:chgData name="日向子 玉井" userId="7650795d107be237" providerId="LiveId" clId="{576F170C-0831-488B-8A55-C2B017FED34E}" dt="2025-01-08T06:35:55.321" v="9002" actId="1076"/>
        <pc:sldMkLst>
          <pc:docMk/>
          <pc:sldMk cId="2564564581" sldId="388"/>
        </pc:sldMkLst>
        <pc:spChg chg="add mod">
          <ac:chgData name="日向子 玉井" userId="7650795d107be237" providerId="LiveId" clId="{576F170C-0831-488B-8A55-C2B017FED34E}" dt="2025-01-08T06:35:55.321" v="9002" actId="1076"/>
          <ac:spMkLst>
            <pc:docMk/>
            <pc:sldMk cId="2564564581" sldId="388"/>
            <ac:spMk id="4" creationId="{E4E78EED-A06E-275D-CD08-30EDFC6F8702}"/>
          </ac:spMkLst>
        </pc:spChg>
        <pc:picChg chg="add del mod">
          <ac:chgData name="日向子 玉井" userId="7650795d107be237" providerId="LiveId" clId="{576F170C-0831-488B-8A55-C2B017FED34E}" dt="2025-01-08T06:35:50.324" v="9001" actId="478"/>
          <ac:picMkLst>
            <pc:docMk/>
            <pc:sldMk cId="2564564581" sldId="388"/>
            <ac:picMk id="2" creationId="{DA15236A-06F3-FCF1-AD33-15E77906B045}"/>
          </ac:picMkLst>
        </pc:picChg>
      </pc:sldChg>
      <pc:sldChg chg="addSp delSp modSp add mod">
        <pc:chgData name="日向子 玉井" userId="7650795d107be237" providerId="LiveId" clId="{576F170C-0831-488B-8A55-C2B017FED34E}" dt="2025-01-08T06:35:48.774" v="9000" actId="1076"/>
        <pc:sldMkLst>
          <pc:docMk/>
          <pc:sldMk cId="3879383338" sldId="389"/>
        </pc:sldMkLst>
        <pc:spChg chg="mod">
          <ac:chgData name="日向子 玉井" userId="7650795d107be237" providerId="LiveId" clId="{576F170C-0831-488B-8A55-C2B017FED34E}" dt="2025-01-08T06:35:48.774" v="9000" actId="1076"/>
          <ac:spMkLst>
            <pc:docMk/>
            <pc:sldMk cId="3879383338" sldId="389"/>
            <ac:spMk id="4" creationId="{FCD4447E-D4A3-83F6-6146-C51128126879}"/>
          </ac:spMkLst>
        </pc:spChg>
        <pc:picChg chg="add del mod">
          <ac:chgData name="日向子 玉井" userId="7650795d107be237" providerId="LiveId" clId="{576F170C-0831-488B-8A55-C2B017FED34E}" dt="2025-01-08T06:35:44.887" v="8999" actId="478"/>
          <ac:picMkLst>
            <pc:docMk/>
            <pc:sldMk cId="3879383338" sldId="389"/>
            <ac:picMk id="2" creationId="{82F8E49F-4D3E-E47F-A238-EAA6541298FB}"/>
          </ac:picMkLst>
        </pc:picChg>
      </pc:sldChg>
      <pc:sldChg chg="modSp add mod">
        <pc:chgData name="日向子 玉井" userId="7650795d107be237" providerId="LiveId" clId="{576F170C-0831-488B-8A55-C2B017FED34E}" dt="2025-01-06T09:04:02.340" v="8949" actId="1037"/>
        <pc:sldMkLst>
          <pc:docMk/>
          <pc:sldMk cId="2868119907" sldId="390"/>
        </pc:sldMkLst>
        <pc:spChg chg="mod">
          <ac:chgData name="日向子 玉井" userId="7650795d107be237" providerId="LiveId" clId="{576F170C-0831-488B-8A55-C2B017FED34E}" dt="2025-01-06T09:04:02.340" v="8949" actId="1037"/>
          <ac:spMkLst>
            <pc:docMk/>
            <pc:sldMk cId="2868119907" sldId="390"/>
            <ac:spMk id="4" creationId="{FCBC9473-67EA-F7F9-CA6F-A9F55EE2D6E5}"/>
          </ac:spMkLst>
        </pc:spChg>
      </pc:sldChg>
      <pc:sldChg chg="addSp delSp modSp add mod">
        <pc:chgData name="日向子 玉井" userId="7650795d107be237" providerId="LiveId" clId="{576F170C-0831-488B-8A55-C2B017FED34E}" dt="2025-01-08T06:35:42.562" v="8998" actId="1076"/>
        <pc:sldMkLst>
          <pc:docMk/>
          <pc:sldMk cId="2756519117" sldId="391"/>
        </pc:sldMkLst>
        <pc:spChg chg="mod">
          <ac:chgData name="日向子 玉井" userId="7650795d107be237" providerId="LiveId" clId="{576F170C-0831-488B-8A55-C2B017FED34E}" dt="2025-01-08T06:35:42.562" v="8998" actId="1076"/>
          <ac:spMkLst>
            <pc:docMk/>
            <pc:sldMk cId="2756519117" sldId="391"/>
            <ac:spMk id="4" creationId="{DD9D2D75-5E5C-54CE-8CD0-5AE48CF55F21}"/>
          </ac:spMkLst>
        </pc:spChg>
        <pc:picChg chg="add del mod modCrop">
          <ac:chgData name="日向子 玉井" userId="7650795d107be237" providerId="LiveId" clId="{576F170C-0831-488B-8A55-C2B017FED34E}" dt="2025-01-08T06:35:39.237" v="8997" actId="478"/>
          <ac:picMkLst>
            <pc:docMk/>
            <pc:sldMk cId="2756519117" sldId="391"/>
            <ac:picMk id="2" creationId="{DE5A5909-4BFC-3B9B-DF57-B368C09A89AD}"/>
          </ac:picMkLst>
        </pc:picChg>
      </pc:sldChg>
      <pc:sldChg chg="modSp add mod">
        <pc:chgData name="日向子 玉井" userId="7650795d107be237" providerId="LiveId" clId="{576F170C-0831-488B-8A55-C2B017FED34E}" dt="2024-12-09T21:23:52.113" v="2048" actId="1076"/>
        <pc:sldMkLst>
          <pc:docMk/>
          <pc:sldMk cId="691240156" sldId="392"/>
        </pc:sldMkLst>
        <pc:spChg chg="mod">
          <ac:chgData name="日向子 玉井" userId="7650795d107be237" providerId="LiveId" clId="{576F170C-0831-488B-8A55-C2B017FED34E}" dt="2024-12-09T21:23:52.113" v="2048" actId="1076"/>
          <ac:spMkLst>
            <pc:docMk/>
            <pc:sldMk cId="691240156" sldId="392"/>
            <ac:spMk id="4" creationId="{114022A0-7B46-2C53-4182-7738D4FFBF78}"/>
          </ac:spMkLst>
        </pc:spChg>
      </pc:sldChg>
      <pc:sldChg chg="modSp add mod">
        <pc:chgData name="日向子 玉井" userId="7650795d107be237" providerId="LiveId" clId="{576F170C-0831-488B-8A55-C2B017FED34E}" dt="2024-12-09T21:25:51.663" v="2299" actId="1076"/>
        <pc:sldMkLst>
          <pc:docMk/>
          <pc:sldMk cId="1945003212" sldId="393"/>
        </pc:sldMkLst>
        <pc:spChg chg="mod">
          <ac:chgData name="日向子 玉井" userId="7650795d107be237" providerId="LiveId" clId="{576F170C-0831-488B-8A55-C2B017FED34E}" dt="2024-12-09T21:25:51.663" v="2299" actId="1076"/>
          <ac:spMkLst>
            <pc:docMk/>
            <pc:sldMk cId="1945003212" sldId="393"/>
            <ac:spMk id="4" creationId="{990A2DA6-E748-FB3C-4A64-DC69DC1EC3B5}"/>
          </ac:spMkLst>
        </pc:spChg>
      </pc:sldChg>
      <pc:sldChg chg="modSp add mod">
        <pc:chgData name="日向子 玉井" userId="7650795d107be237" providerId="LiveId" clId="{576F170C-0831-488B-8A55-C2B017FED34E}" dt="2024-12-09T21:26:59.413" v="2488" actId="1076"/>
        <pc:sldMkLst>
          <pc:docMk/>
          <pc:sldMk cId="2500662351" sldId="394"/>
        </pc:sldMkLst>
        <pc:spChg chg="mod">
          <ac:chgData name="日向子 玉井" userId="7650795d107be237" providerId="LiveId" clId="{576F170C-0831-488B-8A55-C2B017FED34E}" dt="2024-12-09T21:26:59.413" v="2488" actId="1076"/>
          <ac:spMkLst>
            <pc:docMk/>
            <pc:sldMk cId="2500662351" sldId="394"/>
            <ac:spMk id="4" creationId="{176C353B-286A-637B-AEBA-16728087131C}"/>
          </ac:spMkLst>
        </pc:spChg>
      </pc:sldChg>
      <pc:sldChg chg="addSp modSp add mod">
        <pc:chgData name="日向子 玉井" userId="7650795d107be237" providerId="LiveId" clId="{576F170C-0831-488B-8A55-C2B017FED34E}" dt="2024-12-09T21:29:13.145" v="2748" actId="1076"/>
        <pc:sldMkLst>
          <pc:docMk/>
          <pc:sldMk cId="3837143898" sldId="395"/>
        </pc:sldMkLst>
        <pc:spChg chg="add mod">
          <ac:chgData name="日向子 玉井" userId="7650795d107be237" providerId="LiveId" clId="{576F170C-0831-488B-8A55-C2B017FED34E}" dt="2024-12-09T21:29:13.145" v="2748" actId="1076"/>
          <ac:spMkLst>
            <pc:docMk/>
            <pc:sldMk cId="3837143898" sldId="395"/>
            <ac:spMk id="2" creationId="{FF00DC99-110E-CFCA-F164-23E5A5ED3E60}"/>
          </ac:spMkLst>
        </pc:spChg>
        <pc:spChg chg="mod">
          <ac:chgData name="日向子 玉井" userId="7650795d107be237" providerId="LiveId" clId="{576F170C-0831-488B-8A55-C2B017FED34E}" dt="2024-12-09T21:29:08.630" v="2747" actId="1076"/>
          <ac:spMkLst>
            <pc:docMk/>
            <pc:sldMk cId="3837143898" sldId="395"/>
            <ac:spMk id="4" creationId="{9E75F3E5-AFD0-AFDE-3D1F-865FA671B663}"/>
          </ac:spMkLst>
        </pc:spChg>
      </pc:sldChg>
      <pc:sldChg chg="modSp add mod ord">
        <pc:chgData name="日向子 玉井" userId="7650795d107be237" providerId="LiveId" clId="{576F170C-0831-488B-8A55-C2B017FED34E}" dt="2024-12-09T21:39:32.334" v="4137"/>
        <pc:sldMkLst>
          <pc:docMk/>
          <pc:sldMk cId="4188369639" sldId="396"/>
        </pc:sldMkLst>
        <pc:spChg chg="mod">
          <ac:chgData name="日向子 玉井" userId="7650795d107be237" providerId="LiveId" clId="{576F170C-0831-488B-8A55-C2B017FED34E}" dt="2024-12-09T21:39:32.334" v="4137"/>
          <ac:spMkLst>
            <pc:docMk/>
            <pc:sldMk cId="4188369639" sldId="396"/>
            <ac:spMk id="2" creationId="{B0B6F54A-B55E-2658-9035-9C469B8E2FF3}"/>
          </ac:spMkLst>
        </pc:spChg>
      </pc:sldChg>
      <pc:sldChg chg="modSp add mod ord">
        <pc:chgData name="日向子 玉井" userId="7650795d107be237" providerId="LiveId" clId="{576F170C-0831-488B-8A55-C2B017FED34E}" dt="2024-12-09T21:30:40.500" v="2941"/>
        <pc:sldMkLst>
          <pc:docMk/>
          <pc:sldMk cId="1949202829" sldId="397"/>
        </pc:sldMkLst>
        <pc:spChg chg="mod">
          <ac:chgData name="日向子 玉井" userId="7650795d107be237" providerId="LiveId" clId="{576F170C-0831-488B-8A55-C2B017FED34E}" dt="2024-12-09T21:30:40.500" v="2941"/>
          <ac:spMkLst>
            <pc:docMk/>
            <pc:sldMk cId="1949202829" sldId="397"/>
            <ac:spMk id="4" creationId="{58AC79BB-52A6-9144-9123-6190AC8F9249}"/>
          </ac:spMkLst>
        </pc:spChg>
      </pc:sldChg>
      <pc:sldChg chg="modSp add mod">
        <pc:chgData name="日向子 玉井" userId="7650795d107be237" providerId="LiveId" clId="{576F170C-0831-488B-8A55-C2B017FED34E}" dt="2024-12-09T21:31:18.070" v="3072" actId="1076"/>
        <pc:sldMkLst>
          <pc:docMk/>
          <pc:sldMk cId="3966238506" sldId="398"/>
        </pc:sldMkLst>
        <pc:spChg chg="mod">
          <ac:chgData name="日向子 玉井" userId="7650795d107be237" providerId="LiveId" clId="{576F170C-0831-488B-8A55-C2B017FED34E}" dt="2024-12-09T21:31:18.070" v="3072" actId="1076"/>
          <ac:spMkLst>
            <pc:docMk/>
            <pc:sldMk cId="3966238506" sldId="398"/>
            <ac:spMk id="4" creationId="{2812C3D0-83A2-7D5A-08CA-3501F546F903}"/>
          </ac:spMkLst>
        </pc:spChg>
      </pc:sldChg>
      <pc:sldChg chg="modSp add mod">
        <pc:chgData name="日向子 玉井" userId="7650795d107be237" providerId="LiveId" clId="{576F170C-0831-488B-8A55-C2B017FED34E}" dt="2024-12-09T21:32:23.622" v="3294" actId="1076"/>
        <pc:sldMkLst>
          <pc:docMk/>
          <pc:sldMk cId="779213933" sldId="399"/>
        </pc:sldMkLst>
        <pc:spChg chg="mod">
          <ac:chgData name="日向子 玉井" userId="7650795d107be237" providerId="LiveId" clId="{576F170C-0831-488B-8A55-C2B017FED34E}" dt="2024-12-09T21:32:23.622" v="3294" actId="1076"/>
          <ac:spMkLst>
            <pc:docMk/>
            <pc:sldMk cId="779213933" sldId="399"/>
            <ac:spMk id="4" creationId="{E03B0A28-E5AA-67C4-30FC-D54948085E4E}"/>
          </ac:spMkLst>
        </pc:spChg>
      </pc:sldChg>
      <pc:sldChg chg="addSp delSp modSp add mod">
        <pc:chgData name="日向子 玉井" userId="7650795d107be237" providerId="LiveId" clId="{576F170C-0831-488B-8A55-C2B017FED34E}" dt="2025-01-08T06:35:35.162" v="8996" actId="1076"/>
        <pc:sldMkLst>
          <pc:docMk/>
          <pc:sldMk cId="3253214405" sldId="400"/>
        </pc:sldMkLst>
        <pc:spChg chg="mod">
          <ac:chgData name="日向子 玉井" userId="7650795d107be237" providerId="LiveId" clId="{576F170C-0831-488B-8A55-C2B017FED34E}" dt="2025-01-08T06:35:35.162" v="8996" actId="1076"/>
          <ac:spMkLst>
            <pc:docMk/>
            <pc:sldMk cId="3253214405" sldId="400"/>
            <ac:spMk id="4" creationId="{1D145746-15C5-F4CD-DF9F-F0852633A1E2}"/>
          </ac:spMkLst>
        </pc:spChg>
        <pc:picChg chg="add del mod">
          <ac:chgData name="日向子 玉井" userId="7650795d107be237" providerId="LiveId" clId="{576F170C-0831-488B-8A55-C2B017FED34E}" dt="2025-01-08T06:35:31.496" v="8995" actId="478"/>
          <ac:picMkLst>
            <pc:docMk/>
            <pc:sldMk cId="3253214405" sldId="400"/>
            <ac:picMk id="2" creationId="{24C6A6DA-D2F4-64C0-8000-60F77348B8CE}"/>
          </ac:picMkLst>
        </pc:picChg>
      </pc:sldChg>
      <pc:sldChg chg="modSp add mod">
        <pc:chgData name="日向子 玉井" userId="7650795d107be237" providerId="LiveId" clId="{576F170C-0831-488B-8A55-C2B017FED34E}" dt="2024-12-09T21:34:11.233" v="3626" actId="1076"/>
        <pc:sldMkLst>
          <pc:docMk/>
          <pc:sldMk cId="4064113954" sldId="401"/>
        </pc:sldMkLst>
        <pc:spChg chg="mod">
          <ac:chgData name="日向子 玉井" userId="7650795d107be237" providerId="LiveId" clId="{576F170C-0831-488B-8A55-C2B017FED34E}" dt="2024-12-09T21:34:11.233" v="3626" actId="1076"/>
          <ac:spMkLst>
            <pc:docMk/>
            <pc:sldMk cId="4064113954" sldId="401"/>
            <ac:spMk id="4" creationId="{629D6634-C94B-7697-DDC4-9A586C7E973E}"/>
          </ac:spMkLst>
        </pc:spChg>
      </pc:sldChg>
      <pc:sldChg chg="modSp add mod">
        <pc:chgData name="日向子 玉井" userId="7650795d107be237" providerId="LiveId" clId="{576F170C-0831-488B-8A55-C2B017FED34E}" dt="2024-12-09T21:35:07.726" v="3792"/>
        <pc:sldMkLst>
          <pc:docMk/>
          <pc:sldMk cId="1200415299" sldId="402"/>
        </pc:sldMkLst>
        <pc:spChg chg="mod">
          <ac:chgData name="日向子 玉井" userId="7650795d107be237" providerId="LiveId" clId="{576F170C-0831-488B-8A55-C2B017FED34E}" dt="2024-12-09T21:35:07.726" v="3792"/>
          <ac:spMkLst>
            <pc:docMk/>
            <pc:sldMk cId="1200415299" sldId="402"/>
            <ac:spMk id="4" creationId="{DE988AFD-1A4D-6A75-DD88-9364F7DA72A1}"/>
          </ac:spMkLst>
        </pc:spChg>
      </pc:sldChg>
      <pc:sldChg chg="modSp add mod">
        <pc:chgData name="日向子 玉井" userId="7650795d107be237" providerId="LiveId" clId="{576F170C-0831-488B-8A55-C2B017FED34E}" dt="2024-12-09T21:38:20.019" v="3960"/>
        <pc:sldMkLst>
          <pc:docMk/>
          <pc:sldMk cId="3874379568" sldId="403"/>
        </pc:sldMkLst>
        <pc:spChg chg="mod">
          <ac:chgData name="日向子 玉井" userId="7650795d107be237" providerId="LiveId" clId="{576F170C-0831-488B-8A55-C2B017FED34E}" dt="2024-12-09T21:38:20.019" v="3960"/>
          <ac:spMkLst>
            <pc:docMk/>
            <pc:sldMk cId="3874379568" sldId="403"/>
            <ac:spMk id="4" creationId="{C05AA356-66E6-78F8-8197-109AF2F1F41F}"/>
          </ac:spMkLst>
        </pc:spChg>
      </pc:sldChg>
      <pc:sldChg chg="modSp add mod ord">
        <pc:chgData name="日向子 玉井" userId="7650795d107be237" providerId="LiveId" clId="{576F170C-0831-488B-8A55-C2B017FED34E}" dt="2024-12-09T21:39:12.122" v="4132" actId="20577"/>
        <pc:sldMkLst>
          <pc:docMk/>
          <pc:sldMk cId="3795483541" sldId="404"/>
        </pc:sldMkLst>
        <pc:spChg chg="mod">
          <ac:chgData name="日向子 玉井" userId="7650795d107be237" providerId="LiveId" clId="{576F170C-0831-488B-8A55-C2B017FED34E}" dt="2024-12-09T21:39:12.122" v="4132" actId="20577"/>
          <ac:spMkLst>
            <pc:docMk/>
            <pc:sldMk cId="3795483541" sldId="404"/>
            <ac:spMk id="4" creationId="{3E7E4569-1517-5124-ACA1-B776516D60CA}"/>
          </ac:spMkLst>
        </pc:spChg>
      </pc:sldChg>
      <pc:sldChg chg="modSp add mod ord">
        <pc:chgData name="日向子 玉井" userId="7650795d107be237" providerId="LiveId" clId="{576F170C-0831-488B-8A55-C2B017FED34E}" dt="2024-12-09T21:39:41.206" v="4142" actId="20577"/>
        <pc:sldMkLst>
          <pc:docMk/>
          <pc:sldMk cId="761413595" sldId="405"/>
        </pc:sldMkLst>
        <pc:spChg chg="mod">
          <ac:chgData name="日向子 玉井" userId="7650795d107be237" providerId="LiveId" clId="{576F170C-0831-488B-8A55-C2B017FED34E}" dt="2024-12-09T21:39:41.206" v="4142" actId="20577"/>
          <ac:spMkLst>
            <pc:docMk/>
            <pc:sldMk cId="761413595" sldId="405"/>
            <ac:spMk id="2" creationId="{A92DC0FD-7DBD-F85A-A0BB-03738CF23535}"/>
          </ac:spMkLst>
        </pc:spChg>
      </pc:sldChg>
      <pc:sldChg chg="modSp add mod ord">
        <pc:chgData name="日向子 玉井" userId="7650795d107be237" providerId="LiveId" clId="{576F170C-0831-488B-8A55-C2B017FED34E}" dt="2024-12-09T21:48:29.026" v="5645" actId="20577"/>
        <pc:sldMkLst>
          <pc:docMk/>
          <pc:sldMk cId="1396416262" sldId="406"/>
        </pc:sldMkLst>
        <pc:spChg chg="mod">
          <ac:chgData name="日向子 玉井" userId="7650795d107be237" providerId="LiveId" clId="{576F170C-0831-488B-8A55-C2B017FED34E}" dt="2024-12-09T21:48:29.026" v="5645" actId="20577"/>
          <ac:spMkLst>
            <pc:docMk/>
            <pc:sldMk cId="1396416262" sldId="406"/>
            <ac:spMk id="4" creationId="{7DC8F57A-6430-5BD0-F462-974BE36C10EE}"/>
          </ac:spMkLst>
        </pc:spChg>
      </pc:sldChg>
      <pc:sldChg chg="modSp add mod">
        <pc:chgData name="日向子 玉井" userId="7650795d107be237" providerId="LiveId" clId="{576F170C-0831-488B-8A55-C2B017FED34E}" dt="2024-12-09T21:44:13.621" v="4875"/>
        <pc:sldMkLst>
          <pc:docMk/>
          <pc:sldMk cId="3450837155" sldId="407"/>
        </pc:sldMkLst>
        <pc:spChg chg="mod">
          <ac:chgData name="日向子 玉井" userId="7650795d107be237" providerId="LiveId" clId="{576F170C-0831-488B-8A55-C2B017FED34E}" dt="2024-12-09T21:44:13.621" v="4875"/>
          <ac:spMkLst>
            <pc:docMk/>
            <pc:sldMk cId="3450837155" sldId="407"/>
            <ac:spMk id="4" creationId="{F4915E65-D78A-6C4D-A338-FFACB1774877}"/>
          </ac:spMkLst>
        </pc:spChg>
      </pc:sldChg>
      <pc:sldChg chg="addSp delSp modSp add mod">
        <pc:chgData name="日向子 玉井" userId="7650795d107be237" providerId="LiveId" clId="{576F170C-0831-488B-8A55-C2B017FED34E}" dt="2025-01-08T06:35:27.929" v="8994" actId="1076"/>
        <pc:sldMkLst>
          <pc:docMk/>
          <pc:sldMk cId="1896640921" sldId="408"/>
        </pc:sldMkLst>
        <pc:spChg chg="mod">
          <ac:chgData name="日向子 玉井" userId="7650795d107be237" providerId="LiveId" clId="{576F170C-0831-488B-8A55-C2B017FED34E}" dt="2025-01-08T06:35:27.929" v="8994" actId="1076"/>
          <ac:spMkLst>
            <pc:docMk/>
            <pc:sldMk cId="1896640921" sldId="408"/>
            <ac:spMk id="4" creationId="{5B9D1BF2-DC20-1F7F-FF77-04A947127B0D}"/>
          </ac:spMkLst>
        </pc:spChg>
        <pc:picChg chg="add del mod">
          <ac:chgData name="日向子 玉井" userId="7650795d107be237" providerId="LiveId" clId="{576F170C-0831-488B-8A55-C2B017FED34E}" dt="2025-01-08T06:35:25.291" v="8993" actId="478"/>
          <ac:picMkLst>
            <pc:docMk/>
            <pc:sldMk cId="1896640921" sldId="408"/>
            <ac:picMk id="2" creationId="{5E7B86BF-0E72-80D3-0069-D779155E757F}"/>
          </ac:picMkLst>
        </pc:picChg>
      </pc:sldChg>
      <pc:sldChg chg="modSp add mod">
        <pc:chgData name="日向子 玉井" userId="7650795d107be237" providerId="LiveId" clId="{576F170C-0831-488B-8A55-C2B017FED34E}" dt="2024-12-09T21:45:16.593" v="5107" actId="20577"/>
        <pc:sldMkLst>
          <pc:docMk/>
          <pc:sldMk cId="4013995627" sldId="409"/>
        </pc:sldMkLst>
        <pc:spChg chg="mod">
          <ac:chgData name="日向子 玉井" userId="7650795d107be237" providerId="LiveId" clId="{576F170C-0831-488B-8A55-C2B017FED34E}" dt="2024-12-09T21:45:16.593" v="5107" actId="20577"/>
          <ac:spMkLst>
            <pc:docMk/>
            <pc:sldMk cId="4013995627" sldId="409"/>
            <ac:spMk id="4" creationId="{1DC45C40-EE32-AAF9-AA35-F08E6BFF86AD}"/>
          </ac:spMkLst>
        </pc:spChg>
      </pc:sldChg>
      <pc:sldChg chg="modSp add mod">
        <pc:chgData name="日向子 玉井" userId="7650795d107be237" providerId="LiveId" clId="{576F170C-0831-488B-8A55-C2B017FED34E}" dt="2024-12-09T21:46:00.372" v="5209" actId="1076"/>
        <pc:sldMkLst>
          <pc:docMk/>
          <pc:sldMk cId="1778839325" sldId="410"/>
        </pc:sldMkLst>
        <pc:spChg chg="mod">
          <ac:chgData name="日向子 玉井" userId="7650795d107be237" providerId="LiveId" clId="{576F170C-0831-488B-8A55-C2B017FED34E}" dt="2024-12-09T21:46:00.372" v="5209" actId="1076"/>
          <ac:spMkLst>
            <pc:docMk/>
            <pc:sldMk cId="1778839325" sldId="410"/>
            <ac:spMk id="4" creationId="{004993AE-1EC5-AD63-F545-AEE4B2E8DF70}"/>
          </ac:spMkLst>
        </pc:spChg>
      </pc:sldChg>
      <pc:sldChg chg="modSp add mod ord">
        <pc:chgData name="日向子 玉井" userId="7650795d107be237" providerId="LiveId" clId="{576F170C-0831-488B-8A55-C2B017FED34E}" dt="2024-12-09T21:47:11.810" v="5440" actId="20577"/>
        <pc:sldMkLst>
          <pc:docMk/>
          <pc:sldMk cId="1461607757" sldId="411"/>
        </pc:sldMkLst>
        <pc:spChg chg="mod">
          <ac:chgData name="日向子 玉井" userId="7650795d107be237" providerId="LiveId" clId="{576F170C-0831-488B-8A55-C2B017FED34E}" dt="2024-12-09T21:47:11.810" v="5440" actId="20577"/>
          <ac:spMkLst>
            <pc:docMk/>
            <pc:sldMk cId="1461607757" sldId="411"/>
            <ac:spMk id="4" creationId="{2DB82D4D-F5A5-2D7B-B0A2-1338B52A7136}"/>
          </ac:spMkLst>
        </pc:spChg>
      </pc:sldChg>
      <pc:sldChg chg="modSp add mod ord">
        <pc:chgData name="日向子 玉井" userId="7650795d107be237" providerId="LiveId" clId="{576F170C-0831-488B-8A55-C2B017FED34E}" dt="2024-12-09T21:47:28.841" v="5448"/>
        <pc:sldMkLst>
          <pc:docMk/>
          <pc:sldMk cId="3498530273" sldId="412"/>
        </pc:sldMkLst>
        <pc:spChg chg="mod">
          <ac:chgData name="日向子 玉井" userId="7650795d107be237" providerId="LiveId" clId="{576F170C-0831-488B-8A55-C2B017FED34E}" dt="2024-12-09T21:47:28.841" v="5448"/>
          <ac:spMkLst>
            <pc:docMk/>
            <pc:sldMk cId="3498530273" sldId="412"/>
            <ac:spMk id="2" creationId="{622BEBAB-191C-8727-89F0-773EFFC5481F}"/>
          </ac:spMkLst>
        </pc:spChg>
      </pc:sldChg>
      <pc:sldChg chg="add">
        <pc:chgData name="日向子 玉井" userId="7650795d107be237" providerId="LiveId" clId="{576F170C-0831-488B-8A55-C2B017FED34E}" dt="2024-12-09T21:47:32.780" v="5449" actId="2890"/>
        <pc:sldMkLst>
          <pc:docMk/>
          <pc:sldMk cId="2918091077" sldId="413"/>
        </pc:sldMkLst>
      </pc:sldChg>
      <pc:sldChg chg="addSp delSp modSp add mod ord">
        <pc:chgData name="日向子 玉井" userId="7650795d107be237" providerId="LiveId" clId="{576F170C-0831-488B-8A55-C2B017FED34E}" dt="2025-01-08T06:35:21.871" v="8992" actId="1076"/>
        <pc:sldMkLst>
          <pc:docMk/>
          <pc:sldMk cId="1411755465" sldId="414"/>
        </pc:sldMkLst>
        <pc:spChg chg="mod">
          <ac:chgData name="日向子 玉井" userId="7650795d107be237" providerId="LiveId" clId="{576F170C-0831-488B-8A55-C2B017FED34E}" dt="2025-01-08T06:35:21.871" v="8992" actId="1076"/>
          <ac:spMkLst>
            <pc:docMk/>
            <pc:sldMk cId="1411755465" sldId="414"/>
            <ac:spMk id="4" creationId="{F8637DFA-02B5-5563-0936-BF3F80E09C78}"/>
          </ac:spMkLst>
        </pc:spChg>
        <pc:picChg chg="add del mod">
          <ac:chgData name="日向子 玉井" userId="7650795d107be237" providerId="LiveId" clId="{576F170C-0831-488B-8A55-C2B017FED34E}" dt="2025-01-08T06:35:16.888" v="8991" actId="478"/>
          <ac:picMkLst>
            <pc:docMk/>
            <pc:sldMk cId="1411755465" sldId="414"/>
            <ac:picMk id="2" creationId="{B1C32EA2-0DA4-A5A0-FA02-9FC567D8E19A}"/>
          </ac:picMkLst>
        </pc:picChg>
      </pc:sldChg>
      <pc:sldChg chg="modSp add mod ord">
        <pc:chgData name="日向子 玉井" userId="7650795d107be237" providerId="LiveId" clId="{576F170C-0831-488B-8A55-C2B017FED34E}" dt="2024-12-09T21:51:39.452" v="6192" actId="1076"/>
        <pc:sldMkLst>
          <pc:docMk/>
          <pc:sldMk cId="191263779" sldId="415"/>
        </pc:sldMkLst>
        <pc:spChg chg="mod">
          <ac:chgData name="日向子 玉井" userId="7650795d107be237" providerId="LiveId" clId="{576F170C-0831-488B-8A55-C2B017FED34E}" dt="2024-12-09T21:51:39.452" v="6192" actId="1076"/>
          <ac:spMkLst>
            <pc:docMk/>
            <pc:sldMk cId="191263779" sldId="415"/>
            <ac:spMk id="4" creationId="{59202DA8-6EDE-B917-31E6-4E10E731EE46}"/>
          </ac:spMkLst>
        </pc:spChg>
      </pc:sldChg>
      <pc:sldChg chg="add del">
        <pc:chgData name="日向子 玉井" userId="7650795d107be237" providerId="LiveId" clId="{576F170C-0831-488B-8A55-C2B017FED34E}" dt="2024-12-09T21:50:08.004" v="5847" actId="47"/>
        <pc:sldMkLst>
          <pc:docMk/>
          <pc:sldMk cId="2829499829" sldId="415"/>
        </pc:sldMkLst>
      </pc:sldChg>
      <pc:sldChg chg="modSp add mod">
        <pc:chgData name="日向子 玉井" userId="7650795d107be237" providerId="LiveId" clId="{576F170C-0831-488B-8A55-C2B017FED34E}" dt="2024-12-09T21:52:14.637" v="6305" actId="1076"/>
        <pc:sldMkLst>
          <pc:docMk/>
          <pc:sldMk cId="817311929" sldId="416"/>
        </pc:sldMkLst>
        <pc:spChg chg="mod">
          <ac:chgData name="日向子 玉井" userId="7650795d107be237" providerId="LiveId" clId="{576F170C-0831-488B-8A55-C2B017FED34E}" dt="2024-12-09T21:52:14.637" v="6305" actId="1076"/>
          <ac:spMkLst>
            <pc:docMk/>
            <pc:sldMk cId="817311929" sldId="416"/>
            <ac:spMk id="4" creationId="{EB85780F-8A8D-7B27-25F9-EAC8D68E685D}"/>
          </ac:spMkLst>
        </pc:spChg>
      </pc:sldChg>
      <pc:sldChg chg="modSp add mod">
        <pc:chgData name="日向子 玉井" userId="7650795d107be237" providerId="LiveId" clId="{576F170C-0831-488B-8A55-C2B017FED34E}" dt="2024-12-09T21:53:07.364" v="6476"/>
        <pc:sldMkLst>
          <pc:docMk/>
          <pc:sldMk cId="1237999894" sldId="417"/>
        </pc:sldMkLst>
        <pc:spChg chg="mod">
          <ac:chgData name="日向子 玉井" userId="7650795d107be237" providerId="LiveId" clId="{576F170C-0831-488B-8A55-C2B017FED34E}" dt="2024-12-09T21:53:07.364" v="6476"/>
          <ac:spMkLst>
            <pc:docMk/>
            <pc:sldMk cId="1237999894" sldId="417"/>
            <ac:spMk id="4" creationId="{0EB509EB-4A6F-3594-DABC-895EBD6AF887}"/>
          </ac:spMkLst>
        </pc:spChg>
      </pc:sldChg>
      <pc:sldChg chg="modSp add mod">
        <pc:chgData name="日向子 玉井" userId="7650795d107be237" providerId="LiveId" clId="{576F170C-0831-488B-8A55-C2B017FED34E}" dt="2024-12-09T21:53:50.407" v="6644"/>
        <pc:sldMkLst>
          <pc:docMk/>
          <pc:sldMk cId="1932229074" sldId="418"/>
        </pc:sldMkLst>
        <pc:spChg chg="mod">
          <ac:chgData name="日向子 玉井" userId="7650795d107be237" providerId="LiveId" clId="{576F170C-0831-488B-8A55-C2B017FED34E}" dt="2024-12-09T21:53:50.407" v="6644"/>
          <ac:spMkLst>
            <pc:docMk/>
            <pc:sldMk cId="1932229074" sldId="418"/>
            <ac:spMk id="4" creationId="{69369D76-566B-BCD3-6239-6B4E7F5A0309}"/>
          </ac:spMkLst>
        </pc:spChg>
      </pc:sldChg>
      <pc:sldChg chg="modSp add mod ord">
        <pc:chgData name="日向子 玉井" userId="7650795d107be237" providerId="LiveId" clId="{576F170C-0831-488B-8A55-C2B017FED34E}" dt="2024-12-09T21:54:33.686" v="6767"/>
        <pc:sldMkLst>
          <pc:docMk/>
          <pc:sldMk cId="3400416371" sldId="419"/>
        </pc:sldMkLst>
        <pc:spChg chg="mod">
          <ac:chgData name="日向子 玉井" userId="7650795d107be237" providerId="LiveId" clId="{576F170C-0831-488B-8A55-C2B017FED34E}" dt="2024-12-09T21:54:33.686" v="6767"/>
          <ac:spMkLst>
            <pc:docMk/>
            <pc:sldMk cId="3400416371" sldId="419"/>
            <ac:spMk id="4" creationId="{5B67DA74-C5A0-34FE-4F83-DF7E9078A7B2}"/>
          </ac:spMkLst>
        </pc:spChg>
      </pc:sldChg>
      <pc:sldChg chg="modSp add mod ord">
        <pc:chgData name="日向子 玉井" userId="7650795d107be237" providerId="LiveId" clId="{576F170C-0831-488B-8A55-C2B017FED34E}" dt="2024-12-09T21:54:52.136" v="6775"/>
        <pc:sldMkLst>
          <pc:docMk/>
          <pc:sldMk cId="3417376749" sldId="420"/>
        </pc:sldMkLst>
        <pc:spChg chg="mod">
          <ac:chgData name="日向子 玉井" userId="7650795d107be237" providerId="LiveId" clId="{576F170C-0831-488B-8A55-C2B017FED34E}" dt="2024-12-09T21:54:52.136" v="6775"/>
          <ac:spMkLst>
            <pc:docMk/>
            <pc:sldMk cId="3417376749" sldId="420"/>
            <ac:spMk id="2" creationId="{77CA5554-28A5-A033-37D5-4A87C29890E4}"/>
          </ac:spMkLst>
        </pc:spChg>
      </pc:sldChg>
      <pc:sldChg chg="addSp delSp modSp add mod ord">
        <pc:chgData name="日向子 玉井" userId="7650795d107be237" providerId="LiveId" clId="{576F170C-0831-488B-8A55-C2B017FED34E}" dt="2025-01-08T06:35:11.616" v="8990" actId="1076"/>
        <pc:sldMkLst>
          <pc:docMk/>
          <pc:sldMk cId="1378561045" sldId="421"/>
        </pc:sldMkLst>
        <pc:spChg chg="mod">
          <ac:chgData name="日向子 玉井" userId="7650795d107be237" providerId="LiveId" clId="{576F170C-0831-488B-8A55-C2B017FED34E}" dt="2025-01-08T06:35:11.616" v="8990" actId="1076"/>
          <ac:spMkLst>
            <pc:docMk/>
            <pc:sldMk cId="1378561045" sldId="421"/>
            <ac:spMk id="4" creationId="{3B3C4F38-F355-521B-0162-83C7071D0275}"/>
          </ac:spMkLst>
        </pc:spChg>
        <pc:picChg chg="add del mod">
          <ac:chgData name="日向子 玉井" userId="7650795d107be237" providerId="LiveId" clId="{576F170C-0831-488B-8A55-C2B017FED34E}" dt="2025-01-08T06:35:06.370" v="8989" actId="478"/>
          <ac:picMkLst>
            <pc:docMk/>
            <pc:sldMk cId="1378561045" sldId="421"/>
            <ac:picMk id="2" creationId="{635F22BE-A5AA-7D60-B496-F44000C9353C}"/>
          </ac:picMkLst>
        </pc:picChg>
      </pc:sldChg>
      <pc:sldChg chg="modSp add mod">
        <pc:chgData name="日向子 玉井" userId="7650795d107be237" providerId="LiveId" clId="{576F170C-0831-488B-8A55-C2B017FED34E}" dt="2024-12-09T22:02:04.135" v="8020" actId="404"/>
        <pc:sldMkLst>
          <pc:docMk/>
          <pc:sldMk cId="1511001634" sldId="422"/>
        </pc:sldMkLst>
        <pc:spChg chg="mod">
          <ac:chgData name="日向子 玉井" userId="7650795d107be237" providerId="LiveId" clId="{576F170C-0831-488B-8A55-C2B017FED34E}" dt="2024-12-09T22:02:04.135" v="8020" actId="404"/>
          <ac:spMkLst>
            <pc:docMk/>
            <pc:sldMk cId="1511001634" sldId="422"/>
            <ac:spMk id="4" creationId="{66941A99-F48A-297E-AFFA-0D545DDDB870}"/>
          </ac:spMkLst>
        </pc:spChg>
      </pc:sldChg>
      <pc:sldChg chg="modSp add mod">
        <pc:chgData name="日向子 玉井" userId="7650795d107be237" providerId="LiveId" clId="{576F170C-0831-488B-8A55-C2B017FED34E}" dt="2024-12-09T22:04:08.112" v="8332"/>
        <pc:sldMkLst>
          <pc:docMk/>
          <pc:sldMk cId="828846775" sldId="423"/>
        </pc:sldMkLst>
        <pc:spChg chg="mod">
          <ac:chgData name="日向子 玉井" userId="7650795d107be237" providerId="LiveId" clId="{576F170C-0831-488B-8A55-C2B017FED34E}" dt="2024-12-09T22:04:08.112" v="8332"/>
          <ac:spMkLst>
            <pc:docMk/>
            <pc:sldMk cId="828846775" sldId="423"/>
            <ac:spMk id="4" creationId="{E275804F-6BAF-F369-17DB-6D2082DF85C3}"/>
          </ac:spMkLst>
        </pc:spChg>
      </pc:sldChg>
      <pc:sldChg chg="modSp add mod">
        <pc:chgData name="日向子 玉井" userId="7650795d107be237" providerId="LiveId" clId="{576F170C-0831-488B-8A55-C2B017FED34E}" dt="2024-12-09T22:01:48.997" v="8016" actId="404"/>
        <pc:sldMkLst>
          <pc:docMk/>
          <pc:sldMk cId="1428892114" sldId="424"/>
        </pc:sldMkLst>
        <pc:spChg chg="mod">
          <ac:chgData name="日向子 玉井" userId="7650795d107be237" providerId="LiveId" clId="{576F170C-0831-488B-8A55-C2B017FED34E}" dt="2024-12-09T22:01:48.997" v="8016" actId="404"/>
          <ac:spMkLst>
            <pc:docMk/>
            <pc:sldMk cId="1428892114" sldId="424"/>
            <ac:spMk id="4" creationId="{C6A9431A-BD06-5941-D944-09CF81BD3355}"/>
          </ac:spMkLst>
        </pc:spChg>
      </pc:sldChg>
      <pc:sldChg chg="modSp add mod">
        <pc:chgData name="日向子 玉井" userId="7650795d107be237" providerId="LiveId" clId="{576F170C-0831-488B-8A55-C2B017FED34E}" dt="2024-12-09T22:01:43.713" v="8015" actId="404"/>
        <pc:sldMkLst>
          <pc:docMk/>
          <pc:sldMk cId="1251214464" sldId="425"/>
        </pc:sldMkLst>
        <pc:spChg chg="mod">
          <ac:chgData name="日向子 玉井" userId="7650795d107be237" providerId="LiveId" clId="{576F170C-0831-488B-8A55-C2B017FED34E}" dt="2024-12-09T22:01:43.713" v="8015" actId="404"/>
          <ac:spMkLst>
            <pc:docMk/>
            <pc:sldMk cId="1251214464" sldId="425"/>
            <ac:spMk id="4" creationId="{B37D8DA4-C4B5-583C-3915-A7864E85ED70}"/>
          </ac:spMkLst>
        </pc:spChg>
      </pc:sldChg>
      <pc:sldChg chg="modSp add mod ord">
        <pc:chgData name="日向子 玉井" userId="7650795d107be237" providerId="LiveId" clId="{576F170C-0831-488B-8A55-C2B017FED34E}" dt="2024-12-10T01:14:58.154" v="8922" actId="20577"/>
        <pc:sldMkLst>
          <pc:docMk/>
          <pc:sldMk cId="1206259884" sldId="426"/>
        </pc:sldMkLst>
        <pc:spChg chg="mod">
          <ac:chgData name="日向子 玉井" userId="7650795d107be237" providerId="LiveId" clId="{576F170C-0831-488B-8A55-C2B017FED34E}" dt="2024-12-10T01:14:58.154" v="8922" actId="20577"/>
          <ac:spMkLst>
            <pc:docMk/>
            <pc:sldMk cId="1206259884" sldId="426"/>
            <ac:spMk id="4" creationId="{F67AEC7F-AF2E-FA92-B45A-114D8CFEE260}"/>
          </ac:spMkLst>
        </pc:spChg>
      </pc:sldChg>
      <pc:sldChg chg="addSp modSp new del mod">
        <pc:chgData name="日向子 玉井" userId="7650795d107be237" providerId="LiveId" clId="{576F170C-0831-488B-8A55-C2B017FED34E}" dt="2025-01-08T06:35:01.188" v="8988" actId="47"/>
        <pc:sldMkLst>
          <pc:docMk/>
          <pc:sldMk cId="2228270286" sldId="427"/>
        </pc:sldMkLst>
        <pc:picChg chg="add mod modCrop">
          <ac:chgData name="日向子 玉井" userId="7650795d107be237" providerId="LiveId" clId="{576F170C-0831-488B-8A55-C2B017FED34E}" dt="2024-12-11T04:42:24.184" v="8943" actId="732"/>
          <ac:picMkLst>
            <pc:docMk/>
            <pc:sldMk cId="2228270286" sldId="427"/>
            <ac:picMk id="2" creationId="{9A0F348C-FBBA-52A5-B3F4-5F1E9ECD81E9}"/>
          </ac:picMkLst>
        </pc:picChg>
      </pc:sldChg>
      <pc:sldChg chg="addSp modSp new del mod">
        <pc:chgData name="日向子 玉井" userId="7650795d107be237" providerId="LiveId" clId="{576F170C-0831-488B-8A55-C2B017FED34E}" dt="2025-01-08T06:35:00.784" v="8987" actId="47"/>
        <pc:sldMkLst>
          <pc:docMk/>
          <pc:sldMk cId="3970915901" sldId="428"/>
        </pc:sldMkLst>
        <pc:picChg chg="add mod">
          <ac:chgData name="日向子 玉井" userId="7650795d107be237" providerId="LiveId" clId="{576F170C-0831-488B-8A55-C2B017FED34E}" dt="2024-12-09T22:05:44.867" v="8413" actId="14100"/>
          <ac:picMkLst>
            <pc:docMk/>
            <pc:sldMk cId="3970915901" sldId="428"/>
            <ac:picMk id="2" creationId="{4E166AE7-6B2E-FE6A-BB6B-2F5A8138FDE8}"/>
          </ac:picMkLst>
        </pc:picChg>
      </pc:sldChg>
      <pc:sldChg chg="addSp modSp new del mod">
        <pc:chgData name="日向子 玉井" userId="7650795d107be237" providerId="LiveId" clId="{576F170C-0831-488B-8A55-C2B017FED34E}" dt="2025-01-08T06:35:00.507" v="8986" actId="47"/>
        <pc:sldMkLst>
          <pc:docMk/>
          <pc:sldMk cId="4287892597" sldId="429"/>
        </pc:sldMkLst>
        <pc:picChg chg="add mod">
          <ac:chgData name="日向子 玉井" userId="7650795d107be237" providerId="LiveId" clId="{576F170C-0831-488B-8A55-C2B017FED34E}" dt="2024-12-09T22:06:25.529" v="8424" actId="14100"/>
          <ac:picMkLst>
            <pc:docMk/>
            <pc:sldMk cId="4287892597" sldId="429"/>
            <ac:picMk id="2" creationId="{2A56C427-8513-2156-982D-481E5B1B94E1}"/>
          </ac:picMkLst>
        </pc:picChg>
      </pc:sldChg>
      <pc:sldChg chg="addSp modSp new del mod">
        <pc:chgData name="日向子 玉井" userId="7650795d107be237" providerId="LiveId" clId="{576F170C-0831-488B-8A55-C2B017FED34E}" dt="2025-01-08T06:35:00.239" v="8985" actId="47"/>
        <pc:sldMkLst>
          <pc:docMk/>
          <pc:sldMk cId="2989424635" sldId="430"/>
        </pc:sldMkLst>
        <pc:picChg chg="add mod">
          <ac:chgData name="日向子 玉井" userId="7650795d107be237" providerId="LiveId" clId="{576F170C-0831-488B-8A55-C2B017FED34E}" dt="2024-12-09T22:06:59.901" v="8431" actId="14100"/>
          <ac:picMkLst>
            <pc:docMk/>
            <pc:sldMk cId="2989424635" sldId="430"/>
            <ac:picMk id="2" creationId="{158DEF0F-E717-252C-22FE-9E1AF4DCF403}"/>
          </ac:picMkLst>
        </pc:picChg>
      </pc:sldChg>
      <pc:sldChg chg="addSp modSp new del mod">
        <pc:chgData name="日向子 玉井" userId="7650795d107be237" providerId="LiveId" clId="{576F170C-0831-488B-8A55-C2B017FED34E}" dt="2025-01-08T06:34:59.914" v="8984" actId="47"/>
        <pc:sldMkLst>
          <pc:docMk/>
          <pc:sldMk cId="3732231619" sldId="431"/>
        </pc:sldMkLst>
        <pc:picChg chg="add mod modCrop">
          <ac:chgData name="日向子 玉井" userId="7650795d107be237" providerId="LiveId" clId="{576F170C-0831-488B-8A55-C2B017FED34E}" dt="2024-12-11T04:41:50.364" v="8938" actId="732"/>
          <ac:picMkLst>
            <pc:docMk/>
            <pc:sldMk cId="3732231619" sldId="431"/>
            <ac:picMk id="3" creationId="{DC72A3E4-5008-4133-230D-1D8623B8D7EE}"/>
          </ac:picMkLst>
        </pc:picChg>
      </pc:sldChg>
      <pc:sldChg chg="modSp add del mod ord">
        <pc:chgData name="日向子 玉井" userId="7650795d107be237" providerId="LiveId" clId="{576F170C-0831-488B-8A55-C2B017FED34E}" dt="2025-01-08T06:34:32.031" v="8972" actId="47"/>
        <pc:sldMkLst>
          <pc:docMk/>
          <pc:sldMk cId="1305418509" sldId="432"/>
        </pc:sldMkLst>
        <pc:spChg chg="mod">
          <ac:chgData name="日向子 玉井" userId="7650795d107be237" providerId="LiveId" clId="{576F170C-0831-488B-8A55-C2B017FED34E}" dt="2024-12-09T22:09:36.132" v="8517" actId="1076"/>
          <ac:spMkLst>
            <pc:docMk/>
            <pc:sldMk cId="1305418509" sldId="432"/>
            <ac:spMk id="2" creationId="{E08ACE6E-F1E4-CCC9-F16F-8371C57ED0D2}"/>
          </ac:spMkLst>
        </pc:spChg>
        <pc:spChg chg="mod">
          <ac:chgData name="日向子 玉井" userId="7650795d107be237" providerId="LiveId" clId="{576F170C-0831-488B-8A55-C2B017FED34E}" dt="2024-12-09T22:09:16.816" v="8480" actId="20577"/>
          <ac:spMkLst>
            <pc:docMk/>
            <pc:sldMk cId="1305418509" sldId="432"/>
            <ac:spMk id="3" creationId="{4BCD0680-39E7-A0EA-3356-1C1781FACF91}"/>
          </ac:spMkLst>
        </pc:spChg>
      </pc:sldChg>
      <pc:sldChg chg="modSp add del mod ord">
        <pc:chgData name="日向子 玉井" userId="7650795d107be237" providerId="LiveId" clId="{576F170C-0831-488B-8A55-C2B017FED34E}" dt="2025-01-08T06:34:32.474" v="8973" actId="47"/>
        <pc:sldMkLst>
          <pc:docMk/>
          <pc:sldMk cId="1570895336" sldId="433"/>
        </pc:sldMkLst>
        <pc:spChg chg="mod">
          <ac:chgData name="日向子 玉井" userId="7650795d107be237" providerId="LiveId" clId="{576F170C-0831-488B-8A55-C2B017FED34E}" dt="2024-12-09T22:09:45.560" v="8558"/>
          <ac:spMkLst>
            <pc:docMk/>
            <pc:sldMk cId="1570895336" sldId="433"/>
            <ac:spMk id="4" creationId="{5BF0B0F7-58C4-7CFD-094B-9C3ABCC7FED3}"/>
          </ac:spMkLst>
        </pc:spChg>
      </pc:sldChg>
      <pc:sldChg chg="modSp add del mod ord">
        <pc:chgData name="日向子 玉井" userId="7650795d107be237" providerId="LiveId" clId="{576F170C-0831-488B-8A55-C2B017FED34E}" dt="2025-01-08T06:34:32.938" v="8974" actId="47"/>
        <pc:sldMkLst>
          <pc:docMk/>
          <pc:sldMk cId="3830518576" sldId="434"/>
        </pc:sldMkLst>
        <pc:spChg chg="mod">
          <ac:chgData name="日向子 玉井" userId="7650795d107be237" providerId="LiveId" clId="{576F170C-0831-488B-8A55-C2B017FED34E}" dt="2024-12-09T22:10:06.943" v="8604" actId="1076"/>
          <ac:spMkLst>
            <pc:docMk/>
            <pc:sldMk cId="3830518576" sldId="434"/>
            <ac:spMk id="2" creationId="{3F71DADC-68D0-9A9B-07AB-2C180AFB43E7}"/>
          </ac:spMkLst>
        </pc:spChg>
        <pc:spChg chg="mod">
          <ac:chgData name="日向子 玉井" userId="7650795d107be237" providerId="LiveId" clId="{576F170C-0831-488B-8A55-C2B017FED34E}" dt="2024-12-09T22:09:55.357" v="8578" actId="20577"/>
          <ac:spMkLst>
            <pc:docMk/>
            <pc:sldMk cId="3830518576" sldId="434"/>
            <ac:spMk id="3" creationId="{00ADB010-002E-BF0C-D4AA-0BAB76EDDAEA}"/>
          </ac:spMkLst>
        </pc:spChg>
      </pc:sldChg>
      <pc:sldChg chg="modSp add del mod ord">
        <pc:chgData name="日向子 玉井" userId="7650795d107be237" providerId="LiveId" clId="{576F170C-0831-488B-8A55-C2B017FED34E}" dt="2025-01-08T06:34:33.371" v="8975" actId="47"/>
        <pc:sldMkLst>
          <pc:docMk/>
          <pc:sldMk cId="3291869391" sldId="435"/>
        </pc:sldMkLst>
        <pc:spChg chg="mod">
          <ac:chgData name="日向子 玉井" userId="7650795d107be237" providerId="LiveId" clId="{576F170C-0831-488B-8A55-C2B017FED34E}" dt="2024-12-09T22:10:17.854" v="8628"/>
          <ac:spMkLst>
            <pc:docMk/>
            <pc:sldMk cId="3291869391" sldId="435"/>
            <ac:spMk id="4" creationId="{D615348E-2699-94F5-4ACA-06001460B34B}"/>
          </ac:spMkLst>
        </pc:spChg>
      </pc:sldChg>
      <pc:sldChg chg="modSp add del mod ord">
        <pc:chgData name="日向子 玉井" userId="7650795d107be237" providerId="LiveId" clId="{576F170C-0831-488B-8A55-C2B017FED34E}" dt="2025-01-08T06:34:33.793" v="8976" actId="47"/>
        <pc:sldMkLst>
          <pc:docMk/>
          <pc:sldMk cId="1203301243" sldId="436"/>
        </pc:sldMkLst>
        <pc:spChg chg="mod">
          <ac:chgData name="日向子 玉井" userId="7650795d107be237" providerId="LiveId" clId="{576F170C-0831-488B-8A55-C2B017FED34E}" dt="2024-12-09T22:10:32.423" v="8660"/>
          <ac:spMkLst>
            <pc:docMk/>
            <pc:sldMk cId="1203301243" sldId="436"/>
            <ac:spMk id="2" creationId="{48E5006B-126C-714A-BDA3-D7A5C38CE64F}"/>
          </ac:spMkLst>
        </pc:spChg>
        <pc:spChg chg="mod">
          <ac:chgData name="日向子 玉井" userId="7650795d107be237" providerId="LiveId" clId="{576F170C-0831-488B-8A55-C2B017FED34E}" dt="2024-12-09T22:10:27.372" v="8641" actId="20577"/>
          <ac:spMkLst>
            <pc:docMk/>
            <pc:sldMk cId="1203301243" sldId="436"/>
            <ac:spMk id="3" creationId="{B0EFBBAB-4BE1-9F8B-89C2-1997BF399CE5}"/>
          </ac:spMkLst>
        </pc:spChg>
      </pc:sldChg>
      <pc:sldChg chg="modSp add del mod ord">
        <pc:chgData name="日向子 玉井" userId="7650795d107be237" providerId="LiveId" clId="{576F170C-0831-488B-8A55-C2B017FED34E}" dt="2025-01-08T06:34:34.140" v="8977" actId="47"/>
        <pc:sldMkLst>
          <pc:docMk/>
          <pc:sldMk cId="3296846193" sldId="437"/>
        </pc:sldMkLst>
        <pc:spChg chg="mod">
          <ac:chgData name="日向子 玉井" userId="7650795d107be237" providerId="LiveId" clId="{576F170C-0831-488B-8A55-C2B017FED34E}" dt="2024-12-09T22:10:40.252" v="8677"/>
          <ac:spMkLst>
            <pc:docMk/>
            <pc:sldMk cId="3296846193" sldId="437"/>
            <ac:spMk id="4" creationId="{A56B6191-32CB-F669-2BCA-27FE108B5004}"/>
          </ac:spMkLst>
        </pc:spChg>
      </pc:sldChg>
      <pc:sldChg chg="modSp add del mod ord">
        <pc:chgData name="日向子 玉井" userId="7650795d107be237" providerId="LiveId" clId="{576F170C-0831-488B-8A55-C2B017FED34E}" dt="2025-01-08T06:34:34.500" v="8978" actId="47"/>
        <pc:sldMkLst>
          <pc:docMk/>
          <pc:sldMk cId="630633455" sldId="438"/>
        </pc:sldMkLst>
        <pc:spChg chg="mod">
          <ac:chgData name="日向子 玉井" userId="7650795d107be237" providerId="LiveId" clId="{576F170C-0831-488B-8A55-C2B017FED34E}" dt="2024-12-09T22:10:58.611" v="8709" actId="1076"/>
          <ac:spMkLst>
            <pc:docMk/>
            <pc:sldMk cId="630633455" sldId="438"/>
            <ac:spMk id="2" creationId="{737235C1-8653-E9C9-C05F-1CDCC6A05ABE}"/>
          </ac:spMkLst>
        </pc:spChg>
        <pc:spChg chg="mod">
          <ac:chgData name="日向子 玉井" userId="7650795d107be237" providerId="LiveId" clId="{576F170C-0831-488B-8A55-C2B017FED34E}" dt="2024-12-09T22:11:07.375" v="8743" actId="1076"/>
          <ac:spMkLst>
            <pc:docMk/>
            <pc:sldMk cId="630633455" sldId="438"/>
            <ac:spMk id="3" creationId="{8EBD73BA-F0E7-6CA1-287F-1475B8B99535}"/>
          </ac:spMkLst>
        </pc:spChg>
      </pc:sldChg>
      <pc:sldChg chg="modSp add del mod ord">
        <pc:chgData name="日向子 玉井" userId="7650795d107be237" providerId="LiveId" clId="{576F170C-0831-488B-8A55-C2B017FED34E}" dt="2025-01-08T06:34:34.889" v="8979" actId="47"/>
        <pc:sldMkLst>
          <pc:docMk/>
          <pc:sldMk cId="1220265400" sldId="439"/>
        </pc:sldMkLst>
        <pc:spChg chg="mod">
          <ac:chgData name="日向子 玉井" userId="7650795d107be237" providerId="LiveId" clId="{576F170C-0831-488B-8A55-C2B017FED34E}" dt="2024-12-09T22:11:17.253" v="8762"/>
          <ac:spMkLst>
            <pc:docMk/>
            <pc:sldMk cId="1220265400" sldId="439"/>
            <ac:spMk id="4" creationId="{E0B27704-6C14-F401-7650-36DD0001FA20}"/>
          </ac:spMkLst>
        </pc:spChg>
      </pc:sldChg>
      <pc:sldChg chg="modSp add del mod ord">
        <pc:chgData name="日向子 玉井" userId="7650795d107be237" providerId="LiveId" clId="{576F170C-0831-488B-8A55-C2B017FED34E}" dt="2025-01-08T06:34:35.253" v="8980" actId="47"/>
        <pc:sldMkLst>
          <pc:docMk/>
          <pc:sldMk cId="3889218104" sldId="440"/>
        </pc:sldMkLst>
        <pc:spChg chg="mod">
          <ac:chgData name="日向子 玉井" userId="7650795d107be237" providerId="LiveId" clId="{576F170C-0831-488B-8A55-C2B017FED34E}" dt="2024-12-09T22:11:39.212" v="8796" actId="1076"/>
          <ac:spMkLst>
            <pc:docMk/>
            <pc:sldMk cId="3889218104" sldId="440"/>
            <ac:spMk id="2" creationId="{0095704E-06F5-7BF3-472A-1451456D5EED}"/>
          </ac:spMkLst>
        </pc:spChg>
        <pc:spChg chg="mod">
          <ac:chgData name="日向子 玉井" userId="7650795d107be237" providerId="LiveId" clId="{576F170C-0831-488B-8A55-C2B017FED34E}" dt="2024-12-09T22:11:24.796" v="8771" actId="20577"/>
          <ac:spMkLst>
            <pc:docMk/>
            <pc:sldMk cId="3889218104" sldId="440"/>
            <ac:spMk id="3" creationId="{7EB75168-586F-0A3A-299F-BBC27B72F462}"/>
          </ac:spMkLst>
        </pc:spChg>
      </pc:sldChg>
      <pc:sldChg chg="modSp add del mod ord">
        <pc:chgData name="日向子 玉井" userId="7650795d107be237" providerId="LiveId" clId="{576F170C-0831-488B-8A55-C2B017FED34E}" dt="2025-01-08T06:34:35.652" v="8981" actId="47"/>
        <pc:sldMkLst>
          <pc:docMk/>
          <pc:sldMk cId="815629482" sldId="441"/>
        </pc:sldMkLst>
        <pc:spChg chg="mod">
          <ac:chgData name="日向子 玉井" userId="7650795d107be237" providerId="LiveId" clId="{576F170C-0831-488B-8A55-C2B017FED34E}" dt="2024-12-09T22:11:51.091" v="8818"/>
          <ac:spMkLst>
            <pc:docMk/>
            <pc:sldMk cId="815629482" sldId="441"/>
            <ac:spMk id="4" creationId="{5B9852E3-D52C-C048-2D04-5E8B0573EB96}"/>
          </ac:spMkLst>
        </pc:spChg>
      </pc:sldChg>
      <pc:sldChg chg="modSp add del mod ord">
        <pc:chgData name="日向子 玉井" userId="7650795d107be237" providerId="LiveId" clId="{576F170C-0831-488B-8A55-C2B017FED34E}" dt="2025-01-08T06:34:36.038" v="8982" actId="47"/>
        <pc:sldMkLst>
          <pc:docMk/>
          <pc:sldMk cId="1991955512" sldId="442"/>
        </pc:sldMkLst>
        <pc:spChg chg="mod">
          <ac:chgData name="日向子 玉井" userId="7650795d107be237" providerId="LiveId" clId="{576F170C-0831-488B-8A55-C2B017FED34E}" dt="2024-12-09T22:12:10.873" v="8855" actId="1076"/>
          <ac:spMkLst>
            <pc:docMk/>
            <pc:sldMk cId="1991955512" sldId="442"/>
            <ac:spMk id="2" creationId="{575A8F46-4E5B-BB17-F223-6CE89698B712}"/>
          </ac:spMkLst>
        </pc:spChg>
        <pc:spChg chg="mod">
          <ac:chgData name="日向子 玉井" userId="7650795d107be237" providerId="LiveId" clId="{576F170C-0831-488B-8A55-C2B017FED34E}" dt="2024-12-09T22:12:00.247" v="8835" actId="20577"/>
          <ac:spMkLst>
            <pc:docMk/>
            <pc:sldMk cId="1991955512" sldId="442"/>
            <ac:spMk id="3" creationId="{8F8C6653-8837-4F99-12B8-938D72AC9CA0}"/>
          </ac:spMkLst>
        </pc:spChg>
      </pc:sldChg>
      <pc:sldChg chg="modSp add del mod ord">
        <pc:chgData name="日向子 玉井" userId="7650795d107be237" providerId="LiveId" clId="{576F170C-0831-488B-8A55-C2B017FED34E}" dt="2025-01-08T06:34:36.800" v="8983" actId="47"/>
        <pc:sldMkLst>
          <pc:docMk/>
          <pc:sldMk cId="3895255979" sldId="443"/>
        </pc:sldMkLst>
        <pc:spChg chg="mod">
          <ac:chgData name="日向子 玉井" userId="7650795d107be237" providerId="LiveId" clId="{576F170C-0831-488B-8A55-C2B017FED34E}" dt="2024-12-09T22:12:23.046" v="8878"/>
          <ac:spMkLst>
            <pc:docMk/>
            <pc:sldMk cId="3895255979" sldId="443"/>
            <ac:spMk id="4" creationId="{9F4AF323-B4E9-12C5-0A99-986D1A58C33C}"/>
          </ac:spMkLst>
        </pc:spChg>
      </pc:sldChg>
      <pc:sldMasterChg chg="delSldLayout">
        <pc:chgData name="日向子 玉井" userId="7650795d107be237" providerId="LiveId" clId="{576F170C-0831-488B-8A55-C2B017FED34E}" dt="2025-01-08T06:34:36.800" v="8983" actId="47"/>
        <pc:sldMasterMkLst>
          <pc:docMk/>
          <pc:sldMasterMk cId="2624124695" sldId="2147483648"/>
        </pc:sldMasterMkLst>
        <pc:sldLayoutChg chg="del">
          <pc:chgData name="日向子 玉井" userId="7650795d107be237" providerId="LiveId" clId="{576F170C-0831-488B-8A55-C2B017FED34E}" dt="2025-01-08T06:34:36.038" v="8982" actId="47"/>
          <pc:sldLayoutMkLst>
            <pc:docMk/>
            <pc:sldMasterMk cId="2624124695" sldId="2147483648"/>
            <pc:sldLayoutMk cId="473791934" sldId="2147483660"/>
          </pc:sldLayoutMkLst>
        </pc:sldLayoutChg>
        <pc:sldLayoutChg chg="del">
          <pc:chgData name="日向子 玉井" userId="7650795d107be237" providerId="LiveId" clId="{576F170C-0831-488B-8A55-C2B017FED34E}" dt="2025-01-08T06:34:36.800" v="8983" actId="47"/>
          <pc:sldLayoutMkLst>
            <pc:docMk/>
            <pc:sldMasterMk cId="2624124695" sldId="2147483648"/>
            <pc:sldLayoutMk cId="4097098688" sldId="214748366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A90C84-B2DD-C0DC-D544-E9D307B82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28CA729-B994-EC95-E9E1-9E17F593F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41DC93-3578-99E0-C6A2-31713500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E6A9D3-8163-9321-D77D-5E9B1D9A6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90B12E-07CC-3CC4-23FA-6C819B4C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435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B33044-913F-C625-2CA4-2C8A85621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354764B-E14F-0BF3-FEA1-F02D25C72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863D77-B671-5730-E510-87008280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F4CCD3-3547-A501-158F-C42AD507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8C8BBF-12F7-6FA2-C618-0860010D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079A82A-4748-B337-B1E8-3AE4D1EC6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BE34DB5-2411-CB4F-32B4-7F0CAB3E2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7A82B1-DB11-2926-DE95-6B6E78E56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519E8D-4E19-6A5F-FD25-33A46F3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237CC2-2B76-583A-8402-EB34A99F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701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8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72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2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17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07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18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99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3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B30EFE-A6BE-61C0-50B2-0C27F3C3B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7F9732-FA7A-9384-D4D1-3F59C5E2F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482C02-51A5-7985-8962-736D5A9F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5EDC9D-3257-31FD-A523-25EB065D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CF1113-E63E-D3B7-68C4-178AC030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911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43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6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4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94BF18-845A-E102-22CB-3BF3AEE5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542A5B6-33D9-CC89-A38A-E0B3E2C20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C169C4-874B-5602-F0C0-F621E64F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637A1A-0804-1045-E992-0BB704B1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272D83-4510-4647-6C71-02EE239FC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40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A71DCC-275B-9F56-6B18-1612C703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5BC838-C5D0-04F3-A72B-A28CA41AB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DD79614-D5CD-C8FE-AF10-8274ED9E2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54FBE23-EE62-840B-D014-5FF20D98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A8117DC-E338-9552-7480-0530BC50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05603B8-9E7F-E3E7-9963-C73E2721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480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FFB6E8-5831-D8F9-7E53-05644158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A7E3BF7-7A08-13E4-B91A-6544A3E4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8AA56C5-F9DE-03A7-D2CE-B7503D543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EF4FAEA-480F-1F49-9573-49E6C07528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CEC925A-BB08-ACF1-EC27-B08C833C5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5C6FCED-D3C2-2A28-6426-71292D5B9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9F57628-4058-CC21-94A2-D118312DA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54F7AD3-B731-ED36-9730-608350F8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411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FD70A0-3313-A843-EE4D-6FA43948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B7B79EB-CD07-C60B-D724-8F50144AA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E10696B-96D2-5C56-63E0-3F9DBD03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F394113-3D4E-D83E-1FBE-9B1799D3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597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8610AEF-B1A3-3BD3-E7A3-13ED0EE3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F493EB6-8068-6650-3D94-9A8ED0456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ABC252-4221-901D-281C-C47AA6501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91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B3041C-0127-3B43-EEBF-3F069E6A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53CC35-BF83-7642-7071-D01A49031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749672A-156C-D17C-D0D6-CECDD8CF1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95224D4-E77B-F04F-D7C6-D221B9BD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A9219FD-3C79-72D4-837F-0553B027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5053F0-DE51-7149-4BD1-2899A9B8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58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F1D6AA-731D-7C5D-592F-F4B50D18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ED7BDFB-C0EA-BE50-0B13-CBA8EB1C8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56B0EE7-B5DF-EF7B-414E-9AC9281AA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9A5ED54-6FC4-B981-928B-8CEC3311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306815D-30ED-32DC-7301-43165A193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5AE2879-0773-7E12-9834-86DEAA91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44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5255917-73FB-7DCA-7125-27AFB823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CACCB8-944D-B9D0-E184-F218AEAC6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74E7A7-6ADE-454A-0A39-0E64D4F70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7A788-3B4C-491B-B7B5-6E41948F82E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CF0E02-C9E8-6354-A5B1-589C5E6DC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A817AB-CC25-CF19-8E85-0EB09E783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D13CE-D13C-4365-AEFF-D5464E74DD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12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2CC650-8099-BEF8-3255-042EE8AA7EE6}"/>
              </a:ext>
            </a:extLst>
          </p:cNvPr>
          <p:cNvSpPr txBox="1"/>
          <p:nvPr/>
        </p:nvSpPr>
        <p:spPr>
          <a:xfrm>
            <a:off x="1002059" y="609602"/>
            <a:ext cx="104720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/>
              <a:t>The Table of the World</a:t>
            </a:r>
          </a:p>
          <a:p>
            <a:pPr algn="ctr"/>
            <a:r>
              <a:rPr kumimoji="1" lang="ja-JP" altLang="en-US" sz="6000" b="1" dirty="0"/>
              <a:t>（世界の食卓）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2C0A40-1752-00C9-3DAD-0F8D123C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733" y="2406313"/>
            <a:ext cx="4941542" cy="49415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B82E337-329C-62DB-15E5-6560D21FB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757" y="2511201"/>
            <a:ext cx="4511269" cy="45112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37CF9D2-6CF6-BE80-EC96-A599350EB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1861" y="2185818"/>
            <a:ext cx="9832451" cy="51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9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ECE4-8EDA-F110-82DF-23CD2B02D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askerville Old Face" panose="02020602080505020303" pitchFamily="18" charset="77"/>
              </a:rPr>
              <a:t>Afternoon snack – afternoon tea</a:t>
            </a:r>
            <a:endParaRPr lang="en-US" dirty="0">
              <a:latin typeface="Baskerville Old Face" panose="020206020805050203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94F28-FA06-FC57-0BF0-029A7CEC1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4" y="1690687"/>
            <a:ext cx="6667499" cy="45186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Often in the afternoon, British people will have tea with biscuits or other snacks.</a:t>
            </a:r>
          </a:p>
          <a:p>
            <a:pPr marL="0" indent="0">
              <a:buNone/>
            </a:pPr>
            <a:endParaRPr lang="en-GB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Tea in the UK is very different to tea in Japan: Tea in the UK is always black leaf tea, served with milk and ALWAYS served hot.</a:t>
            </a:r>
          </a:p>
          <a:p>
            <a:pPr marL="0" indent="0">
              <a:buNone/>
            </a:pPr>
            <a:endParaRPr lang="en-GB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As well as biscuits, snacks can include scones, finger sandwiches and little sweets.</a:t>
            </a:r>
          </a:p>
          <a:p>
            <a:pPr marL="0" indent="0">
              <a:buNone/>
            </a:pPr>
            <a:endParaRPr lang="en-GB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Of course, we also often drink tea on its own.</a:t>
            </a:r>
            <a:endParaRPr lang="en-US" dirty="0">
              <a:latin typeface="Baskerville Old Face" panose="02020602080505020303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C5E7AF-A9BC-DD75-E3B9-FE35E7889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781" y="911489"/>
            <a:ext cx="2439365" cy="3660511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D25CA7-92EF-E8B2-F8C0-AD6459AB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17" y="4738686"/>
            <a:ext cx="4571999" cy="18492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77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F0CFD0-987D-11D1-D341-2F2FC7EE8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5" y="941396"/>
            <a:ext cx="3316805" cy="4975208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C67ECD-411B-C851-7A2F-6F4A22837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34" y="3339570"/>
            <a:ext cx="3315876" cy="335172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CF8EE-7B02-AB5C-0C14-29A5F738F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629" y="527843"/>
            <a:ext cx="3076682" cy="321997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493F35-4E3C-1A79-4EB1-7AB2B89B1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93" y="287619"/>
            <a:ext cx="3076683" cy="31593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515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D30EE-D3BA-CFEC-D4C4-AF33AD28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486184"/>
            <a:ext cx="7363990" cy="1325563"/>
          </a:xfrm>
        </p:spPr>
        <p:txBody>
          <a:bodyPr>
            <a:normAutofit/>
          </a:bodyPr>
          <a:lstStyle/>
          <a:p>
            <a:r>
              <a:rPr lang="en-GB">
                <a:latin typeface="Baskerville Old Face" panose="02020602080505020303" pitchFamily="18" charset="77"/>
              </a:rPr>
              <a:t>Dinner – roast dinner</a:t>
            </a:r>
            <a:endParaRPr lang="en-US" dirty="0">
              <a:latin typeface="Baskerville Old Face" panose="02020602080505020303" pitchFamily="18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8986D5-2ED0-2C2F-359F-B2DA6473A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3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7FE3B-E22B-A30E-FEA9-39083F3E1C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3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12A58-4008-DB8F-FD02-934FE80AE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42" y="1946684"/>
            <a:ext cx="736399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>
                <a:latin typeface="Baskerville Old Face" panose="02020602080505020303" pitchFamily="18" charset="77"/>
              </a:rPr>
              <a:t>‘Roast dinner’ (or ‘Sunday dinner’) is a major tradition in the UK. Every Sunday, families gather for a Sunday roast. </a:t>
            </a:r>
          </a:p>
          <a:p>
            <a:pPr marL="0" indent="0">
              <a:buNone/>
            </a:pPr>
            <a:endParaRPr lang="en-GB" sz="2000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sz="2000" dirty="0">
                <a:latin typeface="Baskerville Old Face" panose="02020602080505020303" pitchFamily="18" charset="77"/>
              </a:rPr>
              <a:t>Sunday roast can be cooked at home, or eaten at a restaurant, and is usually had in the late afternoon.</a:t>
            </a:r>
          </a:p>
          <a:p>
            <a:pPr marL="0" indent="0">
              <a:buNone/>
            </a:pPr>
            <a:r>
              <a:rPr lang="en-GB" sz="2000" dirty="0">
                <a:latin typeface="Baskerville Old Face" panose="02020602080505020303" pitchFamily="18" charset="77"/>
              </a:rPr>
              <a:t>A Sunday roast consists of: </a:t>
            </a:r>
          </a:p>
          <a:p>
            <a:r>
              <a:rPr lang="en-GB" sz="2000" dirty="0">
                <a:latin typeface="Baskerville Old Face" panose="02020602080505020303" pitchFamily="18" charset="77"/>
              </a:rPr>
              <a:t>Roasted meat (Chicken, beef, pork, or sometimes lamb)</a:t>
            </a:r>
          </a:p>
          <a:p>
            <a:r>
              <a:rPr lang="en-GB" sz="2000" dirty="0">
                <a:latin typeface="Baskerville Old Face" panose="02020602080505020303" pitchFamily="18" charset="77"/>
              </a:rPr>
              <a:t>Potatoes (Usually mashed, roasted or both)</a:t>
            </a:r>
          </a:p>
          <a:p>
            <a:r>
              <a:rPr lang="en-GB" sz="2000" dirty="0">
                <a:latin typeface="Baskerville Old Face" panose="02020602080505020303" pitchFamily="18" charset="77"/>
              </a:rPr>
              <a:t>Vegetables (For example, beans, carrots, broccoli, peas, cabbage)</a:t>
            </a:r>
          </a:p>
          <a:p>
            <a:r>
              <a:rPr lang="en-GB" sz="2000" dirty="0">
                <a:latin typeface="Baskerville Old Face" panose="02020602080505020303" pitchFamily="18" charset="77"/>
              </a:rPr>
              <a:t>Gravy</a:t>
            </a:r>
          </a:p>
          <a:p>
            <a:pPr marL="0" indent="0">
              <a:buNone/>
            </a:pPr>
            <a:r>
              <a:rPr lang="en-GB" sz="2000" dirty="0">
                <a:latin typeface="Baskerville Old Face" panose="02020602080505020303" pitchFamily="18" charset="77"/>
              </a:rPr>
              <a:t>However, most peoples favourite part of a Sunday roast is a ‘Yorkshire pudding’. Yorkshire puddings are not sweet, but savoury deep fried batter that is used to mop up the gravy. </a:t>
            </a:r>
          </a:p>
          <a:p>
            <a:endParaRPr lang="en-US" sz="20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7152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32187-D7AA-D04A-3E09-D45DFBA4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486184"/>
            <a:ext cx="6748041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Baskerville Old Face" panose="02020602080505020303" pitchFamily="18" charset="77"/>
              </a:rPr>
              <a:t>Pudding – sticky toffee pudding</a:t>
            </a:r>
            <a:endParaRPr lang="en-US" dirty="0">
              <a:latin typeface="Baskerville Old Face" panose="02020602080505020303" pitchFamily="18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C8576-7C54-8A94-48D7-4DD8A898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29" b="8471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F262B1-BF3A-0EF6-37FC-263201EA22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13" r="16737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03712-BE1B-42AC-ADD8-3CD64AAF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42" y="1946684"/>
            <a:ext cx="736399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In the UK, the word ‘pudding’ means any kind of dessert.</a:t>
            </a:r>
          </a:p>
          <a:p>
            <a:pPr marL="0" indent="0">
              <a:buNone/>
            </a:pPr>
            <a:endParaRPr lang="en-GB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One of my favourites is sticky toffee pudding.</a:t>
            </a:r>
          </a:p>
          <a:p>
            <a:pPr marL="0" indent="0">
              <a:buNone/>
            </a:pPr>
            <a:endParaRPr lang="en-GB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It is a rich, sticky sponge cake, made with dates.</a:t>
            </a:r>
          </a:p>
          <a:p>
            <a:pPr marL="0" indent="0">
              <a:buNone/>
            </a:pPr>
            <a:endParaRPr lang="en-GB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You can eat it with hot custard or cold ice cream; I would recommend ice cream in the summer and custard in the winter!</a:t>
            </a:r>
            <a:endParaRPr lang="en-US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7939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0201ED0-69D3-2EA9-ED12-2CB76614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0" t="12729" r="3170" b="10679"/>
          <a:stretch/>
        </p:blipFill>
        <p:spPr>
          <a:xfrm>
            <a:off x="160421" y="-5619"/>
            <a:ext cx="11871158" cy="6863619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40A3A57B-F143-E060-E59A-6CEA7980B1D8}"/>
              </a:ext>
            </a:extLst>
          </p:cNvPr>
          <p:cNvSpPr/>
          <p:nvPr/>
        </p:nvSpPr>
        <p:spPr>
          <a:xfrm>
            <a:off x="1355559" y="2232255"/>
            <a:ext cx="192505" cy="1820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419C56E-78F0-E013-B096-1F3D71006B6B}"/>
              </a:ext>
            </a:extLst>
          </p:cNvPr>
          <p:cNvSpPr/>
          <p:nvPr/>
        </p:nvSpPr>
        <p:spPr>
          <a:xfrm>
            <a:off x="1548064" y="2232255"/>
            <a:ext cx="192505" cy="18208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0A67130A-FE09-6796-B6FA-0C4AD6760589}"/>
              </a:ext>
            </a:extLst>
          </p:cNvPr>
          <p:cNvSpPr/>
          <p:nvPr/>
        </p:nvSpPr>
        <p:spPr>
          <a:xfrm>
            <a:off x="5863389" y="2745602"/>
            <a:ext cx="192505" cy="1820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44F914B-7EAE-E555-7D40-DB853E46B981}"/>
              </a:ext>
            </a:extLst>
          </p:cNvPr>
          <p:cNvSpPr/>
          <p:nvPr/>
        </p:nvSpPr>
        <p:spPr>
          <a:xfrm>
            <a:off x="4427622" y="3619897"/>
            <a:ext cx="192505" cy="18208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BBA97F-4D64-F511-27F7-7537801B318A}"/>
              </a:ext>
            </a:extLst>
          </p:cNvPr>
          <p:cNvSpPr/>
          <p:nvPr/>
        </p:nvSpPr>
        <p:spPr>
          <a:xfrm>
            <a:off x="5350043" y="2745602"/>
            <a:ext cx="192505" cy="18208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967961B-0682-FD60-4D33-56E706E6EA05}"/>
              </a:ext>
            </a:extLst>
          </p:cNvPr>
          <p:cNvSpPr/>
          <p:nvPr/>
        </p:nvSpPr>
        <p:spPr>
          <a:xfrm>
            <a:off x="5165559" y="2756488"/>
            <a:ext cx="192505" cy="182082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230FD0A-9CAA-4F09-111D-4C3D78917DCB}"/>
              </a:ext>
            </a:extLst>
          </p:cNvPr>
          <p:cNvSpPr/>
          <p:nvPr/>
        </p:nvSpPr>
        <p:spPr>
          <a:xfrm>
            <a:off x="9737558" y="2574406"/>
            <a:ext cx="192505" cy="1820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5BF1890-2117-DA1E-7298-98E231ACE88B}"/>
              </a:ext>
            </a:extLst>
          </p:cNvPr>
          <p:cNvSpPr/>
          <p:nvPr/>
        </p:nvSpPr>
        <p:spPr>
          <a:xfrm>
            <a:off x="5542548" y="5165206"/>
            <a:ext cx="192505" cy="1820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FE6FC010-CA60-5666-8C80-51D9F03EF842}"/>
              </a:ext>
            </a:extLst>
          </p:cNvPr>
          <p:cNvSpPr/>
          <p:nvPr/>
        </p:nvSpPr>
        <p:spPr>
          <a:xfrm>
            <a:off x="2229852" y="2665447"/>
            <a:ext cx="192505" cy="1820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0660FCF5-0ECB-B896-2A2B-3FC17A02C765}"/>
              </a:ext>
            </a:extLst>
          </p:cNvPr>
          <p:cNvSpPr/>
          <p:nvPr/>
        </p:nvSpPr>
        <p:spPr>
          <a:xfrm>
            <a:off x="818149" y="3710938"/>
            <a:ext cx="192505" cy="182082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63CB9402-FE15-B1B4-ECDD-132A4AA01512}"/>
              </a:ext>
            </a:extLst>
          </p:cNvPr>
          <p:cNvSpPr/>
          <p:nvPr/>
        </p:nvSpPr>
        <p:spPr>
          <a:xfrm>
            <a:off x="5686925" y="2732426"/>
            <a:ext cx="192505" cy="182082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F576624F-4469-B2DE-3A56-F56FAA33DD62}"/>
              </a:ext>
            </a:extLst>
          </p:cNvPr>
          <p:cNvCxnSpPr>
            <a:cxnSpLocks/>
          </p:cNvCxnSpPr>
          <p:nvPr/>
        </p:nvCxnSpPr>
        <p:spPr>
          <a:xfrm flipH="1" flipV="1">
            <a:off x="9545053" y="2232255"/>
            <a:ext cx="256674" cy="342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27A6AF8-8B1F-BD7B-FB10-9DDCBB262F83}"/>
              </a:ext>
            </a:extLst>
          </p:cNvPr>
          <p:cNvSpPr txBox="1"/>
          <p:nvPr/>
        </p:nvSpPr>
        <p:spPr>
          <a:xfrm>
            <a:off x="8456481" y="1463138"/>
            <a:ext cx="1473581" cy="7691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D79D5F37-660A-7258-D3FD-D4E3F3E33C74}"/>
              </a:ext>
            </a:extLst>
          </p:cNvPr>
          <p:cNvCxnSpPr>
            <a:cxnSpLocks/>
          </p:cNvCxnSpPr>
          <p:nvPr/>
        </p:nvCxnSpPr>
        <p:spPr>
          <a:xfrm flipH="1">
            <a:off x="5732190" y="5256247"/>
            <a:ext cx="10604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2AC8B19-E74B-9267-7A6C-198A55B0C17C}"/>
              </a:ext>
            </a:extLst>
          </p:cNvPr>
          <p:cNvSpPr txBox="1"/>
          <p:nvPr/>
        </p:nvSpPr>
        <p:spPr>
          <a:xfrm>
            <a:off x="6788677" y="4765762"/>
            <a:ext cx="1459548" cy="840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7921E2C-3C8C-E667-C2B8-C2CEE10A8D4A}"/>
              </a:ext>
            </a:extLst>
          </p:cNvPr>
          <p:cNvCxnSpPr>
            <a:cxnSpLocks/>
          </p:cNvCxnSpPr>
          <p:nvPr/>
        </p:nvCxnSpPr>
        <p:spPr>
          <a:xfrm flipH="1" flipV="1">
            <a:off x="5868544" y="2881850"/>
            <a:ext cx="383008" cy="5116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0F1AD1E-C07F-B61C-821A-10B8AE339DA8}"/>
              </a:ext>
            </a:extLst>
          </p:cNvPr>
          <p:cNvSpPr txBox="1"/>
          <p:nvPr/>
        </p:nvSpPr>
        <p:spPr>
          <a:xfrm>
            <a:off x="6251552" y="3039295"/>
            <a:ext cx="1459547" cy="762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B2E683A4-94F1-C54E-0E09-65FCD0BD45FC}"/>
              </a:ext>
            </a:extLst>
          </p:cNvPr>
          <p:cNvCxnSpPr>
            <a:cxnSpLocks/>
          </p:cNvCxnSpPr>
          <p:nvPr/>
        </p:nvCxnSpPr>
        <p:spPr>
          <a:xfrm flipH="1" flipV="1">
            <a:off x="5209106" y="2204237"/>
            <a:ext cx="152398" cy="591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A8975E8-7600-AB13-C389-9B94B128507F}"/>
              </a:ext>
            </a:extLst>
          </p:cNvPr>
          <p:cNvCxnSpPr>
            <a:cxnSpLocks/>
          </p:cNvCxnSpPr>
          <p:nvPr/>
        </p:nvCxnSpPr>
        <p:spPr>
          <a:xfrm>
            <a:off x="1007216" y="3801979"/>
            <a:ext cx="1638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6F6D8E-C1A3-F603-43BB-8536735BAC63}"/>
              </a:ext>
            </a:extLst>
          </p:cNvPr>
          <p:cNvSpPr txBox="1"/>
          <p:nvPr/>
        </p:nvSpPr>
        <p:spPr>
          <a:xfrm>
            <a:off x="2968074" y="4247953"/>
            <a:ext cx="1459548" cy="840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BDFC27E-5E8D-74FE-158C-6E2F8AA0CDFB}"/>
              </a:ext>
            </a:extLst>
          </p:cNvPr>
          <p:cNvSpPr txBox="1"/>
          <p:nvPr/>
        </p:nvSpPr>
        <p:spPr>
          <a:xfrm>
            <a:off x="1182531" y="3369416"/>
            <a:ext cx="1459548" cy="840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1708544-6311-6999-6E80-AD35CA8BEE3B}"/>
              </a:ext>
            </a:extLst>
          </p:cNvPr>
          <p:cNvSpPr txBox="1"/>
          <p:nvPr/>
        </p:nvSpPr>
        <p:spPr>
          <a:xfrm>
            <a:off x="4084003" y="1378465"/>
            <a:ext cx="1459548" cy="840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0B13AF6-D9EB-6A5B-B019-4E4E942E48DE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4096183" y="3775314"/>
            <a:ext cx="359631" cy="4675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97C27C0-8047-8CA9-FC0F-B55144AB9069}"/>
              </a:ext>
            </a:extLst>
          </p:cNvPr>
          <p:cNvCxnSpPr>
            <a:cxnSpLocks/>
          </p:cNvCxnSpPr>
          <p:nvPr/>
        </p:nvCxnSpPr>
        <p:spPr>
          <a:xfrm>
            <a:off x="2422359" y="2756948"/>
            <a:ext cx="1638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F81C322-6BE9-8517-99F0-FE2A399CD1A6}"/>
              </a:ext>
            </a:extLst>
          </p:cNvPr>
          <p:cNvSpPr txBox="1"/>
          <p:nvPr/>
        </p:nvSpPr>
        <p:spPr>
          <a:xfrm>
            <a:off x="2586927" y="2312235"/>
            <a:ext cx="1459548" cy="840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3E1231EE-0240-1C72-2D57-AAFDB0A19C7D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1548064" y="1463138"/>
            <a:ext cx="740300" cy="860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9B51DFA-FB50-852F-DB54-1B3C39842F13}"/>
              </a:ext>
            </a:extLst>
          </p:cNvPr>
          <p:cNvSpPr txBox="1"/>
          <p:nvPr/>
        </p:nvSpPr>
        <p:spPr>
          <a:xfrm>
            <a:off x="2285281" y="622756"/>
            <a:ext cx="1459548" cy="840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067D0B1-2C96-9C3C-CCC3-E5FAC481D26F}"/>
              </a:ext>
            </a:extLst>
          </p:cNvPr>
          <p:cNvSpPr/>
          <p:nvPr/>
        </p:nvSpPr>
        <p:spPr>
          <a:xfrm>
            <a:off x="11308348" y="4603624"/>
            <a:ext cx="192505" cy="1820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BBF3ADF6-1C06-9A15-D929-179E9FCC15C4}"/>
              </a:ext>
            </a:extLst>
          </p:cNvPr>
          <p:cNvCxnSpPr>
            <a:cxnSpLocks/>
          </p:cNvCxnSpPr>
          <p:nvPr/>
        </p:nvCxnSpPr>
        <p:spPr>
          <a:xfrm flipH="1" flipV="1">
            <a:off x="11051674" y="4325993"/>
            <a:ext cx="256674" cy="342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19BD2D-D6BE-47CC-1974-8453AC3068D7}"/>
              </a:ext>
            </a:extLst>
          </p:cNvPr>
          <p:cNvSpPr txBox="1"/>
          <p:nvPr/>
        </p:nvSpPr>
        <p:spPr>
          <a:xfrm>
            <a:off x="9590562" y="4096476"/>
            <a:ext cx="1473581" cy="7691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162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3F8F23-0565-AB0A-6039-6E5A6DC57688}"/>
              </a:ext>
            </a:extLst>
          </p:cNvPr>
          <p:cNvSpPr txBox="1"/>
          <p:nvPr/>
        </p:nvSpPr>
        <p:spPr>
          <a:xfrm>
            <a:off x="0" y="2294021"/>
            <a:ext cx="12192000" cy="1754326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/>
              <a:t>What Am I Cooking?</a:t>
            </a:r>
          </a:p>
          <a:p>
            <a:pPr algn="ctr"/>
            <a:r>
              <a:rPr lang="en-US" altLang="ja-JP" sz="4800" b="1" dirty="0"/>
              <a:t>(</a:t>
            </a:r>
            <a:r>
              <a:rPr lang="ja-JP" altLang="en-US" sz="4800" b="1" dirty="0"/>
              <a:t>私は何をつくっているでしょう？</a:t>
            </a:r>
            <a:r>
              <a:rPr lang="en-US" altLang="ja-JP" sz="4800" b="1" dirty="0"/>
              <a:t>)</a:t>
            </a:r>
            <a:endParaRPr kumimoji="1" lang="ja-JP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45197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1E4636-B806-2690-305D-F097A9E8020E}"/>
              </a:ext>
            </a:extLst>
          </p:cNvPr>
          <p:cNvSpPr txBox="1"/>
          <p:nvPr/>
        </p:nvSpPr>
        <p:spPr>
          <a:xfrm>
            <a:off x="2106385" y="2307771"/>
            <a:ext cx="7979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500" b="1" dirty="0"/>
              <a:t>Question 1</a:t>
            </a:r>
            <a:endParaRPr kumimoji="1" lang="ja-JP" alt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17465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E78EED-A06E-275D-CD08-30EDFC6F8702}"/>
              </a:ext>
            </a:extLst>
          </p:cNvPr>
          <p:cNvSpPr txBox="1"/>
          <p:nvPr/>
        </p:nvSpPr>
        <p:spPr>
          <a:xfrm>
            <a:off x="2279699" y="2618639"/>
            <a:ext cx="9047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/>
              <a:t>Boil water and add salt.</a:t>
            </a:r>
          </a:p>
          <a:p>
            <a:r>
              <a:rPr kumimoji="1" lang="ja-JP" altLang="en-US" sz="4000" b="1" dirty="0"/>
              <a:t>　</a:t>
            </a:r>
            <a:r>
              <a:rPr kumimoji="1" lang="en-US" altLang="ja-JP" sz="3600" b="1" dirty="0"/>
              <a:t>(</a:t>
            </a:r>
            <a:r>
              <a:rPr kumimoji="1" lang="ja-JP" altLang="en-US" sz="3600" b="1" dirty="0"/>
              <a:t>お湯をゆでて、塩を加えます。）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64564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D4ED5-7D0B-2E39-DCD6-F6C59FCFE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D4447E-D4A3-83F6-6146-C51128126879}"/>
              </a:ext>
            </a:extLst>
          </p:cNvPr>
          <p:cNvSpPr txBox="1"/>
          <p:nvPr/>
        </p:nvSpPr>
        <p:spPr>
          <a:xfrm>
            <a:off x="216568" y="2767280"/>
            <a:ext cx="12432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2. Put long, thin pasta in the boiling water.</a:t>
            </a:r>
          </a:p>
          <a:p>
            <a:r>
              <a:rPr kumimoji="1" lang="ja-JP" altLang="en-US" sz="3600" b="1" dirty="0"/>
              <a:t>　</a:t>
            </a:r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長くて細いパスタを沸騰したお湯にいれます。）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7938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94C04-F004-F08A-ABBE-4DA1E5042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BC9473-67EA-F7F9-CA6F-A9F55EE2D6E5}"/>
              </a:ext>
            </a:extLst>
          </p:cNvPr>
          <p:cNvSpPr txBox="1"/>
          <p:nvPr/>
        </p:nvSpPr>
        <p:spPr>
          <a:xfrm>
            <a:off x="-64168" y="2705725"/>
            <a:ext cx="12432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/>
              <a:t>3. Cook the pasta until soft, then drain the water.</a:t>
            </a:r>
          </a:p>
          <a:p>
            <a:pPr algn="ctr"/>
            <a:r>
              <a:rPr kumimoji="1" lang="ja-JP" altLang="en-US" sz="3200" b="1" dirty="0"/>
              <a:t>　</a:t>
            </a:r>
            <a:r>
              <a:rPr kumimoji="1" lang="en-US" altLang="ja-JP" sz="2800" b="1" dirty="0"/>
              <a:t>(</a:t>
            </a:r>
            <a:r>
              <a:rPr kumimoji="1" lang="ja-JP" altLang="en-US" sz="2800" b="1" dirty="0"/>
              <a:t>パスタが柔らかくなるまでゆで、水を切ります。）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68119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5AFC8A-8BAE-2DA5-9F71-7F83769FEB44}"/>
              </a:ext>
            </a:extLst>
          </p:cNvPr>
          <p:cNvSpPr txBox="1"/>
          <p:nvPr/>
        </p:nvSpPr>
        <p:spPr>
          <a:xfrm>
            <a:off x="272142" y="261258"/>
            <a:ext cx="1785258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GOAL</a:t>
            </a:r>
            <a:endParaRPr kumimoji="1" lang="ja-JP" altLang="en-US" sz="4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409851-0618-9CDE-38F3-EA06F589E1F0}"/>
              </a:ext>
            </a:extLst>
          </p:cNvPr>
          <p:cNvSpPr txBox="1"/>
          <p:nvPr/>
        </p:nvSpPr>
        <p:spPr>
          <a:xfrm>
            <a:off x="2209800" y="168925"/>
            <a:ext cx="9982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Exploring and appreciating global food cultures</a:t>
            </a:r>
          </a:p>
          <a:p>
            <a:pPr algn="ctr"/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世界の食文化を探求し、理解しよう）</a:t>
            </a:r>
            <a:endParaRPr kumimoji="1" lang="ja-JP" altLang="en-US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4B7EDE2-1BB2-F37F-4799-89F408620D73}"/>
              </a:ext>
            </a:extLst>
          </p:cNvPr>
          <p:cNvSpPr/>
          <p:nvPr/>
        </p:nvSpPr>
        <p:spPr>
          <a:xfrm>
            <a:off x="457196" y="1399445"/>
            <a:ext cx="1415143" cy="140425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59123131-8FA5-B311-2BC2-A930C09B4111}"/>
              </a:ext>
            </a:extLst>
          </p:cNvPr>
          <p:cNvSpPr/>
          <p:nvPr/>
        </p:nvSpPr>
        <p:spPr>
          <a:xfrm>
            <a:off x="457195" y="3156542"/>
            <a:ext cx="1415143" cy="140425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3C10ABF5-AD47-F597-F816-19EF67892D10}"/>
              </a:ext>
            </a:extLst>
          </p:cNvPr>
          <p:cNvSpPr/>
          <p:nvPr/>
        </p:nvSpPr>
        <p:spPr>
          <a:xfrm>
            <a:off x="457195" y="4913639"/>
            <a:ext cx="1415143" cy="140425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6EC419-F161-C99F-C3C7-40595730D555}"/>
              </a:ext>
            </a:extLst>
          </p:cNvPr>
          <p:cNvSpPr txBox="1"/>
          <p:nvPr/>
        </p:nvSpPr>
        <p:spPr>
          <a:xfrm>
            <a:off x="849079" y="1659056"/>
            <a:ext cx="544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chemeClr val="bg1"/>
                </a:solidFill>
              </a:rPr>
              <a:t>1</a:t>
            </a:r>
            <a:endParaRPr kumimoji="1" lang="ja-JP" altLang="en-US" sz="60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DB15581-8DAF-A963-5819-FA8641000B35}"/>
              </a:ext>
            </a:extLst>
          </p:cNvPr>
          <p:cNvSpPr txBox="1"/>
          <p:nvPr/>
        </p:nvSpPr>
        <p:spPr>
          <a:xfrm>
            <a:off x="859959" y="3367799"/>
            <a:ext cx="544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chemeClr val="bg1"/>
                </a:solidFill>
              </a:rPr>
              <a:t>2</a:t>
            </a:r>
            <a:endParaRPr kumimoji="1" lang="ja-JP" altLang="en-US" sz="60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2E36B01-D4CE-D3CE-BE44-8127026D1327}"/>
              </a:ext>
            </a:extLst>
          </p:cNvPr>
          <p:cNvSpPr txBox="1"/>
          <p:nvPr/>
        </p:nvSpPr>
        <p:spPr>
          <a:xfrm>
            <a:off x="849079" y="5107935"/>
            <a:ext cx="544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chemeClr val="bg1"/>
                </a:solidFill>
              </a:rPr>
              <a:t>3</a:t>
            </a:r>
            <a:endParaRPr kumimoji="1" lang="ja-JP" altLang="en-US" sz="60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83C797A-72E5-92DC-B820-8FB1FA0FE50F}"/>
              </a:ext>
            </a:extLst>
          </p:cNvPr>
          <p:cNvSpPr txBox="1"/>
          <p:nvPr/>
        </p:nvSpPr>
        <p:spPr>
          <a:xfrm>
            <a:off x="2264222" y="1409075"/>
            <a:ext cx="9258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kumimoji="1" lang="en-US" altLang="ja-JP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What is your favorite Japanese food?</a:t>
            </a:r>
          </a:p>
          <a:p>
            <a:r>
              <a:rPr lang="ja-JP" altLang="en-US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en-US" altLang="ja-JP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What is Daniel’s favorite British food?</a:t>
            </a:r>
          </a:p>
          <a:p>
            <a:r>
              <a:rPr lang="ja-JP" altLang="en-US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en-US" altLang="ja-JP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Let’s learn about world dishes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CB9392-BCA6-D8C9-081E-99063B85395C}"/>
              </a:ext>
            </a:extLst>
          </p:cNvPr>
          <p:cNvSpPr txBox="1"/>
          <p:nvPr/>
        </p:nvSpPr>
        <p:spPr>
          <a:xfrm>
            <a:off x="2275102" y="3398576"/>
            <a:ext cx="9258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kumimoji="1" lang="en-US" altLang="ja-JP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Let’s explore world recipes!</a:t>
            </a:r>
          </a:p>
          <a:p>
            <a:r>
              <a:rPr lang="ja-JP" altLang="en-US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en-US" altLang="ja-JP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Let’s learn how to cook </a:t>
            </a:r>
            <a:r>
              <a:rPr lang="ja-JP" altLang="en-US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○○</a:t>
            </a:r>
            <a:endParaRPr lang="en-US" altLang="ja-JP" sz="3200" b="1" dirty="0">
              <a:solidFill>
                <a:srgbClr val="00B05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5CAA98E-5D15-5D87-3B1E-CE156401BF2D}"/>
              </a:ext>
            </a:extLst>
          </p:cNvPr>
          <p:cNvSpPr txBox="1"/>
          <p:nvPr/>
        </p:nvSpPr>
        <p:spPr>
          <a:xfrm>
            <a:off x="2275102" y="5327015"/>
            <a:ext cx="925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kumimoji="1" lang="en-US" altLang="ja-JP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Let’s </a:t>
            </a:r>
            <a:r>
              <a:rPr lang="en-US" altLang="ja-JP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cook </a:t>
            </a:r>
            <a:r>
              <a:rPr lang="ja-JP" altLang="en-US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○○</a:t>
            </a:r>
            <a:r>
              <a:rPr lang="en-US" altLang="ja-JP" sz="3200" b="1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!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BD0167E-5417-49ED-2EE0-3A7483DA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b="22313"/>
          <a:stretch/>
        </p:blipFill>
        <p:spPr>
          <a:xfrm>
            <a:off x="8051800" y="3039768"/>
            <a:ext cx="4914900" cy="381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3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05CD-BADE-FC18-8EB4-A71230C94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9D2D75-5E5C-54CE-8CD0-5AE48CF55F21}"/>
              </a:ext>
            </a:extLst>
          </p:cNvPr>
          <p:cNvSpPr txBox="1"/>
          <p:nvPr/>
        </p:nvSpPr>
        <p:spPr>
          <a:xfrm>
            <a:off x="386729" y="2649415"/>
            <a:ext cx="12432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/>
              <a:t>4. In a pan, cook bacon until crispy.</a:t>
            </a:r>
          </a:p>
          <a:p>
            <a:r>
              <a:rPr kumimoji="1" lang="ja-JP" altLang="en-US" sz="3600" b="1" dirty="0"/>
              <a:t>　</a:t>
            </a:r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フライパンで、ベーコンをカリカリになるまで炒めます。）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56519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9011D-C040-2F04-345D-FD9846E20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4022A0-7B46-2C53-4182-7738D4FFBF78}"/>
              </a:ext>
            </a:extLst>
          </p:cNvPr>
          <p:cNvSpPr txBox="1"/>
          <p:nvPr/>
        </p:nvSpPr>
        <p:spPr>
          <a:xfrm>
            <a:off x="224589" y="2367171"/>
            <a:ext cx="124326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/>
              <a:t>5. </a:t>
            </a:r>
            <a:r>
              <a:rPr lang="en-US" altLang="ja-JP" sz="4800" b="1" dirty="0"/>
              <a:t>Mix eggs, cheese, and black pepper</a:t>
            </a:r>
          </a:p>
          <a:p>
            <a:r>
              <a:rPr kumimoji="1" lang="en-US" altLang="ja-JP" sz="4800" b="1" dirty="0"/>
              <a:t>    in a bowl.</a:t>
            </a:r>
          </a:p>
          <a:p>
            <a:r>
              <a:rPr kumimoji="1" lang="ja-JP" altLang="en-US" sz="3600" b="1" dirty="0"/>
              <a:t>　</a:t>
            </a:r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卵、チーズ、塩コショウをボウルで混ぜます。）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9124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1AA6C-0E7F-B94F-8040-A1F8A8B8D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0A2DA6-E748-FB3C-4A64-DC69DC1EC3B5}"/>
              </a:ext>
            </a:extLst>
          </p:cNvPr>
          <p:cNvSpPr txBox="1"/>
          <p:nvPr/>
        </p:nvSpPr>
        <p:spPr>
          <a:xfrm>
            <a:off x="192505" y="1751617"/>
            <a:ext cx="1243263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/>
              <a:t>6. Add the pasta to the bacon, turn off   </a:t>
            </a:r>
          </a:p>
          <a:p>
            <a:r>
              <a:rPr lang="en-US" altLang="ja-JP" sz="4800" b="1" dirty="0"/>
              <a:t>    </a:t>
            </a:r>
            <a:r>
              <a:rPr kumimoji="1" lang="en-US" altLang="ja-JP" sz="4800" b="1" dirty="0"/>
              <a:t>the heat, and quickly mix in the egg    </a:t>
            </a:r>
          </a:p>
          <a:p>
            <a:r>
              <a:rPr lang="en-US" altLang="ja-JP" sz="4800" b="1" dirty="0"/>
              <a:t>    </a:t>
            </a:r>
            <a:r>
              <a:rPr kumimoji="1" lang="en-US" altLang="ja-JP" sz="4800" b="1" dirty="0"/>
              <a:t>mixture.</a:t>
            </a:r>
          </a:p>
          <a:p>
            <a:r>
              <a:rPr kumimoji="1" lang="ja-JP" altLang="en-US" sz="3600" b="1" dirty="0"/>
              <a:t>　</a:t>
            </a:r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ベーコンにパスタを加え、火を止め、すぐに卵の混合物を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　  混ぜます。）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45003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0CD46-20C9-AC1F-110A-EEC35CC2F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6C353B-286A-637B-AEBA-16728087131C}"/>
              </a:ext>
            </a:extLst>
          </p:cNvPr>
          <p:cNvSpPr txBox="1"/>
          <p:nvPr/>
        </p:nvSpPr>
        <p:spPr>
          <a:xfrm>
            <a:off x="0" y="2367171"/>
            <a:ext cx="124326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/>
              <a:t>7</a:t>
            </a:r>
            <a:r>
              <a:rPr kumimoji="1" lang="en-US" altLang="ja-JP" sz="4800" b="1" dirty="0"/>
              <a:t>. Stir until creamy and serve with extra</a:t>
            </a:r>
          </a:p>
          <a:p>
            <a:r>
              <a:rPr lang="en-US" altLang="ja-JP" sz="4800" b="1" dirty="0"/>
              <a:t>    cheese on top</a:t>
            </a:r>
            <a:r>
              <a:rPr kumimoji="1" lang="en-US" altLang="ja-JP" sz="4800" b="1" dirty="0"/>
              <a:t>.</a:t>
            </a:r>
          </a:p>
          <a:p>
            <a:r>
              <a:rPr kumimoji="1" lang="ja-JP" altLang="en-US" sz="3600" b="1" dirty="0"/>
              <a:t>　</a:t>
            </a:r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クリーミーになるまで混ぜ、仕上げにチーズをかけて完成！）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00662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34A34-F910-C63F-C795-BB2D250AD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75F3E5-AFD0-AFDE-3D1F-865FA671B663}"/>
              </a:ext>
            </a:extLst>
          </p:cNvPr>
          <p:cNvSpPr txBox="1"/>
          <p:nvPr/>
        </p:nvSpPr>
        <p:spPr>
          <a:xfrm>
            <a:off x="80211" y="2521059"/>
            <a:ext cx="121117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It’s an Italian dish with pasta, eggs, cheese, and bacon.</a:t>
            </a:r>
          </a:p>
          <a:p>
            <a:r>
              <a:rPr lang="en-US" altLang="ja-JP" sz="2400" b="1" dirty="0"/>
              <a:t>(</a:t>
            </a:r>
            <a:r>
              <a:rPr lang="ja-JP" altLang="en-US" sz="2400" b="1" dirty="0"/>
              <a:t>イタリアの料理で、パスタ、卵、チーズ、ベーコンを使います。）</a:t>
            </a:r>
            <a:endParaRPr kumimoji="1" lang="ja-JP" altLang="en-US" sz="24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F00DC99-110E-CFCA-F164-23E5A5ED3E60}"/>
              </a:ext>
            </a:extLst>
          </p:cNvPr>
          <p:cNvSpPr txBox="1"/>
          <p:nvPr/>
        </p:nvSpPr>
        <p:spPr>
          <a:xfrm>
            <a:off x="80211" y="1122948"/>
            <a:ext cx="2378242" cy="110799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6600" b="1" dirty="0"/>
              <a:t>HINT</a:t>
            </a:r>
            <a:endParaRPr kumimoji="1" lang="ja-JP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837143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75D8A-082F-94BE-6C25-207763763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B6F54A-B55E-2658-9035-9C469B8E2FF3}"/>
              </a:ext>
            </a:extLst>
          </p:cNvPr>
          <p:cNvSpPr txBox="1"/>
          <p:nvPr/>
        </p:nvSpPr>
        <p:spPr>
          <a:xfrm>
            <a:off x="2106385" y="2307771"/>
            <a:ext cx="7979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500" b="1" dirty="0"/>
              <a:t>Question 2</a:t>
            </a:r>
            <a:endParaRPr kumimoji="1" lang="ja-JP" alt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4188369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91925-7049-CCC9-3010-298C1E820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8AC79BB-52A6-9144-9123-6190AC8F9249}"/>
              </a:ext>
            </a:extLst>
          </p:cNvPr>
          <p:cNvSpPr txBox="1"/>
          <p:nvPr/>
        </p:nvSpPr>
        <p:spPr>
          <a:xfrm>
            <a:off x="689811" y="2705725"/>
            <a:ext cx="10539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/>
              <a:t>Wash rice until the water is clear.</a:t>
            </a:r>
          </a:p>
          <a:p>
            <a:r>
              <a:rPr kumimoji="1" lang="ja-JP" altLang="en-US" sz="4000" b="1" dirty="0"/>
              <a:t>　　　</a:t>
            </a:r>
            <a:r>
              <a:rPr kumimoji="1" lang="en-US" altLang="ja-JP" sz="3600" b="1" dirty="0"/>
              <a:t>(</a:t>
            </a:r>
            <a:r>
              <a:rPr kumimoji="1" lang="ja-JP" altLang="en-US" sz="3600" b="1" dirty="0"/>
              <a:t>米を水が透明になるまで洗います。）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49202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36437-B0A3-C5C5-0CBB-5382C1561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12C3D0-83A2-7D5A-08CA-3501F546F903}"/>
              </a:ext>
            </a:extLst>
          </p:cNvPr>
          <p:cNvSpPr txBox="1"/>
          <p:nvPr/>
        </p:nvSpPr>
        <p:spPr>
          <a:xfrm>
            <a:off x="1267327" y="2705725"/>
            <a:ext cx="10539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/>
              <a:t>2. Cook the rice and let it cool</a:t>
            </a:r>
            <a:r>
              <a:rPr kumimoji="1" lang="en-US" altLang="ja-JP" sz="4800" b="1" dirty="0"/>
              <a:t>.</a:t>
            </a:r>
          </a:p>
          <a:p>
            <a:r>
              <a:rPr kumimoji="1" lang="ja-JP" altLang="en-US" sz="4000" b="1" dirty="0"/>
              <a:t>　　　</a:t>
            </a:r>
            <a:r>
              <a:rPr kumimoji="1" lang="en-US" altLang="ja-JP" sz="3600" b="1" dirty="0"/>
              <a:t>(</a:t>
            </a:r>
            <a:r>
              <a:rPr kumimoji="1" lang="ja-JP" altLang="en-US" sz="3600" b="1" dirty="0"/>
              <a:t>ごはんを炊いて、冷まします。）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66238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839B9-D849-A862-3C8A-89530725C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03B0A28-E5AA-67C4-30FC-D54948085E4E}"/>
              </a:ext>
            </a:extLst>
          </p:cNvPr>
          <p:cNvSpPr txBox="1"/>
          <p:nvPr/>
        </p:nvSpPr>
        <p:spPr>
          <a:xfrm>
            <a:off x="176463" y="2336393"/>
            <a:ext cx="1222408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/>
              <a:t>3. Mix vinegar, sugar, and salt, then stir  </a:t>
            </a:r>
          </a:p>
          <a:p>
            <a:r>
              <a:rPr lang="en-US" altLang="ja-JP" sz="4800" b="1" dirty="0"/>
              <a:t>    it into the rice</a:t>
            </a:r>
            <a:r>
              <a:rPr kumimoji="1" lang="en-US" altLang="ja-JP" sz="4800" b="1" dirty="0"/>
              <a:t>.</a:t>
            </a:r>
          </a:p>
          <a:p>
            <a:r>
              <a:rPr kumimoji="1" lang="ja-JP" altLang="en-US" sz="4000" b="1" dirty="0"/>
              <a:t>      　</a:t>
            </a:r>
            <a:r>
              <a:rPr kumimoji="1" lang="en-US" altLang="ja-JP" sz="3600" b="1" dirty="0"/>
              <a:t>(</a:t>
            </a:r>
            <a:r>
              <a:rPr kumimoji="1" lang="ja-JP" altLang="en-US" sz="3600" b="1" dirty="0"/>
              <a:t>酢、砂糖、塩を混ぜ、ご飯に混ぜ込みます。）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79213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17FBF-5090-561E-A180-92561CE32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145746-15C5-F4CD-DF9F-F0852633A1E2}"/>
              </a:ext>
            </a:extLst>
          </p:cNvPr>
          <p:cNvSpPr txBox="1"/>
          <p:nvPr/>
        </p:nvSpPr>
        <p:spPr>
          <a:xfrm>
            <a:off x="784918" y="2705725"/>
            <a:ext cx="122240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/>
              <a:t>4. Slice raw </a:t>
            </a:r>
            <a:r>
              <a:rPr lang="en-US" altLang="ja-JP" sz="4800" b="1" dirty="0"/>
              <a:t>fish and other toppings</a:t>
            </a:r>
            <a:r>
              <a:rPr kumimoji="1" lang="en-US" altLang="ja-JP" sz="4800" b="1" dirty="0"/>
              <a:t>.</a:t>
            </a:r>
          </a:p>
          <a:p>
            <a:r>
              <a:rPr kumimoji="1" lang="ja-JP" altLang="en-US" sz="4000" b="1" dirty="0"/>
              <a:t>     </a:t>
            </a:r>
            <a:r>
              <a:rPr kumimoji="1" lang="en-US" altLang="ja-JP" sz="3600" b="1" dirty="0"/>
              <a:t>(</a:t>
            </a:r>
            <a:r>
              <a:rPr kumimoji="1" lang="ja-JP" altLang="en-US" sz="3600" b="1" dirty="0"/>
              <a:t>生の魚や、その他のトッピングを切ります。）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53214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75211CD-A38E-2815-2171-120E9F405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8" y="457200"/>
            <a:ext cx="1220088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52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CC8A6-414B-5A36-2569-9807D2BB1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9D6634-C94B-7697-DDC4-9A586C7E973E}"/>
              </a:ext>
            </a:extLst>
          </p:cNvPr>
          <p:cNvSpPr txBox="1"/>
          <p:nvPr/>
        </p:nvSpPr>
        <p:spPr>
          <a:xfrm>
            <a:off x="721895" y="2336393"/>
            <a:ext cx="126572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/>
              <a:t>5. Put the rice in small, hand-sized   </a:t>
            </a:r>
          </a:p>
          <a:p>
            <a:r>
              <a:rPr lang="en-US" altLang="ja-JP" sz="4800" b="1" dirty="0"/>
              <a:t>    shapes</a:t>
            </a:r>
            <a:r>
              <a:rPr kumimoji="1" lang="en-US" altLang="ja-JP" sz="4800" b="1" dirty="0"/>
              <a:t>.</a:t>
            </a:r>
          </a:p>
          <a:p>
            <a:r>
              <a:rPr kumimoji="1" lang="ja-JP" altLang="en-US" sz="4000" b="1" dirty="0"/>
              <a:t>     　　</a:t>
            </a:r>
            <a:r>
              <a:rPr kumimoji="1" lang="en-US" altLang="ja-JP" sz="3600" b="1" dirty="0"/>
              <a:t>(</a:t>
            </a:r>
            <a:r>
              <a:rPr kumimoji="1" lang="ja-JP" altLang="en-US" sz="3600" b="1" dirty="0"/>
              <a:t>ご飯を小さなサイズに形作ります。）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64113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304D-8562-7303-CE98-2FD9BB60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988AFD-1A4D-6A75-DD88-9364F7DA72A1}"/>
              </a:ext>
            </a:extLst>
          </p:cNvPr>
          <p:cNvSpPr txBox="1"/>
          <p:nvPr/>
        </p:nvSpPr>
        <p:spPr>
          <a:xfrm>
            <a:off x="288758" y="2304309"/>
            <a:ext cx="126572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/>
              <a:t>6. Place the raw fish or other toppings</a:t>
            </a:r>
          </a:p>
          <a:p>
            <a:r>
              <a:rPr lang="en-US" altLang="ja-JP" sz="4800" b="1" dirty="0"/>
              <a:t>    on the top of the rice.</a:t>
            </a:r>
          </a:p>
          <a:p>
            <a:r>
              <a:rPr kumimoji="1" lang="ja-JP" altLang="en-US" sz="4000" b="1" dirty="0"/>
              <a:t>　</a:t>
            </a:r>
            <a:r>
              <a:rPr kumimoji="1" lang="en-US" altLang="ja-JP" sz="3600" b="1" dirty="0"/>
              <a:t>(</a:t>
            </a:r>
            <a:r>
              <a:rPr kumimoji="1" lang="ja-JP" altLang="en-US" sz="3600" b="1" dirty="0"/>
              <a:t>生魚やトッピングをごはんの上にのせます。）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00415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1BF84-7AAD-04ED-E322-D8323F45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5AA356-66E6-78F8-8197-109AF2F1F41F}"/>
              </a:ext>
            </a:extLst>
          </p:cNvPr>
          <p:cNvSpPr txBox="1"/>
          <p:nvPr/>
        </p:nvSpPr>
        <p:spPr>
          <a:xfrm>
            <a:off x="0" y="2397948"/>
            <a:ext cx="126572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7. Serve with soy sauce, wasabi, and pickled </a:t>
            </a:r>
          </a:p>
          <a:p>
            <a:r>
              <a:rPr lang="en-US" altLang="ja-JP" sz="4400" b="1" dirty="0"/>
              <a:t>    </a:t>
            </a:r>
            <a:r>
              <a:rPr kumimoji="1" lang="en-US" altLang="ja-JP" sz="4400" b="1" dirty="0"/>
              <a:t>ginger</a:t>
            </a:r>
            <a:r>
              <a:rPr lang="en-US" altLang="ja-JP" sz="4400" b="1" dirty="0"/>
              <a:t>.</a:t>
            </a:r>
          </a:p>
          <a:p>
            <a:r>
              <a:rPr kumimoji="1" lang="ja-JP" altLang="en-US" sz="3600" b="1" dirty="0"/>
              <a:t>　</a:t>
            </a:r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醤油、わさび、がりと一緒に提供します。）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74379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01E6F-97EE-B620-43E7-536F83724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7E4569-1517-5124-ACA1-B776516D60CA}"/>
              </a:ext>
            </a:extLst>
          </p:cNvPr>
          <p:cNvSpPr txBox="1"/>
          <p:nvPr/>
        </p:nvSpPr>
        <p:spPr>
          <a:xfrm>
            <a:off x="80211" y="2521059"/>
            <a:ext cx="1211178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It’s a Japanese dish made with raw fish and vinegared rice.</a:t>
            </a:r>
          </a:p>
          <a:p>
            <a:endParaRPr kumimoji="1" lang="en-US" altLang="ja-JP" sz="4400" b="1" dirty="0"/>
          </a:p>
          <a:p>
            <a:r>
              <a:rPr lang="en-US" altLang="ja-JP" sz="2400" b="1" dirty="0"/>
              <a:t>(</a:t>
            </a:r>
            <a:r>
              <a:rPr lang="ja-JP" altLang="en-US" sz="2400" b="1" dirty="0"/>
              <a:t>日本の料理で、生魚と酢飯を使います。）</a:t>
            </a:r>
            <a:endParaRPr kumimoji="1" lang="ja-JP" altLang="en-US" sz="24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D5BBB6-A786-130D-704A-8B94507AF7EF}"/>
              </a:ext>
            </a:extLst>
          </p:cNvPr>
          <p:cNvSpPr txBox="1"/>
          <p:nvPr/>
        </p:nvSpPr>
        <p:spPr>
          <a:xfrm>
            <a:off x="80211" y="1122948"/>
            <a:ext cx="2378242" cy="110799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6600" b="1" dirty="0"/>
              <a:t>HINT</a:t>
            </a:r>
            <a:endParaRPr kumimoji="1" lang="ja-JP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795483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46CF8-356F-DC2A-1AC1-DB62E6691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2DC0FD-7DBD-F85A-A0BB-03738CF23535}"/>
              </a:ext>
            </a:extLst>
          </p:cNvPr>
          <p:cNvSpPr txBox="1"/>
          <p:nvPr/>
        </p:nvSpPr>
        <p:spPr>
          <a:xfrm>
            <a:off x="2106385" y="2307771"/>
            <a:ext cx="7979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500" b="1" dirty="0"/>
              <a:t>Question 3</a:t>
            </a:r>
            <a:endParaRPr kumimoji="1" lang="ja-JP" alt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761413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9EB5D-266B-2B20-54E6-C277C25AE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C8F57A-6430-5BD0-F462-974BE36C10EE}"/>
              </a:ext>
            </a:extLst>
          </p:cNvPr>
          <p:cNvSpPr txBox="1"/>
          <p:nvPr/>
        </p:nvSpPr>
        <p:spPr>
          <a:xfrm>
            <a:off x="176463" y="2368840"/>
            <a:ext cx="11839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1. Cook ground beef with onions and garlic.</a:t>
            </a:r>
          </a:p>
          <a:p>
            <a:r>
              <a:rPr kumimoji="1" lang="ja-JP" altLang="en-US" sz="3600" b="1" dirty="0"/>
              <a:t>　　　　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牛ひき肉を玉ねぎとニンニクで炒めます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96416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3891-6237-42E0-9FD5-B3F7237D2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BEB161-4C3A-5438-98EA-DB054D82684D}"/>
              </a:ext>
            </a:extLst>
          </p:cNvPr>
          <p:cNvSpPr txBox="1"/>
          <p:nvPr/>
        </p:nvSpPr>
        <p:spPr>
          <a:xfrm>
            <a:off x="176463" y="2368840"/>
            <a:ext cx="11839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2. Add chili powder, cumin, and tomatoes.</a:t>
            </a:r>
          </a:p>
          <a:p>
            <a:r>
              <a:rPr kumimoji="1" lang="ja-JP" altLang="en-US" sz="3600" b="1" dirty="0"/>
              <a:t>　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チリパウダー、クミン、トマトを加えます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18091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3E6AD-C18F-5277-1768-DF4CA4FA6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9D1BF2-DC20-1F7F-FF77-04A947127B0D}"/>
              </a:ext>
            </a:extLst>
          </p:cNvPr>
          <p:cNvSpPr txBox="1"/>
          <p:nvPr/>
        </p:nvSpPr>
        <p:spPr>
          <a:xfrm>
            <a:off x="0" y="2767280"/>
            <a:ext cx="12256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3. Warm up round, flat corn or flour torti</a:t>
            </a:r>
            <a:r>
              <a:rPr lang="en-US" altLang="ja-JP" sz="4400" b="1" dirty="0"/>
              <a:t>llas</a:t>
            </a:r>
            <a:r>
              <a:rPr kumimoji="1" lang="en-US" altLang="ja-JP" sz="4400" b="1" dirty="0"/>
              <a:t>.</a:t>
            </a:r>
          </a:p>
          <a:p>
            <a:r>
              <a:rPr kumimoji="1" lang="ja-JP" altLang="en-US" sz="3600" b="1" dirty="0"/>
              <a:t>　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丸くて平たいトルティーヤを温めます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96640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12CF5-7D59-8F8C-0CF4-012C9F5B3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915E65-D78A-6C4D-A338-FFACB1774877}"/>
              </a:ext>
            </a:extLst>
          </p:cNvPr>
          <p:cNvSpPr txBox="1"/>
          <p:nvPr/>
        </p:nvSpPr>
        <p:spPr>
          <a:xfrm>
            <a:off x="176462" y="2368840"/>
            <a:ext cx="12015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4. Spoon the beef mixture onto the tortillas.</a:t>
            </a:r>
          </a:p>
          <a:p>
            <a:r>
              <a:rPr kumimoji="1" lang="ja-JP" altLang="en-US" sz="3600" b="1" dirty="0"/>
              <a:t>　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トルティーヤに肉の混合物をのせます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50837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3B61C-E9B9-B1F4-7FFD-6B6F7A0E1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C45C40-EE32-AAF9-AA35-F08E6BFF86AD}"/>
              </a:ext>
            </a:extLst>
          </p:cNvPr>
          <p:cNvSpPr txBox="1"/>
          <p:nvPr/>
        </p:nvSpPr>
        <p:spPr>
          <a:xfrm>
            <a:off x="176462" y="2368840"/>
            <a:ext cx="1201553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5. Add toppings like lettuce, cheese, salsa,  </a:t>
            </a:r>
          </a:p>
          <a:p>
            <a:r>
              <a:rPr lang="en-US" altLang="ja-JP" sz="4400" b="1" dirty="0"/>
              <a:t>    </a:t>
            </a:r>
            <a:r>
              <a:rPr kumimoji="1" lang="en-US" altLang="ja-JP" sz="4400" b="1" dirty="0"/>
              <a:t>and sour cream.</a:t>
            </a:r>
          </a:p>
          <a:p>
            <a:r>
              <a:rPr kumimoji="1" lang="ja-JP" altLang="en-US" sz="3600" b="1" dirty="0"/>
              <a:t>　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レタス、チーズ、サルサ、サワークリームなどをトッピング</a:t>
            </a:r>
            <a:endParaRPr lang="en-US" altLang="ja-JP" sz="3200" b="1" dirty="0"/>
          </a:p>
          <a:p>
            <a:r>
              <a:rPr lang="ja-JP" altLang="en-US" sz="3200" b="1" dirty="0"/>
              <a:t>　  します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1399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C16BF-CAA7-526C-1062-DC7463717F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9511" b="621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B4ABF-630A-F1AA-543E-8E59E7529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Georgia" panose="02040502050405020303" pitchFamily="18" charset="0"/>
              </a:rPr>
              <a:t>British Cuisine</a:t>
            </a:r>
            <a:endParaRPr lang="en-US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90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AC520-E97E-B668-EBEC-5D864BB69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04993AE-1EC5-AD63-F545-AEE4B2E8DF70}"/>
              </a:ext>
            </a:extLst>
          </p:cNvPr>
          <p:cNvSpPr txBox="1"/>
          <p:nvPr/>
        </p:nvSpPr>
        <p:spPr>
          <a:xfrm>
            <a:off x="1411704" y="2593430"/>
            <a:ext cx="93685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/>
              <a:t>6. Fold the tortillas and serve.</a:t>
            </a:r>
          </a:p>
          <a:p>
            <a:r>
              <a:rPr kumimoji="1" lang="ja-JP" altLang="en-US" sz="4000" b="1" dirty="0"/>
              <a:t>　</a:t>
            </a:r>
            <a:r>
              <a:rPr lang="en-US" altLang="ja-JP" sz="3600" b="1" dirty="0"/>
              <a:t>(</a:t>
            </a:r>
            <a:r>
              <a:rPr lang="ja-JP" altLang="en-US" sz="3600" b="1" dirty="0"/>
              <a:t>トルティーヤを折りたたんで完成！</a:t>
            </a:r>
            <a:r>
              <a:rPr kumimoji="1" lang="ja-JP" altLang="en-US" sz="3600" b="1" dirty="0"/>
              <a:t>）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78839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66B06-7991-3A63-4D89-4E0B499B2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B82D4D-F5A5-2D7B-B0A2-1338B52A7136}"/>
              </a:ext>
            </a:extLst>
          </p:cNvPr>
          <p:cNvSpPr txBox="1"/>
          <p:nvPr/>
        </p:nvSpPr>
        <p:spPr>
          <a:xfrm>
            <a:off x="-80211" y="2521059"/>
            <a:ext cx="1235242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It’s a Mexican dish often served with various fillings wrapped in tortillas.</a:t>
            </a:r>
          </a:p>
          <a:p>
            <a:endParaRPr kumimoji="1" lang="en-US" altLang="ja-JP" sz="4400" b="1" dirty="0"/>
          </a:p>
          <a:p>
            <a:r>
              <a:rPr lang="en-US" altLang="ja-JP" sz="2400" b="1" dirty="0"/>
              <a:t>(</a:t>
            </a:r>
            <a:r>
              <a:rPr lang="ja-JP" altLang="en-US" sz="2400" b="1" dirty="0"/>
              <a:t>様々な具材をトルティーヤで包んで食べるメキシコ料理です。）</a:t>
            </a:r>
            <a:endParaRPr kumimoji="1" lang="ja-JP" altLang="en-US" sz="24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BB607C-983D-3320-475C-5E63F8B55515}"/>
              </a:ext>
            </a:extLst>
          </p:cNvPr>
          <p:cNvSpPr txBox="1"/>
          <p:nvPr/>
        </p:nvSpPr>
        <p:spPr>
          <a:xfrm>
            <a:off x="80211" y="1122948"/>
            <a:ext cx="2378242" cy="110799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6600" b="1" dirty="0"/>
              <a:t>HINT</a:t>
            </a:r>
            <a:endParaRPr kumimoji="1" lang="ja-JP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461607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F5508-41E0-ABA0-FB9E-841B097C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2BEBAB-191C-8727-89F0-773EFFC5481F}"/>
              </a:ext>
            </a:extLst>
          </p:cNvPr>
          <p:cNvSpPr txBox="1"/>
          <p:nvPr/>
        </p:nvSpPr>
        <p:spPr>
          <a:xfrm>
            <a:off x="2106385" y="2307771"/>
            <a:ext cx="7979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500" b="1" dirty="0"/>
              <a:t>Question 4</a:t>
            </a:r>
            <a:endParaRPr kumimoji="1" lang="ja-JP" alt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498530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C599-C1F8-A49B-A6AE-6378F2DCF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637DFA-02B5-5563-0936-BF3F80E09C78}"/>
              </a:ext>
            </a:extLst>
          </p:cNvPr>
          <p:cNvSpPr txBox="1"/>
          <p:nvPr/>
        </p:nvSpPr>
        <p:spPr>
          <a:xfrm>
            <a:off x="176463" y="2798058"/>
            <a:ext cx="118390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1. Cook basmati rice until soft and fluffy.</a:t>
            </a:r>
            <a:r>
              <a:rPr lang="ja-JP" altLang="en-US" sz="3600" b="1" dirty="0"/>
              <a:t> 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パスマティライスを柔らかくふわふわになるまで炊きます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11755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7AD79-04F3-E6E9-56C9-A29B871D3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202DA8-6EDE-B917-31E6-4E10E731EE46}"/>
              </a:ext>
            </a:extLst>
          </p:cNvPr>
          <p:cNvSpPr txBox="1"/>
          <p:nvPr/>
        </p:nvSpPr>
        <p:spPr>
          <a:xfrm>
            <a:off x="240631" y="1843950"/>
            <a:ext cx="12127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2. </a:t>
            </a:r>
            <a:r>
              <a:rPr lang="en-US" altLang="ja-JP" sz="4400" b="1" dirty="0"/>
              <a:t>In a pan, cook onions, garlic, ginger, and  </a:t>
            </a:r>
          </a:p>
          <a:p>
            <a:r>
              <a:rPr lang="en-US" altLang="ja-JP" sz="4400" b="1" dirty="0"/>
              <a:t>    spices like cumin, turmeric, and garam </a:t>
            </a:r>
          </a:p>
          <a:p>
            <a:r>
              <a:rPr lang="en-US" altLang="ja-JP" sz="4400" b="1" dirty="0"/>
              <a:t>    masala</a:t>
            </a:r>
            <a:r>
              <a:rPr kumimoji="1" lang="en-US" altLang="ja-JP" sz="4400" b="1" dirty="0"/>
              <a:t>.</a:t>
            </a:r>
          </a:p>
          <a:p>
            <a:r>
              <a:rPr kumimoji="1" lang="ja-JP" altLang="en-US" sz="3600" b="1" dirty="0"/>
              <a:t>　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フライパンで玉ねぎ、ニンニク、ショウガ、クミン、</a:t>
            </a:r>
            <a:endParaRPr lang="en-US" altLang="ja-JP" sz="3200" b="1" dirty="0"/>
          </a:p>
          <a:p>
            <a:r>
              <a:rPr lang="ja-JP" altLang="en-US" sz="3200" b="1" dirty="0"/>
              <a:t>　  ターメリック、ガラムマサラなどのスパイスを炒めます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1263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AF068-0F24-1C6E-C7D5-C4F9B5CF5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B85780F-8A8D-7B27-25F9-EAC8D68E685D}"/>
              </a:ext>
            </a:extLst>
          </p:cNvPr>
          <p:cNvSpPr txBox="1"/>
          <p:nvPr/>
        </p:nvSpPr>
        <p:spPr>
          <a:xfrm>
            <a:off x="64168" y="2597929"/>
            <a:ext cx="1212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/>
              <a:t>3</a:t>
            </a:r>
            <a:r>
              <a:rPr kumimoji="1" lang="en-US" altLang="ja-JP" sz="4400" b="1" dirty="0"/>
              <a:t>.Add chicken pieces and cook until brown.</a:t>
            </a:r>
          </a:p>
          <a:p>
            <a:r>
              <a:rPr kumimoji="1" lang="ja-JP" altLang="en-US" sz="3600" b="1" dirty="0"/>
              <a:t>　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鶏肉を加え、茶色くなるまで炒めます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17311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45624-D7B4-895C-0766-06104E58E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B509EB-4A6F-3594-DABC-895EBD6AF887}"/>
              </a:ext>
            </a:extLst>
          </p:cNvPr>
          <p:cNvSpPr txBox="1"/>
          <p:nvPr/>
        </p:nvSpPr>
        <p:spPr>
          <a:xfrm>
            <a:off x="64167" y="2597929"/>
            <a:ext cx="1260909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4. Pour in yogurt and simmer until the </a:t>
            </a:r>
          </a:p>
          <a:p>
            <a:r>
              <a:rPr lang="en-US" altLang="ja-JP" sz="4400" b="1" dirty="0"/>
              <a:t>    </a:t>
            </a:r>
            <a:r>
              <a:rPr kumimoji="1" lang="en-US" altLang="ja-JP" sz="4400" b="1" dirty="0"/>
              <a:t>chicken is tender.</a:t>
            </a:r>
          </a:p>
          <a:p>
            <a:r>
              <a:rPr kumimoji="1" lang="ja-JP" altLang="en-US" sz="3600" b="1" dirty="0"/>
              <a:t>　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ヨーグルトを加え、鶏肉が柔らかくなるまで煮込みます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379998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EE7D9-E0F7-2F4D-37D9-E07FD775F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369D76-566B-BCD3-6239-6B4E7F5A0309}"/>
              </a:ext>
            </a:extLst>
          </p:cNvPr>
          <p:cNvSpPr txBox="1"/>
          <p:nvPr/>
        </p:nvSpPr>
        <p:spPr>
          <a:xfrm>
            <a:off x="64167" y="2597929"/>
            <a:ext cx="12609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/>
              <a:t>5. Stir in fresh coriander and serve with the rice.</a:t>
            </a:r>
          </a:p>
          <a:p>
            <a:r>
              <a:rPr kumimoji="1" lang="ja-JP" altLang="en-US" sz="3600" b="1" dirty="0"/>
              <a:t>　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新鮮なコリアンダーを混ぜ、ライスと一緒に提供します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32229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F89AF-F828-9C69-89AD-C146C1807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67DA74-C5A0-34FE-4F83-DF7E9078A7B2}"/>
              </a:ext>
            </a:extLst>
          </p:cNvPr>
          <p:cNvSpPr txBox="1"/>
          <p:nvPr/>
        </p:nvSpPr>
        <p:spPr>
          <a:xfrm>
            <a:off x="80211" y="2521059"/>
            <a:ext cx="12352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It’s an Indian dish with lots of spices.</a:t>
            </a:r>
          </a:p>
          <a:p>
            <a:endParaRPr kumimoji="1" lang="en-US" altLang="ja-JP" sz="4400" b="1" dirty="0"/>
          </a:p>
          <a:p>
            <a:r>
              <a:rPr lang="en-US" altLang="ja-JP" sz="2400" b="1" dirty="0"/>
              <a:t>(</a:t>
            </a:r>
            <a:r>
              <a:rPr lang="ja-JP" altLang="en-US" sz="2400" b="1" dirty="0"/>
              <a:t>たくさんのスパイスを使ったインド料理です。）</a:t>
            </a:r>
            <a:endParaRPr kumimoji="1" lang="ja-JP" altLang="en-US" sz="24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671F15-054B-9822-4B46-E7F125FD1E02}"/>
              </a:ext>
            </a:extLst>
          </p:cNvPr>
          <p:cNvSpPr txBox="1"/>
          <p:nvPr/>
        </p:nvSpPr>
        <p:spPr>
          <a:xfrm>
            <a:off x="80211" y="1122948"/>
            <a:ext cx="2378242" cy="110799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6600" b="1" dirty="0"/>
              <a:t>HINT</a:t>
            </a:r>
            <a:endParaRPr kumimoji="1" lang="ja-JP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400416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EC4C6-5F40-FE80-D7F0-5F50644D1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CA5554-28A5-A033-37D5-4A87C29890E4}"/>
              </a:ext>
            </a:extLst>
          </p:cNvPr>
          <p:cNvSpPr txBox="1"/>
          <p:nvPr/>
        </p:nvSpPr>
        <p:spPr>
          <a:xfrm>
            <a:off x="2106385" y="2307771"/>
            <a:ext cx="7979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500" b="1" dirty="0"/>
              <a:t>Question 5</a:t>
            </a:r>
            <a:endParaRPr kumimoji="1" lang="ja-JP" alt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417376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3F72D-D166-BC6C-745F-84BB89335F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C1171-D358-B0EF-B833-2989323D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915"/>
            <a:ext cx="3822189" cy="931537"/>
          </a:xfrm>
        </p:spPr>
        <p:txBody>
          <a:bodyPr>
            <a:normAutofit/>
          </a:bodyPr>
          <a:lstStyle/>
          <a:p>
            <a:r>
              <a:rPr lang="en-GB" sz="4000">
                <a:latin typeface="Baskerville Old Face" panose="02020602080505020303" pitchFamily="18" charset="77"/>
              </a:rPr>
              <a:t>Introduction</a:t>
            </a:r>
            <a:endParaRPr lang="en-US" sz="4000">
              <a:latin typeface="Baskerville Old Face" panose="020206020805050203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2219A-C84D-1BF5-99BE-CA8BF53E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452"/>
            <a:ext cx="3822189" cy="4684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Hello everybody! Today, I would like to talk to you about British cuisine.</a:t>
            </a:r>
          </a:p>
          <a:p>
            <a:pPr marL="0" indent="0">
              <a:buNone/>
            </a:pPr>
            <a:endParaRPr lang="en-GB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British cuisine is simple, but delicious.</a:t>
            </a:r>
          </a:p>
          <a:p>
            <a:pPr marL="0" indent="0">
              <a:buNone/>
            </a:pPr>
            <a:endParaRPr lang="en-GB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dirty="0">
                <a:latin typeface="Baskerville Old Face" panose="02020602080505020303" pitchFamily="18" charset="77"/>
              </a:rPr>
              <a:t>Let’s learn about some British food, and see what British people eat in a typical day.</a:t>
            </a:r>
            <a:endParaRPr lang="en-US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2685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4D3EB-20CC-B5F9-65EC-23F10C493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3C4F38-F355-521B-0162-83C7071D0275}"/>
              </a:ext>
            </a:extLst>
          </p:cNvPr>
          <p:cNvSpPr txBox="1"/>
          <p:nvPr/>
        </p:nvSpPr>
        <p:spPr>
          <a:xfrm>
            <a:off x="352926" y="2111111"/>
            <a:ext cx="118390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kumimoji="1" lang="en-US" altLang="ja-JP" sz="4400" b="1" dirty="0"/>
              <a:t>Cook pho noodles in boiling water until </a:t>
            </a:r>
          </a:p>
          <a:p>
            <a:r>
              <a:rPr kumimoji="1" lang="en-US" altLang="ja-JP" sz="4400" b="1" dirty="0"/>
              <a:t>     soft.</a:t>
            </a:r>
          </a:p>
          <a:p>
            <a:r>
              <a:rPr kumimoji="1" lang="ja-JP" altLang="en-US" sz="3600" b="1" dirty="0"/>
              <a:t>　 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フォー（米の麺）をお湯でゆでて柔らかくします</a:t>
            </a:r>
            <a:r>
              <a:rPr kumimoji="1" lang="ja-JP" altLang="en-US" sz="3200" b="1" dirty="0"/>
              <a:t>。）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78561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6A51B-9D06-0CBE-D84A-910CF1AA5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6941A99-F48A-297E-AFFA-0D545DDDB870}"/>
              </a:ext>
            </a:extLst>
          </p:cNvPr>
          <p:cNvSpPr txBox="1"/>
          <p:nvPr/>
        </p:nvSpPr>
        <p:spPr>
          <a:xfrm>
            <a:off x="176463" y="2490281"/>
            <a:ext cx="118390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2. In a pot, cook ground pork with garlic and </a:t>
            </a:r>
          </a:p>
          <a:p>
            <a:r>
              <a:rPr kumimoji="1" lang="ja-JP" altLang="en-US" sz="4000" b="1" dirty="0"/>
              <a:t>　</a:t>
            </a:r>
            <a:r>
              <a:rPr kumimoji="1" lang="en-US" altLang="ja-JP" sz="4000" b="1" dirty="0"/>
              <a:t>onions.</a:t>
            </a:r>
          </a:p>
          <a:p>
            <a:r>
              <a:rPr kumimoji="1" lang="ja-JP" altLang="en-US" sz="3200" b="1" dirty="0"/>
              <a:t>　  </a:t>
            </a:r>
            <a:r>
              <a:rPr lang="en-US" altLang="ja-JP" sz="2800" b="1" dirty="0"/>
              <a:t>(</a:t>
            </a:r>
            <a:r>
              <a:rPr lang="ja-JP" altLang="en-US" sz="2800" b="1" dirty="0"/>
              <a:t>鍋で豚ひき肉とニンニクと玉ねぎを一緒に炒めます</a:t>
            </a:r>
            <a:r>
              <a:rPr kumimoji="1" lang="ja-JP" altLang="en-US" sz="2800" b="1" dirty="0"/>
              <a:t>。）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11001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1B46-F075-D2BE-958F-1E4902550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75804F-6BAF-F369-17DB-6D2082DF85C3}"/>
              </a:ext>
            </a:extLst>
          </p:cNvPr>
          <p:cNvSpPr txBox="1"/>
          <p:nvPr/>
        </p:nvSpPr>
        <p:spPr>
          <a:xfrm>
            <a:off x="176463" y="2368840"/>
            <a:ext cx="118390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3</a:t>
            </a:r>
            <a:r>
              <a:rPr kumimoji="1" lang="en-US" altLang="ja-JP" sz="4000" b="1" dirty="0"/>
              <a:t>. Add tomatoes, fish sauce (</a:t>
            </a:r>
            <a:r>
              <a:rPr kumimoji="1" lang="en-US" altLang="ja-JP" sz="4000" b="1" dirty="0" err="1"/>
              <a:t>namp</a:t>
            </a:r>
            <a:r>
              <a:rPr kumimoji="1" lang="en-US" altLang="ja-JP" sz="4000" b="1" dirty="0"/>
              <a:t> la), and </a:t>
            </a:r>
          </a:p>
          <a:p>
            <a:r>
              <a:rPr lang="en-US" altLang="ja-JP" sz="4000" b="1" dirty="0"/>
              <a:t>    </a:t>
            </a:r>
            <a:r>
              <a:rPr kumimoji="1" lang="en-US" altLang="ja-JP" sz="4000" b="1" dirty="0"/>
              <a:t>chili paste, and stir.</a:t>
            </a:r>
          </a:p>
          <a:p>
            <a:r>
              <a:rPr kumimoji="1" lang="ja-JP" altLang="en-US" sz="3200" b="1" dirty="0"/>
              <a:t>　  </a:t>
            </a:r>
            <a:r>
              <a:rPr lang="en-US" altLang="ja-JP" sz="2800" b="1" dirty="0"/>
              <a:t>(</a:t>
            </a:r>
            <a:r>
              <a:rPr lang="ja-JP" altLang="en-US" sz="2800" b="1" dirty="0"/>
              <a:t>トマト、ナンプラー、チリペーストを加えて混ぜます</a:t>
            </a:r>
            <a:r>
              <a:rPr kumimoji="1" lang="ja-JP" altLang="en-US" sz="2800" b="1" dirty="0"/>
              <a:t>。）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28846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B61C1-5B7B-7957-8007-6BA3F7913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A9431A-BD06-5941-D944-09CF81BD3355}"/>
              </a:ext>
            </a:extLst>
          </p:cNvPr>
          <p:cNvSpPr txBox="1"/>
          <p:nvPr/>
        </p:nvSpPr>
        <p:spPr>
          <a:xfrm>
            <a:off x="176463" y="2368840"/>
            <a:ext cx="11839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4. Pour in broth and simmer until flavors blend</a:t>
            </a:r>
            <a:r>
              <a:rPr kumimoji="1" lang="en-US" altLang="ja-JP" sz="4000" b="1" dirty="0"/>
              <a:t>.</a:t>
            </a:r>
          </a:p>
          <a:p>
            <a:r>
              <a:rPr kumimoji="1" lang="ja-JP" altLang="en-US" sz="3200" b="1" dirty="0"/>
              <a:t>　  </a:t>
            </a:r>
            <a:r>
              <a:rPr lang="en-US" altLang="ja-JP" sz="2800" b="1" dirty="0"/>
              <a:t>(</a:t>
            </a:r>
            <a:r>
              <a:rPr lang="ja-JP" altLang="en-US" sz="2800" b="1" dirty="0"/>
              <a:t>出汁を加えて、味がなじむまで煮込みます</a:t>
            </a:r>
            <a:r>
              <a:rPr kumimoji="1" lang="ja-JP" altLang="en-US" sz="2800" b="1" dirty="0"/>
              <a:t>。）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288921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E4611-0734-B6AC-0A10-A8D3FA5CA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7D8DA4-C4B5-583C-3915-A7864E85ED70}"/>
              </a:ext>
            </a:extLst>
          </p:cNvPr>
          <p:cNvSpPr txBox="1"/>
          <p:nvPr/>
        </p:nvSpPr>
        <p:spPr>
          <a:xfrm>
            <a:off x="176463" y="2368840"/>
            <a:ext cx="118390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5. Serve the noodles in a bowl, pour the soup </a:t>
            </a:r>
            <a:r>
              <a:rPr kumimoji="1" lang="ja-JP" altLang="en-US" sz="4000" b="1" dirty="0"/>
              <a:t>　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　</a:t>
            </a:r>
            <a:r>
              <a:rPr kumimoji="1" lang="en-US" altLang="ja-JP" sz="4000" b="1" dirty="0"/>
              <a:t>over them, and top with fresh herbs.</a:t>
            </a:r>
          </a:p>
          <a:p>
            <a:r>
              <a:rPr kumimoji="1" lang="ja-JP" altLang="en-US" sz="3200" b="1" dirty="0"/>
              <a:t>　  </a:t>
            </a:r>
            <a:r>
              <a:rPr lang="en-US" altLang="ja-JP" sz="2800" b="1" dirty="0"/>
              <a:t>(</a:t>
            </a:r>
            <a:r>
              <a:rPr lang="ja-JP" altLang="en-US" sz="2800" b="1" dirty="0"/>
              <a:t>麺をボウルに入れ、スープをかけ、上に新鮮なハーブをの</a:t>
            </a:r>
            <a:endParaRPr lang="en-US" altLang="ja-JP" sz="2800" b="1" dirty="0"/>
          </a:p>
          <a:p>
            <a:r>
              <a:rPr lang="ja-JP" altLang="en-US" sz="2800" b="1" dirty="0"/>
              <a:t>　　せて提供します</a:t>
            </a:r>
            <a:r>
              <a:rPr kumimoji="1" lang="ja-JP" altLang="en-US" sz="2800" b="1" dirty="0"/>
              <a:t>。）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512144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973AD-ECBC-023D-799D-B7CF203E5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7AEC7F-AF2E-FA92-B45A-114D8CFEE260}"/>
              </a:ext>
            </a:extLst>
          </p:cNvPr>
          <p:cNvSpPr txBox="1"/>
          <p:nvPr/>
        </p:nvSpPr>
        <p:spPr>
          <a:xfrm>
            <a:off x="80211" y="2521059"/>
            <a:ext cx="123524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/>
              <a:t>It’s a</a:t>
            </a:r>
            <a:r>
              <a:rPr lang="ja-JP" altLang="en-US" sz="4400" b="1" dirty="0"/>
              <a:t> </a:t>
            </a:r>
            <a:r>
              <a:rPr lang="en-US" altLang="ja-JP" sz="4400" b="1" dirty="0"/>
              <a:t>famous Laotian</a:t>
            </a:r>
            <a:r>
              <a:rPr lang="ja-JP" altLang="en-US" sz="4400" b="1" dirty="0"/>
              <a:t> </a:t>
            </a:r>
            <a:r>
              <a:rPr lang="en-US" altLang="ja-JP" sz="4400" b="1" dirty="0"/>
              <a:t>and</a:t>
            </a:r>
            <a:r>
              <a:rPr lang="ja-JP" altLang="en-US" sz="4400" b="1" dirty="0"/>
              <a:t> </a:t>
            </a:r>
            <a:r>
              <a:rPr lang="en-US" altLang="ja-JP" sz="4400" b="1" dirty="0"/>
              <a:t>Thai noodle soup with a fish sauce</a:t>
            </a:r>
            <a:r>
              <a:rPr kumimoji="1" lang="en-US" altLang="ja-JP" sz="4400" b="1" dirty="0"/>
              <a:t> broth, pork, and fresh herbs.</a:t>
            </a:r>
          </a:p>
          <a:p>
            <a:endParaRPr kumimoji="1" lang="en-US" altLang="ja-JP" sz="4400" b="1" dirty="0"/>
          </a:p>
          <a:p>
            <a:r>
              <a:rPr lang="en-US" altLang="ja-JP" sz="2400" b="1" dirty="0"/>
              <a:t>(</a:t>
            </a:r>
            <a:r>
              <a:rPr lang="ja-JP" altLang="en-US" sz="2400" b="1" dirty="0"/>
              <a:t>ラオスやタイの有名な麺スープで、魚醤のきいたスープと豚肉、ハーブが特徴です。）</a:t>
            </a:r>
            <a:endParaRPr kumimoji="1" lang="ja-JP" altLang="en-US" sz="24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E9996B-82B2-1721-6FF5-773BF0821B60}"/>
              </a:ext>
            </a:extLst>
          </p:cNvPr>
          <p:cNvSpPr txBox="1"/>
          <p:nvPr/>
        </p:nvSpPr>
        <p:spPr>
          <a:xfrm>
            <a:off x="80211" y="1122948"/>
            <a:ext cx="2378242" cy="110799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6600" b="1" dirty="0"/>
              <a:t>HINT</a:t>
            </a:r>
            <a:endParaRPr kumimoji="1" lang="ja-JP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20625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992EA1-07C2-7DF5-5A59-EEB51EFA7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6" r="-2" b="1234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A9329-04D8-83D8-13F7-E7AACB861E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60" r="-2" b="1386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FDFFC-9FE0-BECB-3FE9-A1A33B06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GB" sz="3400">
                <a:latin typeface="Baskerville Old Face" panose="02020602080505020303" pitchFamily="18" charset="77"/>
              </a:rPr>
              <a:t>Breakfast – A full English breakfast</a:t>
            </a:r>
            <a:endParaRPr lang="en-US" sz="3400">
              <a:latin typeface="Baskerville Old Face" panose="02020602080505020303" pitchFamily="18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60A84-09FE-9C1B-6426-1843E1BCA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334113"/>
            <a:ext cx="4832803" cy="36643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300" dirty="0">
                <a:latin typeface="Baskerville Old Face" panose="02020602080505020303" pitchFamily="18" charset="77"/>
              </a:rPr>
              <a:t>A full English breakfast is a delicious way to start the day. It is a plate of fried food, which may include:</a:t>
            </a:r>
          </a:p>
          <a:p>
            <a:r>
              <a:rPr lang="en-GB" sz="1300" dirty="0">
                <a:latin typeface="Baskerville Old Face" panose="02020602080505020303" pitchFamily="18" charset="77"/>
              </a:rPr>
              <a:t>Eggs (scrambled or fried)</a:t>
            </a:r>
          </a:p>
          <a:p>
            <a:r>
              <a:rPr lang="en-GB" sz="1300" dirty="0">
                <a:latin typeface="Baskerville Old Face" panose="02020602080505020303" pitchFamily="18" charset="77"/>
              </a:rPr>
              <a:t>Bacon</a:t>
            </a:r>
          </a:p>
          <a:p>
            <a:r>
              <a:rPr lang="en-GB" sz="1300" dirty="0">
                <a:latin typeface="Baskerville Old Face" panose="02020602080505020303" pitchFamily="18" charset="77"/>
              </a:rPr>
              <a:t>Sausage</a:t>
            </a:r>
          </a:p>
          <a:p>
            <a:r>
              <a:rPr lang="en-GB" sz="1300" dirty="0">
                <a:latin typeface="Baskerville Old Face" panose="02020602080505020303" pitchFamily="18" charset="77"/>
              </a:rPr>
              <a:t>Baked Beans</a:t>
            </a:r>
          </a:p>
          <a:p>
            <a:r>
              <a:rPr lang="en-GB" sz="1300" dirty="0">
                <a:latin typeface="Baskerville Old Face" panose="02020602080505020303" pitchFamily="18" charset="77"/>
              </a:rPr>
              <a:t>Toast</a:t>
            </a:r>
          </a:p>
          <a:p>
            <a:r>
              <a:rPr lang="en-GB" sz="1300" dirty="0">
                <a:latin typeface="Baskerville Old Face" panose="02020602080505020303" pitchFamily="18" charset="77"/>
              </a:rPr>
              <a:t>Mushrooms</a:t>
            </a:r>
          </a:p>
          <a:p>
            <a:r>
              <a:rPr lang="en-GB" sz="1300" dirty="0">
                <a:latin typeface="Baskerville Old Face" panose="02020602080505020303" pitchFamily="18" charset="77"/>
              </a:rPr>
              <a:t>Tomatoes </a:t>
            </a:r>
          </a:p>
          <a:p>
            <a:r>
              <a:rPr lang="en-GB" sz="1300" dirty="0">
                <a:latin typeface="Baskerville Old Face" panose="02020602080505020303" pitchFamily="18" charset="77"/>
              </a:rPr>
              <a:t>Hash browns </a:t>
            </a:r>
          </a:p>
          <a:p>
            <a:r>
              <a:rPr lang="en-GB" sz="1300" dirty="0">
                <a:latin typeface="Baskerville Old Face" panose="02020602080505020303" pitchFamily="18" charset="77"/>
              </a:rPr>
              <a:t>Black Pudding</a:t>
            </a:r>
          </a:p>
          <a:p>
            <a:pPr marL="0" indent="0">
              <a:buNone/>
            </a:pPr>
            <a:r>
              <a:rPr lang="en-GB" sz="1300" dirty="0">
                <a:latin typeface="Baskerville Old Face" panose="02020602080505020303" pitchFamily="18" charset="77"/>
              </a:rPr>
              <a:t>Full English breakfasts can be huge, but they don’t always need to include everything!</a:t>
            </a:r>
          </a:p>
          <a:p>
            <a:pPr marL="0" indent="0">
              <a:buNone/>
            </a:pPr>
            <a:r>
              <a:rPr lang="en-GB" sz="1300" dirty="0">
                <a:latin typeface="Baskerville Old Face" panose="02020602080505020303" pitchFamily="18" charset="77"/>
              </a:rPr>
              <a:t>A recent survey said that this is the most popular dish in the UK!</a:t>
            </a:r>
            <a:endParaRPr lang="en-US" sz="13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921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63E1F-BF77-593D-C7D7-FBC696B8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3" y="292412"/>
            <a:ext cx="4753535" cy="967006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latin typeface="Baskerville Old Face" panose="02020602080505020303" pitchFamily="18" charset="77"/>
              </a:rPr>
              <a:t>Morning snack – sausage roll</a:t>
            </a:r>
            <a:endParaRPr lang="en-US" sz="4000" dirty="0">
              <a:latin typeface="Baskerville Old Face" panose="020206020805050203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DE62B6-5BA7-EDAF-6F37-C8D2E9335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3" r="-2" b="11262"/>
          <a:stretch/>
        </p:blipFill>
        <p:spPr>
          <a:xfrm>
            <a:off x="0" y="10"/>
            <a:ext cx="3202710" cy="3558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BB485-24E2-C46E-A57B-7928A8E6EB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67" r="5768" b="-1"/>
          <a:stretch/>
        </p:blipFill>
        <p:spPr>
          <a:xfrm>
            <a:off x="3002398" y="10"/>
            <a:ext cx="3186758" cy="3558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0BE63-6575-1B74-5CA2-5BD39C289B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35" r="1" b="12328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867F2-0F06-F5F8-EA37-C05EE2DA5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3" y="1424986"/>
            <a:ext cx="4753534" cy="4893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latin typeface="Baskerville Old Face" panose="02020602080505020303" pitchFamily="18" charset="77"/>
              </a:rPr>
              <a:t>British people love pastries. There are thousands of bakeries across the country. </a:t>
            </a:r>
          </a:p>
          <a:p>
            <a:pPr marL="0" indent="0">
              <a:buNone/>
            </a:pPr>
            <a:endParaRPr lang="en-GB" sz="1800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sz="1800" dirty="0">
                <a:latin typeface="Baskerville Old Face" panose="02020602080505020303" pitchFamily="18" charset="77"/>
              </a:rPr>
              <a:t>The most popular by far, is the chain bakery ‘Greggs’, and their most popular product is the sausage roll.</a:t>
            </a:r>
          </a:p>
          <a:p>
            <a:pPr marL="0" indent="0">
              <a:buNone/>
            </a:pPr>
            <a:endParaRPr lang="en-GB" sz="1800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sz="1800" dirty="0">
                <a:latin typeface="Baskerville Old Face" panose="02020602080505020303" pitchFamily="18" charset="77"/>
              </a:rPr>
              <a:t>A sausage roll is made of sausage meat wrapped in puff pastry, and Greggs sells two and a half million EVERY DAY.</a:t>
            </a:r>
          </a:p>
          <a:p>
            <a:pPr marL="0" indent="0">
              <a:buNone/>
            </a:pPr>
            <a:endParaRPr lang="en-GB" sz="1800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sz="1800" dirty="0">
                <a:latin typeface="Baskerville Old Face" panose="02020602080505020303" pitchFamily="18" charset="77"/>
              </a:rPr>
              <a:t>Sausage rolls are so important to British culture that they are featured in songs, clothing and more.</a:t>
            </a:r>
          </a:p>
          <a:p>
            <a:pPr marL="0" indent="0">
              <a:buNone/>
            </a:pPr>
            <a:endParaRPr lang="en-GB" sz="1800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en-GB" sz="1800" dirty="0">
                <a:latin typeface="Baskerville Old Face" panose="02020602080505020303" pitchFamily="18" charset="77"/>
              </a:rPr>
              <a:t>Can you guess what this is?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70298A-6E7A-4A1D-BAA2-E9975BE538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6" r="1" b="2926"/>
          <a:stretch/>
        </p:blipFill>
        <p:spPr>
          <a:xfrm>
            <a:off x="9387416" y="5403399"/>
            <a:ext cx="2695701" cy="14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34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709E3-CDB0-4EA2-9DDB-9F98A92F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52016-35C3-2D20-A083-84D77AA25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73325-AD9B-7A38-F2FD-8BC250D9D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4" y="330648"/>
            <a:ext cx="6115895" cy="616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47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8401E-941D-3C96-C0A2-E8921410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6100">
                <a:latin typeface="Baskerville Old Face" panose="02020602080505020303" pitchFamily="18" charset="77"/>
              </a:rPr>
              <a:t>Lunch – fish and chips</a:t>
            </a:r>
            <a:endParaRPr lang="en-US" sz="6100">
              <a:latin typeface="Baskerville Old Face" panose="02020602080505020303" pitchFamily="18" charset="77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5A25B-6ACD-B2FE-EDC7-3E67B16F0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16" y="2545750"/>
            <a:ext cx="7371503" cy="326610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latin typeface="Baskerville Old Face" panose="02020602080505020303" pitchFamily="18" charset="77"/>
              </a:rPr>
              <a:t>Japanese people like to eat fish raw, but in the UK the most popular way to eat fish is deep fried, and served with chips.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600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latin typeface="Baskerville Old Face" panose="02020602080505020303" pitchFamily="18" charset="77"/>
              </a:rPr>
              <a:t>The fish used is usually a big white fish, such as cod or haddock. The fish is deep fried and traditionally wrapped in newspaper with chips.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600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latin typeface="Baskerville Old Face" panose="02020602080505020303" pitchFamily="18" charset="77"/>
              </a:rPr>
              <a:t>A fish and chip shop is called a ‘chippy’, and you can choose your favourite side sauce at most chippies.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600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latin typeface="Baskerville Old Face" panose="02020602080505020303" pitchFamily="18" charset="77"/>
              </a:rPr>
              <a:t>Salt and malt vinegar is classic, but people in the north also go for gravy or curry sauce.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600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latin typeface="Baskerville Old Face" panose="02020602080505020303" pitchFamily="18" charset="77"/>
              </a:rPr>
              <a:t>If you ever go to the UK, please go the the beach and have fish and chips!</a:t>
            </a:r>
            <a:endParaRPr lang="en-US" sz="1600" dirty="0">
              <a:latin typeface="Baskerville Old Face" panose="02020602080505020303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F0D35-5D09-8904-F30A-A68C6EADA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 r="-4" b="-4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333B41-3592-6E9D-DFB8-1BFE38FDC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1957" b="1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2796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1692</Words>
  <Application>Microsoft Office PowerPoint</Application>
  <PresentationFormat>ワイド画面</PresentationFormat>
  <Paragraphs>185</Paragraphs>
  <Slides>55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55</vt:i4>
      </vt:variant>
    </vt:vector>
  </HeadingPairs>
  <TitlesOfParts>
    <vt:vector size="65" baseType="lpstr">
      <vt:lpstr>BIZ UDPゴシック</vt:lpstr>
      <vt:lpstr>游ゴシック</vt:lpstr>
      <vt:lpstr>游ゴシック Light</vt:lpstr>
      <vt:lpstr>Arial</vt:lpstr>
      <vt:lpstr>Baskerville Old Face</vt:lpstr>
      <vt:lpstr>Calibri</vt:lpstr>
      <vt:lpstr>Calibri Light</vt:lpstr>
      <vt:lpstr>Georgia</vt:lpstr>
      <vt:lpstr>Office テーマ</vt:lpstr>
      <vt:lpstr>Office 2013 - 2022 Theme</vt:lpstr>
      <vt:lpstr>PowerPoint プレゼンテーション</vt:lpstr>
      <vt:lpstr>PowerPoint プレゼンテーション</vt:lpstr>
      <vt:lpstr>PowerPoint プレゼンテーション</vt:lpstr>
      <vt:lpstr>British Cuisine</vt:lpstr>
      <vt:lpstr>Introduction</vt:lpstr>
      <vt:lpstr>Breakfast – A full English breakfast</vt:lpstr>
      <vt:lpstr>Morning snack – sausage roll</vt:lpstr>
      <vt:lpstr>PowerPoint プレゼンテーション</vt:lpstr>
      <vt:lpstr>Lunch – fish and chips</vt:lpstr>
      <vt:lpstr>Afternoon snack – afternoon tea</vt:lpstr>
      <vt:lpstr>PowerPoint プレゼンテーション</vt:lpstr>
      <vt:lpstr>Dinner – roast dinner</vt:lpstr>
      <vt:lpstr>Pudding – sticky toffee pudding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日向子 玉井</dc:creator>
  <cp:lastModifiedBy>日向子 玉井</cp:lastModifiedBy>
  <cp:revision>1</cp:revision>
  <dcterms:created xsi:type="dcterms:W3CDTF">2024-12-05T13:34:17Z</dcterms:created>
  <dcterms:modified xsi:type="dcterms:W3CDTF">2025-01-08T06:36:14Z</dcterms:modified>
</cp:coreProperties>
</file>