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FDA820-1378-4434-BAC5-F737C90A3E90}" v="134" dt="2024-12-16T21:56:57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日向子 玉井" userId="7650795d107be237" providerId="LiveId" clId="{A1FDA820-1378-4434-BAC5-F737C90A3E90}"/>
    <pc:docChg chg="undo custSel addSld delSld modSld sldOrd">
      <pc:chgData name="日向子 玉井" userId="7650795d107be237" providerId="LiveId" clId="{A1FDA820-1378-4434-BAC5-F737C90A3E90}" dt="2025-01-08T06:46:10.034" v="2670" actId="22"/>
      <pc:docMkLst>
        <pc:docMk/>
      </pc:docMkLst>
      <pc:sldChg chg="modSp mod">
        <pc:chgData name="日向子 玉井" userId="7650795d107be237" providerId="LiveId" clId="{A1FDA820-1378-4434-BAC5-F737C90A3E90}" dt="2024-12-10T00:26:35.850" v="1668" actId="403"/>
        <pc:sldMkLst>
          <pc:docMk/>
          <pc:sldMk cId="1343235506" sldId="256"/>
        </pc:sldMkLst>
        <pc:spChg chg="mod">
          <ac:chgData name="日向子 玉井" userId="7650795d107be237" providerId="LiveId" clId="{A1FDA820-1378-4434-BAC5-F737C90A3E90}" dt="2024-12-10T00:26:35.850" v="1668" actId="403"/>
          <ac:spMkLst>
            <pc:docMk/>
            <pc:sldMk cId="1343235506" sldId="256"/>
            <ac:spMk id="2" creationId="{7014D8D8-D2E7-24A6-C0E7-D3942F55E004}"/>
          </ac:spMkLst>
        </pc:spChg>
      </pc:sldChg>
      <pc:sldChg chg="modSp mod">
        <pc:chgData name="日向子 玉井" userId="7650795d107be237" providerId="LiveId" clId="{A1FDA820-1378-4434-BAC5-F737C90A3E90}" dt="2025-01-06T09:51:53.829" v="2604" actId="20577"/>
        <pc:sldMkLst>
          <pc:docMk/>
          <pc:sldMk cId="965575351" sldId="257"/>
        </pc:sldMkLst>
        <pc:spChg chg="mod">
          <ac:chgData name="日向子 玉井" userId="7650795d107be237" providerId="LiveId" clId="{A1FDA820-1378-4434-BAC5-F737C90A3E90}" dt="2024-12-10T00:27:26.980" v="1671" actId="20577"/>
          <ac:spMkLst>
            <pc:docMk/>
            <pc:sldMk cId="965575351" sldId="257"/>
            <ac:spMk id="3" creationId="{C86BD6E0-8108-BA81-0E88-ED19D236E6A1}"/>
          </ac:spMkLst>
        </pc:spChg>
        <pc:spChg chg="mod">
          <ac:chgData name="日向子 玉井" userId="7650795d107be237" providerId="LiveId" clId="{A1FDA820-1378-4434-BAC5-F737C90A3E90}" dt="2025-01-06T09:51:53.829" v="2604" actId="20577"/>
          <ac:spMkLst>
            <pc:docMk/>
            <pc:sldMk cId="965575351" sldId="257"/>
            <ac:spMk id="15" creationId="{F4C89F9E-CE64-D50B-6EC5-14C0CA358C3A}"/>
          </ac:spMkLst>
        </pc:spChg>
        <pc:spChg chg="mod">
          <ac:chgData name="日向子 玉井" userId="7650795d107be237" providerId="LiveId" clId="{A1FDA820-1378-4434-BAC5-F737C90A3E90}" dt="2024-12-24T23:15:20.416" v="2543" actId="20577"/>
          <ac:spMkLst>
            <pc:docMk/>
            <pc:sldMk cId="965575351" sldId="257"/>
            <ac:spMk id="17" creationId="{811AF206-49D9-D744-B8F1-E8659874C0C6}"/>
          </ac:spMkLst>
        </pc:spChg>
      </pc:sldChg>
      <pc:sldChg chg="addSp modSp new mod">
        <pc:chgData name="日向子 玉井" userId="7650795d107be237" providerId="LiveId" clId="{A1FDA820-1378-4434-BAC5-F737C90A3E90}" dt="2025-01-08T06:43:06.613" v="2644" actId="732"/>
        <pc:sldMkLst>
          <pc:docMk/>
          <pc:sldMk cId="482248510" sldId="258"/>
        </pc:sldMkLst>
        <pc:picChg chg="add mod">
          <ac:chgData name="日向子 玉井" userId="7650795d107be237" providerId="LiveId" clId="{A1FDA820-1378-4434-BAC5-F737C90A3E90}" dt="2025-01-08T06:43:01.419" v="2643" actId="1076"/>
          <ac:picMkLst>
            <pc:docMk/>
            <pc:sldMk cId="482248510" sldId="258"/>
            <ac:picMk id="3" creationId="{E75B28C1-9CAC-C863-4966-08B4122FE0E2}"/>
          </ac:picMkLst>
        </pc:picChg>
        <pc:picChg chg="add mod modCrop">
          <ac:chgData name="日向子 玉井" userId="7650795d107be237" providerId="LiveId" clId="{A1FDA820-1378-4434-BAC5-F737C90A3E90}" dt="2025-01-08T06:43:06.613" v="2644" actId="732"/>
          <ac:picMkLst>
            <pc:docMk/>
            <pc:sldMk cId="482248510" sldId="258"/>
            <ac:picMk id="5" creationId="{79FC635A-A3CB-13EB-264E-3A2796A6CAC0}"/>
          </ac:picMkLst>
        </pc:picChg>
      </pc:sldChg>
      <pc:sldChg chg="addSp delSp modSp del mod ord">
        <pc:chgData name="日向子 玉井" userId="7650795d107be237" providerId="LiveId" clId="{A1FDA820-1378-4434-BAC5-F737C90A3E90}" dt="2025-01-07T01:31:43.623" v="2611" actId="47"/>
        <pc:sldMkLst>
          <pc:docMk/>
          <pc:sldMk cId="1637729670" sldId="258"/>
        </pc:sldMkLst>
      </pc:sldChg>
      <pc:sldChg chg="addSp modSp new del mod">
        <pc:chgData name="日向子 玉井" userId="7650795d107be237" providerId="LiveId" clId="{A1FDA820-1378-4434-BAC5-F737C90A3E90}" dt="2025-01-07T01:31:51.834" v="2614" actId="47"/>
        <pc:sldMkLst>
          <pc:docMk/>
          <pc:sldMk cId="893058870" sldId="259"/>
        </pc:sldMkLst>
      </pc:sldChg>
      <pc:sldChg chg="addSp new mod">
        <pc:chgData name="日向子 玉井" userId="7650795d107be237" providerId="LiveId" clId="{A1FDA820-1378-4434-BAC5-F737C90A3E90}" dt="2025-01-08T06:43:20.109" v="2646" actId="22"/>
        <pc:sldMkLst>
          <pc:docMk/>
          <pc:sldMk cId="2608848284" sldId="259"/>
        </pc:sldMkLst>
        <pc:picChg chg="add">
          <ac:chgData name="日向子 玉井" userId="7650795d107be237" providerId="LiveId" clId="{A1FDA820-1378-4434-BAC5-F737C90A3E90}" dt="2025-01-08T06:43:20.109" v="2646" actId="22"/>
          <ac:picMkLst>
            <pc:docMk/>
            <pc:sldMk cId="2608848284" sldId="259"/>
            <ac:picMk id="3" creationId="{6EC0D297-C471-AE41-FF50-8B3C48676314}"/>
          </ac:picMkLst>
        </pc:picChg>
      </pc:sldChg>
      <pc:sldChg chg="addSp modSp new mod">
        <pc:chgData name="日向子 玉井" userId="7650795d107be237" providerId="LiveId" clId="{A1FDA820-1378-4434-BAC5-F737C90A3E90}" dt="2025-01-08T06:44:19.006" v="2659" actId="1076"/>
        <pc:sldMkLst>
          <pc:docMk/>
          <pc:sldMk cId="1170890876" sldId="260"/>
        </pc:sldMkLst>
        <pc:picChg chg="add mod modCrop">
          <ac:chgData name="日向子 玉井" userId="7650795d107be237" providerId="LiveId" clId="{A1FDA820-1378-4434-BAC5-F737C90A3E90}" dt="2025-01-08T06:44:10.813" v="2657" actId="1076"/>
          <ac:picMkLst>
            <pc:docMk/>
            <pc:sldMk cId="1170890876" sldId="260"/>
            <ac:picMk id="3" creationId="{B289C6D2-4238-4BE5-97FD-D13856696F6E}"/>
          </ac:picMkLst>
        </pc:picChg>
        <pc:picChg chg="add mod modCrop">
          <ac:chgData name="日向子 玉井" userId="7650795d107be237" providerId="LiveId" clId="{A1FDA820-1378-4434-BAC5-F737C90A3E90}" dt="2025-01-08T06:44:19.006" v="2659" actId="1076"/>
          <ac:picMkLst>
            <pc:docMk/>
            <pc:sldMk cId="1170890876" sldId="260"/>
            <ac:picMk id="5" creationId="{1F0BD2BF-A853-C63F-FF60-ABB645461181}"/>
          </ac:picMkLst>
        </pc:picChg>
      </pc:sldChg>
      <pc:sldChg chg="addSp new mod">
        <pc:chgData name="日向子 玉井" userId="7650795d107be237" providerId="LiveId" clId="{A1FDA820-1378-4434-BAC5-F737C90A3E90}" dt="2025-01-08T06:44:32.661" v="2660" actId="22"/>
        <pc:sldMkLst>
          <pc:docMk/>
          <pc:sldMk cId="1598128190" sldId="261"/>
        </pc:sldMkLst>
        <pc:picChg chg="add">
          <ac:chgData name="日向子 玉井" userId="7650795d107be237" providerId="LiveId" clId="{A1FDA820-1378-4434-BAC5-F737C90A3E90}" dt="2025-01-08T06:44:32.661" v="2660" actId="22"/>
          <ac:picMkLst>
            <pc:docMk/>
            <pc:sldMk cId="1598128190" sldId="261"/>
            <ac:picMk id="3" creationId="{AD33F4EF-454A-6E29-1444-311412834AB2}"/>
          </ac:picMkLst>
        </pc:picChg>
      </pc:sldChg>
      <pc:sldChg chg="addSp modSp new mod">
        <pc:chgData name="日向子 玉井" userId="7650795d107be237" providerId="LiveId" clId="{A1FDA820-1378-4434-BAC5-F737C90A3E90}" dt="2025-01-08T06:45:41.470" v="2668" actId="732"/>
        <pc:sldMkLst>
          <pc:docMk/>
          <pc:sldMk cId="871976692" sldId="262"/>
        </pc:sldMkLst>
        <pc:picChg chg="add mod modCrop">
          <ac:chgData name="日向子 玉井" userId="7650795d107be237" providerId="LiveId" clId="{A1FDA820-1378-4434-BAC5-F737C90A3E90}" dt="2025-01-08T06:45:41.470" v="2668" actId="732"/>
          <ac:picMkLst>
            <pc:docMk/>
            <pc:sldMk cId="871976692" sldId="262"/>
            <ac:picMk id="3" creationId="{B1FD6DE4-EEE0-F012-286E-A878DDAF3E05}"/>
          </ac:picMkLst>
        </pc:picChg>
      </pc:sldChg>
      <pc:sldChg chg="addSp new mod">
        <pc:chgData name="日向子 玉井" userId="7650795d107be237" providerId="LiveId" clId="{A1FDA820-1378-4434-BAC5-F737C90A3E90}" dt="2025-01-08T06:46:10.034" v="2670" actId="22"/>
        <pc:sldMkLst>
          <pc:docMk/>
          <pc:sldMk cId="2795569584" sldId="263"/>
        </pc:sldMkLst>
        <pc:picChg chg="add">
          <ac:chgData name="日向子 玉井" userId="7650795d107be237" providerId="LiveId" clId="{A1FDA820-1378-4434-BAC5-F737C90A3E90}" dt="2025-01-08T06:46:10.034" v="2670" actId="22"/>
          <ac:picMkLst>
            <pc:docMk/>
            <pc:sldMk cId="2795569584" sldId="263"/>
            <ac:picMk id="3" creationId="{E329B20C-6EBF-AFB2-2257-591CAC760D93}"/>
          </ac:picMkLst>
        </pc:picChg>
      </pc:sldChg>
      <pc:sldChg chg="delSp modSp add del mod delAnim">
        <pc:chgData name="日向子 玉井" userId="7650795d107be237" providerId="LiveId" clId="{A1FDA820-1378-4434-BAC5-F737C90A3E90}" dt="2025-01-08T06:37:06.820" v="2621" actId="47"/>
        <pc:sldMkLst>
          <pc:docMk/>
          <pc:sldMk cId="1435861143" sldId="295"/>
        </pc:sldMkLst>
      </pc:sldChg>
      <pc:sldChg chg="add del">
        <pc:chgData name="日向子 玉井" userId="7650795d107be237" providerId="LiveId" clId="{A1FDA820-1378-4434-BAC5-F737C90A3E90}" dt="2025-01-08T06:37:06.437" v="2620" actId="47"/>
        <pc:sldMkLst>
          <pc:docMk/>
          <pc:sldMk cId="770577660" sldId="302"/>
        </pc:sldMkLst>
      </pc:sldChg>
      <pc:sldChg chg="addSp modSp add del mod">
        <pc:chgData name="日向子 玉井" userId="7650795d107be237" providerId="LiveId" clId="{A1FDA820-1378-4434-BAC5-F737C90A3E90}" dt="2025-01-07T01:31:07.901" v="2608" actId="47"/>
        <pc:sldMkLst>
          <pc:docMk/>
          <pc:sldMk cId="2069200736" sldId="338"/>
        </pc:sldMkLst>
      </pc:sldChg>
      <pc:sldChg chg="modSp add del mod">
        <pc:chgData name="日向子 玉井" userId="7650795d107be237" providerId="LiveId" clId="{A1FDA820-1378-4434-BAC5-F737C90A3E90}" dt="2025-01-08T06:37:07.008" v="2622" actId="47"/>
        <pc:sldMkLst>
          <pc:docMk/>
          <pc:sldMk cId="4221126789" sldId="352"/>
        </pc:sldMkLst>
      </pc:sldChg>
      <pc:sldChg chg="addSp modSp add del mod ord">
        <pc:chgData name="日向子 玉井" userId="7650795d107be237" providerId="LiveId" clId="{A1FDA820-1378-4434-BAC5-F737C90A3E90}" dt="2025-01-08T06:37:07.154" v="2623" actId="47"/>
        <pc:sldMkLst>
          <pc:docMk/>
          <pc:sldMk cId="517142870" sldId="353"/>
        </pc:sldMkLst>
      </pc:sldChg>
      <pc:sldChg chg="modSp add del mod ord">
        <pc:chgData name="日向子 玉井" userId="7650795d107be237" providerId="LiveId" clId="{A1FDA820-1378-4434-BAC5-F737C90A3E90}" dt="2025-01-08T06:37:07.290" v="2624" actId="47"/>
        <pc:sldMkLst>
          <pc:docMk/>
          <pc:sldMk cId="2678021186" sldId="354"/>
        </pc:sldMkLst>
      </pc:sldChg>
      <pc:sldChg chg="modSp add del mod ord">
        <pc:chgData name="日向子 玉井" userId="7650795d107be237" providerId="LiveId" clId="{A1FDA820-1378-4434-BAC5-F737C90A3E90}" dt="2025-01-08T06:37:07.441" v="2625" actId="47"/>
        <pc:sldMkLst>
          <pc:docMk/>
          <pc:sldMk cId="214840016" sldId="355"/>
        </pc:sldMkLst>
      </pc:sldChg>
      <pc:sldChg chg="modSp add del mod ord">
        <pc:chgData name="日向子 玉井" userId="7650795d107be237" providerId="LiveId" clId="{A1FDA820-1378-4434-BAC5-F737C90A3E90}" dt="2025-01-08T06:37:07.764" v="2626" actId="47"/>
        <pc:sldMkLst>
          <pc:docMk/>
          <pc:sldMk cId="446170227" sldId="356"/>
        </pc:sldMkLst>
      </pc:sldChg>
      <pc:sldChg chg="modSp add del mod ord">
        <pc:chgData name="日向子 玉井" userId="7650795d107be237" providerId="LiveId" clId="{A1FDA820-1378-4434-BAC5-F737C90A3E90}" dt="2025-01-08T06:37:07.981" v="2627" actId="47"/>
        <pc:sldMkLst>
          <pc:docMk/>
          <pc:sldMk cId="1072670510" sldId="357"/>
        </pc:sldMkLst>
      </pc:sldChg>
      <pc:sldChg chg="modSp add del mod ord">
        <pc:chgData name="日向子 玉井" userId="7650795d107be237" providerId="LiveId" clId="{A1FDA820-1378-4434-BAC5-F737C90A3E90}" dt="2025-01-08T06:37:08.143" v="2628" actId="47"/>
        <pc:sldMkLst>
          <pc:docMk/>
          <pc:sldMk cId="1873010225" sldId="358"/>
        </pc:sldMkLst>
      </pc:sldChg>
      <pc:sldChg chg="modSp add del mod ord">
        <pc:chgData name="日向子 玉井" userId="7650795d107be237" providerId="LiveId" clId="{A1FDA820-1378-4434-BAC5-F737C90A3E90}" dt="2025-01-08T06:37:08.294" v="2629" actId="47"/>
        <pc:sldMkLst>
          <pc:docMk/>
          <pc:sldMk cId="2027804992" sldId="359"/>
        </pc:sldMkLst>
      </pc:sldChg>
      <pc:sldChg chg="modSp add del mod ord">
        <pc:chgData name="日向子 玉井" userId="7650795d107be237" providerId="LiveId" clId="{A1FDA820-1378-4434-BAC5-F737C90A3E90}" dt="2025-01-08T06:37:08.439" v="2630" actId="47"/>
        <pc:sldMkLst>
          <pc:docMk/>
          <pc:sldMk cId="2649449212" sldId="360"/>
        </pc:sldMkLst>
      </pc:sldChg>
      <pc:sldChg chg="modSp add del mod ord">
        <pc:chgData name="日向子 玉井" userId="7650795d107be237" providerId="LiveId" clId="{A1FDA820-1378-4434-BAC5-F737C90A3E90}" dt="2025-01-08T06:37:08.572" v="2631" actId="47"/>
        <pc:sldMkLst>
          <pc:docMk/>
          <pc:sldMk cId="168429817" sldId="361"/>
        </pc:sldMkLst>
      </pc:sldChg>
      <pc:sldChg chg="modSp add del mod ord">
        <pc:chgData name="日向子 玉井" userId="7650795d107be237" providerId="LiveId" clId="{A1FDA820-1378-4434-BAC5-F737C90A3E90}" dt="2025-01-08T06:37:08.836" v="2632" actId="47"/>
        <pc:sldMkLst>
          <pc:docMk/>
          <pc:sldMk cId="98856166" sldId="362"/>
        </pc:sldMkLst>
      </pc:sldChg>
      <pc:sldChg chg="modSp add del mod ord">
        <pc:chgData name="日向子 玉井" userId="7650795d107be237" providerId="LiveId" clId="{A1FDA820-1378-4434-BAC5-F737C90A3E90}" dt="2025-01-08T06:37:09.081" v="2633" actId="47"/>
        <pc:sldMkLst>
          <pc:docMk/>
          <pc:sldMk cId="3325825229" sldId="363"/>
        </pc:sldMkLst>
      </pc:sldChg>
      <pc:sldChg chg="modSp add del mod ord">
        <pc:chgData name="日向子 玉井" userId="7650795d107be237" providerId="LiveId" clId="{A1FDA820-1378-4434-BAC5-F737C90A3E90}" dt="2025-01-08T06:37:09.247" v="2634" actId="47"/>
        <pc:sldMkLst>
          <pc:docMk/>
          <pc:sldMk cId="2710451600" sldId="364"/>
        </pc:sldMkLst>
      </pc:sldChg>
      <pc:sldChg chg="modSp add del mod ord">
        <pc:chgData name="日向子 玉井" userId="7650795d107be237" providerId="LiveId" clId="{A1FDA820-1378-4434-BAC5-F737C90A3E90}" dt="2025-01-08T06:37:09.403" v="2635" actId="47"/>
        <pc:sldMkLst>
          <pc:docMk/>
          <pc:sldMk cId="4260578693" sldId="365"/>
        </pc:sldMkLst>
      </pc:sldChg>
      <pc:sldChg chg="modSp add del mod ord">
        <pc:chgData name="日向子 玉井" userId="7650795d107be237" providerId="LiveId" clId="{A1FDA820-1378-4434-BAC5-F737C90A3E90}" dt="2025-01-08T06:37:09.579" v="2636" actId="47"/>
        <pc:sldMkLst>
          <pc:docMk/>
          <pc:sldMk cId="2070735132" sldId="366"/>
        </pc:sldMkLst>
      </pc:sldChg>
      <pc:sldChg chg="addSp modSp new del mod">
        <pc:chgData name="日向子 玉井" userId="7650795d107be237" providerId="LiveId" clId="{A1FDA820-1378-4434-BAC5-F737C90A3E90}" dt="2025-01-07T01:31:52.414" v="2615" actId="47"/>
        <pc:sldMkLst>
          <pc:docMk/>
          <pc:sldMk cId="100308238" sldId="367"/>
        </pc:sldMkLst>
      </pc:sldChg>
      <pc:sldChg chg="addSp modSp new del mod">
        <pc:chgData name="日向子 玉井" userId="7650795d107be237" providerId="LiveId" clId="{A1FDA820-1378-4434-BAC5-F737C90A3E90}" dt="2025-01-07T01:31:05.188" v="2605" actId="47"/>
        <pc:sldMkLst>
          <pc:docMk/>
          <pc:sldMk cId="863330682" sldId="368"/>
        </pc:sldMkLst>
      </pc:sldChg>
      <pc:sldChg chg="addSp modSp add del mod">
        <pc:chgData name="日向子 玉井" userId="7650795d107be237" providerId="LiveId" clId="{A1FDA820-1378-4434-BAC5-F737C90A3E90}" dt="2025-01-07T01:31:05.708" v="2606" actId="47"/>
        <pc:sldMkLst>
          <pc:docMk/>
          <pc:sldMk cId="3039511747" sldId="369"/>
        </pc:sldMkLst>
      </pc:sldChg>
      <pc:sldChg chg="addSp modSp add del mod">
        <pc:chgData name="日向子 玉井" userId="7650795d107be237" providerId="LiveId" clId="{A1FDA820-1378-4434-BAC5-F737C90A3E90}" dt="2025-01-07T01:31:06.406" v="2607" actId="47"/>
        <pc:sldMkLst>
          <pc:docMk/>
          <pc:sldMk cId="2577399008" sldId="370"/>
        </pc:sldMkLst>
      </pc:sldChg>
      <pc:sldChg chg="addSp modSp new del mod">
        <pc:chgData name="日向子 玉井" userId="7650795d107be237" providerId="LiveId" clId="{A1FDA820-1378-4434-BAC5-F737C90A3E90}" dt="2025-01-07T01:31:44.758" v="2612" actId="47"/>
        <pc:sldMkLst>
          <pc:docMk/>
          <pc:sldMk cId="386535880" sldId="371"/>
        </pc:sldMkLst>
      </pc:sldChg>
      <pc:sldChg chg="addSp modSp new del mod">
        <pc:chgData name="日向子 玉井" userId="7650795d107be237" providerId="LiveId" clId="{A1FDA820-1378-4434-BAC5-F737C90A3E90}" dt="2025-01-07T01:31:45.309" v="2613" actId="47"/>
        <pc:sldMkLst>
          <pc:docMk/>
          <pc:sldMk cId="3371118152" sldId="372"/>
        </pc:sldMkLst>
      </pc:sldChg>
      <pc:sldChg chg="addSp modSp new del mod">
        <pc:chgData name="日向子 玉井" userId="7650795d107be237" providerId="LiveId" clId="{A1FDA820-1378-4434-BAC5-F737C90A3E90}" dt="2025-01-07T01:31:54.100" v="2616" actId="47"/>
        <pc:sldMkLst>
          <pc:docMk/>
          <pc:sldMk cId="2209228863" sldId="373"/>
        </pc:sldMkLst>
      </pc:sldChg>
      <pc:sldChg chg="addSp modSp new del mod">
        <pc:chgData name="日向子 玉井" userId="7650795d107be237" providerId="LiveId" clId="{A1FDA820-1378-4434-BAC5-F737C90A3E90}" dt="2024-12-16T21:55:28.243" v="2468" actId="47"/>
        <pc:sldMkLst>
          <pc:docMk/>
          <pc:sldMk cId="3877178566" sldId="373"/>
        </pc:sldMkLst>
      </pc:sldChg>
      <pc:sldChg chg="addSp modSp new del mod">
        <pc:chgData name="日向子 玉井" userId="7650795d107be237" providerId="LiveId" clId="{A1FDA820-1378-4434-BAC5-F737C90A3E90}" dt="2025-01-07T01:31:55.082" v="2617" actId="47"/>
        <pc:sldMkLst>
          <pc:docMk/>
          <pc:sldMk cId="106430418" sldId="374"/>
        </pc:sldMkLst>
      </pc:sldChg>
      <pc:sldChg chg="addSp modSp new del mod ord">
        <pc:chgData name="日向子 玉井" userId="7650795d107be237" providerId="LiveId" clId="{A1FDA820-1378-4434-BAC5-F737C90A3E90}" dt="2024-12-16T21:55:25.764" v="2466" actId="47"/>
        <pc:sldMkLst>
          <pc:docMk/>
          <pc:sldMk cId="1824546355" sldId="374"/>
        </pc:sldMkLst>
      </pc:sldChg>
      <pc:sldChg chg="addSp delSp modSp new del mod ord">
        <pc:chgData name="日向子 玉井" userId="7650795d107be237" providerId="LiveId" clId="{A1FDA820-1378-4434-BAC5-F737C90A3E90}" dt="2024-12-16T21:55:24.621" v="2462" actId="47"/>
        <pc:sldMkLst>
          <pc:docMk/>
          <pc:sldMk cId="2829844995" sldId="375"/>
        </pc:sldMkLst>
      </pc:sldChg>
      <pc:sldChg chg="addSp modSp new del mod">
        <pc:chgData name="日向子 玉井" userId="7650795d107be237" providerId="LiveId" clId="{A1FDA820-1378-4434-BAC5-F737C90A3E90}" dt="2025-01-07T01:31:56.215" v="2618" actId="47"/>
        <pc:sldMkLst>
          <pc:docMk/>
          <pc:sldMk cId="3039973584" sldId="375"/>
        </pc:sldMkLst>
      </pc:sldChg>
      <pc:sldChg chg="addSp modSp new del mod">
        <pc:chgData name="日向子 玉井" userId="7650795d107be237" providerId="LiveId" clId="{A1FDA820-1378-4434-BAC5-F737C90A3E90}" dt="2025-01-07T01:31:56.881" v="2619" actId="47"/>
        <pc:sldMkLst>
          <pc:docMk/>
          <pc:sldMk cId="3034339423" sldId="376"/>
        </pc:sldMkLst>
      </pc:sldChg>
      <pc:sldChg chg="addSp modSp new del mod">
        <pc:chgData name="日向子 玉井" userId="7650795d107be237" providerId="LiveId" clId="{A1FDA820-1378-4434-BAC5-F737C90A3E90}" dt="2024-12-16T21:55:26.522" v="2467" actId="47"/>
        <pc:sldMkLst>
          <pc:docMk/>
          <pc:sldMk cId="3712469378" sldId="376"/>
        </pc:sldMkLst>
      </pc:sldChg>
      <pc:sldChg chg="add del ord">
        <pc:chgData name="日向子 玉井" userId="7650795d107be237" providerId="LiveId" clId="{A1FDA820-1378-4434-BAC5-F737C90A3E90}" dt="2024-12-24T23:14:49.257" v="2503" actId="47"/>
        <pc:sldMkLst>
          <pc:docMk/>
          <pc:sldMk cId="910119042" sldId="377"/>
        </pc:sldMkLst>
      </pc:sldChg>
      <pc:sldChg chg="modSp add del mod">
        <pc:chgData name="日向子 玉井" userId="7650795d107be237" providerId="LiveId" clId="{A1FDA820-1378-4434-BAC5-F737C90A3E90}" dt="2024-12-16T21:55:25.497" v="2465" actId="47"/>
        <pc:sldMkLst>
          <pc:docMk/>
          <pc:sldMk cId="2833054486" sldId="377"/>
        </pc:sldMkLst>
      </pc:sldChg>
      <pc:sldChg chg="add del ord">
        <pc:chgData name="日向子 玉井" userId="7650795d107be237" providerId="LiveId" clId="{A1FDA820-1378-4434-BAC5-F737C90A3E90}" dt="2025-01-07T01:31:22.054" v="2610" actId="47"/>
        <pc:sldMkLst>
          <pc:docMk/>
          <pc:sldMk cId="4139052023" sldId="377"/>
        </pc:sldMkLst>
      </pc:sldChg>
      <pc:sldChg chg="addSp modSp new del mod">
        <pc:chgData name="日向子 玉井" userId="7650795d107be237" providerId="LiveId" clId="{A1FDA820-1378-4434-BAC5-F737C90A3E90}" dt="2024-12-16T21:55:24.058" v="2461" actId="47"/>
        <pc:sldMkLst>
          <pc:docMk/>
          <pc:sldMk cId="347469761" sldId="378"/>
        </pc:sldMkLst>
      </pc:sldChg>
      <pc:sldChg chg="add del ord">
        <pc:chgData name="日向子 玉井" userId="7650795d107be237" providerId="LiveId" clId="{A1FDA820-1378-4434-BAC5-F737C90A3E90}" dt="2025-01-07T01:31:20.466" v="2609" actId="47"/>
        <pc:sldMkLst>
          <pc:docMk/>
          <pc:sldMk cId="953635370" sldId="378"/>
        </pc:sldMkLst>
      </pc:sldChg>
      <pc:sldChg chg="add del ord">
        <pc:chgData name="日向子 玉井" userId="7650795d107be237" providerId="LiveId" clId="{A1FDA820-1378-4434-BAC5-F737C90A3E90}" dt="2024-12-24T23:14:47.600" v="2502" actId="47"/>
        <pc:sldMkLst>
          <pc:docMk/>
          <pc:sldMk cId="2872857804" sldId="378"/>
        </pc:sldMkLst>
      </pc:sldChg>
      <pc:sldChg chg="addSp delSp modSp new del mod">
        <pc:chgData name="日向子 玉井" userId="7650795d107be237" providerId="LiveId" clId="{A1FDA820-1378-4434-BAC5-F737C90A3E90}" dt="2024-12-16T21:55:25.229" v="2464" actId="47"/>
        <pc:sldMkLst>
          <pc:docMk/>
          <pc:sldMk cId="121093835" sldId="379"/>
        </pc:sldMkLst>
      </pc:sldChg>
      <pc:sldChg chg="addSp modSp new del mod">
        <pc:chgData name="日向子 玉井" userId="7650795d107be237" providerId="LiveId" clId="{A1FDA820-1378-4434-BAC5-F737C90A3E90}" dt="2024-12-16T21:55:24.926" v="2463" actId="47"/>
        <pc:sldMkLst>
          <pc:docMk/>
          <pc:sldMk cId="840472435" sldId="380"/>
        </pc:sldMkLst>
      </pc:sldChg>
      <pc:sldChg chg="addSp delSp modSp new del mod">
        <pc:chgData name="日向子 玉井" userId="7650795d107be237" providerId="LiveId" clId="{A1FDA820-1378-4434-BAC5-F737C90A3E90}" dt="2024-12-16T21:55:23.614" v="2460" actId="47"/>
        <pc:sldMkLst>
          <pc:docMk/>
          <pc:sldMk cId="3734772622" sldId="381"/>
        </pc:sldMkLst>
      </pc:sldChg>
      <pc:sldChg chg="addSp delSp modSp new del mod">
        <pc:chgData name="日向子 玉井" userId="7650795d107be237" providerId="LiveId" clId="{A1FDA820-1378-4434-BAC5-F737C90A3E90}" dt="2024-12-16T21:55:23.232" v="2459" actId="47"/>
        <pc:sldMkLst>
          <pc:docMk/>
          <pc:sldMk cId="2341589972" sldId="382"/>
        </pc:sldMkLst>
      </pc:sldChg>
      <pc:sldMasterChg chg="delSldLayout">
        <pc:chgData name="日向子 玉井" userId="7650795d107be237" providerId="LiveId" clId="{A1FDA820-1378-4434-BAC5-F737C90A3E90}" dt="2025-01-08T06:37:09.579" v="2636" actId="47"/>
        <pc:sldMasterMkLst>
          <pc:docMk/>
          <pc:sldMasterMk cId="79192043" sldId="2147483648"/>
        </pc:sldMasterMkLst>
        <pc:sldLayoutChg chg="del">
          <pc:chgData name="日向子 玉井" userId="7650795d107be237" providerId="LiveId" clId="{A1FDA820-1378-4434-BAC5-F737C90A3E90}" dt="2025-01-08T06:37:09.403" v="2635" actId="47"/>
          <pc:sldLayoutMkLst>
            <pc:docMk/>
            <pc:sldMasterMk cId="79192043" sldId="2147483648"/>
            <pc:sldLayoutMk cId="1621923739" sldId="2147483660"/>
          </pc:sldLayoutMkLst>
        </pc:sldLayoutChg>
        <pc:sldLayoutChg chg="del">
          <pc:chgData name="日向子 玉井" userId="7650795d107be237" providerId="LiveId" clId="{A1FDA820-1378-4434-BAC5-F737C90A3E90}" dt="2025-01-08T06:37:09.579" v="2636" actId="47"/>
          <pc:sldLayoutMkLst>
            <pc:docMk/>
            <pc:sldMasterMk cId="79192043" sldId="2147483648"/>
            <pc:sldLayoutMk cId="365173962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EF783-7085-49B5-81B8-435FE93B3A30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A7D00-991D-4212-8175-6213537D10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28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1B52BA-973D-33CE-6E7D-389245B86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062745-2321-3A71-712F-378FAC993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D4557C-8EAE-E996-4E2B-5AD81A40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E9AA56-7FA7-66C3-B3F1-C47EA469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F5EF37-02BB-CD1F-AD4F-0DC94C5A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6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7FBD7F-B0A0-0792-1BBA-56B28B11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2484A4-5CC8-EAB5-493E-447C63A9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074111-548C-9F8E-BBD9-0C5F90B3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B343C9-5504-C7AB-B591-2BF5FB96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0DB93-ADAF-9628-5A22-5EDE3F4A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94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005389F-8CCA-31F8-00D4-393F9CE01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B416062-16A9-C047-386F-5CA354AE1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F23E66-E136-3571-46D0-E05E86A4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7F11D8-CABA-5FDE-671A-53CA13E1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11D016-9E8B-03B4-F2A6-3DD88113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98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A6A3EA-B43E-9179-95EC-74AD6C98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4F0E4F-2859-2E32-E3CF-D01D120D5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A8D42A-A1A5-B804-6841-7B368F93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FC1892-2A20-1607-B727-8B6F7823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17449E-8CB7-AB6D-CDB1-6FE38659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742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EF4655-EA54-5F6B-305C-25781DCA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97D019-7DE4-0DCF-1E7A-41E49D97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452A63-6ED2-2A6F-2667-7D9BB0E0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B638A4-B342-BCF8-4DE9-A6A65D4B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A9F8EF-077C-B998-DB4F-1F3EBE2F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790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E1D007-E00E-09E4-12EB-ED917DA0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191F8A-3783-C8DB-C7B9-DD7565A19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DDD623A-68BA-D1CA-D003-DD572EEDB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5D2F78-F563-F116-876D-88FE7C11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3EFE78A-2190-6BA8-CA1A-79C1F83F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78512A-5BA7-0F7C-9960-F937866E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49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A4A3C-9D5D-D0AC-4C95-B000235B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563D37-4D15-206C-B98F-95CFF776C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77B182-C679-AA2D-CAB9-15DE67B7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E9A0170-B53C-906F-B29A-52205DDC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B2487D8-97F9-FFF8-123C-4F121B733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9BAAF75-731A-FCF2-4461-A1EEC9D3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41878AB-3A6F-82D6-1755-2FC4D2F6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C60098-5FB6-7C75-9BA6-9E88E0BB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37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1C9F3A-753F-F565-8449-B224261B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FD25D86-F273-5F28-BB62-DCB9530F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1FFF0-F713-BB06-2CFA-57313670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81E123-D84F-64CC-863A-E01D593F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58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E9321BD-036E-3ECF-79FB-E3A061F2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5C2B5F2-D5B0-DEAC-0BB4-CCA23944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12DE33-3EF9-88AC-F0EC-ED0F8AB9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4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71A502-85AF-7C20-E890-3E3A0200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42F434-A739-9674-6304-1B26FF979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5C364B6-5BFA-DDD3-8B4B-F4578DBD9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5377B5C-3835-ED7B-0C36-2E54A047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FEA968F-79F2-29B2-1E65-3A358321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B88FB3-6E29-7E6A-AEB2-51F5EF28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12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E05314-BD2C-8410-90D2-E0128383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CD7233C-6FAA-7352-A660-E245714C7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AD15B1-C37F-C318-EE9D-A3E041143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0BD3FE-E89F-F749-B7B9-C1B24B36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B43581B-F973-0AE7-C6FF-4D52CA9F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602FED2-C7DA-3ADE-DDBD-C52D0AEF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51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35D800E-DDF5-8320-834A-ED723929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ACA2A1-F0C8-78E1-2E50-FC715F4D2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ADF15C-3C0A-3684-611D-7C45F4FA4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FE87-7752-4CB7-83D0-323B7978AAFD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1FAFDB-7F07-F0CF-AA64-02C58D22B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94A2D0-5EF5-AAAE-FB3F-C2DA24A49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EAADD-2973-4162-B773-77AE16872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9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4D8D8-D2E7-24A6-C0E7-D3942F55E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863" y="561474"/>
            <a:ext cx="10010274" cy="2599322"/>
          </a:xfrm>
        </p:spPr>
        <p:txBody>
          <a:bodyPr>
            <a:normAutofit/>
          </a:bodyPr>
          <a:lstStyle/>
          <a:p>
            <a:r>
              <a:rPr lang="en-US" altLang="ja-JP" sz="8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Sustainable Tourism</a:t>
            </a:r>
            <a:br>
              <a:rPr lang="en-US" altLang="ja-JP" sz="8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持続可能な観光）</a:t>
            </a:r>
            <a:endParaRPr kumimoji="1" lang="ja-JP" altLang="en-US" sz="6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73A52C-5422-1272-50EC-E3086249F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454" y="3429000"/>
            <a:ext cx="4426662" cy="31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3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F7AB1A-3BF3-79CF-FBD4-B80450F12ECE}"/>
              </a:ext>
            </a:extLst>
          </p:cNvPr>
          <p:cNvSpPr txBox="1"/>
          <p:nvPr/>
        </p:nvSpPr>
        <p:spPr>
          <a:xfrm>
            <a:off x="264694" y="365138"/>
            <a:ext cx="1553220" cy="707886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GOAL</a:t>
            </a:r>
            <a:endParaRPr kumimoji="1" lang="ja-JP" altLang="en-US" sz="4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6BD6E0-8108-BA81-0E88-ED19D236E6A1}"/>
              </a:ext>
            </a:extLst>
          </p:cNvPr>
          <p:cNvSpPr txBox="1"/>
          <p:nvPr/>
        </p:nvSpPr>
        <p:spPr>
          <a:xfrm>
            <a:off x="1948543" y="180472"/>
            <a:ext cx="9808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kumimoji="1"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Understand the “sustainable tourism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持続可能な観光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”</a:t>
            </a:r>
          </a:p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Consider the Tourism Challenges of Hakata Island</a:t>
            </a:r>
            <a:endParaRPr kumimoji="1" lang="ja-JP" altLang="en-US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5D476721-2C53-106D-021B-7983CA195957}"/>
              </a:ext>
            </a:extLst>
          </p:cNvPr>
          <p:cNvSpPr/>
          <p:nvPr/>
        </p:nvSpPr>
        <p:spPr>
          <a:xfrm>
            <a:off x="457196" y="1479564"/>
            <a:ext cx="1034147" cy="103244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299C5433-A236-A69C-D727-D18EA34AC68F}"/>
              </a:ext>
            </a:extLst>
          </p:cNvPr>
          <p:cNvSpPr/>
          <p:nvPr/>
        </p:nvSpPr>
        <p:spPr>
          <a:xfrm>
            <a:off x="457196" y="2741734"/>
            <a:ext cx="1034148" cy="10324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46FAFDD1-5D45-73ED-A9CA-8DFC048A014D}"/>
              </a:ext>
            </a:extLst>
          </p:cNvPr>
          <p:cNvSpPr/>
          <p:nvPr/>
        </p:nvSpPr>
        <p:spPr>
          <a:xfrm>
            <a:off x="457195" y="3955777"/>
            <a:ext cx="1034148" cy="10324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7819A952-6268-D13B-5D54-7D276E678723}"/>
              </a:ext>
            </a:extLst>
          </p:cNvPr>
          <p:cNvSpPr/>
          <p:nvPr/>
        </p:nvSpPr>
        <p:spPr>
          <a:xfrm>
            <a:off x="492146" y="5201904"/>
            <a:ext cx="1034148" cy="10324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D2049-E020-AF99-7AB1-3702D3B9279B}"/>
              </a:ext>
            </a:extLst>
          </p:cNvPr>
          <p:cNvSpPr txBox="1"/>
          <p:nvPr/>
        </p:nvSpPr>
        <p:spPr>
          <a:xfrm>
            <a:off x="702126" y="1530720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</a:rPr>
              <a:t>1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AA0615-125A-B05E-4E10-1468ED4216A3}"/>
              </a:ext>
            </a:extLst>
          </p:cNvPr>
          <p:cNvSpPr txBox="1"/>
          <p:nvPr/>
        </p:nvSpPr>
        <p:spPr>
          <a:xfrm>
            <a:off x="663734" y="2776106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solidFill>
                  <a:schemeClr val="bg1"/>
                </a:solidFill>
              </a:rPr>
              <a:t>2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B22830-B1BD-1987-C967-469A99D64943}"/>
              </a:ext>
            </a:extLst>
          </p:cNvPr>
          <p:cNvSpPr txBox="1"/>
          <p:nvPr/>
        </p:nvSpPr>
        <p:spPr>
          <a:xfrm>
            <a:off x="675914" y="4005450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solidFill>
                  <a:schemeClr val="bg1"/>
                </a:solidFill>
              </a:rPr>
              <a:t>3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8F598B-820A-CE2E-A97A-403405203B5D}"/>
              </a:ext>
            </a:extLst>
          </p:cNvPr>
          <p:cNvSpPr txBox="1"/>
          <p:nvPr/>
        </p:nvSpPr>
        <p:spPr>
          <a:xfrm>
            <a:off x="684651" y="5240539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</a:rPr>
              <a:t>4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103922A-4B7D-0E66-4CB3-C0BBD95CD82B}"/>
              </a:ext>
            </a:extLst>
          </p:cNvPr>
          <p:cNvSpPr txBox="1"/>
          <p:nvPr/>
        </p:nvSpPr>
        <p:spPr>
          <a:xfrm>
            <a:off x="1558378" y="1506838"/>
            <a:ext cx="9808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Where would you like to go during the winter vacation?</a:t>
            </a: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think about the case of “Mt. Fuji”!</a:t>
            </a:r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C89F9E-CE64-D50B-6EC5-14C0CA358C3A}"/>
              </a:ext>
            </a:extLst>
          </p:cNvPr>
          <p:cNvSpPr txBox="1"/>
          <p:nvPr/>
        </p:nvSpPr>
        <p:spPr>
          <a:xfrm>
            <a:off x="1558378" y="2845534"/>
            <a:ext cx="9808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pros and cons </a:t>
            </a:r>
            <a:r>
              <a:rPr kumimoji="1" lang="en-US" altLang="ja-JP" sz="28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 increasing tourism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think about the case of “</a:t>
            </a:r>
            <a:r>
              <a:rPr lang="en-US" altLang="ja-JP" sz="28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Luang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Prabang”</a:t>
            </a:r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1AE9F7-E6BA-8E7D-7C4A-98B93076D992}"/>
              </a:ext>
            </a:extLst>
          </p:cNvPr>
          <p:cNvSpPr txBox="1"/>
          <p:nvPr/>
        </p:nvSpPr>
        <p:spPr>
          <a:xfrm>
            <a:off x="1545479" y="4021426"/>
            <a:ext cx="12137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What can we do as tourists?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What can we do to promote &amp; protect the tourism of Hakata Island?</a:t>
            </a: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11AF206-49D9-D744-B8F1-E8659874C0C6}"/>
              </a:ext>
            </a:extLst>
          </p:cNvPr>
          <p:cNvSpPr txBox="1"/>
          <p:nvPr/>
        </p:nvSpPr>
        <p:spPr>
          <a:xfrm>
            <a:off x="1558378" y="5302095"/>
            <a:ext cx="12137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Writing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 </a:t>
            </a:r>
          </a:p>
          <a:p>
            <a:r>
              <a:rPr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ways to protect the tourism of Hakata Island</a:t>
            </a:r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72FBA9D-E115-4EA5-82A7-E51E07C4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968" y="2351154"/>
            <a:ext cx="2453568" cy="15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7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5B28C1-9CAC-C863-4966-08B4122FE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4661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FC635A-A3CB-13EB-264E-3A2796A6CA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00"/>
          <a:stretch/>
        </p:blipFill>
        <p:spPr>
          <a:xfrm>
            <a:off x="5144661" y="0"/>
            <a:ext cx="722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4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EC0D297-C471-AE41-FF50-8B3C4867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4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89C6D2-4238-4BE5-97FD-D1385669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20" r="14027"/>
          <a:stretch/>
        </p:blipFill>
        <p:spPr>
          <a:xfrm>
            <a:off x="0" y="0"/>
            <a:ext cx="6285412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0BD2BF-A853-C63F-FF60-ABB64546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31200"/>
          <a:stretch/>
        </p:blipFill>
        <p:spPr>
          <a:xfrm>
            <a:off x="5906588" y="0"/>
            <a:ext cx="6285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33F4EF-454A-6E29-1444-311412834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1FD6DE4-EEE0-F012-286E-A878DDAF3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09" b="101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29B20C-6EBF-AFB2-2257-591CAC76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69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114</Words>
  <Application>Microsoft Office PowerPoint</Application>
  <PresentationFormat>ワイド画面</PresentationFormat>
  <Paragraphs>16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ＭＳ Ｐゴシック</vt:lpstr>
      <vt:lpstr>游ゴシック</vt:lpstr>
      <vt:lpstr>游ゴシック Light</vt:lpstr>
      <vt:lpstr>Arial</vt:lpstr>
      <vt:lpstr>Office テーマ</vt:lpstr>
      <vt:lpstr>Sustainable Tourism (持続可能な観光）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日向子 玉井</dc:creator>
  <cp:lastModifiedBy>日向子 玉井</cp:lastModifiedBy>
  <cp:revision>1</cp:revision>
  <dcterms:created xsi:type="dcterms:W3CDTF">2024-12-08T22:58:18Z</dcterms:created>
  <dcterms:modified xsi:type="dcterms:W3CDTF">2025-01-08T06:46:18Z</dcterms:modified>
</cp:coreProperties>
</file>