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6" r:id="rId3"/>
    <p:sldId id="258" r:id="rId4"/>
    <p:sldId id="257" r:id="rId5"/>
    <p:sldId id="261" r:id="rId6"/>
    <p:sldId id="275" r:id="rId7"/>
    <p:sldId id="259" r:id="rId8"/>
    <p:sldId id="265" r:id="rId9"/>
    <p:sldId id="266" r:id="rId10"/>
    <p:sldId id="267" r:id="rId11"/>
    <p:sldId id="268" r:id="rId12"/>
    <p:sldId id="264" r:id="rId13"/>
    <p:sldId id="269" r:id="rId14"/>
    <p:sldId id="270" r:id="rId15"/>
    <p:sldId id="274" r:id="rId16"/>
    <p:sldId id="271" r:id="rId17"/>
    <p:sldId id="262" r:id="rId18"/>
    <p:sldId id="263" r:id="rId19"/>
    <p:sldId id="273" r:id="rId20"/>
    <p:sldId id="260" r:id="rId21"/>
    <p:sldId id="272" r:id="rId22"/>
    <p:sldId id="277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3E6E5D-0740-4A7B-BFDC-3FF557C6A5D1}" v="22" dt="2024-09-05T09:18:20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4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A5B45-2535-433C-AE8D-29CF28E0BE80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A99E7-F670-4946-8106-6C33F94801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1748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A99E7-F670-4946-8106-6C33F948019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39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62C9A5-F4DD-30D9-9F0F-9C6193C4A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33A61E0-E01F-00FF-93E0-138ACBA0A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5CE619-BA4F-CF72-D396-F6FB2B193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2A0D-FC30-4FD5-817C-9913D2FDFC8B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030DC5-8BF0-FD40-929A-8EDB91AB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1D6905-C52F-B193-5C1A-739A8196F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0941-51E9-42D4-AF18-38602A0FD1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6547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37DE78-82F1-17BE-C0EA-C0F8F163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CFF9612-B2BC-06D6-029F-CF8912FD8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E4F0FE-AF5E-2953-7A2F-39356AD7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2A0D-FC30-4FD5-817C-9913D2FDFC8B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115964-BCFB-E284-8B9B-47F6CE50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C69E5C9-7777-A5BF-2FC2-190C80F9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0941-51E9-42D4-AF18-38602A0FD1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72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00EBD6C-B3ED-BDEA-7B98-1F98D08CD5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C2DA368-38CF-AD3D-B798-43AEDCBE1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DE99C2-C8DB-4314-88D9-0302C0008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2A0D-FC30-4FD5-817C-9913D2FDFC8B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EB195F-1B1F-F64F-1E4C-BB2455EB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842BAF-4329-A232-3540-C6A70C453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0941-51E9-42D4-AF18-38602A0FD1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4038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D3A5FF-C422-F104-C212-59DFA5FB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184ECD-8454-746F-E3EA-F64A600E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2A4786-DF0D-9CE4-5C12-C5B8F77CA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2A0D-FC30-4FD5-817C-9913D2FDFC8B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3D2FAE-D945-DC9A-B980-E9EB2F84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4C9F86-7C9E-D46C-0DFE-5CD53AE6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0941-51E9-42D4-AF18-38602A0FD1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96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C9CA42-DCF0-7889-A69C-96B78F59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FB0C27-EBB3-9A00-E0DA-C64626FCE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AE8258D-4039-D458-1730-40013EAD2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2A0D-FC30-4FD5-817C-9913D2FDFC8B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119F7A-F1EB-D221-6046-5A817902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604A2E-898E-664C-1EBD-FEFDDA61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0941-51E9-42D4-AF18-38602A0FD1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804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945923-A8B9-138F-F858-31988E623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3A548D-0283-657D-FFC8-F78F274D4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DD89CDF-4A95-D691-FB68-5B2B60EC6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101EFEC-3FC2-FBA2-B560-3D6EA74F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2A0D-FC30-4FD5-817C-9913D2FDFC8B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6CD75B8-3E1B-F423-1119-E959E1EE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2384B2E-B14E-CAA1-431D-3DCC50DE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0941-51E9-42D4-AF18-38602A0FD1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495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E8C901-B3A7-94E8-61E9-1A47501D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D471542-8D62-8950-0C0F-EE1241C13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7256A7-BF0A-D002-829F-C4C8B9ACC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F6B24C-7275-49DA-BFC6-D0EC6BA61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5C862D2-429F-9F62-9CBA-4BF5F8C46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328C159-F9BC-A753-354A-306E31F62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2A0D-FC30-4FD5-817C-9913D2FDFC8B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F0C4BA0-F2F9-FBED-7D51-BD136BF2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528EE06-C956-0ED1-8543-370F7783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0941-51E9-42D4-AF18-38602A0FD1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43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03E485-1416-C158-F89B-94A4B14B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06F8F39-412F-11BC-71AB-7A1E7E6B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2A0D-FC30-4FD5-817C-9913D2FDFC8B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A5F0F56-62B2-29D1-288F-84D85A28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924816-22E2-4828-8DAC-012A727D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0941-51E9-42D4-AF18-38602A0FD1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7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EBA4F83-5A36-A0B6-8860-22366572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2A0D-FC30-4FD5-817C-9913D2FDFC8B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8C8B768-5859-ABDC-52D3-28269B17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C3AE06-30C9-AE15-5EBC-310B5B77C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0941-51E9-42D4-AF18-38602A0FD1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87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B92F29-43C6-F64D-2F94-BBF9CAAC4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8BF771-BEEE-70FA-0E27-B708717D9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C274A06-574C-BFCD-B388-0B1899B52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7B34AAD-4309-BCBE-4FCE-3E04F576D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2A0D-FC30-4FD5-817C-9913D2FDFC8B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A8BEC8-D528-5A97-B1A5-2995DF34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5457576-A8E3-6A69-17E2-D148934B2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0941-51E9-42D4-AF18-38602A0FD1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20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0053C7-7C78-AD41-443B-5C5DF0913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7F649C9-61CD-72F5-9997-4C8B98808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872F806-97FB-5821-525C-404989A7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0E4407D-A936-D18F-4208-23C2E4738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2A0D-FC30-4FD5-817C-9913D2FDFC8B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2997BC0-16BE-1829-F96D-42CDAFBD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429DE94-4F8E-0143-C40C-40A31C9F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0941-51E9-42D4-AF18-38602A0FD1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564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30EC184-AB31-3F83-E433-6491C2B9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836F08F-B873-C59E-6798-1716A7EE4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1896CD-A034-4DE0-E699-4D144AA82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42A0D-FC30-4FD5-817C-9913D2FDFC8B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F4C6A8-660F-E9CC-53DD-4BF694CD1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CF5C82E-E863-D119-096F-B64EACFF2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F0941-51E9-42D4-AF18-38602A0FD1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318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86B72D-B176-8CAF-BBAE-0CC44063E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7083"/>
            <a:ext cx="9144000" cy="2387600"/>
          </a:xfrm>
        </p:spPr>
        <p:txBody>
          <a:bodyPr/>
          <a:lstStyle/>
          <a:p>
            <a:r>
              <a:rPr kumimoji="1" lang="ja-JP" altLang="en-US" dirty="0"/>
              <a:t>ロンラオ村の</a:t>
            </a:r>
            <a:br>
              <a:rPr kumimoji="1" lang="en-US" altLang="ja-JP" dirty="0"/>
            </a:br>
            <a:r>
              <a:rPr kumimoji="1" lang="ja-JP" altLang="en-US" dirty="0"/>
              <a:t>ホームステイ生活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B49187-C26D-D335-BED7-6676C0B3B133}"/>
              </a:ext>
            </a:extLst>
          </p:cNvPr>
          <p:cNvSpPr txBox="1"/>
          <p:nvPr/>
        </p:nvSpPr>
        <p:spPr>
          <a:xfrm>
            <a:off x="9458960" y="5573077"/>
            <a:ext cx="241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PHOTO</a:t>
            </a:r>
            <a:r>
              <a:rPr kumimoji="1" lang="ja-JP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641473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AD6927-0680-AACC-A939-39852E23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A91438-A801-D333-F871-566A1D8E7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3BAD444-9956-4F2D-5188-43CEEDB33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7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BA9CF4-B917-C51D-D174-EAE0A30E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1D9B6B82-F1B5-8B55-55D6-F43C46ED1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5710" t="25524" r="42094" b="18905"/>
          <a:stretch/>
        </p:blipFill>
        <p:spPr>
          <a:xfrm>
            <a:off x="7752080" y="538750"/>
            <a:ext cx="4104640" cy="5780499"/>
          </a:xfr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DD7848C-12FC-CB17-3831-6EC7DEB13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17271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5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5A242-4D24-21D4-C8C5-A18547CE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A72609-CE6D-5239-8E5C-819915245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15839AF-FCE0-CF99-69AF-CCACA612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66" b="9931"/>
          <a:stretch/>
        </p:blipFill>
        <p:spPr>
          <a:xfrm>
            <a:off x="6268721" y="182880"/>
            <a:ext cx="5589850" cy="65127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8FC3B41-37F9-16FE-CBAE-533927A56D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67" b="28593"/>
          <a:stretch/>
        </p:blipFill>
        <p:spPr>
          <a:xfrm>
            <a:off x="555336" y="873543"/>
            <a:ext cx="5996250" cy="551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0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E8DC84-1CF4-4C3A-ED89-0EE3B777B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5420D0-2914-AB12-9B07-A70B5DA8F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D53D1FD-3AC9-1465-5963-2C39B1CC0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949" y="0"/>
            <a:ext cx="5144661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8DEF5E-E516-93C2-8C66-265403F61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5144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70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41ED1A-BD95-C24B-A68A-0721C22B4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5C30230-DDEC-1DFB-F771-8DA836D7B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880" y="182177"/>
            <a:ext cx="8656240" cy="6493645"/>
          </a:xfrm>
        </p:spPr>
      </p:pic>
    </p:spTree>
    <p:extLst>
      <p:ext uri="{BB962C8B-B14F-4D97-AF65-F5344CB8AC3E}">
        <p14:creationId xmlns:p14="http://schemas.microsoft.com/office/powerpoint/2010/main" val="4188785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0FAC71-2922-FE31-790C-91F2EBB3E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6B2CF35-109D-6628-1432-573A8D5B9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5778EE-3865-F944-A234-B7BF309EE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" y="235958"/>
            <a:ext cx="11353038" cy="638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56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691580-843C-EBB6-425B-72CCEB59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813769-6F38-86D9-6A6F-26036B0CF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D3C3AD3-4A08-FE41-3DB6-6E59BD9B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6B6802D-5842-090A-E88C-D2270A850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0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552588-CFF5-3850-8A67-85CC4767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8358E6-D5B9-20B1-6371-3875F21B2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2C64D9-0161-2FD5-AC6D-A9555B8DD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01" y="152400"/>
            <a:ext cx="10025539" cy="56415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B5E3DB2-171C-3699-09DB-EFEFA3E6B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778"/>
          <a:stretch/>
        </p:blipFill>
        <p:spPr>
          <a:xfrm>
            <a:off x="7855312" y="151446"/>
            <a:ext cx="4224179" cy="66251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B7F614D-5D97-EB3F-E43A-3A59F25EF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02" y="152399"/>
            <a:ext cx="4916010" cy="655320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8BEA76C-06B6-6C86-4CB8-D518011B0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996" y="151446"/>
            <a:ext cx="4970007" cy="662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60A766-3FC4-3121-28F2-67F42F1D5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8F4F54-9FE2-DB04-021C-B42C6A7E4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98B9E9E-8F0E-F39C-0CE6-BB2589FFF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52415" y="-562610"/>
            <a:ext cx="5566410" cy="742188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9D594EF-7F31-0DDB-2D46-8DB5FDABE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666114"/>
            <a:ext cx="80518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E29308-144B-EE0F-F7D2-8453B668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4B288A-9019-7737-B901-860F9933D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E4217A-7EB8-BBA6-11E1-AF1AAD12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347" y="259080"/>
            <a:ext cx="4835504" cy="64458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AD216F-B6BC-E651-CB43-18352ED5D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50" y="259080"/>
            <a:ext cx="6931747" cy="390063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7AED7A4-8329-7767-87FF-8E45CCE4E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741" r="15737"/>
          <a:stretch/>
        </p:blipFill>
        <p:spPr>
          <a:xfrm>
            <a:off x="252151" y="2498619"/>
            <a:ext cx="7946970" cy="420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5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BE70AE-EEAA-E762-49C9-C47707207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8362"/>
            <a:ext cx="10515600" cy="5121275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dirty="0"/>
              <a:t>※</a:t>
            </a:r>
            <a:r>
              <a:rPr kumimoji="1" lang="ja-JP" altLang="en-US" dirty="0"/>
              <a:t>どうすれば、ロンラオ村</a:t>
            </a:r>
            <a:r>
              <a:rPr lang="ja-JP" altLang="en-US" dirty="0"/>
              <a:t>のくらしが</a:t>
            </a:r>
            <a:br>
              <a:rPr lang="en-US" altLang="ja-JP" dirty="0"/>
            </a:br>
            <a:r>
              <a:rPr lang="ja-JP" altLang="en-US" dirty="0"/>
              <a:t>もっと豊かになるか、</a:t>
            </a:r>
            <a:br>
              <a:rPr lang="en-US" altLang="ja-JP" dirty="0"/>
            </a:br>
            <a:r>
              <a:rPr lang="ja-JP" altLang="en-US" dirty="0"/>
              <a:t>考えながら写真を見てみよう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2402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05C4D4-2470-E213-7AFB-E728431B9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" y="354965"/>
            <a:ext cx="12120880" cy="1325563"/>
          </a:xfrm>
        </p:spPr>
        <p:txBody>
          <a:bodyPr/>
          <a:lstStyle/>
          <a:p>
            <a:r>
              <a:rPr kumimoji="1" lang="ja-JP" altLang="en-US" dirty="0"/>
              <a:t>あなたなら、ロンラオ村をどう開発しますか？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21305D-161C-2C03-F9A1-A54934177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96F769-0743-4CF9-235E-8452AF304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825" y="1202078"/>
            <a:ext cx="10410350" cy="55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64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AF29D3-566A-C414-11A6-CF7C64CB0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817A5F-7688-F167-1FCE-6A01C278B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43208F8-AF5F-089C-CC48-315FBF79A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4269103"/>
            <a:ext cx="4602480" cy="258889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9819DC1-26BB-882D-C213-9D9AA3538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511" y="4269103"/>
            <a:ext cx="3337306" cy="250366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45C6359-7F6D-CD61-71EF-ECDBC17BA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786" y="85232"/>
            <a:ext cx="5324214" cy="39931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3F29008-CC7F-262B-9BB4-147974EB19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128" t="13359" r="23494" b="14078"/>
          <a:stretch/>
        </p:blipFill>
        <p:spPr>
          <a:xfrm>
            <a:off x="2509521" y="4261250"/>
            <a:ext cx="1359288" cy="25115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04F7B01-9227-F040-FE41-405A97C67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1727" y="85232"/>
            <a:ext cx="2999593" cy="399316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0855DDA-A6E2-84D0-CA0F-BD63AB0D82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322" t="1271" r="20925" b="-356"/>
          <a:stretch/>
        </p:blipFill>
        <p:spPr>
          <a:xfrm>
            <a:off x="69519" y="85232"/>
            <a:ext cx="3565742" cy="399316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8A875F2-0A48-6F59-A286-0D20B2865B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7074" t="1243" r="37745" b="25185"/>
          <a:stretch/>
        </p:blipFill>
        <p:spPr>
          <a:xfrm>
            <a:off x="167384" y="4261250"/>
            <a:ext cx="2150434" cy="253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3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968793-8E92-1E4B-7C1A-F71BBE6E3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豊かなくらし　って、どんなくらし？</a:t>
            </a:r>
          </a:p>
        </p:txBody>
      </p:sp>
    </p:spTree>
    <p:extLst>
      <p:ext uri="{BB962C8B-B14F-4D97-AF65-F5344CB8AC3E}">
        <p14:creationId xmlns:p14="http://schemas.microsoft.com/office/powerpoint/2010/main" val="919436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2F3C76-B1DC-0C9C-C220-35366064E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CDF906-B80D-F0C4-2862-8089941A2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137646-229B-4AB9-63BC-87C1D8642F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29" b="14907"/>
          <a:stretch/>
        </p:blipFill>
        <p:spPr>
          <a:xfrm>
            <a:off x="203200" y="149542"/>
            <a:ext cx="6543040" cy="36198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2CDD7BE-C70D-ECC8-FDB7-0DFD0CBF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139" y="149542"/>
            <a:ext cx="5144661" cy="6858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9ECFA55-17DF-DA0C-679A-B072B22E63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931" b="40444"/>
          <a:stretch/>
        </p:blipFill>
        <p:spPr>
          <a:xfrm>
            <a:off x="1176709" y="3305175"/>
            <a:ext cx="5144661" cy="34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2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755A57-AC50-FEBE-76B8-2E88A085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5FF967-270B-49C8-B268-2AE9B69C2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F0591F-20B3-17D9-396C-6A6DD367AB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54" t="12867" r="27351" b="1850"/>
          <a:stretch/>
        </p:blipFill>
        <p:spPr>
          <a:xfrm>
            <a:off x="264160" y="162877"/>
            <a:ext cx="6563360" cy="50643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8611D1-9B98-3240-D7D4-DC52C8C61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88" t="9931" r="1419" b="2375"/>
          <a:stretch/>
        </p:blipFill>
        <p:spPr>
          <a:xfrm>
            <a:off x="7051040" y="421956"/>
            <a:ext cx="4876800" cy="601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1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2CF974-13CA-E47E-1213-1E8C6A48F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水牛">
            <a:hlinkClick r:id="" action="ppaction://media"/>
            <a:extLst>
              <a:ext uri="{FF2B5EF4-FFF2-40B4-BE49-F238E27FC236}">
                <a16:creationId xmlns:a16="http://schemas.microsoft.com/office/drawing/2014/main" id="{953AED9D-D758-AF1A-AF1D-77BBBADB39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6465" y="711358"/>
            <a:ext cx="9699069" cy="5455603"/>
          </a:xfrm>
        </p:spPr>
      </p:pic>
    </p:spTree>
    <p:extLst>
      <p:ext uri="{BB962C8B-B14F-4D97-AF65-F5344CB8AC3E}">
        <p14:creationId xmlns:p14="http://schemas.microsoft.com/office/powerpoint/2010/main" val="122504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5144FD-C924-A8E0-19DD-9F7D8487D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E0BCC39-FDF3-E78C-13EA-8344D16EB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CE1E61-C388-DC4B-DB49-2FD73152A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10" y="196574"/>
            <a:ext cx="11488579" cy="646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2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9BA1C8-BC22-1B85-DC6E-CEAB6CD5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9B1031-12ED-AD73-A336-E0FB09E13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FBDB06C-0603-E764-5EB0-B39A62E1B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32" b="23555"/>
          <a:stretch/>
        </p:blipFill>
        <p:spPr>
          <a:xfrm>
            <a:off x="2518754" y="257229"/>
            <a:ext cx="7154491" cy="634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C56546-A1C5-BE91-4462-43DDB152C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84D6F1-090D-F3D1-31D9-70B24439E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CEAE102-F3B6-E930-294E-761E3429D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031" y="0"/>
            <a:ext cx="91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4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E310D2-00E6-145D-8731-B9ECD97C5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36E3878-FC33-A514-9B62-2FDE08CD7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2841" y="290923"/>
            <a:ext cx="8366317" cy="6276154"/>
          </a:xfrm>
        </p:spPr>
      </p:pic>
    </p:spTree>
    <p:extLst>
      <p:ext uri="{BB962C8B-B14F-4D97-AF65-F5344CB8AC3E}">
        <p14:creationId xmlns:p14="http://schemas.microsoft.com/office/powerpoint/2010/main" val="3673491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51</Words>
  <Application>Microsoft Office PowerPoint</Application>
  <PresentationFormat>ワイド画面</PresentationFormat>
  <Paragraphs>7</Paragraphs>
  <Slides>22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6" baseType="lpstr">
      <vt:lpstr>游ゴシック</vt:lpstr>
      <vt:lpstr>游ゴシック Light</vt:lpstr>
      <vt:lpstr>Arial</vt:lpstr>
      <vt:lpstr>Office テーマ</vt:lpstr>
      <vt:lpstr>ロンラオ村の ホームステイ生活</vt:lpstr>
      <vt:lpstr>※どうすれば、ロンラオ村のくらしが もっと豊かになるか、 考えながら写真を見てみよう</vt:lpstr>
      <vt:lpstr>PowerPoint プレゼンテーション</vt:lpstr>
      <vt:lpstr>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あなたなら、ロンラオ村をどう開発しますか？</vt:lpstr>
      <vt:lpstr>PowerPoint プレゼンテーション</vt:lpstr>
      <vt:lpstr>豊かなくらし　って、どんなくらし？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杏子 黄</dc:creator>
  <cp:lastModifiedBy>杏子 黄</cp:lastModifiedBy>
  <cp:revision>2</cp:revision>
  <dcterms:created xsi:type="dcterms:W3CDTF">2024-09-05T05:13:26Z</dcterms:created>
  <dcterms:modified xsi:type="dcterms:W3CDTF">2024-09-06T08:51:50Z</dcterms:modified>
</cp:coreProperties>
</file>