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57" r:id="rId4"/>
    <p:sldId id="259" r:id="rId5"/>
    <p:sldId id="258" r:id="rId6"/>
    <p:sldId id="260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70" r:id="rId15"/>
    <p:sldId id="269" r:id="rId16"/>
    <p:sldId id="271" r:id="rId17"/>
    <p:sldId id="272" r:id="rId18"/>
    <p:sldId id="275" r:id="rId19"/>
    <p:sldId id="274" r:id="rId20"/>
    <p:sldId id="276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B66EB-5AA7-42F6-B725-2F908F106BC1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9D356-CEF9-47DE-A4E6-1B8B6D252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19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49D356-CEF9-47DE-A4E6-1B8B6D252C9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1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49D356-CEF9-47DE-A4E6-1B8B6D252C9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54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49D356-CEF9-47DE-A4E6-1B8B6D252C9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50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49D356-CEF9-47DE-A4E6-1B8B6D252C9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1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49D356-CEF9-47DE-A4E6-1B8B6D252C9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9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E77F51-A4A7-EBEA-B648-82613D0AF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EC7BA6-EEF2-FE36-532E-A5707B214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8B0BF4-0165-75FD-8B22-A29264B1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54402A-3D49-624C-9A68-623B65E6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5601EE-2B7C-A953-D078-EDBEEC9F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71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FDFDC3-AF02-A1DD-6CD7-7B54209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6EC91D-3C48-6AC9-D8AF-609818E21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08F2D-292C-339F-E970-09C9A25B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CC1ECA-BDD2-5E56-DE8B-FF5D0DB3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CB5DAC-894E-5F48-AA59-756D6698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43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1111750-1E11-92B8-3349-845C75691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C821A2-09B6-A382-DD79-F7474E8B5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EF286-E78B-6392-1655-40E6A95A4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A84B64-EC31-99C0-01EE-ED4E310B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276879-90CF-A50C-B812-968AC021D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25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D560AF-BA54-2707-DECE-8E17EE4D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61BB7B-743F-0039-83D8-1719BB1E0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F83CA0-652E-4B37-3C38-1EE417F6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DBA268-48F5-9574-33D4-6F56B399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D06CC6-9343-490E-0C69-D7D276F6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62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BB3FE-652D-6F63-7719-E253AB0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908AA3-A934-7D75-61F0-D31E634DF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D6F7B-7D14-C514-B7B5-445CB35B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378EAC-580C-9EE4-2B95-E776B965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068888-A93C-C5CA-28DC-BF73610A1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47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B5E1E5-7DCC-30C8-07FD-97DE04034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7449E3-3056-38AC-A2AA-B70D1AD4F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A42039-F8B4-C0ED-5FB7-C18635053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BC904B-AA41-D04F-BDDE-5780E04B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400060-F2D9-7F4E-01A9-F12005EF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5EFDFE-4D29-39B9-4AB9-7577C71E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10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4313E-1836-3692-ECB7-0CB5A01DB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C4ABFD-75D3-B548-178E-60ED9B589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B1CEBD-9008-B231-059C-623B8445C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A3A2EE-2DD7-E1B0-9EA9-453F99BB0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14D47D-8D89-F6E3-DF1C-911C4D5D1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964501B-7965-C6FF-E43E-6669CD73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0C0159-30F9-415A-B8E6-32C498FBC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EFF919-02DD-FBA3-F92D-436D5819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6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DA28E2-41C6-BB73-0B2A-1F5A4D36D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E4A092-0D4F-41D1-2AEA-A58D6C14F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E409FD-C3E2-B7DB-4682-653617FC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77D310-8B7A-CE80-6C46-56CB45D9A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0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19B2E3-B205-6567-BFAD-375A232E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50F6CB2-1511-5CF8-1DE3-951FB117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96AC24-1CA3-6E4F-3651-10761F46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83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96E2E-5321-F38E-C4D7-71113B690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D9483D-C0D5-FF2F-15BD-6A79F477A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0CB5E2-0C49-486F-97D6-614B56820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902D89-B64C-CBF5-3E10-2F4F7C8D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DC5A9F-2725-AA03-C23A-A32DE79C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0BD4D7-1BA8-BFA3-C6CD-C6092799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7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ECCF2-5BE2-A810-BDFB-B6ABF4055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99D66D-60AC-9E68-8D3E-DFF40817F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6E8C90-08F7-E23C-2308-7FB48BE82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FDA2A3-2188-75E9-1DCD-37F8AB52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0A1FA5-FA70-1F9F-2D53-3A3FEB32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6A6DC3-DB36-9573-B602-684D5C8A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52A7D5-0A68-BF8F-8E8E-B2E74BF7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95DE13-A094-05D9-8050-BB1EC9895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1247DA-9D4C-28E7-2EA4-BD3CA170A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19E4E8-2B04-4B34-8B80-0C7EFB1999E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7882C5-20C9-C8AF-9975-E62770482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38915-435F-F41C-84DC-5ACABC336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09E54F-516A-46B4-AFF3-4670959B8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95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9FC19-9A74-B16C-33B4-F70B0389E3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人生なりきりゲーム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D227CC-F8AF-0182-66AD-EB924A08F1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62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432B6-60CC-D232-01D1-D7D3E3DA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③</a:t>
            </a:r>
            <a:r>
              <a:rPr lang="en-US" altLang="ja-JP" dirty="0"/>
              <a:t>6</a:t>
            </a:r>
            <a:r>
              <a:rPr lang="ja-JP" altLang="en-US" dirty="0"/>
              <a:t>歳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93B51-63BC-908A-60E7-5C93C7435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016" y="1594021"/>
            <a:ext cx="11267303" cy="45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2400" dirty="0"/>
              <a:t>→１～３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</a:t>
            </a:r>
            <a:r>
              <a:rPr kumimoji="1" lang="ja-JP" altLang="en-US" sz="2400" dirty="0"/>
              <a:t>　ラオ語が分からず、勉強に苦しむが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必死に勉強したのでラオ語が分かるようになってきた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・ラオ族の友達が増える　👧＋１</a:t>
            </a:r>
            <a:r>
              <a:rPr lang="ja-JP" altLang="en-US" sz="2400" dirty="0"/>
              <a:t>　　・知識が増える　✎＋２</a:t>
            </a:r>
            <a:r>
              <a:rPr kumimoji="1" lang="ja-JP" altLang="en-US" sz="2400" dirty="0">
                <a:latin typeface="Microsoft Yi Baiti" panose="03000500000000000000" pitchFamily="66" charset="0"/>
                <a:ea typeface="HGS創英角ﾎﾟｯﾌﾟ体" panose="040B0A00000000000000" pitchFamily="50" charset="-128"/>
                <a:cs typeface="ADLaM Display" panose="02010000000000000000" pitchFamily="2" charset="0"/>
              </a:rPr>
              <a:t>　</a:t>
            </a:r>
            <a:endParaRPr kumimoji="1" lang="en-US" altLang="ja-JP" sz="2400" dirty="0">
              <a:latin typeface="Microsoft Yi Baiti" panose="03000500000000000000" pitchFamily="66" charset="0"/>
              <a:ea typeface="Microsoft Yi Baiti" panose="03000500000000000000" pitchFamily="66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r>
              <a:rPr kumimoji="1" lang="ja-JP" altLang="en-US" sz="2400" dirty="0"/>
              <a:t>　　　　・授業が分かり自信がつく　💛＋２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→４</a:t>
            </a:r>
            <a:r>
              <a:rPr lang="en-US" altLang="ja-JP" sz="2400" dirty="0"/>
              <a:t>.</a:t>
            </a:r>
            <a:r>
              <a:rPr kumimoji="1" lang="ja-JP" altLang="en-US" sz="2400" dirty="0"/>
              <a:t>５　ラオ語の勉強を誰よりも頑張り、賢くなった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・ラオ族の友達が増える　</a:t>
            </a:r>
            <a:r>
              <a:rPr kumimoji="1" lang="ja-JP" altLang="en-US" sz="2400" dirty="0"/>
              <a:t> 👧＋１</a:t>
            </a:r>
            <a:r>
              <a:rPr lang="ja-JP" altLang="en-US" sz="2400" dirty="0"/>
              <a:t>　　・知識が増える　✎＋３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・授業が分かり自信がつく　💛＋３</a:t>
            </a:r>
            <a:endParaRPr kumimoji="1" lang="en-US" altLang="ja-JP" sz="2400" dirty="0">
              <a:latin typeface="Microsoft Yi Baiti" panose="03000500000000000000" pitchFamily="66" charset="0"/>
              <a:ea typeface="HGS創英角ﾎﾟｯﾌﾟ体" panose="040B0A00000000000000" pitchFamily="50" charset="-128"/>
              <a:cs typeface="ADLaM Display" panose="02010000000000000000" pitchFamily="2" charset="0"/>
            </a:endParaRPr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→６　　勉強が分からず、進学試験に合格できない</a:t>
            </a:r>
          </a:p>
          <a:p>
            <a:pPr marL="0" indent="0">
              <a:buNone/>
            </a:pPr>
            <a:r>
              <a:rPr kumimoji="1" lang="ja-JP" altLang="en-US" sz="2400" dirty="0"/>
              <a:t>　　　　・もう一度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年生をやり直すことになる　👧−１　💛ー１</a:t>
            </a:r>
          </a:p>
          <a:p>
            <a:pPr marL="0" indent="0">
              <a:buNone/>
            </a:pP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DA69ED1-6154-48F9-E621-7928A261DDC2}"/>
              </a:ext>
            </a:extLst>
          </p:cNvPr>
          <p:cNvSpPr/>
          <p:nvPr/>
        </p:nvSpPr>
        <p:spPr>
          <a:xfrm>
            <a:off x="1773195" y="1884404"/>
            <a:ext cx="8328454" cy="418894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7D9D8-6A08-4C9D-3AFA-F7DB190F0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FDB3A-E952-CB81-0791-4EC574FE5E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④８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50587B2-543B-2EBD-55CF-2CD50FDE6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1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251309-AADA-2D9B-6E6E-E36DE0DF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④</a:t>
            </a:r>
            <a:r>
              <a:rPr kumimoji="1" lang="en-US" altLang="ja-JP" dirty="0"/>
              <a:t>8</a:t>
            </a:r>
            <a:r>
              <a:rPr kumimoji="1" lang="ja-JP" altLang="en-US" dirty="0"/>
              <a:t>歳　兄弟が誕生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94E06D-C3E0-9E8B-5631-491EB244C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日本のこども　　</a:t>
            </a:r>
            <a:r>
              <a:rPr kumimoji="1" lang="ja-JP" altLang="en-US" dirty="0"/>
              <a:t>弟が生まれた！　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</a:t>
            </a:r>
            <a:r>
              <a:rPr kumimoji="1" lang="ja-JP" altLang="en-US" dirty="0"/>
              <a:t>👧＋１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777B76A-BD30-0DCB-F43D-E04850A9C2CC}"/>
              </a:ext>
            </a:extLst>
          </p:cNvPr>
          <p:cNvSpPr/>
          <p:nvPr/>
        </p:nvSpPr>
        <p:spPr>
          <a:xfrm>
            <a:off x="2526957" y="2269338"/>
            <a:ext cx="6752968" cy="8754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53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0CCFE-C3D0-610E-1E98-3E1741F9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④</a:t>
            </a:r>
            <a:r>
              <a:rPr kumimoji="1" lang="en-US" altLang="ja-JP" dirty="0"/>
              <a:t>8</a:t>
            </a:r>
            <a:r>
              <a:rPr kumimoji="1" lang="ja-JP" altLang="en-US" dirty="0"/>
              <a:t>歳　兄弟が誕生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84694-111B-DD3F-8B6D-195046A2E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ラオスの子ども　</a:t>
            </a:r>
            <a:r>
              <a:rPr kumimoji="1" lang="ja-JP" altLang="en-US" dirty="0"/>
              <a:t>弟が生まれた！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</a:t>
            </a:r>
            <a:r>
              <a:rPr kumimoji="1" lang="ja-JP" altLang="en-US" dirty="0"/>
              <a:t>👧＋１　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</a:t>
            </a:r>
          </a:p>
          <a:p>
            <a:pPr marL="0" indent="0">
              <a:buNone/>
            </a:pPr>
            <a:r>
              <a:rPr kumimoji="1" lang="ja-JP" altLang="en-US" dirty="0"/>
              <a:t>ラオ族・モン族の女子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kumimoji="1" lang="ja-JP" altLang="en-US" dirty="0"/>
              <a:t>　両親が働きに行く間、弟の世話を任された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kumimoji="1" lang="ja-JP" altLang="en-US" dirty="0"/>
              <a:t>世話係となり学校に行くことができない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友達との関わりが減る　👧−１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14DCB7-FC06-C91C-1AED-4B1E33EEBFFC}"/>
              </a:ext>
            </a:extLst>
          </p:cNvPr>
          <p:cNvSpPr/>
          <p:nvPr/>
        </p:nvSpPr>
        <p:spPr>
          <a:xfrm>
            <a:off x="2178907" y="2269338"/>
            <a:ext cx="7823887" cy="8754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FC6698-345A-F25C-9A24-A3652E8F9F29}"/>
              </a:ext>
            </a:extLst>
          </p:cNvPr>
          <p:cNvSpPr/>
          <p:nvPr/>
        </p:nvSpPr>
        <p:spPr>
          <a:xfrm>
            <a:off x="2178907" y="4343213"/>
            <a:ext cx="7823887" cy="165599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342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326E8-E79A-F16A-51FB-5D52AFC2D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4CDF4-1FAF-B8BF-A533-F5B3C6794F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⑤１１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01F2CF-3E4D-2B20-1799-CAFD80D991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609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F2982-A22D-300D-DD9C-EBE63F8F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⑤</a:t>
            </a:r>
            <a:r>
              <a:rPr kumimoji="1" lang="en-US" altLang="ja-JP" dirty="0"/>
              <a:t>1</a:t>
            </a:r>
            <a:r>
              <a:rPr kumimoji="1" lang="ja-JP" altLang="en-US" dirty="0"/>
              <a:t>１歳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小学校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年生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772639-3B3A-D965-EBDB-42302CEBF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909"/>
            <a:ext cx="11677337" cy="51940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日本の子ども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小学校での勉強を頑張っている。　✎＋２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しかし、</a:t>
            </a:r>
            <a:r>
              <a:rPr kumimoji="1" lang="ja-JP" altLang="en-US" dirty="0"/>
              <a:t>勉強が難しくなったので塾に入ろうか迷う。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🎲</a:t>
            </a:r>
            <a:r>
              <a:rPr lang="ja-JP" altLang="en-US" dirty="0"/>
              <a:t>を</a:t>
            </a:r>
            <a:r>
              <a:rPr kumimoji="1" lang="ja-JP" altLang="en-US" dirty="0"/>
              <a:t>回す</a:t>
            </a:r>
          </a:p>
          <a:p>
            <a:pPr marL="0" indent="0">
              <a:buNone/>
            </a:pPr>
            <a:r>
              <a:rPr kumimoji="1" lang="ja-JP" altLang="en-US" dirty="0"/>
              <a:t>　１．  塾に入ることができ、成績が上がる　　✎</a:t>
            </a:r>
            <a:r>
              <a:rPr lang="ja-JP" altLang="en-US" dirty="0"/>
              <a:t>＋１　👧＋１　💛＋１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　２．  住んでいる近くに塾がないので塾に入ることができない　</a:t>
            </a:r>
          </a:p>
          <a:p>
            <a:pPr marL="0" indent="0">
              <a:buNone/>
            </a:pPr>
            <a:r>
              <a:rPr kumimoji="1" lang="ja-JP" altLang="en-US" dirty="0"/>
              <a:t>　３</a:t>
            </a:r>
            <a:r>
              <a:rPr kumimoji="1" lang="en-US" altLang="ja-JP" dirty="0"/>
              <a:t>. </a:t>
            </a:r>
            <a:r>
              <a:rPr lang="ja-JP" altLang="en-US" dirty="0"/>
              <a:t>   </a:t>
            </a:r>
            <a:r>
              <a:rPr kumimoji="1" lang="ja-JP" altLang="en-US" dirty="0"/>
              <a:t>通信教育</a:t>
            </a:r>
            <a:r>
              <a:rPr kumimoji="1" lang="en-US" altLang="ja-JP" dirty="0"/>
              <a:t>【</a:t>
            </a:r>
            <a:r>
              <a:rPr kumimoji="1" lang="ja-JP" altLang="en-US" dirty="0"/>
              <a:t>〇ャレンジ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ができる。✎＋１　💛＋１ 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４．  ユーチューブにはまり、勉強しなかったためテストで</a:t>
            </a:r>
            <a:r>
              <a:rPr kumimoji="1" lang="en-US" altLang="ja-JP" dirty="0"/>
              <a:t>30</a:t>
            </a:r>
            <a:r>
              <a:rPr kumimoji="1" lang="ja-JP" altLang="en-US" dirty="0"/>
              <a:t>点を　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  取った。 ✎−２　💛−１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5.6.   </a:t>
            </a:r>
            <a:r>
              <a:rPr kumimoji="1" lang="ja-JP" altLang="en-US" dirty="0"/>
              <a:t>もう</a:t>
            </a:r>
            <a:r>
              <a:rPr lang="ja-JP" altLang="en-US" dirty="0"/>
              <a:t>一度</a:t>
            </a:r>
            <a:r>
              <a:rPr kumimoji="1" lang="ja-JP" altLang="en-US" dirty="0"/>
              <a:t>回す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BB990E8-7067-6EDE-F02D-08A8268EF23F}"/>
              </a:ext>
            </a:extLst>
          </p:cNvPr>
          <p:cNvSpPr/>
          <p:nvPr/>
        </p:nvSpPr>
        <p:spPr>
          <a:xfrm>
            <a:off x="1381896" y="1978954"/>
            <a:ext cx="9665044" cy="8754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005019E-157C-E635-A774-D521997F02C1}"/>
              </a:ext>
            </a:extLst>
          </p:cNvPr>
          <p:cNvSpPr/>
          <p:nvPr/>
        </p:nvSpPr>
        <p:spPr>
          <a:xfrm>
            <a:off x="1946188" y="3595630"/>
            <a:ext cx="10101649" cy="28416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90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ED0054-E5D2-68DD-02B1-A542B9858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⑤</a:t>
            </a:r>
            <a:r>
              <a:rPr kumimoji="1" lang="en-US" altLang="ja-JP" dirty="0"/>
              <a:t>1</a:t>
            </a:r>
            <a:r>
              <a:rPr kumimoji="1" lang="ja-JP" altLang="en-US" dirty="0"/>
              <a:t>１歳　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小学校卒業・中学校入学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D94B9F-BB4F-763E-1D9A-F78FC5C85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ラオスの子ども</a:t>
            </a:r>
            <a:r>
              <a:rPr kumimoji="1" lang="ja-JP" altLang="en-US" dirty="0"/>
              <a:t>　小学校を卒業　💛＋３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中学校進学・・・🎲を回す</a:t>
            </a:r>
          </a:p>
        </p:txBody>
      </p:sp>
    </p:spTree>
    <p:extLst>
      <p:ext uri="{BB962C8B-B14F-4D97-AF65-F5344CB8AC3E}">
        <p14:creationId xmlns:p14="http://schemas.microsoft.com/office/powerpoint/2010/main" val="3276833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60371-18E1-DE21-5C8B-839CED96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⑤</a:t>
            </a:r>
            <a:r>
              <a:rPr kumimoji="1" lang="en-US" altLang="ja-JP" dirty="0"/>
              <a:t>1</a:t>
            </a:r>
            <a:r>
              <a:rPr kumimoji="1" lang="ja-JP" altLang="en-US" dirty="0"/>
              <a:t>１歳　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小学校卒業・中学校入学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0F8BFA-43D6-B8E6-1FB3-A0682DCE2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１～４．住んでいるところから中学校が遠いので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kumimoji="1" lang="ja-JP" altLang="en-US" dirty="0"/>
              <a:t>一時間かけて歩いて登校する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👧＋３　✎＋３</a:t>
            </a:r>
            <a:endParaRPr kumimoji="1" lang="ja-JP" altLang="en-US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５・６．家の問題で働きに出なければなくなり、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中学校に行けなくなる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👧−２　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58A9BC-056F-B1A2-8EFC-A3876375F619}"/>
              </a:ext>
            </a:extLst>
          </p:cNvPr>
          <p:cNvSpPr/>
          <p:nvPr/>
        </p:nvSpPr>
        <p:spPr>
          <a:xfrm>
            <a:off x="2135658" y="1690688"/>
            <a:ext cx="8200769" cy="403666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205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E3359-7CFA-40A0-7CBD-AE52669D4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477A07-3642-9F3F-DB4A-96C37AC07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⑥１２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FB7149-CB73-EBFF-3ED2-B945542EFD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862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70529-034C-2D4B-B5FF-459FF62C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⑥</a:t>
            </a:r>
            <a:r>
              <a:rPr kumimoji="1" lang="en-US" altLang="ja-JP" dirty="0"/>
              <a:t>12</a:t>
            </a:r>
            <a:r>
              <a:rPr kumimoji="1" lang="ja-JP" altLang="en-US" dirty="0"/>
              <a:t>歳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現在、そして将来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20900F-06E0-E9A5-358E-5AD131119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　　Ａ：小学校を卒業し、中学校に入学する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💛＋３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  <a:r>
              <a:rPr lang="ja-JP" altLang="en-US" dirty="0"/>
              <a:t>👧＋３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✎＋３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65438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41594-19A0-9CA7-832E-C168B8AA7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F7D59-E502-481C-3FF8-18B410F41E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①</a:t>
            </a:r>
            <a:r>
              <a:rPr kumimoji="1" lang="en-US" altLang="ja-JP" dirty="0"/>
              <a:t>0</a:t>
            </a:r>
            <a:r>
              <a:rPr kumimoji="1" lang="ja-JP" altLang="en-US" dirty="0"/>
              <a:t>歳　誕生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04B749-2F40-6351-3EC8-34A7F0948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233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6D50F5-4322-C4A7-3D42-9B7C8219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⑥</a:t>
            </a:r>
            <a:r>
              <a:rPr kumimoji="1" lang="en-US" altLang="ja-JP" dirty="0"/>
              <a:t>12</a:t>
            </a:r>
            <a:r>
              <a:rPr kumimoji="1" lang="ja-JP" altLang="en-US" dirty="0"/>
              <a:t>歳　</a:t>
            </a:r>
            <a:r>
              <a:rPr kumimoji="1" lang="en-US" altLang="ja-JP" dirty="0"/>
              <a:t>【</a:t>
            </a:r>
            <a:r>
              <a:rPr kumimoji="1" lang="ja-JP" altLang="en-US" dirty="0"/>
              <a:t>現在、そして将来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57737-FA08-33B5-E85E-86D644CE2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ラオスの子どもたち</a:t>
            </a:r>
            <a:r>
              <a:rPr lang="ja-JP" altLang="en-US" dirty="0"/>
              <a:t>　🎲を振る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　　１．学校の先生が足りないので、授業が行われない日がある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</a:p>
          <a:p>
            <a:pPr marL="0" indent="0">
              <a:buNone/>
            </a:pPr>
            <a:r>
              <a:rPr kumimoji="1" lang="ja-JP" altLang="en-US" dirty="0"/>
              <a:t>　　２．教科書の数が足りず、十分に勉強できない。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</a:t>
            </a:r>
          </a:p>
          <a:p>
            <a:pPr marL="0" indent="0">
              <a:buNone/>
            </a:pPr>
            <a:r>
              <a:rPr kumimoji="1" lang="ja-JP" altLang="en-US" dirty="0"/>
              <a:t>　　３．雨季で洪水が起こり、学校までの道がとだえた。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学校に長期間行けなくなる。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</a:t>
            </a:r>
          </a:p>
          <a:p>
            <a:pPr marL="0" indent="0">
              <a:buNone/>
            </a:pPr>
            <a:r>
              <a:rPr kumimoji="1" lang="ja-JP" altLang="en-US" dirty="0"/>
              <a:t>４～６．中学校に通い、勉強を頑張る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✎＋３　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9F89D8-2E8C-000A-87C4-0DF10E14A8CD}"/>
              </a:ext>
            </a:extLst>
          </p:cNvPr>
          <p:cNvSpPr/>
          <p:nvPr/>
        </p:nvSpPr>
        <p:spPr>
          <a:xfrm>
            <a:off x="2154194" y="2140295"/>
            <a:ext cx="8793892" cy="380948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718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8A3106-50FE-E5DA-FDBC-E9117002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①誕生　じゃんけんをします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F02C99-64B7-05AF-81D7-286337A73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勝った順に</a:t>
            </a:r>
            <a:r>
              <a:rPr kumimoji="1" lang="en-US" altLang="ja-JP" dirty="0"/>
              <a:t>…</a:t>
            </a:r>
          </a:p>
          <a:p>
            <a:pPr marL="0" indent="0">
              <a:buNone/>
            </a:pPr>
            <a:r>
              <a:rPr lang="ja-JP" altLang="en-US" dirty="0"/>
              <a:t>　　　日本の子ども　　　　　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　　</a:t>
            </a:r>
            <a:r>
              <a:rPr kumimoji="1" lang="ja-JP" altLang="en-US" dirty="0"/>
              <a:t>ラオス　ラオ族の女の子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ラオス　ラオ族の男の子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　　ラオス　モン族の女の子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　　ラオス　モン族の男の子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人物カードと</a:t>
            </a:r>
            <a:r>
              <a:rPr kumimoji="1" lang="en-US" altLang="ja-JP" dirty="0"/>
              <a:t>【</a:t>
            </a:r>
            <a:r>
              <a:rPr kumimoji="1" lang="ja-JP" altLang="en-US" dirty="0"/>
              <a:t>👧</a:t>
            </a:r>
            <a:r>
              <a:rPr kumimoji="1" lang="en-US" altLang="ja-JP" dirty="0"/>
              <a:t>】</a:t>
            </a:r>
            <a:r>
              <a:rPr kumimoji="1" lang="ja-JP" altLang="en-US" dirty="0"/>
              <a:t>人カード</a:t>
            </a:r>
            <a:r>
              <a:rPr lang="ja-JP" altLang="en-US" dirty="0"/>
              <a:t>をとろう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019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A8F3E-D84D-E4C1-2B73-ECAC7DCB4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4A488-7389-2351-8DD8-92A755D48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②</a:t>
            </a:r>
            <a:r>
              <a:rPr kumimoji="1" lang="en-US" altLang="ja-JP" dirty="0"/>
              <a:t>3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2CF7B1-C73B-013E-A468-BC73F20E95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5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3F91E-9D53-05FF-8E4E-FFCC2005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②</a:t>
            </a:r>
            <a:r>
              <a:rPr kumimoji="1" lang="en-US" altLang="ja-JP" dirty="0"/>
              <a:t>3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AC463C-C712-F00B-756A-B8BCD9DAC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/>
              <a:t>日本の子ども・・・</a:t>
            </a:r>
            <a:r>
              <a:rPr kumimoji="1" lang="en-US" altLang="ja-JP" dirty="0"/>
              <a:t>【</a:t>
            </a:r>
            <a:r>
              <a:rPr kumimoji="1" lang="ja-JP" altLang="en-US" dirty="0"/>
              <a:t>保育園に入学</a:t>
            </a:r>
            <a:r>
              <a:rPr kumimoji="1" lang="en-US" altLang="ja-JP" dirty="0"/>
              <a:t>】</a:t>
            </a:r>
            <a:r>
              <a:rPr lang="ja-JP" altLang="en-US" dirty="0"/>
              <a:t>🎲</a:t>
            </a:r>
            <a:r>
              <a:rPr kumimoji="1" lang="ja-JP" altLang="en-US" dirty="0"/>
              <a:t>を振る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・１～３：保育園に入ることができた　👧＋２</a:t>
            </a:r>
          </a:p>
          <a:p>
            <a:pPr marL="0" indent="0">
              <a:buNone/>
            </a:pPr>
            <a:r>
              <a:rPr kumimoji="1" lang="ja-JP" altLang="en-US" dirty="0"/>
              <a:t>　　　　　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・４～６：保育園に空きがないが　　　　</a:t>
            </a:r>
          </a:p>
          <a:p>
            <a:pPr marL="0" indent="0">
              <a:buNone/>
            </a:pPr>
            <a:r>
              <a:rPr kumimoji="1" lang="ja-JP" altLang="en-US" dirty="0"/>
              <a:t>　　　　　家族団らんの</a:t>
            </a:r>
            <a:r>
              <a:rPr lang="ja-JP" altLang="en-US" dirty="0"/>
              <a:t>時間を過ごす　　👧＋１</a:t>
            </a:r>
            <a:r>
              <a:rPr kumimoji="1" lang="ja-JP" altLang="en-US" dirty="0"/>
              <a:t>　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E7C2028-A4A9-4DBF-F23B-73782D406FEB}"/>
              </a:ext>
            </a:extLst>
          </p:cNvPr>
          <p:cNvSpPr/>
          <p:nvPr/>
        </p:nvSpPr>
        <p:spPr>
          <a:xfrm>
            <a:off x="2520779" y="2545493"/>
            <a:ext cx="6752968" cy="3330146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5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59E1F-8774-FDCC-E40A-4FAE064BB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</a:t>
            </a:r>
            <a:r>
              <a:rPr kumimoji="1" lang="en-US" altLang="ja-JP" dirty="0"/>
              <a:t>3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476C8-09A3-A66C-9266-7925F38BE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ラオスの子ども・・・</a:t>
            </a:r>
            <a:r>
              <a:rPr kumimoji="1" lang="en-US" altLang="ja-JP" dirty="0"/>
              <a:t>【</a:t>
            </a:r>
            <a:r>
              <a:rPr kumimoji="1" lang="ja-JP" altLang="en-US" dirty="0"/>
              <a:t>村には子どもがたくさん！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kumimoji="1" lang="ja-JP" altLang="en-US" dirty="0"/>
              <a:t>　　　・友達ができる　　　　　　　　　　　👧＋２　</a:t>
            </a:r>
          </a:p>
          <a:p>
            <a:pPr marL="0" indent="0">
              <a:buNone/>
            </a:pPr>
            <a:r>
              <a:rPr kumimoji="1" lang="ja-JP" altLang="en-US" dirty="0"/>
              <a:t>　　　　　　　　　</a:t>
            </a: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976CB8A-0A96-4AC5-8649-6703E4B91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566" y="3578115"/>
            <a:ext cx="2884659" cy="2914760"/>
          </a:xfrm>
          <a:prstGeom prst="rect">
            <a:avLst/>
          </a:prstGeom>
        </p:spPr>
      </p:pic>
      <p:pic>
        <p:nvPicPr>
          <p:cNvPr id="1026" name="Picture 2" descr="人口: ラオス 2020 - PopulationPyramid.net">
            <a:extLst>
              <a:ext uri="{FF2B5EF4-FFF2-40B4-BE49-F238E27FC236}">
                <a16:creationId xmlns:a16="http://schemas.microsoft.com/office/drawing/2014/main" id="{35A6155E-B67D-5B62-F78A-6FEBF4804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813" y="3578115"/>
            <a:ext cx="2884659" cy="291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77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11BD5-0DA6-866C-03AE-C866D5519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A1A42B-E2B5-20D3-B9F7-C6C0D1EDF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③６</a:t>
            </a:r>
            <a:r>
              <a:rPr kumimoji="1" lang="ja-JP" altLang="en-US" dirty="0"/>
              <a:t>歳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6DF819-E510-AD1D-4331-3E6EC5374A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76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2EA30-4770-DF84-67B3-CC2BCD602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③６</a:t>
            </a:r>
            <a:r>
              <a:rPr kumimoji="1" lang="ja-JP" altLang="en-US" dirty="0"/>
              <a:t>歳　　</a:t>
            </a:r>
            <a:r>
              <a:rPr kumimoji="1" lang="en-US" altLang="ja-JP" dirty="0"/>
              <a:t> 【</a:t>
            </a:r>
            <a:r>
              <a:rPr kumimoji="1" lang="ja-JP" altLang="en-US" dirty="0"/>
              <a:t>小学校に入学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C564FD-D6BC-379A-180C-2E73265DB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48" y="1484026"/>
            <a:ext cx="10664252" cy="4692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日本の子ども　　　日本では授業が日本語で行われる。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・友達が増える　　👧＋３　　　</a:t>
            </a:r>
          </a:p>
          <a:p>
            <a:pPr marL="0" indent="0">
              <a:buNone/>
            </a:pPr>
            <a:r>
              <a:rPr kumimoji="1" lang="ja-JP" altLang="en-US" dirty="0"/>
              <a:t>　　・授業を受け知識が増える　　✎＋３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・授業が分かり、自信がつく　💛＋３</a:t>
            </a:r>
            <a:r>
              <a:rPr kumimoji="1" lang="ja-JP" altLang="en-US" dirty="0"/>
              <a:t>　</a:t>
            </a:r>
            <a:endParaRPr kumimoji="1" lang="en-US" altLang="ja-JP" dirty="0">
              <a:latin typeface="游明朝 (本文のフォント)"/>
              <a:ea typeface="HGS創英角ﾎﾟｯﾌﾟ体" panose="040B0A00000000000000" pitchFamily="50" charset="-128"/>
              <a:cs typeface="ADLaM Display" panose="02010000000000000000" pitchFamily="2" charset="0"/>
            </a:endParaRP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lang="ja-JP" altLang="en-US" dirty="0"/>
              <a:t>ラオ族のこども　　</a:t>
            </a:r>
            <a:r>
              <a:rPr kumimoji="1" lang="ja-JP" altLang="en-US" dirty="0"/>
              <a:t>ラオスでは授業がラオ語で行われる。</a:t>
            </a:r>
          </a:p>
          <a:p>
            <a:pPr marL="0" indent="0">
              <a:buNone/>
            </a:pPr>
            <a:r>
              <a:rPr kumimoji="1" lang="ja-JP" altLang="en-US" dirty="0"/>
              <a:t>　　・友達が増える　👧＋３</a:t>
            </a:r>
          </a:p>
          <a:p>
            <a:pPr marL="0" indent="0">
              <a:buNone/>
            </a:pPr>
            <a:r>
              <a:rPr kumimoji="1" lang="ja-JP" altLang="en-US" dirty="0"/>
              <a:t>　　・授業を受け知識が増える　</a:t>
            </a:r>
            <a:r>
              <a:rPr lang="ja-JP" altLang="en-US" dirty="0"/>
              <a:t> ✎＋３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・授業が分かり自信がつく　💛＋３</a:t>
            </a:r>
            <a:endParaRPr kumimoji="1" lang="en-US" altLang="ja-JP" dirty="0">
              <a:latin typeface="Microsoft Yi Baiti" panose="03000500000000000000" pitchFamily="66" charset="0"/>
              <a:ea typeface="Microsoft Yi Baiti" panose="03000500000000000000" pitchFamily="66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endParaRPr kumimoji="1" lang="en-US" altLang="ja-JP" dirty="0">
              <a:latin typeface="Microsoft Yi Baiti" panose="03000500000000000000" pitchFamily="66" charset="0"/>
              <a:ea typeface="Microsoft Yi Baiti" panose="03000500000000000000" pitchFamily="66" charset="0"/>
              <a:cs typeface="ADLaM Display" panose="02010000000000000000" pitchFamily="2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FF31C54-859C-6FE8-5E2B-092FC82AF9C3}"/>
              </a:ext>
            </a:extLst>
          </p:cNvPr>
          <p:cNvSpPr/>
          <p:nvPr/>
        </p:nvSpPr>
        <p:spPr>
          <a:xfrm>
            <a:off x="1482811" y="1938438"/>
            <a:ext cx="6752968" cy="174230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893804-BDF5-B521-92C2-ED609AB73891}"/>
              </a:ext>
            </a:extLst>
          </p:cNvPr>
          <p:cNvSpPr/>
          <p:nvPr/>
        </p:nvSpPr>
        <p:spPr>
          <a:xfrm>
            <a:off x="1482811" y="4475019"/>
            <a:ext cx="6752968" cy="17979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89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498955-AF2D-EF36-B28A-2FCC0F55E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B2E2F6-CC50-16A3-16B2-97BBF5D80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③６</a:t>
            </a:r>
            <a:r>
              <a:rPr kumimoji="1" lang="ja-JP" altLang="en-US" dirty="0"/>
              <a:t>歳　　</a:t>
            </a:r>
            <a:r>
              <a:rPr kumimoji="1" lang="en-US" altLang="ja-JP" dirty="0"/>
              <a:t> 【</a:t>
            </a:r>
            <a:r>
              <a:rPr kumimoji="1" lang="ja-JP" altLang="en-US" dirty="0"/>
              <a:t>小学校に入学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AA8E1E-C6C6-5D0D-B1F1-66A64330D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053" y="1690688"/>
            <a:ext cx="11129319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モン族の子ども　　</a:t>
            </a:r>
            <a:r>
              <a:rPr kumimoji="1" lang="ja-JP" altLang="en-US" dirty="0"/>
              <a:t>ラオスでは授業がラオ語で行われる。</a:t>
            </a:r>
          </a:p>
          <a:p>
            <a:pPr marL="0" indent="0">
              <a:buNone/>
            </a:pPr>
            <a:r>
              <a:rPr kumimoji="1" lang="ja-JP" altLang="en-US" dirty="0"/>
              <a:t>　　・友達が増える　＋２👧</a:t>
            </a:r>
          </a:p>
          <a:p>
            <a:pPr marL="0" indent="0">
              <a:buNone/>
            </a:pPr>
            <a:r>
              <a:rPr kumimoji="1" lang="ja-JP" altLang="en-US" dirty="0"/>
              <a:t>　　・授業がラオ語で行われるため、ついていくのが大変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→🎲を回し指示に従う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</a:p>
          <a:p>
            <a:pPr marL="0" indent="0">
              <a:buNone/>
            </a:pPr>
            <a:r>
              <a:rPr kumimoji="1" lang="ja-JP" altLang="en-US" dirty="0"/>
              <a:t>　　　　　　　　　　　　　　　　　　　　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47EDDC5-8AA8-BBE9-BCC1-4AA4679513EF}"/>
              </a:ext>
            </a:extLst>
          </p:cNvPr>
          <p:cNvSpPr/>
          <p:nvPr/>
        </p:nvSpPr>
        <p:spPr>
          <a:xfrm>
            <a:off x="1742303" y="2164306"/>
            <a:ext cx="8785654" cy="211731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26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833</Words>
  <Application>Microsoft Office PowerPoint</Application>
  <PresentationFormat>ワイド画面</PresentationFormat>
  <Paragraphs>121</Paragraphs>
  <Slides>20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UD デジタル 教科書体 NK-B</vt:lpstr>
      <vt:lpstr>UD デジタル 教科書体 NP-R</vt:lpstr>
      <vt:lpstr>游ゴシック</vt:lpstr>
      <vt:lpstr>游明朝 (本文のフォント)</vt:lpstr>
      <vt:lpstr>Arial</vt:lpstr>
      <vt:lpstr>Microsoft Yi Baiti</vt:lpstr>
      <vt:lpstr>Office テーマ</vt:lpstr>
      <vt:lpstr>人生なりきりゲーム</vt:lpstr>
      <vt:lpstr>①0歳　誕生</vt:lpstr>
      <vt:lpstr>①誕生　じゃんけんをします</vt:lpstr>
      <vt:lpstr>②3歳　</vt:lpstr>
      <vt:lpstr>②3歳　</vt:lpstr>
      <vt:lpstr>②3歳　</vt:lpstr>
      <vt:lpstr>③６歳　</vt:lpstr>
      <vt:lpstr>③６歳　　 【小学校に入学】</vt:lpstr>
      <vt:lpstr>③６歳　　 【小学校に入学】</vt:lpstr>
      <vt:lpstr>③6歳　</vt:lpstr>
      <vt:lpstr>④８歳　</vt:lpstr>
      <vt:lpstr>④8歳　兄弟が誕生</vt:lpstr>
      <vt:lpstr>④8歳　兄弟が誕生</vt:lpstr>
      <vt:lpstr>⑤１１歳　</vt:lpstr>
      <vt:lpstr>⑤1１歳　【小学校5年生】</vt:lpstr>
      <vt:lpstr>⑤1１歳　　【小学校卒業・中学校入学】</vt:lpstr>
      <vt:lpstr>⑤1１歳　　【小学校卒業・中学校入学】</vt:lpstr>
      <vt:lpstr>⑥１２歳　</vt:lpstr>
      <vt:lpstr>⑥12歳　【現在、そして将来】</vt:lpstr>
      <vt:lpstr>⑥12歳　【現在、そして将来】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人生なりきりゲーム</dc:title>
  <dc:creator>木村　美咲</dc:creator>
  <cp:lastModifiedBy>Shinkawa, Misae[新川 美佐絵]</cp:lastModifiedBy>
  <cp:revision>9</cp:revision>
  <dcterms:created xsi:type="dcterms:W3CDTF">2024-11-18T02:41:36Z</dcterms:created>
  <dcterms:modified xsi:type="dcterms:W3CDTF">2025-04-18T02:01:10Z</dcterms:modified>
</cp:coreProperties>
</file>