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66" r:id="rId4"/>
    <p:sldId id="258" r:id="rId5"/>
    <p:sldId id="271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00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12C9D-EB29-430A-AE71-F4DF71973030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29613-7585-4696-915F-D16BED2A5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3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F29613-7585-4696-915F-D16BED2A580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425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E3F829-7B23-B23F-BC81-2EABC9E725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B5A4BC-39A7-BE11-B87B-BCE70BC5F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E74393-50D1-A2F4-6373-AFF7EB3BF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D242-3B56-428E-B33A-550971050B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F70469-98AE-93F0-2C81-71525604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760B61-F1C2-3209-56D4-8072EC2BB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8301-1309-4296-AA4C-F30BE941B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06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8792B4-9E76-188B-A6FD-8949907FD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491FAE-F191-8975-4BCB-7A593D999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994D60-1A11-3C11-A77C-742640B2E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D242-3B56-428E-B33A-550971050B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BD958-D77D-1FCD-8474-AE16C555C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B4F076-FD89-2B72-B416-93720AE9C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8301-1309-4296-AA4C-F30BE941B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905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5393700-862A-4445-7593-DFC476540F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D95597-2CE8-4AE0-5B89-F1FFC22365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DD2246-6F5B-3105-7B1D-F58ACAA4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D242-3B56-428E-B33A-550971050B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00DA31-84CB-F010-5B7F-88555D7D2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D1C697-59D4-BD03-0782-019DD565B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8301-1309-4296-AA4C-F30BE941B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73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00F72E-020F-7653-BB3F-808709607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CAA82A-AAFA-8AB4-1967-53D7FFE2B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8F018E-EC7A-A9E5-093C-43C8AC336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D242-3B56-428E-B33A-550971050B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8AEE60-962D-1B71-1C6C-CFDB5308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2079B2-BE52-9BD7-894C-C2904F29C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8301-1309-4296-AA4C-F30BE941B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59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C14E69-E271-19A7-D5F3-4CA4EADD8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D716BD-69E9-21B1-7325-35A187499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D4AC55-2C85-A903-B79C-941A99544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D242-3B56-428E-B33A-550971050B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02C9E8-4312-88FD-A12F-9995C623D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F2DEF0-1BA1-328E-2ED1-F6430B497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8301-1309-4296-AA4C-F30BE941B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24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866561-AD04-22F3-4DD5-848B614F0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711EA0-7E66-FB91-6752-21C915B5B7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EC5849-7E3F-DD1E-2519-96AB18E38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7011B0-BD7A-229D-10EA-56617DA5E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D242-3B56-428E-B33A-550971050B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262992-D09D-1A0A-EED8-8D65E42F4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60B08A-F360-EA3A-94C4-213C12BB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8301-1309-4296-AA4C-F30BE941B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4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A5F41E-07FC-D27C-1EF3-F26770AD1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B1A14B-7698-18BD-036C-2352AD6F1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0B1CFA-0378-3226-9F9D-9DE18D97D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CE81563-3A6D-F573-A63A-9F08B987C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6731988-4995-0D79-279A-44A14AE25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AE528A0-6D43-7885-75F0-BC39DBCAC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D242-3B56-428E-B33A-550971050B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CE5D66-D209-4173-7F36-230F0CFB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DA02E1-26AD-C280-0F4C-04A51FFA3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8301-1309-4296-AA4C-F30BE941B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41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CC99C5-44E6-BB69-4C53-2B7C9E5AB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29B762-83E8-A7DA-21F0-7DF0EB8C4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D242-3B56-428E-B33A-550971050B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0BDDB2-0B08-B5F8-8498-1B1510D5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65431E-A88C-9062-9229-BDC3D1B5D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8301-1309-4296-AA4C-F30BE941B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01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A96EFA-01A8-643B-4F4F-C1B5E82F9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D242-3B56-428E-B33A-550971050B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B39392F-189C-63C6-DD0B-4413A9CA6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AADDED-2932-15BD-8863-5C1F477AE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8301-1309-4296-AA4C-F30BE941B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279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DA6BEC-9800-23CA-B057-A9E23D70E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1EC649-747E-13E3-D7E8-1B0180908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666D66-5384-1245-DB8D-CCC5E99E9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61F56B-1A57-43BB-6C3B-2A7556F8C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D242-3B56-428E-B33A-550971050B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28F9ECC-23C6-486C-A2F8-7D0780754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9EBDF5-1C7C-D209-F9A2-DA86B4F0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8301-1309-4296-AA4C-F30BE941B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21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F8512-FF5A-0719-D14A-884832962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456812C-A6E0-31B1-0F53-FEA987551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A7F197B-CCEA-AA98-4ED9-DEB99F088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000C06-D227-0926-8A18-FEC16681B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D242-3B56-428E-B33A-550971050B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6E83FC-40FF-B0BE-BAAF-1A8879AF8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A7EF0F-6E9D-FF45-A0EF-CB0E121B4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8301-1309-4296-AA4C-F30BE941B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58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B818D07-1100-EEDF-1308-B8B2E5595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EBB08A-AB11-09C7-E5A0-D5C1F4983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E2584F-E37A-9807-BBEE-54F29A9641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84D242-3B56-428E-B33A-550971050B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200472-1DE9-9B74-58AF-AEFC5ECE95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192D81-107A-6225-A74B-8AF500248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FB8301-1309-4296-AA4C-F30BE941B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71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63A964-A2C9-53BC-D7A8-1A255184C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182" y="451623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　　　　佐藤さん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9A6CAC5-807E-972A-2D02-3F1C961F4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836" y="528982"/>
            <a:ext cx="1504950" cy="997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1">
            <a:extLst>
              <a:ext uri="{FF2B5EF4-FFF2-40B4-BE49-F238E27FC236}">
                <a16:creationId xmlns:a16="http://schemas.microsoft.com/office/drawing/2014/main" id="{A174587E-1441-4177-832B-186DFE05B528}"/>
              </a:ext>
            </a:extLst>
          </p:cNvPr>
          <p:cNvSpPr txBox="1"/>
          <p:nvPr/>
        </p:nvSpPr>
        <p:spPr>
          <a:xfrm>
            <a:off x="7036982" y="528982"/>
            <a:ext cx="431681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名前：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96D4F7C8-8C0C-067A-2E37-2D5B3270D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958225"/>
              </p:ext>
            </p:extLst>
          </p:nvPr>
        </p:nvGraphicFramePr>
        <p:xfrm>
          <a:off x="1570638" y="1854544"/>
          <a:ext cx="9050724" cy="45518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50724">
                  <a:extLst>
                    <a:ext uri="{9D8B030D-6E8A-4147-A177-3AD203B41FA5}">
                      <a16:colId xmlns:a16="http://schemas.microsoft.com/office/drawing/2014/main" val="1377001949"/>
                    </a:ext>
                  </a:extLst>
                </a:gridCol>
              </a:tblGrid>
              <a:tr h="13892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感想</a:t>
                      </a:r>
                      <a:endParaRPr kumimoji="1" lang="en-US" altLang="ja-JP" sz="3200" dirty="0"/>
                    </a:p>
                    <a:p>
                      <a:pPr algn="ctr"/>
                      <a:r>
                        <a:rPr kumimoji="1" lang="ja-JP" altLang="en-US" sz="3200" dirty="0"/>
                        <a:t>それぞれの立場で考えたこと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200461"/>
                  </a:ext>
                </a:extLst>
              </a:tr>
              <a:tr h="316262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71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56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D208EA-6389-99F3-5EF1-D2080B172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A92082-FC59-E9F0-2A7B-93E7AF74C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676" y="424768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　　　ラオ族　</a:t>
            </a:r>
            <a:r>
              <a:rPr lang="ja-JP" altLang="en-US" dirty="0"/>
              <a:t>ヤンさん</a:t>
            </a:r>
            <a:endParaRPr kumimoji="1" lang="ja-JP" alt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9406E49-D4F8-888E-CCD0-A473B4D29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16" y="681037"/>
            <a:ext cx="1226205" cy="81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2ED0E1BD-9561-EAD9-EB21-31A6E0A95941}"/>
              </a:ext>
            </a:extLst>
          </p:cNvPr>
          <p:cNvSpPr txBox="1"/>
          <p:nvPr/>
        </p:nvSpPr>
        <p:spPr>
          <a:xfrm>
            <a:off x="7422196" y="681037"/>
            <a:ext cx="431681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名前：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E26119C-3D4C-F714-7C38-1AABA5207C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836690"/>
              </p:ext>
            </p:extLst>
          </p:nvPr>
        </p:nvGraphicFramePr>
        <p:xfrm>
          <a:off x="1570638" y="1854544"/>
          <a:ext cx="9050724" cy="45518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50724">
                  <a:extLst>
                    <a:ext uri="{9D8B030D-6E8A-4147-A177-3AD203B41FA5}">
                      <a16:colId xmlns:a16="http://schemas.microsoft.com/office/drawing/2014/main" val="1377001949"/>
                    </a:ext>
                  </a:extLst>
                </a:gridCol>
              </a:tblGrid>
              <a:tr h="13892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感想</a:t>
                      </a:r>
                      <a:endParaRPr kumimoji="1" lang="en-US" altLang="ja-JP" sz="3200" dirty="0"/>
                    </a:p>
                    <a:p>
                      <a:pPr algn="ctr"/>
                      <a:r>
                        <a:rPr kumimoji="1" lang="ja-JP" altLang="en-US" sz="3200" dirty="0"/>
                        <a:t>それぞれの立場で考えたこと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200461"/>
                  </a:ext>
                </a:extLst>
              </a:tr>
              <a:tr h="316262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71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96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60046D-6C89-26F2-E689-5A76CEF24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D2431-7F0A-2D83-6DE2-9522BDCB0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479920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　　　ラオ族 </a:t>
            </a:r>
            <a:r>
              <a:rPr lang="ja-JP" altLang="en-US" dirty="0"/>
              <a:t>ヴァンさん</a:t>
            </a:r>
            <a:endParaRPr kumimoji="1" lang="ja-JP" alt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0197360-05AE-CD60-B229-E7DF4ECD4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16" y="681037"/>
            <a:ext cx="1226205" cy="81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481B319E-04B5-B73D-2DEF-F0A92F50BB12}"/>
              </a:ext>
            </a:extLst>
          </p:cNvPr>
          <p:cNvSpPr txBox="1"/>
          <p:nvPr/>
        </p:nvSpPr>
        <p:spPr>
          <a:xfrm>
            <a:off x="7422196" y="681037"/>
            <a:ext cx="431681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名前：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2AFDB692-13D9-CBC7-817F-09101B620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B98F2BC6-CB63-B8A1-157F-DADB738EC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836690"/>
              </p:ext>
            </p:extLst>
          </p:nvPr>
        </p:nvGraphicFramePr>
        <p:xfrm>
          <a:off x="1570638" y="1854544"/>
          <a:ext cx="9050724" cy="45518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50724">
                  <a:extLst>
                    <a:ext uri="{9D8B030D-6E8A-4147-A177-3AD203B41FA5}">
                      <a16:colId xmlns:a16="http://schemas.microsoft.com/office/drawing/2014/main" val="1377001949"/>
                    </a:ext>
                  </a:extLst>
                </a:gridCol>
              </a:tblGrid>
              <a:tr h="13892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感想</a:t>
                      </a:r>
                      <a:endParaRPr kumimoji="1" lang="en-US" altLang="ja-JP" sz="3200" dirty="0"/>
                    </a:p>
                    <a:p>
                      <a:pPr algn="ctr"/>
                      <a:r>
                        <a:rPr kumimoji="1" lang="ja-JP" altLang="en-US" sz="3200" dirty="0"/>
                        <a:t>それぞれの立場で考えたこと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200461"/>
                  </a:ext>
                </a:extLst>
              </a:tr>
              <a:tr h="316262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71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746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C5E58B-181B-E123-D60A-922C9177C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421" y="479920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　　　モン族　カムさん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9046E7A-D5D2-BD85-54F6-EC3AC1508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47929"/>
            <a:ext cx="1447800" cy="95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A174587E-1441-4177-832B-186DFE05B528}"/>
              </a:ext>
            </a:extLst>
          </p:cNvPr>
          <p:cNvSpPr txBox="1"/>
          <p:nvPr/>
        </p:nvSpPr>
        <p:spPr>
          <a:xfrm>
            <a:off x="7422196" y="681037"/>
            <a:ext cx="431681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名前：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35DB4A9-EFCB-6A97-4297-0C6A5BDF9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836690"/>
              </p:ext>
            </p:extLst>
          </p:nvPr>
        </p:nvGraphicFramePr>
        <p:xfrm>
          <a:off x="1570638" y="1854544"/>
          <a:ext cx="9050724" cy="45518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50724">
                  <a:extLst>
                    <a:ext uri="{9D8B030D-6E8A-4147-A177-3AD203B41FA5}">
                      <a16:colId xmlns:a16="http://schemas.microsoft.com/office/drawing/2014/main" val="1377001949"/>
                    </a:ext>
                  </a:extLst>
                </a:gridCol>
              </a:tblGrid>
              <a:tr h="13892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感想</a:t>
                      </a:r>
                      <a:endParaRPr kumimoji="1" lang="en-US" altLang="ja-JP" sz="3200" dirty="0"/>
                    </a:p>
                    <a:p>
                      <a:pPr algn="ctr"/>
                      <a:r>
                        <a:rPr kumimoji="1" lang="ja-JP" altLang="en-US" sz="3200" dirty="0"/>
                        <a:t>それぞれの立場で考えたこと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200461"/>
                  </a:ext>
                </a:extLst>
              </a:tr>
              <a:tr h="316262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71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96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5D158-2172-D28C-C224-28E3764230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E6C74A76-443B-CB6D-4F87-75C731FC0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16" y="681037"/>
            <a:ext cx="1226205" cy="81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5F1364E9-3C86-A3B2-97A8-75FA4232A6F5}"/>
              </a:ext>
            </a:extLst>
          </p:cNvPr>
          <p:cNvSpPr txBox="1"/>
          <p:nvPr/>
        </p:nvSpPr>
        <p:spPr>
          <a:xfrm>
            <a:off x="7422196" y="681037"/>
            <a:ext cx="431681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名前：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316C95F-0ADF-1871-CCE3-92043EC2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277" y="500062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　　　モン族　</a:t>
            </a:r>
            <a:r>
              <a:rPr lang="ja-JP" altLang="en-US" dirty="0"/>
              <a:t>ノイさん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0BC2CE-5AD3-CBA3-9B57-69A3BEE0B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03016DD6-A34E-FFE5-8FB8-C17E5DAAEF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836690"/>
              </p:ext>
            </p:extLst>
          </p:nvPr>
        </p:nvGraphicFramePr>
        <p:xfrm>
          <a:off x="1570638" y="1854544"/>
          <a:ext cx="9050724" cy="45518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50724">
                  <a:extLst>
                    <a:ext uri="{9D8B030D-6E8A-4147-A177-3AD203B41FA5}">
                      <a16:colId xmlns:a16="http://schemas.microsoft.com/office/drawing/2014/main" val="1377001949"/>
                    </a:ext>
                  </a:extLst>
                </a:gridCol>
              </a:tblGrid>
              <a:tr h="13892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感想</a:t>
                      </a:r>
                      <a:endParaRPr kumimoji="1" lang="en-US" altLang="ja-JP" sz="3200" dirty="0"/>
                    </a:p>
                    <a:p>
                      <a:pPr algn="ctr"/>
                      <a:r>
                        <a:rPr kumimoji="1" lang="ja-JP" altLang="en-US" sz="3200" dirty="0"/>
                        <a:t>それぞれの立場で考えたこと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200461"/>
                  </a:ext>
                </a:extLst>
              </a:tr>
              <a:tr h="316262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71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997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ユーザー定義 1">
      <a:majorFont>
        <a:latin typeface="UD デジタル 教科書体 NK-B"/>
        <a:ea typeface="UD デジタル 教科書体 NK-B"/>
        <a:cs typeface=""/>
      </a:majorFont>
      <a:minorFont>
        <a:latin typeface="UD デジタル 教科書体 NP-R"/>
        <a:ea typeface="UD デジタル 教科書体 NP-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65</Words>
  <Application>Microsoft Office PowerPoint</Application>
  <PresentationFormat>ワイド画面</PresentationFormat>
  <Paragraphs>21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UD デジタル 教科書体 NK-B</vt:lpstr>
      <vt:lpstr>UD デジタル 教科書体 NK-R</vt:lpstr>
      <vt:lpstr>UD デジタル 教科書体 NP-R</vt:lpstr>
      <vt:lpstr>游ゴシック</vt:lpstr>
      <vt:lpstr>Arial</vt:lpstr>
      <vt:lpstr>Office テーマ</vt:lpstr>
      <vt:lpstr>　　　　佐藤さん</vt:lpstr>
      <vt:lpstr>　　　ラオ族　ヤンさん</vt:lpstr>
      <vt:lpstr>　　　ラオ族 ヴァンさん</vt:lpstr>
      <vt:lpstr>　　　モン族　カムさん</vt:lpstr>
      <vt:lpstr>　　　モン族　ノイさん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木村　美咲</dc:creator>
  <cp:lastModifiedBy>木村　美咲</cp:lastModifiedBy>
  <cp:revision>3</cp:revision>
  <dcterms:created xsi:type="dcterms:W3CDTF">2024-11-20T21:26:35Z</dcterms:created>
  <dcterms:modified xsi:type="dcterms:W3CDTF">2025-01-13T22:09:01Z</dcterms:modified>
</cp:coreProperties>
</file>