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64" r:id="rId1"/>
  </p:sldMasterIdLst>
  <p:notesMasterIdLst>
    <p:notesMasterId r:id="rId37"/>
  </p:notesMasterIdLst>
  <p:handoutMasterIdLst>
    <p:handoutMasterId r:id="rId38"/>
  </p:handoutMasterIdLst>
  <p:sldIdLst>
    <p:sldId id="257" r:id="rId2"/>
    <p:sldId id="258" r:id="rId3"/>
    <p:sldId id="295" r:id="rId4"/>
    <p:sldId id="261" r:id="rId5"/>
    <p:sldId id="262" r:id="rId6"/>
    <p:sldId id="316" r:id="rId7"/>
    <p:sldId id="271" r:id="rId8"/>
    <p:sldId id="319" r:id="rId9"/>
    <p:sldId id="312" r:id="rId10"/>
    <p:sldId id="264" r:id="rId11"/>
    <p:sldId id="297" r:id="rId12"/>
    <p:sldId id="273" r:id="rId13"/>
    <p:sldId id="270" r:id="rId14"/>
    <p:sldId id="266" r:id="rId15"/>
    <p:sldId id="327" r:id="rId16"/>
    <p:sldId id="328" r:id="rId17"/>
    <p:sldId id="274" r:id="rId18"/>
    <p:sldId id="276" r:id="rId19"/>
    <p:sldId id="277" r:id="rId20"/>
    <p:sldId id="322" r:id="rId21"/>
    <p:sldId id="306" r:id="rId22"/>
    <p:sldId id="323" r:id="rId23"/>
    <p:sldId id="324" r:id="rId24"/>
    <p:sldId id="325" r:id="rId25"/>
    <p:sldId id="326" r:id="rId26"/>
    <p:sldId id="301" r:id="rId27"/>
    <p:sldId id="329" r:id="rId28"/>
    <p:sldId id="313" r:id="rId29"/>
    <p:sldId id="315" r:id="rId30"/>
    <p:sldId id="283" r:id="rId31"/>
    <p:sldId id="281" r:id="rId32"/>
    <p:sldId id="290" r:id="rId33"/>
    <p:sldId id="331" r:id="rId34"/>
    <p:sldId id="330" r:id="rId35"/>
    <p:sldId id="289" r:id="rId36"/>
  </p:sldIdLst>
  <p:sldSz cx="9144000" cy="6858000" type="screen4x3"/>
  <p:notesSz cx="9926638" cy="6797675"/>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 initials="M" lastIdx="1" clrIdx="0">
    <p:extLst>
      <p:ext uri="{19B8F6BF-5375-455C-9EA6-DF929625EA0E}">
        <p15:presenceInfo xmlns:p15="http://schemas.microsoft.com/office/powerpoint/2012/main" userId="M.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00"/>
    <a:srgbClr val="FFCCFF"/>
    <a:srgbClr val="CCFFCC"/>
    <a:srgbClr val="FF99CC"/>
    <a:srgbClr val="DFF1FB"/>
    <a:srgbClr val="7D9BC0"/>
    <a:srgbClr val="FF6600"/>
    <a:srgbClr val="FF00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38" autoAdjust="0"/>
    <p:restoredTop sz="66843" autoAdjust="0"/>
  </p:normalViewPr>
  <p:slideViewPr>
    <p:cSldViewPr>
      <p:cViewPr varScale="1">
        <p:scale>
          <a:sx n="74" d="100"/>
          <a:sy n="74" d="100"/>
        </p:scale>
        <p:origin x="7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6" d="100"/>
          <a:sy n="76" d="100"/>
        </p:scale>
        <p:origin x="1704" y="78"/>
      </p:cViewPr>
      <p:guideLst>
        <p:guide orient="horz" pos="2141"/>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C59C4-144C-4390-93FD-A4DD82F6F50C}"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kumimoji="1" lang="ja-JP" altLang="en-US"/>
        </a:p>
      </dgm:t>
    </dgm:pt>
    <dgm:pt modelId="{7AE6DEBC-C5FD-4B6F-80B1-1B7EB37DDF65}">
      <dgm:prSet phldrT="[テキスト]" custT="1"/>
      <dgm:spPr/>
      <dgm:t>
        <a:bodyPr/>
        <a:lstStyle/>
        <a:p>
          <a:pPr algn="ctr"/>
          <a:r>
            <a:rPr kumimoji="1" lang="ja-JP" altLang="en-US" sz="6500" b="1" dirty="0" smtClean="0"/>
            <a:t>日本１００％</a:t>
          </a:r>
          <a:endParaRPr kumimoji="1" lang="ja-JP" altLang="en-US" sz="6500" b="1" dirty="0"/>
        </a:p>
      </dgm:t>
    </dgm:pt>
    <dgm:pt modelId="{ADD43921-DC95-42D8-92BC-CABC5C9EF773}" type="parTrans" cxnId="{9723018D-2D32-4024-A770-B375FC87CFF5}">
      <dgm:prSet/>
      <dgm:spPr/>
      <dgm:t>
        <a:bodyPr/>
        <a:lstStyle/>
        <a:p>
          <a:endParaRPr kumimoji="1" lang="ja-JP" altLang="en-US"/>
        </a:p>
      </dgm:t>
    </dgm:pt>
    <dgm:pt modelId="{9E70214A-A796-45FF-9ACA-E521CB06FD2C}" type="sibTrans" cxnId="{9723018D-2D32-4024-A770-B375FC87CFF5}">
      <dgm:prSet/>
      <dgm:spPr/>
      <dgm:t>
        <a:bodyPr/>
        <a:lstStyle/>
        <a:p>
          <a:endParaRPr kumimoji="1" lang="ja-JP" altLang="en-US"/>
        </a:p>
      </dgm:t>
    </dgm:pt>
    <dgm:pt modelId="{BA44E9D3-C2F3-4380-AC44-78729056A6D4}">
      <dgm:prSet phldrT="[テキスト]" custT="1"/>
      <dgm:spPr/>
      <dgm:t>
        <a:bodyPr/>
        <a:lstStyle/>
        <a:p>
          <a:pPr algn="ctr"/>
          <a:r>
            <a:rPr kumimoji="1" lang="ja-JP" altLang="en-US" sz="6500" b="1" dirty="0" smtClean="0"/>
            <a:t>ブラジル９９％</a:t>
          </a:r>
          <a:endParaRPr kumimoji="1" lang="ja-JP" altLang="en-US" sz="6500" b="1" dirty="0"/>
        </a:p>
      </dgm:t>
    </dgm:pt>
    <dgm:pt modelId="{8E0EC102-7080-4515-B506-2D094E45DC77}" type="parTrans" cxnId="{D43B48CC-66D8-4905-96A7-9B5828103072}">
      <dgm:prSet/>
      <dgm:spPr/>
      <dgm:t>
        <a:bodyPr/>
        <a:lstStyle/>
        <a:p>
          <a:endParaRPr kumimoji="1" lang="ja-JP" altLang="en-US"/>
        </a:p>
      </dgm:t>
    </dgm:pt>
    <dgm:pt modelId="{010D3007-C6FD-4A3A-98D1-EDC43B05B806}" type="sibTrans" cxnId="{D43B48CC-66D8-4905-96A7-9B5828103072}">
      <dgm:prSet/>
      <dgm:spPr/>
      <dgm:t>
        <a:bodyPr/>
        <a:lstStyle/>
        <a:p>
          <a:endParaRPr kumimoji="1" lang="ja-JP" altLang="en-US"/>
        </a:p>
      </dgm:t>
    </dgm:pt>
    <dgm:pt modelId="{A73EA367-9B8A-4939-9AF5-107C17F1C6E2}">
      <dgm:prSet phldrT="[テキスト]" custT="1"/>
      <dgm:spPr/>
      <dgm:t>
        <a:bodyPr/>
        <a:lstStyle/>
        <a:p>
          <a:pPr algn="ctr"/>
          <a:r>
            <a:rPr kumimoji="1" lang="ja-JP" altLang="en-US" sz="6500" b="1" dirty="0" smtClean="0"/>
            <a:t>ラオス９１％</a:t>
          </a:r>
          <a:endParaRPr kumimoji="1" lang="ja-JP" altLang="en-US" sz="6500" b="1" dirty="0"/>
        </a:p>
      </dgm:t>
    </dgm:pt>
    <dgm:pt modelId="{A9A90571-4ABE-477B-A35D-923F6CE1825B}" type="parTrans" cxnId="{B3F539C7-2540-4FF8-895B-7EFB763BC4FC}">
      <dgm:prSet/>
      <dgm:spPr/>
      <dgm:t>
        <a:bodyPr/>
        <a:lstStyle/>
        <a:p>
          <a:endParaRPr kumimoji="1" lang="ja-JP" altLang="en-US"/>
        </a:p>
      </dgm:t>
    </dgm:pt>
    <dgm:pt modelId="{9D267ABA-1D51-4430-B92C-3F85C8C13CFC}" type="sibTrans" cxnId="{B3F539C7-2540-4FF8-895B-7EFB763BC4FC}">
      <dgm:prSet/>
      <dgm:spPr/>
      <dgm:t>
        <a:bodyPr/>
        <a:lstStyle/>
        <a:p>
          <a:endParaRPr kumimoji="1" lang="ja-JP" altLang="en-US"/>
        </a:p>
      </dgm:t>
    </dgm:pt>
    <dgm:pt modelId="{0F9D3E95-98D8-4B23-A6A9-637889763ACE}">
      <dgm:prSet phldrT="[テキスト]" custT="1"/>
      <dgm:spPr/>
      <dgm:t>
        <a:bodyPr/>
        <a:lstStyle/>
        <a:p>
          <a:pPr algn="ctr"/>
          <a:r>
            <a:rPr kumimoji="1" lang="ja-JP" altLang="en-US" sz="6500" b="1" dirty="0" smtClean="0"/>
            <a:t>南スーダン３７％</a:t>
          </a:r>
          <a:endParaRPr kumimoji="1" lang="ja-JP" altLang="en-US" sz="6500" b="1" dirty="0"/>
        </a:p>
      </dgm:t>
    </dgm:pt>
    <dgm:pt modelId="{D7FBD56D-CDE9-4ADC-8EA3-AB71EDC2EB1C}" type="parTrans" cxnId="{BD3BDBCD-EF04-406E-93E3-8AB8D5220D19}">
      <dgm:prSet/>
      <dgm:spPr/>
      <dgm:t>
        <a:bodyPr/>
        <a:lstStyle/>
        <a:p>
          <a:endParaRPr kumimoji="1" lang="ja-JP" altLang="en-US"/>
        </a:p>
      </dgm:t>
    </dgm:pt>
    <dgm:pt modelId="{FE76148E-7CF1-417B-9D93-BC607CC39AAC}" type="sibTrans" cxnId="{BD3BDBCD-EF04-406E-93E3-8AB8D5220D19}">
      <dgm:prSet/>
      <dgm:spPr/>
      <dgm:t>
        <a:bodyPr/>
        <a:lstStyle/>
        <a:p>
          <a:endParaRPr kumimoji="1" lang="ja-JP" altLang="en-US"/>
        </a:p>
      </dgm:t>
    </dgm:pt>
    <dgm:pt modelId="{55D03FDD-A371-47E2-82F1-34634D9309C0}" type="pres">
      <dgm:prSet presAssocID="{20FC59C4-144C-4390-93FD-A4DD82F6F50C}" presName="linear" presStyleCnt="0">
        <dgm:presLayoutVars>
          <dgm:dir/>
          <dgm:animLvl val="lvl"/>
          <dgm:resizeHandles val="exact"/>
        </dgm:presLayoutVars>
      </dgm:prSet>
      <dgm:spPr/>
      <dgm:t>
        <a:bodyPr/>
        <a:lstStyle/>
        <a:p>
          <a:endParaRPr kumimoji="1" lang="ja-JP" altLang="en-US"/>
        </a:p>
      </dgm:t>
    </dgm:pt>
    <dgm:pt modelId="{249C5E85-B4EF-4927-9605-57D09F606ABB}" type="pres">
      <dgm:prSet presAssocID="{7AE6DEBC-C5FD-4B6F-80B1-1B7EB37DDF65}" presName="parentLin" presStyleCnt="0"/>
      <dgm:spPr/>
    </dgm:pt>
    <dgm:pt modelId="{8042A330-586C-4293-8E59-555F815769D4}" type="pres">
      <dgm:prSet presAssocID="{7AE6DEBC-C5FD-4B6F-80B1-1B7EB37DDF65}" presName="parentLeftMargin" presStyleLbl="node1" presStyleIdx="0" presStyleCnt="4"/>
      <dgm:spPr/>
      <dgm:t>
        <a:bodyPr/>
        <a:lstStyle/>
        <a:p>
          <a:endParaRPr kumimoji="1" lang="ja-JP" altLang="en-US"/>
        </a:p>
      </dgm:t>
    </dgm:pt>
    <dgm:pt modelId="{274C7CE0-2BE0-4329-9B50-FCA3BDE905E2}" type="pres">
      <dgm:prSet presAssocID="{7AE6DEBC-C5FD-4B6F-80B1-1B7EB37DDF65}" presName="parentText" presStyleLbl="node1" presStyleIdx="0" presStyleCnt="4" custScaleX="131723" custLinFactNeighborX="-30191" custLinFactNeighborY="882">
        <dgm:presLayoutVars>
          <dgm:chMax val="0"/>
          <dgm:bulletEnabled val="1"/>
        </dgm:presLayoutVars>
      </dgm:prSet>
      <dgm:spPr/>
      <dgm:t>
        <a:bodyPr/>
        <a:lstStyle/>
        <a:p>
          <a:endParaRPr kumimoji="1" lang="ja-JP" altLang="en-US"/>
        </a:p>
      </dgm:t>
    </dgm:pt>
    <dgm:pt modelId="{4D78CF06-9510-495B-9E0F-4EAC0DAD08C5}" type="pres">
      <dgm:prSet presAssocID="{7AE6DEBC-C5FD-4B6F-80B1-1B7EB37DDF65}" presName="negativeSpace" presStyleCnt="0"/>
      <dgm:spPr/>
    </dgm:pt>
    <dgm:pt modelId="{85CDFDFF-1D94-4933-A49D-2A1757B7AB50}" type="pres">
      <dgm:prSet presAssocID="{7AE6DEBC-C5FD-4B6F-80B1-1B7EB37DDF65}" presName="childText" presStyleLbl="conFgAcc1" presStyleIdx="0" presStyleCnt="4">
        <dgm:presLayoutVars>
          <dgm:bulletEnabled val="1"/>
        </dgm:presLayoutVars>
      </dgm:prSet>
      <dgm:spPr/>
    </dgm:pt>
    <dgm:pt modelId="{A7B85220-7B03-4879-8E55-9377FA5C8780}" type="pres">
      <dgm:prSet presAssocID="{9E70214A-A796-45FF-9ACA-E521CB06FD2C}" presName="spaceBetweenRectangles" presStyleCnt="0"/>
      <dgm:spPr/>
    </dgm:pt>
    <dgm:pt modelId="{D009A95E-CDF9-4891-B354-0DE8AAC990D9}" type="pres">
      <dgm:prSet presAssocID="{BA44E9D3-C2F3-4380-AC44-78729056A6D4}" presName="parentLin" presStyleCnt="0"/>
      <dgm:spPr/>
    </dgm:pt>
    <dgm:pt modelId="{4767751C-0610-4B3D-8753-1528BB0BEFDB}" type="pres">
      <dgm:prSet presAssocID="{BA44E9D3-C2F3-4380-AC44-78729056A6D4}" presName="parentLeftMargin" presStyleLbl="node1" presStyleIdx="0" presStyleCnt="4"/>
      <dgm:spPr/>
      <dgm:t>
        <a:bodyPr/>
        <a:lstStyle/>
        <a:p>
          <a:endParaRPr kumimoji="1" lang="ja-JP" altLang="en-US"/>
        </a:p>
      </dgm:t>
    </dgm:pt>
    <dgm:pt modelId="{2F986729-4774-4A65-86B1-A2A0C046715E}" type="pres">
      <dgm:prSet presAssocID="{BA44E9D3-C2F3-4380-AC44-78729056A6D4}" presName="parentText" presStyleLbl="node1" presStyleIdx="1" presStyleCnt="4" custScaleX="132404" custLinFactNeighborX="-34958" custLinFactNeighborY="-321">
        <dgm:presLayoutVars>
          <dgm:chMax val="0"/>
          <dgm:bulletEnabled val="1"/>
        </dgm:presLayoutVars>
      </dgm:prSet>
      <dgm:spPr/>
      <dgm:t>
        <a:bodyPr/>
        <a:lstStyle/>
        <a:p>
          <a:endParaRPr kumimoji="1" lang="ja-JP" altLang="en-US"/>
        </a:p>
      </dgm:t>
    </dgm:pt>
    <dgm:pt modelId="{0AE62CBA-168F-4621-AE50-B68C782C28D2}" type="pres">
      <dgm:prSet presAssocID="{BA44E9D3-C2F3-4380-AC44-78729056A6D4}" presName="negativeSpace" presStyleCnt="0"/>
      <dgm:spPr/>
    </dgm:pt>
    <dgm:pt modelId="{9CE0D3B7-BB3F-4FC3-9245-F25746E5DE51}" type="pres">
      <dgm:prSet presAssocID="{BA44E9D3-C2F3-4380-AC44-78729056A6D4}" presName="childText" presStyleLbl="conFgAcc1" presStyleIdx="1" presStyleCnt="4">
        <dgm:presLayoutVars>
          <dgm:bulletEnabled val="1"/>
        </dgm:presLayoutVars>
      </dgm:prSet>
      <dgm:spPr/>
    </dgm:pt>
    <dgm:pt modelId="{4C3D7795-C2E6-4DBE-ACBA-EAAED3F9CF5E}" type="pres">
      <dgm:prSet presAssocID="{010D3007-C6FD-4A3A-98D1-EDC43B05B806}" presName="spaceBetweenRectangles" presStyleCnt="0"/>
      <dgm:spPr/>
    </dgm:pt>
    <dgm:pt modelId="{504AE007-23B0-4455-A360-FE8112483941}" type="pres">
      <dgm:prSet presAssocID="{A73EA367-9B8A-4939-9AF5-107C17F1C6E2}" presName="parentLin" presStyleCnt="0"/>
      <dgm:spPr/>
    </dgm:pt>
    <dgm:pt modelId="{425C3D2F-023E-45FD-9923-31E9DD1D3205}" type="pres">
      <dgm:prSet presAssocID="{A73EA367-9B8A-4939-9AF5-107C17F1C6E2}" presName="parentLeftMargin" presStyleLbl="node1" presStyleIdx="1" presStyleCnt="4"/>
      <dgm:spPr/>
      <dgm:t>
        <a:bodyPr/>
        <a:lstStyle/>
        <a:p>
          <a:endParaRPr kumimoji="1" lang="ja-JP" altLang="en-US"/>
        </a:p>
      </dgm:t>
    </dgm:pt>
    <dgm:pt modelId="{4F2F856B-A516-4E12-8C3E-E6F9B1C3EBA2}" type="pres">
      <dgm:prSet presAssocID="{A73EA367-9B8A-4939-9AF5-107C17F1C6E2}" presName="parentText" presStyleLbl="node1" presStyleIdx="2" presStyleCnt="4" custScaleX="132101" custLinFactNeighborX="-32837" custLinFactNeighborY="-1523">
        <dgm:presLayoutVars>
          <dgm:chMax val="0"/>
          <dgm:bulletEnabled val="1"/>
        </dgm:presLayoutVars>
      </dgm:prSet>
      <dgm:spPr/>
      <dgm:t>
        <a:bodyPr/>
        <a:lstStyle/>
        <a:p>
          <a:endParaRPr kumimoji="1" lang="ja-JP" altLang="en-US"/>
        </a:p>
      </dgm:t>
    </dgm:pt>
    <dgm:pt modelId="{60AC7F5F-138F-4443-877D-1E310F79E211}" type="pres">
      <dgm:prSet presAssocID="{A73EA367-9B8A-4939-9AF5-107C17F1C6E2}" presName="negativeSpace" presStyleCnt="0"/>
      <dgm:spPr/>
    </dgm:pt>
    <dgm:pt modelId="{2A4A5695-D4EF-4152-AA5A-B905902CE7D2}" type="pres">
      <dgm:prSet presAssocID="{A73EA367-9B8A-4939-9AF5-107C17F1C6E2}" presName="childText" presStyleLbl="conFgAcc1" presStyleIdx="2" presStyleCnt="4">
        <dgm:presLayoutVars>
          <dgm:bulletEnabled val="1"/>
        </dgm:presLayoutVars>
      </dgm:prSet>
      <dgm:spPr/>
    </dgm:pt>
    <dgm:pt modelId="{11AA609F-0768-47A4-A859-BA8AC03A5737}" type="pres">
      <dgm:prSet presAssocID="{9D267ABA-1D51-4430-B92C-3F85C8C13CFC}" presName="spaceBetweenRectangles" presStyleCnt="0"/>
      <dgm:spPr/>
    </dgm:pt>
    <dgm:pt modelId="{035F08DB-8C1A-4503-9376-ACC3C2B9D1D5}" type="pres">
      <dgm:prSet presAssocID="{0F9D3E95-98D8-4B23-A6A9-637889763ACE}" presName="parentLin" presStyleCnt="0"/>
      <dgm:spPr/>
    </dgm:pt>
    <dgm:pt modelId="{342E6A91-2109-4285-9A39-D050964DEA77}" type="pres">
      <dgm:prSet presAssocID="{0F9D3E95-98D8-4B23-A6A9-637889763ACE}" presName="parentLeftMargin" presStyleLbl="node1" presStyleIdx="2" presStyleCnt="4"/>
      <dgm:spPr/>
      <dgm:t>
        <a:bodyPr/>
        <a:lstStyle/>
        <a:p>
          <a:endParaRPr kumimoji="1" lang="ja-JP" altLang="en-US"/>
        </a:p>
      </dgm:t>
    </dgm:pt>
    <dgm:pt modelId="{B9C5FB40-7D4E-4E4B-9E68-CF9A4C0E8798}" type="pres">
      <dgm:prSet presAssocID="{0F9D3E95-98D8-4B23-A6A9-637889763ACE}" presName="parentText" presStyleLbl="node1" presStyleIdx="3" presStyleCnt="4" custScaleX="132404" custLinFactNeighborX="-18697" custLinFactNeighborY="-3128">
        <dgm:presLayoutVars>
          <dgm:chMax val="0"/>
          <dgm:bulletEnabled val="1"/>
        </dgm:presLayoutVars>
      </dgm:prSet>
      <dgm:spPr/>
      <dgm:t>
        <a:bodyPr/>
        <a:lstStyle/>
        <a:p>
          <a:endParaRPr kumimoji="1" lang="ja-JP" altLang="en-US"/>
        </a:p>
      </dgm:t>
    </dgm:pt>
    <dgm:pt modelId="{45AB24AE-8B62-40DF-9DAC-147CECFCD212}" type="pres">
      <dgm:prSet presAssocID="{0F9D3E95-98D8-4B23-A6A9-637889763ACE}" presName="negativeSpace" presStyleCnt="0"/>
      <dgm:spPr/>
    </dgm:pt>
    <dgm:pt modelId="{5FAF8740-339E-4066-807E-0677C1B08D03}" type="pres">
      <dgm:prSet presAssocID="{0F9D3E95-98D8-4B23-A6A9-637889763ACE}" presName="childText" presStyleLbl="conFgAcc1" presStyleIdx="3" presStyleCnt="4">
        <dgm:presLayoutVars>
          <dgm:bulletEnabled val="1"/>
        </dgm:presLayoutVars>
      </dgm:prSet>
      <dgm:spPr/>
    </dgm:pt>
  </dgm:ptLst>
  <dgm:cxnLst>
    <dgm:cxn modelId="{7B9FEADE-D58A-41C7-BAE3-6BD9EBA19287}" type="presOf" srcId="{BA44E9D3-C2F3-4380-AC44-78729056A6D4}" destId="{2F986729-4774-4A65-86B1-A2A0C046715E}" srcOrd="1" destOrd="0" presId="urn:microsoft.com/office/officeart/2005/8/layout/list1"/>
    <dgm:cxn modelId="{9FF3F950-CC49-49F0-9FE5-A15EEB67530F}" type="presOf" srcId="{0F9D3E95-98D8-4B23-A6A9-637889763ACE}" destId="{B9C5FB40-7D4E-4E4B-9E68-CF9A4C0E8798}" srcOrd="1" destOrd="0" presId="urn:microsoft.com/office/officeart/2005/8/layout/list1"/>
    <dgm:cxn modelId="{98414852-E996-41B5-BFA8-02EC3922D832}" type="presOf" srcId="{BA44E9D3-C2F3-4380-AC44-78729056A6D4}" destId="{4767751C-0610-4B3D-8753-1528BB0BEFDB}" srcOrd="0" destOrd="0" presId="urn:microsoft.com/office/officeart/2005/8/layout/list1"/>
    <dgm:cxn modelId="{9CCCFD08-F85D-4C6A-9569-60D6FDC88811}" type="presOf" srcId="{0F9D3E95-98D8-4B23-A6A9-637889763ACE}" destId="{342E6A91-2109-4285-9A39-D050964DEA77}" srcOrd="0" destOrd="0" presId="urn:microsoft.com/office/officeart/2005/8/layout/list1"/>
    <dgm:cxn modelId="{9723018D-2D32-4024-A770-B375FC87CFF5}" srcId="{20FC59C4-144C-4390-93FD-A4DD82F6F50C}" destId="{7AE6DEBC-C5FD-4B6F-80B1-1B7EB37DDF65}" srcOrd="0" destOrd="0" parTransId="{ADD43921-DC95-42D8-92BC-CABC5C9EF773}" sibTransId="{9E70214A-A796-45FF-9ACA-E521CB06FD2C}"/>
    <dgm:cxn modelId="{D43B48CC-66D8-4905-96A7-9B5828103072}" srcId="{20FC59C4-144C-4390-93FD-A4DD82F6F50C}" destId="{BA44E9D3-C2F3-4380-AC44-78729056A6D4}" srcOrd="1" destOrd="0" parTransId="{8E0EC102-7080-4515-B506-2D094E45DC77}" sibTransId="{010D3007-C6FD-4A3A-98D1-EDC43B05B806}"/>
    <dgm:cxn modelId="{B3F539C7-2540-4FF8-895B-7EFB763BC4FC}" srcId="{20FC59C4-144C-4390-93FD-A4DD82F6F50C}" destId="{A73EA367-9B8A-4939-9AF5-107C17F1C6E2}" srcOrd="2" destOrd="0" parTransId="{A9A90571-4ABE-477B-A35D-923F6CE1825B}" sibTransId="{9D267ABA-1D51-4430-B92C-3F85C8C13CFC}"/>
    <dgm:cxn modelId="{6E6399A7-5203-4408-BF72-492B6AEB44D8}" type="presOf" srcId="{A73EA367-9B8A-4939-9AF5-107C17F1C6E2}" destId="{425C3D2F-023E-45FD-9923-31E9DD1D3205}" srcOrd="0" destOrd="0" presId="urn:microsoft.com/office/officeart/2005/8/layout/list1"/>
    <dgm:cxn modelId="{8CCC0C5F-C17C-4AE1-9848-B692F99B7958}" type="presOf" srcId="{7AE6DEBC-C5FD-4B6F-80B1-1B7EB37DDF65}" destId="{8042A330-586C-4293-8E59-555F815769D4}" srcOrd="0" destOrd="0" presId="urn:microsoft.com/office/officeart/2005/8/layout/list1"/>
    <dgm:cxn modelId="{0CC1BCF2-347D-44B3-81B6-DB655B596A4F}" type="presOf" srcId="{7AE6DEBC-C5FD-4B6F-80B1-1B7EB37DDF65}" destId="{274C7CE0-2BE0-4329-9B50-FCA3BDE905E2}" srcOrd="1" destOrd="0" presId="urn:microsoft.com/office/officeart/2005/8/layout/list1"/>
    <dgm:cxn modelId="{0B450E80-3414-4694-9E5B-C5CFEB5D775A}" type="presOf" srcId="{20FC59C4-144C-4390-93FD-A4DD82F6F50C}" destId="{55D03FDD-A371-47E2-82F1-34634D9309C0}" srcOrd="0" destOrd="0" presId="urn:microsoft.com/office/officeart/2005/8/layout/list1"/>
    <dgm:cxn modelId="{BD3BDBCD-EF04-406E-93E3-8AB8D5220D19}" srcId="{20FC59C4-144C-4390-93FD-A4DD82F6F50C}" destId="{0F9D3E95-98D8-4B23-A6A9-637889763ACE}" srcOrd="3" destOrd="0" parTransId="{D7FBD56D-CDE9-4ADC-8EA3-AB71EDC2EB1C}" sibTransId="{FE76148E-7CF1-417B-9D93-BC607CC39AAC}"/>
    <dgm:cxn modelId="{E9C3BF59-E4E8-4856-9F88-6DBC41E62FC5}" type="presOf" srcId="{A73EA367-9B8A-4939-9AF5-107C17F1C6E2}" destId="{4F2F856B-A516-4E12-8C3E-E6F9B1C3EBA2}" srcOrd="1" destOrd="0" presId="urn:microsoft.com/office/officeart/2005/8/layout/list1"/>
    <dgm:cxn modelId="{C575D210-1FA3-4F61-B678-BAC5520355A9}" type="presParOf" srcId="{55D03FDD-A371-47E2-82F1-34634D9309C0}" destId="{249C5E85-B4EF-4927-9605-57D09F606ABB}" srcOrd="0" destOrd="0" presId="urn:microsoft.com/office/officeart/2005/8/layout/list1"/>
    <dgm:cxn modelId="{18530BDA-E474-482F-AE45-43005E336327}" type="presParOf" srcId="{249C5E85-B4EF-4927-9605-57D09F606ABB}" destId="{8042A330-586C-4293-8E59-555F815769D4}" srcOrd="0" destOrd="0" presId="urn:microsoft.com/office/officeart/2005/8/layout/list1"/>
    <dgm:cxn modelId="{426DB29F-0937-4323-899B-2C737748BC99}" type="presParOf" srcId="{249C5E85-B4EF-4927-9605-57D09F606ABB}" destId="{274C7CE0-2BE0-4329-9B50-FCA3BDE905E2}" srcOrd="1" destOrd="0" presId="urn:microsoft.com/office/officeart/2005/8/layout/list1"/>
    <dgm:cxn modelId="{44DD4A39-9434-4B52-94E7-545443075E26}" type="presParOf" srcId="{55D03FDD-A371-47E2-82F1-34634D9309C0}" destId="{4D78CF06-9510-495B-9E0F-4EAC0DAD08C5}" srcOrd="1" destOrd="0" presId="urn:microsoft.com/office/officeart/2005/8/layout/list1"/>
    <dgm:cxn modelId="{C5DD6C94-6CF6-415C-B455-63EFB392B2CC}" type="presParOf" srcId="{55D03FDD-A371-47E2-82F1-34634D9309C0}" destId="{85CDFDFF-1D94-4933-A49D-2A1757B7AB50}" srcOrd="2" destOrd="0" presId="urn:microsoft.com/office/officeart/2005/8/layout/list1"/>
    <dgm:cxn modelId="{07766E98-27BE-4D3B-912C-76CDC10B0CFE}" type="presParOf" srcId="{55D03FDD-A371-47E2-82F1-34634D9309C0}" destId="{A7B85220-7B03-4879-8E55-9377FA5C8780}" srcOrd="3" destOrd="0" presId="urn:microsoft.com/office/officeart/2005/8/layout/list1"/>
    <dgm:cxn modelId="{CFB95D0E-7EFB-48BE-929F-FFF42F8DE9CD}" type="presParOf" srcId="{55D03FDD-A371-47E2-82F1-34634D9309C0}" destId="{D009A95E-CDF9-4891-B354-0DE8AAC990D9}" srcOrd="4" destOrd="0" presId="urn:microsoft.com/office/officeart/2005/8/layout/list1"/>
    <dgm:cxn modelId="{978DBACE-5285-47F9-B6FF-B2DFA36AAF93}" type="presParOf" srcId="{D009A95E-CDF9-4891-B354-0DE8AAC990D9}" destId="{4767751C-0610-4B3D-8753-1528BB0BEFDB}" srcOrd="0" destOrd="0" presId="urn:microsoft.com/office/officeart/2005/8/layout/list1"/>
    <dgm:cxn modelId="{D91C4F7F-C7AD-4668-ABE9-0D4833AEB965}" type="presParOf" srcId="{D009A95E-CDF9-4891-B354-0DE8AAC990D9}" destId="{2F986729-4774-4A65-86B1-A2A0C046715E}" srcOrd="1" destOrd="0" presId="urn:microsoft.com/office/officeart/2005/8/layout/list1"/>
    <dgm:cxn modelId="{977B22F3-3EEF-4447-97CF-1C824AB76A19}" type="presParOf" srcId="{55D03FDD-A371-47E2-82F1-34634D9309C0}" destId="{0AE62CBA-168F-4621-AE50-B68C782C28D2}" srcOrd="5" destOrd="0" presId="urn:microsoft.com/office/officeart/2005/8/layout/list1"/>
    <dgm:cxn modelId="{04CFA638-DCA0-4ADD-9619-2A5A8AE2E13D}" type="presParOf" srcId="{55D03FDD-A371-47E2-82F1-34634D9309C0}" destId="{9CE0D3B7-BB3F-4FC3-9245-F25746E5DE51}" srcOrd="6" destOrd="0" presId="urn:microsoft.com/office/officeart/2005/8/layout/list1"/>
    <dgm:cxn modelId="{2727722B-7634-4E8B-895A-6C7DE87646B7}" type="presParOf" srcId="{55D03FDD-A371-47E2-82F1-34634D9309C0}" destId="{4C3D7795-C2E6-4DBE-ACBA-EAAED3F9CF5E}" srcOrd="7" destOrd="0" presId="urn:microsoft.com/office/officeart/2005/8/layout/list1"/>
    <dgm:cxn modelId="{9C22DAD8-10FA-470A-8252-DB007F5E60FC}" type="presParOf" srcId="{55D03FDD-A371-47E2-82F1-34634D9309C0}" destId="{504AE007-23B0-4455-A360-FE8112483941}" srcOrd="8" destOrd="0" presId="urn:microsoft.com/office/officeart/2005/8/layout/list1"/>
    <dgm:cxn modelId="{DFE69B57-74E6-4B0E-9D63-381D57FD7DE3}" type="presParOf" srcId="{504AE007-23B0-4455-A360-FE8112483941}" destId="{425C3D2F-023E-45FD-9923-31E9DD1D3205}" srcOrd="0" destOrd="0" presId="urn:microsoft.com/office/officeart/2005/8/layout/list1"/>
    <dgm:cxn modelId="{F7A0B898-86CC-4019-88AD-8893BCDB7EBB}" type="presParOf" srcId="{504AE007-23B0-4455-A360-FE8112483941}" destId="{4F2F856B-A516-4E12-8C3E-E6F9B1C3EBA2}" srcOrd="1" destOrd="0" presId="urn:microsoft.com/office/officeart/2005/8/layout/list1"/>
    <dgm:cxn modelId="{D113D010-3D60-40CB-B5F5-082A9316B1D4}" type="presParOf" srcId="{55D03FDD-A371-47E2-82F1-34634D9309C0}" destId="{60AC7F5F-138F-4443-877D-1E310F79E211}" srcOrd="9" destOrd="0" presId="urn:microsoft.com/office/officeart/2005/8/layout/list1"/>
    <dgm:cxn modelId="{5E7B5080-9D7F-452F-859E-CDBCD3749D8A}" type="presParOf" srcId="{55D03FDD-A371-47E2-82F1-34634D9309C0}" destId="{2A4A5695-D4EF-4152-AA5A-B905902CE7D2}" srcOrd="10" destOrd="0" presId="urn:microsoft.com/office/officeart/2005/8/layout/list1"/>
    <dgm:cxn modelId="{B1C96DE7-7F84-4759-A6F8-392B3D942678}" type="presParOf" srcId="{55D03FDD-A371-47E2-82F1-34634D9309C0}" destId="{11AA609F-0768-47A4-A859-BA8AC03A5737}" srcOrd="11" destOrd="0" presId="urn:microsoft.com/office/officeart/2005/8/layout/list1"/>
    <dgm:cxn modelId="{98B07504-4AD5-4E13-A6A2-75471A309D64}" type="presParOf" srcId="{55D03FDD-A371-47E2-82F1-34634D9309C0}" destId="{035F08DB-8C1A-4503-9376-ACC3C2B9D1D5}" srcOrd="12" destOrd="0" presId="urn:microsoft.com/office/officeart/2005/8/layout/list1"/>
    <dgm:cxn modelId="{4063961C-76B2-4F7D-841E-64AFC85D7BD6}" type="presParOf" srcId="{035F08DB-8C1A-4503-9376-ACC3C2B9D1D5}" destId="{342E6A91-2109-4285-9A39-D050964DEA77}" srcOrd="0" destOrd="0" presId="urn:microsoft.com/office/officeart/2005/8/layout/list1"/>
    <dgm:cxn modelId="{711E8F34-65C6-4CFC-93D7-4E31F335F870}" type="presParOf" srcId="{035F08DB-8C1A-4503-9376-ACC3C2B9D1D5}" destId="{B9C5FB40-7D4E-4E4B-9E68-CF9A4C0E8798}" srcOrd="1" destOrd="0" presId="urn:microsoft.com/office/officeart/2005/8/layout/list1"/>
    <dgm:cxn modelId="{D3AEF664-124C-4CFF-A553-752A59720C76}" type="presParOf" srcId="{55D03FDD-A371-47E2-82F1-34634D9309C0}" destId="{45AB24AE-8B62-40DF-9DAC-147CECFCD212}" srcOrd="13" destOrd="0" presId="urn:microsoft.com/office/officeart/2005/8/layout/list1"/>
    <dgm:cxn modelId="{B387F9BE-C2C6-44E8-B165-D6AFD7447C11}" type="presParOf" srcId="{55D03FDD-A371-47E2-82F1-34634D9309C0}" destId="{5FAF8740-339E-4066-807E-0677C1B08D0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FC59C4-144C-4390-93FD-A4DD82F6F50C}"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kumimoji="1" lang="ja-JP" altLang="en-US"/>
        </a:p>
      </dgm:t>
    </dgm:pt>
    <dgm:pt modelId="{7AE6DEBC-C5FD-4B6F-80B1-1B7EB37DDF65}">
      <dgm:prSet phldrT="[テキスト]" custT="1"/>
      <dgm:spPr/>
      <dgm:t>
        <a:bodyPr/>
        <a:lstStyle/>
        <a:p>
          <a:pPr algn="ctr"/>
          <a:r>
            <a:rPr kumimoji="1" lang="ja-JP" altLang="en-US" sz="6500" b="1" dirty="0" smtClean="0"/>
            <a:t>日本１００％</a:t>
          </a:r>
          <a:endParaRPr kumimoji="1" lang="ja-JP" altLang="en-US" sz="6500" b="1" dirty="0"/>
        </a:p>
      </dgm:t>
    </dgm:pt>
    <dgm:pt modelId="{ADD43921-DC95-42D8-92BC-CABC5C9EF773}" type="parTrans" cxnId="{9723018D-2D32-4024-A770-B375FC87CFF5}">
      <dgm:prSet/>
      <dgm:spPr/>
      <dgm:t>
        <a:bodyPr/>
        <a:lstStyle/>
        <a:p>
          <a:endParaRPr kumimoji="1" lang="ja-JP" altLang="en-US"/>
        </a:p>
      </dgm:t>
    </dgm:pt>
    <dgm:pt modelId="{9E70214A-A796-45FF-9ACA-E521CB06FD2C}" type="sibTrans" cxnId="{9723018D-2D32-4024-A770-B375FC87CFF5}">
      <dgm:prSet/>
      <dgm:spPr/>
      <dgm:t>
        <a:bodyPr/>
        <a:lstStyle/>
        <a:p>
          <a:endParaRPr kumimoji="1" lang="ja-JP" altLang="en-US"/>
        </a:p>
      </dgm:t>
    </dgm:pt>
    <dgm:pt modelId="{BA44E9D3-C2F3-4380-AC44-78729056A6D4}">
      <dgm:prSet phldrT="[テキスト]" custT="1"/>
      <dgm:spPr/>
      <dgm:t>
        <a:bodyPr/>
        <a:lstStyle/>
        <a:p>
          <a:pPr algn="ctr"/>
          <a:r>
            <a:rPr kumimoji="1" lang="ja-JP" altLang="en-US" sz="6500" b="1" dirty="0" smtClean="0"/>
            <a:t>ブラジル９６％</a:t>
          </a:r>
          <a:endParaRPr kumimoji="1" lang="ja-JP" altLang="en-US" sz="6500" b="1" dirty="0"/>
        </a:p>
      </dgm:t>
    </dgm:pt>
    <dgm:pt modelId="{8E0EC102-7080-4515-B506-2D094E45DC77}" type="parTrans" cxnId="{D43B48CC-66D8-4905-96A7-9B5828103072}">
      <dgm:prSet/>
      <dgm:spPr/>
      <dgm:t>
        <a:bodyPr/>
        <a:lstStyle/>
        <a:p>
          <a:endParaRPr kumimoji="1" lang="ja-JP" altLang="en-US"/>
        </a:p>
      </dgm:t>
    </dgm:pt>
    <dgm:pt modelId="{010D3007-C6FD-4A3A-98D1-EDC43B05B806}" type="sibTrans" cxnId="{D43B48CC-66D8-4905-96A7-9B5828103072}">
      <dgm:prSet/>
      <dgm:spPr/>
      <dgm:t>
        <a:bodyPr/>
        <a:lstStyle/>
        <a:p>
          <a:endParaRPr kumimoji="1" lang="ja-JP" altLang="en-US"/>
        </a:p>
      </dgm:t>
    </dgm:pt>
    <dgm:pt modelId="{A73EA367-9B8A-4939-9AF5-107C17F1C6E2}">
      <dgm:prSet phldrT="[テキスト]" custT="1"/>
      <dgm:spPr/>
      <dgm:t>
        <a:bodyPr/>
        <a:lstStyle/>
        <a:p>
          <a:pPr algn="ctr"/>
          <a:r>
            <a:rPr kumimoji="1" lang="ja-JP" altLang="en-US" sz="6500" b="1" dirty="0" smtClean="0"/>
            <a:t>ラオス８４％</a:t>
          </a:r>
          <a:endParaRPr kumimoji="1" lang="ja-JP" altLang="en-US" sz="6500" b="1" dirty="0"/>
        </a:p>
      </dgm:t>
    </dgm:pt>
    <dgm:pt modelId="{A9A90571-4ABE-477B-A35D-923F6CE1825B}" type="parTrans" cxnId="{B3F539C7-2540-4FF8-895B-7EFB763BC4FC}">
      <dgm:prSet/>
      <dgm:spPr/>
      <dgm:t>
        <a:bodyPr/>
        <a:lstStyle/>
        <a:p>
          <a:endParaRPr kumimoji="1" lang="ja-JP" altLang="en-US"/>
        </a:p>
      </dgm:t>
    </dgm:pt>
    <dgm:pt modelId="{9D267ABA-1D51-4430-B92C-3F85C8C13CFC}" type="sibTrans" cxnId="{B3F539C7-2540-4FF8-895B-7EFB763BC4FC}">
      <dgm:prSet/>
      <dgm:spPr/>
      <dgm:t>
        <a:bodyPr/>
        <a:lstStyle/>
        <a:p>
          <a:endParaRPr kumimoji="1" lang="ja-JP" altLang="en-US"/>
        </a:p>
      </dgm:t>
    </dgm:pt>
    <dgm:pt modelId="{0F9D3E95-98D8-4B23-A6A9-637889763ACE}">
      <dgm:prSet phldrT="[テキスト]" custT="1"/>
      <dgm:spPr/>
      <dgm:t>
        <a:bodyPr/>
        <a:lstStyle/>
        <a:p>
          <a:pPr algn="ctr"/>
          <a:r>
            <a:rPr kumimoji="1" lang="ja-JP" altLang="en-US" sz="6500" b="1" dirty="0" smtClean="0"/>
            <a:t>南スーダン２５％</a:t>
          </a:r>
          <a:endParaRPr kumimoji="1" lang="ja-JP" altLang="en-US" sz="6500" b="1" dirty="0"/>
        </a:p>
      </dgm:t>
    </dgm:pt>
    <dgm:pt modelId="{D7FBD56D-CDE9-4ADC-8EA3-AB71EDC2EB1C}" type="parTrans" cxnId="{BD3BDBCD-EF04-406E-93E3-8AB8D5220D19}">
      <dgm:prSet/>
      <dgm:spPr/>
      <dgm:t>
        <a:bodyPr/>
        <a:lstStyle/>
        <a:p>
          <a:endParaRPr kumimoji="1" lang="ja-JP" altLang="en-US"/>
        </a:p>
      </dgm:t>
    </dgm:pt>
    <dgm:pt modelId="{FE76148E-7CF1-417B-9D93-BC607CC39AAC}" type="sibTrans" cxnId="{BD3BDBCD-EF04-406E-93E3-8AB8D5220D19}">
      <dgm:prSet/>
      <dgm:spPr/>
      <dgm:t>
        <a:bodyPr/>
        <a:lstStyle/>
        <a:p>
          <a:endParaRPr kumimoji="1" lang="ja-JP" altLang="en-US"/>
        </a:p>
      </dgm:t>
    </dgm:pt>
    <dgm:pt modelId="{55D03FDD-A371-47E2-82F1-34634D9309C0}" type="pres">
      <dgm:prSet presAssocID="{20FC59C4-144C-4390-93FD-A4DD82F6F50C}" presName="linear" presStyleCnt="0">
        <dgm:presLayoutVars>
          <dgm:dir/>
          <dgm:animLvl val="lvl"/>
          <dgm:resizeHandles val="exact"/>
        </dgm:presLayoutVars>
      </dgm:prSet>
      <dgm:spPr/>
      <dgm:t>
        <a:bodyPr/>
        <a:lstStyle/>
        <a:p>
          <a:endParaRPr kumimoji="1" lang="ja-JP" altLang="en-US"/>
        </a:p>
      </dgm:t>
    </dgm:pt>
    <dgm:pt modelId="{249C5E85-B4EF-4927-9605-57D09F606ABB}" type="pres">
      <dgm:prSet presAssocID="{7AE6DEBC-C5FD-4B6F-80B1-1B7EB37DDF65}" presName="parentLin" presStyleCnt="0"/>
      <dgm:spPr/>
    </dgm:pt>
    <dgm:pt modelId="{8042A330-586C-4293-8E59-555F815769D4}" type="pres">
      <dgm:prSet presAssocID="{7AE6DEBC-C5FD-4B6F-80B1-1B7EB37DDF65}" presName="parentLeftMargin" presStyleLbl="node1" presStyleIdx="0" presStyleCnt="4"/>
      <dgm:spPr/>
      <dgm:t>
        <a:bodyPr/>
        <a:lstStyle/>
        <a:p>
          <a:endParaRPr kumimoji="1" lang="ja-JP" altLang="en-US"/>
        </a:p>
      </dgm:t>
    </dgm:pt>
    <dgm:pt modelId="{274C7CE0-2BE0-4329-9B50-FCA3BDE905E2}" type="pres">
      <dgm:prSet presAssocID="{7AE6DEBC-C5FD-4B6F-80B1-1B7EB37DDF65}" presName="parentText" presStyleLbl="node1" presStyleIdx="0" presStyleCnt="4" custScaleX="131723" custLinFactNeighborX="-30191" custLinFactNeighborY="882">
        <dgm:presLayoutVars>
          <dgm:chMax val="0"/>
          <dgm:bulletEnabled val="1"/>
        </dgm:presLayoutVars>
      </dgm:prSet>
      <dgm:spPr/>
      <dgm:t>
        <a:bodyPr/>
        <a:lstStyle/>
        <a:p>
          <a:endParaRPr kumimoji="1" lang="ja-JP" altLang="en-US"/>
        </a:p>
      </dgm:t>
    </dgm:pt>
    <dgm:pt modelId="{4D78CF06-9510-495B-9E0F-4EAC0DAD08C5}" type="pres">
      <dgm:prSet presAssocID="{7AE6DEBC-C5FD-4B6F-80B1-1B7EB37DDF65}" presName="negativeSpace" presStyleCnt="0"/>
      <dgm:spPr/>
    </dgm:pt>
    <dgm:pt modelId="{85CDFDFF-1D94-4933-A49D-2A1757B7AB50}" type="pres">
      <dgm:prSet presAssocID="{7AE6DEBC-C5FD-4B6F-80B1-1B7EB37DDF65}" presName="childText" presStyleLbl="conFgAcc1" presStyleIdx="0" presStyleCnt="4">
        <dgm:presLayoutVars>
          <dgm:bulletEnabled val="1"/>
        </dgm:presLayoutVars>
      </dgm:prSet>
      <dgm:spPr/>
    </dgm:pt>
    <dgm:pt modelId="{A7B85220-7B03-4879-8E55-9377FA5C8780}" type="pres">
      <dgm:prSet presAssocID="{9E70214A-A796-45FF-9ACA-E521CB06FD2C}" presName="spaceBetweenRectangles" presStyleCnt="0"/>
      <dgm:spPr/>
    </dgm:pt>
    <dgm:pt modelId="{D009A95E-CDF9-4891-B354-0DE8AAC990D9}" type="pres">
      <dgm:prSet presAssocID="{BA44E9D3-C2F3-4380-AC44-78729056A6D4}" presName="parentLin" presStyleCnt="0"/>
      <dgm:spPr/>
    </dgm:pt>
    <dgm:pt modelId="{4767751C-0610-4B3D-8753-1528BB0BEFDB}" type="pres">
      <dgm:prSet presAssocID="{BA44E9D3-C2F3-4380-AC44-78729056A6D4}" presName="parentLeftMargin" presStyleLbl="node1" presStyleIdx="0" presStyleCnt="4"/>
      <dgm:spPr/>
      <dgm:t>
        <a:bodyPr/>
        <a:lstStyle/>
        <a:p>
          <a:endParaRPr kumimoji="1" lang="ja-JP" altLang="en-US"/>
        </a:p>
      </dgm:t>
    </dgm:pt>
    <dgm:pt modelId="{2F986729-4774-4A65-86B1-A2A0C046715E}" type="pres">
      <dgm:prSet presAssocID="{BA44E9D3-C2F3-4380-AC44-78729056A6D4}" presName="parentText" presStyleLbl="node1" presStyleIdx="1" presStyleCnt="4" custScaleX="132404" custLinFactNeighborX="-34958" custLinFactNeighborY="-321">
        <dgm:presLayoutVars>
          <dgm:chMax val="0"/>
          <dgm:bulletEnabled val="1"/>
        </dgm:presLayoutVars>
      </dgm:prSet>
      <dgm:spPr/>
      <dgm:t>
        <a:bodyPr/>
        <a:lstStyle/>
        <a:p>
          <a:endParaRPr kumimoji="1" lang="ja-JP" altLang="en-US"/>
        </a:p>
      </dgm:t>
    </dgm:pt>
    <dgm:pt modelId="{0AE62CBA-168F-4621-AE50-B68C782C28D2}" type="pres">
      <dgm:prSet presAssocID="{BA44E9D3-C2F3-4380-AC44-78729056A6D4}" presName="negativeSpace" presStyleCnt="0"/>
      <dgm:spPr/>
    </dgm:pt>
    <dgm:pt modelId="{9CE0D3B7-BB3F-4FC3-9245-F25746E5DE51}" type="pres">
      <dgm:prSet presAssocID="{BA44E9D3-C2F3-4380-AC44-78729056A6D4}" presName="childText" presStyleLbl="conFgAcc1" presStyleIdx="1" presStyleCnt="4">
        <dgm:presLayoutVars>
          <dgm:bulletEnabled val="1"/>
        </dgm:presLayoutVars>
      </dgm:prSet>
      <dgm:spPr/>
    </dgm:pt>
    <dgm:pt modelId="{4C3D7795-C2E6-4DBE-ACBA-EAAED3F9CF5E}" type="pres">
      <dgm:prSet presAssocID="{010D3007-C6FD-4A3A-98D1-EDC43B05B806}" presName="spaceBetweenRectangles" presStyleCnt="0"/>
      <dgm:spPr/>
    </dgm:pt>
    <dgm:pt modelId="{504AE007-23B0-4455-A360-FE8112483941}" type="pres">
      <dgm:prSet presAssocID="{A73EA367-9B8A-4939-9AF5-107C17F1C6E2}" presName="parentLin" presStyleCnt="0"/>
      <dgm:spPr/>
    </dgm:pt>
    <dgm:pt modelId="{425C3D2F-023E-45FD-9923-31E9DD1D3205}" type="pres">
      <dgm:prSet presAssocID="{A73EA367-9B8A-4939-9AF5-107C17F1C6E2}" presName="parentLeftMargin" presStyleLbl="node1" presStyleIdx="1" presStyleCnt="4"/>
      <dgm:spPr/>
      <dgm:t>
        <a:bodyPr/>
        <a:lstStyle/>
        <a:p>
          <a:endParaRPr kumimoji="1" lang="ja-JP" altLang="en-US"/>
        </a:p>
      </dgm:t>
    </dgm:pt>
    <dgm:pt modelId="{4F2F856B-A516-4E12-8C3E-E6F9B1C3EBA2}" type="pres">
      <dgm:prSet presAssocID="{A73EA367-9B8A-4939-9AF5-107C17F1C6E2}" presName="parentText" presStyleLbl="node1" presStyleIdx="2" presStyleCnt="4" custScaleX="132101" custLinFactNeighborX="-32837" custLinFactNeighborY="-1523">
        <dgm:presLayoutVars>
          <dgm:chMax val="0"/>
          <dgm:bulletEnabled val="1"/>
        </dgm:presLayoutVars>
      </dgm:prSet>
      <dgm:spPr/>
      <dgm:t>
        <a:bodyPr/>
        <a:lstStyle/>
        <a:p>
          <a:endParaRPr kumimoji="1" lang="ja-JP" altLang="en-US"/>
        </a:p>
      </dgm:t>
    </dgm:pt>
    <dgm:pt modelId="{60AC7F5F-138F-4443-877D-1E310F79E211}" type="pres">
      <dgm:prSet presAssocID="{A73EA367-9B8A-4939-9AF5-107C17F1C6E2}" presName="negativeSpace" presStyleCnt="0"/>
      <dgm:spPr/>
    </dgm:pt>
    <dgm:pt modelId="{2A4A5695-D4EF-4152-AA5A-B905902CE7D2}" type="pres">
      <dgm:prSet presAssocID="{A73EA367-9B8A-4939-9AF5-107C17F1C6E2}" presName="childText" presStyleLbl="conFgAcc1" presStyleIdx="2" presStyleCnt="4">
        <dgm:presLayoutVars>
          <dgm:bulletEnabled val="1"/>
        </dgm:presLayoutVars>
      </dgm:prSet>
      <dgm:spPr/>
    </dgm:pt>
    <dgm:pt modelId="{11AA609F-0768-47A4-A859-BA8AC03A5737}" type="pres">
      <dgm:prSet presAssocID="{9D267ABA-1D51-4430-B92C-3F85C8C13CFC}" presName="spaceBetweenRectangles" presStyleCnt="0"/>
      <dgm:spPr/>
    </dgm:pt>
    <dgm:pt modelId="{035F08DB-8C1A-4503-9376-ACC3C2B9D1D5}" type="pres">
      <dgm:prSet presAssocID="{0F9D3E95-98D8-4B23-A6A9-637889763ACE}" presName="parentLin" presStyleCnt="0"/>
      <dgm:spPr/>
    </dgm:pt>
    <dgm:pt modelId="{342E6A91-2109-4285-9A39-D050964DEA77}" type="pres">
      <dgm:prSet presAssocID="{0F9D3E95-98D8-4B23-A6A9-637889763ACE}" presName="parentLeftMargin" presStyleLbl="node1" presStyleIdx="2" presStyleCnt="4"/>
      <dgm:spPr/>
      <dgm:t>
        <a:bodyPr/>
        <a:lstStyle/>
        <a:p>
          <a:endParaRPr kumimoji="1" lang="ja-JP" altLang="en-US"/>
        </a:p>
      </dgm:t>
    </dgm:pt>
    <dgm:pt modelId="{B9C5FB40-7D4E-4E4B-9E68-CF9A4C0E8798}" type="pres">
      <dgm:prSet presAssocID="{0F9D3E95-98D8-4B23-A6A9-637889763ACE}" presName="parentText" presStyleLbl="node1" presStyleIdx="3" presStyleCnt="4" custScaleX="132404" custLinFactNeighborX="-18697" custLinFactNeighborY="-3128">
        <dgm:presLayoutVars>
          <dgm:chMax val="0"/>
          <dgm:bulletEnabled val="1"/>
        </dgm:presLayoutVars>
      </dgm:prSet>
      <dgm:spPr/>
      <dgm:t>
        <a:bodyPr/>
        <a:lstStyle/>
        <a:p>
          <a:endParaRPr kumimoji="1" lang="ja-JP" altLang="en-US"/>
        </a:p>
      </dgm:t>
    </dgm:pt>
    <dgm:pt modelId="{45AB24AE-8B62-40DF-9DAC-147CECFCD212}" type="pres">
      <dgm:prSet presAssocID="{0F9D3E95-98D8-4B23-A6A9-637889763ACE}" presName="negativeSpace" presStyleCnt="0"/>
      <dgm:spPr/>
    </dgm:pt>
    <dgm:pt modelId="{5FAF8740-339E-4066-807E-0677C1B08D03}" type="pres">
      <dgm:prSet presAssocID="{0F9D3E95-98D8-4B23-A6A9-637889763ACE}" presName="childText" presStyleLbl="conFgAcc1" presStyleIdx="3" presStyleCnt="4">
        <dgm:presLayoutVars>
          <dgm:bulletEnabled val="1"/>
        </dgm:presLayoutVars>
      </dgm:prSet>
      <dgm:spPr/>
    </dgm:pt>
  </dgm:ptLst>
  <dgm:cxnLst>
    <dgm:cxn modelId="{7B9FEADE-D58A-41C7-BAE3-6BD9EBA19287}" type="presOf" srcId="{BA44E9D3-C2F3-4380-AC44-78729056A6D4}" destId="{2F986729-4774-4A65-86B1-A2A0C046715E}" srcOrd="1" destOrd="0" presId="urn:microsoft.com/office/officeart/2005/8/layout/list1"/>
    <dgm:cxn modelId="{9FF3F950-CC49-49F0-9FE5-A15EEB67530F}" type="presOf" srcId="{0F9D3E95-98D8-4B23-A6A9-637889763ACE}" destId="{B9C5FB40-7D4E-4E4B-9E68-CF9A4C0E8798}" srcOrd="1" destOrd="0" presId="urn:microsoft.com/office/officeart/2005/8/layout/list1"/>
    <dgm:cxn modelId="{98414852-E996-41B5-BFA8-02EC3922D832}" type="presOf" srcId="{BA44E9D3-C2F3-4380-AC44-78729056A6D4}" destId="{4767751C-0610-4B3D-8753-1528BB0BEFDB}" srcOrd="0" destOrd="0" presId="urn:microsoft.com/office/officeart/2005/8/layout/list1"/>
    <dgm:cxn modelId="{9CCCFD08-F85D-4C6A-9569-60D6FDC88811}" type="presOf" srcId="{0F9D3E95-98D8-4B23-A6A9-637889763ACE}" destId="{342E6A91-2109-4285-9A39-D050964DEA77}" srcOrd="0" destOrd="0" presId="urn:microsoft.com/office/officeart/2005/8/layout/list1"/>
    <dgm:cxn modelId="{9723018D-2D32-4024-A770-B375FC87CFF5}" srcId="{20FC59C4-144C-4390-93FD-A4DD82F6F50C}" destId="{7AE6DEBC-C5FD-4B6F-80B1-1B7EB37DDF65}" srcOrd="0" destOrd="0" parTransId="{ADD43921-DC95-42D8-92BC-CABC5C9EF773}" sibTransId="{9E70214A-A796-45FF-9ACA-E521CB06FD2C}"/>
    <dgm:cxn modelId="{D43B48CC-66D8-4905-96A7-9B5828103072}" srcId="{20FC59C4-144C-4390-93FD-A4DD82F6F50C}" destId="{BA44E9D3-C2F3-4380-AC44-78729056A6D4}" srcOrd="1" destOrd="0" parTransId="{8E0EC102-7080-4515-B506-2D094E45DC77}" sibTransId="{010D3007-C6FD-4A3A-98D1-EDC43B05B806}"/>
    <dgm:cxn modelId="{B3F539C7-2540-4FF8-895B-7EFB763BC4FC}" srcId="{20FC59C4-144C-4390-93FD-A4DD82F6F50C}" destId="{A73EA367-9B8A-4939-9AF5-107C17F1C6E2}" srcOrd="2" destOrd="0" parTransId="{A9A90571-4ABE-477B-A35D-923F6CE1825B}" sibTransId="{9D267ABA-1D51-4430-B92C-3F85C8C13CFC}"/>
    <dgm:cxn modelId="{6E6399A7-5203-4408-BF72-492B6AEB44D8}" type="presOf" srcId="{A73EA367-9B8A-4939-9AF5-107C17F1C6E2}" destId="{425C3D2F-023E-45FD-9923-31E9DD1D3205}" srcOrd="0" destOrd="0" presId="urn:microsoft.com/office/officeart/2005/8/layout/list1"/>
    <dgm:cxn modelId="{8CCC0C5F-C17C-4AE1-9848-B692F99B7958}" type="presOf" srcId="{7AE6DEBC-C5FD-4B6F-80B1-1B7EB37DDF65}" destId="{8042A330-586C-4293-8E59-555F815769D4}" srcOrd="0" destOrd="0" presId="urn:microsoft.com/office/officeart/2005/8/layout/list1"/>
    <dgm:cxn modelId="{0CC1BCF2-347D-44B3-81B6-DB655B596A4F}" type="presOf" srcId="{7AE6DEBC-C5FD-4B6F-80B1-1B7EB37DDF65}" destId="{274C7CE0-2BE0-4329-9B50-FCA3BDE905E2}" srcOrd="1" destOrd="0" presId="urn:microsoft.com/office/officeart/2005/8/layout/list1"/>
    <dgm:cxn modelId="{0B450E80-3414-4694-9E5B-C5CFEB5D775A}" type="presOf" srcId="{20FC59C4-144C-4390-93FD-A4DD82F6F50C}" destId="{55D03FDD-A371-47E2-82F1-34634D9309C0}" srcOrd="0" destOrd="0" presId="urn:microsoft.com/office/officeart/2005/8/layout/list1"/>
    <dgm:cxn modelId="{BD3BDBCD-EF04-406E-93E3-8AB8D5220D19}" srcId="{20FC59C4-144C-4390-93FD-A4DD82F6F50C}" destId="{0F9D3E95-98D8-4B23-A6A9-637889763ACE}" srcOrd="3" destOrd="0" parTransId="{D7FBD56D-CDE9-4ADC-8EA3-AB71EDC2EB1C}" sibTransId="{FE76148E-7CF1-417B-9D93-BC607CC39AAC}"/>
    <dgm:cxn modelId="{E9C3BF59-E4E8-4856-9F88-6DBC41E62FC5}" type="presOf" srcId="{A73EA367-9B8A-4939-9AF5-107C17F1C6E2}" destId="{4F2F856B-A516-4E12-8C3E-E6F9B1C3EBA2}" srcOrd="1" destOrd="0" presId="urn:microsoft.com/office/officeart/2005/8/layout/list1"/>
    <dgm:cxn modelId="{C575D210-1FA3-4F61-B678-BAC5520355A9}" type="presParOf" srcId="{55D03FDD-A371-47E2-82F1-34634D9309C0}" destId="{249C5E85-B4EF-4927-9605-57D09F606ABB}" srcOrd="0" destOrd="0" presId="urn:microsoft.com/office/officeart/2005/8/layout/list1"/>
    <dgm:cxn modelId="{18530BDA-E474-482F-AE45-43005E336327}" type="presParOf" srcId="{249C5E85-B4EF-4927-9605-57D09F606ABB}" destId="{8042A330-586C-4293-8E59-555F815769D4}" srcOrd="0" destOrd="0" presId="urn:microsoft.com/office/officeart/2005/8/layout/list1"/>
    <dgm:cxn modelId="{426DB29F-0937-4323-899B-2C737748BC99}" type="presParOf" srcId="{249C5E85-B4EF-4927-9605-57D09F606ABB}" destId="{274C7CE0-2BE0-4329-9B50-FCA3BDE905E2}" srcOrd="1" destOrd="0" presId="urn:microsoft.com/office/officeart/2005/8/layout/list1"/>
    <dgm:cxn modelId="{44DD4A39-9434-4B52-94E7-545443075E26}" type="presParOf" srcId="{55D03FDD-A371-47E2-82F1-34634D9309C0}" destId="{4D78CF06-9510-495B-9E0F-4EAC0DAD08C5}" srcOrd="1" destOrd="0" presId="urn:microsoft.com/office/officeart/2005/8/layout/list1"/>
    <dgm:cxn modelId="{C5DD6C94-6CF6-415C-B455-63EFB392B2CC}" type="presParOf" srcId="{55D03FDD-A371-47E2-82F1-34634D9309C0}" destId="{85CDFDFF-1D94-4933-A49D-2A1757B7AB50}" srcOrd="2" destOrd="0" presId="urn:microsoft.com/office/officeart/2005/8/layout/list1"/>
    <dgm:cxn modelId="{07766E98-27BE-4D3B-912C-76CDC10B0CFE}" type="presParOf" srcId="{55D03FDD-A371-47E2-82F1-34634D9309C0}" destId="{A7B85220-7B03-4879-8E55-9377FA5C8780}" srcOrd="3" destOrd="0" presId="urn:microsoft.com/office/officeart/2005/8/layout/list1"/>
    <dgm:cxn modelId="{CFB95D0E-7EFB-48BE-929F-FFF42F8DE9CD}" type="presParOf" srcId="{55D03FDD-A371-47E2-82F1-34634D9309C0}" destId="{D009A95E-CDF9-4891-B354-0DE8AAC990D9}" srcOrd="4" destOrd="0" presId="urn:microsoft.com/office/officeart/2005/8/layout/list1"/>
    <dgm:cxn modelId="{978DBACE-5285-47F9-B6FF-B2DFA36AAF93}" type="presParOf" srcId="{D009A95E-CDF9-4891-B354-0DE8AAC990D9}" destId="{4767751C-0610-4B3D-8753-1528BB0BEFDB}" srcOrd="0" destOrd="0" presId="urn:microsoft.com/office/officeart/2005/8/layout/list1"/>
    <dgm:cxn modelId="{D91C4F7F-C7AD-4668-ABE9-0D4833AEB965}" type="presParOf" srcId="{D009A95E-CDF9-4891-B354-0DE8AAC990D9}" destId="{2F986729-4774-4A65-86B1-A2A0C046715E}" srcOrd="1" destOrd="0" presId="urn:microsoft.com/office/officeart/2005/8/layout/list1"/>
    <dgm:cxn modelId="{977B22F3-3EEF-4447-97CF-1C824AB76A19}" type="presParOf" srcId="{55D03FDD-A371-47E2-82F1-34634D9309C0}" destId="{0AE62CBA-168F-4621-AE50-B68C782C28D2}" srcOrd="5" destOrd="0" presId="urn:microsoft.com/office/officeart/2005/8/layout/list1"/>
    <dgm:cxn modelId="{04CFA638-DCA0-4ADD-9619-2A5A8AE2E13D}" type="presParOf" srcId="{55D03FDD-A371-47E2-82F1-34634D9309C0}" destId="{9CE0D3B7-BB3F-4FC3-9245-F25746E5DE51}" srcOrd="6" destOrd="0" presId="urn:microsoft.com/office/officeart/2005/8/layout/list1"/>
    <dgm:cxn modelId="{2727722B-7634-4E8B-895A-6C7DE87646B7}" type="presParOf" srcId="{55D03FDD-A371-47E2-82F1-34634D9309C0}" destId="{4C3D7795-C2E6-4DBE-ACBA-EAAED3F9CF5E}" srcOrd="7" destOrd="0" presId="urn:microsoft.com/office/officeart/2005/8/layout/list1"/>
    <dgm:cxn modelId="{9C22DAD8-10FA-470A-8252-DB007F5E60FC}" type="presParOf" srcId="{55D03FDD-A371-47E2-82F1-34634D9309C0}" destId="{504AE007-23B0-4455-A360-FE8112483941}" srcOrd="8" destOrd="0" presId="urn:microsoft.com/office/officeart/2005/8/layout/list1"/>
    <dgm:cxn modelId="{DFE69B57-74E6-4B0E-9D63-381D57FD7DE3}" type="presParOf" srcId="{504AE007-23B0-4455-A360-FE8112483941}" destId="{425C3D2F-023E-45FD-9923-31E9DD1D3205}" srcOrd="0" destOrd="0" presId="urn:microsoft.com/office/officeart/2005/8/layout/list1"/>
    <dgm:cxn modelId="{F7A0B898-86CC-4019-88AD-8893BCDB7EBB}" type="presParOf" srcId="{504AE007-23B0-4455-A360-FE8112483941}" destId="{4F2F856B-A516-4E12-8C3E-E6F9B1C3EBA2}" srcOrd="1" destOrd="0" presId="urn:microsoft.com/office/officeart/2005/8/layout/list1"/>
    <dgm:cxn modelId="{D113D010-3D60-40CB-B5F5-082A9316B1D4}" type="presParOf" srcId="{55D03FDD-A371-47E2-82F1-34634D9309C0}" destId="{60AC7F5F-138F-4443-877D-1E310F79E211}" srcOrd="9" destOrd="0" presId="urn:microsoft.com/office/officeart/2005/8/layout/list1"/>
    <dgm:cxn modelId="{5E7B5080-9D7F-452F-859E-CDBCD3749D8A}" type="presParOf" srcId="{55D03FDD-A371-47E2-82F1-34634D9309C0}" destId="{2A4A5695-D4EF-4152-AA5A-B905902CE7D2}" srcOrd="10" destOrd="0" presId="urn:microsoft.com/office/officeart/2005/8/layout/list1"/>
    <dgm:cxn modelId="{B1C96DE7-7F84-4759-A6F8-392B3D942678}" type="presParOf" srcId="{55D03FDD-A371-47E2-82F1-34634D9309C0}" destId="{11AA609F-0768-47A4-A859-BA8AC03A5737}" srcOrd="11" destOrd="0" presId="urn:microsoft.com/office/officeart/2005/8/layout/list1"/>
    <dgm:cxn modelId="{98B07504-4AD5-4E13-A6A2-75471A309D64}" type="presParOf" srcId="{55D03FDD-A371-47E2-82F1-34634D9309C0}" destId="{035F08DB-8C1A-4503-9376-ACC3C2B9D1D5}" srcOrd="12" destOrd="0" presId="urn:microsoft.com/office/officeart/2005/8/layout/list1"/>
    <dgm:cxn modelId="{4063961C-76B2-4F7D-841E-64AFC85D7BD6}" type="presParOf" srcId="{035F08DB-8C1A-4503-9376-ACC3C2B9D1D5}" destId="{342E6A91-2109-4285-9A39-D050964DEA77}" srcOrd="0" destOrd="0" presId="urn:microsoft.com/office/officeart/2005/8/layout/list1"/>
    <dgm:cxn modelId="{711E8F34-65C6-4CFC-93D7-4E31F335F870}" type="presParOf" srcId="{035F08DB-8C1A-4503-9376-ACC3C2B9D1D5}" destId="{B9C5FB40-7D4E-4E4B-9E68-CF9A4C0E8798}" srcOrd="1" destOrd="0" presId="urn:microsoft.com/office/officeart/2005/8/layout/list1"/>
    <dgm:cxn modelId="{D3AEF664-124C-4CFF-A553-752A59720C76}" type="presParOf" srcId="{55D03FDD-A371-47E2-82F1-34634D9309C0}" destId="{45AB24AE-8B62-40DF-9DAC-147CECFCD212}" srcOrd="13" destOrd="0" presId="urn:microsoft.com/office/officeart/2005/8/layout/list1"/>
    <dgm:cxn modelId="{B387F9BE-C2C6-44E8-B165-D6AFD7447C11}" type="presParOf" srcId="{55D03FDD-A371-47E2-82F1-34634D9309C0}" destId="{5FAF8740-339E-4066-807E-0677C1B08D0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C59C4-144C-4390-93FD-A4DD82F6F50C}"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kumimoji="1" lang="ja-JP" altLang="en-US"/>
        </a:p>
      </dgm:t>
    </dgm:pt>
    <dgm:pt modelId="{7AE6DEBC-C5FD-4B6F-80B1-1B7EB37DDF65}">
      <dgm:prSet phldrT="[テキスト]" custT="1"/>
      <dgm:spPr/>
      <dgm:t>
        <a:bodyPr/>
        <a:lstStyle/>
        <a:p>
          <a:pPr algn="ctr"/>
          <a:r>
            <a:rPr kumimoji="1" lang="ja-JP" altLang="en-US" sz="6500" b="1" dirty="0" smtClean="0"/>
            <a:t>日本９８％</a:t>
          </a:r>
          <a:endParaRPr kumimoji="1" lang="ja-JP" altLang="en-US" sz="6500" b="1" dirty="0"/>
        </a:p>
      </dgm:t>
    </dgm:pt>
    <dgm:pt modelId="{ADD43921-DC95-42D8-92BC-CABC5C9EF773}" type="parTrans" cxnId="{9723018D-2D32-4024-A770-B375FC87CFF5}">
      <dgm:prSet/>
      <dgm:spPr/>
      <dgm:t>
        <a:bodyPr/>
        <a:lstStyle/>
        <a:p>
          <a:endParaRPr kumimoji="1" lang="ja-JP" altLang="en-US"/>
        </a:p>
      </dgm:t>
    </dgm:pt>
    <dgm:pt modelId="{9E70214A-A796-45FF-9ACA-E521CB06FD2C}" type="sibTrans" cxnId="{9723018D-2D32-4024-A770-B375FC87CFF5}">
      <dgm:prSet/>
      <dgm:spPr/>
      <dgm:t>
        <a:bodyPr/>
        <a:lstStyle/>
        <a:p>
          <a:endParaRPr kumimoji="1" lang="ja-JP" altLang="en-US"/>
        </a:p>
      </dgm:t>
    </dgm:pt>
    <dgm:pt modelId="{BA44E9D3-C2F3-4380-AC44-78729056A6D4}">
      <dgm:prSet phldrT="[テキスト]" custT="1"/>
      <dgm:spPr/>
      <dgm:t>
        <a:bodyPr/>
        <a:lstStyle/>
        <a:p>
          <a:pPr algn="ctr"/>
          <a:r>
            <a:rPr kumimoji="1" lang="ja-JP" altLang="en-US" sz="6500" b="1" dirty="0" smtClean="0"/>
            <a:t>ブラジル９３％</a:t>
          </a:r>
          <a:endParaRPr kumimoji="1" lang="ja-JP" altLang="en-US" sz="6500" b="1" dirty="0"/>
        </a:p>
      </dgm:t>
    </dgm:pt>
    <dgm:pt modelId="{8E0EC102-7080-4515-B506-2D094E45DC77}" type="parTrans" cxnId="{D43B48CC-66D8-4905-96A7-9B5828103072}">
      <dgm:prSet/>
      <dgm:spPr/>
      <dgm:t>
        <a:bodyPr/>
        <a:lstStyle/>
        <a:p>
          <a:endParaRPr kumimoji="1" lang="ja-JP" altLang="en-US"/>
        </a:p>
      </dgm:t>
    </dgm:pt>
    <dgm:pt modelId="{010D3007-C6FD-4A3A-98D1-EDC43B05B806}" type="sibTrans" cxnId="{D43B48CC-66D8-4905-96A7-9B5828103072}">
      <dgm:prSet/>
      <dgm:spPr/>
      <dgm:t>
        <a:bodyPr/>
        <a:lstStyle/>
        <a:p>
          <a:endParaRPr kumimoji="1" lang="ja-JP" altLang="en-US"/>
        </a:p>
      </dgm:t>
    </dgm:pt>
    <dgm:pt modelId="{A73EA367-9B8A-4939-9AF5-107C17F1C6E2}">
      <dgm:prSet phldrT="[テキスト]" custT="1"/>
      <dgm:spPr/>
      <dgm:t>
        <a:bodyPr/>
        <a:lstStyle/>
        <a:p>
          <a:pPr algn="ctr"/>
          <a:r>
            <a:rPr kumimoji="1" lang="ja-JP" altLang="en-US" sz="6500" b="1" dirty="0" smtClean="0"/>
            <a:t>ラオス８７％</a:t>
          </a:r>
          <a:endParaRPr kumimoji="1" lang="ja-JP" altLang="en-US" sz="6500" b="1" dirty="0"/>
        </a:p>
      </dgm:t>
    </dgm:pt>
    <dgm:pt modelId="{A9A90571-4ABE-477B-A35D-923F6CE1825B}" type="parTrans" cxnId="{B3F539C7-2540-4FF8-895B-7EFB763BC4FC}">
      <dgm:prSet/>
      <dgm:spPr/>
      <dgm:t>
        <a:bodyPr/>
        <a:lstStyle/>
        <a:p>
          <a:endParaRPr kumimoji="1" lang="ja-JP" altLang="en-US"/>
        </a:p>
      </dgm:t>
    </dgm:pt>
    <dgm:pt modelId="{9D267ABA-1D51-4430-B92C-3F85C8C13CFC}" type="sibTrans" cxnId="{B3F539C7-2540-4FF8-895B-7EFB763BC4FC}">
      <dgm:prSet/>
      <dgm:spPr/>
      <dgm:t>
        <a:bodyPr/>
        <a:lstStyle/>
        <a:p>
          <a:endParaRPr kumimoji="1" lang="ja-JP" altLang="en-US"/>
        </a:p>
      </dgm:t>
    </dgm:pt>
    <dgm:pt modelId="{0F9D3E95-98D8-4B23-A6A9-637889763ACE}">
      <dgm:prSet phldrT="[テキスト]" custT="1"/>
      <dgm:spPr/>
      <dgm:t>
        <a:bodyPr/>
        <a:lstStyle/>
        <a:p>
          <a:pPr algn="ctr"/>
          <a:r>
            <a:rPr kumimoji="1" lang="ja-JP" altLang="en-US" sz="6500" b="1" dirty="0" smtClean="0"/>
            <a:t>南スーダン４８％</a:t>
          </a:r>
          <a:endParaRPr kumimoji="1" lang="ja-JP" altLang="en-US" sz="6500" b="1" dirty="0"/>
        </a:p>
      </dgm:t>
    </dgm:pt>
    <dgm:pt modelId="{D7FBD56D-CDE9-4ADC-8EA3-AB71EDC2EB1C}" type="parTrans" cxnId="{BD3BDBCD-EF04-406E-93E3-8AB8D5220D19}">
      <dgm:prSet/>
      <dgm:spPr/>
      <dgm:t>
        <a:bodyPr/>
        <a:lstStyle/>
        <a:p>
          <a:endParaRPr kumimoji="1" lang="ja-JP" altLang="en-US"/>
        </a:p>
      </dgm:t>
    </dgm:pt>
    <dgm:pt modelId="{FE76148E-7CF1-417B-9D93-BC607CC39AAC}" type="sibTrans" cxnId="{BD3BDBCD-EF04-406E-93E3-8AB8D5220D19}">
      <dgm:prSet/>
      <dgm:spPr/>
      <dgm:t>
        <a:bodyPr/>
        <a:lstStyle/>
        <a:p>
          <a:endParaRPr kumimoji="1" lang="ja-JP" altLang="en-US"/>
        </a:p>
      </dgm:t>
    </dgm:pt>
    <dgm:pt modelId="{55D03FDD-A371-47E2-82F1-34634D9309C0}" type="pres">
      <dgm:prSet presAssocID="{20FC59C4-144C-4390-93FD-A4DD82F6F50C}" presName="linear" presStyleCnt="0">
        <dgm:presLayoutVars>
          <dgm:dir/>
          <dgm:animLvl val="lvl"/>
          <dgm:resizeHandles val="exact"/>
        </dgm:presLayoutVars>
      </dgm:prSet>
      <dgm:spPr/>
      <dgm:t>
        <a:bodyPr/>
        <a:lstStyle/>
        <a:p>
          <a:endParaRPr kumimoji="1" lang="ja-JP" altLang="en-US"/>
        </a:p>
      </dgm:t>
    </dgm:pt>
    <dgm:pt modelId="{249C5E85-B4EF-4927-9605-57D09F606ABB}" type="pres">
      <dgm:prSet presAssocID="{7AE6DEBC-C5FD-4B6F-80B1-1B7EB37DDF65}" presName="parentLin" presStyleCnt="0"/>
      <dgm:spPr/>
    </dgm:pt>
    <dgm:pt modelId="{8042A330-586C-4293-8E59-555F815769D4}" type="pres">
      <dgm:prSet presAssocID="{7AE6DEBC-C5FD-4B6F-80B1-1B7EB37DDF65}" presName="parentLeftMargin" presStyleLbl="node1" presStyleIdx="0" presStyleCnt="4"/>
      <dgm:spPr/>
      <dgm:t>
        <a:bodyPr/>
        <a:lstStyle/>
        <a:p>
          <a:endParaRPr kumimoji="1" lang="ja-JP" altLang="en-US"/>
        </a:p>
      </dgm:t>
    </dgm:pt>
    <dgm:pt modelId="{274C7CE0-2BE0-4329-9B50-FCA3BDE905E2}" type="pres">
      <dgm:prSet presAssocID="{7AE6DEBC-C5FD-4B6F-80B1-1B7EB37DDF65}" presName="parentText" presStyleLbl="node1" presStyleIdx="0" presStyleCnt="4" custScaleX="131723" custLinFactNeighborX="-30191" custLinFactNeighborY="882">
        <dgm:presLayoutVars>
          <dgm:chMax val="0"/>
          <dgm:bulletEnabled val="1"/>
        </dgm:presLayoutVars>
      </dgm:prSet>
      <dgm:spPr/>
      <dgm:t>
        <a:bodyPr/>
        <a:lstStyle/>
        <a:p>
          <a:endParaRPr kumimoji="1" lang="ja-JP" altLang="en-US"/>
        </a:p>
      </dgm:t>
    </dgm:pt>
    <dgm:pt modelId="{4D78CF06-9510-495B-9E0F-4EAC0DAD08C5}" type="pres">
      <dgm:prSet presAssocID="{7AE6DEBC-C5FD-4B6F-80B1-1B7EB37DDF65}" presName="negativeSpace" presStyleCnt="0"/>
      <dgm:spPr/>
    </dgm:pt>
    <dgm:pt modelId="{85CDFDFF-1D94-4933-A49D-2A1757B7AB50}" type="pres">
      <dgm:prSet presAssocID="{7AE6DEBC-C5FD-4B6F-80B1-1B7EB37DDF65}" presName="childText" presStyleLbl="conFgAcc1" presStyleIdx="0" presStyleCnt="4">
        <dgm:presLayoutVars>
          <dgm:bulletEnabled val="1"/>
        </dgm:presLayoutVars>
      </dgm:prSet>
      <dgm:spPr/>
    </dgm:pt>
    <dgm:pt modelId="{A7B85220-7B03-4879-8E55-9377FA5C8780}" type="pres">
      <dgm:prSet presAssocID="{9E70214A-A796-45FF-9ACA-E521CB06FD2C}" presName="spaceBetweenRectangles" presStyleCnt="0"/>
      <dgm:spPr/>
    </dgm:pt>
    <dgm:pt modelId="{D009A95E-CDF9-4891-B354-0DE8AAC990D9}" type="pres">
      <dgm:prSet presAssocID="{BA44E9D3-C2F3-4380-AC44-78729056A6D4}" presName="parentLin" presStyleCnt="0"/>
      <dgm:spPr/>
    </dgm:pt>
    <dgm:pt modelId="{4767751C-0610-4B3D-8753-1528BB0BEFDB}" type="pres">
      <dgm:prSet presAssocID="{BA44E9D3-C2F3-4380-AC44-78729056A6D4}" presName="parentLeftMargin" presStyleLbl="node1" presStyleIdx="0" presStyleCnt="4"/>
      <dgm:spPr/>
      <dgm:t>
        <a:bodyPr/>
        <a:lstStyle/>
        <a:p>
          <a:endParaRPr kumimoji="1" lang="ja-JP" altLang="en-US"/>
        </a:p>
      </dgm:t>
    </dgm:pt>
    <dgm:pt modelId="{2F986729-4774-4A65-86B1-A2A0C046715E}" type="pres">
      <dgm:prSet presAssocID="{BA44E9D3-C2F3-4380-AC44-78729056A6D4}" presName="parentText" presStyleLbl="node1" presStyleIdx="1" presStyleCnt="4" custScaleX="132404" custLinFactNeighborX="-34958" custLinFactNeighborY="-321">
        <dgm:presLayoutVars>
          <dgm:chMax val="0"/>
          <dgm:bulletEnabled val="1"/>
        </dgm:presLayoutVars>
      </dgm:prSet>
      <dgm:spPr/>
      <dgm:t>
        <a:bodyPr/>
        <a:lstStyle/>
        <a:p>
          <a:endParaRPr kumimoji="1" lang="ja-JP" altLang="en-US"/>
        </a:p>
      </dgm:t>
    </dgm:pt>
    <dgm:pt modelId="{0AE62CBA-168F-4621-AE50-B68C782C28D2}" type="pres">
      <dgm:prSet presAssocID="{BA44E9D3-C2F3-4380-AC44-78729056A6D4}" presName="negativeSpace" presStyleCnt="0"/>
      <dgm:spPr/>
    </dgm:pt>
    <dgm:pt modelId="{9CE0D3B7-BB3F-4FC3-9245-F25746E5DE51}" type="pres">
      <dgm:prSet presAssocID="{BA44E9D3-C2F3-4380-AC44-78729056A6D4}" presName="childText" presStyleLbl="conFgAcc1" presStyleIdx="1" presStyleCnt="4">
        <dgm:presLayoutVars>
          <dgm:bulletEnabled val="1"/>
        </dgm:presLayoutVars>
      </dgm:prSet>
      <dgm:spPr/>
    </dgm:pt>
    <dgm:pt modelId="{4C3D7795-C2E6-4DBE-ACBA-EAAED3F9CF5E}" type="pres">
      <dgm:prSet presAssocID="{010D3007-C6FD-4A3A-98D1-EDC43B05B806}" presName="spaceBetweenRectangles" presStyleCnt="0"/>
      <dgm:spPr/>
    </dgm:pt>
    <dgm:pt modelId="{504AE007-23B0-4455-A360-FE8112483941}" type="pres">
      <dgm:prSet presAssocID="{A73EA367-9B8A-4939-9AF5-107C17F1C6E2}" presName="parentLin" presStyleCnt="0"/>
      <dgm:spPr/>
    </dgm:pt>
    <dgm:pt modelId="{425C3D2F-023E-45FD-9923-31E9DD1D3205}" type="pres">
      <dgm:prSet presAssocID="{A73EA367-9B8A-4939-9AF5-107C17F1C6E2}" presName="parentLeftMargin" presStyleLbl="node1" presStyleIdx="1" presStyleCnt="4"/>
      <dgm:spPr/>
      <dgm:t>
        <a:bodyPr/>
        <a:lstStyle/>
        <a:p>
          <a:endParaRPr kumimoji="1" lang="ja-JP" altLang="en-US"/>
        </a:p>
      </dgm:t>
    </dgm:pt>
    <dgm:pt modelId="{4F2F856B-A516-4E12-8C3E-E6F9B1C3EBA2}" type="pres">
      <dgm:prSet presAssocID="{A73EA367-9B8A-4939-9AF5-107C17F1C6E2}" presName="parentText" presStyleLbl="node1" presStyleIdx="2" presStyleCnt="4" custScaleX="132101" custLinFactNeighborX="-32837" custLinFactNeighborY="-1523">
        <dgm:presLayoutVars>
          <dgm:chMax val="0"/>
          <dgm:bulletEnabled val="1"/>
        </dgm:presLayoutVars>
      </dgm:prSet>
      <dgm:spPr/>
      <dgm:t>
        <a:bodyPr/>
        <a:lstStyle/>
        <a:p>
          <a:endParaRPr kumimoji="1" lang="ja-JP" altLang="en-US"/>
        </a:p>
      </dgm:t>
    </dgm:pt>
    <dgm:pt modelId="{60AC7F5F-138F-4443-877D-1E310F79E211}" type="pres">
      <dgm:prSet presAssocID="{A73EA367-9B8A-4939-9AF5-107C17F1C6E2}" presName="negativeSpace" presStyleCnt="0"/>
      <dgm:spPr/>
    </dgm:pt>
    <dgm:pt modelId="{2A4A5695-D4EF-4152-AA5A-B905902CE7D2}" type="pres">
      <dgm:prSet presAssocID="{A73EA367-9B8A-4939-9AF5-107C17F1C6E2}" presName="childText" presStyleLbl="conFgAcc1" presStyleIdx="2" presStyleCnt="4">
        <dgm:presLayoutVars>
          <dgm:bulletEnabled val="1"/>
        </dgm:presLayoutVars>
      </dgm:prSet>
      <dgm:spPr/>
    </dgm:pt>
    <dgm:pt modelId="{11AA609F-0768-47A4-A859-BA8AC03A5737}" type="pres">
      <dgm:prSet presAssocID="{9D267ABA-1D51-4430-B92C-3F85C8C13CFC}" presName="spaceBetweenRectangles" presStyleCnt="0"/>
      <dgm:spPr/>
    </dgm:pt>
    <dgm:pt modelId="{035F08DB-8C1A-4503-9376-ACC3C2B9D1D5}" type="pres">
      <dgm:prSet presAssocID="{0F9D3E95-98D8-4B23-A6A9-637889763ACE}" presName="parentLin" presStyleCnt="0"/>
      <dgm:spPr/>
    </dgm:pt>
    <dgm:pt modelId="{342E6A91-2109-4285-9A39-D050964DEA77}" type="pres">
      <dgm:prSet presAssocID="{0F9D3E95-98D8-4B23-A6A9-637889763ACE}" presName="parentLeftMargin" presStyleLbl="node1" presStyleIdx="2" presStyleCnt="4"/>
      <dgm:spPr/>
      <dgm:t>
        <a:bodyPr/>
        <a:lstStyle/>
        <a:p>
          <a:endParaRPr kumimoji="1" lang="ja-JP" altLang="en-US"/>
        </a:p>
      </dgm:t>
    </dgm:pt>
    <dgm:pt modelId="{B9C5FB40-7D4E-4E4B-9E68-CF9A4C0E8798}" type="pres">
      <dgm:prSet presAssocID="{0F9D3E95-98D8-4B23-A6A9-637889763ACE}" presName="parentText" presStyleLbl="node1" presStyleIdx="3" presStyleCnt="4" custScaleX="134044" custLinFactNeighborX="-46438" custLinFactNeighborY="4897">
        <dgm:presLayoutVars>
          <dgm:chMax val="0"/>
          <dgm:bulletEnabled val="1"/>
        </dgm:presLayoutVars>
      </dgm:prSet>
      <dgm:spPr/>
      <dgm:t>
        <a:bodyPr/>
        <a:lstStyle/>
        <a:p>
          <a:endParaRPr kumimoji="1" lang="ja-JP" altLang="en-US"/>
        </a:p>
      </dgm:t>
    </dgm:pt>
    <dgm:pt modelId="{45AB24AE-8B62-40DF-9DAC-147CECFCD212}" type="pres">
      <dgm:prSet presAssocID="{0F9D3E95-98D8-4B23-A6A9-637889763ACE}" presName="negativeSpace" presStyleCnt="0"/>
      <dgm:spPr/>
    </dgm:pt>
    <dgm:pt modelId="{5FAF8740-339E-4066-807E-0677C1B08D03}" type="pres">
      <dgm:prSet presAssocID="{0F9D3E95-98D8-4B23-A6A9-637889763ACE}" presName="childText" presStyleLbl="conFgAcc1" presStyleIdx="3" presStyleCnt="4">
        <dgm:presLayoutVars>
          <dgm:bulletEnabled val="1"/>
        </dgm:presLayoutVars>
      </dgm:prSet>
      <dgm:spPr/>
    </dgm:pt>
  </dgm:ptLst>
  <dgm:cxnLst>
    <dgm:cxn modelId="{0C64EDDC-1008-4DE9-B651-7F41DFB44D17}" type="presOf" srcId="{20FC59C4-144C-4390-93FD-A4DD82F6F50C}" destId="{55D03FDD-A371-47E2-82F1-34634D9309C0}" srcOrd="0" destOrd="0" presId="urn:microsoft.com/office/officeart/2005/8/layout/list1"/>
    <dgm:cxn modelId="{D888F45A-0BB2-4B00-9664-1A796F29E6FF}" type="presOf" srcId="{A73EA367-9B8A-4939-9AF5-107C17F1C6E2}" destId="{4F2F856B-A516-4E12-8C3E-E6F9B1C3EBA2}" srcOrd="1" destOrd="0" presId="urn:microsoft.com/office/officeart/2005/8/layout/list1"/>
    <dgm:cxn modelId="{9723018D-2D32-4024-A770-B375FC87CFF5}" srcId="{20FC59C4-144C-4390-93FD-A4DD82F6F50C}" destId="{7AE6DEBC-C5FD-4B6F-80B1-1B7EB37DDF65}" srcOrd="0" destOrd="0" parTransId="{ADD43921-DC95-42D8-92BC-CABC5C9EF773}" sibTransId="{9E70214A-A796-45FF-9ACA-E521CB06FD2C}"/>
    <dgm:cxn modelId="{D43B48CC-66D8-4905-96A7-9B5828103072}" srcId="{20FC59C4-144C-4390-93FD-A4DD82F6F50C}" destId="{BA44E9D3-C2F3-4380-AC44-78729056A6D4}" srcOrd="1" destOrd="0" parTransId="{8E0EC102-7080-4515-B506-2D094E45DC77}" sibTransId="{010D3007-C6FD-4A3A-98D1-EDC43B05B806}"/>
    <dgm:cxn modelId="{B3F539C7-2540-4FF8-895B-7EFB763BC4FC}" srcId="{20FC59C4-144C-4390-93FD-A4DD82F6F50C}" destId="{A73EA367-9B8A-4939-9AF5-107C17F1C6E2}" srcOrd="2" destOrd="0" parTransId="{A9A90571-4ABE-477B-A35D-923F6CE1825B}" sibTransId="{9D267ABA-1D51-4430-B92C-3F85C8C13CFC}"/>
    <dgm:cxn modelId="{C2F4BB21-9542-42A9-829E-F9E94FBB623F}" type="presOf" srcId="{7AE6DEBC-C5FD-4B6F-80B1-1B7EB37DDF65}" destId="{8042A330-586C-4293-8E59-555F815769D4}" srcOrd="0" destOrd="0" presId="urn:microsoft.com/office/officeart/2005/8/layout/list1"/>
    <dgm:cxn modelId="{37B37345-0A5B-4454-AC8D-516632135E99}" type="presOf" srcId="{A73EA367-9B8A-4939-9AF5-107C17F1C6E2}" destId="{425C3D2F-023E-45FD-9923-31E9DD1D3205}" srcOrd="0" destOrd="0" presId="urn:microsoft.com/office/officeart/2005/8/layout/list1"/>
    <dgm:cxn modelId="{8352C3ED-2BD9-4874-88E3-590940DAA37A}" type="presOf" srcId="{BA44E9D3-C2F3-4380-AC44-78729056A6D4}" destId="{4767751C-0610-4B3D-8753-1528BB0BEFDB}" srcOrd="0" destOrd="0" presId="urn:microsoft.com/office/officeart/2005/8/layout/list1"/>
    <dgm:cxn modelId="{1B513116-729B-4AE9-B410-EEF8090C5A5A}" type="presOf" srcId="{0F9D3E95-98D8-4B23-A6A9-637889763ACE}" destId="{B9C5FB40-7D4E-4E4B-9E68-CF9A4C0E8798}" srcOrd="1" destOrd="0" presId="urn:microsoft.com/office/officeart/2005/8/layout/list1"/>
    <dgm:cxn modelId="{4B17A0AC-ACD0-4CC8-B10B-0F9EAF244BCD}" type="presOf" srcId="{BA44E9D3-C2F3-4380-AC44-78729056A6D4}" destId="{2F986729-4774-4A65-86B1-A2A0C046715E}" srcOrd="1" destOrd="0" presId="urn:microsoft.com/office/officeart/2005/8/layout/list1"/>
    <dgm:cxn modelId="{F1D3DB35-FFE9-4B42-B733-57F1CC3F3A7A}" type="presOf" srcId="{0F9D3E95-98D8-4B23-A6A9-637889763ACE}" destId="{342E6A91-2109-4285-9A39-D050964DEA77}" srcOrd="0" destOrd="0" presId="urn:microsoft.com/office/officeart/2005/8/layout/list1"/>
    <dgm:cxn modelId="{62320472-5232-4B93-9183-477BA2CC88D4}" type="presOf" srcId="{7AE6DEBC-C5FD-4B6F-80B1-1B7EB37DDF65}" destId="{274C7CE0-2BE0-4329-9B50-FCA3BDE905E2}" srcOrd="1" destOrd="0" presId="urn:microsoft.com/office/officeart/2005/8/layout/list1"/>
    <dgm:cxn modelId="{BD3BDBCD-EF04-406E-93E3-8AB8D5220D19}" srcId="{20FC59C4-144C-4390-93FD-A4DD82F6F50C}" destId="{0F9D3E95-98D8-4B23-A6A9-637889763ACE}" srcOrd="3" destOrd="0" parTransId="{D7FBD56D-CDE9-4ADC-8EA3-AB71EDC2EB1C}" sibTransId="{FE76148E-7CF1-417B-9D93-BC607CC39AAC}"/>
    <dgm:cxn modelId="{641CDB2E-E9E8-4695-B902-9BDE31B617D8}" type="presParOf" srcId="{55D03FDD-A371-47E2-82F1-34634D9309C0}" destId="{249C5E85-B4EF-4927-9605-57D09F606ABB}" srcOrd="0" destOrd="0" presId="urn:microsoft.com/office/officeart/2005/8/layout/list1"/>
    <dgm:cxn modelId="{5AB42F77-3708-4050-924C-587BE161752A}" type="presParOf" srcId="{249C5E85-B4EF-4927-9605-57D09F606ABB}" destId="{8042A330-586C-4293-8E59-555F815769D4}" srcOrd="0" destOrd="0" presId="urn:microsoft.com/office/officeart/2005/8/layout/list1"/>
    <dgm:cxn modelId="{E9ED0D4F-190E-4909-8CA6-AD984491AF84}" type="presParOf" srcId="{249C5E85-B4EF-4927-9605-57D09F606ABB}" destId="{274C7CE0-2BE0-4329-9B50-FCA3BDE905E2}" srcOrd="1" destOrd="0" presId="urn:microsoft.com/office/officeart/2005/8/layout/list1"/>
    <dgm:cxn modelId="{85671D4C-060C-448C-9765-147C95529470}" type="presParOf" srcId="{55D03FDD-A371-47E2-82F1-34634D9309C0}" destId="{4D78CF06-9510-495B-9E0F-4EAC0DAD08C5}" srcOrd="1" destOrd="0" presId="urn:microsoft.com/office/officeart/2005/8/layout/list1"/>
    <dgm:cxn modelId="{607EFBAF-15E9-4ABC-A366-3B99871ACD1D}" type="presParOf" srcId="{55D03FDD-A371-47E2-82F1-34634D9309C0}" destId="{85CDFDFF-1D94-4933-A49D-2A1757B7AB50}" srcOrd="2" destOrd="0" presId="urn:microsoft.com/office/officeart/2005/8/layout/list1"/>
    <dgm:cxn modelId="{67CF2914-9848-47F7-83E5-65BDB3AFDF24}" type="presParOf" srcId="{55D03FDD-A371-47E2-82F1-34634D9309C0}" destId="{A7B85220-7B03-4879-8E55-9377FA5C8780}" srcOrd="3" destOrd="0" presId="urn:microsoft.com/office/officeart/2005/8/layout/list1"/>
    <dgm:cxn modelId="{E423AB14-BB4A-47A3-8F72-C435C4BA2594}" type="presParOf" srcId="{55D03FDD-A371-47E2-82F1-34634D9309C0}" destId="{D009A95E-CDF9-4891-B354-0DE8AAC990D9}" srcOrd="4" destOrd="0" presId="urn:microsoft.com/office/officeart/2005/8/layout/list1"/>
    <dgm:cxn modelId="{2126BCED-1F14-4142-A88E-1B0F33407591}" type="presParOf" srcId="{D009A95E-CDF9-4891-B354-0DE8AAC990D9}" destId="{4767751C-0610-4B3D-8753-1528BB0BEFDB}" srcOrd="0" destOrd="0" presId="urn:microsoft.com/office/officeart/2005/8/layout/list1"/>
    <dgm:cxn modelId="{17FC47EB-414F-4CA1-B7C8-80D72C960C43}" type="presParOf" srcId="{D009A95E-CDF9-4891-B354-0DE8AAC990D9}" destId="{2F986729-4774-4A65-86B1-A2A0C046715E}" srcOrd="1" destOrd="0" presId="urn:microsoft.com/office/officeart/2005/8/layout/list1"/>
    <dgm:cxn modelId="{6B26EF5A-C2E0-4CDD-BD7F-3FA22F464C75}" type="presParOf" srcId="{55D03FDD-A371-47E2-82F1-34634D9309C0}" destId="{0AE62CBA-168F-4621-AE50-B68C782C28D2}" srcOrd="5" destOrd="0" presId="urn:microsoft.com/office/officeart/2005/8/layout/list1"/>
    <dgm:cxn modelId="{9A122C25-6260-4D41-9527-FCA5CA92BE61}" type="presParOf" srcId="{55D03FDD-A371-47E2-82F1-34634D9309C0}" destId="{9CE0D3B7-BB3F-4FC3-9245-F25746E5DE51}" srcOrd="6" destOrd="0" presId="urn:microsoft.com/office/officeart/2005/8/layout/list1"/>
    <dgm:cxn modelId="{7395BD42-6959-44D1-9468-277D36AB64E8}" type="presParOf" srcId="{55D03FDD-A371-47E2-82F1-34634D9309C0}" destId="{4C3D7795-C2E6-4DBE-ACBA-EAAED3F9CF5E}" srcOrd="7" destOrd="0" presId="urn:microsoft.com/office/officeart/2005/8/layout/list1"/>
    <dgm:cxn modelId="{CD754659-D44F-4C1C-88FB-84BFDC426E1F}" type="presParOf" srcId="{55D03FDD-A371-47E2-82F1-34634D9309C0}" destId="{504AE007-23B0-4455-A360-FE8112483941}" srcOrd="8" destOrd="0" presId="urn:microsoft.com/office/officeart/2005/8/layout/list1"/>
    <dgm:cxn modelId="{AA98FB47-90F8-472A-ABA7-A5A885646823}" type="presParOf" srcId="{504AE007-23B0-4455-A360-FE8112483941}" destId="{425C3D2F-023E-45FD-9923-31E9DD1D3205}" srcOrd="0" destOrd="0" presId="urn:microsoft.com/office/officeart/2005/8/layout/list1"/>
    <dgm:cxn modelId="{3F198B20-C3A4-4D07-BA99-AE74CF1B8E70}" type="presParOf" srcId="{504AE007-23B0-4455-A360-FE8112483941}" destId="{4F2F856B-A516-4E12-8C3E-E6F9B1C3EBA2}" srcOrd="1" destOrd="0" presId="urn:microsoft.com/office/officeart/2005/8/layout/list1"/>
    <dgm:cxn modelId="{A4449F82-7088-4964-97B1-68C504C2B53B}" type="presParOf" srcId="{55D03FDD-A371-47E2-82F1-34634D9309C0}" destId="{60AC7F5F-138F-4443-877D-1E310F79E211}" srcOrd="9" destOrd="0" presId="urn:microsoft.com/office/officeart/2005/8/layout/list1"/>
    <dgm:cxn modelId="{38891F68-537F-4228-862E-3A9F6E766866}" type="presParOf" srcId="{55D03FDD-A371-47E2-82F1-34634D9309C0}" destId="{2A4A5695-D4EF-4152-AA5A-B905902CE7D2}" srcOrd="10" destOrd="0" presId="urn:microsoft.com/office/officeart/2005/8/layout/list1"/>
    <dgm:cxn modelId="{81A76DA3-055A-47E7-8AEB-0B2E2BF9BA47}" type="presParOf" srcId="{55D03FDD-A371-47E2-82F1-34634D9309C0}" destId="{11AA609F-0768-47A4-A859-BA8AC03A5737}" srcOrd="11" destOrd="0" presId="urn:microsoft.com/office/officeart/2005/8/layout/list1"/>
    <dgm:cxn modelId="{86BA7ADB-3E98-46A5-8A94-6235E8520912}" type="presParOf" srcId="{55D03FDD-A371-47E2-82F1-34634D9309C0}" destId="{035F08DB-8C1A-4503-9376-ACC3C2B9D1D5}" srcOrd="12" destOrd="0" presId="urn:microsoft.com/office/officeart/2005/8/layout/list1"/>
    <dgm:cxn modelId="{E701A104-7576-4775-9C01-F9AC6D444146}" type="presParOf" srcId="{035F08DB-8C1A-4503-9376-ACC3C2B9D1D5}" destId="{342E6A91-2109-4285-9A39-D050964DEA77}" srcOrd="0" destOrd="0" presId="urn:microsoft.com/office/officeart/2005/8/layout/list1"/>
    <dgm:cxn modelId="{F7E2C670-D9EE-4F8A-8ACC-6D43B88984F6}" type="presParOf" srcId="{035F08DB-8C1A-4503-9376-ACC3C2B9D1D5}" destId="{B9C5FB40-7D4E-4E4B-9E68-CF9A4C0E8798}" srcOrd="1" destOrd="0" presId="urn:microsoft.com/office/officeart/2005/8/layout/list1"/>
    <dgm:cxn modelId="{2DB33E7A-D55C-469F-A5B0-F87BB382DD07}" type="presParOf" srcId="{55D03FDD-A371-47E2-82F1-34634D9309C0}" destId="{45AB24AE-8B62-40DF-9DAC-147CECFCD212}" srcOrd="13" destOrd="0" presId="urn:microsoft.com/office/officeart/2005/8/layout/list1"/>
    <dgm:cxn modelId="{A8EC67D6-393C-44A2-AAFA-339F7E6F3603}" type="presParOf" srcId="{55D03FDD-A371-47E2-82F1-34634D9309C0}" destId="{5FAF8740-339E-4066-807E-0677C1B08D0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1A9691-5EEE-4246-B81D-3CCE72035EAA}"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kumimoji="1" lang="ja-JP" altLang="en-US"/>
        </a:p>
      </dgm:t>
    </dgm:pt>
    <dgm:pt modelId="{DA51C0C0-6EA0-4689-BFE6-15B64435FEC9}">
      <dgm:prSet phldrT="[テキスト]" custT="1"/>
      <dgm:spPr/>
      <dgm:t>
        <a:bodyPr/>
        <a:lstStyle/>
        <a:p>
          <a:pPr algn="ctr"/>
          <a:r>
            <a:rPr kumimoji="1" lang="ja-JP" altLang="en-US" sz="7200" u="none" dirty="0" smtClean="0">
              <a:latin typeface="HG創英角ﾎﾟｯﾌﾟ体" panose="040B0A09000000000000" pitchFamily="49" charset="-128"/>
              <a:ea typeface="HG創英角ﾎﾟｯﾌﾟ体" panose="040B0A09000000000000" pitchFamily="49" charset="-128"/>
            </a:rPr>
            <a:t>日本は先進国</a:t>
          </a:r>
          <a:endParaRPr kumimoji="1" lang="ja-JP" altLang="en-US" sz="7200" u="none" dirty="0">
            <a:latin typeface="HG創英角ﾎﾟｯﾌﾟ体" panose="040B0A09000000000000" pitchFamily="49" charset="-128"/>
            <a:ea typeface="HG創英角ﾎﾟｯﾌﾟ体" panose="040B0A09000000000000" pitchFamily="49" charset="-128"/>
          </a:endParaRPr>
        </a:p>
      </dgm:t>
    </dgm:pt>
    <dgm:pt modelId="{1FC02D77-54A8-4D60-A147-76E1EBE7A5A2}" type="parTrans" cxnId="{E781CEB9-8BBD-4465-93F2-D24FEC1E9906}">
      <dgm:prSet/>
      <dgm:spPr/>
      <dgm:t>
        <a:bodyPr/>
        <a:lstStyle/>
        <a:p>
          <a:endParaRPr kumimoji="1" lang="ja-JP" altLang="en-US"/>
        </a:p>
      </dgm:t>
    </dgm:pt>
    <dgm:pt modelId="{00370FFB-16ED-4255-8A75-81CD5A152561}" type="sibTrans" cxnId="{E781CEB9-8BBD-4465-93F2-D24FEC1E9906}">
      <dgm:prSet/>
      <dgm:spPr/>
      <dgm:t>
        <a:bodyPr/>
        <a:lstStyle/>
        <a:p>
          <a:endParaRPr kumimoji="1" lang="ja-JP" altLang="en-US"/>
        </a:p>
      </dgm:t>
    </dgm:pt>
    <dgm:pt modelId="{E09284B3-4FB7-4411-9D85-F678EC4A9437}">
      <dgm:prSet phldrT="[テキスト]" custT="1"/>
      <dgm:spPr/>
      <dgm:t>
        <a:bodyPr/>
        <a:lstStyle/>
        <a:p>
          <a:pPr algn="ctr"/>
          <a:r>
            <a:rPr kumimoji="1" lang="ja-JP" altLang="en-US" sz="7200" u="none" dirty="0" smtClean="0">
              <a:latin typeface="HG創英角ﾎﾟｯﾌﾟ体" panose="040B0A09000000000000" pitchFamily="49" charset="-128"/>
              <a:ea typeface="HG創英角ﾎﾟｯﾌﾟ体" panose="040B0A09000000000000" pitchFamily="49" charset="-128"/>
            </a:rPr>
            <a:t>世界１９６カ国</a:t>
          </a:r>
          <a:endParaRPr kumimoji="1" lang="ja-JP" altLang="en-US" sz="7200" u="none" dirty="0">
            <a:latin typeface="HG創英角ﾎﾟｯﾌﾟ体" panose="040B0A09000000000000" pitchFamily="49" charset="-128"/>
            <a:ea typeface="HG創英角ﾎﾟｯﾌﾟ体" panose="040B0A09000000000000" pitchFamily="49" charset="-128"/>
          </a:endParaRPr>
        </a:p>
      </dgm:t>
    </dgm:pt>
    <dgm:pt modelId="{89AECB11-4B12-48CD-9CB6-491CA5AD5BD7}" type="parTrans" cxnId="{C9E1E265-9B26-4568-B816-2B3C461E8C75}">
      <dgm:prSet/>
      <dgm:spPr/>
      <dgm:t>
        <a:bodyPr/>
        <a:lstStyle/>
        <a:p>
          <a:endParaRPr kumimoji="1" lang="ja-JP" altLang="en-US"/>
        </a:p>
      </dgm:t>
    </dgm:pt>
    <dgm:pt modelId="{35443BD0-101E-476F-A937-A28D3A247A23}" type="sibTrans" cxnId="{C9E1E265-9B26-4568-B816-2B3C461E8C75}">
      <dgm:prSet/>
      <dgm:spPr/>
      <dgm:t>
        <a:bodyPr/>
        <a:lstStyle/>
        <a:p>
          <a:endParaRPr kumimoji="1" lang="ja-JP" altLang="en-US"/>
        </a:p>
      </dgm:t>
    </dgm:pt>
    <dgm:pt modelId="{C0DDE3D1-0076-4D1E-A813-106F4C2D0689}" type="pres">
      <dgm:prSet presAssocID="{7C1A9691-5EEE-4246-B81D-3CCE72035EAA}" presName="Name0" presStyleCnt="0">
        <dgm:presLayoutVars>
          <dgm:dir/>
          <dgm:animLvl val="lvl"/>
          <dgm:resizeHandles val="exact"/>
        </dgm:presLayoutVars>
      </dgm:prSet>
      <dgm:spPr/>
      <dgm:t>
        <a:bodyPr/>
        <a:lstStyle/>
        <a:p>
          <a:endParaRPr kumimoji="1" lang="ja-JP" altLang="en-US"/>
        </a:p>
      </dgm:t>
    </dgm:pt>
    <dgm:pt modelId="{297CAD1C-83B2-49BA-BDAC-C1EF5002C99D}" type="pres">
      <dgm:prSet presAssocID="{DA51C0C0-6EA0-4689-BFE6-15B64435FEC9}" presName="boxAndChildren" presStyleCnt="0"/>
      <dgm:spPr/>
    </dgm:pt>
    <dgm:pt modelId="{14BF8F1F-E555-4479-A09B-4E60A735B7D4}" type="pres">
      <dgm:prSet presAssocID="{DA51C0C0-6EA0-4689-BFE6-15B64435FEC9}" presName="parentTextBox" presStyleLbl="node1" presStyleIdx="0" presStyleCnt="2"/>
      <dgm:spPr/>
      <dgm:t>
        <a:bodyPr/>
        <a:lstStyle/>
        <a:p>
          <a:endParaRPr kumimoji="1" lang="ja-JP" altLang="en-US"/>
        </a:p>
      </dgm:t>
    </dgm:pt>
    <dgm:pt modelId="{F123D402-A750-4F32-9D80-1D3637774F2B}" type="pres">
      <dgm:prSet presAssocID="{35443BD0-101E-476F-A937-A28D3A247A23}" presName="sp" presStyleCnt="0"/>
      <dgm:spPr/>
      <dgm:t>
        <a:bodyPr/>
        <a:lstStyle/>
        <a:p>
          <a:endParaRPr kumimoji="1" lang="ja-JP" altLang="en-US"/>
        </a:p>
      </dgm:t>
    </dgm:pt>
    <dgm:pt modelId="{A44E07C2-E9C4-44E0-A38D-656619459337}" type="pres">
      <dgm:prSet presAssocID="{E09284B3-4FB7-4411-9D85-F678EC4A9437}" presName="arrowAndChildren" presStyleCnt="0"/>
      <dgm:spPr/>
      <dgm:t>
        <a:bodyPr/>
        <a:lstStyle/>
        <a:p>
          <a:endParaRPr kumimoji="1" lang="ja-JP" altLang="en-US"/>
        </a:p>
      </dgm:t>
    </dgm:pt>
    <dgm:pt modelId="{4A87F027-BC3F-41F4-8607-2184F457C002}" type="pres">
      <dgm:prSet presAssocID="{E09284B3-4FB7-4411-9D85-F678EC4A9437}" presName="parentTextArrow" presStyleLbl="node1" presStyleIdx="1" presStyleCnt="2"/>
      <dgm:spPr/>
      <dgm:t>
        <a:bodyPr/>
        <a:lstStyle/>
        <a:p>
          <a:endParaRPr kumimoji="1" lang="ja-JP" altLang="en-US"/>
        </a:p>
      </dgm:t>
    </dgm:pt>
  </dgm:ptLst>
  <dgm:cxnLst>
    <dgm:cxn modelId="{E781CEB9-8BBD-4465-93F2-D24FEC1E9906}" srcId="{7C1A9691-5EEE-4246-B81D-3CCE72035EAA}" destId="{DA51C0C0-6EA0-4689-BFE6-15B64435FEC9}" srcOrd="1" destOrd="0" parTransId="{1FC02D77-54A8-4D60-A147-76E1EBE7A5A2}" sibTransId="{00370FFB-16ED-4255-8A75-81CD5A152561}"/>
    <dgm:cxn modelId="{04917CBF-B81C-4A01-A428-F107A1183733}" type="presOf" srcId="{DA51C0C0-6EA0-4689-BFE6-15B64435FEC9}" destId="{14BF8F1F-E555-4479-A09B-4E60A735B7D4}" srcOrd="0" destOrd="0" presId="urn:microsoft.com/office/officeart/2005/8/layout/process4"/>
    <dgm:cxn modelId="{82C1EEEA-60FE-4AA4-85E7-52C7254BE5AC}" type="presOf" srcId="{7C1A9691-5EEE-4246-B81D-3CCE72035EAA}" destId="{C0DDE3D1-0076-4D1E-A813-106F4C2D0689}" srcOrd="0" destOrd="0" presId="urn:microsoft.com/office/officeart/2005/8/layout/process4"/>
    <dgm:cxn modelId="{C9E1E265-9B26-4568-B816-2B3C461E8C75}" srcId="{7C1A9691-5EEE-4246-B81D-3CCE72035EAA}" destId="{E09284B3-4FB7-4411-9D85-F678EC4A9437}" srcOrd="0" destOrd="0" parTransId="{89AECB11-4B12-48CD-9CB6-491CA5AD5BD7}" sibTransId="{35443BD0-101E-476F-A937-A28D3A247A23}"/>
    <dgm:cxn modelId="{5880D4DC-6F71-4599-AECE-682F7FE57F81}" type="presOf" srcId="{E09284B3-4FB7-4411-9D85-F678EC4A9437}" destId="{4A87F027-BC3F-41F4-8607-2184F457C002}" srcOrd="0" destOrd="0" presId="urn:microsoft.com/office/officeart/2005/8/layout/process4"/>
    <dgm:cxn modelId="{65BCD0AF-85CB-407A-841C-83C7100DD3DB}" type="presParOf" srcId="{C0DDE3D1-0076-4D1E-A813-106F4C2D0689}" destId="{297CAD1C-83B2-49BA-BDAC-C1EF5002C99D}" srcOrd="0" destOrd="0" presId="urn:microsoft.com/office/officeart/2005/8/layout/process4"/>
    <dgm:cxn modelId="{5FBF44E4-6945-4BD7-A4C1-15DDE888F4DB}" type="presParOf" srcId="{297CAD1C-83B2-49BA-BDAC-C1EF5002C99D}" destId="{14BF8F1F-E555-4479-A09B-4E60A735B7D4}" srcOrd="0" destOrd="0" presId="urn:microsoft.com/office/officeart/2005/8/layout/process4"/>
    <dgm:cxn modelId="{8F20EE74-2BA8-4D4B-BFCB-4C5632A52AA3}" type="presParOf" srcId="{C0DDE3D1-0076-4D1E-A813-106F4C2D0689}" destId="{F123D402-A750-4F32-9D80-1D3637774F2B}" srcOrd="1" destOrd="0" presId="urn:microsoft.com/office/officeart/2005/8/layout/process4"/>
    <dgm:cxn modelId="{FC6E0323-DBF1-4E1B-9C34-17603DC6118D}" type="presParOf" srcId="{C0DDE3D1-0076-4D1E-A813-106F4C2D0689}" destId="{A44E07C2-E9C4-44E0-A38D-656619459337}" srcOrd="2" destOrd="0" presId="urn:microsoft.com/office/officeart/2005/8/layout/process4"/>
    <dgm:cxn modelId="{D6C24721-5A50-4115-A412-02B98A9A5B3C}" type="presParOf" srcId="{A44E07C2-E9C4-44E0-A38D-656619459337}" destId="{4A87F027-BC3F-41F4-8607-2184F457C00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DFDFF-1D94-4933-A49D-2A1757B7AB50}">
      <dsp:nvSpPr>
        <dsp:cNvPr id="0" name=""/>
        <dsp:cNvSpPr/>
      </dsp:nvSpPr>
      <dsp:spPr>
        <a:xfrm>
          <a:off x="0" y="536000"/>
          <a:ext cx="8856984" cy="806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C7CE0-2BE0-4329-9B50-FCA3BDE905E2}">
      <dsp:nvSpPr>
        <dsp:cNvPr id="0" name=""/>
        <dsp:cNvSpPr/>
      </dsp:nvSpPr>
      <dsp:spPr>
        <a:xfrm>
          <a:off x="309148" y="72011"/>
          <a:ext cx="8166679" cy="9446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日本１００％</a:t>
          </a:r>
          <a:endParaRPr kumimoji="1" lang="ja-JP" altLang="en-US" sz="6500" b="1" kern="1200" dirty="0"/>
        </a:p>
      </dsp:txBody>
      <dsp:txXfrm>
        <a:off x="355262" y="118125"/>
        <a:ext cx="8074451" cy="852412"/>
      </dsp:txXfrm>
    </dsp:sp>
    <dsp:sp modelId="{9CE0D3B7-BB3F-4FC3-9245-F25746E5DE51}">
      <dsp:nvSpPr>
        <dsp:cNvPr id="0" name=""/>
        <dsp:cNvSpPr/>
      </dsp:nvSpPr>
      <dsp:spPr>
        <a:xfrm>
          <a:off x="0" y="1987520"/>
          <a:ext cx="8856984" cy="806400"/>
        </a:xfrm>
        <a:prstGeom prst="rect">
          <a:avLst/>
        </a:prstGeom>
        <a:solidFill>
          <a:schemeClr val="lt1">
            <a:alpha val="90000"/>
            <a:hueOff val="0"/>
            <a:satOff val="0"/>
            <a:lumOff val="0"/>
            <a:alphaOff val="0"/>
          </a:schemeClr>
        </a:solidFill>
        <a:ln w="15875" cap="flat" cmpd="sng" algn="ctr">
          <a:solidFill>
            <a:schemeClr val="accent4">
              <a:hueOff val="-2757287"/>
              <a:satOff val="15482"/>
              <a:lumOff val="-719"/>
              <a:alphaOff val="0"/>
            </a:schemeClr>
          </a:solidFill>
          <a:prstDash val="solid"/>
        </a:ln>
        <a:effectLst/>
      </dsp:spPr>
      <dsp:style>
        <a:lnRef idx="2">
          <a:scrgbClr r="0" g="0" b="0"/>
        </a:lnRef>
        <a:fillRef idx="1">
          <a:scrgbClr r="0" g="0" b="0"/>
        </a:fillRef>
        <a:effectRef idx="0">
          <a:scrgbClr r="0" g="0" b="0"/>
        </a:effectRef>
        <a:fontRef idx="minor"/>
      </dsp:style>
    </dsp:sp>
    <dsp:sp modelId="{2F986729-4774-4A65-86B1-A2A0C046715E}">
      <dsp:nvSpPr>
        <dsp:cNvPr id="0" name=""/>
        <dsp:cNvSpPr/>
      </dsp:nvSpPr>
      <dsp:spPr>
        <a:xfrm>
          <a:off x="288037" y="1512167"/>
          <a:ext cx="8208900" cy="944640"/>
        </a:xfrm>
        <a:prstGeom prst="roundRect">
          <a:avLst/>
        </a:prstGeom>
        <a:solidFill>
          <a:schemeClr val="accent4">
            <a:hueOff val="-2757287"/>
            <a:satOff val="15482"/>
            <a:lumOff val="-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ブラジル９９％</a:t>
          </a:r>
          <a:endParaRPr kumimoji="1" lang="ja-JP" altLang="en-US" sz="6500" b="1" kern="1200" dirty="0"/>
        </a:p>
      </dsp:txBody>
      <dsp:txXfrm>
        <a:off x="334151" y="1558281"/>
        <a:ext cx="8116672" cy="852412"/>
      </dsp:txXfrm>
    </dsp:sp>
    <dsp:sp modelId="{2A4A5695-D4EF-4152-AA5A-B905902CE7D2}">
      <dsp:nvSpPr>
        <dsp:cNvPr id="0" name=""/>
        <dsp:cNvSpPr/>
      </dsp:nvSpPr>
      <dsp:spPr>
        <a:xfrm>
          <a:off x="0" y="3439040"/>
          <a:ext cx="8856984" cy="806400"/>
        </a:xfrm>
        <a:prstGeom prst="rect">
          <a:avLst/>
        </a:prstGeom>
        <a:solidFill>
          <a:schemeClr val="lt1">
            <a:alpha val="90000"/>
            <a:hueOff val="0"/>
            <a:satOff val="0"/>
            <a:lumOff val="0"/>
            <a:alphaOff val="0"/>
          </a:schemeClr>
        </a:solidFill>
        <a:ln w="15875" cap="flat" cmpd="sng" algn="ctr">
          <a:solidFill>
            <a:schemeClr val="accent4">
              <a:hueOff val="-5514574"/>
              <a:satOff val="30963"/>
              <a:lumOff val="-1437"/>
              <a:alphaOff val="0"/>
            </a:schemeClr>
          </a:solidFill>
          <a:prstDash val="solid"/>
        </a:ln>
        <a:effectLst/>
      </dsp:spPr>
      <dsp:style>
        <a:lnRef idx="2">
          <a:scrgbClr r="0" g="0" b="0"/>
        </a:lnRef>
        <a:fillRef idx="1">
          <a:scrgbClr r="0" g="0" b="0"/>
        </a:fillRef>
        <a:effectRef idx="0">
          <a:scrgbClr r="0" g="0" b="0"/>
        </a:effectRef>
        <a:fontRef idx="minor"/>
      </dsp:style>
    </dsp:sp>
    <dsp:sp modelId="{4F2F856B-A516-4E12-8C3E-E6F9B1C3EBA2}">
      <dsp:nvSpPr>
        <dsp:cNvPr id="0" name=""/>
        <dsp:cNvSpPr/>
      </dsp:nvSpPr>
      <dsp:spPr>
        <a:xfrm>
          <a:off x="297430" y="2952333"/>
          <a:ext cx="8190115" cy="944640"/>
        </a:xfrm>
        <a:prstGeom prst="roundRect">
          <a:avLst/>
        </a:prstGeom>
        <a:solidFill>
          <a:schemeClr val="accent4">
            <a:hueOff val="-5514574"/>
            <a:satOff val="30963"/>
            <a:lumOff val="-14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ラオス９１％</a:t>
          </a:r>
          <a:endParaRPr kumimoji="1" lang="ja-JP" altLang="en-US" sz="6500" b="1" kern="1200" dirty="0"/>
        </a:p>
      </dsp:txBody>
      <dsp:txXfrm>
        <a:off x="343544" y="2998447"/>
        <a:ext cx="8097887" cy="852412"/>
      </dsp:txXfrm>
    </dsp:sp>
    <dsp:sp modelId="{5FAF8740-339E-4066-807E-0677C1B08D03}">
      <dsp:nvSpPr>
        <dsp:cNvPr id="0" name=""/>
        <dsp:cNvSpPr/>
      </dsp:nvSpPr>
      <dsp:spPr>
        <a:xfrm>
          <a:off x="0" y="4890560"/>
          <a:ext cx="8856984" cy="806400"/>
        </a:xfrm>
        <a:prstGeom prst="rect">
          <a:avLst/>
        </a:prstGeom>
        <a:solidFill>
          <a:schemeClr val="lt1">
            <a:alpha val="90000"/>
            <a:hueOff val="0"/>
            <a:satOff val="0"/>
            <a:lumOff val="0"/>
            <a:alphaOff val="0"/>
          </a:schemeClr>
        </a:solidFill>
        <a:ln w="15875" cap="flat" cmpd="sng" algn="ctr">
          <a:solidFill>
            <a:schemeClr val="accent4">
              <a:hueOff val="-8271860"/>
              <a:satOff val="46445"/>
              <a:lumOff val="-2156"/>
              <a:alphaOff val="0"/>
            </a:schemeClr>
          </a:solidFill>
          <a:prstDash val="solid"/>
        </a:ln>
        <a:effectLst/>
      </dsp:spPr>
      <dsp:style>
        <a:lnRef idx="2">
          <a:scrgbClr r="0" g="0" b="0"/>
        </a:lnRef>
        <a:fillRef idx="1">
          <a:scrgbClr r="0" g="0" b="0"/>
        </a:fillRef>
        <a:effectRef idx="0">
          <a:scrgbClr r="0" g="0" b="0"/>
        </a:effectRef>
        <a:fontRef idx="minor"/>
      </dsp:style>
    </dsp:sp>
    <dsp:sp modelId="{B9C5FB40-7D4E-4E4B-9E68-CF9A4C0E8798}">
      <dsp:nvSpPr>
        <dsp:cNvPr id="0" name=""/>
        <dsp:cNvSpPr/>
      </dsp:nvSpPr>
      <dsp:spPr>
        <a:xfrm>
          <a:off x="360049" y="4388691"/>
          <a:ext cx="8208900" cy="944640"/>
        </a:xfrm>
        <a:prstGeom prst="roundRect">
          <a:avLst/>
        </a:prstGeom>
        <a:solidFill>
          <a:schemeClr val="accent4">
            <a:hueOff val="-8271860"/>
            <a:satOff val="46445"/>
            <a:lumOff val="-21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南スーダン３７％</a:t>
          </a:r>
          <a:endParaRPr kumimoji="1" lang="ja-JP" altLang="en-US" sz="6500" b="1" kern="1200" dirty="0"/>
        </a:p>
      </dsp:txBody>
      <dsp:txXfrm>
        <a:off x="406163" y="4434805"/>
        <a:ext cx="8116672" cy="85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DFDFF-1D94-4933-A49D-2A1757B7AB50}">
      <dsp:nvSpPr>
        <dsp:cNvPr id="0" name=""/>
        <dsp:cNvSpPr/>
      </dsp:nvSpPr>
      <dsp:spPr>
        <a:xfrm>
          <a:off x="0" y="536000"/>
          <a:ext cx="8856984" cy="806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C7CE0-2BE0-4329-9B50-FCA3BDE905E2}">
      <dsp:nvSpPr>
        <dsp:cNvPr id="0" name=""/>
        <dsp:cNvSpPr/>
      </dsp:nvSpPr>
      <dsp:spPr>
        <a:xfrm>
          <a:off x="309148" y="72011"/>
          <a:ext cx="8166679" cy="9446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日本１００％</a:t>
          </a:r>
          <a:endParaRPr kumimoji="1" lang="ja-JP" altLang="en-US" sz="6500" b="1" kern="1200" dirty="0"/>
        </a:p>
      </dsp:txBody>
      <dsp:txXfrm>
        <a:off x="355262" y="118125"/>
        <a:ext cx="8074451" cy="852412"/>
      </dsp:txXfrm>
    </dsp:sp>
    <dsp:sp modelId="{9CE0D3B7-BB3F-4FC3-9245-F25746E5DE51}">
      <dsp:nvSpPr>
        <dsp:cNvPr id="0" name=""/>
        <dsp:cNvSpPr/>
      </dsp:nvSpPr>
      <dsp:spPr>
        <a:xfrm>
          <a:off x="0" y="1987520"/>
          <a:ext cx="8856984" cy="806400"/>
        </a:xfrm>
        <a:prstGeom prst="rect">
          <a:avLst/>
        </a:prstGeom>
        <a:solidFill>
          <a:schemeClr val="lt1">
            <a:alpha val="90000"/>
            <a:hueOff val="0"/>
            <a:satOff val="0"/>
            <a:lumOff val="0"/>
            <a:alphaOff val="0"/>
          </a:schemeClr>
        </a:solidFill>
        <a:ln w="15875" cap="flat" cmpd="sng" algn="ctr">
          <a:solidFill>
            <a:schemeClr val="accent4">
              <a:hueOff val="-2757287"/>
              <a:satOff val="15482"/>
              <a:lumOff val="-719"/>
              <a:alphaOff val="0"/>
            </a:schemeClr>
          </a:solidFill>
          <a:prstDash val="solid"/>
        </a:ln>
        <a:effectLst/>
      </dsp:spPr>
      <dsp:style>
        <a:lnRef idx="2">
          <a:scrgbClr r="0" g="0" b="0"/>
        </a:lnRef>
        <a:fillRef idx="1">
          <a:scrgbClr r="0" g="0" b="0"/>
        </a:fillRef>
        <a:effectRef idx="0">
          <a:scrgbClr r="0" g="0" b="0"/>
        </a:effectRef>
        <a:fontRef idx="minor"/>
      </dsp:style>
    </dsp:sp>
    <dsp:sp modelId="{2F986729-4774-4A65-86B1-A2A0C046715E}">
      <dsp:nvSpPr>
        <dsp:cNvPr id="0" name=""/>
        <dsp:cNvSpPr/>
      </dsp:nvSpPr>
      <dsp:spPr>
        <a:xfrm>
          <a:off x="288037" y="1512167"/>
          <a:ext cx="8208900" cy="944640"/>
        </a:xfrm>
        <a:prstGeom prst="roundRect">
          <a:avLst/>
        </a:prstGeom>
        <a:solidFill>
          <a:schemeClr val="accent4">
            <a:hueOff val="-2757287"/>
            <a:satOff val="15482"/>
            <a:lumOff val="-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ブラジル９６％</a:t>
          </a:r>
          <a:endParaRPr kumimoji="1" lang="ja-JP" altLang="en-US" sz="6500" b="1" kern="1200" dirty="0"/>
        </a:p>
      </dsp:txBody>
      <dsp:txXfrm>
        <a:off x="334151" y="1558281"/>
        <a:ext cx="8116672" cy="852412"/>
      </dsp:txXfrm>
    </dsp:sp>
    <dsp:sp modelId="{2A4A5695-D4EF-4152-AA5A-B905902CE7D2}">
      <dsp:nvSpPr>
        <dsp:cNvPr id="0" name=""/>
        <dsp:cNvSpPr/>
      </dsp:nvSpPr>
      <dsp:spPr>
        <a:xfrm>
          <a:off x="0" y="3439040"/>
          <a:ext cx="8856984" cy="806400"/>
        </a:xfrm>
        <a:prstGeom prst="rect">
          <a:avLst/>
        </a:prstGeom>
        <a:solidFill>
          <a:schemeClr val="lt1">
            <a:alpha val="90000"/>
            <a:hueOff val="0"/>
            <a:satOff val="0"/>
            <a:lumOff val="0"/>
            <a:alphaOff val="0"/>
          </a:schemeClr>
        </a:solidFill>
        <a:ln w="15875" cap="flat" cmpd="sng" algn="ctr">
          <a:solidFill>
            <a:schemeClr val="accent4">
              <a:hueOff val="-5514574"/>
              <a:satOff val="30963"/>
              <a:lumOff val="-1437"/>
              <a:alphaOff val="0"/>
            </a:schemeClr>
          </a:solidFill>
          <a:prstDash val="solid"/>
        </a:ln>
        <a:effectLst/>
      </dsp:spPr>
      <dsp:style>
        <a:lnRef idx="2">
          <a:scrgbClr r="0" g="0" b="0"/>
        </a:lnRef>
        <a:fillRef idx="1">
          <a:scrgbClr r="0" g="0" b="0"/>
        </a:fillRef>
        <a:effectRef idx="0">
          <a:scrgbClr r="0" g="0" b="0"/>
        </a:effectRef>
        <a:fontRef idx="minor"/>
      </dsp:style>
    </dsp:sp>
    <dsp:sp modelId="{4F2F856B-A516-4E12-8C3E-E6F9B1C3EBA2}">
      <dsp:nvSpPr>
        <dsp:cNvPr id="0" name=""/>
        <dsp:cNvSpPr/>
      </dsp:nvSpPr>
      <dsp:spPr>
        <a:xfrm>
          <a:off x="297430" y="2952333"/>
          <a:ext cx="8190115" cy="944640"/>
        </a:xfrm>
        <a:prstGeom prst="roundRect">
          <a:avLst/>
        </a:prstGeom>
        <a:solidFill>
          <a:schemeClr val="accent4">
            <a:hueOff val="-5514574"/>
            <a:satOff val="30963"/>
            <a:lumOff val="-14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ラオス８４％</a:t>
          </a:r>
          <a:endParaRPr kumimoji="1" lang="ja-JP" altLang="en-US" sz="6500" b="1" kern="1200" dirty="0"/>
        </a:p>
      </dsp:txBody>
      <dsp:txXfrm>
        <a:off x="343544" y="2998447"/>
        <a:ext cx="8097887" cy="852412"/>
      </dsp:txXfrm>
    </dsp:sp>
    <dsp:sp modelId="{5FAF8740-339E-4066-807E-0677C1B08D03}">
      <dsp:nvSpPr>
        <dsp:cNvPr id="0" name=""/>
        <dsp:cNvSpPr/>
      </dsp:nvSpPr>
      <dsp:spPr>
        <a:xfrm>
          <a:off x="0" y="4890560"/>
          <a:ext cx="8856984" cy="806400"/>
        </a:xfrm>
        <a:prstGeom prst="rect">
          <a:avLst/>
        </a:prstGeom>
        <a:solidFill>
          <a:schemeClr val="lt1">
            <a:alpha val="90000"/>
            <a:hueOff val="0"/>
            <a:satOff val="0"/>
            <a:lumOff val="0"/>
            <a:alphaOff val="0"/>
          </a:schemeClr>
        </a:solidFill>
        <a:ln w="15875" cap="flat" cmpd="sng" algn="ctr">
          <a:solidFill>
            <a:schemeClr val="accent4">
              <a:hueOff val="-8271860"/>
              <a:satOff val="46445"/>
              <a:lumOff val="-2156"/>
              <a:alphaOff val="0"/>
            </a:schemeClr>
          </a:solidFill>
          <a:prstDash val="solid"/>
        </a:ln>
        <a:effectLst/>
      </dsp:spPr>
      <dsp:style>
        <a:lnRef idx="2">
          <a:scrgbClr r="0" g="0" b="0"/>
        </a:lnRef>
        <a:fillRef idx="1">
          <a:scrgbClr r="0" g="0" b="0"/>
        </a:fillRef>
        <a:effectRef idx="0">
          <a:scrgbClr r="0" g="0" b="0"/>
        </a:effectRef>
        <a:fontRef idx="minor"/>
      </dsp:style>
    </dsp:sp>
    <dsp:sp modelId="{B9C5FB40-7D4E-4E4B-9E68-CF9A4C0E8798}">
      <dsp:nvSpPr>
        <dsp:cNvPr id="0" name=""/>
        <dsp:cNvSpPr/>
      </dsp:nvSpPr>
      <dsp:spPr>
        <a:xfrm>
          <a:off x="360049" y="4388691"/>
          <a:ext cx="8208900" cy="944640"/>
        </a:xfrm>
        <a:prstGeom prst="roundRect">
          <a:avLst/>
        </a:prstGeom>
        <a:solidFill>
          <a:schemeClr val="accent4">
            <a:hueOff val="-8271860"/>
            <a:satOff val="46445"/>
            <a:lumOff val="-21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南スーダン２５％</a:t>
          </a:r>
          <a:endParaRPr kumimoji="1" lang="ja-JP" altLang="en-US" sz="6500" b="1" kern="1200" dirty="0"/>
        </a:p>
      </dsp:txBody>
      <dsp:txXfrm>
        <a:off x="406163" y="4434805"/>
        <a:ext cx="8116672" cy="852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DFDFF-1D94-4933-A49D-2A1757B7AB50}">
      <dsp:nvSpPr>
        <dsp:cNvPr id="0" name=""/>
        <dsp:cNvSpPr/>
      </dsp:nvSpPr>
      <dsp:spPr>
        <a:xfrm>
          <a:off x="0" y="536000"/>
          <a:ext cx="8856984" cy="806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C7CE0-2BE0-4329-9B50-FCA3BDE905E2}">
      <dsp:nvSpPr>
        <dsp:cNvPr id="0" name=""/>
        <dsp:cNvSpPr/>
      </dsp:nvSpPr>
      <dsp:spPr>
        <a:xfrm>
          <a:off x="309148" y="72011"/>
          <a:ext cx="8166679" cy="94464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日本９８％</a:t>
          </a:r>
          <a:endParaRPr kumimoji="1" lang="ja-JP" altLang="en-US" sz="6500" b="1" kern="1200" dirty="0"/>
        </a:p>
      </dsp:txBody>
      <dsp:txXfrm>
        <a:off x="355262" y="118125"/>
        <a:ext cx="8074451" cy="852412"/>
      </dsp:txXfrm>
    </dsp:sp>
    <dsp:sp modelId="{9CE0D3B7-BB3F-4FC3-9245-F25746E5DE51}">
      <dsp:nvSpPr>
        <dsp:cNvPr id="0" name=""/>
        <dsp:cNvSpPr/>
      </dsp:nvSpPr>
      <dsp:spPr>
        <a:xfrm>
          <a:off x="0" y="1987520"/>
          <a:ext cx="8856984" cy="806400"/>
        </a:xfrm>
        <a:prstGeom prst="rect">
          <a:avLst/>
        </a:prstGeom>
        <a:solidFill>
          <a:schemeClr val="lt1">
            <a:alpha val="90000"/>
            <a:hueOff val="0"/>
            <a:satOff val="0"/>
            <a:lumOff val="0"/>
            <a:alphaOff val="0"/>
          </a:schemeClr>
        </a:solidFill>
        <a:ln w="15875" cap="flat" cmpd="sng" algn="ctr">
          <a:solidFill>
            <a:schemeClr val="accent4">
              <a:hueOff val="-2757287"/>
              <a:satOff val="15482"/>
              <a:lumOff val="-719"/>
              <a:alphaOff val="0"/>
            </a:schemeClr>
          </a:solidFill>
          <a:prstDash val="solid"/>
        </a:ln>
        <a:effectLst/>
      </dsp:spPr>
      <dsp:style>
        <a:lnRef idx="2">
          <a:scrgbClr r="0" g="0" b="0"/>
        </a:lnRef>
        <a:fillRef idx="1">
          <a:scrgbClr r="0" g="0" b="0"/>
        </a:fillRef>
        <a:effectRef idx="0">
          <a:scrgbClr r="0" g="0" b="0"/>
        </a:effectRef>
        <a:fontRef idx="minor"/>
      </dsp:style>
    </dsp:sp>
    <dsp:sp modelId="{2F986729-4774-4A65-86B1-A2A0C046715E}">
      <dsp:nvSpPr>
        <dsp:cNvPr id="0" name=""/>
        <dsp:cNvSpPr/>
      </dsp:nvSpPr>
      <dsp:spPr>
        <a:xfrm>
          <a:off x="288037" y="1512167"/>
          <a:ext cx="8208900" cy="944640"/>
        </a:xfrm>
        <a:prstGeom prst="roundRect">
          <a:avLst/>
        </a:prstGeom>
        <a:solidFill>
          <a:schemeClr val="accent4">
            <a:hueOff val="-2757287"/>
            <a:satOff val="15482"/>
            <a:lumOff val="-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ブラジル９３％</a:t>
          </a:r>
          <a:endParaRPr kumimoji="1" lang="ja-JP" altLang="en-US" sz="6500" b="1" kern="1200" dirty="0"/>
        </a:p>
      </dsp:txBody>
      <dsp:txXfrm>
        <a:off x="334151" y="1558281"/>
        <a:ext cx="8116672" cy="852412"/>
      </dsp:txXfrm>
    </dsp:sp>
    <dsp:sp modelId="{2A4A5695-D4EF-4152-AA5A-B905902CE7D2}">
      <dsp:nvSpPr>
        <dsp:cNvPr id="0" name=""/>
        <dsp:cNvSpPr/>
      </dsp:nvSpPr>
      <dsp:spPr>
        <a:xfrm>
          <a:off x="0" y="3439040"/>
          <a:ext cx="8856984" cy="806400"/>
        </a:xfrm>
        <a:prstGeom prst="rect">
          <a:avLst/>
        </a:prstGeom>
        <a:solidFill>
          <a:schemeClr val="lt1">
            <a:alpha val="90000"/>
            <a:hueOff val="0"/>
            <a:satOff val="0"/>
            <a:lumOff val="0"/>
            <a:alphaOff val="0"/>
          </a:schemeClr>
        </a:solidFill>
        <a:ln w="15875" cap="flat" cmpd="sng" algn="ctr">
          <a:solidFill>
            <a:schemeClr val="accent4">
              <a:hueOff val="-5514574"/>
              <a:satOff val="30963"/>
              <a:lumOff val="-1437"/>
              <a:alphaOff val="0"/>
            </a:schemeClr>
          </a:solidFill>
          <a:prstDash val="solid"/>
        </a:ln>
        <a:effectLst/>
      </dsp:spPr>
      <dsp:style>
        <a:lnRef idx="2">
          <a:scrgbClr r="0" g="0" b="0"/>
        </a:lnRef>
        <a:fillRef idx="1">
          <a:scrgbClr r="0" g="0" b="0"/>
        </a:fillRef>
        <a:effectRef idx="0">
          <a:scrgbClr r="0" g="0" b="0"/>
        </a:effectRef>
        <a:fontRef idx="minor"/>
      </dsp:style>
    </dsp:sp>
    <dsp:sp modelId="{4F2F856B-A516-4E12-8C3E-E6F9B1C3EBA2}">
      <dsp:nvSpPr>
        <dsp:cNvPr id="0" name=""/>
        <dsp:cNvSpPr/>
      </dsp:nvSpPr>
      <dsp:spPr>
        <a:xfrm>
          <a:off x="297430" y="2952333"/>
          <a:ext cx="8190115" cy="944640"/>
        </a:xfrm>
        <a:prstGeom prst="roundRect">
          <a:avLst/>
        </a:prstGeom>
        <a:solidFill>
          <a:schemeClr val="accent4">
            <a:hueOff val="-5514574"/>
            <a:satOff val="30963"/>
            <a:lumOff val="-14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ラオス８７％</a:t>
          </a:r>
          <a:endParaRPr kumimoji="1" lang="ja-JP" altLang="en-US" sz="6500" b="1" kern="1200" dirty="0"/>
        </a:p>
      </dsp:txBody>
      <dsp:txXfrm>
        <a:off x="343544" y="2998447"/>
        <a:ext cx="8097887" cy="852412"/>
      </dsp:txXfrm>
    </dsp:sp>
    <dsp:sp modelId="{5FAF8740-339E-4066-807E-0677C1B08D03}">
      <dsp:nvSpPr>
        <dsp:cNvPr id="0" name=""/>
        <dsp:cNvSpPr/>
      </dsp:nvSpPr>
      <dsp:spPr>
        <a:xfrm>
          <a:off x="0" y="4890560"/>
          <a:ext cx="8856984" cy="806400"/>
        </a:xfrm>
        <a:prstGeom prst="rect">
          <a:avLst/>
        </a:prstGeom>
        <a:solidFill>
          <a:schemeClr val="lt1">
            <a:alpha val="90000"/>
            <a:hueOff val="0"/>
            <a:satOff val="0"/>
            <a:lumOff val="0"/>
            <a:alphaOff val="0"/>
          </a:schemeClr>
        </a:solidFill>
        <a:ln w="15875" cap="flat" cmpd="sng" algn="ctr">
          <a:solidFill>
            <a:schemeClr val="accent4">
              <a:hueOff val="-8271860"/>
              <a:satOff val="46445"/>
              <a:lumOff val="-2156"/>
              <a:alphaOff val="0"/>
            </a:schemeClr>
          </a:solidFill>
          <a:prstDash val="solid"/>
        </a:ln>
        <a:effectLst/>
      </dsp:spPr>
      <dsp:style>
        <a:lnRef idx="2">
          <a:scrgbClr r="0" g="0" b="0"/>
        </a:lnRef>
        <a:fillRef idx="1">
          <a:scrgbClr r="0" g="0" b="0"/>
        </a:fillRef>
        <a:effectRef idx="0">
          <a:scrgbClr r="0" g="0" b="0"/>
        </a:effectRef>
        <a:fontRef idx="minor"/>
      </dsp:style>
    </dsp:sp>
    <dsp:sp modelId="{B9C5FB40-7D4E-4E4B-9E68-CF9A4C0E8798}">
      <dsp:nvSpPr>
        <dsp:cNvPr id="0" name=""/>
        <dsp:cNvSpPr/>
      </dsp:nvSpPr>
      <dsp:spPr>
        <a:xfrm>
          <a:off x="237198" y="4464499"/>
          <a:ext cx="8310578" cy="944640"/>
        </a:xfrm>
        <a:prstGeom prst="roundRect">
          <a:avLst/>
        </a:prstGeom>
        <a:solidFill>
          <a:schemeClr val="accent4">
            <a:hueOff val="-8271860"/>
            <a:satOff val="46445"/>
            <a:lumOff val="-21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南スーダン４８％</a:t>
          </a:r>
          <a:endParaRPr kumimoji="1" lang="ja-JP" altLang="en-US" sz="6500" b="1" kern="1200" dirty="0"/>
        </a:p>
      </dsp:txBody>
      <dsp:txXfrm>
        <a:off x="283312" y="4510613"/>
        <a:ext cx="8218350" cy="852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F8F1F-E555-4479-A09B-4E60A735B7D4}">
      <dsp:nvSpPr>
        <dsp:cNvPr id="0" name=""/>
        <dsp:cNvSpPr/>
      </dsp:nvSpPr>
      <dsp:spPr>
        <a:xfrm>
          <a:off x="0" y="3303008"/>
          <a:ext cx="9144000" cy="216713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kumimoji="1" lang="ja-JP" altLang="en-US" sz="7200" u="none" kern="1200" dirty="0" smtClean="0">
              <a:latin typeface="HG創英角ﾎﾟｯﾌﾟ体" panose="040B0A09000000000000" pitchFamily="49" charset="-128"/>
              <a:ea typeface="HG創英角ﾎﾟｯﾌﾟ体" panose="040B0A09000000000000" pitchFamily="49" charset="-128"/>
            </a:rPr>
            <a:t>日本は先進国</a:t>
          </a:r>
          <a:endParaRPr kumimoji="1" lang="ja-JP" altLang="en-US" sz="7200" u="none" kern="1200" dirty="0">
            <a:latin typeface="HG創英角ﾎﾟｯﾌﾟ体" panose="040B0A09000000000000" pitchFamily="49" charset="-128"/>
            <a:ea typeface="HG創英角ﾎﾟｯﾌﾟ体" panose="040B0A09000000000000" pitchFamily="49" charset="-128"/>
          </a:endParaRPr>
        </a:p>
      </dsp:txBody>
      <dsp:txXfrm>
        <a:off x="0" y="3303008"/>
        <a:ext cx="9144000" cy="2167131"/>
      </dsp:txXfrm>
    </dsp:sp>
    <dsp:sp modelId="{4A87F027-BC3F-41F4-8607-2184F457C002}">
      <dsp:nvSpPr>
        <dsp:cNvPr id="0" name=""/>
        <dsp:cNvSpPr/>
      </dsp:nvSpPr>
      <dsp:spPr>
        <a:xfrm rot="10800000">
          <a:off x="0" y="2467"/>
          <a:ext cx="9144000" cy="3333048"/>
        </a:xfrm>
        <a:prstGeom prst="upArrowCallout">
          <a:avLst/>
        </a:prstGeom>
        <a:solidFill>
          <a:schemeClr val="accent4">
            <a:hueOff val="-8271860"/>
            <a:satOff val="46445"/>
            <a:lumOff val="-21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kumimoji="1" lang="ja-JP" altLang="en-US" sz="7200" u="none" kern="1200" dirty="0" smtClean="0">
              <a:latin typeface="HG創英角ﾎﾟｯﾌﾟ体" panose="040B0A09000000000000" pitchFamily="49" charset="-128"/>
              <a:ea typeface="HG創英角ﾎﾟｯﾌﾟ体" panose="040B0A09000000000000" pitchFamily="49" charset="-128"/>
            </a:rPr>
            <a:t>世界１９６カ国</a:t>
          </a:r>
          <a:endParaRPr kumimoji="1" lang="ja-JP" altLang="en-US" sz="7200" u="none" kern="1200" dirty="0">
            <a:latin typeface="HG創英角ﾎﾟｯﾌﾟ体" panose="040B0A09000000000000" pitchFamily="49" charset="-128"/>
            <a:ea typeface="HG創英角ﾎﾟｯﾌﾟ体" panose="040B0A09000000000000" pitchFamily="49" charset="-128"/>
          </a:endParaRPr>
        </a:p>
      </dsp:txBody>
      <dsp:txXfrm rot="10800000">
        <a:off x="0" y="2467"/>
        <a:ext cx="9144000" cy="21657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1"/>
            <a:ext cx="4302625" cy="339177"/>
          </a:xfrm>
          <a:prstGeom prst="rect">
            <a:avLst/>
          </a:prstGeom>
          <a:noFill/>
          <a:ln>
            <a:noFill/>
          </a:ln>
          <a:effectLst/>
        </p:spPr>
        <p:txBody>
          <a:bodyPr vert="horz" wrap="square" lIns="91001" tIns="45501" rIns="91001" bIns="45501" numCol="1" anchor="t" anchorCtr="0" compatLnSpc="1">
            <a:prstTxWarp prst="textNoShape">
              <a:avLst/>
            </a:prstTxWarp>
          </a:bodyPr>
          <a:lstStyle>
            <a:lvl1pPr eaLnBrk="1" hangingPunct="1">
              <a:defRPr kumimoji="1" sz="1200">
                <a:latin typeface="Arial" charset="0"/>
                <a:ea typeface="ＭＳ Ｐゴシック" pitchFamily="50" charset="-128"/>
              </a:defRPr>
            </a:lvl1pPr>
          </a:lstStyle>
          <a:p>
            <a:pPr>
              <a:defRPr/>
            </a:pPr>
            <a:endParaRPr lang="en-US" altLang="ja-JP"/>
          </a:p>
        </p:txBody>
      </p:sp>
      <p:sp>
        <p:nvSpPr>
          <p:cNvPr id="25603" name="Rectangle 3"/>
          <p:cNvSpPr>
            <a:spLocks noGrp="1" noChangeArrowheads="1"/>
          </p:cNvSpPr>
          <p:nvPr>
            <p:ph type="dt" sz="quarter" idx="1"/>
          </p:nvPr>
        </p:nvSpPr>
        <p:spPr bwMode="auto">
          <a:xfrm>
            <a:off x="5621697" y="1"/>
            <a:ext cx="4302625" cy="339177"/>
          </a:xfrm>
          <a:prstGeom prst="rect">
            <a:avLst/>
          </a:prstGeom>
          <a:noFill/>
          <a:ln>
            <a:noFill/>
          </a:ln>
          <a:effectLst/>
        </p:spPr>
        <p:txBody>
          <a:bodyPr vert="horz" wrap="square" lIns="91001" tIns="45501" rIns="91001" bIns="45501" numCol="1" anchor="t" anchorCtr="0" compatLnSpc="1">
            <a:prstTxWarp prst="textNoShape">
              <a:avLst/>
            </a:prstTxWarp>
          </a:bodyPr>
          <a:lstStyle>
            <a:lvl1pPr algn="r" eaLnBrk="1" hangingPunct="1">
              <a:defRPr kumimoji="1" sz="1200">
                <a:latin typeface="Arial" charset="0"/>
                <a:ea typeface="ＭＳ Ｐゴシック" pitchFamily="50" charset="-128"/>
              </a:defRPr>
            </a:lvl1pPr>
          </a:lstStyle>
          <a:p>
            <a:pPr>
              <a:defRPr/>
            </a:pPr>
            <a:endParaRPr lang="en-US" altLang="ja-JP"/>
          </a:p>
        </p:txBody>
      </p:sp>
      <p:sp>
        <p:nvSpPr>
          <p:cNvPr id="25604" name="Rectangle 4"/>
          <p:cNvSpPr>
            <a:spLocks noGrp="1" noChangeArrowheads="1"/>
          </p:cNvSpPr>
          <p:nvPr>
            <p:ph type="ftr" sz="quarter" idx="2"/>
          </p:nvPr>
        </p:nvSpPr>
        <p:spPr bwMode="auto">
          <a:xfrm>
            <a:off x="0" y="6457410"/>
            <a:ext cx="4302625" cy="339177"/>
          </a:xfrm>
          <a:prstGeom prst="rect">
            <a:avLst/>
          </a:prstGeom>
          <a:noFill/>
          <a:ln>
            <a:noFill/>
          </a:ln>
          <a:effectLst/>
        </p:spPr>
        <p:txBody>
          <a:bodyPr vert="horz" wrap="square" lIns="91001" tIns="45501" rIns="91001" bIns="45501" numCol="1" anchor="b" anchorCtr="0" compatLnSpc="1">
            <a:prstTxWarp prst="textNoShape">
              <a:avLst/>
            </a:prstTxWarp>
          </a:bodyPr>
          <a:lstStyle>
            <a:lvl1pPr eaLnBrk="1" hangingPunct="1">
              <a:defRPr kumimoji="1" sz="1200">
                <a:latin typeface="Arial" charset="0"/>
                <a:ea typeface="ＭＳ Ｐゴシック" pitchFamily="50" charset="-128"/>
              </a:defRPr>
            </a:lvl1pPr>
          </a:lstStyle>
          <a:p>
            <a:pPr>
              <a:defRPr/>
            </a:pPr>
            <a:endParaRPr lang="en-US" altLang="ja-JP"/>
          </a:p>
        </p:txBody>
      </p:sp>
      <p:sp>
        <p:nvSpPr>
          <p:cNvPr id="25605" name="Rectangle 5"/>
          <p:cNvSpPr>
            <a:spLocks noGrp="1" noChangeArrowheads="1"/>
          </p:cNvSpPr>
          <p:nvPr>
            <p:ph type="sldNum" sz="quarter" idx="3"/>
          </p:nvPr>
        </p:nvSpPr>
        <p:spPr bwMode="auto">
          <a:xfrm>
            <a:off x="5621697" y="6457410"/>
            <a:ext cx="4302625" cy="339177"/>
          </a:xfrm>
          <a:prstGeom prst="rect">
            <a:avLst/>
          </a:prstGeom>
          <a:noFill/>
          <a:ln>
            <a:noFill/>
          </a:ln>
          <a:effectLst/>
        </p:spPr>
        <p:txBody>
          <a:bodyPr vert="horz" wrap="square" lIns="91001" tIns="45501" rIns="91001" bIns="45501" numCol="1" anchor="b" anchorCtr="0" compatLnSpc="1">
            <a:prstTxWarp prst="textNoShape">
              <a:avLst/>
            </a:prstTxWarp>
          </a:bodyPr>
          <a:lstStyle>
            <a:lvl1pPr algn="r" eaLnBrk="1" hangingPunct="1">
              <a:defRPr kumimoji="1" sz="1200"/>
            </a:lvl1pPr>
          </a:lstStyle>
          <a:p>
            <a:pPr>
              <a:defRPr/>
            </a:pPr>
            <a:fld id="{A278AA61-6DD6-4DD0-95EE-FD65FE92769B}" type="slidenum">
              <a:rPr lang="en-US" altLang="ja-JP"/>
              <a:pPr>
                <a:defRPr/>
              </a:pPr>
              <a:t>‹#›</a:t>
            </a:fld>
            <a:endParaRPr lang="en-US" altLang="ja-JP"/>
          </a:p>
        </p:txBody>
      </p:sp>
    </p:spTree>
    <p:extLst>
      <p:ext uri="{BB962C8B-B14F-4D97-AF65-F5344CB8AC3E}">
        <p14:creationId xmlns:p14="http://schemas.microsoft.com/office/powerpoint/2010/main" val="684406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0" y="1"/>
            <a:ext cx="4302625" cy="339177"/>
          </a:xfrm>
          <a:prstGeom prst="rect">
            <a:avLst/>
          </a:prstGeom>
          <a:noFill/>
          <a:ln>
            <a:noFill/>
          </a:ln>
          <a:effectLst/>
        </p:spPr>
        <p:txBody>
          <a:bodyPr vert="horz" wrap="square" lIns="91001" tIns="45501" rIns="91001" bIns="45501" numCol="1" anchor="t" anchorCtr="0" compatLnSpc="1">
            <a:prstTxWarp prst="textNoShape">
              <a:avLst/>
            </a:prstTxWarp>
          </a:bodyPr>
          <a:lstStyle>
            <a:lvl1pPr eaLnBrk="1" hangingPunct="1">
              <a:defRPr kumimoji="1" sz="1200">
                <a:latin typeface="Arial" charset="0"/>
                <a:ea typeface="ＭＳ Ｐゴシック" pitchFamily="50" charset="-128"/>
              </a:defRPr>
            </a:lvl1pPr>
          </a:lstStyle>
          <a:p>
            <a:pPr>
              <a:defRPr/>
            </a:pPr>
            <a:endParaRPr lang="en-US" altLang="ja-JP"/>
          </a:p>
        </p:txBody>
      </p:sp>
      <p:sp>
        <p:nvSpPr>
          <p:cNvPr id="182275" name="Rectangle 3"/>
          <p:cNvSpPr>
            <a:spLocks noGrp="1" noChangeArrowheads="1"/>
          </p:cNvSpPr>
          <p:nvPr>
            <p:ph type="dt" idx="1"/>
          </p:nvPr>
        </p:nvSpPr>
        <p:spPr bwMode="auto">
          <a:xfrm>
            <a:off x="5621697" y="1"/>
            <a:ext cx="4302625" cy="339177"/>
          </a:xfrm>
          <a:prstGeom prst="rect">
            <a:avLst/>
          </a:prstGeom>
          <a:noFill/>
          <a:ln>
            <a:noFill/>
          </a:ln>
          <a:effectLst/>
        </p:spPr>
        <p:txBody>
          <a:bodyPr vert="horz" wrap="square" lIns="91001" tIns="45501" rIns="91001" bIns="45501" numCol="1" anchor="t" anchorCtr="0" compatLnSpc="1">
            <a:prstTxWarp prst="textNoShape">
              <a:avLst/>
            </a:prstTxWarp>
          </a:bodyPr>
          <a:lstStyle>
            <a:lvl1pPr algn="r" eaLnBrk="1" hangingPunct="1">
              <a:defRPr kumimoji="1"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3263900" y="509588"/>
            <a:ext cx="3282950" cy="24622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7" name="Rectangle 5"/>
          <p:cNvSpPr>
            <a:spLocks noGrp="1" noChangeArrowheads="1"/>
          </p:cNvSpPr>
          <p:nvPr>
            <p:ph type="body" sz="quarter" idx="3"/>
          </p:nvPr>
        </p:nvSpPr>
        <p:spPr bwMode="auto">
          <a:xfrm>
            <a:off x="1434927" y="3228708"/>
            <a:ext cx="7499513" cy="595214"/>
          </a:xfrm>
          <a:prstGeom prst="rect">
            <a:avLst/>
          </a:prstGeom>
          <a:noFill/>
          <a:ln>
            <a:noFill/>
          </a:ln>
          <a:effectLst/>
        </p:spPr>
        <p:txBody>
          <a:bodyPr vert="horz" wrap="square" lIns="91001" tIns="45501" rIns="91001" bIns="4550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82278" name="Rectangle 6"/>
          <p:cNvSpPr>
            <a:spLocks noGrp="1" noChangeArrowheads="1"/>
          </p:cNvSpPr>
          <p:nvPr>
            <p:ph type="ftr" sz="quarter" idx="4"/>
          </p:nvPr>
        </p:nvSpPr>
        <p:spPr bwMode="auto">
          <a:xfrm>
            <a:off x="0" y="6457410"/>
            <a:ext cx="4302625" cy="339177"/>
          </a:xfrm>
          <a:prstGeom prst="rect">
            <a:avLst/>
          </a:prstGeom>
          <a:noFill/>
          <a:ln>
            <a:noFill/>
          </a:ln>
          <a:effectLst/>
        </p:spPr>
        <p:txBody>
          <a:bodyPr vert="horz" wrap="square" lIns="91001" tIns="45501" rIns="91001" bIns="45501" numCol="1" anchor="b" anchorCtr="0" compatLnSpc="1">
            <a:prstTxWarp prst="textNoShape">
              <a:avLst/>
            </a:prstTxWarp>
          </a:bodyPr>
          <a:lstStyle>
            <a:lvl1pPr eaLnBrk="1" hangingPunct="1">
              <a:defRPr kumimoji="1" sz="1200">
                <a:latin typeface="Arial" charset="0"/>
                <a:ea typeface="ＭＳ Ｐゴシック" pitchFamily="50" charset="-128"/>
              </a:defRPr>
            </a:lvl1pPr>
          </a:lstStyle>
          <a:p>
            <a:pPr>
              <a:defRPr/>
            </a:pPr>
            <a:endParaRPr lang="en-US" altLang="ja-JP"/>
          </a:p>
        </p:txBody>
      </p:sp>
      <p:sp>
        <p:nvSpPr>
          <p:cNvPr id="182279" name="Rectangle 7"/>
          <p:cNvSpPr>
            <a:spLocks noGrp="1" noChangeArrowheads="1"/>
          </p:cNvSpPr>
          <p:nvPr>
            <p:ph type="sldNum" sz="quarter" idx="5"/>
          </p:nvPr>
        </p:nvSpPr>
        <p:spPr bwMode="auto">
          <a:xfrm>
            <a:off x="5621697" y="6457410"/>
            <a:ext cx="4302625" cy="339177"/>
          </a:xfrm>
          <a:prstGeom prst="rect">
            <a:avLst/>
          </a:prstGeom>
          <a:noFill/>
          <a:ln>
            <a:noFill/>
          </a:ln>
          <a:effectLst/>
        </p:spPr>
        <p:txBody>
          <a:bodyPr vert="horz" wrap="square" lIns="91001" tIns="45501" rIns="91001" bIns="45501" numCol="1" anchor="b" anchorCtr="0" compatLnSpc="1">
            <a:prstTxWarp prst="textNoShape">
              <a:avLst/>
            </a:prstTxWarp>
          </a:bodyPr>
          <a:lstStyle>
            <a:lvl1pPr algn="r" eaLnBrk="1" hangingPunct="1">
              <a:defRPr kumimoji="1" sz="1200"/>
            </a:lvl1pPr>
          </a:lstStyle>
          <a:p>
            <a:pPr>
              <a:defRPr/>
            </a:pPr>
            <a:fld id="{43A0CB11-193A-4956-BF8F-EAB0ABC428E0}" type="slidenum">
              <a:rPr lang="en-US" altLang="ja-JP"/>
              <a:pPr>
                <a:defRPr/>
              </a:pPr>
              <a:t>‹#›</a:t>
            </a:fld>
            <a:endParaRPr lang="en-US" altLang="ja-JP"/>
          </a:p>
        </p:txBody>
      </p:sp>
    </p:spTree>
    <p:extLst>
      <p:ext uri="{BB962C8B-B14F-4D97-AF65-F5344CB8AC3E}">
        <p14:creationId xmlns:p14="http://schemas.microsoft.com/office/powerpoint/2010/main" val="23756724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4</a:t>
            </a:fld>
            <a:endParaRPr lang="en-US" altLang="ja-JP"/>
          </a:p>
        </p:txBody>
      </p:sp>
    </p:spTree>
    <p:extLst>
      <p:ext uri="{BB962C8B-B14F-4D97-AF65-F5344CB8AC3E}">
        <p14:creationId xmlns:p14="http://schemas.microsoft.com/office/powerpoint/2010/main" val="199252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5</a:t>
            </a:fld>
            <a:endParaRPr lang="en-US" altLang="ja-JP"/>
          </a:p>
        </p:txBody>
      </p:sp>
    </p:spTree>
    <p:extLst>
      <p:ext uri="{BB962C8B-B14F-4D97-AF65-F5344CB8AC3E}">
        <p14:creationId xmlns:p14="http://schemas.microsoft.com/office/powerpoint/2010/main" val="3859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7</a:t>
            </a:fld>
            <a:endParaRPr lang="en-US" altLang="ja-JP"/>
          </a:p>
        </p:txBody>
      </p:sp>
    </p:spTree>
    <p:extLst>
      <p:ext uri="{BB962C8B-B14F-4D97-AF65-F5344CB8AC3E}">
        <p14:creationId xmlns:p14="http://schemas.microsoft.com/office/powerpoint/2010/main" val="350368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8</a:t>
            </a:fld>
            <a:endParaRPr lang="en-US" altLang="ja-JP"/>
          </a:p>
        </p:txBody>
      </p:sp>
    </p:spTree>
    <p:extLst>
      <p:ext uri="{BB962C8B-B14F-4D97-AF65-F5344CB8AC3E}">
        <p14:creationId xmlns:p14="http://schemas.microsoft.com/office/powerpoint/2010/main" val="265136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10</a:t>
            </a:fld>
            <a:endParaRPr lang="en-US" altLang="ja-JP"/>
          </a:p>
        </p:txBody>
      </p:sp>
    </p:spTree>
    <p:extLst>
      <p:ext uri="{BB962C8B-B14F-4D97-AF65-F5344CB8AC3E}">
        <p14:creationId xmlns:p14="http://schemas.microsoft.com/office/powerpoint/2010/main" val="168681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12</a:t>
            </a:fld>
            <a:endParaRPr lang="en-US" altLang="ja-JP"/>
          </a:p>
        </p:txBody>
      </p:sp>
    </p:spTree>
    <p:extLst>
      <p:ext uri="{BB962C8B-B14F-4D97-AF65-F5344CB8AC3E}">
        <p14:creationId xmlns:p14="http://schemas.microsoft.com/office/powerpoint/2010/main" val="2837703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3A0CB11-193A-4956-BF8F-EAB0ABC428E0}" type="slidenum">
              <a:rPr lang="en-US" altLang="ja-JP" smtClean="0"/>
              <a:pPr>
                <a:defRPr/>
              </a:pPr>
              <a:t>33</a:t>
            </a:fld>
            <a:endParaRPr lang="en-US" altLang="ja-JP"/>
          </a:p>
        </p:txBody>
      </p:sp>
    </p:spTree>
    <p:extLst>
      <p:ext uri="{BB962C8B-B14F-4D97-AF65-F5344CB8AC3E}">
        <p14:creationId xmlns:p14="http://schemas.microsoft.com/office/powerpoint/2010/main" val="1936716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F4F94E9-9BC1-4116-B9D6-E8334308233F}" type="slidenum">
              <a:rPr lang="en-US" altLang="ja-JP" smtClean="0"/>
              <a:pPr>
                <a:defRPr/>
              </a:pPr>
              <a:t>‹#›</a:t>
            </a:fld>
            <a:endParaRPr lang="en-US" altLang="ja-JP"/>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5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8C293FB6-0CB1-4B15-8390-E2F41437A177}" type="slidenum">
              <a:rPr lang="en-US" altLang="ja-JP" smtClean="0"/>
              <a:pPr>
                <a:defRPr/>
              </a:pPr>
              <a:t>‹#›</a:t>
            </a:fld>
            <a:endParaRPr lang="en-US" altLang="ja-JP"/>
          </a:p>
        </p:txBody>
      </p:sp>
    </p:spTree>
    <p:extLst>
      <p:ext uri="{BB962C8B-B14F-4D97-AF65-F5344CB8AC3E}">
        <p14:creationId xmlns:p14="http://schemas.microsoft.com/office/powerpoint/2010/main" val="81683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7E2028B9-6484-44ED-BA00-9BD83A6E6132}" type="slidenum">
              <a:rPr lang="en-US" altLang="ja-JP" smtClean="0"/>
              <a:pPr>
                <a:defRPr/>
              </a:pPr>
              <a:t>‹#›</a:t>
            </a:fld>
            <a:endParaRPr lang="en-US" altLang="ja-JP"/>
          </a:p>
        </p:txBody>
      </p:sp>
    </p:spTree>
    <p:extLst>
      <p:ext uri="{BB962C8B-B14F-4D97-AF65-F5344CB8AC3E}">
        <p14:creationId xmlns:p14="http://schemas.microsoft.com/office/powerpoint/2010/main" val="13685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5A9BFE22-BE1A-4ABF-9297-66962D580E79}" type="slidenum">
              <a:rPr lang="en-US" altLang="ja-JP" smtClean="0"/>
              <a:pPr>
                <a:defRPr/>
              </a:pPr>
              <a:t>‹#›</a:t>
            </a:fld>
            <a:endParaRPr lang="en-US" altLang="ja-JP"/>
          </a:p>
        </p:txBody>
      </p:sp>
    </p:spTree>
    <p:extLst>
      <p:ext uri="{BB962C8B-B14F-4D97-AF65-F5344CB8AC3E}">
        <p14:creationId xmlns:p14="http://schemas.microsoft.com/office/powerpoint/2010/main" val="274993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AFC7FC6-C565-44C2-AD7F-24F550100595}" type="slidenum">
              <a:rPr lang="en-US" altLang="ja-JP" smtClean="0"/>
              <a:pPr>
                <a:defRPr/>
              </a:pPr>
              <a:t>‹#›</a:t>
            </a:fld>
            <a:endParaRPr lang="en-US" altLang="ja-JP"/>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2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D1E4713-A481-434C-B999-137BDECEA3D4}" type="slidenum">
              <a:rPr lang="en-US" altLang="ja-JP" smtClean="0"/>
              <a:pPr>
                <a:defRPr/>
              </a:pPr>
              <a:t>‹#›</a:t>
            </a:fld>
            <a:endParaRPr lang="en-US" altLang="ja-JP"/>
          </a:p>
        </p:txBody>
      </p:sp>
    </p:spTree>
    <p:extLst>
      <p:ext uri="{BB962C8B-B14F-4D97-AF65-F5344CB8AC3E}">
        <p14:creationId xmlns:p14="http://schemas.microsoft.com/office/powerpoint/2010/main" val="7575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C5D59345-A398-4A8F-B1B3-144849AB7939}" type="slidenum">
              <a:rPr lang="en-US" altLang="ja-JP" smtClean="0"/>
              <a:pPr>
                <a:defRPr/>
              </a:pPr>
              <a:t>‹#›</a:t>
            </a:fld>
            <a:endParaRPr lang="en-US" altLang="ja-JP"/>
          </a:p>
        </p:txBody>
      </p:sp>
    </p:spTree>
    <p:extLst>
      <p:ext uri="{BB962C8B-B14F-4D97-AF65-F5344CB8AC3E}">
        <p14:creationId xmlns:p14="http://schemas.microsoft.com/office/powerpoint/2010/main" val="200667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DDC7964B-5080-4498-8D44-D369ACA1E564}" type="slidenum">
              <a:rPr lang="en-US" altLang="ja-JP" smtClean="0"/>
              <a:pPr>
                <a:defRPr/>
              </a:pPr>
              <a:t>‹#›</a:t>
            </a:fld>
            <a:endParaRPr lang="en-US" altLang="ja-JP"/>
          </a:p>
        </p:txBody>
      </p:sp>
    </p:spTree>
    <p:extLst>
      <p:ext uri="{BB962C8B-B14F-4D97-AF65-F5344CB8AC3E}">
        <p14:creationId xmlns:p14="http://schemas.microsoft.com/office/powerpoint/2010/main" val="215907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7FAFC77A-C56D-422A-A2BE-D5F7C150873D}" type="slidenum">
              <a:rPr lang="en-US" altLang="ja-JP" smtClean="0"/>
              <a:pPr>
                <a:defRPr/>
              </a:pPr>
              <a:t>‹#›</a:t>
            </a:fld>
            <a:endParaRPr lang="en-US" altLang="ja-JP"/>
          </a:p>
        </p:txBody>
      </p:sp>
    </p:spTree>
    <p:extLst>
      <p:ext uri="{BB962C8B-B14F-4D97-AF65-F5344CB8AC3E}">
        <p14:creationId xmlns:p14="http://schemas.microsoft.com/office/powerpoint/2010/main" val="423537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ltLang="ja-JP"/>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ltLang="ja-JP"/>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37711814-15FC-494F-ABDB-A60CEAA829AC}" type="slidenum">
              <a:rPr lang="en-US" altLang="ja-JP" smtClean="0"/>
              <a:pPr>
                <a:defRPr/>
              </a:pPr>
              <a:t>‹#›</a:t>
            </a:fld>
            <a:endParaRPr lang="en-US" altLang="ja-JP"/>
          </a:p>
        </p:txBody>
      </p:sp>
    </p:spTree>
    <p:extLst>
      <p:ext uri="{BB962C8B-B14F-4D97-AF65-F5344CB8AC3E}">
        <p14:creationId xmlns:p14="http://schemas.microsoft.com/office/powerpoint/2010/main" val="257941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5AEC0658-1181-41E3-BC66-43E10CA644CB}" type="slidenum">
              <a:rPr lang="en-US" altLang="ja-JP" smtClean="0"/>
              <a:pPr>
                <a:defRPr/>
              </a:pPr>
              <a:t>‹#›</a:t>
            </a:fld>
            <a:endParaRPr lang="en-US" altLang="ja-JP"/>
          </a:p>
        </p:txBody>
      </p:sp>
    </p:spTree>
    <p:extLst>
      <p:ext uri="{BB962C8B-B14F-4D97-AF65-F5344CB8AC3E}">
        <p14:creationId xmlns:p14="http://schemas.microsoft.com/office/powerpoint/2010/main" val="153752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ja-JP"/>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ja-JP"/>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5D0A1C9C-618C-436F-AEA2-C82405D862B7}" type="slidenum">
              <a:rPr lang="en-US" altLang="ja-JP" smtClean="0"/>
              <a:pPr>
                <a:defRPr/>
              </a:pPr>
              <a:t>‹#›</a:t>
            </a:fld>
            <a:endParaRPr lang="en-US" altLang="ja-JP"/>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282995"/>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data:text/x-loilo-card+json;base64,eyJzY2hvb2xfaWQiOjM0NjY2LCJlbmNvZGVkU3RyaW5nIjoiVUVzREJBb0FBQUFJQUVzeGlsbTM3OXlEQXdBQUFBRUFBQUFIQUFBQWRtVnljMmx2YmpNRUFGQkxBd1FLQUFBQUNBQkxNWXBaY3RjSTBsWUFBQUJkQUFBQUJnQUFBR2hsWVdSbGNxdFdTc3N2eWswc1ViSlN5c3N2U1ZYU2dmTGp5MUtMaWpQejg0RGl4bnFHQm5wQUNKUXJMVWhKTEVrdFVyS3FWc3BNVWJJeU5EUTFOVFl5c05SUnlrdk1UUVVxZmJwcDRmc1ZFMS91MnYxMHlUcWwybG9BVUVzREJBb0FBQUFJQUVzeGlsa1huVzBOblFJQUFQb0VBQUFFQUFBQVltOWtlWlZVUFk3VU1CaTlpMmtua1JQL0pKa0RMS0tnb1VXcnlJazlpVVZpUjQ0enU4TnFEOEVSa0Npb0tDamhQRnRRY1FVK094bk5MSUppUFZMR2ZyYmY5NzQvUDZDRGRhUHdhSStNOVFydDBGRzVXVnNEQUVrem5NSVBRQ204UVBzSE5Db3Z6dlBXS2VHVnJKc1RuTDFURFhyY29ZTVRvNXJSL3YwRDBoSmdJVm1UVVlxVGdzc3lvVG5Pa2hKWExDR2NZWDRRdkZHMEFYcC9taFNjbm5UckZ4ZEV0Tlo0Wlh3d0krWlp4WW02QjJpVGxrNm1DN0xVM0RvOStSVjg4L1oxWFpHTXdZWlRJM2hUUncwRll3eFRKWkkyeHpLaFpkc21RaDVrVWxhY0ZEbk5CWkVxYUc5RSs2RzFnM1Z3NXhYR04zRUExeWhjcDgwY0pBenFBRkl3Q0xaVC9HK3M5M2FNVTZlN1Btd0NrN00rUmthUG9sTzFjRzJ2anlyY3grSHpYOUgvY1BEbGZvRDVXWCtNMXU2MDlEM2E4Nkxjb1Y2dDhpakw0Y1FxTE1xTTVvTG82OVJPZHRicnp0bm5yR0I1bXBjWlphUWtMTU9VYlVFb1NwS1doSEphNFFvWHJNeUFTaXkrRDJGY2l5RExHQ001cm5iSVFIR0FJMC9mUC8vKyt1blhqNTlQWDc2RndNdkZiVHFBZEJBbnUvajZMeC9BZUVFNHlYaFZVc0pvVlZ3OElpek5XTUVvNVl6bmhQTWdZREdESG5WSWdWT3RkVkticnZZNkdQZHVVVHMwZ1pXUTdob01BeGl1ZEVKMnlzY3NOOTBZZ3dDSFFHMG9SVzJXV0NKZSt5SEs4cEFyMklNTUNlK2RiaFlmcS83MmFnM2NwanVqZlMwRzNaa3gxdlFhVW1nV1lONGNyWEJZQnJGYi9kM2M0RGpXaHZTNkZRUGFIOFF3Zy9yak03SlJTemxFZGRLSnU1aXlWcGlqbUsvQ2wrR2NYaUxHeXp6bDF5TjQxaTlqWTRRZTNxazJkdHQ5TE9wVC9KNVpMaFRaSTR6YjJLY0dMa0R5TmtjUGRwRDFITXAvQXpwbmwra1o0cDFTRitCbER3VjAwaUNkTW9FcDJKODAySWRHODJvOEN4Qkg2M1RvbVRNV25pVjRxZUJoQ1VzMDl3cmVrOXZIUDFCTEFRSVVBQW9BQUFBSUFFc3hpbG0zNzl5REF3QUFBQUVBQUFBSEFBQUFBQUFBQUFBQUFBQUFBQUFBQUFCMlpYSnphVzl1VUVzQkFoUUFDZ0FBQUFnQVN6R0tXWExYQ05KV0FBQUFYUUFBQUFZQUFBQUFBQUFBQUFBQUFBQUFLQUFBQUdobFlXUmxjbEJMQVFJVUFBb0FBQUFJQUVzeGlsa1huVzBOblFJQUFQb0VBQUFFQUFBQUFBQUFBQUFBQUFBQUFLSUFBQUJpYjJSNVVFc0ZCZ0FBQUFBREFBTUFtd0FBQUdFREFBQUFBQT09In0=" TargetMode="External"/><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180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5" name="タイトル 1"/>
          <p:cNvSpPr txBox="1">
            <a:spLocks/>
          </p:cNvSpPr>
          <p:nvPr/>
        </p:nvSpPr>
        <p:spPr>
          <a:xfrm>
            <a:off x="96942" y="120198"/>
            <a:ext cx="9155578"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a:t>なん</a:t>
            </a:r>
            <a:r>
              <a:rPr lang="ja-JP" altLang="en-US" dirty="0" smtClean="0"/>
              <a:t>で学校に</a:t>
            </a:r>
            <a:r>
              <a:rPr lang="ja-JP" altLang="en-US" dirty="0"/>
              <a:t>行けない</a:t>
            </a:r>
            <a:r>
              <a:rPr lang="ja-JP" altLang="en-US" dirty="0" smtClean="0"/>
              <a:t>の？</a:t>
            </a:r>
            <a:endParaRPr lang="en-US" altLang="ja-JP" dirty="0" smtClean="0"/>
          </a:p>
        </p:txBody>
      </p:sp>
      <p:sp>
        <p:nvSpPr>
          <p:cNvPr id="12" name="タイトル 1"/>
          <p:cNvSpPr txBox="1">
            <a:spLocks/>
          </p:cNvSpPr>
          <p:nvPr/>
        </p:nvSpPr>
        <p:spPr>
          <a:xfrm>
            <a:off x="6027472" y="668751"/>
            <a:ext cx="3081272" cy="613559"/>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家の手伝い</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8" name="図 7"/>
          <p:cNvPicPr>
            <a:picLocks noChangeAspect="1"/>
          </p:cNvPicPr>
          <p:nvPr/>
        </p:nvPicPr>
        <p:blipFill rotWithShape="1">
          <a:blip r:embed="rId4"/>
          <a:srcRect l="9782" t="522" r="16768" b="3594"/>
          <a:stretch/>
        </p:blipFill>
        <p:spPr>
          <a:xfrm>
            <a:off x="2987824" y="827536"/>
            <a:ext cx="2895872" cy="2520280"/>
          </a:xfrm>
          <a:prstGeom prst="rect">
            <a:avLst/>
          </a:prstGeom>
          <a:ln>
            <a:noFill/>
          </a:ln>
          <a:effectLst>
            <a:softEdge rad="112500"/>
          </a:effectLst>
        </p:spPr>
      </p:pic>
      <p:pic>
        <p:nvPicPr>
          <p:cNvPr id="5124" name="Picture 4" descr="通り沿いの屋台で多種多様なインドのスナックやお菓子を売っている少年。 - 児童労働　市場 ストックフォトと画像"/>
          <p:cNvPicPr>
            <a:picLocks noChangeAspect="1" noChangeArrowheads="1"/>
          </p:cNvPicPr>
          <p:nvPr/>
        </p:nvPicPr>
        <p:blipFill rotWithShape="1">
          <a:blip r:embed="rId5">
            <a:extLst>
              <a:ext uri="{28A0092B-C50C-407E-A947-70E740481C1C}">
                <a14:useLocalDpi xmlns:a14="http://schemas.microsoft.com/office/drawing/2010/main" val="0"/>
              </a:ext>
            </a:extLst>
          </a:blip>
          <a:srcRect l="21824" t="26141" r="15673"/>
          <a:stretch/>
        </p:blipFill>
        <p:spPr bwMode="auto">
          <a:xfrm>
            <a:off x="52983" y="807494"/>
            <a:ext cx="3006849" cy="2525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a:blip r:embed="rId6"/>
          <a:stretch>
            <a:fillRect/>
          </a:stretch>
        </p:blipFill>
        <p:spPr>
          <a:xfrm>
            <a:off x="5811794" y="1144756"/>
            <a:ext cx="3257747" cy="2171831"/>
          </a:xfrm>
          <a:prstGeom prst="rect">
            <a:avLst/>
          </a:prstGeom>
          <a:ln>
            <a:noFill/>
          </a:ln>
          <a:effectLst>
            <a:softEdge rad="112500"/>
          </a:effectLst>
        </p:spPr>
      </p:pic>
      <p:pic>
        <p:nvPicPr>
          <p:cNvPr id="18" name="図 17"/>
          <p:cNvPicPr>
            <a:picLocks noChangeAspect="1"/>
          </p:cNvPicPr>
          <p:nvPr/>
        </p:nvPicPr>
        <p:blipFill rotWithShape="1">
          <a:blip r:embed="rId7"/>
          <a:srcRect l="12739" t="13726" r="18317"/>
          <a:stretch/>
        </p:blipFill>
        <p:spPr>
          <a:xfrm>
            <a:off x="74652" y="3851228"/>
            <a:ext cx="2972417" cy="2479720"/>
          </a:xfrm>
          <a:prstGeom prst="rect">
            <a:avLst/>
          </a:prstGeom>
          <a:ln>
            <a:noFill/>
          </a:ln>
          <a:effectLst>
            <a:softEdge rad="112500"/>
          </a:effectLst>
        </p:spPr>
      </p:pic>
      <p:pic>
        <p:nvPicPr>
          <p:cNvPr id="19" name="図 18"/>
          <p:cNvPicPr>
            <a:picLocks noChangeAspect="1"/>
          </p:cNvPicPr>
          <p:nvPr/>
        </p:nvPicPr>
        <p:blipFill>
          <a:blip r:embed="rId8"/>
          <a:stretch>
            <a:fillRect/>
          </a:stretch>
        </p:blipFill>
        <p:spPr>
          <a:xfrm>
            <a:off x="3043673" y="3316587"/>
            <a:ext cx="3262113" cy="2158751"/>
          </a:xfrm>
          <a:prstGeom prst="rect">
            <a:avLst/>
          </a:prstGeom>
          <a:ln>
            <a:noFill/>
          </a:ln>
          <a:effectLst>
            <a:softEdge rad="112500"/>
          </a:effectLst>
        </p:spPr>
      </p:pic>
      <p:pic>
        <p:nvPicPr>
          <p:cNvPr id="20" name="図 19"/>
          <p:cNvPicPr>
            <a:picLocks noChangeAspect="1"/>
          </p:cNvPicPr>
          <p:nvPr/>
        </p:nvPicPr>
        <p:blipFill rotWithShape="1">
          <a:blip r:embed="rId9"/>
          <a:srcRect l="9696" r="8040"/>
          <a:stretch/>
        </p:blipFill>
        <p:spPr>
          <a:xfrm>
            <a:off x="6263680" y="3923978"/>
            <a:ext cx="2880320" cy="2334219"/>
          </a:xfrm>
          <a:prstGeom prst="rect">
            <a:avLst/>
          </a:prstGeom>
          <a:ln>
            <a:noFill/>
          </a:ln>
          <a:effectLst>
            <a:softEdge rad="112500"/>
          </a:effectLst>
        </p:spPr>
      </p:pic>
      <p:sp>
        <p:nvSpPr>
          <p:cNvPr id="13" name="タイトル 1"/>
          <p:cNvSpPr txBox="1">
            <a:spLocks/>
          </p:cNvSpPr>
          <p:nvPr/>
        </p:nvSpPr>
        <p:spPr>
          <a:xfrm>
            <a:off x="2317472" y="2625640"/>
            <a:ext cx="1787786"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a:solidFill>
                  <a:schemeClr val="tx1"/>
                </a:solidFill>
                <a:latin typeface="HGS創英角ﾎﾟｯﾌﾟ体" panose="040B0A00000000000000" pitchFamily="50" charset="-128"/>
                <a:ea typeface="HGS創英角ﾎﾟｯﾌﾟ体" panose="040B0A00000000000000" pitchFamily="50" charset="-128"/>
              </a:rPr>
              <a:t>労働</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6" name="タイトル 1"/>
          <p:cNvSpPr txBox="1">
            <a:spLocks/>
          </p:cNvSpPr>
          <p:nvPr/>
        </p:nvSpPr>
        <p:spPr>
          <a:xfrm>
            <a:off x="-156865" y="3387107"/>
            <a:ext cx="3368230" cy="643031"/>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早すぎる結婚</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5" name="タイトル 1"/>
          <p:cNvSpPr txBox="1">
            <a:spLocks/>
          </p:cNvSpPr>
          <p:nvPr/>
        </p:nvSpPr>
        <p:spPr>
          <a:xfrm>
            <a:off x="2423997" y="5207207"/>
            <a:ext cx="4501463" cy="109133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a:solidFill>
                  <a:schemeClr val="tx1"/>
                </a:solidFill>
                <a:latin typeface="HGS創英角ﾎﾟｯﾌﾟ体" panose="040B0A00000000000000" pitchFamily="50" charset="-128"/>
                <a:ea typeface="HGS創英角ﾎﾟｯﾌﾟ体" panose="040B0A00000000000000" pitchFamily="50" charset="-128"/>
              </a:rPr>
              <a:t>学校が</a:t>
            </a: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ない</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a:p>
            <a:pPr algn="ctr" fontAlgn="auto">
              <a:spcAft>
                <a:spcPts val="0"/>
              </a:spcAft>
            </a:pPr>
            <a:r>
              <a:rPr lang="ja-JP" altLang="en-US" sz="4000" dirty="0">
                <a:solidFill>
                  <a:schemeClr val="tx1"/>
                </a:solidFill>
                <a:latin typeface="HGS創英角ﾎﾟｯﾌﾟ体" panose="040B0A00000000000000" pitchFamily="50" charset="-128"/>
                <a:ea typeface="HGS創英角ﾎﾟｯﾌﾟ体" panose="040B0A00000000000000" pitchFamily="50" charset="-128"/>
              </a:rPr>
              <a:t>先生</a:t>
            </a: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がいない</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4" name="タイトル 1"/>
          <p:cNvSpPr txBox="1">
            <a:spLocks/>
          </p:cNvSpPr>
          <p:nvPr/>
        </p:nvSpPr>
        <p:spPr>
          <a:xfrm>
            <a:off x="6138663" y="3399116"/>
            <a:ext cx="3132166"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smtClean="0">
                <a:solidFill>
                  <a:schemeClr val="tx1"/>
                </a:solidFill>
                <a:latin typeface="HGS創英角ﾎﾟｯﾌﾟ体" panose="040B0A00000000000000" pitchFamily="50" charset="-128"/>
                <a:ea typeface="HGS創英角ﾎﾟｯﾌﾟ体" panose="040B0A00000000000000" pitchFamily="50" charset="-128"/>
              </a:rPr>
              <a:t>戦争・災害</a:t>
            </a:r>
            <a:endParaRPr lang="en-US" altLang="ja-JP" sz="4000" dirty="0" smtClean="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23" name="正方形/長方形 22"/>
          <p:cNvSpPr/>
          <p:nvPr/>
        </p:nvSpPr>
        <p:spPr>
          <a:xfrm>
            <a:off x="0" y="6487292"/>
            <a:ext cx="9036496"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en-US" sz="1400" dirty="0"/>
              <a:t> </a:t>
            </a:r>
            <a:r>
              <a:rPr lang="en-US" altLang="ja-JP" sz="1400" dirty="0" err="1" smtClean="0"/>
              <a:t>IStock</a:t>
            </a:r>
            <a:r>
              <a:rPr lang="en-US" altLang="ja-JP" sz="1400" dirty="0" smtClean="0"/>
              <a:t> </a:t>
            </a:r>
            <a:r>
              <a:rPr lang="en-US" altLang="ja-JP" sz="1400" dirty="0"/>
              <a:t>by Getty </a:t>
            </a:r>
            <a:r>
              <a:rPr lang="en-US" altLang="ja-JP" sz="1400" dirty="0" smtClean="0"/>
              <a:t>Images </a:t>
            </a:r>
            <a:r>
              <a:rPr lang="ja-JP" altLang="en-US" sz="1400" dirty="0" smtClean="0"/>
              <a:t>（</a:t>
            </a:r>
            <a:r>
              <a:rPr lang="en-US" altLang="ja-JP" sz="1400" dirty="0" smtClean="0"/>
              <a:t>https</a:t>
            </a:r>
            <a:r>
              <a:rPr lang="en-US" altLang="ja-JP" sz="1400" dirty="0"/>
              <a:t>://</a:t>
            </a:r>
            <a:r>
              <a:rPr lang="en-US" altLang="ja-JP" sz="1400" dirty="0" smtClean="0"/>
              <a:t>www.istockphoto.com/jp</a:t>
            </a:r>
            <a:r>
              <a:rPr lang="ja-JP" altLang="en-US" sz="1400" dirty="0" smtClean="0"/>
              <a:t>）</a:t>
            </a:r>
            <a:endParaRPr lang="ja-JP" altLang="en-US" sz="1400" dirty="0"/>
          </a:p>
        </p:txBody>
      </p:sp>
    </p:spTree>
    <p:extLst>
      <p:ext uri="{BB962C8B-B14F-4D97-AF65-F5344CB8AC3E}">
        <p14:creationId xmlns:p14="http://schemas.microsoft.com/office/powerpoint/2010/main" val="20963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9737" t="14475" r="15790" b="14473"/>
          <a:stretch/>
        </p:blipFill>
        <p:spPr>
          <a:xfrm>
            <a:off x="2555776" y="1340768"/>
            <a:ext cx="4464496" cy="4920058"/>
          </a:xfrm>
          <a:prstGeom prst="rect">
            <a:avLst/>
          </a:prstGeom>
        </p:spPr>
      </p:pic>
      <p:sp>
        <p:nvSpPr>
          <p:cNvPr id="3" name="タイトル 1"/>
          <p:cNvSpPr txBox="1">
            <a:spLocks/>
          </p:cNvSpPr>
          <p:nvPr/>
        </p:nvSpPr>
        <p:spPr>
          <a:xfrm>
            <a:off x="0" y="474245"/>
            <a:ext cx="9125542" cy="830688"/>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000" dirty="0"/>
              <a:t>学校</a:t>
            </a:r>
            <a:r>
              <a:rPr lang="ja-JP" altLang="en-US" sz="4000" dirty="0" smtClean="0"/>
              <a:t>に行けないと困ることってあるのかな</a:t>
            </a:r>
            <a:endParaRPr lang="en-US" altLang="ja-JP" sz="4000" dirty="0" smtClean="0"/>
          </a:p>
        </p:txBody>
      </p:sp>
    </p:spTree>
    <p:extLst>
      <p:ext uri="{BB962C8B-B14F-4D97-AF65-F5344CB8AC3E}">
        <p14:creationId xmlns:p14="http://schemas.microsoft.com/office/powerpoint/2010/main" val="3486694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図表 7"/>
          <p:cNvGraphicFramePr/>
          <p:nvPr>
            <p:extLst>
              <p:ext uri="{D42A27DB-BD31-4B8C-83A1-F6EECF244321}">
                <p14:modId xmlns:p14="http://schemas.microsoft.com/office/powerpoint/2010/main" val="817342378"/>
              </p:ext>
            </p:extLst>
          </p:nvPr>
        </p:nvGraphicFramePr>
        <p:xfrm>
          <a:off x="179512" y="980728"/>
          <a:ext cx="8856984"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タイトル 1"/>
          <p:cNvSpPr txBox="1">
            <a:spLocks/>
          </p:cNvSpPr>
          <p:nvPr/>
        </p:nvSpPr>
        <p:spPr>
          <a:xfrm>
            <a:off x="72008" y="86350"/>
            <a:ext cx="8964488" cy="870121"/>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4000" dirty="0" smtClean="0"/>
              <a:t>◎読み書き</a:t>
            </a:r>
            <a:r>
              <a:rPr lang="ja-JP" altLang="en-US" sz="4000" dirty="0"/>
              <a:t>が</a:t>
            </a:r>
            <a:r>
              <a:rPr lang="ja-JP" altLang="en-US" sz="4000" dirty="0" smtClean="0"/>
              <a:t>できる</a:t>
            </a:r>
            <a:r>
              <a:rPr lang="en-US" altLang="ja-JP" sz="4000" dirty="0" smtClean="0"/>
              <a:t>15</a:t>
            </a:r>
            <a:r>
              <a:rPr lang="ja-JP" altLang="en-US" sz="4000" dirty="0" smtClean="0"/>
              <a:t>歳以上の人の割合</a:t>
            </a:r>
            <a:endParaRPr lang="en-US" altLang="ja-JP" sz="4000" dirty="0" smtClean="0"/>
          </a:p>
        </p:txBody>
      </p:sp>
      <p:sp>
        <p:nvSpPr>
          <p:cNvPr id="10" name="タイトル 1"/>
          <p:cNvSpPr txBox="1">
            <a:spLocks/>
          </p:cNvSpPr>
          <p:nvPr/>
        </p:nvSpPr>
        <p:spPr>
          <a:xfrm>
            <a:off x="683568" y="6282199"/>
            <a:ext cx="8352928" cy="56977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r" fontAlgn="auto">
              <a:spcAft>
                <a:spcPts val="0"/>
              </a:spcAft>
            </a:pPr>
            <a:r>
              <a:rPr lang="en-US" altLang="ja-JP" sz="1400" dirty="0" smtClean="0"/>
              <a:t>【</a:t>
            </a:r>
            <a:r>
              <a:rPr lang="ja-JP" altLang="en-US" sz="1400" dirty="0" smtClean="0"/>
              <a:t>出典</a:t>
            </a:r>
            <a:r>
              <a:rPr lang="en-US" altLang="ja-JP" sz="1400" dirty="0" smtClean="0"/>
              <a:t>】</a:t>
            </a:r>
            <a:r>
              <a:rPr lang="ja-JP" altLang="en-US" sz="1400" dirty="0" smtClean="0"/>
              <a:t>ユニセフ世界子供白書</a:t>
            </a:r>
            <a:r>
              <a:rPr lang="en-US" altLang="ja-JP" sz="1400" dirty="0" smtClean="0"/>
              <a:t>2023</a:t>
            </a:r>
            <a:r>
              <a:rPr lang="ja-JP" altLang="en-US" sz="1400" dirty="0" err="1" smtClean="0"/>
              <a:t>，</a:t>
            </a:r>
            <a:r>
              <a:rPr lang="en-US" altLang="ja-JP" sz="1400" dirty="0" smtClean="0"/>
              <a:t>JICA</a:t>
            </a:r>
            <a:r>
              <a:rPr lang="ja-JP" altLang="en-US" sz="1400" dirty="0" smtClean="0"/>
              <a:t>学校制度・教育文化</a:t>
            </a:r>
            <a:endParaRPr lang="ja-JP" altLang="en-US" sz="1400" dirty="0"/>
          </a:p>
        </p:txBody>
      </p:sp>
      <p:sp>
        <p:nvSpPr>
          <p:cNvPr id="6" name="1 つの角を切り取った四角形 5"/>
          <p:cNvSpPr/>
          <p:nvPr/>
        </p:nvSpPr>
        <p:spPr>
          <a:xfrm flipH="1">
            <a:off x="4355976" y="1042820"/>
            <a:ext cx="1152128" cy="936104"/>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1 つの角を切り取った四角形 6"/>
          <p:cNvSpPr/>
          <p:nvPr/>
        </p:nvSpPr>
        <p:spPr>
          <a:xfrm flipH="1">
            <a:off x="5076056" y="2420888"/>
            <a:ext cx="1152128" cy="936104"/>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1 つの角を切り取った四角形 10"/>
          <p:cNvSpPr/>
          <p:nvPr/>
        </p:nvSpPr>
        <p:spPr>
          <a:xfrm flipH="1">
            <a:off x="4663652" y="3966466"/>
            <a:ext cx="1152128" cy="936104"/>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1 つの角を切り取った四角形 11"/>
          <p:cNvSpPr/>
          <p:nvPr/>
        </p:nvSpPr>
        <p:spPr>
          <a:xfrm flipH="1">
            <a:off x="5518457" y="5445224"/>
            <a:ext cx="1152128" cy="971455"/>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397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1"/>
                                        </p:tgtEl>
                                      </p:cBhvr>
                                    </p:animEffect>
                                    <p:anim calcmode="lin" valueType="num">
                                      <p:cBhvr>
                                        <p:cTn id="21" dur="1000"/>
                                        <p:tgtEl>
                                          <p:spTgt spid="11"/>
                                        </p:tgtEl>
                                        <p:attrNameLst>
                                          <p:attrName>ppt_x</p:attrName>
                                        </p:attrNameLst>
                                      </p:cBhvr>
                                      <p:tavLst>
                                        <p:tav tm="0">
                                          <p:val>
                                            <p:strVal val="ppt_x"/>
                                          </p:val>
                                        </p:tav>
                                        <p:tav tm="100000">
                                          <p:val>
                                            <p:strVal val="ppt_x"/>
                                          </p:val>
                                        </p:tav>
                                      </p:tavLst>
                                    </p:anim>
                                    <p:anim calcmode="lin" valueType="num">
                                      <p:cBhvr>
                                        <p:cTn id="22" dur="1000"/>
                                        <p:tgtEl>
                                          <p:spTgt spid="11"/>
                                        </p:tgtEl>
                                        <p:attrNameLst>
                                          <p:attrName>ppt_y</p:attrName>
                                        </p:attrNameLst>
                                      </p:cBhvr>
                                      <p:tavLst>
                                        <p:tav tm="0">
                                          <p:val>
                                            <p:strVal val="ppt_y"/>
                                          </p:val>
                                        </p:tav>
                                        <p:tav tm="100000">
                                          <p:val>
                                            <p:strVal val="ppt_y+.1"/>
                                          </p:val>
                                        </p:tav>
                                      </p:tavLst>
                                    </p:anim>
                                    <p:set>
                                      <p:cBhvr>
                                        <p:cTn id="23" dur="1" fill="hold">
                                          <p:stCondLst>
                                            <p:cond delay="9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9737" t="14475" r="15790" b="14473"/>
          <a:stretch/>
        </p:blipFill>
        <p:spPr>
          <a:xfrm>
            <a:off x="2555776" y="1268760"/>
            <a:ext cx="4464496" cy="4920058"/>
          </a:xfrm>
          <a:prstGeom prst="rect">
            <a:avLst/>
          </a:prstGeom>
        </p:spPr>
      </p:pic>
      <p:sp>
        <p:nvSpPr>
          <p:cNvPr id="3" name="タイトル 1"/>
          <p:cNvSpPr txBox="1">
            <a:spLocks/>
          </p:cNvSpPr>
          <p:nvPr/>
        </p:nvSpPr>
        <p:spPr>
          <a:xfrm>
            <a:off x="179512" y="467025"/>
            <a:ext cx="8964488"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400" dirty="0"/>
              <a:t>文字</a:t>
            </a:r>
            <a:r>
              <a:rPr lang="ja-JP" altLang="en-US" sz="4400" dirty="0" smtClean="0"/>
              <a:t>が読めないってどんな感じ・</a:t>
            </a:r>
            <a:r>
              <a:rPr lang="ja-JP" altLang="en-US" sz="4400" dirty="0"/>
              <a:t>・</a:t>
            </a:r>
            <a:r>
              <a:rPr lang="ja-JP" altLang="en-US" sz="4400" dirty="0" smtClean="0"/>
              <a:t>・</a:t>
            </a:r>
            <a:endParaRPr lang="en-US" altLang="ja-JP" sz="4400" dirty="0" smtClean="0"/>
          </a:p>
        </p:txBody>
      </p:sp>
    </p:spTree>
    <p:extLst>
      <p:ext uri="{BB962C8B-B14F-4D97-AF65-F5344CB8AC3E}">
        <p14:creationId xmlns:p14="http://schemas.microsoft.com/office/powerpoint/2010/main" val="2505642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9137650" cy="6858000"/>
          </a:xfrm>
          <a:prstGeom prst="rect">
            <a:avLst/>
          </a:prstGeom>
        </p:spPr>
      </p:pic>
    </p:spTree>
    <p:extLst>
      <p:ext uri="{BB962C8B-B14F-4D97-AF65-F5344CB8AC3E}">
        <p14:creationId xmlns:p14="http://schemas.microsoft.com/office/powerpoint/2010/main" val="1956762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4283968" y="6349076"/>
            <a:ext cx="5130571"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2800" dirty="0" smtClean="0"/>
              <a:t>高知県最低賃金（時給９５２円）</a:t>
            </a:r>
            <a:endParaRPr lang="en-US" altLang="ja-JP" sz="2800" dirty="0" smtClean="0"/>
          </a:p>
        </p:txBody>
      </p:sp>
      <p:pic>
        <p:nvPicPr>
          <p:cNvPr id="5" name="図 4"/>
          <p:cNvPicPr>
            <a:picLocks noChangeAspect="1"/>
          </p:cNvPicPr>
          <p:nvPr/>
        </p:nvPicPr>
        <p:blipFill rotWithShape="1">
          <a:blip r:embed="rId2"/>
          <a:srcRect t="15895" b="15760"/>
          <a:stretch/>
        </p:blipFill>
        <p:spPr>
          <a:xfrm>
            <a:off x="18810" y="32769"/>
            <a:ext cx="9078581" cy="6328161"/>
          </a:xfrm>
          <a:prstGeom prst="rect">
            <a:avLst/>
          </a:prstGeom>
        </p:spPr>
      </p:pic>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826208"/>
            <a:ext cx="3419872" cy="2370642"/>
          </a:xfrm>
          <a:prstGeom prst="rect">
            <a:avLst/>
          </a:prstGeom>
        </p:spPr>
      </p:pic>
      <p:sp>
        <p:nvSpPr>
          <p:cNvPr id="21" name="タイトル 1"/>
          <p:cNvSpPr txBox="1">
            <a:spLocks/>
          </p:cNvSpPr>
          <p:nvPr/>
        </p:nvSpPr>
        <p:spPr>
          <a:xfrm>
            <a:off x="22920" y="174591"/>
            <a:ext cx="9324528"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3900" dirty="0" smtClean="0"/>
              <a:t>条件のいいアルバイト先で仕事を始めよう！</a:t>
            </a:r>
            <a:endParaRPr lang="en-US" altLang="ja-JP" sz="3900" dirty="0" smtClean="0"/>
          </a:p>
        </p:txBody>
      </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453" y="826208"/>
            <a:ext cx="3422579" cy="2370642"/>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4129" y="3279531"/>
            <a:ext cx="3418904" cy="2306876"/>
          </a:xfrm>
          <a:prstGeom prst="rect">
            <a:avLst/>
          </a:prstGeom>
        </p:spPr>
      </p:pic>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00" y="3285597"/>
            <a:ext cx="3419872" cy="2300810"/>
          </a:xfrm>
          <a:prstGeom prst="rect">
            <a:avLst/>
          </a:prstGeom>
        </p:spPr>
      </p:pic>
      <p:sp>
        <p:nvSpPr>
          <p:cNvPr id="12" name="タイトル 1"/>
          <p:cNvSpPr txBox="1">
            <a:spLocks/>
          </p:cNvSpPr>
          <p:nvPr/>
        </p:nvSpPr>
        <p:spPr>
          <a:xfrm>
            <a:off x="1773505" y="5693372"/>
            <a:ext cx="5052302"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3600" dirty="0" smtClean="0"/>
              <a:t>１０万キープ＝約７００円</a:t>
            </a:r>
            <a:endParaRPr lang="en-US" altLang="ja-JP" sz="3600" dirty="0" smtClean="0"/>
          </a:p>
        </p:txBody>
      </p:sp>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802" y="843473"/>
            <a:ext cx="3414229" cy="2350941"/>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598" y="813223"/>
            <a:ext cx="3419873" cy="2381192"/>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9240" y="3285597"/>
            <a:ext cx="3403791" cy="2326747"/>
          </a:xfrm>
          <a:prstGeom prst="rect">
            <a:avLst/>
          </a:prstGeom>
        </p:spPr>
      </p:pic>
      <p:pic>
        <p:nvPicPr>
          <p:cNvPr id="28" name="図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598" y="3298062"/>
            <a:ext cx="3419873" cy="2288345"/>
          </a:xfrm>
          <a:prstGeom prst="rect">
            <a:avLst/>
          </a:prstGeom>
        </p:spPr>
      </p:pic>
      <p:sp>
        <p:nvSpPr>
          <p:cNvPr id="29" name="楕円 28"/>
          <p:cNvSpPr/>
          <p:nvPr/>
        </p:nvSpPr>
        <p:spPr>
          <a:xfrm>
            <a:off x="4391471" y="3285597"/>
            <a:ext cx="3636913" cy="2407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84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7944" t="8717" r="8640" b="10333"/>
          <a:stretch/>
        </p:blipFill>
        <p:spPr>
          <a:xfrm>
            <a:off x="251520" y="284675"/>
            <a:ext cx="7816747" cy="6048672"/>
          </a:xfrm>
          <a:prstGeom prst="rect">
            <a:avLst/>
          </a:prstGeom>
        </p:spPr>
      </p:pic>
      <p:pic>
        <p:nvPicPr>
          <p:cNvPr id="8" name="図 7"/>
          <p:cNvPicPr>
            <a:picLocks noChangeAspect="1"/>
          </p:cNvPicPr>
          <p:nvPr/>
        </p:nvPicPr>
        <p:blipFill>
          <a:blip r:embed="rId3"/>
          <a:stretch>
            <a:fillRect/>
          </a:stretch>
        </p:blipFill>
        <p:spPr>
          <a:xfrm flipH="1">
            <a:off x="6084168" y="1172761"/>
            <a:ext cx="2808312" cy="2808312"/>
          </a:xfrm>
          <a:prstGeom prst="rect">
            <a:avLst/>
          </a:prstGeom>
        </p:spPr>
      </p:pic>
      <p:sp>
        <p:nvSpPr>
          <p:cNvPr id="3" name="タイトル 1"/>
          <p:cNvSpPr txBox="1">
            <a:spLocks/>
          </p:cNvSpPr>
          <p:nvPr/>
        </p:nvSpPr>
        <p:spPr>
          <a:xfrm>
            <a:off x="2699792" y="404664"/>
            <a:ext cx="4440832" cy="122413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600" dirty="0"/>
              <a:t>体調が</a:t>
            </a:r>
            <a:r>
              <a:rPr lang="ja-JP" altLang="en-US" sz="6600" dirty="0" smtClean="0"/>
              <a:t>・・・</a:t>
            </a:r>
            <a:endParaRPr lang="en-US" altLang="ja-JP" sz="6600" dirty="0" smtClean="0"/>
          </a:p>
        </p:txBody>
      </p:sp>
    </p:spTree>
    <p:extLst>
      <p:ext uri="{BB962C8B-B14F-4D97-AF65-F5344CB8AC3E}">
        <p14:creationId xmlns:p14="http://schemas.microsoft.com/office/powerpoint/2010/main" val="7770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a:srcRect l="30932" t="2943" r="28941" b="4376"/>
          <a:stretch/>
        </p:blipFill>
        <p:spPr>
          <a:xfrm>
            <a:off x="6012160" y="1052734"/>
            <a:ext cx="2736304" cy="5103567"/>
          </a:xfrm>
          <a:prstGeom prst="rect">
            <a:avLst/>
          </a:prstGeom>
        </p:spPr>
      </p:pic>
      <p:pic>
        <p:nvPicPr>
          <p:cNvPr id="13" name="図 12"/>
          <p:cNvPicPr>
            <a:picLocks noChangeAspect="1"/>
          </p:cNvPicPr>
          <p:nvPr/>
        </p:nvPicPr>
        <p:blipFill rotWithShape="1">
          <a:blip r:embed="rId2"/>
          <a:srcRect l="30932" t="2943" r="28941" b="4376"/>
          <a:stretch/>
        </p:blipFill>
        <p:spPr>
          <a:xfrm>
            <a:off x="3167844" y="1111662"/>
            <a:ext cx="2736304" cy="5103567"/>
          </a:xfrm>
          <a:prstGeom prst="rect">
            <a:avLst/>
          </a:prstGeom>
        </p:spPr>
      </p:pic>
      <p:sp>
        <p:nvSpPr>
          <p:cNvPr id="2" name="タイトル 1"/>
          <p:cNvSpPr txBox="1">
            <a:spLocks/>
          </p:cNvSpPr>
          <p:nvPr/>
        </p:nvSpPr>
        <p:spPr>
          <a:xfrm>
            <a:off x="107503" y="119336"/>
            <a:ext cx="8868875"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4400" dirty="0" smtClean="0"/>
              <a:t>薬を飲ませて助けてあげよう！</a:t>
            </a:r>
            <a:endParaRPr lang="en-US" altLang="ja-JP" sz="4400" dirty="0" smtClean="0"/>
          </a:p>
        </p:txBody>
      </p:sp>
      <p:pic>
        <p:nvPicPr>
          <p:cNvPr id="3" name="図 2"/>
          <p:cNvPicPr>
            <a:picLocks noChangeAspect="1"/>
          </p:cNvPicPr>
          <p:nvPr/>
        </p:nvPicPr>
        <p:blipFill rotWithShape="1">
          <a:blip r:embed="rId2"/>
          <a:srcRect l="30932" t="2943" r="28941" b="4376"/>
          <a:stretch/>
        </p:blipFill>
        <p:spPr>
          <a:xfrm>
            <a:off x="323528" y="1111662"/>
            <a:ext cx="2736304" cy="5103567"/>
          </a:xfrm>
          <a:prstGeom prst="rect">
            <a:avLst/>
          </a:prstGeom>
        </p:spPr>
      </p:pic>
      <p:sp>
        <p:nvSpPr>
          <p:cNvPr id="6" name="テキスト ボックス 5"/>
          <p:cNvSpPr txBox="1"/>
          <p:nvPr/>
        </p:nvSpPr>
        <p:spPr>
          <a:xfrm>
            <a:off x="755576" y="3663445"/>
            <a:ext cx="1728192" cy="1446550"/>
          </a:xfrm>
          <a:prstGeom prst="rect">
            <a:avLst/>
          </a:prstGeom>
          <a:solidFill>
            <a:srgbClr val="FF99CC"/>
          </a:solidFill>
        </p:spPr>
        <p:txBody>
          <a:bodyPr wrap="square" rtlCol="0">
            <a:spAutoFit/>
          </a:bodyPr>
          <a:lstStyle/>
          <a:p>
            <a:pPr algn="ctr"/>
            <a:r>
              <a:rPr kumimoji="1" lang="ja-JP" altLang="en-US" sz="8800" dirty="0"/>
              <a:t>水</a:t>
            </a:r>
          </a:p>
        </p:txBody>
      </p:sp>
      <p:sp>
        <p:nvSpPr>
          <p:cNvPr id="9" name="テキスト ボックス 8"/>
          <p:cNvSpPr txBox="1"/>
          <p:nvPr/>
        </p:nvSpPr>
        <p:spPr>
          <a:xfrm>
            <a:off x="755574" y="3657259"/>
            <a:ext cx="1728193" cy="1446550"/>
          </a:xfrm>
          <a:prstGeom prst="rect">
            <a:avLst/>
          </a:prstGeom>
          <a:solidFill>
            <a:srgbClr val="FF99CC"/>
          </a:solidFill>
        </p:spPr>
        <p:txBody>
          <a:bodyPr wrap="square" rtlCol="0">
            <a:spAutoFit/>
          </a:bodyPr>
          <a:lstStyle/>
          <a:p>
            <a:pPr algn="ctr"/>
            <a:r>
              <a:rPr kumimoji="1" lang="lo-LA" altLang="ja-JP" sz="8800" dirty="0"/>
              <a:t>ນ້ໍາ</a:t>
            </a:r>
            <a:endParaRPr kumimoji="1" lang="ja-JP" altLang="en-US" sz="8800" dirty="0"/>
          </a:p>
        </p:txBody>
      </p:sp>
      <p:sp>
        <p:nvSpPr>
          <p:cNvPr id="7" name="テキスト ボックス 6"/>
          <p:cNvSpPr txBox="1"/>
          <p:nvPr/>
        </p:nvSpPr>
        <p:spPr>
          <a:xfrm>
            <a:off x="3554343" y="3663445"/>
            <a:ext cx="1809745" cy="1446550"/>
          </a:xfrm>
          <a:prstGeom prst="rect">
            <a:avLst/>
          </a:prstGeom>
          <a:solidFill>
            <a:srgbClr val="FFFF00"/>
          </a:solidFill>
        </p:spPr>
        <p:txBody>
          <a:bodyPr wrap="square" rtlCol="0">
            <a:spAutoFit/>
          </a:bodyPr>
          <a:lstStyle/>
          <a:p>
            <a:pPr algn="ctr"/>
            <a:r>
              <a:rPr kumimoji="1" lang="ja-JP" altLang="en-US" sz="8800" dirty="0"/>
              <a:t>薬</a:t>
            </a:r>
          </a:p>
        </p:txBody>
      </p:sp>
      <p:sp>
        <p:nvSpPr>
          <p:cNvPr id="10" name="テキスト ボックス 9"/>
          <p:cNvSpPr txBox="1"/>
          <p:nvPr/>
        </p:nvSpPr>
        <p:spPr>
          <a:xfrm>
            <a:off x="3554342" y="3663445"/>
            <a:ext cx="1809745" cy="1446550"/>
          </a:xfrm>
          <a:prstGeom prst="rect">
            <a:avLst/>
          </a:prstGeom>
          <a:solidFill>
            <a:srgbClr val="FFFF00"/>
          </a:solidFill>
        </p:spPr>
        <p:txBody>
          <a:bodyPr wrap="square" rtlCol="0">
            <a:spAutoFit/>
          </a:bodyPr>
          <a:lstStyle/>
          <a:p>
            <a:pPr algn="ctr"/>
            <a:r>
              <a:rPr kumimoji="1" lang="lo-LA" altLang="ja-JP" sz="8800" dirty="0"/>
              <a:t>ຢາ</a:t>
            </a:r>
            <a:endParaRPr kumimoji="1" lang="ja-JP" altLang="en-US" sz="8800" dirty="0"/>
          </a:p>
        </p:txBody>
      </p:sp>
      <p:sp>
        <p:nvSpPr>
          <p:cNvPr id="14" name="テキスト ボックス 13"/>
          <p:cNvSpPr txBox="1"/>
          <p:nvPr/>
        </p:nvSpPr>
        <p:spPr>
          <a:xfrm>
            <a:off x="6372200" y="3678255"/>
            <a:ext cx="1872208" cy="1446550"/>
          </a:xfrm>
          <a:prstGeom prst="rect">
            <a:avLst/>
          </a:prstGeom>
          <a:solidFill>
            <a:srgbClr val="92D050"/>
          </a:solidFill>
        </p:spPr>
        <p:txBody>
          <a:bodyPr wrap="square" rtlCol="0">
            <a:spAutoFit/>
          </a:bodyPr>
          <a:lstStyle/>
          <a:p>
            <a:pPr algn="ctr"/>
            <a:r>
              <a:rPr kumimoji="1" lang="ja-JP" altLang="en-US" sz="8800" dirty="0"/>
              <a:t>毒</a:t>
            </a:r>
          </a:p>
        </p:txBody>
      </p:sp>
      <p:sp>
        <p:nvSpPr>
          <p:cNvPr id="11" name="テキスト ボックス 10"/>
          <p:cNvSpPr txBox="1"/>
          <p:nvPr/>
        </p:nvSpPr>
        <p:spPr>
          <a:xfrm>
            <a:off x="6372200" y="3657259"/>
            <a:ext cx="1872208" cy="1446550"/>
          </a:xfrm>
          <a:prstGeom prst="rect">
            <a:avLst/>
          </a:prstGeom>
          <a:solidFill>
            <a:srgbClr val="92D050"/>
          </a:solidFill>
        </p:spPr>
        <p:txBody>
          <a:bodyPr wrap="square" rtlCol="0" anchor="ctr">
            <a:spAutoFit/>
          </a:bodyPr>
          <a:lstStyle/>
          <a:p>
            <a:pPr algn="ctr"/>
            <a:r>
              <a:rPr kumimoji="1" lang="lo-LA" altLang="ja-JP" sz="8800" dirty="0" smtClean="0"/>
              <a:t>ພິດ</a:t>
            </a:r>
            <a:endParaRPr kumimoji="1" lang="en-US" altLang="ja-JP" sz="8800" dirty="0" smtClean="0"/>
          </a:p>
        </p:txBody>
      </p:sp>
    </p:spTree>
    <p:extLst>
      <p:ext uri="{BB962C8B-B14F-4D97-AF65-F5344CB8AC3E}">
        <p14:creationId xmlns:p14="http://schemas.microsoft.com/office/powerpoint/2010/main" val="11395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2000"/>
                                        <p:tgtEl>
                                          <p:spTgt spid="10"/>
                                        </p:tgtEl>
                                        <p:attrNameLst>
                                          <p:attrName>ppt_w</p:attrName>
                                        </p:attrNameLst>
                                      </p:cBhvr>
                                      <p:tavLst>
                                        <p:tav tm="0">
                                          <p:val>
                                            <p:strVal val="ppt_w"/>
                                          </p:val>
                                        </p:tav>
                                        <p:tav tm="100000">
                                          <p:val>
                                            <p:strVal val="ppt_w*0.70"/>
                                          </p:val>
                                        </p:tav>
                                      </p:tavLst>
                                    </p:anim>
                                    <p:anim calcmode="lin" valueType="num">
                                      <p:cBhvr>
                                        <p:cTn id="7" dur="2000"/>
                                        <p:tgtEl>
                                          <p:spTgt spid="10"/>
                                        </p:tgtEl>
                                        <p:attrNameLst>
                                          <p:attrName>ppt_h</p:attrName>
                                        </p:attrNameLst>
                                      </p:cBhvr>
                                      <p:tavLst>
                                        <p:tav tm="0">
                                          <p:val>
                                            <p:strVal val="ppt_h"/>
                                          </p:val>
                                        </p:tav>
                                        <p:tav tm="100000">
                                          <p:val>
                                            <p:strVal val="ppt_h"/>
                                          </p:val>
                                        </p:tav>
                                      </p:tavLst>
                                    </p:anim>
                                    <p:animEffect transition="out" filter="fade">
                                      <p:cBhvr>
                                        <p:cTn id="8" dur="2000"/>
                                        <p:tgtEl>
                                          <p:spTgt spid="10"/>
                                        </p:tgtEl>
                                      </p:cBhvr>
                                    </p:animEffect>
                                    <p:set>
                                      <p:cBhvr>
                                        <p:cTn id="9" dur="1" fill="hold">
                                          <p:stCondLst>
                                            <p:cond delay="1999"/>
                                          </p:stCondLst>
                                        </p:cTn>
                                        <p:tgtEl>
                                          <p:spTgt spid="10"/>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2000"/>
                                        <p:tgtEl>
                                          <p:spTgt spid="11"/>
                                        </p:tgtEl>
                                        <p:attrNameLst>
                                          <p:attrName>ppt_w</p:attrName>
                                        </p:attrNameLst>
                                      </p:cBhvr>
                                      <p:tavLst>
                                        <p:tav tm="0">
                                          <p:val>
                                            <p:strVal val="ppt_w"/>
                                          </p:val>
                                        </p:tav>
                                        <p:tav tm="100000">
                                          <p:val>
                                            <p:strVal val="ppt_w*0.70"/>
                                          </p:val>
                                        </p:tav>
                                      </p:tavLst>
                                    </p:anim>
                                    <p:anim calcmode="lin" valueType="num">
                                      <p:cBhvr>
                                        <p:cTn id="12" dur="2000"/>
                                        <p:tgtEl>
                                          <p:spTgt spid="11"/>
                                        </p:tgtEl>
                                        <p:attrNameLst>
                                          <p:attrName>ppt_h</p:attrName>
                                        </p:attrNameLst>
                                      </p:cBhvr>
                                      <p:tavLst>
                                        <p:tav tm="0">
                                          <p:val>
                                            <p:strVal val="ppt_h"/>
                                          </p:val>
                                        </p:tav>
                                        <p:tav tm="100000">
                                          <p:val>
                                            <p:strVal val="ppt_h"/>
                                          </p:val>
                                        </p:tav>
                                      </p:tavLst>
                                    </p:anim>
                                    <p:animEffect transition="out" filter="fade">
                                      <p:cBhvr>
                                        <p:cTn id="13" dur="2000"/>
                                        <p:tgtEl>
                                          <p:spTgt spid="11"/>
                                        </p:tgtEl>
                                      </p:cBhvr>
                                    </p:animEffect>
                                    <p:set>
                                      <p:cBhvr>
                                        <p:cTn id="14" dur="1" fill="hold">
                                          <p:stCondLst>
                                            <p:cond delay="1999"/>
                                          </p:stCondLst>
                                        </p:cTn>
                                        <p:tgtEl>
                                          <p:spTgt spid="11"/>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2000"/>
                                        <p:tgtEl>
                                          <p:spTgt spid="9"/>
                                        </p:tgtEl>
                                        <p:attrNameLst>
                                          <p:attrName>ppt_w</p:attrName>
                                        </p:attrNameLst>
                                      </p:cBhvr>
                                      <p:tavLst>
                                        <p:tav tm="0">
                                          <p:val>
                                            <p:strVal val="ppt_w"/>
                                          </p:val>
                                        </p:tav>
                                        <p:tav tm="100000">
                                          <p:val>
                                            <p:strVal val="ppt_w*0.70"/>
                                          </p:val>
                                        </p:tav>
                                      </p:tavLst>
                                    </p:anim>
                                    <p:anim calcmode="lin" valueType="num">
                                      <p:cBhvr>
                                        <p:cTn id="17" dur="2000"/>
                                        <p:tgtEl>
                                          <p:spTgt spid="9"/>
                                        </p:tgtEl>
                                        <p:attrNameLst>
                                          <p:attrName>ppt_h</p:attrName>
                                        </p:attrNameLst>
                                      </p:cBhvr>
                                      <p:tavLst>
                                        <p:tav tm="0">
                                          <p:val>
                                            <p:strVal val="ppt_h"/>
                                          </p:val>
                                        </p:tav>
                                        <p:tav tm="100000">
                                          <p:val>
                                            <p:strVal val="ppt_h"/>
                                          </p:val>
                                        </p:tav>
                                      </p:tavLst>
                                    </p:anim>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19737" t="14475" r="15790" b="14473"/>
          <a:stretch/>
        </p:blipFill>
        <p:spPr>
          <a:xfrm>
            <a:off x="2555776" y="1056650"/>
            <a:ext cx="4464496" cy="4920058"/>
          </a:xfrm>
          <a:prstGeom prst="rect">
            <a:avLst/>
          </a:prstGeom>
        </p:spPr>
      </p:pic>
      <p:sp>
        <p:nvSpPr>
          <p:cNvPr id="3" name="タイトル 1"/>
          <p:cNvSpPr txBox="1">
            <a:spLocks/>
          </p:cNvSpPr>
          <p:nvPr/>
        </p:nvSpPr>
        <p:spPr>
          <a:xfrm>
            <a:off x="179512" y="467025"/>
            <a:ext cx="8964488" cy="61466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4400" dirty="0"/>
              <a:t>文字</a:t>
            </a:r>
            <a:r>
              <a:rPr lang="ja-JP" altLang="en-US" sz="4400" dirty="0" smtClean="0"/>
              <a:t>が読めない</a:t>
            </a:r>
            <a:r>
              <a:rPr lang="ja-JP" altLang="en-US" sz="4400" dirty="0"/>
              <a:t>と</a:t>
            </a:r>
            <a:r>
              <a:rPr lang="ja-JP" altLang="en-US" sz="4400" dirty="0" smtClean="0"/>
              <a:t>・・・</a:t>
            </a:r>
            <a:endParaRPr lang="en-US" altLang="ja-JP" sz="4400" dirty="0" smtClean="0"/>
          </a:p>
        </p:txBody>
      </p:sp>
    </p:spTree>
    <p:extLst>
      <p:ext uri="{BB962C8B-B14F-4D97-AF65-F5344CB8AC3E}">
        <p14:creationId xmlns:p14="http://schemas.microsoft.com/office/powerpoint/2010/main" val="4273312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75586" y="116632"/>
            <a:ext cx="7011461" cy="6885384"/>
          </a:xfrm>
          <a:prstGeom prst="rect">
            <a:avLst/>
          </a:prstGeom>
        </p:spPr>
      </p:pic>
      <p:sp>
        <p:nvSpPr>
          <p:cNvPr id="5" name="タイトル 1"/>
          <p:cNvSpPr txBox="1">
            <a:spLocks/>
          </p:cNvSpPr>
          <p:nvPr/>
        </p:nvSpPr>
        <p:spPr>
          <a:xfrm>
            <a:off x="2203424" y="1052736"/>
            <a:ext cx="4755789" cy="1775277"/>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11500" dirty="0">
                <a:latin typeface="HG創英角ﾎﾟｯﾌﾟ体" panose="040B0A09000000000000" pitchFamily="49" charset="-128"/>
                <a:ea typeface="HG創英角ﾎﾟｯﾌﾟ体" panose="040B0A09000000000000" pitchFamily="49" charset="-128"/>
              </a:rPr>
              <a:t>先進国</a:t>
            </a:r>
            <a:endParaRPr lang="en-US" altLang="ja-JP" sz="115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670478" y="3717032"/>
            <a:ext cx="7821679" cy="1402623"/>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11500" dirty="0" smtClean="0">
                <a:latin typeface="HG創英角ﾎﾟｯﾌﾟ体" panose="040B0A09000000000000" pitchFamily="49" charset="-128"/>
                <a:ea typeface="HG創英角ﾎﾟｯﾌﾟ体" panose="040B0A09000000000000" pitchFamily="49" charset="-128"/>
              </a:rPr>
              <a:t>開発途上国</a:t>
            </a:r>
            <a:endParaRPr lang="en-US" altLang="ja-JP" sz="11500" dirty="0" smtClean="0">
              <a:latin typeface="HG創英角ﾎﾟｯﾌﾟ体" panose="040B0A09000000000000" pitchFamily="49" charset="-128"/>
              <a:ea typeface="HG創英角ﾎﾟｯﾌﾟ体" panose="040B0A09000000000000" pitchFamily="49" charset="-128"/>
            </a:endParaRPr>
          </a:p>
        </p:txBody>
      </p:sp>
      <p:sp>
        <p:nvSpPr>
          <p:cNvPr id="8" name="タイトル 1"/>
          <p:cNvSpPr txBox="1">
            <a:spLocks/>
          </p:cNvSpPr>
          <p:nvPr/>
        </p:nvSpPr>
        <p:spPr>
          <a:xfrm>
            <a:off x="1454944" y="5705746"/>
            <a:ext cx="7664400" cy="563755"/>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2800" dirty="0" smtClean="0"/>
              <a:t>全世界の約</a:t>
            </a:r>
            <a:r>
              <a:rPr lang="en-US" altLang="ja-JP" sz="2800" dirty="0" smtClean="0"/>
              <a:t>75</a:t>
            </a:r>
            <a:r>
              <a:rPr lang="ja-JP" altLang="en-US" sz="2800" dirty="0" smtClean="0"/>
              <a:t>％が途上国と言われているよ！</a:t>
            </a:r>
            <a:endParaRPr lang="en-US" altLang="ja-JP" sz="2800" dirty="0" smtClean="0"/>
          </a:p>
        </p:txBody>
      </p:sp>
      <p:sp>
        <p:nvSpPr>
          <p:cNvPr id="9" name="角丸四角形吹き出し 8"/>
          <p:cNvSpPr/>
          <p:nvPr/>
        </p:nvSpPr>
        <p:spPr>
          <a:xfrm>
            <a:off x="1454944" y="5580429"/>
            <a:ext cx="7553199" cy="695157"/>
          </a:xfrm>
          <a:prstGeom prst="wedgeRoundRectCallout">
            <a:avLst>
              <a:gd name="adj1" fmla="val 36903"/>
              <a:gd name="adj2" fmla="val -96256"/>
              <a:gd name="adj3" fmla="val 16667"/>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51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80">
                                          <p:stCondLst>
                                            <p:cond delay="0"/>
                                          </p:stCondLst>
                                        </p:cTn>
                                        <p:tgtEl>
                                          <p:spTgt spid="9"/>
                                        </p:tgtEl>
                                      </p:cBhvr>
                                    </p:animEffect>
                                    <p:anim calcmode="lin" valueType="num">
                                      <p:cBhvr>
                                        <p:cTn id="3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4" dur="26">
                                          <p:stCondLst>
                                            <p:cond delay="650"/>
                                          </p:stCondLst>
                                        </p:cTn>
                                        <p:tgtEl>
                                          <p:spTgt spid="9"/>
                                        </p:tgtEl>
                                      </p:cBhvr>
                                      <p:to x="100000" y="60000"/>
                                    </p:animScale>
                                    <p:animScale>
                                      <p:cBhvr>
                                        <p:cTn id="45" dur="166" decel="50000">
                                          <p:stCondLst>
                                            <p:cond delay="676"/>
                                          </p:stCondLst>
                                        </p:cTn>
                                        <p:tgtEl>
                                          <p:spTgt spid="9"/>
                                        </p:tgtEl>
                                      </p:cBhvr>
                                      <p:to x="100000" y="100000"/>
                                    </p:animScale>
                                    <p:animScale>
                                      <p:cBhvr>
                                        <p:cTn id="46" dur="26">
                                          <p:stCondLst>
                                            <p:cond delay="1312"/>
                                          </p:stCondLst>
                                        </p:cTn>
                                        <p:tgtEl>
                                          <p:spTgt spid="9"/>
                                        </p:tgtEl>
                                      </p:cBhvr>
                                      <p:to x="100000" y="80000"/>
                                    </p:animScale>
                                    <p:animScale>
                                      <p:cBhvr>
                                        <p:cTn id="47" dur="166" decel="50000">
                                          <p:stCondLst>
                                            <p:cond delay="1338"/>
                                          </p:stCondLst>
                                        </p:cTn>
                                        <p:tgtEl>
                                          <p:spTgt spid="9"/>
                                        </p:tgtEl>
                                      </p:cBhvr>
                                      <p:to x="100000" y="100000"/>
                                    </p:animScale>
                                    <p:animScale>
                                      <p:cBhvr>
                                        <p:cTn id="48" dur="26">
                                          <p:stCondLst>
                                            <p:cond delay="1642"/>
                                          </p:stCondLst>
                                        </p:cTn>
                                        <p:tgtEl>
                                          <p:spTgt spid="9"/>
                                        </p:tgtEl>
                                      </p:cBhvr>
                                      <p:to x="100000" y="90000"/>
                                    </p:animScale>
                                    <p:animScale>
                                      <p:cBhvr>
                                        <p:cTn id="49" dur="166" decel="50000">
                                          <p:stCondLst>
                                            <p:cond delay="1668"/>
                                          </p:stCondLst>
                                        </p:cTn>
                                        <p:tgtEl>
                                          <p:spTgt spid="9"/>
                                        </p:tgtEl>
                                      </p:cBhvr>
                                      <p:to x="100000" y="100000"/>
                                    </p:animScale>
                                    <p:animScale>
                                      <p:cBhvr>
                                        <p:cTn id="50" dur="26">
                                          <p:stCondLst>
                                            <p:cond delay="1808"/>
                                          </p:stCondLst>
                                        </p:cTn>
                                        <p:tgtEl>
                                          <p:spTgt spid="9"/>
                                        </p:tgtEl>
                                      </p:cBhvr>
                                      <p:to x="100000" y="95000"/>
                                    </p:animScale>
                                    <p:animScale>
                                      <p:cBhvr>
                                        <p:cTn id="5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930701" y="4570474"/>
            <a:ext cx="3034443"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４５分間 ７時間</a:t>
            </a:r>
            <a:endParaRPr lang="en-US" altLang="ja-JP" sz="3200" dirty="0" smtClean="0"/>
          </a:p>
        </p:txBody>
      </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2"/>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3" name="図 2"/>
          <p:cNvPicPr>
            <a:picLocks noChangeAspect="1"/>
          </p:cNvPicPr>
          <p:nvPr/>
        </p:nvPicPr>
        <p:blipFill>
          <a:blip r:embed="rId3"/>
          <a:stretch>
            <a:fillRect/>
          </a:stretch>
        </p:blipFill>
        <p:spPr>
          <a:xfrm>
            <a:off x="930701" y="962570"/>
            <a:ext cx="3034443" cy="2022962"/>
          </a:xfrm>
          <a:prstGeom prst="rect">
            <a:avLst/>
          </a:prstGeom>
        </p:spPr>
      </p:pic>
      <p:sp>
        <p:nvSpPr>
          <p:cNvPr id="5" name="タイトル 1"/>
          <p:cNvSpPr txBox="1">
            <a:spLocks/>
          </p:cNvSpPr>
          <p:nvPr/>
        </p:nvSpPr>
        <p:spPr>
          <a:xfrm>
            <a:off x="96942" y="120197"/>
            <a:ext cx="7543800" cy="842373"/>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5400" dirty="0" smtClean="0">
                <a:latin typeface="HG創英角ﾎﾟｯﾌﾟ体" panose="040B0A09000000000000" pitchFamily="49" charset="-128"/>
                <a:ea typeface="HG創英角ﾎﾟｯﾌﾟ体" panose="040B0A09000000000000" pitchFamily="49" charset="-128"/>
              </a:rPr>
              <a:t>世界の学校は</a:t>
            </a:r>
            <a:r>
              <a:rPr lang="en-US" altLang="ja-JP" sz="5400" dirty="0" smtClean="0">
                <a:latin typeface="HG創英角ﾎﾟｯﾌﾟ体" panose="040B0A09000000000000" pitchFamily="49" charset="-128"/>
                <a:ea typeface="HG創英角ﾎﾟｯﾌﾟ体" panose="040B0A09000000000000" pitchFamily="49" charset="-128"/>
              </a:rPr>
              <a:t>…</a:t>
            </a:r>
            <a:endParaRPr lang="ja-JP" altLang="en-US" sz="5400" dirty="0">
              <a:latin typeface="HG創英角ﾎﾟｯﾌﾟ体" panose="040B0A09000000000000" pitchFamily="49" charset="-128"/>
              <a:ea typeface="HG創英角ﾎﾟｯﾌﾟ体" panose="040B0A09000000000000" pitchFamily="49" charset="-128"/>
            </a:endParaRPr>
          </a:p>
        </p:txBody>
      </p:sp>
      <p:sp>
        <p:nvSpPr>
          <p:cNvPr id="8" name="タイトル 1"/>
          <p:cNvSpPr txBox="1">
            <a:spLocks/>
          </p:cNvSpPr>
          <p:nvPr/>
        </p:nvSpPr>
        <p:spPr>
          <a:xfrm>
            <a:off x="3493414" y="2922761"/>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義務教育</a:t>
            </a:r>
            <a:endParaRPr lang="en-US" altLang="ja-JP" sz="3200" dirty="0" smtClean="0"/>
          </a:p>
        </p:txBody>
      </p:sp>
      <p:sp>
        <p:nvSpPr>
          <p:cNvPr id="19" name="テキスト ボックス 18"/>
          <p:cNvSpPr txBox="1"/>
          <p:nvPr/>
        </p:nvSpPr>
        <p:spPr>
          <a:xfrm>
            <a:off x="436518" y="970622"/>
            <a:ext cx="461665" cy="2022961"/>
          </a:xfrm>
          <a:prstGeom prst="rect">
            <a:avLst/>
          </a:prstGeom>
          <a:noFill/>
        </p:spPr>
        <p:txBody>
          <a:bodyPr vert="eaVert" wrap="square" rtlCol="0">
            <a:spAutoFit/>
          </a:bodyPr>
          <a:lstStyle/>
          <a:p>
            <a:pPr algn="ctr"/>
            <a:r>
              <a:rPr kumimoji="1" lang="ja-JP" altLang="en-US" dirty="0" smtClean="0"/>
              <a:t>ラオス人民共和国</a:t>
            </a:r>
            <a:endParaRPr kumimoji="1" lang="ja-JP" altLang="en-US" dirty="0"/>
          </a:p>
        </p:txBody>
      </p:sp>
      <p:sp>
        <p:nvSpPr>
          <p:cNvPr id="4" name="正方形/長方形 3"/>
          <p:cNvSpPr/>
          <p:nvPr/>
        </p:nvSpPr>
        <p:spPr>
          <a:xfrm>
            <a:off x="0" y="6511591"/>
            <a:ext cx="2638864" cy="307777"/>
          </a:xfrm>
          <a:prstGeom prst="rect">
            <a:avLst/>
          </a:prstGeom>
        </p:spPr>
        <p:txBody>
          <a:bodyPr wrap="none">
            <a:spAutoFit/>
          </a:bodyPr>
          <a:lstStyle/>
          <a:p>
            <a:r>
              <a:rPr lang="en-US" altLang="ja-JP" sz="1400" dirty="0" smtClean="0"/>
              <a:t>【</a:t>
            </a:r>
            <a:r>
              <a:rPr lang="ja-JP" altLang="en-US" sz="1400" dirty="0" smtClean="0"/>
              <a:t>出典</a:t>
            </a:r>
            <a:r>
              <a:rPr lang="en-US" altLang="ja-JP" sz="1400" dirty="0" smtClean="0"/>
              <a:t>】JICA</a:t>
            </a:r>
            <a:r>
              <a:rPr lang="ja-JP" altLang="en-US" sz="1400" dirty="0"/>
              <a:t>学校制度・教育文化</a:t>
            </a:r>
          </a:p>
        </p:txBody>
      </p:sp>
      <p:sp>
        <p:nvSpPr>
          <p:cNvPr id="18" name="タイトル 1"/>
          <p:cNvSpPr txBox="1">
            <a:spLocks/>
          </p:cNvSpPr>
          <p:nvPr/>
        </p:nvSpPr>
        <p:spPr>
          <a:xfrm>
            <a:off x="898183" y="3140882"/>
            <a:ext cx="3066961" cy="572113"/>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r>
              <a:rPr lang="ja-JP" altLang="en-US" sz="3200" dirty="0" smtClean="0"/>
              <a:t>９年間</a:t>
            </a:r>
            <a:endParaRPr lang="ja-JP" altLang="en-US" sz="3200" dirty="0"/>
          </a:p>
        </p:txBody>
      </p:sp>
      <p:sp>
        <p:nvSpPr>
          <p:cNvPr id="21" name="タイトル 1"/>
          <p:cNvSpPr txBox="1">
            <a:spLocks/>
          </p:cNvSpPr>
          <p:nvPr/>
        </p:nvSpPr>
        <p:spPr>
          <a:xfrm>
            <a:off x="5035639" y="3719064"/>
            <a:ext cx="3426610"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２月２０日から</a:t>
            </a:r>
            <a:endParaRPr lang="en-US" altLang="ja-JP" sz="3200" dirty="0" smtClean="0"/>
          </a:p>
        </p:txBody>
      </p:sp>
      <p:pic>
        <p:nvPicPr>
          <p:cNvPr id="22" name="Picture 2" descr="ブラジルの国旗 | 南アメリカ | 世界の国旗 - デザインから世界を学ぼう"/>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7907" y="939178"/>
            <a:ext cx="3424342" cy="205939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8494767" y="892505"/>
            <a:ext cx="461665" cy="2152739"/>
          </a:xfrm>
          <a:prstGeom prst="rect">
            <a:avLst/>
          </a:prstGeom>
          <a:noFill/>
        </p:spPr>
        <p:txBody>
          <a:bodyPr vert="eaVert" wrap="square" rtlCol="0">
            <a:spAutoFit/>
          </a:bodyPr>
          <a:lstStyle/>
          <a:p>
            <a:pPr algn="ctr"/>
            <a:r>
              <a:rPr kumimoji="1" lang="ja-JP" altLang="en-US" dirty="0" smtClean="0"/>
              <a:t>ブラジル連邦共和国</a:t>
            </a:r>
            <a:endParaRPr kumimoji="1" lang="ja-JP" altLang="en-US" dirty="0"/>
          </a:p>
        </p:txBody>
      </p:sp>
      <p:sp>
        <p:nvSpPr>
          <p:cNvPr id="24" name="タイトル 1"/>
          <p:cNvSpPr txBox="1">
            <a:spLocks/>
          </p:cNvSpPr>
          <p:nvPr/>
        </p:nvSpPr>
        <p:spPr>
          <a:xfrm>
            <a:off x="3493414" y="3725674"/>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新年度</a:t>
            </a:r>
            <a:endParaRPr lang="en-US" altLang="ja-JP" sz="3200" dirty="0" smtClean="0"/>
          </a:p>
        </p:txBody>
      </p:sp>
      <p:sp>
        <p:nvSpPr>
          <p:cNvPr id="25" name="タイトル 1"/>
          <p:cNvSpPr txBox="1">
            <a:spLocks/>
          </p:cNvSpPr>
          <p:nvPr/>
        </p:nvSpPr>
        <p:spPr>
          <a:xfrm>
            <a:off x="3540540" y="4564866"/>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授業時間</a:t>
            </a:r>
            <a:endParaRPr lang="en-US" altLang="ja-JP" sz="3200" dirty="0" smtClean="0"/>
          </a:p>
        </p:txBody>
      </p:sp>
      <p:sp>
        <p:nvSpPr>
          <p:cNvPr id="26" name="タイトル 1"/>
          <p:cNvSpPr txBox="1">
            <a:spLocks/>
          </p:cNvSpPr>
          <p:nvPr/>
        </p:nvSpPr>
        <p:spPr>
          <a:xfrm>
            <a:off x="3535213" y="5449611"/>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a:t>宿題</a:t>
            </a:r>
            <a:endParaRPr lang="en-US" altLang="ja-JP" sz="3200" dirty="0" smtClean="0"/>
          </a:p>
        </p:txBody>
      </p:sp>
      <p:sp>
        <p:nvSpPr>
          <p:cNvPr id="29" name="タイトル 1"/>
          <p:cNvSpPr txBox="1">
            <a:spLocks/>
          </p:cNvSpPr>
          <p:nvPr/>
        </p:nvSpPr>
        <p:spPr>
          <a:xfrm>
            <a:off x="5037907" y="3479344"/>
            <a:ext cx="3672408" cy="493282"/>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r>
              <a:rPr lang="ja-JP" altLang="en-US" sz="2000" dirty="0" smtClean="0"/>
              <a:t>（幼２年・小５年・中４年・高３年）</a:t>
            </a:r>
            <a:endParaRPr lang="ja-JP" altLang="en-US" sz="2000" dirty="0"/>
          </a:p>
        </p:txBody>
      </p:sp>
      <p:sp>
        <p:nvSpPr>
          <p:cNvPr id="30" name="タイトル 1"/>
          <p:cNvSpPr txBox="1">
            <a:spLocks/>
          </p:cNvSpPr>
          <p:nvPr/>
        </p:nvSpPr>
        <p:spPr>
          <a:xfrm>
            <a:off x="930701" y="3374270"/>
            <a:ext cx="3034443" cy="698949"/>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r>
              <a:rPr lang="ja-JP" altLang="en-US" sz="2000" dirty="0" smtClean="0"/>
              <a:t>（小５年・中４年）</a:t>
            </a:r>
            <a:endParaRPr lang="ja-JP" altLang="en-US" sz="2000" dirty="0"/>
          </a:p>
        </p:txBody>
      </p:sp>
      <p:sp>
        <p:nvSpPr>
          <p:cNvPr id="31" name="タイトル 1"/>
          <p:cNvSpPr txBox="1">
            <a:spLocks/>
          </p:cNvSpPr>
          <p:nvPr/>
        </p:nvSpPr>
        <p:spPr>
          <a:xfrm>
            <a:off x="5037907" y="3140881"/>
            <a:ext cx="3424342" cy="572113"/>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r>
              <a:rPr lang="ja-JP" altLang="en-US" sz="3200" dirty="0"/>
              <a:t>１４</a:t>
            </a:r>
            <a:r>
              <a:rPr lang="ja-JP" altLang="en-US" sz="3200" dirty="0" smtClean="0"/>
              <a:t>年間</a:t>
            </a:r>
            <a:endParaRPr lang="ja-JP" altLang="en-US" sz="3200" dirty="0"/>
          </a:p>
        </p:txBody>
      </p:sp>
      <p:sp>
        <p:nvSpPr>
          <p:cNvPr id="32" name="タイトル 1"/>
          <p:cNvSpPr txBox="1">
            <a:spLocks/>
          </p:cNvSpPr>
          <p:nvPr/>
        </p:nvSpPr>
        <p:spPr>
          <a:xfrm>
            <a:off x="930701" y="3719064"/>
            <a:ext cx="303444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９月から</a:t>
            </a:r>
            <a:endParaRPr lang="en-US" altLang="ja-JP" sz="3200" dirty="0" smtClean="0"/>
          </a:p>
        </p:txBody>
      </p:sp>
      <p:sp>
        <p:nvSpPr>
          <p:cNvPr id="33" name="タイトル 1"/>
          <p:cNvSpPr txBox="1">
            <a:spLocks/>
          </p:cNvSpPr>
          <p:nvPr/>
        </p:nvSpPr>
        <p:spPr>
          <a:xfrm>
            <a:off x="5035638" y="4564866"/>
            <a:ext cx="3426611"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４０分間 ６時間</a:t>
            </a:r>
            <a:endParaRPr lang="en-US" altLang="ja-JP" sz="3200" dirty="0" smtClean="0"/>
          </a:p>
        </p:txBody>
      </p:sp>
      <p:sp>
        <p:nvSpPr>
          <p:cNvPr id="34" name="タイトル 1"/>
          <p:cNvSpPr txBox="1">
            <a:spLocks/>
          </p:cNvSpPr>
          <p:nvPr/>
        </p:nvSpPr>
        <p:spPr>
          <a:xfrm>
            <a:off x="1423551" y="5449611"/>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a:t>あり</a:t>
            </a:r>
            <a:endParaRPr lang="en-US" altLang="ja-JP" sz="3200" dirty="0" smtClean="0"/>
          </a:p>
        </p:txBody>
      </p:sp>
      <p:sp>
        <p:nvSpPr>
          <p:cNvPr id="35" name="タイトル 1"/>
          <p:cNvSpPr txBox="1">
            <a:spLocks/>
          </p:cNvSpPr>
          <p:nvPr/>
        </p:nvSpPr>
        <p:spPr>
          <a:xfrm>
            <a:off x="5740831" y="5449611"/>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a:t>あり</a:t>
            </a:r>
            <a:endParaRPr lang="en-US" altLang="ja-JP" sz="3200" dirty="0" smtClean="0"/>
          </a:p>
        </p:txBody>
      </p:sp>
      <p:sp>
        <p:nvSpPr>
          <p:cNvPr id="6" name="角丸四角形吹き出し 5"/>
          <p:cNvSpPr/>
          <p:nvPr/>
        </p:nvSpPr>
        <p:spPr>
          <a:xfrm>
            <a:off x="96942" y="3179987"/>
            <a:ext cx="1326610" cy="2971380"/>
          </a:xfrm>
          <a:prstGeom prst="wedgeRoundRectCallout">
            <a:avLst>
              <a:gd name="adj1" fmla="val 66863"/>
              <a:gd name="adj2" fmla="val -43112"/>
              <a:gd name="adj3" fmla="val 16667"/>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タイトル 1"/>
          <p:cNvSpPr txBox="1">
            <a:spLocks/>
          </p:cNvSpPr>
          <p:nvPr/>
        </p:nvSpPr>
        <p:spPr>
          <a:xfrm>
            <a:off x="179511" y="3345756"/>
            <a:ext cx="1244040" cy="2805610"/>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lnSpc>
                <a:spcPts val="2500"/>
              </a:lnSpc>
              <a:spcAft>
                <a:spcPts val="0"/>
              </a:spcAft>
            </a:pPr>
            <a:r>
              <a:rPr lang="ja-JP" altLang="en-US" sz="1800" dirty="0" smtClean="0">
                <a:solidFill>
                  <a:schemeClr val="tx1"/>
                </a:solidFill>
                <a:latin typeface="AR P丸ゴシック体M" panose="020B0600010101010101" pitchFamily="50" charset="-128"/>
                <a:ea typeface="AR P丸ゴシック体M" panose="020B0600010101010101" pitchFamily="50" charset="-128"/>
              </a:rPr>
              <a:t>ラオスにもブラジルにも</a:t>
            </a:r>
            <a:endParaRPr lang="en-US" altLang="ja-JP" sz="1800" dirty="0" smtClean="0">
              <a:solidFill>
                <a:schemeClr val="tx1"/>
              </a:solidFill>
              <a:latin typeface="AR P丸ゴシック体M" panose="020B0600010101010101" pitchFamily="50" charset="-128"/>
              <a:ea typeface="AR P丸ゴシック体M" panose="020B0600010101010101" pitchFamily="50" charset="-128"/>
            </a:endParaRPr>
          </a:p>
          <a:p>
            <a:pPr fontAlgn="auto">
              <a:lnSpc>
                <a:spcPts val="2500"/>
              </a:lnSpc>
              <a:spcAft>
                <a:spcPts val="0"/>
              </a:spcAft>
            </a:pPr>
            <a:r>
              <a:rPr lang="ja-JP" altLang="en-US" sz="1800" b="1" dirty="0" smtClean="0">
                <a:solidFill>
                  <a:srgbClr val="FF0000"/>
                </a:solidFill>
                <a:latin typeface="AR P丸ゴシック体M" panose="020B0600010101010101" pitchFamily="50" charset="-128"/>
                <a:ea typeface="AR P丸ゴシック体M" panose="020B0600010101010101" pitchFamily="50" charset="-128"/>
              </a:rPr>
              <a:t>留年制度</a:t>
            </a:r>
            <a:r>
              <a:rPr lang="ja-JP" altLang="en-US" sz="1800" dirty="0" smtClean="0">
                <a:solidFill>
                  <a:schemeClr val="tx1"/>
                </a:solidFill>
                <a:latin typeface="AR P丸ゴシック体M" panose="020B0600010101010101" pitchFamily="50" charset="-128"/>
                <a:ea typeface="AR P丸ゴシック体M" panose="020B0600010101010101" pitchFamily="50" charset="-128"/>
              </a:rPr>
              <a:t>があるよ！</a:t>
            </a:r>
            <a:endParaRPr lang="en-US" altLang="ja-JP" sz="1800" dirty="0" smtClean="0">
              <a:solidFill>
                <a:schemeClr val="tx1"/>
              </a:solidFill>
              <a:latin typeface="AR P丸ゴシック体M" panose="020B0600010101010101" pitchFamily="50" charset="-128"/>
              <a:ea typeface="AR P丸ゴシック体M" panose="020B0600010101010101" pitchFamily="50" charset="-128"/>
            </a:endParaRPr>
          </a:p>
          <a:p>
            <a:pPr fontAlgn="auto">
              <a:lnSpc>
                <a:spcPts val="2500"/>
              </a:lnSpc>
              <a:spcAft>
                <a:spcPts val="0"/>
              </a:spcAft>
            </a:pPr>
            <a:r>
              <a:rPr lang="ja-JP" altLang="en-US" sz="1800" dirty="0" smtClean="0">
                <a:solidFill>
                  <a:schemeClr val="tx1"/>
                </a:solidFill>
                <a:latin typeface="AR P丸ゴシック体M" panose="020B0600010101010101" pitchFamily="50" charset="-128"/>
                <a:ea typeface="AR P丸ゴシック体M" panose="020B0600010101010101" pitchFamily="50" charset="-128"/>
              </a:rPr>
              <a:t>同級生でも色んな年の人がクラスにいるんだね！</a:t>
            </a:r>
            <a:endParaRPr lang="ja-JP" altLang="en-US" sz="1800" dirty="0">
              <a:solidFill>
                <a:schemeClr val="tx1"/>
              </a:solidFill>
              <a:latin typeface="AR P丸ゴシック体M" panose="020B0600010101010101" pitchFamily="50" charset="-128"/>
              <a:ea typeface="AR P丸ゴシック体M" panose="020B0600010101010101" pitchFamily="50" charset="-128"/>
            </a:endParaRPr>
          </a:p>
        </p:txBody>
      </p:sp>
    </p:spTree>
    <p:extLst>
      <p:ext uri="{BB962C8B-B14F-4D97-AF65-F5344CB8AC3E}">
        <p14:creationId xmlns:p14="http://schemas.microsoft.com/office/powerpoint/2010/main" val="38195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ppt_w</p:attrName>
                                        </p:attrNameLst>
                                      </p:cBhvr>
                                      <p:tavLst>
                                        <p:tav tm="0">
                                          <p:val>
                                            <p:fltVal val="0"/>
                                          </p:val>
                                        </p:tav>
                                        <p:tav tm="100000">
                                          <p:val>
                                            <p:strVal val="#ppt_w"/>
                                          </p:val>
                                        </p:tav>
                                      </p:tavLst>
                                    </p:anim>
                                    <p:anim calcmode="lin" valueType="num">
                                      <p:cBhvr>
                                        <p:cTn id="21" dur="1000" fill="hold"/>
                                        <p:tgtEl>
                                          <p:spTgt spid="22"/>
                                        </p:tgtEl>
                                        <p:attrNameLst>
                                          <p:attrName>ppt_h</p:attrName>
                                        </p:attrNameLst>
                                      </p:cBhvr>
                                      <p:tavLst>
                                        <p:tav tm="0">
                                          <p:val>
                                            <p:fltVal val="0"/>
                                          </p:val>
                                        </p:tav>
                                        <p:tav tm="100000">
                                          <p:val>
                                            <p:strVal val="#ppt_h"/>
                                          </p:val>
                                        </p:tav>
                                      </p:tavLst>
                                    </p:anim>
                                    <p:anim calcmode="lin" valueType="num">
                                      <p:cBhvr>
                                        <p:cTn id="22"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15"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p:cTn id="109" dur="1000" fill="hold"/>
                                        <p:tgtEl>
                                          <p:spTgt spid="36"/>
                                        </p:tgtEl>
                                        <p:attrNameLst>
                                          <p:attrName>ppt_w</p:attrName>
                                        </p:attrNameLst>
                                      </p:cBhvr>
                                      <p:tavLst>
                                        <p:tav tm="0">
                                          <p:val>
                                            <p:fltVal val="0"/>
                                          </p:val>
                                        </p:tav>
                                        <p:tav tm="100000">
                                          <p:val>
                                            <p:strVal val="#ppt_w"/>
                                          </p:val>
                                        </p:tav>
                                      </p:tavLst>
                                    </p:anim>
                                    <p:anim calcmode="lin" valueType="num">
                                      <p:cBhvr>
                                        <p:cTn id="110" dur="1000" fill="hold"/>
                                        <p:tgtEl>
                                          <p:spTgt spid="36"/>
                                        </p:tgtEl>
                                        <p:attrNameLst>
                                          <p:attrName>ppt_h</p:attrName>
                                        </p:attrNameLst>
                                      </p:cBhvr>
                                      <p:tavLst>
                                        <p:tav tm="0">
                                          <p:val>
                                            <p:fltVal val="0"/>
                                          </p:val>
                                        </p:tav>
                                        <p:tav tm="100000">
                                          <p:val>
                                            <p:strVal val="#ppt_h"/>
                                          </p:val>
                                        </p:tav>
                                      </p:tavLst>
                                    </p:anim>
                                    <p:anim calcmode="lin" valueType="num">
                                      <p:cBhvr>
                                        <p:cTn id="111"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36"/>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1000" fill="hold"/>
                                        <p:tgtEl>
                                          <p:spTgt spid="6"/>
                                        </p:tgtEl>
                                        <p:attrNameLst>
                                          <p:attrName>ppt_w</p:attrName>
                                        </p:attrNameLst>
                                      </p:cBhvr>
                                      <p:tavLst>
                                        <p:tav tm="0">
                                          <p:val>
                                            <p:fltVal val="0"/>
                                          </p:val>
                                        </p:tav>
                                        <p:tav tm="100000">
                                          <p:val>
                                            <p:strVal val="#ppt_w"/>
                                          </p:val>
                                        </p:tav>
                                      </p:tavLst>
                                    </p:anim>
                                    <p:anim calcmode="lin" valueType="num">
                                      <p:cBhvr>
                                        <p:cTn id="116" dur="1000" fill="hold"/>
                                        <p:tgtEl>
                                          <p:spTgt spid="6"/>
                                        </p:tgtEl>
                                        <p:attrNameLst>
                                          <p:attrName>ppt_h</p:attrName>
                                        </p:attrNameLst>
                                      </p:cBhvr>
                                      <p:tavLst>
                                        <p:tav tm="0">
                                          <p:val>
                                            <p:fltVal val="0"/>
                                          </p:val>
                                        </p:tav>
                                        <p:tav tm="100000">
                                          <p:val>
                                            <p:strVal val="#ppt_h"/>
                                          </p:val>
                                        </p:tav>
                                      </p:tavLst>
                                    </p:anim>
                                    <p:anim calcmode="lin" valueType="num">
                                      <p:cBhvr>
                                        <p:cTn id="1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9" grpId="0"/>
      <p:bldP spid="18" grpId="0"/>
      <p:bldP spid="21" grpId="0"/>
      <p:bldP spid="23" grpId="0"/>
      <p:bldP spid="24" grpId="0"/>
      <p:bldP spid="25" grpId="0"/>
      <p:bldP spid="26" grpId="0"/>
      <p:bldP spid="29" grpId="0"/>
      <p:bldP spid="30" grpId="0"/>
      <p:bldP spid="31" grpId="0"/>
      <p:bldP spid="32" grpId="0"/>
      <p:bldP spid="33" grpId="0"/>
      <p:bldP spid="34" grpId="0"/>
      <p:bldP spid="35" grpId="0"/>
      <p:bldP spid="6" grpId="0" animBg="1"/>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975821" y="79623"/>
            <a:ext cx="7011461" cy="6885384"/>
          </a:xfrm>
          <a:prstGeom prst="rect">
            <a:avLst/>
          </a:prstGeom>
        </p:spPr>
      </p:pic>
      <p:sp>
        <p:nvSpPr>
          <p:cNvPr id="5" name="タイトル 1"/>
          <p:cNvSpPr txBox="1">
            <a:spLocks/>
          </p:cNvSpPr>
          <p:nvPr/>
        </p:nvSpPr>
        <p:spPr>
          <a:xfrm>
            <a:off x="415633" y="4230501"/>
            <a:ext cx="1120376" cy="2685757"/>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57429" y="0"/>
            <a:ext cx="1147581" cy="400506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7" name="タイトル 1"/>
          <p:cNvSpPr txBox="1">
            <a:spLocks/>
          </p:cNvSpPr>
          <p:nvPr/>
        </p:nvSpPr>
        <p:spPr>
          <a:xfrm>
            <a:off x="936821" y="2589167"/>
            <a:ext cx="7178324" cy="1866297"/>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8000"/>
              </a:lnSpc>
              <a:spcAft>
                <a:spcPts val="0"/>
              </a:spcAft>
            </a:pPr>
            <a:r>
              <a:rPr lang="ja-JP" altLang="en-US" sz="7200" dirty="0" smtClean="0">
                <a:solidFill>
                  <a:schemeClr val="tx1"/>
                </a:solidFill>
                <a:latin typeface="HGP創英角ﾎﾟｯﾌﾟ体" panose="040B0A00000000000000" pitchFamily="50" charset="-128"/>
                <a:ea typeface="HGP創英角ﾎﾟｯﾌﾟ体" panose="040B0A00000000000000" pitchFamily="50" charset="-128"/>
              </a:rPr>
              <a:t>どんな</a:t>
            </a:r>
            <a:r>
              <a:rPr lang="ja-JP" altLang="en-US" sz="7200" dirty="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7200" dirty="0" smtClean="0">
                <a:solidFill>
                  <a:schemeClr val="tx1"/>
                </a:solidFill>
                <a:latin typeface="HGP創英角ﾎﾟｯﾌﾟ体" panose="040B0A00000000000000" pitchFamily="50" charset="-128"/>
                <a:ea typeface="HGP創英角ﾎﾟｯﾌﾟ体" panose="040B0A00000000000000" pitchFamily="50" charset="-128"/>
              </a:rPr>
              <a:t>　　</a:t>
            </a:r>
            <a:r>
              <a:rPr lang="ja-JP" altLang="en-US" sz="7200" dirty="0" err="1" smtClean="0">
                <a:solidFill>
                  <a:schemeClr val="tx1"/>
                </a:solidFill>
                <a:latin typeface="HGP創英角ﾎﾟｯﾌﾟ体" panose="040B0A00000000000000" pitchFamily="50" charset="-128"/>
                <a:ea typeface="HGP創英角ﾎﾟｯﾌﾟ体" panose="040B0A00000000000000" pitchFamily="50" charset="-128"/>
              </a:rPr>
              <a:t>を</a:t>
            </a:r>
            <a:endParaRPr lang="en-US" altLang="ja-JP" sz="7200"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fontAlgn="auto">
              <a:lnSpc>
                <a:spcPts val="8000"/>
              </a:lnSpc>
              <a:spcAft>
                <a:spcPts val="0"/>
              </a:spcAft>
            </a:pPr>
            <a:r>
              <a:rPr lang="ja-JP" altLang="en-US" sz="7200" dirty="0" smtClean="0">
                <a:solidFill>
                  <a:schemeClr val="tx1"/>
                </a:solidFill>
                <a:latin typeface="HGP創英角ﾎﾟｯﾌﾟ体" panose="040B0A00000000000000" pitchFamily="50" charset="-128"/>
                <a:ea typeface="HGP創英角ﾎﾟｯﾌﾟ体" panose="040B0A00000000000000" pitchFamily="50" charset="-128"/>
              </a:rPr>
              <a:t>想像しますか？</a:t>
            </a:r>
            <a:endParaRPr lang="en-US" altLang="ja-JP" sz="72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8" name="タイトル 1"/>
          <p:cNvSpPr txBox="1">
            <a:spLocks/>
          </p:cNvSpPr>
          <p:nvPr/>
        </p:nvSpPr>
        <p:spPr>
          <a:xfrm>
            <a:off x="7582982" y="1498869"/>
            <a:ext cx="1000572" cy="5462790"/>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5000"/>
              </a:lnSpc>
              <a:spcAft>
                <a:spcPts val="0"/>
              </a:spcAft>
            </a:pPr>
            <a:r>
              <a:rPr lang="ja-JP" altLang="en-US" sz="3600" dirty="0"/>
              <a:t>経済力</a:t>
            </a:r>
            <a:r>
              <a:rPr lang="ja-JP" altLang="en-US" sz="3600" dirty="0" smtClean="0"/>
              <a:t>がまだ十分でない国</a:t>
            </a:r>
            <a:endParaRPr lang="en-US" altLang="ja-JP" sz="3600" dirty="0" smtClean="0"/>
          </a:p>
        </p:txBody>
      </p:sp>
      <p:sp>
        <p:nvSpPr>
          <p:cNvPr id="9" name="タイトル 1"/>
          <p:cNvSpPr txBox="1">
            <a:spLocks/>
          </p:cNvSpPr>
          <p:nvPr/>
        </p:nvSpPr>
        <p:spPr>
          <a:xfrm>
            <a:off x="-46724" y="-24273"/>
            <a:ext cx="804010" cy="581134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5000"/>
              </a:lnSpc>
              <a:spcAft>
                <a:spcPts val="0"/>
              </a:spcAft>
            </a:pPr>
            <a:r>
              <a:rPr lang="ja-JP" altLang="en-US" sz="3600" dirty="0"/>
              <a:t>経済</a:t>
            </a:r>
            <a:r>
              <a:rPr lang="ja-JP" altLang="en-US" sz="3600" dirty="0" smtClean="0"/>
              <a:t>が大きく発展している国</a:t>
            </a:r>
            <a:endParaRPr lang="en-US" altLang="ja-JP" sz="3600" dirty="0" smtClean="0"/>
          </a:p>
        </p:txBody>
      </p:sp>
    </p:spTree>
    <p:extLst>
      <p:ext uri="{BB962C8B-B14F-4D97-AF65-F5344CB8AC3E}">
        <p14:creationId xmlns:p14="http://schemas.microsoft.com/office/powerpoint/2010/main" val="22521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14821" y="79624"/>
            <a:ext cx="7011461" cy="6885384"/>
          </a:xfrm>
          <a:prstGeom prst="rect">
            <a:avLst/>
          </a:prstGeom>
        </p:spPr>
      </p:pic>
      <p:sp>
        <p:nvSpPr>
          <p:cNvPr id="5" name="タイトル 1"/>
          <p:cNvSpPr txBox="1">
            <a:spLocks/>
          </p:cNvSpPr>
          <p:nvPr/>
        </p:nvSpPr>
        <p:spPr>
          <a:xfrm>
            <a:off x="-105555" y="3212977"/>
            <a:ext cx="1120376" cy="375203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26282" y="0"/>
            <a:ext cx="1147581" cy="508518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620688"/>
            <a:ext cx="7296810" cy="5472608"/>
          </a:xfrm>
          <a:prstGeom prst="rect">
            <a:avLst/>
          </a:prstGeom>
        </p:spPr>
      </p:pic>
    </p:spTree>
    <p:extLst>
      <p:ext uri="{BB962C8B-B14F-4D97-AF65-F5344CB8AC3E}">
        <p14:creationId xmlns:p14="http://schemas.microsoft.com/office/powerpoint/2010/main" val="1648467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14821" y="79624"/>
            <a:ext cx="7011461" cy="6885384"/>
          </a:xfrm>
          <a:prstGeom prst="rect">
            <a:avLst/>
          </a:prstGeom>
        </p:spPr>
      </p:pic>
      <p:sp>
        <p:nvSpPr>
          <p:cNvPr id="5" name="タイトル 1"/>
          <p:cNvSpPr txBox="1">
            <a:spLocks/>
          </p:cNvSpPr>
          <p:nvPr/>
        </p:nvSpPr>
        <p:spPr>
          <a:xfrm>
            <a:off x="-105555" y="3212977"/>
            <a:ext cx="1120376" cy="375203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26282" y="0"/>
            <a:ext cx="1147581" cy="508518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93" y="552488"/>
            <a:ext cx="7296811" cy="5472608"/>
          </a:xfrm>
          <a:prstGeom prst="rect">
            <a:avLst/>
          </a:prstGeom>
        </p:spPr>
      </p:pic>
    </p:spTree>
    <p:extLst>
      <p:ext uri="{BB962C8B-B14F-4D97-AF65-F5344CB8AC3E}">
        <p14:creationId xmlns:p14="http://schemas.microsoft.com/office/powerpoint/2010/main" val="1448805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14821" y="79624"/>
            <a:ext cx="7011461" cy="6885384"/>
          </a:xfrm>
          <a:prstGeom prst="rect">
            <a:avLst/>
          </a:prstGeom>
        </p:spPr>
      </p:pic>
      <p:sp>
        <p:nvSpPr>
          <p:cNvPr id="5" name="タイトル 1"/>
          <p:cNvSpPr txBox="1">
            <a:spLocks/>
          </p:cNvSpPr>
          <p:nvPr/>
        </p:nvSpPr>
        <p:spPr>
          <a:xfrm>
            <a:off x="-105555" y="3212977"/>
            <a:ext cx="1120376" cy="375203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26282" y="0"/>
            <a:ext cx="1147581" cy="508518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r="6713"/>
          <a:stretch/>
        </p:blipFill>
        <p:spPr>
          <a:xfrm>
            <a:off x="899592" y="1196752"/>
            <a:ext cx="7284658" cy="4392488"/>
          </a:xfrm>
          <a:prstGeom prst="rect">
            <a:avLst/>
          </a:prstGeom>
        </p:spPr>
      </p:pic>
    </p:spTree>
    <p:extLst>
      <p:ext uri="{BB962C8B-B14F-4D97-AF65-F5344CB8AC3E}">
        <p14:creationId xmlns:p14="http://schemas.microsoft.com/office/powerpoint/2010/main" val="1441307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14821" y="79624"/>
            <a:ext cx="7011461" cy="6885384"/>
          </a:xfrm>
          <a:prstGeom prst="rect">
            <a:avLst/>
          </a:prstGeom>
        </p:spPr>
      </p:pic>
      <p:sp>
        <p:nvSpPr>
          <p:cNvPr id="5" name="タイトル 1"/>
          <p:cNvSpPr txBox="1">
            <a:spLocks/>
          </p:cNvSpPr>
          <p:nvPr/>
        </p:nvSpPr>
        <p:spPr>
          <a:xfrm>
            <a:off x="-105555" y="3212977"/>
            <a:ext cx="1120376" cy="375203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26282" y="0"/>
            <a:ext cx="1147581" cy="508518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8263" r="9837"/>
          <a:stretch/>
        </p:blipFill>
        <p:spPr>
          <a:xfrm>
            <a:off x="951290" y="980728"/>
            <a:ext cx="7138522" cy="4902899"/>
          </a:xfrm>
          <a:prstGeom prst="rect">
            <a:avLst/>
          </a:prstGeom>
        </p:spPr>
      </p:pic>
    </p:spTree>
    <p:extLst>
      <p:ext uri="{BB962C8B-B14F-4D97-AF65-F5344CB8AC3E}">
        <p14:creationId xmlns:p14="http://schemas.microsoft.com/office/powerpoint/2010/main" val="3046771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t="1799"/>
          <a:stretch/>
        </p:blipFill>
        <p:spPr>
          <a:xfrm>
            <a:off x="1014821" y="79624"/>
            <a:ext cx="7011461" cy="6885384"/>
          </a:xfrm>
          <a:prstGeom prst="rect">
            <a:avLst/>
          </a:prstGeom>
        </p:spPr>
      </p:pic>
      <p:sp>
        <p:nvSpPr>
          <p:cNvPr id="5" name="タイトル 1"/>
          <p:cNvSpPr txBox="1">
            <a:spLocks/>
          </p:cNvSpPr>
          <p:nvPr/>
        </p:nvSpPr>
        <p:spPr>
          <a:xfrm>
            <a:off x="-105555" y="3212977"/>
            <a:ext cx="1120376" cy="3752032"/>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先進国？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8026282" y="0"/>
            <a:ext cx="1147581" cy="5085184"/>
          </a:xfrm>
          <a:prstGeom prst="rect">
            <a:avLst/>
          </a:prstGeom>
        </p:spPr>
        <p:txBody>
          <a:bodyPr vert="eaVert"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開発途上国？</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7673"/>
          <a:stretch/>
        </p:blipFill>
        <p:spPr>
          <a:xfrm>
            <a:off x="899592" y="1196752"/>
            <a:ext cx="7327882" cy="4464496"/>
          </a:xfrm>
          <a:prstGeom prst="rect">
            <a:avLst/>
          </a:prstGeom>
        </p:spPr>
      </p:pic>
    </p:spTree>
    <p:extLst>
      <p:ext uri="{BB962C8B-B14F-4D97-AF65-F5344CB8AC3E}">
        <p14:creationId xmlns:p14="http://schemas.microsoft.com/office/powerpoint/2010/main" val="3903291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26031"/>
            <a:ext cx="9144000" cy="2132856"/>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8000"/>
              </a:lnSpc>
              <a:spcAft>
                <a:spcPts val="0"/>
              </a:spcAft>
            </a:pPr>
            <a:r>
              <a:rPr lang="ja-JP" altLang="en-US" sz="7200" dirty="0">
                <a:solidFill>
                  <a:schemeClr val="tx1"/>
                </a:solidFill>
                <a:latin typeface="HGP創英角ﾎﾟｯﾌﾟ体" panose="040B0A00000000000000" pitchFamily="50" charset="-128"/>
                <a:ea typeface="HGP創英角ﾎﾟｯﾌﾟ体" panose="040B0A00000000000000" pitchFamily="50" charset="-128"/>
              </a:rPr>
              <a:t>無意識</a:t>
            </a:r>
            <a:r>
              <a:rPr lang="ja-JP" altLang="en-US" sz="7200" dirty="0" smtClean="0">
                <a:solidFill>
                  <a:schemeClr val="tx1"/>
                </a:solidFill>
                <a:latin typeface="HGP創英角ﾎﾟｯﾌﾟ体" panose="040B0A00000000000000" pitchFamily="50" charset="-128"/>
                <a:ea typeface="HGP創英角ﾎﾟｯﾌﾟ体" panose="040B0A00000000000000" pitchFamily="50" charset="-128"/>
              </a:rPr>
              <a:t>の思い込み</a:t>
            </a:r>
            <a:endParaRPr lang="en-US" altLang="ja-JP" sz="7200"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fontAlgn="auto">
              <a:lnSpc>
                <a:spcPts val="8000"/>
              </a:lnSpc>
              <a:spcAft>
                <a:spcPts val="0"/>
              </a:spcAft>
            </a:pPr>
            <a:r>
              <a:rPr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sz="4000" b="1" dirty="0" smtClean="0">
                <a:solidFill>
                  <a:srgbClr val="FF0000"/>
                </a:solidFill>
                <a:latin typeface="HGP創英角ﾎﾟｯﾌﾟ体" panose="040B0A00000000000000" pitchFamily="50" charset="-128"/>
                <a:ea typeface="HGP創英角ﾎﾟｯﾌﾟ体" panose="040B0A00000000000000" pitchFamily="50" charset="-128"/>
              </a:rPr>
              <a:t>アンコン</a:t>
            </a:r>
            <a:r>
              <a:rPr lang="ja-JP" altLang="en-US" sz="4000" dirty="0" smtClean="0">
                <a:solidFill>
                  <a:schemeClr val="tx1"/>
                </a:solidFill>
                <a:latin typeface="HGP創英角ﾎﾟｯﾌﾟ体" panose="040B0A00000000000000" pitchFamily="50" charset="-128"/>
                <a:ea typeface="HGP創英角ﾎﾟｯﾌﾟ体" panose="040B0A00000000000000" pitchFamily="50" charset="-128"/>
              </a:rPr>
              <a:t>シャス・バイアス）</a:t>
            </a:r>
            <a:endParaRPr lang="en-US" altLang="ja-JP" sz="40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4" name="正方形/長方形 3"/>
          <p:cNvSpPr/>
          <p:nvPr/>
        </p:nvSpPr>
        <p:spPr>
          <a:xfrm>
            <a:off x="5206" y="6488668"/>
            <a:ext cx="4216219" cy="369332"/>
          </a:xfrm>
          <a:prstGeom prst="rect">
            <a:avLst/>
          </a:prstGeom>
        </p:spPr>
        <p:txBody>
          <a:bodyPr wrap="none">
            <a:spAutoFit/>
          </a:bodyPr>
          <a:lstStyle/>
          <a:p>
            <a:r>
              <a:rPr lang="en-US" altLang="ja-JP" dirty="0" smtClean="0"/>
              <a:t>【</a:t>
            </a:r>
            <a:r>
              <a:rPr lang="ja-JP" altLang="en-US" dirty="0" smtClean="0"/>
              <a:t>出典</a:t>
            </a:r>
            <a:r>
              <a:rPr lang="en-US" altLang="ja-JP" dirty="0" smtClean="0"/>
              <a:t>】</a:t>
            </a:r>
            <a:r>
              <a:rPr lang="ja-JP" altLang="en-US" dirty="0" smtClean="0"/>
              <a:t>広報東京都子ども版</a:t>
            </a:r>
            <a:r>
              <a:rPr lang="en-US" altLang="ja-JP" dirty="0" smtClean="0"/>
              <a:t>2023</a:t>
            </a:r>
            <a:r>
              <a:rPr lang="ja-JP" altLang="en-US" dirty="0" smtClean="0"/>
              <a:t>年</a:t>
            </a:r>
            <a:r>
              <a:rPr lang="en-US" altLang="ja-JP" dirty="0" smtClean="0"/>
              <a:t>1</a:t>
            </a:r>
            <a:r>
              <a:rPr lang="ja-JP" altLang="en-US" dirty="0" smtClean="0"/>
              <a:t>月号</a:t>
            </a:r>
            <a:endParaRPr lang="ja-JP" altLang="en-US" dirty="0"/>
          </a:p>
        </p:txBody>
      </p:sp>
      <p:pic>
        <p:nvPicPr>
          <p:cNvPr id="6" name="図 5"/>
          <p:cNvPicPr>
            <a:picLocks noChangeAspect="1"/>
          </p:cNvPicPr>
          <p:nvPr/>
        </p:nvPicPr>
        <p:blipFill rotWithShape="1">
          <a:blip r:embed="rId2"/>
          <a:srcRect l="13775" t="13060" r="15350" b="4193"/>
          <a:stretch/>
        </p:blipFill>
        <p:spPr>
          <a:xfrm>
            <a:off x="0" y="2275130"/>
            <a:ext cx="6480720" cy="4032449"/>
          </a:xfrm>
          <a:prstGeom prst="rect">
            <a:avLst/>
          </a:prstGeom>
        </p:spPr>
      </p:pic>
      <p:sp>
        <p:nvSpPr>
          <p:cNvPr id="3" name="タイトル 1"/>
          <p:cNvSpPr txBox="1">
            <a:spLocks/>
          </p:cNvSpPr>
          <p:nvPr/>
        </p:nvSpPr>
        <p:spPr>
          <a:xfrm>
            <a:off x="6017525" y="1844824"/>
            <a:ext cx="3127896" cy="4632058"/>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ct val="150000"/>
              </a:lnSpc>
              <a:spcAft>
                <a:spcPts val="0"/>
              </a:spcAft>
            </a:pPr>
            <a:r>
              <a:rPr lang="ja-JP" altLang="en-US" sz="2800" dirty="0"/>
              <a:t>何</a:t>
            </a:r>
            <a:r>
              <a:rPr lang="ja-JP" altLang="en-US" sz="2800" dirty="0" smtClean="0"/>
              <a:t>かを見たり</a:t>
            </a:r>
            <a:endParaRPr lang="en-US" altLang="ja-JP" sz="2800" dirty="0" smtClean="0"/>
          </a:p>
          <a:p>
            <a:pPr algn="ctr" fontAlgn="auto">
              <a:lnSpc>
                <a:spcPct val="150000"/>
              </a:lnSpc>
              <a:spcAft>
                <a:spcPts val="0"/>
              </a:spcAft>
            </a:pPr>
            <a:r>
              <a:rPr lang="ja-JP" altLang="en-US" sz="2800" dirty="0" smtClean="0"/>
              <a:t>聞いたり</a:t>
            </a:r>
            <a:endParaRPr lang="en-US" altLang="ja-JP" sz="2800" dirty="0"/>
          </a:p>
          <a:p>
            <a:pPr algn="ctr" fontAlgn="auto">
              <a:lnSpc>
                <a:spcPct val="150000"/>
              </a:lnSpc>
              <a:spcAft>
                <a:spcPts val="0"/>
              </a:spcAft>
            </a:pPr>
            <a:r>
              <a:rPr lang="ja-JP" altLang="en-US" sz="2800" dirty="0" smtClean="0"/>
              <a:t>感じたり</a:t>
            </a:r>
            <a:r>
              <a:rPr lang="ja-JP" altLang="en-US" sz="2800" dirty="0"/>
              <a:t>した</a:t>
            </a:r>
            <a:r>
              <a:rPr lang="ja-JP" altLang="en-US" sz="2800" dirty="0" smtClean="0"/>
              <a:t>ときに</a:t>
            </a:r>
            <a:endParaRPr lang="en-US" altLang="ja-JP" sz="2800" dirty="0"/>
          </a:p>
          <a:p>
            <a:pPr algn="ctr" fontAlgn="auto">
              <a:lnSpc>
                <a:spcPct val="150000"/>
              </a:lnSpc>
              <a:spcAft>
                <a:spcPts val="0"/>
              </a:spcAft>
            </a:pPr>
            <a:r>
              <a:rPr lang="ja-JP" altLang="en-US" sz="2800" dirty="0" smtClean="0"/>
              <a:t>無意識の</a:t>
            </a:r>
            <a:r>
              <a:rPr lang="ja-JP" altLang="en-US" sz="2800" dirty="0"/>
              <a:t>うち</a:t>
            </a:r>
            <a:r>
              <a:rPr lang="ja-JP" altLang="en-US" sz="2800" dirty="0" smtClean="0"/>
              <a:t>に</a:t>
            </a:r>
            <a:endParaRPr lang="en-US" altLang="ja-JP" sz="2800" dirty="0" smtClean="0"/>
          </a:p>
          <a:p>
            <a:pPr algn="ctr" fontAlgn="auto">
              <a:lnSpc>
                <a:spcPct val="150000"/>
              </a:lnSpc>
              <a:spcAft>
                <a:spcPts val="0"/>
              </a:spcAft>
            </a:pPr>
            <a:r>
              <a:rPr lang="ja-JP" altLang="en-US" sz="2800" b="1"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sz="2800" b="1" dirty="0">
                <a:solidFill>
                  <a:schemeClr val="tx1"/>
                </a:solidFill>
                <a:latin typeface="HGP創英角ﾎﾟｯﾌﾟ体" panose="040B0A00000000000000" pitchFamily="50" charset="-128"/>
                <a:ea typeface="HGP創英角ﾎﾟｯﾌﾟ体" panose="040B0A00000000000000" pitchFamily="50" charset="-128"/>
              </a:rPr>
              <a:t>きっとこうだ</a:t>
            </a:r>
            <a:r>
              <a:rPr lang="ja-JP" altLang="en-US" sz="2800" b="1" dirty="0" smtClean="0">
                <a:solidFill>
                  <a:schemeClr val="tx1"/>
                </a:solidFill>
                <a:latin typeface="HGP創英角ﾎﾟｯﾌﾟ体" panose="040B0A00000000000000" pitchFamily="50" charset="-128"/>
                <a:ea typeface="HGP創英角ﾎﾟｯﾌﾟ体" panose="040B0A00000000000000" pitchFamily="50" charset="-128"/>
              </a:rPr>
              <a:t>」</a:t>
            </a:r>
            <a:endParaRPr lang="en-US" altLang="ja-JP" sz="2800" b="1" dirty="0" smtClean="0">
              <a:solidFill>
                <a:schemeClr val="tx1"/>
              </a:solidFill>
              <a:latin typeface="HGP創英角ﾎﾟｯﾌﾟ体" panose="040B0A00000000000000" pitchFamily="50" charset="-128"/>
              <a:ea typeface="HGP創英角ﾎﾟｯﾌﾟ体" panose="040B0A00000000000000" pitchFamily="50" charset="-128"/>
            </a:endParaRPr>
          </a:p>
          <a:p>
            <a:pPr algn="ctr" fontAlgn="auto">
              <a:lnSpc>
                <a:spcPct val="150000"/>
              </a:lnSpc>
              <a:spcAft>
                <a:spcPts val="0"/>
              </a:spcAft>
            </a:pPr>
            <a:r>
              <a:rPr lang="ja-JP" altLang="en-US" sz="2800" dirty="0" smtClean="0"/>
              <a:t>と</a:t>
            </a:r>
            <a:r>
              <a:rPr lang="ja-JP" altLang="en-US" sz="2800" dirty="0"/>
              <a:t>思いこむ</a:t>
            </a:r>
            <a:r>
              <a:rPr lang="ja-JP" altLang="en-US" sz="2800" dirty="0" smtClean="0"/>
              <a:t>こと。</a:t>
            </a:r>
            <a:endParaRPr lang="en-US" altLang="ja-JP" sz="2800" dirty="0" smtClean="0"/>
          </a:p>
        </p:txBody>
      </p:sp>
    </p:spTree>
    <p:extLst>
      <p:ext uri="{BB962C8B-B14F-4D97-AF65-F5344CB8AC3E}">
        <p14:creationId xmlns:p14="http://schemas.microsoft.com/office/powerpoint/2010/main" val="2340388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150708"/>
            <a:ext cx="6732240" cy="849320"/>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smtClean="0"/>
              <a:t>◎世界幸福度ランキング</a:t>
            </a:r>
            <a:endParaRPr lang="en-US" altLang="ja-JP" dirty="0" smtClean="0"/>
          </a:p>
        </p:txBody>
      </p:sp>
      <p:graphicFrame>
        <p:nvGraphicFramePr>
          <p:cNvPr id="5" name="図表 4"/>
          <p:cNvGraphicFramePr/>
          <p:nvPr>
            <p:extLst>
              <p:ext uri="{D42A27DB-BD31-4B8C-83A1-F6EECF244321}">
                <p14:modId xmlns:p14="http://schemas.microsoft.com/office/powerpoint/2010/main" val="3256593620"/>
              </p:ext>
            </p:extLst>
          </p:nvPr>
        </p:nvGraphicFramePr>
        <p:xfrm>
          <a:off x="-14514" y="1016060"/>
          <a:ext cx="9144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正方形/長方形 1"/>
          <p:cNvSpPr/>
          <p:nvPr/>
        </p:nvSpPr>
        <p:spPr>
          <a:xfrm>
            <a:off x="3366120" y="1412776"/>
            <a:ext cx="2448273" cy="136815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0" y="4365104"/>
            <a:ext cx="9129486" cy="21075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206" y="6488668"/>
            <a:ext cx="3647152" cy="369332"/>
          </a:xfrm>
          <a:prstGeom prst="rect">
            <a:avLst/>
          </a:prstGeom>
        </p:spPr>
        <p:txBody>
          <a:bodyPr wrap="none">
            <a:spAutoFit/>
          </a:bodyPr>
          <a:lstStyle/>
          <a:p>
            <a:r>
              <a:rPr lang="en-US" altLang="ja-JP" dirty="0" smtClean="0"/>
              <a:t>【</a:t>
            </a:r>
            <a:r>
              <a:rPr lang="ja-JP" altLang="en-US" dirty="0" smtClean="0"/>
              <a:t>出典</a:t>
            </a:r>
            <a:r>
              <a:rPr lang="en-US" altLang="ja-JP" dirty="0" smtClean="0"/>
              <a:t>】SDSN</a:t>
            </a:r>
            <a:r>
              <a:rPr lang="ja-JP" altLang="en-US" dirty="0" smtClean="0"/>
              <a:t>世界幸福度報告</a:t>
            </a:r>
            <a:r>
              <a:rPr lang="en-US" altLang="ja-JP" dirty="0" smtClean="0"/>
              <a:t>2024</a:t>
            </a:r>
            <a:endParaRPr lang="ja-JP" altLang="en-US" dirty="0"/>
          </a:p>
        </p:txBody>
      </p:sp>
    </p:spTree>
    <p:extLst>
      <p:ext uri="{BB962C8B-B14F-4D97-AF65-F5344CB8AC3E}">
        <p14:creationId xmlns:p14="http://schemas.microsoft.com/office/powerpoint/2010/main" val="37202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165326" y="0"/>
            <a:ext cx="6965849" cy="232149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ct val="100000"/>
              </a:lnSpc>
              <a:spcAft>
                <a:spcPts val="0"/>
              </a:spcAft>
            </a:pPr>
            <a:r>
              <a:rPr lang="ja-JP" altLang="en-US" sz="3800" dirty="0" smtClean="0"/>
              <a:t>小学校に入学した人・・・１００％</a:t>
            </a:r>
            <a:endParaRPr lang="en-US" altLang="ja-JP" sz="3800" dirty="0" smtClean="0"/>
          </a:p>
          <a:p>
            <a:pPr algn="ctr" fontAlgn="auto">
              <a:lnSpc>
                <a:spcPct val="100000"/>
              </a:lnSpc>
              <a:spcAft>
                <a:spcPts val="0"/>
              </a:spcAft>
            </a:pPr>
            <a:r>
              <a:rPr lang="ja-JP" altLang="en-US" sz="3800" dirty="0" smtClean="0"/>
              <a:t>小学校を卒業した人・・・１００％</a:t>
            </a:r>
            <a:endParaRPr lang="en-US" altLang="ja-JP" sz="3800" dirty="0" smtClean="0"/>
          </a:p>
          <a:p>
            <a:pPr algn="ctr" fontAlgn="auto">
              <a:lnSpc>
                <a:spcPct val="100000"/>
              </a:lnSpc>
              <a:spcAft>
                <a:spcPts val="0"/>
              </a:spcAft>
            </a:pPr>
            <a:r>
              <a:rPr lang="ja-JP" altLang="en-US" sz="3800" dirty="0" smtClean="0"/>
              <a:t>１５歳以上の識字率・・・　９８％</a:t>
            </a:r>
            <a:endParaRPr lang="en-US" altLang="ja-JP" sz="3800" dirty="0" smtClean="0"/>
          </a:p>
        </p:txBody>
      </p:sp>
      <p:sp>
        <p:nvSpPr>
          <p:cNvPr id="4" name="タイトル 1"/>
          <p:cNvSpPr txBox="1">
            <a:spLocks/>
          </p:cNvSpPr>
          <p:nvPr/>
        </p:nvSpPr>
        <p:spPr>
          <a:xfrm>
            <a:off x="0" y="5920782"/>
            <a:ext cx="9144000" cy="937218"/>
          </a:xfrm>
          <a:prstGeom prst="rect">
            <a:avLst/>
          </a:prstGeom>
          <a:solidFill>
            <a:schemeClr val="bg1"/>
          </a:solidFill>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a:latin typeface="HG創英角ﾎﾟｯﾌﾟ体" panose="040B0A09000000000000" pitchFamily="49" charset="-128"/>
                <a:ea typeface="HG創英角ﾎﾟｯﾌﾟ体" panose="040B0A09000000000000" pitchFamily="49" charset="-128"/>
              </a:rPr>
              <a:t> </a:t>
            </a:r>
            <a:r>
              <a:rPr lang="ja-JP" altLang="en-US" dirty="0" smtClean="0">
                <a:latin typeface="HG創英角ﾎﾟｯﾌﾟ体" panose="040B0A09000000000000" pitchFamily="49" charset="-128"/>
                <a:ea typeface="HG創英角ﾎﾟｯﾌﾟ体" panose="040B0A09000000000000" pitchFamily="49" charset="-128"/>
              </a:rPr>
              <a:t>    </a:t>
            </a:r>
            <a:endParaRPr lang="en-US" altLang="ja-JP" dirty="0" smtClean="0">
              <a:latin typeface="HG創英角ﾎﾟｯﾌﾟ体" panose="040B0A09000000000000" pitchFamily="49" charset="-128"/>
              <a:ea typeface="HG創英角ﾎﾟｯﾌﾟ体" panose="040B0A09000000000000" pitchFamily="49" charset="-128"/>
            </a:endParaRPr>
          </a:p>
        </p:txBody>
      </p:sp>
      <p:pic>
        <p:nvPicPr>
          <p:cNvPr id="3" name="図 2"/>
          <p:cNvPicPr>
            <a:picLocks noChangeAspect="1"/>
          </p:cNvPicPr>
          <p:nvPr/>
        </p:nvPicPr>
        <p:blipFill>
          <a:blip r:embed="rId2"/>
          <a:stretch>
            <a:fillRect/>
          </a:stretch>
        </p:blipFill>
        <p:spPr>
          <a:xfrm>
            <a:off x="0" y="5053871"/>
            <a:ext cx="1625774" cy="1804129"/>
          </a:xfrm>
          <a:prstGeom prst="rect">
            <a:avLst/>
          </a:prstGeom>
        </p:spPr>
      </p:pic>
      <p:pic>
        <p:nvPicPr>
          <p:cNvPr id="5" name="図 4"/>
          <p:cNvPicPr>
            <a:picLocks noChangeAspect="1"/>
          </p:cNvPicPr>
          <p:nvPr/>
        </p:nvPicPr>
        <p:blipFill rotWithShape="1">
          <a:blip r:embed="rId3"/>
          <a:srcRect l="5113" t="7475" r="5113" b="7475"/>
          <a:stretch/>
        </p:blipFill>
        <p:spPr>
          <a:xfrm>
            <a:off x="179512" y="404664"/>
            <a:ext cx="2201839" cy="1564464"/>
          </a:xfrm>
          <a:prstGeom prst="rect">
            <a:avLst/>
          </a:prstGeom>
        </p:spPr>
      </p:pic>
      <p:pic>
        <p:nvPicPr>
          <p:cNvPr id="7" name="図 6"/>
          <p:cNvPicPr>
            <a:picLocks noChangeAspect="1"/>
          </p:cNvPicPr>
          <p:nvPr/>
        </p:nvPicPr>
        <p:blipFill>
          <a:blip r:embed="rId4"/>
          <a:stretch>
            <a:fillRect/>
          </a:stretch>
        </p:blipFill>
        <p:spPr>
          <a:xfrm>
            <a:off x="22832" y="2079323"/>
            <a:ext cx="4571999" cy="2864352"/>
          </a:xfrm>
          <a:prstGeom prst="rect">
            <a:avLst/>
          </a:prstGeom>
          <a:ln>
            <a:noFill/>
          </a:ln>
          <a:effectLst>
            <a:softEdge rad="112500"/>
          </a:effectLst>
        </p:spPr>
      </p:pic>
      <p:pic>
        <p:nvPicPr>
          <p:cNvPr id="8" name="図 7"/>
          <p:cNvPicPr>
            <a:picLocks noChangeAspect="1"/>
          </p:cNvPicPr>
          <p:nvPr/>
        </p:nvPicPr>
        <p:blipFill rotWithShape="1">
          <a:blip r:embed="rId5"/>
          <a:srcRect l="14563" r="23225"/>
          <a:stretch/>
        </p:blipFill>
        <p:spPr>
          <a:xfrm>
            <a:off x="3244323" y="4511765"/>
            <a:ext cx="2504578" cy="1840928"/>
          </a:xfrm>
          <a:prstGeom prst="rect">
            <a:avLst/>
          </a:prstGeom>
          <a:ln>
            <a:noFill/>
          </a:ln>
          <a:effectLst>
            <a:softEdge rad="112500"/>
          </a:effectLst>
        </p:spPr>
      </p:pic>
      <p:pic>
        <p:nvPicPr>
          <p:cNvPr id="9" name="図 8"/>
          <p:cNvPicPr>
            <a:picLocks noChangeAspect="1"/>
          </p:cNvPicPr>
          <p:nvPr/>
        </p:nvPicPr>
        <p:blipFill rotWithShape="1">
          <a:blip r:embed="rId6"/>
          <a:srcRect l="11279" r="11635" b="10009"/>
          <a:stretch/>
        </p:blipFill>
        <p:spPr>
          <a:xfrm>
            <a:off x="6718503" y="1852852"/>
            <a:ext cx="2412672" cy="2816529"/>
          </a:xfrm>
          <a:prstGeom prst="rect">
            <a:avLst/>
          </a:prstGeom>
          <a:ln>
            <a:noFill/>
          </a:ln>
          <a:effectLst>
            <a:softEdge rad="112500"/>
          </a:effectLst>
        </p:spPr>
      </p:pic>
      <p:pic>
        <p:nvPicPr>
          <p:cNvPr id="10" name="図 9"/>
          <p:cNvPicPr>
            <a:picLocks noChangeAspect="1"/>
          </p:cNvPicPr>
          <p:nvPr/>
        </p:nvPicPr>
        <p:blipFill>
          <a:blip r:embed="rId7"/>
          <a:stretch>
            <a:fillRect/>
          </a:stretch>
        </p:blipFill>
        <p:spPr>
          <a:xfrm>
            <a:off x="1765614" y="4822128"/>
            <a:ext cx="1529006" cy="1529006"/>
          </a:xfrm>
          <a:prstGeom prst="rect">
            <a:avLst/>
          </a:prstGeom>
          <a:ln>
            <a:noFill/>
          </a:ln>
          <a:effectLst>
            <a:softEdge rad="112500"/>
          </a:effectLst>
        </p:spPr>
      </p:pic>
      <p:pic>
        <p:nvPicPr>
          <p:cNvPr id="11" name="図 10"/>
          <p:cNvPicPr>
            <a:picLocks noChangeAspect="1"/>
          </p:cNvPicPr>
          <p:nvPr/>
        </p:nvPicPr>
        <p:blipFill rotWithShape="1">
          <a:blip r:embed="rId8"/>
          <a:srcRect l="21195"/>
          <a:stretch/>
        </p:blipFill>
        <p:spPr>
          <a:xfrm>
            <a:off x="4506714" y="1954339"/>
            <a:ext cx="2298213" cy="1306778"/>
          </a:xfrm>
          <a:prstGeom prst="rect">
            <a:avLst/>
          </a:prstGeom>
          <a:ln>
            <a:noFill/>
          </a:ln>
          <a:effectLst>
            <a:softEdge rad="112500"/>
          </a:effectLst>
        </p:spPr>
      </p:pic>
      <p:pic>
        <p:nvPicPr>
          <p:cNvPr id="12" name="図 11"/>
          <p:cNvPicPr>
            <a:picLocks noChangeAspect="1"/>
          </p:cNvPicPr>
          <p:nvPr/>
        </p:nvPicPr>
        <p:blipFill rotWithShape="1">
          <a:blip r:embed="rId9"/>
          <a:srcRect l="13776" t="3809" r="5113" b="12100"/>
          <a:stretch/>
        </p:blipFill>
        <p:spPr>
          <a:xfrm>
            <a:off x="4653530" y="3167087"/>
            <a:ext cx="2088232" cy="1439461"/>
          </a:xfrm>
          <a:prstGeom prst="rect">
            <a:avLst/>
          </a:prstGeom>
          <a:ln>
            <a:noFill/>
          </a:ln>
          <a:effectLst>
            <a:softEdge rad="112500"/>
          </a:effectLst>
        </p:spPr>
      </p:pic>
      <p:pic>
        <p:nvPicPr>
          <p:cNvPr id="14" name="図 13"/>
          <p:cNvPicPr>
            <a:picLocks noChangeAspect="1"/>
          </p:cNvPicPr>
          <p:nvPr/>
        </p:nvPicPr>
        <p:blipFill>
          <a:blip r:embed="rId10"/>
          <a:stretch>
            <a:fillRect/>
          </a:stretch>
        </p:blipFill>
        <p:spPr>
          <a:xfrm>
            <a:off x="5730808" y="4564206"/>
            <a:ext cx="3413192" cy="2272211"/>
          </a:xfrm>
          <a:prstGeom prst="rect">
            <a:avLst/>
          </a:prstGeom>
          <a:ln>
            <a:noFill/>
          </a:ln>
          <a:effectLst>
            <a:softEdge rad="112500"/>
          </a:effectLst>
        </p:spPr>
      </p:pic>
      <p:sp>
        <p:nvSpPr>
          <p:cNvPr id="18" name="正方形/長方形 17"/>
          <p:cNvSpPr/>
          <p:nvPr/>
        </p:nvSpPr>
        <p:spPr>
          <a:xfrm>
            <a:off x="7380312" y="349423"/>
            <a:ext cx="14401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380312" y="888149"/>
            <a:ext cx="14401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380312" y="1444646"/>
            <a:ext cx="14401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208012" y="172354"/>
            <a:ext cx="8856985" cy="6488553"/>
            <a:chOff x="-4302584" y="-261099"/>
            <a:chExt cx="8856985" cy="6488553"/>
          </a:xfrm>
        </p:grpSpPr>
        <p:sp>
          <p:nvSpPr>
            <p:cNvPr id="21" name="爆発 2 20"/>
            <p:cNvSpPr/>
            <p:nvPr/>
          </p:nvSpPr>
          <p:spPr>
            <a:xfrm>
              <a:off x="-4302584" y="-261099"/>
              <a:ext cx="8856985" cy="648855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666792" y="1659739"/>
              <a:ext cx="5706692" cy="2646878"/>
            </a:xfrm>
            <a:prstGeom prst="rect">
              <a:avLst/>
            </a:prstGeom>
            <a:noFill/>
          </p:spPr>
          <p:txBody>
            <a:bodyPr wrap="square" rtlCol="0">
              <a:spAutoFit/>
            </a:bodyPr>
            <a:lstStyle/>
            <a:p>
              <a:r>
                <a:rPr kumimoji="1" lang="ja-JP" altLang="en-US" sz="16600" dirty="0" smtClean="0"/>
                <a:t>５１位</a:t>
              </a:r>
              <a:endParaRPr kumimoji="1" lang="ja-JP" altLang="en-US" sz="16600" dirty="0"/>
            </a:p>
          </p:txBody>
        </p:sp>
      </p:grpSp>
      <p:sp>
        <p:nvSpPr>
          <p:cNvPr id="13" name="タイトル 1"/>
          <p:cNvSpPr txBox="1">
            <a:spLocks/>
          </p:cNvSpPr>
          <p:nvPr/>
        </p:nvSpPr>
        <p:spPr>
          <a:xfrm>
            <a:off x="1316221" y="6195076"/>
            <a:ext cx="5097975" cy="714967"/>
          </a:xfrm>
          <a:prstGeom prst="rect">
            <a:avLst/>
          </a:prstGeom>
          <a:noFill/>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3600" dirty="0">
                <a:latin typeface="HG創英角ﾎﾟｯﾌﾟ体" panose="040B0A09000000000000" pitchFamily="49" charset="-128"/>
                <a:ea typeface="HG創英角ﾎﾟｯﾌﾟ体" panose="040B0A09000000000000" pitchFamily="49" charset="-128"/>
              </a:rPr>
              <a:t>え、</a:t>
            </a:r>
            <a:r>
              <a:rPr lang="ja-JP" altLang="en-US" sz="3600" dirty="0" smtClean="0">
                <a:latin typeface="HG創英角ﾎﾟｯﾌﾟ体" panose="040B0A09000000000000" pitchFamily="49" charset="-128"/>
                <a:ea typeface="HG創英角ﾎﾟｯﾌﾟ体" panose="040B0A09000000000000" pitchFamily="49" charset="-128"/>
              </a:rPr>
              <a:t>なんで５１位</a:t>
            </a:r>
            <a:r>
              <a:rPr lang="en-US" altLang="ja-JP" sz="3600" dirty="0">
                <a:latin typeface="HG創英角ﾎﾟｯﾌﾟ体" panose="040B0A09000000000000" pitchFamily="49" charset="-128"/>
                <a:ea typeface="HG創英角ﾎﾟｯﾌﾟ体" panose="040B0A09000000000000" pitchFamily="49" charset="-128"/>
              </a:rPr>
              <a:t>…</a:t>
            </a:r>
            <a:r>
              <a:rPr lang="ja-JP" altLang="en-US" sz="3600" dirty="0" smtClean="0">
                <a:latin typeface="HG創英角ﾎﾟｯﾌﾟ体" panose="040B0A09000000000000" pitchFamily="49" charset="-128"/>
                <a:ea typeface="HG創英角ﾎﾟｯﾌﾟ体" panose="040B0A09000000000000" pitchFamily="49" charset="-128"/>
              </a:rPr>
              <a:t>？</a:t>
            </a:r>
            <a:endParaRPr lang="en-US" altLang="ja-JP" sz="3600" dirty="0" smtClean="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1426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90"/>
                                          </p:val>
                                        </p:tav>
                                        <p:tav tm="100000">
                                          <p:val>
                                            <p:fltVal val="0"/>
                                          </p:val>
                                        </p:tav>
                                      </p:tavLst>
                                    </p:anim>
                                    <p:animEffect transition="in" filter="fade">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145019"/>
            <a:ext cx="9144000" cy="1314737"/>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8000"/>
              </a:lnSpc>
              <a:spcAft>
                <a:spcPts val="0"/>
              </a:spcAft>
            </a:pPr>
            <a:r>
              <a:rPr lang="ja-JP" altLang="en-US" sz="6600" b="1" dirty="0" smtClean="0">
                <a:solidFill>
                  <a:schemeClr val="tx1"/>
                </a:solidFill>
                <a:latin typeface="HGP創英角ﾎﾟｯﾌﾟ体" panose="040B0A00000000000000" pitchFamily="50" charset="-128"/>
                <a:ea typeface="HGP創英角ﾎﾟｯﾌﾟ体" panose="040B0A00000000000000" pitchFamily="50" charset="-128"/>
              </a:rPr>
              <a:t>これも</a:t>
            </a:r>
            <a:r>
              <a:rPr lang="ja-JP" altLang="en-US" sz="6600" b="1" dirty="0" smtClean="0">
                <a:solidFill>
                  <a:srgbClr val="FF0000"/>
                </a:solidFill>
                <a:latin typeface="HGP創英角ﾎﾟｯﾌﾟ体" panose="040B0A00000000000000" pitchFamily="50" charset="-128"/>
                <a:ea typeface="HGP創英角ﾎﾟｯﾌﾟ体" panose="040B0A00000000000000" pitchFamily="50" charset="-128"/>
              </a:rPr>
              <a:t>アンコン</a:t>
            </a:r>
            <a:r>
              <a:rPr lang="ja-JP" altLang="en-US" sz="6600" dirty="0">
                <a:solidFill>
                  <a:schemeClr val="tx1"/>
                </a:solidFill>
                <a:latin typeface="HGP創英角ﾎﾟｯﾌﾟ体" panose="040B0A00000000000000" pitchFamily="50" charset="-128"/>
                <a:ea typeface="HGP創英角ﾎﾟｯﾌﾟ体" panose="040B0A00000000000000" pitchFamily="50" charset="-128"/>
              </a:rPr>
              <a:t>！</a:t>
            </a:r>
            <a:endParaRPr lang="en-US" altLang="ja-JP" sz="6600" dirty="0" smtClean="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5" name="爆発 2 4"/>
          <p:cNvSpPr/>
          <p:nvPr/>
        </p:nvSpPr>
        <p:spPr>
          <a:xfrm>
            <a:off x="0" y="980728"/>
            <a:ext cx="9144000" cy="496855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2"/>
          <a:stretch>
            <a:fillRect/>
          </a:stretch>
        </p:blipFill>
        <p:spPr>
          <a:xfrm>
            <a:off x="107504" y="4725144"/>
            <a:ext cx="2169006" cy="2132856"/>
          </a:xfrm>
          <a:prstGeom prst="rect">
            <a:avLst/>
          </a:prstGeom>
        </p:spPr>
      </p:pic>
      <p:sp>
        <p:nvSpPr>
          <p:cNvPr id="4" name="タイトル 1"/>
          <p:cNvSpPr txBox="1">
            <a:spLocks/>
          </p:cNvSpPr>
          <p:nvPr/>
        </p:nvSpPr>
        <p:spPr>
          <a:xfrm>
            <a:off x="1475656" y="2276872"/>
            <a:ext cx="6624736" cy="2592288"/>
          </a:xfrm>
          <a:prstGeom prst="rect">
            <a:avLst/>
          </a:prstGeom>
        </p:spPr>
        <p:txBody>
          <a:bodyPr vert="horz"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9100"/>
              </a:lnSpc>
              <a:spcAft>
                <a:spcPts val="0"/>
              </a:spcAft>
            </a:pPr>
            <a:r>
              <a:rPr lang="ja-JP" altLang="en-US" sz="8000" dirty="0" smtClean="0">
                <a:latin typeface="HGP創英角ﾎﾟｯﾌﾟ体" panose="040B0A00000000000000" pitchFamily="50" charset="-128"/>
                <a:ea typeface="HGP創英角ﾎﾟｯﾌﾟ体" panose="040B0A00000000000000" pitchFamily="50" charset="-128"/>
              </a:rPr>
              <a:t>先進国</a:t>
            </a:r>
            <a:r>
              <a:rPr lang="ja-JP" altLang="en-US" sz="8000" dirty="0">
                <a:solidFill>
                  <a:srgbClr val="FF0000"/>
                </a:solidFill>
                <a:latin typeface="HGP創英角ﾎﾟｯﾌﾟ体" panose="040B0A00000000000000" pitchFamily="50" charset="-128"/>
                <a:ea typeface="HGP創英角ﾎﾟｯﾌﾟ体" panose="040B0A00000000000000" pitchFamily="50" charset="-128"/>
              </a:rPr>
              <a:t>や</a:t>
            </a:r>
            <a:r>
              <a:rPr lang="ja-JP" altLang="en-US" sz="8000" dirty="0" smtClean="0">
                <a:solidFill>
                  <a:srgbClr val="FF0000"/>
                </a:solidFill>
                <a:latin typeface="HGP創英角ﾎﾟｯﾌﾟ体" panose="040B0A00000000000000" pitchFamily="50" charset="-128"/>
                <a:ea typeface="HGP創英角ﾎﾟｯﾌﾟ体" panose="040B0A00000000000000" pitchFamily="50" charset="-128"/>
              </a:rPr>
              <a:t>き</a:t>
            </a:r>
            <a:r>
              <a:rPr lang="ja-JP" altLang="en-US" sz="8000" dirty="0">
                <a:latin typeface="HGP創英角ﾎﾟｯﾌﾟ体" panose="040B0A00000000000000" pitchFamily="50" charset="-128"/>
                <a:ea typeface="HGP創英角ﾎﾟｯﾌﾟ体" panose="040B0A00000000000000" pitchFamily="50" charset="-128"/>
              </a:rPr>
              <a:t>・・</a:t>
            </a:r>
            <a:r>
              <a:rPr lang="ja-JP" altLang="en-US" sz="8000" dirty="0" smtClean="0">
                <a:latin typeface="HGP創英角ﾎﾟｯﾌﾟ体" panose="040B0A00000000000000" pitchFamily="50" charset="-128"/>
                <a:ea typeface="HGP創英角ﾎﾟｯﾌﾟ体" panose="040B0A00000000000000" pitchFamily="50" charset="-128"/>
              </a:rPr>
              <a:t>・</a:t>
            </a:r>
            <a:endParaRPr lang="en-US" altLang="ja-JP" sz="8000" dirty="0" smtClean="0">
              <a:latin typeface="HGP創英角ﾎﾟｯﾌﾟ体" panose="040B0A00000000000000" pitchFamily="50" charset="-128"/>
              <a:ea typeface="HGP創英角ﾎﾟｯﾌﾟ体" panose="040B0A00000000000000" pitchFamily="50" charset="-128"/>
            </a:endParaRPr>
          </a:p>
          <a:p>
            <a:pPr algn="ctr" fontAlgn="auto">
              <a:lnSpc>
                <a:spcPts val="9100"/>
              </a:lnSpc>
              <a:spcAft>
                <a:spcPts val="0"/>
              </a:spcAft>
            </a:pPr>
            <a:r>
              <a:rPr lang="ja-JP" altLang="en-US" sz="8000" dirty="0">
                <a:latin typeface="HGP創英角ﾎﾟｯﾌﾟ体" panose="040B0A00000000000000" pitchFamily="50" charset="-128"/>
                <a:ea typeface="HGP創英角ﾎﾟｯﾌﾟ体" panose="040B0A00000000000000" pitchFamily="50" charset="-128"/>
              </a:rPr>
              <a:t>途上</a:t>
            </a:r>
            <a:r>
              <a:rPr lang="ja-JP" altLang="en-US" sz="8000" dirty="0" smtClean="0">
                <a:latin typeface="HGP創英角ﾎﾟｯﾌﾟ体" panose="040B0A00000000000000" pitchFamily="50" charset="-128"/>
                <a:ea typeface="HGP創英角ﾎﾟｯﾌﾟ体" panose="040B0A00000000000000" pitchFamily="50" charset="-128"/>
              </a:rPr>
              <a:t>国</a:t>
            </a:r>
            <a:r>
              <a:rPr lang="ja-JP" altLang="en-US" sz="8000" dirty="0">
                <a:solidFill>
                  <a:srgbClr val="FF0000"/>
                </a:solidFill>
                <a:latin typeface="HGP創英角ﾎﾟｯﾌﾟ体" panose="040B0A00000000000000" pitchFamily="50" charset="-128"/>
                <a:ea typeface="HGP創英角ﾎﾟｯﾌﾟ体" panose="040B0A00000000000000" pitchFamily="50" charset="-128"/>
              </a:rPr>
              <a:t>や</a:t>
            </a:r>
            <a:r>
              <a:rPr lang="ja-JP" altLang="en-US" sz="8000" dirty="0" smtClean="0">
                <a:solidFill>
                  <a:srgbClr val="FF0000"/>
                </a:solidFill>
                <a:latin typeface="HGP創英角ﾎﾟｯﾌﾟ体" panose="040B0A00000000000000" pitchFamily="50" charset="-128"/>
                <a:ea typeface="HGP創英角ﾎﾟｯﾌﾟ体" panose="040B0A00000000000000" pitchFamily="50" charset="-128"/>
              </a:rPr>
              <a:t>き</a:t>
            </a:r>
            <a:r>
              <a:rPr lang="ja-JP" altLang="en-US" sz="8000" dirty="0" smtClean="0">
                <a:latin typeface="HGP創英角ﾎﾟｯﾌﾟ体" panose="040B0A00000000000000" pitchFamily="50" charset="-128"/>
                <a:ea typeface="HGP創英角ﾎﾟｯﾌﾟ体" panose="040B0A00000000000000" pitchFamily="50" charset="-128"/>
              </a:rPr>
              <a:t>・・・</a:t>
            </a:r>
            <a:endParaRPr lang="en-US" altLang="ja-JP" sz="8000" dirty="0" smtClean="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2357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3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style.rotation</p:attrName>
                                        </p:attrNameLst>
                                      </p:cBhvr>
                                      <p:tavLst>
                                        <p:tav tm="0">
                                          <p:val>
                                            <p:fltVal val="720"/>
                                          </p:val>
                                        </p:tav>
                                        <p:tav tm="100000">
                                          <p:val>
                                            <p:fltVal val="0"/>
                                          </p:val>
                                        </p:tav>
                                      </p:tavLst>
                                    </p:anim>
                                    <p:anim calcmode="lin" valueType="num">
                                      <p:cBhvr>
                                        <p:cTn id="27" dur="2000" fill="hold"/>
                                        <p:tgtEl>
                                          <p:spTgt spid="3"/>
                                        </p:tgtEl>
                                        <p:attrNameLst>
                                          <p:attrName>ppt_h</p:attrName>
                                        </p:attrNameLst>
                                      </p:cBhvr>
                                      <p:tavLst>
                                        <p:tav tm="0">
                                          <p:val>
                                            <p:fltVal val="0"/>
                                          </p:val>
                                        </p:tav>
                                        <p:tav tm="100000">
                                          <p:val>
                                            <p:strVal val="#ppt_h"/>
                                          </p:val>
                                        </p:tav>
                                      </p:tavLst>
                                    </p:anim>
                                    <p:anim calcmode="lin" valueType="num">
                                      <p:cBhvr>
                                        <p:cTn id="28"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2"/>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3" name="図 2"/>
          <p:cNvPicPr>
            <a:picLocks noChangeAspect="1"/>
          </p:cNvPicPr>
          <p:nvPr/>
        </p:nvPicPr>
        <p:blipFill>
          <a:blip r:embed="rId3"/>
          <a:stretch>
            <a:fillRect/>
          </a:stretch>
        </p:blipFill>
        <p:spPr>
          <a:xfrm>
            <a:off x="930701" y="962570"/>
            <a:ext cx="3034443" cy="2022962"/>
          </a:xfrm>
          <a:prstGeom prst="rect">
            <a:avLst/>
          </a:prstGeom>
        </p:spPr>
      </p:pic>
      <p:sp>
        <p:nvSpPr>
          <p:cNvPr id="5" name="タイトル 1"/>
          <p:cNvSpPr txBox="1">
            <a:spLocks/>
          </p:cNvSpPr>
          <p:nvPr/>
        </p:nvSpPr>
        <p:spPr>
          <a:xfrm>
            <a:off x="96942" y="120197"/>
            <a:ext cx="7543800" cy="842373"/>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5400" dirty="0" smtClean="0">
                <a:latin typeface="HG創英角ﾎﾟｯﾌﾟ体" panose="040B0A09000000000000" pitchFamily="49" charset="-128"/>
                <a:ea typeface="HG創英角ﾎﾟｯﾌﾟ体" panose="040B0A09000000000000" pitchFamily="49" charset="-128"/>
              </a:rPr>
              <a:t>ちょっとびっくり</a:t>
            </a:r>
            <a:r>
              <a:rPr lang="en-US" altLang="ja-JP" sz="5400" dirty="0" smtClean="0">
                <a:latin typeface="HG創英角ﾎﾟｯﾌﾟ体" panose="040B0A09000000000000" pitchFamily="49" charset="-128"/>
                <a:ea typeface="HG創英角ﾎﾟｯﾌﾟ体" panose="040B0A09000000000000" pitchFamily="49" charset="-128"/>
              </a:rPr>
              <a:t>…</a:t>
            </a:r>
            <a:endParaRPr lang="ja-JP" altLang="en-US" sz="5400" dirty="0">
              <a:latin typeface="HG創英角ﾎﾟｯﾌﾟ体" panose="040B0A09000000000000" pitchFamily="49" charset="-128"/>
              <a:ea typeface="HG創英角ﾎﾟｯﾌﾟ体" panose="040B0A09000000000000" pitchFamily="49" charset="-128"/>
            </a:endParaRPr>
          </a:p>
        </p:txBody>
      </p:sp>
      <p:sp>
        <p:nvSpPr>
          <p:cNvPr id="8" name="タイトル 1"/>
          <p:cNvSpPr txBox="1">
            <a:spLocks/>
          </p:cNvSpPr>
          <p:nvPr/>
        </p:nvSpPr>
        <p:spPr>
          <a:xfrm>
            <a:off x="3517373" y="3035004"/>
            <a:ext cx="2016224"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a:t>休み時間</a:t>
            </a:r>
            <a:endParaRPr lang="en-US" altLang="ja-JP" sz="3200" dirty="0" smtClean="0"/>
          </a:p>
        </p:txBody>
      </p:sp>
      <p:sp>
        <p:nvSpPr>
          <p:cNvPr id="19" name="テキスト ボックス 18"/>
          <p:cNvSpPr txBox="1"/>
          <p:nvPr/>
        </p:nvSpPr>
        <p:spPr>
          <a:xfrm>
            <a:off x="436518" y="970622"/>
            <a:ext cx="461665" cy="2022961"/>
          </a:xfrm>
          <a:prstGeom prst="rect">
            <a:avLst/>
          </a:prstGeom>
          <a:noFill/>
        </p:spPr>
        <p:txBody>
          <a:bodyPr vert="eaVert" wrap="square" rtlCol="0">
            <a:spAutoFit/>
          </a:bodyPr>
          <a:lstStyle/>
          <a:p>
            <a:pPr algn="ctr"/>
            <a:r>
              <a:rPr kumimoji="1" lang="ja-JP" altLang="en-US" dirty="0" smtClean="0"/>
              <a:t>ラオス人民共和国</a:t>
            </a:r>
            <a:endParaRPr kumimoji="1" lang="ja-JP" altLang="en-US" dirty="0"/>
          </a:p>
        </p:txBody>
      </p:sp>
      <p:sp>
        <p:nvSpPr>
          <p:cNvPr id="4" name="正方形/長方形 3"/>
          <p:cNvSpPr/>
          <p:nvPr/>
        </p:nvSpPr>
        <p:spPr>
          <a:xfrm>
            <a:off x="63952" y="6459573"/>
            <a:ext cx="8892480" cy="307777"/>
          </a:xfrm>
          <a:prstGeom prst="rect">
            <a:avLst/>
          </a:prstGeom>
        </p:spPr>
        <p:txBody>
          <a:bodyPr wrap="square">
            <a:spAutoFit/>
          </a:bodyPr>
          <a:lstStyle/>
          <a:p>
            <a:r>
              <a:rPr lang="en-US" altLang="ja-JP" sz="1400" dirty="0" smtClean="0"/>
              <a:t>【</a:t>
            </a:r>
            <a:r>
              <a:rPr lang="ja-JP" altLang="en-US" sz="1400" dirty="0" smtClean="0"/>
              <a:t>出典</a:t>
            </a:r>
            <a:r>
              <a:rPr lang="en-US" altLang="ja-JP" sz="1400" dirty="0" smtClean="0"/>
              <a:t>】JICA</a:t>
            </a:r>
            <a:r>
              <a:rPr lang="ja-JP" altLang="en-US" sz="1400" dirty="0"/>
              <a:t>学校制度・教育</a:t>
            </a:r>
            <a:r>
              <a:rPr lang="ja-JP" altLang="en-US" sz="1400" dirty="0" smtClean="0"/>
              <a:t>文化　　</a:t>
            </a:r>
            <a:r>
              <a:rPr lang="en-US" altLang="ja-JP" sz="1400" dirty="0" smtClean="0"/>
              <a:t>【</a:t>
            </a:r>
            <a:r>
              <a:rPr lang="ja-JP" altLang="en-US" sz="1400" dirty="0" smtClean="0"/>
              <a:t>資料</a:t>
            </a:r>
            <a:r>
              <a:rPr lang="en-US" altLang="ja-JP" sz="1400" dirty="0" smtClean="0"/>
              <a:t>】</a:t>
            </a:r>
            <a:r>
              <a:rPr lang="ja-JP" altLang="en-US" sz="1400" dirty="0" smtClean="0"/>
              <a:t> </a:t>
            </a:r>
            <a:r>
              <a:rPr lang="en-US" altLang="ja-JP" sz="1400" dirty="0" err="1"/>
              <a:t>IStock</a:t>
            </a:r>
            <a:r>
              <a:rPr lang="en-US" altLang="ja-JP" sz="1400" dirty="0"/>
              <a:t> by Getty Images </a:t>
            </a:r>
            <a:r>
              <a:rPr lang="ja-JP" altLang="en-US" sz="1400" dirty="0"/>
              <a:t>（</a:t>
            </a:r>
            <a:r>
              <a:rPr lang="en-US" altLang="ja-JP" sz="1400" dirty="0"/>
              <a:t>https://www.istockphoto.com/jp</a:t>
            </a:r>
            <a:r>
              <a:rPr lang="ja-JP" altLang="en-US" sz="1400" dirty="0" smtClean="0"/>
              <a:t>）</a:t>
            </a:r>
            <a:endParaRPr lang="ja-JP" altLang="en-US" sz="1400" dirty="0"/>
          </a:p>
        </p:txBody>
      </p:sp>
      <p:pic>
        <p:nvPicPr>
          <p:cNvPr id="22" name="Picture 2" descr="ブラジルの国旗 | 南アメリカ | 世界の国旗 - デザインから世界を学ぼう"/>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7907" y="939178"/>
            <a:ext cx="3424342" cy="205939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8494767" y="892505"/>
            <a:ext cx="461665" cy="2152739"/>
          </a:xfrm>
          <a:prstGeom prst="rect">
            <a:avLst/>
          </a:prstGeom>
          <a:noFill/>
        </p:spPr>
        <p:txBody>
          <a:bodyPr vert="eaVert" wrap="square" rtlCol="0">
            <a:spAutoFit/>
          </a:bodyPr>
          <a:lstStyle/>
          <a:p>
            <a:pPr algn="ctr"/>
            <a:r>
              <a:rPr kumimoji="1" lang="ja-JP" altLang="en-US" dirty="0" smtClean="0"/>
              <a:t>ブラジル連邦共和国</a:t>
            </a:r>
            <a:endParaRPr kumimoji="1" lang="ja-JP" altLang="en-US" dirty="0"/>
          </a:p>
        </p:txBody>
      </p:sp>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92" y="3066069"/>
            <a:ext cx="3115454" cy="2336591"/>
          </a:xfrm>
          <a:prstGeom prst="rect">
            <a:avLst/>
          </a:prstGeom>
          <a:ln>
            <a:noFill/>
          </a:ln>
          <a:effectLst>
            <a:softEdge rad="112500"/>
          </a:effectLst>
        </p:spPr>
      </p:pic>
      <p:sp>
        <p:nvSpPr>
          <p:cNvPr id="36" name="タイトル 1"/>
          <p:cNvSpPr txBox="1">
            <a:spLocks/>
          </p:cNvSpPr>
          <p:nvPr/>
        </p:nvSpPr>
        <p:spPr>
          <a:xfrm>
            <a:off x="515535" y="4945723"/>
            <a:ext cx="4173110" cy="1573929"/>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3400"/>
              </a:lnSpc>
              <a:spcAft>
                <a:spcPts val="0"/>
              </a:spcAft>
            </a:pPr>
            <a:endParaRPr lang="en-US" altLang="ja-JP" sz="3200" dirty="0" smtClean="0"/>
          </a:p>
          <a:p>
            <a:pPr fontAlgn="auto">
              <a:lnSpc>
                <a:spcPts val="3400"/>
              </a:lnSpc>
              <a:spcAft>
                <a:spcPts val="0"/>
              </a:spcAft>
            </a:pPr>
            <a:r>
              <a:rPr lang="ja-JP" altLang="en-US" sz="3200" dirty="0" smtClean="0"/>
              <a:t>昼休みは約２時間！</a:t>
            </a:r>
            <a:endParaRPr lang="en-US" altLang="ja-JP" sz="3200" dirty="0" smtClean="0"/>
          </a:p>
          <a:p>
            <a:pPr fontAlgn="auto">
              <a:lnSpc>
                <a:spcPts val="3400"/>
              </a:lnSpc>
              <a:spcAft>
                <a:spcPts val="0"/>
              </a:spcAft>
            </a:pPr>
            <a:r>
              <a:rPr lang="ja-JP" altLang="en-US" sz="3200" dirty="0" smtClean="0"/>
              <a:t> →お家で家族と過ごす</a:t>
            </a:r>
            <a:endParaRPr lang="en-US" altLang="ja-JP" sz="3200" dirty="0" smtClean="0"/>
          </a:p>
          <a:p>
            <a:pPr fontAlgn="auto">
              <a:lnSpc>
                <a:spcPts val="3400"/>
              </a:lnSpc>
              <a:spcAft>
                <a:spcPts val="0"/>
              </a:spcAft>
            </a:pPr>
            <a:r>
              <a:rPr lang="ja-JP" altLang="en-US" sz="3200" dirty="0"/>
              <a:t>　</a:t>
            </a:r>
            <a:endParaRPr lang="en-US" altLang="ja-JP" sz="3200" dirty="0" smtClean="0"/>
          </a:p>
        </p:txBody>
      </p:sp>
      <p:sp>
        <p:nvSpPr>
          <p:cNvPr id="37" name="タイトル 1"/>
          <p:cNvSpPr txBox="1">
            <a:spLocks/>
          </p:cNvSpPr>
          <p:nvPr/>
        </p:nvSpPr>
        <p:spPr>
          <a:xfrm>
            <a:off x="4883795" y="5139999"/>
            <a:ext cx="4072637"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遅刻→図書室で待機</a:t>
            </a:r>
            <a:endParaRPr lang="en-US" altLang="ja-JP" sz="3200" dirty="0" smtClean="0"/>
          </a:p>
        </p:txBody>
      </p:sp>
      <p:sp>
        <p:nvSpPr>
          <p:cNvPr id="6" name="雲 5"/>
          <p:cNvSpPr/>
          <p:nvPr/>
        </p:nvSpPr>
        <p:spPr>
          <a:xfrm>
            <a:off x="3479320" y="3878873"/>
            <a:ext cx="2092331" cy="1416025"/>
          </a:xfrm>
          <a:prstGeom prst="cloud">
            <a:avLst/>
          </a:prstGeom>
          <a:solidFill>
            <a:schemeClr val="bg1"/>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タイトル 1"/>
          <p:cNvSpPr txBox="1">
            <a:spLocks/>
          </p:cNvSpPr>
          <p:nvPr/>
        </p:nvSpPr>
        <p:spPr>
          <a:xfrm>
            <a:off x="3555427" y="3817554"/>
            <a:ext cx="2016224" cy="126112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3000"/>
              </a:lnSpc>
              <a:spcAft>
                <a:spcPts val="0"/>
              </a:spcAft>
            </a:pPr>
            <a:endParaRPr lang="en-US" altLang="ja-JP" sz="3200" dirty="0" smtClean="0"/>
          </a:p>
          <a:p>
            <a:pPr algn="ctr" fontAlgn="auto">
              <a:lnSpc>
                <a:spcPts val="3000"/>
              </a:lnSpc>
              <a:spcAft>
                <a:spcPts val="0"/>
              </a:spcAft>
            </a:pPr>
            <a:r>
              <a:rPr lang="ja-JP" altLang="en-US" sz="3200" dirty="0" smtClean="0"/>
              <a:t>おかし</a:t>
            </a:r>
            <a:endParaRPr lang="en-US" altLang="ja-JP" sz="3200" dirty="0" smtClean="0"/>
          </a:p>
          <a:p>
            <a:pPr algn="ctr" fontAlgn="auto">
              <a:lnSpc>
                <a:spcPts val="3000"/>
              </a:lnSpc>
              <a:spcAft>
                <a:spcPts val="0"/>
              </a:spcAft>
            </a:pPr>
            <a:r>
              <a:rPr lang="en-US" altLang="ja-JP" sz="3200" dirty="0" smtClean="0"/>
              <a:t>OK</a:t>
            </a:r>
            <a:r>
              <a:rPr lang="ja-JP" altLang="en-US" sz="3200" dirty="0" smtClean="0"/>
              <a:t>！</a:t>
            </a:r>
            <a:endParaRPr lang="en-US" altLang="ja-JP" sz="3200" dirty="0" smtClean="0"/>
          </a:p>
        </p:txBody>
      </p:sp>
      <p:sp>
        <p:nvSpPr>
          <p:cNvPr id="39" name="タイトル 1"/>
          <p:cNvSpPr txBox="1">
            <a:spLocks/>
          </p:cNvSpPr>
          <p:nvPr/>
        </p:nvSpPr>
        <p:spPr>
          <a:xfrm>
            <a:off x="6109710" y="5606028"/>
            <a:ext cx="3062063" cy="8755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2500"/>
              </a:lnSpc>
              <a:spcAft>
                <a:spcPts val="0"/>
              </a:spcAft>
            </a:pPr>
            <a:endParaRPr lang="en-US" altLang="ja-JP" sz="3200" dirty="0" smtClean="0"/>
          </a:p>
          <a:p>
            <a:pPr algn="ctr" fontAlgn="auto">
              <a:lnSpc>
                <a:spcPts val="2500"/>
              </a:lnSpc>
              <a:spcAft>
                <a:spcPts val="0"/>
              </a:spcAft>
            </a:pPr>
            <a:r>
              <a:rPr lang="ja-JP" altLang="en-US" sz="3200" dirty="0" smtClean="0"/>
              <a:t>学校に入れない</a:t>
            </a:r>
            <a:endParaRPr lang="en-US" altLang="ja-JP" sz="3200" dirty="0" smtClean="0"/>
          </a:p>
        </p:txBody>
      </p:sp>
      <p:pic>
        <p:nvPicPr>
          <p:cNvPr id="7" name="図 6"/>
          <p:cNvPicPr>
            <a:picLocks noChangeAspect="1"/>
          </p:cNvPicPr>
          <p:nvPr/>
        </p:nvPicPr>
        <p:blipFill rotWithShape="1">
          <a:blip r:embed="rId6"/>
          <a:srcRect l="10308" t="4574" b="5030"/>
          <a:stretch/>
        </p:blipFill>
        <p:spPr>
          <a:xfrm>
            <a:off x="5499638" y="3155740"/>
            <a:ext cx="3252436" cy="2174573"/>
          </a:xfrm>
          <a:prstGeom prst="rect">
            <a:avLst/>
          </a:prstGeom>
          <a:ln>
            <a:noFill/>
          </a:ln>
          <a:effectLst>
            <a:softEdge rad="112500"/>
          </a:effectLst>
        </p:spPr>
      </p:pic>
    </p:spTree>
    <p:extLst>
      <p:ext uri="{BB962C8B-B14F-4D97-AF65-F5344CB8AC3E}">
        <p14:creationId xmlns:p14="http://schemas.microsoft.com/office/powerpoint/2010/main" val="30394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fltVal val="0"/>
                                          </p:val>
                                        </p:tav>
                                        <p:tav tm="100000">
                                          <p:val>
                                            <p:strVal val="#ppt_w"/>
                                          </p:val>
                                        </p:tav>
                                      </p:tavLst>
                                    </p:anim>
                                    <p:anim calcmode="lin" valueType="num">
                                      <p:cBhvr>
                                        <p:cTn id="25" dur="1000" fill="hold"/>
                                        <p:tgtEl>
                                          <p:spTgt spid="38"/>
                                        </p:tgtEl>
                                        <p:attrNameLst>
                                          <p:attrName>ppt_h</p:attrName>
                                        </p:attrNameLst>
                                      </p:cBhvr>
                                      <p:tavLst>
                                        <p:tav tm="0">
                                          <p:val>
                                            <p:fltVal val="0"/>
                                          </p:val>
                                        </p:tav>
                                        <p:tav tm="100000">
                                          <p:val>
                                            <p:strVal val="#ppt_h"/>
                                          </p:val>
                                        </p:tav>
                                      </p:tavLst>
                                    </p:anim>
                                    <p:anim calcmode="lin" valueType="num">
                                      <p:cBhvr>
                                        <p:cTn id="26"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38"/>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000" fill="hold"/>
                                        <p:tgtEl>
                                          <p:spTgt spid="36"/>
                                        </p:tgtEl>
                                        <p:attrNameLst>
                                          <p:attrName>ppt_w</p:attrName>
                                        </p:attrNameLst>
                                      </p:cBhvr>
                                      <p:tavLst>
                                        <p:tav tm="0">
                                          <p:val>
                                            <p:fltVal val="0"/>
                                          </p:val>
                                        </p:tav>
                                        <p:tav tm="100000">
                                          <p:val>
                                            <p:strVal val="#ppt_w"/>
                                          </p:val>
                                        </p:tav>
                                      </p:tavLst>
                                    </p:anim>
                                    <p:anim calcmode="lin" valueType="num">
                                      <p:cBhvr>
                                        <p:cTn id="39" dur="1000" fill="hold"/>
                                        <p:tgtEl>
                                          <p:spTgt spid="36"/>
                                        </p:tgtEl>
                                        <p:attrNameLst>
                                          <p:attrName>ppt_h</p:attrName>
                                        </p:attrNameLst>
                                      </p:cBhvr>
                                      <p:tavLst>
                                        <p:tav tm="0">
                                          <p:val>
                                            <p:fltVal val="0"/>
                                          </p:val>
                                        </p:tav>
                                        <p:tav tm="100000">
                                          <p:val>
                                            <p:strVal val="#ppt_h"/>
                                          </p:val>
                                        </p:tav>
                                      </p:tavLst>
                                    </p:anim>
                                    <p:anim calcmode="lin" valueType="num">
                                      <p:cBhvr>
                                        <p:cTn id="40" dur="1000" fill="hold"/>
                                        <p:tgtEl>
                                          <p:spTgt spid="36"/>
                                        </p:tgtEl>
                                        <p:attrNameLst>
                                          <p:attrName>style.rotation</p:attrName>
                                        </p:attrNameLst>
                                      </p:cBhvr>
                                      <p:tavLst>
                                        <p:tav tm="0">
                                          <p:val>
                                            <p:fltVal val="90"/>
                                          </p:val>
                                        </p:tav>
                                        <p:tav tm="100000">
                                          <p:val>
                                            <p:fltVal val="0"/>
                                          </p:val>
                                        </p:tav>
                                      </p:tavLst>
                                    </p:anim>
                                    <p:animEffect transition="in" filter="fade">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1000" fill="hold"/>
                                        <p:tgtEl>
                                          <p:spTgt spid="37"/>
                                        </p:tgtEl>
                                        <p:attrNameLst>
                                          <p:attrName>ppt_w</p:attrName>
                                        </p:attrNameLst>
                                      </p:cBhvr>
                                      <p:tavLst>
                                        <p:tav tm="0">
                                          <p:val>
                                            <p:fltVal val="0"/>
                                          </p:val>
                                        </p:tav>
                                        <p:tav tm="100000">
                                          <p:val>
                                            <p:strVal val="#ppt_w"/>
                                          </p:val>
                                        </p:tav>
                                      </p:tavLst>
                                    </p:anim>
                                    <p:anim calcmode="lin" valueType="num">
                                      <p:cBhvr>
                                        <p:cTn id="47" dur="1000" fill="hold"/>
                                        <p:tgtEl>
                                          <p:spTgt spid="37"/>
                                        </p:tgtEl>
                                        <p:attrNameLst>
                                          <p:attrName>ppt_h</p:attrName>
                                        </p:attrNameLst>
                                      </p:cBhvr>
                                      <p:tavLst>
                                        <p:tav tm="0">
                                          <p:val>
                                            <p:fltVal val="0"/>
                                          </p:val>
                                        </p:tav>
                                        <p:tav tm="100000">
                                          <p:val>
                                            <p:strVal val="#ppt_h"/>
                                          </p:val>
                                        </p:tav>
                                      </p:tavLst>
                                    </p:anim>
                                    <p:anim calcmode="lin" valueType="num">
                                      <p:cBhvr>
                                        <p:cTn id="48" dur="1000" fill="hold"/>
                                        <p:tgtEl>
                                          <p:spTgt spid="37"/>
                                        </p:tgtEl>
                                        <p:attrNameLst>
                                          <p:attrName>style.rotation</p:attrName>
                                        </p:attrNameLst>
                                      </p:cBhvr>
                                      <p:tavLst>
                                        <p:tav tm="0">
                                          <p:val>
                                            <p:fltVal val="90"/>
                                          </p:val>
                                        </p:tav>
                                        <p:tav tm="100000">
                                          <p:val>
                                            <p:fltVal val="0"/>
                                          </p:val>
                                        </p:tav>
                                      </p:tavLst>
                                    </p:anim>
                                    <p:animEffect transition="in" filter="fade">
                                      <p:cBhvr>
                                        <p:cTn id="49" dur="1000"/>
                                        <p:tgtEl>
                                          <p:spTgt spid="37"/>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1000" fill="hold"/>
                                        <p:tgtEl>
                                          <p:spTgt spid="39"/>
                                        </p:tgtEl>
                                        <p:attrNameLst>
                                          <p:attrName>ppt_w</p:attrName>
                                        </p:attrNameLst>
                                      </p:cBhvr>
                                      <p:tavLst>
                                        <p:tav tm="0">
                                          <p:val>
                                            <p:fltVal val="0"/>
                                          </p:val>
                                        </p:tav>
                                        <p:tav tm="100000">
                                          <p:val>
                                            <p:strVal val="#ppt_w"/>
                                          </p:val>
                                        </p:tav>
                                      </p:tavLst>
                                    </p:anim>
                                    <p:anim calcmode="lin" valueType="num">
                                      <p:cBhvr>
                                        <p:cTn id="53" dur="1000" fill="hold"/>
                                        <p:tgtEl>
                                          <p:spTgt spid="39"/>
                                        </p:tgtEl>
                                        <p:attrNameLst>
                                          <p:attrName>ppt_h</p:attrName>
                                        </p:attrNameLst>
                                      </p:cBhvr>
                                      <p:tavLst>
                                        <p:tav tm="0">
                                          <p:val>
                                            <p:fltVal val="0"/>
                                          </p:val>
                                        </p:tav>
                                        <p:tav tm="100000">
                                          <p:val>
                                            <p:strVal val="#ppt_h"/>
                                          </p:val>
                                        </p:tav>
                                      </p:tavLst>
                                    </p:anim>
                                    <p:anim calcmode="lin" valueType="num">
                                      <p:cBhvr>
                                        <p:cTn id="54" dur="1000" fill="hold"/>
                                        <p:tgtEl>
                                          <p:spTgt spid="39"/>
                                        </p:tgtEl>
                                        <p:attrNameLst>
                                          <p:attrName>style.rotation</p:attrName>
                                        </p:attrNameLst>
                                      </p:cBhvr>
                                      <p:tavLst>
                                        <p:tav tm="0">
                                          <p:val>
                                            <p:fltVal val="90"/>
                                          </p:val>
                                        </p:tav>
                                        <p:tav tm="100000">
                                          <p:val>
                                            <p:fltVal val="0"/>
                                          </p:val>
                                        </p:tav>
                                      </p:tavLst>
                                    </p:anim>
                                    <p:animEffect transition="in" filter="fade">
                                      <p:cBhvr>
                                        <p:cTn id="5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37" grpId="0"/>
      <p:bldP spid="6" grpId="0" animBg="1"/>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9680" t="8861"/>
          <a:stretch/>
        </p:blipFill>
        <p:spPr>
          <a:xfrm>
            <a:off x="7192286" y="4346053"/>
            <a:ext cx="1867033" cy="2511947"/>
          </a:xfrm>
          <a:prstGeom prst="rect">
            <a:avLst/>
          </a:prstGeom>
          <a:ln>
            <a:noFill/>
          </a:ln>
          <a:effectLst>
            <a:softEdge rad="112500"/>
          </a:effectLst>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16400" b="6951"/>
          <a:stretch/>
        </p:blipFill>
        <p:spPr>
          <a:xfrm>
            <a:off x="24860" y="3231984"/>
            <a:ext cx="2529633" cy="2585249"/>
          </a:xfrm>
          <a:prstGeom prst="rect">
            <a:avLst/>
          </a:prstGeom>
          <a:ln>
            <a:noFill/>
          </a:ln>
          <a:effectLst>
            <a:softEdge rad="112500"/>
          </a:effectLst>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4" y="241430"/>
            <a:ext cx="5417063" cy="3048685"/>
          </a:xfrm>
          <a:prstGeom prst="rect">
            <a:avLst/>
          </a:prstGeom>
          <a:ln>
            <a:noFill/>
          </a:ln>
          <a:effectLst>
            <a:softEdge rad="112500"/>
          </a:effectLst>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22438" t="10821" r="31887"/>
          <a:stretch/>
        </p:blipFill>
        <p:spPr>
          <a:xfrm>
            <a:off x="6971092" y="2025466"/>
            <a:ext cx="2169472" cy="2383928"/>
          </a:xfrm>
          <a:prstGeom prst="rect">
            <a:avLst/>
          </a:prstGeom>
          <a:ln>
            <a:noFill/>
          </a:ln>
          <a:effectLst>
            <a:softEdge rad="112500"/>
          </a:effectLst>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t="8660" r="20300" b="10961"/>
          <a:stretch/>
        </p:blipFill>
        <p:spPr>
          <a:xfrm>
            <a:off x="4301374" y="28368"/>
            <a:ext cx="2698364" cy="2041001"/>
          </a:xfrm>
          <a:prstGeom prst="rect">
            <a:avLst/>
          </a:prstGeom>
          <a:ln>
            <a:noFill/>
          </a:ln>
          <a:effectLst>
            <a:softEdge rad="112500"/>
          </a:effectLst>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l="19555" t="8922" r="21576" b="4565"/>
          <a:stretch/>
        </p:blipFill>
        <p:spPr>
          <a:xfrm>
            <a:off x="6999738" y="0"/>
            <a:ext cx="2112180" cy="2069369"/>
          </a:xfrm>
          <a:prstGeom prst="rect">
            <a:avLst/>
          </a:prstGeom>
          <a:ln>
            <a:noFill/>
          </a:ln>
          <a:effectLst>
            <a:softEdge rad="112500"/>
          </a:effectLst>
        </p:spPr>
      </p:pic>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t="7772" b="17473"/>
          <a:stretch/>
        </p:blipFill>
        <p:spPr>
          <a:xfrm>
            <a:off x="4653353" y="4364070"/>
            <a:ext cx="2515432" cy="2507207"/>
          </a:xfrm>
          <a:prstGeom prst="rect">
            <a:avLst/>
          </a:prstGeom>
          <a:ln>
            <a:noFill/>
          </a:ln>
          <a:effectLst>
            <a:softEdge rad="112500"/>
          </a:effectLst>
        </p:spPr>
      </p:pic>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2697" y="2060635"/>
            <a:ext cx="3119517" cy="2339638"/>
          </a:xfrm>
          <a:prstGeom prst="rect">
            <a:avLst/>
          </a:prstGeom>
          <a:ln>
            <a:noFill/>
          </a:ln>
          <a:effectLst>
            <a:softEdge rad="112500"/>
          </a:effectLst>
        </p:spPr>
      </p:pic>
      <p:pic>
        <p:nvPicPr>
          <p:cNvPr id="4" name="図 3"/>
          <p:cNvPicPr>
            <a:picLocks noChangeAspect="1"/>
          </p:cNvPicPr>
          <p:nvPr/>
        </p:nvPicPr>
        <p:blipFill rotWithShape="1">
          <a:blip r:embed="rId10" cstate="print">
            <a:extLst>
              <a:ext uri="{28A0092B-C50C-407E-A947-70E740481C1C}">
                <a14:useLocalDpi xmlns:a14="http://schemas.microsoft.com/office/drawing/2010/main" val="0"/>
              </a:ext>
            </a:extLst>
          </a:blip>
          <a:srcRect l="30698" t="10821" r="28205"/>
          <a:stretch/>
        </p:blipFill>
        <p:spPr>
          <a:xfrm>
            <a:off x="2467048" y="3229117"/>
            <a:ext cx="2171790" cy="2652225"/>
          </a:xfrm>
          <a:prstGeom prst="rect">
            <a:avLst/>
          </a:prstGeom>
          <a:ln>
            <a:noFill/>
          </a:ln>
          <a:effectLst>
            <a:softEdge rad="112500"/>
          </a:effectLst>
        </p:spPr>
      </p:pic>
      <p:sp>
        <p:nvSpPr>
          <p:cNvPr id="13" name="タイトル 1"/>
          <p:cNvSpPr txBox="1">
            <a:spLocks/>
          </p:cNvSpPr>
          <p:nvPr/>
        </p:nvSpPr>
        <p:spPr>
          <a:xfrm>
            <a:off x="55424" y="5596350"/>
            <a:ext cx="4804608" cy="1270993"/>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600" dirty="0" smtClean="0">
                <a:latin typeface="HG創英角ﾎﾟｯﾌﾟ体" panose="040B0A09000000000000" pitchFamily="49" charset="-128"/>
                <a:ea typeface="HG創英角ﾎﾟｯﾌﾟ体" panose="040B0A09000000000000" pitchFamily="49" charset="-128"/>
              </a:rPr>
              <a:t>しあわせ！</a:t>
            </a:r>
            <a:endParaRPr lang="en-US" altLang="ja-JP" sz="6600" dirty="0" smtClean="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9141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ppt_w</p:attrName>
                                        </p:attrNameLst>
                                      </p:cBhvr>
                                      <p:tavLst>
                                        <p:tav tm="0" fmla="#ppt_w*sin(2.5*pi*$)">
                                          <p:val>
                                            <p:fltVal val="0"/>
                                          </p:val>
                                        </p:tav>
                                        <p:tav tm="100000">
                                          <p:val>
                                            <p:fltVal val="1"/>
                                          </p:val>
                                        </p:tav>
                                      </p:tavLst>
                                    </p:anim>
                                    <p:anim calcmode="lin" valueType="num">
                                      <p:cBhvr>
                                        <p:cTn id="4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a:srcRect l="-828" t="5364" r="-1251" b="4402"/>
          <a:stretch/>
        </p:blipFill>
        <p:spPr>
          <a:xfrm>
            <a:off x="287016" y="0"/>
            <a:ext cx="8856984" cy="6552728"/>
          </a:xfrm>
          <a:prstGeom prst="rect">
            <a:avLst/>
          </a:prstGeom>
        </p:spPr>
      </p:pic>
      <p:sp>
        <p:nvSpPr>
          <p:cNvPr id="3" name="タイトル 1"/>
          <p:cNvSpPr txBox="1">
            <a:spLocks/>
          </p:cNvSpPr>
          <p:nvPr/>
        </p:nvSpPr>
        <p:spPr>
          <a:xfrm>
            <a:off x="144016" y="1412776"/>
            <a:ext cx="9144000" cy="1270993"/>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smtClean="0">
                <a:latin typeface="HG創英角ﾎﾟｯﾌﾟ体" panose="040B0A09000000000000" pitchFamily="49" charset="-128"/>
                <a:ea typeface="HG創英角ﾎﾟｯﾌﾟ体" panose="040B0A09000000000000" pitchFamily="49" charset="-128"/>
              </a:rPr>
              <a:t>みんなの幸せを教えて！</a:t>
            </a:r>
            <a:endParaRPr lang="en-US" altLang="ja-JP" sz="6000" dirty="0" smtClean="0">
              <a:latin typeface="HG創英角ﾎﾟｯﾌﾟ体" panose="040B0A09000000000000" pitchFamily="49" charset="-128"/>
              <a:ea typeface="HG創英角ﾎﾟｯﾌﾟ体" panose="040B0A09000000000000" pitchFamily="49" charset="-128"/>
            </a:endParaRPr>
          </a:p>
        </p:txBody>
      </p:sp>
      <p:sp>
        <p:nvSpPr>
          <p:cNvPr id="13" name="タイトル 1"/>
          <p:cNvSpPr txBox="1">
            <a:spLocks/>
          </p:cNvSpPr>
          <p:nvPr/>
        </p:nvSpPr>
        <p:spPr>
          <a:xfrm>
            <a:off x="0" y="3185376"/>
            <a:ext cx="7452320" cy="83894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3200" dirty="0" smtClean="0">
                <a:latin typeface="HG創英角ﾎﾟｯﾌﾟ体" panose="040B0A09000000000000" pitchFamily="49" charset="-128"/>
                <a:ea typeface="HG創英角ﾎﾟｯﾌﾟ体" panose="040B0A09000000000000" pitchFamily="49" charset="-128"/>
              </a:rPr>
              <a:t>どんなときにハッピーな気持ちになる？</a:t>
            </a:r>
            <a:endParaRPr lang="en-US" altLang="ja-JP" sz="3200" dirty="0" smtClean="0">
              <a:latin typeface="HG創英角ﾎﾟｯﾌﾟ体" panose="040B0A09000000000000" pitchFamily="49" charset="-128"/>
              <a:ea typeface="HG創英角ﾎﾟｯﾌﾟ体" panose="040B0A09000000000000" pitchFamily="49" charset="-128"/>
            </a:endParaRPr>
          </a:p>
        </p:txBody>
      </p:sp>
      <p:sp>
        <p:nvSpPr>
          <p:cNvPr id="14" name="タイトル 1"/>
          <p:cNvSpPr txBox="1">
            <a:spLocks/>
          </p:cNvSpPr>
          <p:nvPr/>
        </p:nvSpPr>
        <p:spPr>
          <a:xfrm>
            <a:off x="3203848" y="4241794"/>
            <a:ext cx="5965485" cy="83894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3200" dirty="0">
                <a:latin typeface="HG創英角ﾎﾟｯﾌﾟ体" panose="040B0A09000000000000" pitchFamily="49" charset="-128"/>
                <a:ea typeface="HG創英角ﾎﾟｯﾌﾟ体" panose="040B0A09000000000000" pitchFamily="49" charset="-128"/>
              </a:rPr>
              <a:t>なに</a:t>
            </a:r>
            <a:r>
              <a:rPr lang="ja-JP" altLang="en-US" sz="3200" dirty="0" smtClean="0">
                <a:latin typeface="HG創英角ﾎﾟｯﾌﾟ体" panose="040B0A09000000000000" pitchFamily="49" charset="-128"/>
                <a:ea typeface="HG創英角ﾎﾟｯﾌﾟ体" panose="040B0A09000000000000" pitchFamily="49" charset="-128"/>
              </a:rPr>
              <a:t>をしているときが楽しい？</a:t>
            </a:r>
            <a:endParaRPr lang="en-US" altLang="ja-JP" sz="3200" dirty="0" smtClean="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74710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4540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0801" r="12243"/>
          <a:stretch/>
        </p:blipFill>
        <p:spPr>
          <a:xfrm>
            <a:off x="3021456" y="3626508"/>
            <a:ext cx="3185739" cy="2759757"/>
          </a:xfrm>
          <a:prstGeom prst="rect">
            <a:avLst/>
          </a:prstGeom>
          <a:ln>
            <a:noFill/>
          </a:ln>
          <a:effectLst>
            <a:softEdge rad="112500"/>
          </a:effectLst>
        </p:spPr>
      </p:pic>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4"/>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5" name="タイトル 1"/>
          <p:cNvSpPr txBox="1">
            <a:spLocks/>
          </p:cNvSpPr>
          <p:nvPr/>
        </p:nvSpPr>
        <p:spPr>
          <a:xfrm>
            <a:off x="96942" y="120198"/>
            <a:ext cx="9155578"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a:t>子ども</a:t>
            </a:r>
            <a:r>
              <a:rPr lang="ja-JP" altLang="en-US" dirty="0" smtClean="0"/>
              <a:t>たちの権利は</a:t>
            </a:r>
            <a:r>
              <a:rPr lang="en-US" altLang="ja-JP" dirty="0" smtClean="0"/>
              <a:t>...</a:t>
            </a:r>
          </a:p>
        </p:txBody>
      </p:sp>
      <p:pic>
        <p:nvPicPr>
          <p:cNvPr id="8" name="図 7"/>
          <p:cNvPicPr>
            <a:picLocks noChangeAspect="1"/>
          </p:cNvPicPr>
          <p:nvPr/>
        </p:nvPicPr>
        <p:blipFill rotWithShape="1">
          <a:blip r:embed="rId5"/>
          <a:srcRect l="9782" t="-1868" r="16768" b="506"/>
          <a:stretch/>
        </p:blipFill>
        <p:spPr>
          <a:xfrm>
            <a:off x="51303" y="818777"/>
            <a:ext cx="2895872" cy="2664296"/>
          </a:xfrm>
          <a:prstGeom prst="rect">
            <a:avLst/>
          </a:prstGeom>
          <a:ln>
            <a:noFill/>
          </a:ln>
          <a:effectLst>
            <a:softEdge rad="112500"/>
          </a:effectLst>
        </p:spPr>
      </p:pic>
      <p:pic>
        <p:nvPicPr>
          <p:cNvPr id="5124" name="Picture 4" descr="通り沿いの屋台で多種多様なインドのスナックやお菓子を売っている少年。 - 児童労働　市場 ストックフォトと画像"/>
          <p:cNvPicPr>
            <a:picLocks noChangeAspect="1" noChangeArrowheads="1"/>
          </p:cNvPicPr>
          <p:nvPr/>
        </p:nvPicPr>
        <p:blipFill rotWithShape="1">
          <a:blip r:embed="rId6">
            <a:extLst>
              <a:ext uri="{28A0092B-C50C-407E-A947-70E740481C1C}">
                <a14:useLocalDpi xmlns:a14="http://schemas.microsoft.com/office/drawing/2010/main" val="0"/>
              </a:ext>
            </a:extLst>
          </a:blip>
          <a:srcRect l="21824" t="12790" r="15673" b="-1"/>
          <a:stretch/>
        </p:blipFill>
        <p:spPr bwMode="auto">
          <a:xfrm>
            <a:off x="2901535" y="638119"/>
            <a:ext cx="3050808" cy="3025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図 16"/>
          <p:cNvPicPr>
            <a:picLocks noChangeAspect="1"/>
          </p:cNvPicPr>
          <p:nvPr/>
        </p:nvPicPr>
        <p:blipFill>
          <a:blip r:embed="rId7"/>
          <a:stretch>
            <a:fillRect/>
          </a:stretch>
        </p:blipFill>
        <p:spPr>
          <a:xfrm>
            <a:off x="5883696" y="550132"/>
            <a:ext cx="3257747" cy="2171831"/>
          </a:xfrm>
          <a:prstGeom prst="rect">
            <a:avLst/>
          </a:prstGeom>
          <a:ln>
            <a:noFill/>
          </a:ln>
          <a:effectLst>
            <a:softEdge rad="112500"/>
          </a:effectLst>
        </p:spPr>
      </p:pic>
      <p:pic>
        <p:nvPicPr>
          <p:cNvPr id="18" name="図 17"/>
          <p:cNvPicPr>
            <a:picLocks noChangeAspect="1"/>
          </p:cNvPicPr>
          <p:nvPr/>
        </p:nvPicPr>
        <p:blipFill rotWithShape="1">
          <a:blip r:embed="rId8"/>
          <a:srcRect l="12739" t="-210" r="18317"/>
          <a:stretch/>
        </p:blipFill>
        <p:spPr>
          <a:xfrm>
            <a:off x="52983" y="3439522"/>
            <a:ext cx="2972417" cy="2880298"/>
          </a:xfrm>
          <a:prstGeom prst="rect">
            <a:avLst/>
          </a:prstGeom>
          <a:ln>
            <a:noFill/>
          </a:ln>
          <a:effectLst>
            <a:softEdge rad="112500"/>
          </a:effectLst>
        </p:spPr>
      </p:pic>
      <p:pic>
        <p:nvPicPr>
          <p:cNvPr id="19" name="図 18"/>
          <p:cNvPicPr>
            <a:picLocks noChangeAspect="1"/>
          </p:cNvPicPr>
          <p:nvPr/>
        </p:nvPicPr>
        <p:blipFill>
          <a:blip r:embed="rId9"/>
          <a:stretch>
            <a:fillRect/>
          </a:stretch>
        </p:blipFill>
        <p:spPr>
          <a:xfrm>
            <a:off x="6261123" y="5008789"/>
            <a:ext cx="2865810" cy="1896492"/>
          </a:xfrm>
          <a:prstGeom prst="rect">
            <a:avLst/>
          </a:prstGeom>
          <a:ln>
            <a:noFill/>
          </a:ln>
          <a:effectLst>
            <a:softEdge rad="112500"/>
          </a:effectLst>
        </p:spPr>
      </p:pic>
      <p:pic>
        <p:nvPicPr>
          <p:cNvPr id="20" name="図 19"/>
          <p:cNvPicPr>
            <a:picLocks noChangeAspect="1"/>
          </p:cNvPicPr>
          <p:nvPr/>
        </p:nvPicPr>
        <p:blipFill rotWithShape="1">
          <a:blip r:embed="rId10"/>
          <a:srcRect l="9696" r="8040"/>
          <a:stretch/>
        </p:blipFill>
        <p:spPr>
          <a:xfrm>
            <a:off x="6261123" y="2735219"/>
            <a:ext cx="2880320" cy="2334219"/>
          </a:xfrm>
          <a:prstGeom prst="rect">
            <a:avLst/>
          </a:prstGeom>
          <a:ln>
            <a:noFill/>
          </a:ln>
          <a:effectLst>
            <a:softEdge rad="112500"/>
          </a:effectLst>
        </p:spPr>
      </p:pic>
      <p:sp>
        <p:nvSpPr>
          <p:cNvPr id="23" name="正方形/長方形 22"/>
          <p:cNvSpPr/>
          <p:nvPr/>
        </p:nvSpPr>
        <p:spPr>
          <a:xfrm>
            <a:off x="0" y="6487292"/>
            <a:ext cx="9036496"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en-US" sz="1400" dirty="0"/>
              <a:t> </a:t>
            </a:r>
            <a:r>
              <a:rPr lang="en-US" altLang="ja-JP" sz="1400" dirty="0" err="1" smtClean="0"/>
              <a:t>IStock</a:t>
            </a:r>
            <a:r>
              <a:rPr lang="en-US" altLang="ja-JP" sz="1400" dirty="0" smtClean="0"/>
              <a:t> </a:t>
            </a:r>
            <a:r>
              <a:rPr lang="en-US" altLang="ja-JP" sz="1400" dirty="0"/>
              <a:t>by Getty </a:t>
            </a:r>
            <a:r>
              <a:rPr lang="en-US" altLang="ja-JP" sz="1400" dirty="0" smtClean="0"/>
              <a:t>Images </a:t>
            </a:r>
            <a:r>
              <a:rPr lang="ja-JP" altLang="en-US" sz="1400" dirty="0" smtClean="0"/>
              <a:t>（</a:t>
            </a:r>
            <a:r>
              <a:rPr lang="en-US" altLang="ja-JP" sz="1400" dirty="0" smtClean="0"/>
              <a:t>https</a:t>
            </a:r>
            <a:r>
              <a:rPr lang="en-US" altLang="ja-JP" sz="1400" dirty="0"/>
              <a:t>://</a:t>
            </a:r>
            <a:r>
              <a:rPr lang="en-US" altLang="ja-JP" sz="1400" dirty="0" smtClean="0"/>
              <a:t>www.istockphoto.com/jp</a:t>
            </a:r>
            <a:r>
              <a:rPr lang="ja-JP" altLang="en-US" sz="1400" dirty="0" smtClean="0"/>
              <a:t>）</a:t>
            </a:r>
            <a:endParaRPr lang="ja-JP" altLang="en-US" sz="1400" dirty="0"/>
          </a:p>
        </p:txBody>
      </p:sp>
      <p:sp>
        <p:nvSpPr>
          <p:cNvPr id="21" name="タイトル 1"/>
          <p:cNvSpPr txBox="1">
            <a:spLocks/>
          </p:cNvSpPr>
          <p:nvPr/>
        </p:nvSpPr>
        <p:spPr>
          <a:xfrm>
            <a:off x="125760" y="2445467"/>
            <a:ext cx="8784976" cy="1767685"/>
          </a:xfrm>
          <a:prstGeom prst="rect">
            <a:avLst/>
          </a:prstGeom>
          <a:noFill/>
        </p:spPr>
        <p:txBody>
          <a:bodyPr anchor="ctr">
            <a:prstTxWarp prst="textPlain">
              <a:avLst>
                <a:gd name="adj" fmla="val 49800"/>
              </a:avLst>
            </a:prstTxWarp>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9500"/>
              </a:lnSpc>
              <a:spcAft>
                <a:spcPts val="0"/>
              </a:spcAft>
            </a:pPr>
            <a:r>
              <a:rPr lang="ja-JP" altLang="en-US" sz="6600" b="1" spc="0" dirty="0" smtClean="0">
                <a:ln w="13462">
                  <a:solidFill>
                    <a:srgbClr val="FFFFCC"/>
                  </a:solidFill>
                  <a:prstDash val="solid"/>
                </a:ln>
                <a:solidFill>
                  <a:schemeClr val="tx1"/>
                </a:solidFill>
                <a:effectLst>
                  <a:outerShdw dist="38100" dir="2700000" algn="bl" rotWithShape="0">
                    <a:schemeClr val="accent5"/>
                  </a:outerShdw>
                </a:effectLst>
                <a:latin typeface="HGS創英角ﾎﾟｯﾌﾟ体" panose="040B0A00000000000000" pitchFamily="50" charset="-128"/>
                <a:ea typeface="HGS創英角ﾎﾟｯﾌﾟ体" panose="040B0A00000000000000" pitchFamily="50" charset="-128"/>
              </a:rPr>
              <a:t>学校に行きたい</a:t>
            </a:r>
            <a:endParaRPr lang="en-US" altLang="ja-JP" sz="6600" b="1" spc="0" dirty="0" smtClean="0">
              <a:ln w="13462">
                <a:solidFill>
                  <a:srgbClr val="FFFFCC"/>
                </a:solidFill>
                <a:prstDash val="solid"/>
              </a:ln>
              <a:solidFill>
                <a:schemeClr val="tx1"/>
              </a:solidFill>
              <a:effectLst>
                <a:outerShdw dist="38100" dir="2700000" algn="bl" rotWithShape="0">
                  <a:schemeClr val="accent5"/>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8333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p:cNvSpPr/>
          <p:nvPr/>
        </p:nvSpPr>
        <p:spPr>
          <a:xfrm>
            <a:off x="179512" y="3327755"/>
            <a:ext cx="4248472" cy="3240360"/>
          </a:xfrm>
          <a:prstGeom prst="ellipse">
            <a:avLst/>
          </a:prstGeom>
          <a:solidFill>
            <a:srgbClr val="FFFF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4716016" y="3376246"/>
            <a:ext cx="4248472" cy="3240360"/>
          </a:xfrm>
          <a:prstGeom prst="ellipse">
            <a:avLst/>
          </a:prstGeom>
          <a:solidFill>
            <a:srgbClr val="CCFF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カーブ矢印 6"/>
          <p:cNvSpPr/>
          <p:nvPr/>
        </p:nvSpPr>
        <p:spPr>
          <a:xfrm rot="10800000">
            <a:off x="3291725" y="5771764"/>
            <a:ext cx="2560551" cy="864096"/>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5148064" y="4026930"/>
            <a:ext cx="3384376" cy="1938992"/>
          </a:xfrm>
          <a:prstGeom prst="rect">
            <a:avLst/>
          </a:prstGeom>
          <a:noFill/>
        </p:spPr>
        <p:txBody>
          <a:bodyPr wrap="square" rtlCol="0">
            <a:spAutoFit/>
          </a:bodyPr>
          <a:lstStyle/>
          <a:p>
            <a:pPr algn="ctr"/>
            <a:r>
              <a:rPr kumimoji="1" lang="ja-JP" altLang="en-US" sz="4000" dirty="0">
                <a:latin typeface="HGS創英角ﾎﾟｯﾌﾟ体" panose="040B0A00000000000000" pitchFamily="50" charset="-128"/>
                <a:ea typeface="HGS創英角ﾎﾟｯﾌﾟ体" panose="040B0A00000000000000" pitchFamily="50" charset="-128"/>
              </a:rPr>
              <a:t>学校</a:t>
            </a:r>
            <a:r>
              <a:rPr kumimoji="1" lang="ja-JP" altLang="en-US" sz="4000" dirty="0" smtClean="0">
                <a:latin typeface="HGS創英角ﾎﾟｯﾌﾟ体" panose="040B0A00000000000000" pitchFamily="50" charset="-128"/>
                <a:ea typeface="HGS創英角ﾎﾟｯﾌﾟ体" panose="040B0A00000000000000" pitchFamily="50" charset="-128"/>
              </a:rPr>
              <a:t>に</a:t>
            </a:r>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pPr algn="ctr"/>
            <a:r>
              <a:rPr kumimoji="1" lang="ja-JP" altLang="en-US" sz="4000" dirty="0" smtClean="0">
                <a:latin typeface="HGS創英角ﾎﾟｯﾌﾟ体" panose="040B0A00000000000000" pitchFamily="50" charset="-128"/>
                <a:ea typeface="HGS創英角ﾎﾟｯﾌﾟ体" panose="040B0A00000000000000" pitchFamily="50" charset="-128"/>
              </a:rPr>
              <a:t>通えていない</a:t>
            </a:r>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pPr algn="ctr"/>
            <a:r>
              <a:rPr kumimoji="1" lang="ja-JP" altLang="en-US" sz="4000" dirty="0" smtClean="0">
                <a:latin typeface="HGS創英角ﾎﾟｯﾌﾟ体" panose="040B0A00000000000000" pitchFamily="50" charset="-128"/>
                <a:ea typeface="HGS創英角ﾎﾟｯﾌﾟ体" panose="040B0A00000000000000" pitchFamily="50" charset="-128"/>
              </a:rPr>
              <a:t>現状！</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11" name="テキスト ボックス 10"/>
          <p:cNvSpPr txBox="1"/>
          <p:nvPr/>
        </p:nvSpPr>
        <p:spPr>
          <a:xfrm>
            <a:off x="467544" y="4514368"/>
            <a:ext cx="3384376" cy="707886"/>
          </a:xfrm>
          <a:prstGeom prst="rect">
            <a:avLst/>
          </a:prstGeom>
          <a:noFill/>
        </p:spPr>
        <p:txBody>
          <a:bodyPr wrap="square" rtlCol="0">
            <a:spAutoFit/>
          </a:bodyPr>
          <a:lstStyle/>
          <a:p>
            <a:pPr algn="ctr"/>
            <a:r>
              <a:rPr kumimoji="1" lang="ja-JP" altLang="en-US" sz="4000" dirty="0">
                <a:latin typeface="HGS創英角ﾎﾟｯﾌﾟ体" panose="040B0A00000000000000" pitchFamily="50" charset="-128"/>
                <a:ea typeface="HGS創英角ﾎﾟｯﾌﾟ体" panose="040B0A00000000000000" pitchFamily="50" charset="-128"/>
              </a:rPr>
              <a:t>子ども</a:t>
            </a:r>
            <a:r>
              <a:rPr kumimoji="1" lang="ja-JP" altLang="en-US" sz="4000" dirty="0" smtClean="0">
                <a:latin typeface="HGS創英角ﾎﾟｯﾌﾟ体" panose="040B0A00000000000000" pitchFamily="50" charset="-128"/>
                <a:ea typeface="HGS創英角ﾎﾟｯﾌﾟ体" panose="040B0A00000000000000" pitchFamily="50" charset="-128"/>
              </a:rPr>
              <a:t>の権利</a:t>
            </a:r>
            <a:endParaRPr kumimoji="1" lang="en-US" altLang="ja-JP" sz="4000" dirty="0" smtClean="0">
              <a:latin typeface="HGS創英角ﾎﾟｯﾌﾟ体" panose="040B0A00000000000000" pitchFamily="50" charset="-128"/>
              <a:ea typeface="HGS創英角ﾎﾟｯﾌﾟ体" panose="040B0A00000000000000" pitchFamily="50" charset="-128"/>
            </a:endParaRPr>
          </a:p>
        </p:txBody>
      </p:sp>
      <p:sp>
        <p:nvSpPr>
          <p:cNvPr id="14" name="楕円 13"/>
          <p:cNvSpPr/>
          <p:nvPr/>
        </p:nvSpPr>
        <p:spPr>
          <a:xfrm>
            <a:off x="2466412" y="168764"/>
            <a:ext cx="4248472" cy="3240360"/>
          </a:xfrm>
          <a:prstGeom prst="ellipse">
            <a:avLst/>
          </a:prstGeom>
          <a:solidFill>
            <a:srgbClr val="FFCC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023828" y="1086540"/>
            <a:ext cx="3384376" cy="1323439"/>
          </a:xfrm>
          <a:prstGeom prst="rect">
            <a:avLst/>
          </a:prstGeom>
          <a:noFill/>
        </p:spPr>
        <p:txBody>
          <a:bodyPr wrap="square" rtlCol="0">
            <a:spAutoFit/>
          </a:bodyPr>
          <a:lstStyle/>
          <a:p>
            <a:pPr algn="ctr"/>
            <a:r>
              <a:rPr kumimoji="1" lang="ja-JP" altLang="en-US" sz="4000" dirty="0" smtClean="0">
                <a:latin typeface="HGS創英角ﾎﾟｯﾌﾟ体" panose="040B0A00000000000000" pitchFamily="50" charset="-128"/>
                <a:ea typeface="HGS創英角ﾎﾟｯﾌﾟ体" panose="040B0A00000000000000" pitchFamily="50" charset="-128"/>
              </a:rPr>
              <a:t>幸せの形は</a:t>
            </a:r>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pPr algn="ctr"/>
            <a:r>
              <a:rPr kumimoji="1" lang="ja-JP" altLang="en-US" sz="4000" dirty="0" smtClean="0">
                <a:latin typeface="HGS創英角ﾎﾟｯﾌﾟ体" panose="040B0A00000000000000" pitchFamily="50" charset="-128"/>
                <a:ea typeface="HGS創英角ﾎﾟｯﾌﾟ体" panose="040B0A00000000000000" pitchFamily="50" charset="-128"/>
              </a:rPr>
              <a:t>人それぞれ！</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6" name="下カーブ矢印 5"/>
          <p:cNvSpPr/>
          <p:nvPr/>
        </p:nvSpPr>
        <p:spPr>
          <a:xfrm rot="3801122">
            <a:off x="6132523" y="2269604"/>
            <a:ext cx="2560551" cy="864096"/>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下カーブ矢印 7"/>
          <p:cNvSpPr/>
          <p:nvPr/>
        </p:nvSpPr>
        <p:spPr>
          <a:xfrm rot="18084391">
            <a:off x="467886" y="1938536"/>
            <a:ext cx="2560551" cy="864096"/>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4888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p:bldP spid="11" grpId="0"/>
      <p:bldP spid="14" grpId="0" animBg="1"/>
      <p:bldP spid="15" grpId="0"/>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2316" y="332656"/>
            <a:ext cx="9064377" cy="1440160"/>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4800"/>
              </a:lnSpc>
              <a:spcAft>
                <a:spcPts val="0"/>
              </a:spcAft>
            </a:pPr>
            <a:r>
              <a:rPr lang="ja-JP" altLang="en-US" sz="4000" dirty="0" smtClean="0">
                <a:latin typeface="HG創英角ﾎﾟｯﾌﾟ体" panose="040B0A09000000000000" pitchFamily="49" charset="-128"/>
                <a:ea typeface="HG創英角ﾎﾟｯﾌﾟ体" panose="040B0A09000000000000" pitchFamily="49" charset="-128"/>
              </a:rPr>
              <a:t>本人が幸せやったら</a:t>
            </a:r>
            <a:endParaRPr lang="en-US" altLang="ja-JP" sz="4000" dirty="0" smtClean="0">
              <a:latin typeface="HG創英角ﾎﾟｯﾌﾟ体" panose="040B0A09000000000000" pitchFamily="49" charset="-128"/>
              <a:ea typeface="HG創英角ﾎﾟｯﾌﾟ体" panose="040B0A09000000000000" pitchFamily="49" charset="-128"/>
            </a:endParaRPr>
          </a:p>
          <a:p>
            <a:pPr algn="ctr" fontAlgn="auto">
              <a:lnSpc>
                <a:spcPts val="4800"/>
              </a:lnSpc>
              <a:spcAft>
                <a:spcPts val="0"/>
              </a:spcAft>
            </a:pPr>
            <a:r>
              <a:rPr lang="ja-JP" altLang="en-US" sz="4000" dirty="0">
                <a:latin typeface="HG創英角ﾎﾟｯﾌﾟ体" panose="040B0A09000000000000" pitchFamily="49" charset="-128"/>
                <a:ea typeface="HG創英角ﾎﾟｯﾌﾟ体" panose="040B0A09000000000000" pitchFamily="49" charset="-128"/>
              </a:rPr>
              <a:t>権利</a:t>
            </a:r>
            <a:r>
              <a:rPr lang="ja-JP" altLang="en-US" sz="4000" dirty="0" smtClean="0">
                <a:latin typeface="HG創英角ﾎﾟｯﾌﾟ体" panose="040B0A09000000000000" pitchFamily="49" charset="-128"/>
                <a:ea typeface="HG創英角ﾎﾟｯﾌﾟ体" panose="040B0A09000000000000" pitchFamily="49" charset="-128"/>
              </a:rPr>
              <a:t>は</a:t>
            </a:r>
            <a:r>
              <a:rPr lang="ja-JP" altLang="en-US" sz="4000" dirty="0" err="1" smtClean="0">
                <a:latin typeface="HG創英角ﾎﾟｯﾌﾟ体" panose="040B0A09000000000000" pitchFamily="49" charset="-128"/>
                <a:ea typeface="HG創英角ﾎﾟｯﾌﾟ体" panose="040B0A09000000000000" pitchFamily="49" charset="-128"/>
              </a:rPr>
              <a:t>守られ</a:t>
            </a:r>
            <a:r>
              <a:rPr lang="ja-JP" altLang="en-US" sz="4000" dirty="0" err="1">
                <a:latin typeface="HG創英角ﾎﾟｯﾌﾟ体" panose="040B0A09000000000000" pitchFamily="49" charset="-128"/>
                <a:ea typeface="HG創英角ﾎﾟｯﾌﾟ体" panose="040B0A09000000000000" pitchFamily="49" charset="-128"/>
              </a:rPr>
              <a:t>んかって</a:t>
            </a:r>
            <a:r>
              <a:rPr lang="ja-JP" altLang="en-US" sz="4000" dirty="0" err="1" smtClean="0">
                <a:latin typeface="HG創英角ﾎﾟｯﾌﾟ体" panose="040B0A09000000000000" pitchFamily="49" charset="-128"/>
                <a:ea typeface="HG創英角ﾎﾟｯﾌﾟ体" panose="040B0A09000000000000" pitchFamily="49" charset="-128"/>
              </a:rPr>
              <a:t>も</a:t>
            </a:r>
            <a:r>
              <a:rPr lang="ja-JP" altLang="en-US" sz="4000" dirty="0" smtClean="0">
                <a:latin typeface="HG創英角ﾎﾟｯﾌﾟ体" panose="040B0A09000000000000" pitchFamily="49" charset="-128"/>
                <a:ea typeface="HG創英角ﾎﾟｯﾌﾟ体" panose="040B0A09000000000000" pitchFamily="49" charset="-128"/>
              </a:rPr>
              <a:t>いいが？</a:t>
            </a:r>
            <a:endParaRPr lang="en-US" altLang="ja-JP" sz="4000" dirty="0" smtClean="0">
              <a:latin typeface="HG創英角ﾎﾟｯﾌﾟ体" panose="040B0A09000000000000" pitchFamily="49" charset="-128"/>
              <a:ea typeface="HG創英角ﾎﾟｯﾌﾟ体" panose="040B0A09000000000000" pitchFamily="49" charset="-128"/>
            </a:endParaRPr>
          </a:p>
        </p:txBody>
      </p:sp>
      <p:sp>
        <p:nvSpPr>
          <p:cNvPr id="5" name="タイトル 1"/>
          <p:cNvSpPr txBox="1">
            <a:spLocks/>
          </p:cNvSpPr>
          <p:nvPr/>
        </p:nvSpPr>
        <p:spPr>
          <a:xfrm>
            <a:off x="0" y="5301208"/>
            <a:ext cx="9106693" cy="1249254"/>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lnSpc>
                <a:spcPts val="8000"/>
              </a:lnSpc>
              <a:spcAft>
                <a:spcPts val="0"/>
              </a:spcAft>
            </a:pPr>
            <a:r>
              <a:rPr lang="ja-JP" altLang="en-US" sz="4000" dirty="0" smtClean="0">
                <a:latin typeface="HG創英角ﾎﾟｯﾌﾟ体" panose="040B0A09000000000000" pitchFamily="49" charset="-128"/>
                <a:ea typeface="HG創英角ﾎﾟｯﾌﾟ体" panose="040B0A09000000000000" pitchFamily="49" charset="-128"/>
              </a:rPr>
              <a:t>本当の幸せってなに</a:t>
            </a:r>
            <a:r>
              <a:rPr lang="en-US" altLang="ja-JP" sz="4000" dirty="0" smtClean="0">
                <a:latin typeface="HG創英角ﾎﾟｯﾌﾟ体" panose="040B0A09000000000000" pitchFamily="49" charset="-128"/>
                <a:ea typeface="HG創英角ﾎﾟｯﾌﾟ体" panose="040B0A09000000000000" pitchFamily="49" charset="-128"/>
              </a:rPr>
              <a:t>…</a:t>
            </a:r>
          </a:p>
        </p:txBody>
      </p:sp>
      <p:pic>
        <p:nvPicPr>
          <p:cNvPr id="2050" name="Picture 2" descr="グループでのジプシーインドのお子様に、砂漠のヴィラージュ,インド - 途上国　子ども ストックフォトと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502" y="1844824"/>
            <a:ext cx="5581687" cy="3721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0" y="6487292"/>
            <a:ext cx="9036496"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en-US" sz="1400" dirty="0"/>
              <a:t> </a:t>
            </a:r>
            <a:r>
              <a:rPr lang="en-US" altLang="ja-JP" sz="1400" dirty="0" err="1" smtClean="0"/>
              <a:t>IStock</a:t>
            </a:r>
            <a:r>
              <a:rPr lang="en-US" altLang="ja-JP" sz="1400" dirty="0" smtClean="0"/>
              <a:t> </a:t>
            </a:r>
            <a:r>
              <a:rPr lang="en-US" altLang="ja-JP" sz="1400" dirty="0"/>
              <a:t>by Getty </a:t>
            </a:r>
            <a:r>
              <a:rPr lang="en-US" altLang="ja-JP" sz="1400" dirty="0" smtClean="0"/>
              <a:t>Images </a:t>
            </a:r>
            <a:r>
              <a:rPr lang="ja-JP" altLang="en-US" sz="1400" dirty="0" smtClean="0"/>
              <a:t>（</a:t>
            </a:r>
            <a:r>
              <a:rPr lang="en-US" altLang="ja-JP" sz="1400" dirty="0" smtClean="0"/>
              <a:t>https</a:t>
            </a:r>
            <a:r>
              <a:rPr lang="en-US" altLang="ja-JP" sz="1400" dirty="0"/>
              <a:t>://</a:t>
            </a:r>
            <a:r>
              <a:rPr lang="en-US" altLang="ja-JP" sz="1400" dirty="0" smtClean="0"/>
              <a:t>www.istockphoto.com/jp</a:t>
            </a:r>
            <a:r>
              <a:rPr lang="ja-JP" altLang="en-US" sz="1400" dirty="0" smtClean="0"/>
              <a:t>）</a:t>
            </a:r>
            <a:endParaRPr lang="ja-JP" altLang="en-US" sz="1400" dirty="0"/>
          </a:p>
        </p:txBody>
      </p:sp>
    </p:spTree>
    <p:extLst>
      <p:ext uri="{BB962C8B-B14F-4D97-AF65-F5344CB8AC3E}">
        <p14:creationId xmlns:p14="http://schemas.microsoft.com/office/powerpoint/2010/main" val="2920744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5" name="タイトル 1"/>
          <p:cNvSpPr txBox="1">
            <a:spLocks/>
          </p:cNvSpPr>
          <p:nvPr/>
        </p:nvSpPr>
        <p:spPr>
          <a:xfrm>
            <a:off x="96942" y="120198"/>
            <a:ext cx="8219474"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smtClean="0">
                <a:latin typeface="HG創英角ﾎﾟｯﾌﾟ体" panose="040B0A09000000000000" pitchFamily="49" charset="-128"/>
                <a:ea typeface="HG創英角ﾎﾟｯﾌﾟ体" panose="040B0A09000000000000" pitchFamily="49" charset="-128"/>
              </a:rPr>
              <a:t>世界の学校～登下校編～</a:t>
            </a:r>
            <a:endParaRPr lang="ja-JP" altLang="en-US" dirty="0">
              <a:latin typeface="HG創英角ﾎﾟｯﾌﾟ体" panose="040B0A09000000000000" pitchFamily="49" charset="-128"/>
              <a:ea typeface="HG創英角ﾎﾟｯﾌﾟ体" panose="040B0A09000000000000" pitchFamily="49" charset="-128"/>
            </a:endParaRPr>
          </a:p>
        </p:txBody>
      </p:sp>
      <p:pic>
        <p:nvPicPr>
          <p:cNvPr id="3" name="図 2"/>
          <p:cNvPicPr>
            <a:picLocks noChangeAspect="1"/>
          </p:cNvPicPr>
          <p:nvPr/>
        </p:nvPicPr>
        <p:blipFill rotWithShape="1">
          <a:blip r:embed="rId4"/>
          <a:srcRect l="9051" t="26823" r="38188" b="7305"/>
          <a:stretch/>
        </p:blipFill>
        <p:spPr>
          <a:xfrm>
            <a:off x="427639" y="889027"/>
            <a:ext cx="4004288" cy="2664296"/>
          </a:xfrm>
          <a:prstGeom prst="rect">
            <a:avLst/>
          </a:prstGeom>
        </p:spPr>
      </p:pic>
      <p:pic>
        <p:nvPicPr>
          <p:cNvPr id="6" name="図 5"/>
          <p:cNvPicPr>
            <a:picLocks noChangeAspect="1"/>
          </p:cNvPicPr>
          <p:nvPr/>
        </p:nvPicPr>
        <p:blipFill rotWithShape="1">
          <a:blip r:embed="rId5"/>
          <a:srcRect l="9051" t="30964" r="38188" b="2715"/>
          <a:stretch/>
        </p:blipFill>
        <p:spPr>
          <a:xfrm>
            <a:off x="401807" y="3717032"/>
            <a:ext cx="3955159" cy="2649525"/>
          </a:xfrm>
          <a:prstGeom prst="rect">
            <a:avLst/>
          </a:prstGeom>
        </p:spPr>
      </p:pic>
      <p:pic>
        <p:nvPicPr>
          <p:cNvPr id="7" name="図 6"/>
          <p:cNvPicPr>
            <a:picLocks noChangeAspect="1"/>
          </p:cNvPicPr>
          <p:nvPr/>
        </p:nvPicPr>
        <p:blipFill rotWithShape="1">
          <a:blip r:embed="rId6"/>
          <a:srcRect l="9051" t="26358" r="38188" b="3893"/>
          <a:stretch/>
        </p:blipFill>
        <p:spPr>
          <a:xfrm>
            <a:off x="4731923" y="778842"/>
            <a:ext cx="4004289" cy="2821134"/>
          </a:xfrm>
          <a:prstGeom prst="rect">
            <a:avLst/>
          </a:prstGeom>
        </p:spPr>
      </p:pic>
      <p:pic>
        <p:nvPicPr>
          <p:cNvPr id="10" name="図 9"/>
          <p:cNvPicPr>
            <a:picLocks noChangeAspect="1"/>
          </p:cNvPicPr>
          <p:nvPr/>
        </p:nvPicPr>
        <p:blipFill rotWithShape="1">
          <a:blip r:embed="rId7"/>
          <a:srcRect l="9051" t="30964" r="38188" b="2715"/>
          <a:stretch/>
        </p:blipFill>
        <p:spPr>
          <a:xfrm>
            <a:off x="4739043" y="3737259"/>
            <a:ext cx="3955159" cy="2649525"/>
          </a:xfrm>
          <a:prstGeom prst="rect">
            <a:avLst/>
          </a:prstGeom>
        </p:spPr>
      </p:pic>
      <p:sp>
        <p:nvSpPr>
          <p:cNvPr id="14" name="正方形/長方形 13"/>
          <p:cNvSpPr/>
          <p:nvPr/>
        </p:nvSpPr>
        <p:spPr>
          <a:xfrm>
            <a:off x="-12879" y="6386784"/>
            <a:ext cx="7253499"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ja-JP" sz="1400" dirty="0"/>
              <a:t>「命がけ？</a:t>
            </a:r>
            <a:r>
              <a:rPr lang="en-US" altLang="ja-JP" sz="1400" dirty="0"/>
              <a:t>15</a:t>
            </a:r>
            <a:r>
              <a:rPr lang="ja-JP" altLang="ja-JP" sz="1400" dirty="0"/>
              <a:t>枚の写真で見る、世界各地のとんでもない通学路</a:t>
            </a:r>
            <a:r>
              <a:rPr lang="ja-JP" altLang="ja-JP" sz="1400" dirty="0" smtClean="0"/>
              <a:t>」</a:t>
            </a:r>
            <a:r>
              <a:rPr lang="ja-JP" altLang="en-US" sz="1400" dirty="0"/>
              <a:t> </a:t>
            </a:r>
            <a:r>
              <a:rPr lang="en-US" altLang="ja-JP" sz="1400" dirty="0" smtClean="0"/>
              <a:t>BUSINESS INSIDER</a:t>
            </a:r>
            <a:r>
              <a:rPr lang="ja-JP" altLang="en-US" sz="1400" dirty="0" smtClean="0"/>
              <a:t>　</a:t>
            </a:r>
            <a:endParaRPr lang="ja-JP" altLang="ja-JP" sz="1400" dirty="0"/>
          </a:p>
        </p:txBody>
      </p:sp>
      <p:sp>
        <p:nvSpPr>
          <p:cNvPr id="15" name="正方形/長方形 14"/>
          <p:cNvSpPr/>
          <p:nvPr/>
        </p:nvSpPr>
        <p:spPr>
          <a:xfrm>
            <a:off x="5220072" y="6562124"/>
            <a:ext cx="4082257" cy="307777"/>
          </a:xfrm>
          <a:prstGeom prst="rect">
            <a:avLst/>
          </a:prstGeom>
        </p:spPr>
        <p:txBody>
          <a:bodyPr wrap="square">
            <a:spAutoFit/>
          </a:bodyPr>
          <a:lstStyle/>
          <a:p>
            <a:r>
              <a:rPr lang="ja-JP" altLang="en-US" sz="1400" dirty="0" smtClean="0"/>
              <a:t>　</a:t>
            </a:r>
            <a:r>
              <a:rPr lang="en-US" altLang="ja-JP" sz="1400" dirty="0" smtClean="0"/>
              <a:t>( https</a:t>
            </a:r>
            <a:r>
              <a:rPr lang="en-US" altLang="ja-JP" sz="1400" dirty="0"/>
              <a:t>://</a:t>
            </a:r>
            <a:r>
              <a:rPr lang="en-US" altLang="ja-JP" sz="1400" dirty="0" smtClean="0"/>
              <a:t>www.businessinsider.jp/post-100655 )</a:t>
            </a:r>
            <a:endParaRPr lang="ja-JP" altLang="ja-JP" sz="1400" dirty="0"/>
          </a:p>
        </p:txBody>
      </p:sp>
    </p:spTree>
    <p:extLst>
      <p:ext uri="{BB962C8B-B14F-4D97-AF65-F5344CB8AC3E}">
        <p14:creationId xmlns:p14="http://schemas.microsoft.com/office/powerpoint/2010/main" val="11903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5" name="タイトル 1"/>
          <p:cNvSpPr txBox="1">
            <a:spLocks/>
          </p:cNvSpPr>
          <p:nvPr/>
        </p:nvSpPr>
        <p:spPr>
          <a:xfrm>
            <a:off x="84031" y="131153"/>
            <a:ext cx="7543800"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smtClean="0">
                <a:latin typeface="HG創英角ﾎﾟｯﾌﾟ体" panose="040B0A09000000000000" pitchFamily="49" charset="-128"/>
                <a:ea typeface="HG創英角ﾎﾟｯﾌﾟ体" panose="040B0A09000000000000" pitchFamily="49" charset="-128"/>
              </a:rPr>
              <a:t>世界の学校～お昼ご飯編～</a:t>
            </a:r>
            <a:endParaRPr lang="ja-JP" altLang="en-US" dirty="0">
              <a:latin typeface="HG創英角ﾎﾟｯﾌﾟ体" panose="040B0A09000000000000" pitchFamily="49" charset="-128"/>
              <a:ea typeface="HG創英角ﾎﾟｯﾌﾟ体" panose="040B0A09000000000000" pitchFamily="49" charset="-128"/>
            </a:endParaRPr>
          </a:p>
        </p:txBody>
      </p:sp>
      <p:sp>
        <p:nvSpPr>
          <p:cNvPr id="14" name="正方形/長方形 13"/>
          <p:cNvSpPr/>
          <p:nvPr/>
        </p:nvSpPr>
        <p:spPr>
          <a:xfrm>
            <a:off x="0" y="6474635"/>
            <a:ext cx="9036496"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en-US" sz="1400" dirty="0"/>
              <a:t> </a:t>
            </a:r>
            <a:r>
              <a:rPr lang="en-US" altLang="ja-JP" sz="1400" dirty="0" err="1" smtClean="0"/>
              <a:t>IStock</a:t>
            </a:r>
            <a:r>
              <a:rPr lang="en-US" altLang="ja-JP" sz="1400" dirty="0" smtClean="0"/>
              <a:t> </a:t>
            </a:r>
            <a:r>
              <a:rPr lang="en-US" altLang="ja-JP" sz="1400" dirty="0"/>
              <a:t>by Getty </a:t>
            </a:r>
            <a:r>
              <a:rPr lang="en-US" altLang="ja-JP" sz="1400" dirty="0" smtClean="0"/>
              <a:t>Images </a:t>
            </a:r>
            <a:r>
              <a:rPr lang="ja-JP" altLang="en-US" sz="1400" dirty="0" smtClean="0"/>
              <a:t>（</a:t>
            </a:r>
            <a:r>
              <a:rPr lang="en-US" altLang="ja-JP" sz="1400" dirty="0" smtClean="0"/>
              <a:t>https</a:t>
            </a:r>
            <a:r>
              <a:rPr lang="en-US" altLang="ja-JP" sz="1400" dirty="0"/>
              <a:t>://</a:t>
            </a:r>
            <a:r>
              <a:rPr lang="en-US" altLang="ja-JP" sz="1400" dirty="0" smtClean="0"/>
              <a:t>www.istockphoto.com/jp</a:t>
            </a:r>
            <a:r>
              <a:rPr lang="ja-JP" altLang="en-US" sz="1400" dirty="0" smtClean="0"/>
              <a:t>）</a:t>
            </a:r>
            <a:endParaRPr lang="ja-JP" altLang="en-US" sz="1400" dirty="0"/>
          </a:p>
        </p:txBody>
      </p:sp>
      <p:pic>
        <p:nvPicPr>
          <p:cNvPr id="16" name="図 15"/>
          <p:cNvPicPr>
            <a:picLocks noChangeAspect="1"/>
          </p:cNvPicPr>
          <p:nvPr/>
        </p:nvPicPr>
        <p:blipFill rotWithShape="1">
          <a:blip r:embed="rId4"/>
          <a:srcRect l="10331"/>
          <a:stretch/>
        </p:blipFill>
        <p:spPr>
          <a:xfrm>
            <a:off x="59308" y="1131265"/>
            <a:ext cx="3092613" cy="2288011"/>
          </a:xfrm>
          <a:prstGeom prst="rect">
            <a:avLst/>
          </a:prstGeom>
          <a:ln>
            <a:noFill/>
          </a:ln>
          <a:effectLst>
            <a:softEdge rad="112500"/>
          </a:effectLst>
        </p:spPr>
      </p:pic>
      <p:pic>
        <p:nvPicPr>
          <p:cNvPr id="17" name="図 16"/>
          <p:cNvPicPr>
            <a:picLocks noChangeAspect="1"/>
          </p:cNvPicPr>
          <p:nvPr/>
        </p:nvPicPr>
        <p:blipFill rotWithShape="1">
          <a:blip r:embed="rId5"/>
          <a:srcRect l="17781" r="10727"/>
          <a:stretch/>
        </p:blipFill>
        <p:spPr>
          <a:xfrm>
            <a:off x="6367292" y="1159204"/>
            <a:ext cx="2669204" cy="2489039"/>
          </a:xfrm>
          <a:prstGeom prst="rect">
            <a:avLst/>
          </a:prstGeom>
          <a:ln>
            <a:noFill/>
          </a:ln>
          <a:effectLst>
            <a:softEdge rad="112500"/>
          </a:effectLst>
        </p:spPr>
      </p:pic>
      <p:pic>
        <p:nvPicPr>
          <p:cNvPr id="19" name="図 18"/>
          <p:cNvPicPr>
            <a:picLocks noChangeAspect="1"/>
          </p:cNvPicPr>
          <p:nvPr/>
        </p:nvPicPr>
        <p:blipFill rotWithShape="1">
          <a:blip r:embed="rId6"/>
          <a:srcRect l="4676" r="3927"/>
          <a:stretch/>
        </p:blipFill>
        <p:spPr>
          <a:xfrm>
            <a:off x="5847230" y="3821030"/>
            <a:ext cx="3296770" cy="2239701"/>
          </a:xfrm>
          <a:prstGeom prst="rect">
            <a:avLst/>
          </a:prstGeom>
          <a:ln>
            <a:noFill/>
          </a:ln>
          <a:effectLst>
            <a:softEdge rad="112500"/>
          </a:effectLst>
        </p:spPr>
      </p:pic>
      <p:pic>
        <p:nvPicPr>
          <p:cNvPr id="20" name="図 19"/>
          <p:cNvPicPr>
            <a:picLocks noChangeAspect="1"/>
          </p:cNvPicPr>
          <p:nvPr/>
        </p:nvPicPr>
        <p:blipFill rotWithShape="1">
          <a:blip r:embed="rId7"/>
          <a:srcRect l="8144" r="661"/>
          <a:stretch/>
        </p:blipFill>
        <p:spPr>
          <a:xfrm>
            <a:off x="3174805" y="1260200"/>
            <a:ext cx="3145194" cy="2299260"/>
          </a:xfrm>
          <a:prstGeom prst="rect">
            <a:avLst/>
          </a:prstGeom>
          <a:ln>
            <a:noFill/>
          </a:ln>
          <a:effectLst>
            <a:softEdge rad="112500"/>
          </a:effectLst>
        </p:spPr>
      </p:pic>
      <p:pic>
        <p:nvPicPr>
          <p:cNvPr id="3074" name="Picture 2" descr="ベトナムの子どもをフォーを食べる bo の南ベトナム - 途上国　子ども ストックフォトと画像"/>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1027" y="3764849"/>
            <a:ext cx="3276645" cy="2184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rotWithShape="1">
          <a:blip r:embed="rId9"/>
          <a:srcRect l="14744" r="16412"/>
          <a:stretch/>
        </p:blipFill>
        <p:spPr>
          <a:xfrm>
            <a:off x="42140" y="3582890"/>
            <a:ext cx="2629328" cy="2546172"/>
          </a:xfrm>
          <a:prstGeom prst="rect">
            <a:avLst/>
          </a:prstGeom>
          <a:ln>
            <a:noFill/>
          </a:ln>
          <a:effectLst>
            <a:softEdge rad="112500"/>
          </a:effectLst>
        </p:spPr>
      </p:pic>
    </p:spTree>
    <p:extLst>
      <p:ext uri="{BB962C8B-B14F-4D97-AF65-F5344CB8AC3E}">
        <p14:creationId xmlns:p14="http://schemas.microsoft.com/office/powerpoint/2010/main" val="187220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85388" y="2399488"/>
            <a:ext cx="7628189" cy="3888432"/>
          </a:xfrm>
          <a:prstGeom prst="rect">
            <a:avLst/>
          </a:prstGeom>
        </p:spPr>
      </p:pic>
      <p:sp>
        <p:nvSpPr>
          <p:cNvPr id="4" name="タイトル 1"/>
          <p:cNvSpPr txBox="1">
            <a:spLocks/>
          </p:cNvSpPr>
          <p:nvPr/>
        </p:nvSpPr>
        <p:spPr>
          <a:xfrm>
            <a:off x="827582" y="233753"/>
            <a:ext cx="7543800" cy="1080120"/>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sz="6000" dirty="0">
                <a:latin typeface="HG創英角ﾎﾟｯﾌﾟ体" panose="040B0A09000000000000" pitchFamily="49" charset="-128"/>
                <a:ea typeface="HG創英角ﾎﾟｯﾌﾟ体" panose="040B0A09000000000000" pitchFamily="49" charset="-128"/>
              </a:rPr>
              <a:t>みんな</a:t>
            </a:r>
            <a:r>
              <a:rPr lang="ja-JP" altLang="en-US" sz="6000" dirty="0" smtClean="0">
                <a:latin typeface="HG創英角ﾎﾟｯﾌﾟ体" panose="040B0A09000000000000" pitchFamily="49" charset="-128"/>
                <a:ea typeface="HG創英角ﾎﾟｯﾌﾟ体" panose="040B0A09000000000000" pitchFamily="49" charset="-128"/>
              </a:rPr>
              <a:t>でシェア</a:t>
            </a:r>
            <a:endParaRPr lang="ja-JP" altLang="en-US" sz="6000" dirty="0">
              <a:latin typeface="HG創英角ﾎﾟｯﾌﾟ体" panose="040B0A09000000000000" pitchFamily="49" charset="-128"/>
              <a:ea typeface="HG創英角ﾎﾟｯﾌﾟ体" panose="040B0A09000000000000" pitchFamily="49" charset="-128"/>
            </a:endParaRPr>
          </a:p>
        </p:txBody>
      </p:sp>
      <p:sp>
        <p:nvSpPr>
          <p:cNvPr id="5" name="タイトル 1"/>
          <p:cNvSpPr txBox="1">
            <a:spLocks/>
          </p:cNvSpPr>
          <p:nvPr/>
        </p:nvSpPr>
        <p:spPr>
          <a:xfrm>
            <a:off x="0" y="1930038"/>
            <a:ext cx="3312368" cy="792088"/>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dirty="0" smtClean="0">
                <a:latin typeface="HG創英角ﾎﾟｯﾌﾟ体" panose="040B0A09000000000000" pitchFamily="49" charset="-128"/>
                <a:ea typeface="HG創英角ﾎﾟｯﾌﾟ体" panose="040B0A09000000000000" pitchFamily="49" charset="-128"/>
              </a:rPr>
              <a:t>びっくり！</a:t>
            </a:r>
            <a:endParaRPr lang="ja-JP" altLang="en-US" dirty="0">
              <a:latin typeface="HG創英角ﾎﾟｯﾌﾟ体" panose="040B0A09000000000000" pitchFamily="49" charset="-128"/>
              <a:ea typeface="HG創英角ﾎﾟｯﾌﾟ体" panose="040B0A09000000000000" pitchFamily="49" charset="-128"/>
            </a:endParaRPr>
          </a:p>
        </p:txBody>
      </p:sp>
      <p:sp>
        <p:nvSpPr>
          <p:cNvPr id="6" name="タイトル 1"/>
          <p:cNvSpPr txBox="1">
            <a:spLocks/>
          </p:cNvSpPr>
          <p:nvPr/>
        </p:nvSpPr>
        <p:spPr>
          <a:xfrm>
            <a:off x="4716016" y="1548598"/>
            <a:ext cx="4427984" cy="762879"/>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dirty="0">
                <a:latin typeface="HG創英角ﾎﾟｯﾌﾟ体" panose="040B0A09000000000000" pitchFamily="49" charset="-128"/>
                <a:ea typeface="HG創英角ﾎﾟｯﾌﾟ体" panose="040B0A09000000000000" pitchFamily="49" charset="-128"/>
              </a:rPr>
              <a:t>うらやましい</a:t>
            </a:r>
            <a:r>
              <a:rPr lang="ja-JP" altLang="en-US" dirty="0" smtClean="0">
                <a:latin typeface="HG創英角ﾎﾟｯﾌﾟ体" panose="040B0A09000000000000" pitchFamily="49" charset="-128"/>
                <a:ea typeface="HG創英角ﾎﾟｯﾌﾟ体" panose="040B0A09000000000000" pitchFamily="49" charset="-128"/>
              </a:rPr>
              <a:t>！</a:t>
            </a:r>
            <a:endParaRPr lang="ja-JP" altLang="en-US" dirty="0">
              <a:latin typeface="HG創英角ﾎﾟｯﾌﾟ体" panose="040B0A09000000000000" pitchFamily="49" charset="-128"/>
              <a:ea typeface="HG創英角ﾎﾟｯﾌﾟ体" panose="040B0A09000000000000" pitchFamily="49" charset="-128"/>
            </a:endParaRPr>
          </a:p>
        </p:txBody>
      </p:sp>
      <p:sp>
        <p:nvSpPr>
          <p:cNvPr id="7" name="タイトル 1"/>
          <p:cNvSpPr txBox="1">
            <a:spLocks/>
          </p:cNvSpPr>
          <p:nvPr/>
        </p:nvSpPr>
        <p:spPr>
          <a:xfrm>
            <a:off x="2195736" y="5525041"/>
            <a:ext cx="5059631" cy="762879"/>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fontAlgn="auto">
              <a:spcAft>
                <a:spcPts val="0"/>
              </a:spcAft>
            </a:pPr>
            <a:r>
              <a:rPr lang="ja-JP" altLang="en-US" dirty="0">
                <a:latin typeface="HG創英角ﾎﾟｯﾌﾟ体" panose="040B0A09000000000000" pitchFamily="49" charset="-128"/>
                <a:ea typeface="HG創英角ﾎﾟｯﾌﾟ体" panose="040B0A09000000000000" pitchFamily="49" charset="-128"/>
              </a:rPr>
              <a:t>いいの</a:t>
            </a:r>
            <a:r>
              <a:rPr lang="ja-JP" altLang="en-US" dirty="0" smtClean="0">
                <a:latin typeface="HG創英角ﾎﾟｯﾌﾟ体" panose="040B0A09000000000000" pitchFamily="49" charset="-128"/>
                <a:ea typeface="HG創英角ﾎﾟｯﾌﾟ体" panose="040B0A09000000000000" pitchFamily="49" charset="-128"/>
              </a:rPr>
              <a:t>かなぁ</a:t>
            </a:r>
            <a:r>
              <a:rPr lang="en-US" altLang="ja-JP" dirty="0" smtClean="0">
                <a:latin typeface="HG創英角ﾎﾟｯﾌﾟ体" panose="040B0A09000000000000" pitchFamily="49" charset="-128"/>
                <a:ea typeface="HG創英角ﾎﾟｯﾌﾟ体" panose="040B0A09000000000000" pitchFamily="49" charset="-128"/>
              </a:rPr>
              <a:t>…</a:t>
            </a:r>
            <a:r>
              <a:rPr lang="ja-JP" altLang="en-US" dirty="0" smtClean="0">
                <a:latin typeface="HG創英角ﾎﾟｯﾌﾟ体" panose="040B0A09000000000000" pitchFamily="49" charset="-128"/>
                <a:ea typeface="HG創英角ﾎﾟｯﾌﾟ体" panose="040B0A09000000000000" pitchFamily="49" charset="-128"/>
              </a:rPr>
              <a:t>？</a:t>
            </a:r>
            <a:endParaRPr lang="ja-JP" altLang="en-US"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545307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図表 7"/>
          <p:cNvGraphicFramePr/>
          <p:nvPr>
            <p:extLst>
              <p:ext uri="{D42A27DB-BD31-4B8C-83A1-F6EECF244321}">
                <p14:modId xmlns:p14="http://schemas.microsoft.com/office/powerpoint/2010/main" val="1473020548"/>
              </p:ext>
            </p:extLst>
          </p:nvPr>
        </p:nvGraphicFramePr>
        <p:xfrm>
          <a:off x="179512" y="980728"/>
          <a:ext cx="8856984"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タイトル 1"/>
          <p:cNvSpPr txBox="1">
            <a:spLocks/>
          </p:cNvSpPr>
          <p:nvPr/>
        </p:nvSpPr>
        <p:spPr>
          <a:xfrm>
            <a:off x="179512" y="121248"/>
            <a:ext cx="8856984" cy="72217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3600" dirty="0" smtClean="0"/>
              <a:t>◎一定の年齢で小学校に入学した人の割合</a:t>
            </a:r>
            <a:endParaRPr lang="en-US" altLang="ja-JP" sz="3600" dirty="0" smtClean="0"/>
          </a:p>
        </p:txBody>
      </p:sp>
      <p:sp>
        <p:nvSpPr>
          <p:cNvPr id="10" name="タイトル 1"/>
          <p:cNvSpPr txBox="1">
            <a:spLocks/>
          </p:cNvSpPr>
          <p:nvPr/>
        </p:nvSpPr>
        <p:spPr>
          <a:xfrm>
            <a:off x="683568" y="6282199"/>
            <a:ext cx="8352928" cy="56977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r" fontAlgn="auto">
              <a:spcAft>
                <a:spcPts val="0"/>
              </a:spcAft>
            </a:pPr>
            <a:r>
              <a:rPr lang="en-US" altLang="ja-JP" sz="1400" dirty="0" smtClean="0"/>
              <a:t>【</a:t>
            </a:r>
            <a:r>
              <a:rPr lang="ja-JP" altLang="en-US" sz="1400" dirty="0" smtClean="0"/>
              <a:t>出典</a:t>
            </a:r>
            <a:r>
              <a:rPr lang="en-US" altLang="ja-JP" sz="1400" dirty="0" smtClean="0"/>
              <a:t>】</a:t>
            </a:r>
            <a:r>
              <a:rPr lang="ja-JP" altLang="en-US" sz="1400" dirty="0" smtClean="0"/>
              <a:t>ユニセフ（国連児童基金）世界子供白書</a:t>
            </a:r>
            <a:r>
              <a:rPr lang="en-US" altLang="ja-JP" sz="1400" dirty="0" smtClean="0"/>
              <a:t>2023</a:t>
            </a:r>
            <a:endParaRPr lang="ja-JP" altLang="en-US" sz="1400" dirty="0"/>
          </a:p>
        </p:txBody>
      </p:sp>
    </p:spTree>
    <p:extLst>
      <p:ext uri="{BB962C8B-B14F-4D97-AF65-F5344CB8AC3E}">
        <p14:creationId xmlns:p14="http://schemas.microsoft.com/office/powerpoint/2010/main" val="28694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hlinkClick r:id="rId3"/>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図表 7"/>
          <p:cNvGraphicFramePr/>
          <p:nvPr>
            <p:extLst>
              <p:ext uri="{D42A27DB-BD31-4B8C-83A1-F6EECF244321}">
                <p14:modId xmlns:p14="http://schemas.microsoft.com/office/powerpoint/2010/main" val="273724257"/>
              </p:ext>
            </p:extLst>
          </p:nvPr>
        </p:nvGraphicFramePr>
        <p:xfrm>
          <a:off x="179512" y="980728"/>
          <a:ext cx="8856984"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タイトル 1"/>
          <p:cNvSpPr txBox="1">
            <a:spLocks/>
          </p:cNvSpPr>
          <p:nvPr/>
        </p:nvSpPr>
        <p:spPr>
          <a:xfrm>
            <a:off x="683568" y="6282199"/>
            <a:ext cx="8352928" cy="569776"/>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r" fontAlgn="auto">
              <a:spcAft>
                <a:spcPts val="0"/>
              </a:spcAft>
            </a:pPr>
            <a:r>
              <a:rPr lang="en-US" altLang="ja-JP" sz="1400" dirty="0" smtClean="0"/>
              <a:t>【</a:t>
            </a:r>
            <a:r>
              <a:rPr lang="ja-JP" altLang="en-US" sz="1400" dirty="0" smtClean="0"/>
              <a:t>出典</a:t>
            </a:r>
            <a:r>
              <a:rPr lang="en-US" altLang="ja-JP" sz="1400" dirty="0" smtClean="0"/>
              <a:t>】</a:t>
            </a:r>
            <a:r>
              <a:rPr lang="ja-JP" altLang="en-US" sz="1400" dirty="0" smtClean="0"/>
              <a:t>ユニセフ（国連児童基金）世界子供白書</a:t>
            </a:r>
            <a:r>
              <a:rPr lang="en-US" altLang="ja-JP" sz="1400" dirty="0" smtClean="0"/>
              <a:t>2023</a:t>
            </a:r>
            <a:endParaRPr lang="ja-JP" altLang="en-US" sz="1400" dirty="0"/>
          </a:p>
        </p:txBody>
      </p:sp>
      <p:sp>
        <p:nvSpPr>
          <p:cNvPr id="7" name="1 つの角を切り取った四角形 6"/>
          <p:cNvSpPr/>
          <p:nvPr/>
        </p:nvSpPr>
        <p:spPr>
          <a:xfrm flipH="1">
            <a:off x="4716016" y="3897052"/>
            <a:ext cx="1080120" cy="958547"/>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1 つの角を切り取った四角形 11"/>
          <p:cNvSpPr/>
          <p:nvPr/>
        </p:nvSpPr>
        <p:spPr>
          <a:xfrm flipH="1">
            <a:off x="5076056" y="2492896"/>
            <a:ext cx="1152128" cy="936104"/>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1 つの角を切り取った四角形 12"/>
          <p:cNvSpPr/>
          <p:nvPr/>
        </p:nvSpPr>
        <p:spPr>
          <a:xfrm flipH="1">
            <a:off x="5580112" y="5332774"/>
            <a:ext cx="1152128" cy="975932"/>
          </a:xfrm>
          <a:prstGeom prst="snip1Rect">
            <a:avLst>
              <a:gd name="adj" fmla="val 32913"/>
            </a:avLst>
          </a:prstGeom>
          <a:solidFill>
            <a:srgbClr val="DF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179512" y="121248"/>
            <a:ext cx="8856984"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smtClean="0"/>
              <a:t>◎小学校を卒業した人の割合</a:t>
            </a:r>
            <a:endParaRPr lang="en-US" altLang="ja-JP" dirty="0" smtClean="0"/>
          </a:p>
          <a:p>
            <a:pPr fontAlgn="auto">
              <a:spcAft>
                <a:spcPts val="0"/>
              </a:spcAft>
            </a:pPr>
            <a:endParaRPr lang="ja-JP" altLang="en-US" dirty="0"/>
          </a:p>
        </p:txBody>
      </p:sp>
    </p:spTree>
    <p:extLst>
      <p:ext uri="{BB962C8B-B14F-4D97-AF65-F5344CB8AC3E}">
        <p14:creationId xmlns:p14="http://schemas.microsoft.com/office/powerpoint/2010/main" val="28838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3"/>
                                        </p:tgtEl>
                                      </p:cBhvr>
                                    </p:animEffect>
                                    <p:anim calcmode="lin" valueType="num">
                                      <p:cBhvr>
                                        <p:cTn id="21" dur="1000"/>
                                        <p:tgtEl>
                                          <p:spTgt spid="13"/>
                                        </p:tgtEl>
                                        <p:attrNameLst>
                                          <p:attrName>ppt_x</p:attrName>
                                        </p:attrNameLst>
                                      </p:cBhvr>
                                      <p:tavLst>
                                        <p:tav tm="0">
                                          <p:val>
                                            <p:strVal val="ppt_x"/>
                                          </p:val>
                                        </p:tav>
                                        <p:tav tm="100000">
                                          <p:val>
                                            <p:strVal val="ppt_x"/>
                                          </p:val>
                                        </p:tav>
                                      </p:tavLst>
                                    </p:anim>
                                    <p:anim calcmode="lin" valueType="num">
                                      <p:cBhvr>
                                        <p:cTn id="22" dur="1000"/>
                                        <p:tgtEl>
                                          <p:spTgt spid="13"/>
                                        </p:tgtEl>
                                        <p:attrNameLst>
                                          <p:attrName>ppt_y</p:attrName>
                                        </p:attrNameLst>
                                      </p:cBhvr>
                                      <p:tavLst>
                                        <p:tav tm="0">
                                          <p:val>
                                            <p:strVal val="ppt_y"/>
                                          </p:val>
                                        </p:tav>
                                        <p:tav tm="100000">
                                          <p:val>
                                            <p:strVal val="ppt_y+.1"/>
                                          </p:val>
                                        </p:tav>
                                      </p:tavLst>
                                    </p:anim>
                                    <p:set>
                                      <p:cBhvr>
                                        <p:cTn id="2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86185" y="221000"/>
            <a:ext cx="8856984" cy="722176"/>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dirty="0" smtClean="0"/>
              <a:t>◎南スーダンの場合</a:t>
            </a:r>
            <a:endParaRPr lang="en-US" altLang="ja-JP" dirty="0" smtClean="0"/>
          </a:p>
          <a:p>
            <a:pPr fontAlgn="auto">
              <a:spcAft>
                <a:spcPts val="0"/>
              </a:spcAft>
            </a:pPr>
            <a:endParaRPr lang="ja-JP" altLang="en-US" dirty="0"/>
          </a:p>
        </p:txBody>
      </p:sp>
      <p:sp>
        <p:nvSpPr>
          <p:cNvPr id="3" name="タイトル 1"/>
          <p:cNvSpPr txBox="1">
            <a:spLocks/>
          </p:cNvSpPr>
          <p:nvPr/>
        </p:nvSpPr>
        <p:spPr>
          <a:xfrm>
            <a:off x="-11169" y="1544464"/>
            <a:ext cx="9051689" cy="830688"/>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4000" dirty="0" smtClean="0"/>
              <a:t>小学校を卒業した人・・・９．２５人（２５％）</a:t>
            </a:r>
            <a:endParaRPr lang="en-US" altLang="ja-JP" sz="4000" dirty="0" smtClean="0"/>
          </a:p>
        </p:txBody>
      </p:sp>
      <p:sp>
        <p:nvSpPr>
          <p:cNvPr id="4" name="タイトル 1"/>
          <p:cNvSpPr txBox="1">
            <a:spLocks/>
          </p:cNvSpPr>
          <p:nvPr/>
        </p:nvSpPr>
        <p:spPr>
          <a:xfrm>
            <a:off x="9346" y="879427"/>
            <a:ext cx="9144000" cy="830688"/>
          </a:xfrm>
          <a:prstGeom prst="rect">
            <a:avLst/>
          </a:prstGeom>
        </p:spPr>
        <p:txBody>
          <a:bodyPr anchor="ct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fontAlgn="auto">
              <a:spcAft>
                <a:spcPts val="0"/>
              </a:spcAft>
            </a:pPr>
            <a:r>
              <a:rPr lang="ja-JP" altLang="en-US" sz="4000" dirty="0"/>
              <a:t>小学校</a:t>
            </a:r>
            <a:r>
              <a:rPr lang="ja-JP" altLang="en-US" sz="4000" dirty="0" smtClean="0"/>
              <a:t>へ入学した人・・・３７人（３７％）</a:t>
            </a:r>
            <a:endParaRPr lang="en-US" altLang="ja-JP" sz="4000" dirty="0" smtClean="0"/>
          </a:p>
        </p:txBody>
      </p:sp>
      <p:sp>
        <p:nvSpPr>
          <p:cNvPr id="7" name="テキスト ボックス 6"/>
          <p:cNvSpPr txBox="1"/>
          <p:nvPr/>
        </p:nvSpPr>
        <p:spPr>
          <a:xfrm>
            <a:off x="1085326" y="5783888"/>
            <a:ext cx="7087074" cy="769441"/>
          </a:xfrm>
          <a:prstGeom prst="rect">
            <a:avLst/>
          </a:prstGeom>
          <a:noFill/>
        </p:spPr>
        <p:txBody>
          <a:bodyPr wrap="square" rtlCol="0">
            <a:spAutoFit/>
          </a:bodyPr>
          <a:lstStyle/>
          <a:p>
            <a:pPr algn="ctr"/>
            <a:r>
              <a:rPr kumimoji="1" lang="ja-JP" altLang="en-US" sz="4400" dirty="0">
                <a:latin typeface="HGS創英角ﾎﾟｯﾌﾟ体" panose="040B0A00000000000000" pitchFamily="50" charset="-128"/>
                <a:ea typeface="HGS創英角ﾎﾟｯﾌﾟ体" panose="040B0A00000000000000" pitchFamily="50" charset="-128"/>
              </a:rPr>
              <a:t>残り</a:t>
            </a:r>
            <a:r>
              <a:rPr kumimoji="1" lang="ja-JP" altLang="en-US" sz="4400" dirty="0" smtClean="0">
                <a:latin typeface="HGS創英角ﾎﾟｯﾌﾟ体" panose="040B0A00000000000000" pitchFamily="50" charset="-128"/>
                <a:ea typeface="HGS創英角ﾎﾟｯﾌﾟ体" panose="040B0A00000000000000" pitchFamily="50" charset="-128"/>
              </a:rPr>
              <a:t>の２８人は・・・</a:t>
            </a:r>
            <a:endParaRPr kumimoji="1" lang="ja-JP" altLang="en-US" sz="4400" dirty="0">
              <a:latin typeface="HGS創英角ﾎﾟｯﾌﾟ体" panose="040B0A00000000000000" pitchFamily="50" charset="-128"/>
              <a:ea typeface="HGS創英角ﾎﾟｯﾌﾟ体" panose="040B0A00000000000000" pitchFamily="50" charset="-128"/>
            </a:endParaRPr>
          </a:p>
        </p:txBody>
      </p:sp>
      <p:pic>
        <p:nvPicPr>
          <p:cNvPr id="1026" name="Picture 2" descr="幸せなアフリカの子供たちが走っている、ケニア、東アフリカ - 途上国　子ども ストックフォトと画像"/>
          <p:cNvPicPr>
            <a:picLocks noChangeAspect="1" noChangeArrowheads="1"/>
          </p:cNvPicPr>
          <p:nvPr/>
        </p:nvPicPr>
        <p:blipFill rotWithShape="1">
          <a:blip r:embed="rId2">
            <a:extLst>
              <a:ext uri="{28A0092B-C50C-407E-A947-70E740481C1C}">
                <a14:useLocalDpi xmlns:a14="http://schemas.microsoft.com/office/drawing/2010/main" val="0"/>
              </a:ext>
            </a:extLst>
          </a:blip>
          <a:srcRect t="8897" b="13280"/>
          <a:stretch/>
        </p:blipFill>
        <p:spPr bwMode="auto">
          <a:xfrm>
            <a:off x="1070172" y="2282279"/>
            <a:ext cx="6889005" cy="357412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0" y="6553329"/>
            <a:ext cx="9036496" cy="307777"/>
          </a:xfrm>
          <a:prstGeom prst="rect">
            <a:avLst/>
          </a:prstGeom>
        </p:spPr>
        <p:txBody>
          <a:bodyPr wrap="square">
            <a:spAutoFit/>
          </a:bodyPr>
          <a:lstStyle/>
          <a:p>
            <a:r>
              <a:rPr lang="en-US" altLang="ja-JP" sz="1400" dirty="0" smtClean="0"/>
              <a:t>【</a:t>
            </a:r>
            <a:r>
              <a:rPr lang="ja-JP" altLang="en-US" sz="1400" dirty="0"/>
              <a:t>資料</a:t>
            </a:r>
            <a:r>
              <a:rPr lang="en-US" altLang="ja-JP" sz="1400" dirty="0" smtClean="0"/>
              <a:t>】</a:t>
            </a:r>
            <a:r>
              <a:rPr lang="ja-JP" altLang="en-US" sz="1400" dirty="0"/>
              <a:t> </a:t>
            </a:r>
            <a:r>
              <a:rPr lang="en-US" altLang="ja-JP" sz="1400" dirty="0" err="1" smtClean="0"/>
              <a:t>IStock</a:t>
            </a:r>
            <a:r>
              <a:rPr lang="en-US" altLang="ja-JP" sz="1400" dirty="0" smtClean="0"/>
              <a:t> </a:t>
            </a:r>
            <a:r>
              <a:rPr lang="en-US" altLang="ja-JP" sz="1400" dirty="0"/>
              <a:t>by Getty </a:t>
            </a:r>
            <a:r>
              <a:rPr lang="en-US" altLang="ja-JP" sz="1400" dirty="0" smtClean="0"/>
              <a:t>Images </a:t>
            </a:r>
            <a:r>
              <a:rPr lang="ja-JP" altLang="en-US" sz="1400" dirty="0" smtClean="0"/>
              <a:t>（</a:t>
            </a:r>
            <a:r>
              <a:rPr lang="en-US" altLang="ja-JP" sz="1400" dirty="0" smtClean="0"/>
              <a:t>https</a:t>
            </a:r>
            <a:r>
              <a:rPr lang="en-US" altLang="ja-JP" sz="1400" dirty="0"/>
              <a:t>://</a:t>
            </a:r>
            <a:r>
              <a:rPr lang="en-US" altLang="ja-JP" sz="1400" dirty="0" smtClean="0"/>
              <a:t>www.istockphoto.com/jp</a:t>
            </a:r>
            <a:r>
              <a:rPr lang="ja-JP" altLang="en-US" sz="1400" dirty="0" smtClean="0"/>
              <a:t>）</a:t>
            </a:r>
            <a:endParaRPr lang="ja-JP" altLang="en-US" sz="1400" dirty="0"/>
          </a:p>
        </p:txBody>
      </p:sp>
    </p:spTree>
    <p:extLst>
      <p:ext uri="{BB962C8B-B14F-4D97-AF65-F5344CB8AC3E}">
        <p14:creationId xmlns:p14="http://schemas.microsoft.com/office/powerpoint/2010/main" val="6919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レトロスペクト">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20633</TotalTime>
  <Words>708</Words>
  <Application>Microsoft Office PowerPoint</Application>
  <PresentationFormat>画面に合わせる (4:3)</PresentationFormat>
  <Paragraphs>176</Paragraphs>
  <Slides>35</Slides>
  <Notes>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35</vt:i4>
      </vt:variant>
    </vt:vector>
  </HeadingPairs>
  <TitlesOfParts>
    <vt:vector size="46" baseType="lpstr">
      <vt:lpstr>AR P丸ゴシック体M</vt:lpstr>
      <vt:lpstr>DokChampa</vt:lpstr>
      <vt:lpstr>HGP創英角ﾎﾟｯﾌﾟ体</vt:lpstr>
      <vt:lpstr>HGS創英角ﾎﾟｯﾌﾟ体</vt:lpstr>
      <vt:lpstr>HG創英角ﾎﾟｯﾌﾟ体</vt:lpstr>
      <vt:lpstr>ＭＳ Ｐゴシック</vt:lpstr>
      <vt:lpstr>ＭＳ Ｐ明朝</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高知市教育委員会</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第５学年の取り組み</dc:title>
  <dc:creator>teacher</dc:creator>
  <cp:lastModifiedBy>M.O</cp:lastModifiedBy>
  <cp:revision>821</cp:revision>
  <cp:lastPrinted>2024-12-17T08:25:48Z</cp:lastPrinted>
  <dcterms:created xsi:type="dcterms:W3CDTF">2007-08-05T01:13:59Z</dcterms:created>
  <dcterms:modified xsi:type="dcterms:W3CDTF">2025-01-19T17:40:14Z</dcterms:modified>
</cp:coreProperties>
</file>