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307" r:id="rId3"/>
    <p:sldId id="308" r:id="rId4"/>
    <p:sldId id="289" r:id="rId5"/>
    <p:sldId id="290" r:id="rId6"/>
    <p:sldId id="291" r:id="rId7"/>
    <p:sldId id="309" r:id="rId8"/>
    <p:sldId id="310" r:id="rId9"/>
    <p:sldId id="311" r:id="rId10"/>
    <p:sldId id="312" r:id="rId11"/>
    <p:sldId id="281" r:id="rId12"/>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113" d="100"/>
          <a:sy n="113" d="100"/>
        </p:scale>
        <p:origin x="228"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DB3F09-1A04-471C-BEBF-023B05DEE65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E0503AE-EBB8-42C5-970E-8BF5E63933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7E75881-E591-46D2-BB4E-99432A14B959}"/>
              </a:ext>
            </a:extLst>
          </p:cNvPr>
          <p:cNvSpPr>
            <a:spLocks noGrp="1"/>
          </p:cNvSpPr>
          <p:nvPr>
            <p:ph type="dt" sz="half" idx="10"/>
          </p:nvPr>
        </p:nvSpPr>
        <p:spPr/>
        <p:txBody>
          <a:bodyPr/>
          <a:lstStyle/>
          <a:p>
            <a:fld id="{8EBD04BA-3059-40D1-83D7-0024E79E4313}" type="datetimeFigureOut">
              <a:rPr kumimoji="1" lang="ja-JP" altLang="en-US" smtClean="0"/>
              <a:t>2025/4/18</a:t>
            </a:fld>
            <a:endParaRPr kumimoji="1" lang="ja-JP" altLang="en-US"/>
          </a:p>
        </p:txBody>
      </p:sp>
      <p:sp>
        <p:nvSpPr>
          <p:cNvPr id="5" name="フッター プレースホルダー 4">
            <a:extLst>
              <a:ext uri="{FF2B5EF4-FFF2-40B4-BE49-F238E27FC236}">
                <a16:creationId xmlns:a16="http://schemas.microsoft.com/office/drawing/2014/main" id="{5EFB1A69-E28B-499A-BC51-37E446285CA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520D78A-DBF8-4F7F-9530-D5FDE7FDE16B}"/>
              </a:ext>
            </a:extLst>
          </p:cNvPr>
          <p:cNvSpPr>
            <a:spLocks noGrp="1"/>
          </p:cNvSpPr>
          <p:nvPr>
            <p:ph type="sldNum" sz="quarter" idx="12"/>
          </p:nvPr>
        </p:nvSpPr>
        <p:spPr/>
        <p:txBody>
          <a:bodyPr/>
          <a:lstStyle/>
          <a:p>
            <a:fld id="{D8BAA283-31DE-49C0-9344-31DBC0EC5703}" type="slidenum">
              <a:rPr kumimoji="1" lang="ja-JP" altLang="en-US" smtClean="0"/>
              <a:t>‹#›</a:t>
            </a:fld>
            <a:endParaRPr kumimoji="1" lang="ja-JP" altLang="en-US"/>
          </a:p>
        </p:txBody>
      </p:sp>
    </p:spTree>
    <p:extLst>
      <p:ext uri="{BB962C8B-B14F-4D97-AF65-F5344CB8AC3E}">
        <p14:creationId xmlns:p14="http://schemas.microsoft.com/office/powerpoint/2010/main" val="3536606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9ED0C2-B77B-4EBD-A256-4FBF348D43D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9FF1FEB-85F3-4B87-835C-6C8770F20D5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56837CF-F6AF-4001-8507-40EA0BF546BB}"/>
              </a:ext>
            </a:extLst>
          </p:cNvPr>
          <p:cNvSpPr>
            <a:spLocks noGrp="1"/>
          </p:cNvSpPr>
          <p:nvPr>
            <p:ph type="dt" sz="half" idx="10"/>
          </p:nvPr>
        </p:nvSpPr>
        <p:spPr/>
        <p:txBody>
          <a:bodyPr/>
          <a:lstStyle/>
          <a:p>
            <a:fld id="{8EBD04BA-3059-40D1-83D7-0024E79E4313}" type="datetimeFigureOut">
              <a:rPr kumimoji="1" lang="ja-JP" altLang="en-US" smtClean="0"/>
              <a:t>2025/4/18</a:t>
            </a:fld>
            <a:endParaRPr kumimoji="1" lang="ja-JP" altLang="en-US"/>
          </a:p>
        </p:txBody>
      </p:sp>
      <p:sp>
        <p:nvSpPr>
          <p:cNvPr id="5" name="フッター プレースホルダー 4">
            <a:extLst>
              <a:ext uri="{FF2B5EF4-FFF2-40B4-BE49-F238E27FC236}">
                <a16:creationId xmlns:a16="http://schemas.microsoft.com/office/drawing/2014/main" id="{1A5EE0F2-FC33-4A4D-BA97-41B3E43B45B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11D6708-6B72-4535-A6F5-702B45FBCD60}"/>
              </a:ext>
            </a:extLst>
          </p:cNvPr>
          <p:cNvSpPr>
            <a:spLocks noGrp="1"/>
          </p:cNvSpPr>
          <p:nvPr>
            <p:ph type="sldNum" sz="quarter" idx="12"/>
          </p:nvPr>
        </p:nvSpPr>
        <p:spPr/>
        <p:txBody>
          <a:bodyPr/>
          <a:lstStyle/>
          <a:p>
            <a:fld id="{D8BAA283-31DE-49C0-9344-31DBC0EC5703}" type="slidenum">
              <a:rPr kumimoji="1" lang="ja-JP" altLang="en-US" smtClean="0"/>
              <a:t>‹#›</a:t>
            </a:fld>
            <a:endParaRPr kumimoji="1" lang="ja-JP" altLang="en-US"/>
          </a:p>
        </p:txBody>
      </p:sp>
    </p:spTree>
    <p:extLst>
      <p:ext uri="{BB962C8B-B14F-4D97-AF65-F5344CB8AC3E}">
        <p14:creationId xmlns:p14="http://schemas.microsoft.com/office/powerpoint/2010/main" val="1469137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03D0A93-22C8-4FA5-BF3D-38193B77FD3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10399DC-A055-4F04-828C-494040BE1D2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D586422-7FAB-4666-BCF2-7A260EC7766B}"/>
              </a:ext>
            </a:extLst>
          </p:cNvPr>
          <p:cNvSpPr>
            <a:spLocks noGrp="1"/>
          </p:cNvSpPr>
          <p:nvPr>
            <p:ph type="dt" sz="half" idx="10"/>
          </p:nvPr>
        </p:nvSpPr>
        <p:spPr/>
        <p:txBody>
          <a:bodyPr/>
          <a:lstStyle/>
          <a:p>
            <a:fld id="{8EBD04BA-3059-40D1-83D7-0024E79E4313}" type="datetimeFigureOut">
              <a:rPr kumimoji="1" lang="ja-JP" altLang="en-US" smtClean="0"/>
              <a:t>2025/4/18</a:t>
            </a:fld>
            <a:endParaRPr kumimoji="1" lang="ja-JP" altLang="en-US"/>
          </a:p>
        </p:txBody>
      </p:sp>
      <p:sp>
        <p:nvSpPr>
          <p:cNvPr id="5" name="フッター プレースホルダー 4">
            <a:extLst>
              <a:ext uri="{FF2B5EF4-FFF2-40B4-BE49-F238E27FC236}">
                <a16:creationId xmlns:a16="http://schemas.microsoft.com/office/drawing/2014/main" id="{0C6C93A9-E9E8-4082-AB3D-4E85E55C05E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42E95BE-00C8-47D4-9F74-EF4F275D471B}"/>
              </a:ext>
            </a:extLst>
          </p:cNvPr>
          <p:cNvSpPr>
            <a:spLocks noGrp="1"/>
          </p:cNvSpPr>
          <p:nvPr>
            <p:ph type="sldNum" sz="quarter" idx="12"/>
          </p:nvPr>
        </p:nvSpPr>
        <p:spPr/>
        <p:txBody>
          <a:bodyPr/>
          <a:lstStyle/>
          <a:p>
            <a:fld id="{D8BAA283-31DE-49C0-9344-31DBC0EC5703}" type="slidenum">
              <a:rPr kumimoji="1" lang="ja-JP" altLang="en-US" smtClean="0"/>
              <a:t>‹#›</a:t>
            </a:fld>
            <a:endParaRPr kumimoji="1" lang="ja-JP" altLang="en-US"/>
          </a:p>
        </p:txBody>
      </p:sp>
    </p:spTree>
    <p:extLst>
      <p:ext uri="{BB962C8B-B14F-4D97-AF65-F5344CB8AC3E}">
        <p14:creationId xmlns:p14="http://schemas.microsoft.com/office/powerpoint/2010/main" val="3966596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1E43FC-B04A-41F0-A511-78D200986C5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38816A5-E7C6-44F2-B2D5-F060FDDAF36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470F61E-D984-4035-A590-C43956F7967A}"/>
              </a:ext>
            </a:extLst>
          </p:cNvPr>
          <p:cNvSpPr>
            <a:spLocks noGrp="1"/>
          </p:cNvSpPr>
          <p:nvPr>
            <p:ph type="dt" sz="half" idx="10"/>
          </p:nvPr>
        </p:nvSpPr>
        <p:spPr/>
        <p:txBody>
          <a:bodyPr/>
          <a:lstStyle/>
          <a:p>
            <a:fld id="{8EBD04BA-3059-40D1-83D7-0024E79E4313}" type="datetimeFigureOut">
              <a:rPr kumimoji="1" lang="ja-JP" altLang="en-US" smtClean="0"/>
              <a:t>2025/4/18</a:t>
            </a:fld>
            <a:endParaRPr kumimoji="1" lang="ja-JP" altLang="en-US"/>
          </a:p>
        </p:txBody>
      </p:sp>
      <p:sp>
        <p:nvSpPr>
          <p:cNvPr id="5" name="フッター プレースホルダー 4">
            <a:extLst>
              <a:ext uri="{FF2B5EF4-FFF2-40B4-BE49-F238E27FC236}">
                <a16:creationId xmlns:a16="http://schemas.microsoft.com/office/drawing/2014/main" id="{DBFC353F-43BE-438D-B279-EBD196737D4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963EE33-FEE2-40A0-9DB5-3BFF3F81F029}"/>
              </a:ext>
            </a:extLst>
          </p:cNvPr>
          <p:cNvSpPr>
            <a:spLocks noGrp="1"/>
          </p:cNvSpPr>
          <p:nvPr>
            <p:ph type="sldNum" sz="quarter" idx="12"/>
          </p:nvPr>
        </p:nvSpPr>
        <p:spPr/>
        <p:txBody>
          <a:bodyPr/>
          <a:lstStyle/>
          <a:p>
            <a:fld id="{D8BAA283-31DE-49C0-9344-31DBC0EC5703}" type="slidenum">
              <a:rPr kumimoji="1" lang="ja-JP" altLang="en-US" smtClean="0"/>
              <a:t>‹#›</a:t>
            </a:fld>
            <a:endParaRPr kumimoji="1" lang="ja-JP" altLang="en-US"/>
          </a:p>
        </p:txBody>
      </p:sp>
    </p:spTree>
    <p:extLst>
      <p:ext uri="{BB962C8B-B14F-4D97-AF65-F5344CB8AC3E}">
        <p14:creationId xmlns:p14="http://schemas.microsoft.com/office/powerpoint/2010/main" val="1463952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EF7845-C537-4631-AF3E-8C5AA5CA4E2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AE32690-AE19-48B5-BFF8-B457170FF0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A054436-0C08-4373-9023-C5E352517314}"/>
              </a:ext>
            </a:extLst>
          </p:cNvPr>
          <p:cNvSpPr>
            <a:spLocks noGrp="1"/>
          </p:cNvSpPr>
          <p:nvPr>
            <p:ph type="dt" sz="half" idx="10"/>
          </p:nvPr>
        </p:nvSpPr>
        <p:spPr/>
        <p:txBody>
          <a:bodyPr/>
          <a:lstStyle/>
          <a:p>
            <a:fld id="{8EBD04BA-3059-40D1-83D7-0024E79E4313}" type="datetimeFigureOut">
              <a:rPr kumimoji="1" lang="ja-JP" altLang="en-US" smtClean="0"/>
              <a:t>2025/4/18</a:t>
            </a:fld>
            <a:endParaRPr kumimoji="1" lang="ja-JP" altLang="en-US"/>
          </a:p>
        </p:txBody>
      </p:sp>
      <p:sp>
        <p:nvSpPr>
          <p:cNvPr id="5" name="フッター プレースホルダー 4">
            <a:extLst>
              <a:ext uri="{FF2B5EF4-FFF2-40B4-BE49-F238E27FC236}">
                <a16:creationId xmlns:a16="http://schemas.microsoft.com/office/drawing/2014/main" id="{85B02293-DD1A-41CF-BF47-81E2C68FE8D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F8F2AC3-92D0-47A5-AB1C-8D023D320967}"/>
              </a:ext>
            </a:extLst>
          </p:cNvPr>
          <p:cNvSpPr>
            <a:spLocks noGrp="1"/>
          </p:cNvSpPr>
          <p:nvPr>
            <p:ph type="sldNum" sz="quarter" idx="12"/>
          </p:nvPr>
        </p:nvSpPr>
        <p:spPr/>
        <p:txBody>
          <a:bodyPr/>
          <a:lstStyle/>
          <a:p>
            <a:fld id="{D8BAA283-31DE-49C0-9344-31DBC0EC5703}" type="slidenum">
              <a:rPr kumimoji="1" lang="ja-JP" altLang="en-US" smtClean="0"/>
              <a:t>‹#›</a:t>
            </a:fld>
            <a:endParaRPr kumimoji="1" lang="ja-JP" altLang="en-US"/>
          </a:p>
        </p:txBody>
      </p:sp>
    </p:spTree>
    <p:extLst>
      <p:ext uri="{BB962C8B-B14F-4D97-AF65-F5344CB8AC3E}">
        <p14:creationId xmlns:p14="http://schemas.microsoft.com/office/powerpoint/2010/main" val="1786460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3B9220-0156-4A43-9B40-F723779D4C5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330F9B3-DAE3-47C7-94C5-B1D11BD8109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7B83F64-55C8-47F4-BEAD-50DAA56BD49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A8371D0-4407-48EB-ACBF-414A678A98FA}"/>
              </a:ext>
            </a:extLst>
          </p:cNvPr>
          <p:cNvSpPr>
            <a:spLocks noGrp="1"/>
          </p:cNvSpPr>
          <p:nvPr>
            <p:ph type="dt" sz="half" idx="10"/>
          </p:nvPr>
        </p:nvSpPr>
        <p:spPr/>
        <p:txBody>
          <a:bodyPr/>
          <a:lstStyle/>
          <a:p>
            <a:fld id="{8EBD04BA-3059-40D1-83D7-0024E79E4313}" type="datetimeFigureOut">
              <a:rPr kumimoji="1" lang="ja-JP" altLang="en-US" smtClean="0"/>
              <a:t>2025/4/18</a:t>
            </a:fld>
            <a:endParaRPr kumimoji="1" lang="ja-JP" altLang="en-US"/>
          </a:p>
        </p:txBody>
      </p:sp>
      <p:sp>
        <p:nvSpPr>
          <p:cNvPr id="6" name="フッター プレースホルダー 5">
            <a:extLst>
              <a:ext uri="{FF2B5EF4-FFF2-40B4-BE49-F238E27FC236}">
                <a16:creationId xmlns:a16="http://schemas.microsoft.com/office/drawing/2014/main" id="{3138A96C-BF7D-40C5-85BD-D5045BC49C6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39FFD27-01F4-4F0A-B229-148E2B8FDC6D}"/>
              </a:ext>
            </a:extLst>
          </p:cNvPr>
          <p:cNvSpPr>
            <a:spLocks noGrp="1"/>
          </p:cNvSpPr>
          <p:nvPr>
            <p:ph type="sldNum" sz="quarter" idx="12"/>
          </p:nvPr>
        </p:nvSpPr>
        <p:spPr/>
        <p:txBody>
          <a:bodyPr/>
          <a:lstStyle/>
          <a:p>
            <a:fld id="{D8BAA283-31DE-49C0-9344-31DBC0EC5703}" type="slidenum">
              <a:rPr kumimoji="1" lang="ja-JP" altLang="en-US" smtClean="0"/>
              <a:t>‹#›</a:t>
            </a:fld>
            <a:endParaRPr kumimoji="1" lang="ja-JP" altLang="en-US"/>
          </a:p>
        </p:txBody>
      </p:sp>
    </p:spTree>
    <p:extLst>
      <p:ext uri="{BB962C8B-B14F-4D97-AF65-F5344CB8AC3E}">
        <p14:creationId xmlns:p14="http://schemas.microsoft.com/office/powerpoint/2010/main" val="3525827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5E27B0-830A-48B9-B740-7A958B51EBE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86EAC09-4D33-4674-90D8-AE615754CF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7D05F6C-0F9A-4079-AF8D-74245CE363B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1F922E8-707D-425D-A2D6-B946417BCB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49C8783-1728-482E-A51B-31E2B0BBD42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E0E4CE6-291E-4D2C-B35F-B8D265A5F0D2}"/>
              </a:ext>
            </a:extLst>
          </p:cNvPr>
          <p:cNvSpPr>
            <a:spLocks noGrp="1"/>
          </p:cNvSpPr>
          <p:nvPr>
            <p:ph type="dt" sz="half" idx="10"/>
          </p:nvPr>
        </p:nvSpPr>
        <p:spPr/>
        <p:txBody>
          <a:bodyPr/>
          <a:lstStyle/>
          <a:p>
            <a:fld id="{8EBD04BA-3059-40D1-83D7-0024E79E4313}" type="datetimeFigureOut">
              <a:rPr kumimoji="1" lang="ja-JP" altLang="en-US" smtClean="0"/>
              <a:t>2025/4/18</a:t>
            </a:fld>
            <a:endParaRPr kumimoji="1" lang="ja-JP" altLang="en-US"/>
          </a:p>
        </p:txBody>
      </p:sp>
      <p:sp>
        <p:nvSpPr>
          <p:cNvPr id="8" name="フッター プレースホルダー 7">
            <a:extLst>
              <a:ext uri="{FF2B5EF4-FFF2-40B4-BE49-F238E27FC236}">
                <a16:creationId xmlns:a16="http://schemas.microsoft.com/office/drawing/2014/main" id="{84556A50-0C22-4048-85A4-5FE35444CE8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B23D29E-6354-4279-855F-B6A4303F497B}"/>
              </a:ext>
            </a:extLst>
          </p:cNvPr>
          <p:cNvSpPr>
            <a:spLocks noGrp="1"/>
          </p:cNvSpPr>
          <p:nvPr>
            <p:ph type="sldNum" sz="quarter" idx="12"/>
          </p:nvPr>
        </p:nvSpPr>
        <p:spPr/>
        <p:txBody>
          <a:bodyPr/>
          <a:lstStyle/>
          <a:p>
            <a:fld id="{D8BAA283-31DE-49C0-9344-31DBC0EC5703}" type="slidenum">
              <a:rPr kumimoji="1" lang="ja-JP" altLang="en-US" smtClean="0"/>
              <a:t>‹#›</a:t>
            </a:fld>
            <a:endParaRPr kumimoji="1" lang="ja-JP" altLang="en-US"/>
          </a:p>
        </p:txBody>
      </p:sp>
    </p:spTree>
    <p:extLst>
      <p:ext uri="{BB962C8B-B14F-4D97-AF65-F5344CB8AC3E}">
        <p14:creationId xmlns:p14="http://schemas.microsoft.com/office/powerpoint/2010/main" val="451926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BBFC24-BD3D-48F0-8B09-A66A9409506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B1A94DC-257B-4F70-9E11-AEC255BF7681}"/>
              </a:ext>
            </a:extLst>
          </p:cNvPr>
          <p:cNvSpPr>
            <a:spLocks noGrp="1"/>
          </p:cNvSpPr>
          <p:nvPr>
            <p:ph type="dt" sz="half" idx="10"/>
          </p:nvPr>
        </p:nvSpPr>
        <p:spPr/>
        <p:txBody>
          <a:bodyPr/>
          <a:lstStyle/>
          <a:p>
            <a:fld id="{8EBD04BA-3059-40D1-83D7-0024E79E4313}" type="datetimeFigureOut">
              <a:rPr kumimoji="1" lang="ja-JP" altLang="en-US" smtClean="0"/>
              <a:t>2025/4/18</a:t>
            </a:fld>
            <a:endParaRPr kumimoji="1" lang="ja-JP" altLang="en-US"/>
          </a:p>
        </p:txBody>
      </p:sp>
      <p:sp>
        <p:nvSpPr>
          <p:cNvPr id="4" name="フッター プレースホルダー 3">
            <a:extLst>
              <a:ext uri="{FF2B5EF4-FFF2-40B4-BE49-F238E27FC236}">
                <a16:creationId xmlns:a16="http://schemas.microsoft.com/office/drawing/2014/main" id="{AA7680B7-E944-4444-880D-64954EC0E0A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1CC02E4-2481-4ED2-B068-D1BE0B4F9CAE}"/>
              </a:ext>
            </a:extLst>
          </p:cNvPr>
          <p:cNvSpPr>
            <a:spLocks noGrp="1"/>
          </p:cNvSpPr>
          <p:nvPr>
            <p:ph type="sldNum" sz="quarter" idx="12"/>
          </p:nvPr>
        </p:nvSpPr>
        <p:spPr/>
        <p:txBody>
          <a:bodyPr/>
          <a:lstStyle/>
          <a:p>
            <a:fld id="{D8BAA283-31DE-49C0-9344-31DBC0EC5703}" type="slidenum">
              <a:rPr kumimoji="1" lang="ja-JP" altLang="en-US" smtClean="0"/>
              <a:t>‹#›</a:t>
            </a:fld>
            <a:endParaRPr kumimoji="1" lang="ja-JP" altLang="en-US"/>
          </a:p>
        </p:txBody>
      </p:sp>
    </p:spTree>
    <p:extLst>
      <p:ext uri="{BB962C8B-B14F-4D97-AF65-F5344CB8AC3E}">
        <p14:creationId xmlns:p14="http://schemas.microsoft.com/office/powerpoint/2010/main" val="3509230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B051DC2-ED71-4A2F-A639-A860BD22FCCF}"/>
              </a:ext>
            </a:extLst>
          </p:cNvPr>
          <p:cNvSpPr>
            <a:spLocks noGrp="1"/>
          </p:cNvSpPr>
          <p:nvPr>
            <p:ph type="dt" sz="half" idx="10"/>
          </p:nvPr>
        </p:nvSpPr>
        <p:spPr/>
        <p:txBody>
          <a:bodyPr/>
          <a:lstStyle/>
          <a:p>
            <a:fld id="{8EBD04BA-3059-40D1-83D7-0024E79E4313}" type="datetimeFigureOut">
              <a:rPr kumimoji="1" lang="ja-JP" altLang="en-US" smtClean="0"/>
              <a:t>2025/4/18</a:t>
            </a:fld>
            <a:endParaRPr kumimoji="1" lang="ja-JP" altLang="en-US"/>
          </a:p>
        </p:txBody>
      </p:sp>
      <p:sp>
        <p:nvSpPr>
          <p:cNvPr id="3" name="フッター プレースホルダー 2">
            <a:extLst>
              <a:ext uri="{FF2B5EF4-FFF2-40B4-BE49-F238E27FC236}">
                <a16:creationId xmlns:a16="http://schemas.microsoft.com/office/drawing/2014/main" id="{79360531-D451-4A56-BA6F-48168A49441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378D1DA-425B-4730-8E0B-250D36252AC8}"/>
              </a:ext>
            </a:extLst>
          </p:cNvPr>
          <p:cNvSpPr>
            <a:spLocks noGrp="1"/>
          </p:cNvSpPr>
          <p:nvPr>
            <p:ph type="sldNum" sz="quarter" idx="12"/>
          </p:nvPr>
        </p:nvSpPr>
        <p:spPr/>
        <p:txBody>
          <a:bodyPr/>
          <a:lstStyle/>
          <a:p>
            <a:fld id="{D8BAA283-31DE-49C0-9344-31DBC0EC5703}" type="slidenum">
              <a:rPr kumimoji="1" lang="ja-JP" altLang="en-US" smtClean="0"/>
              <a:t>‹#›</a:t>
            </a:fld>
            <a:endParaRPr kumimoji="1" lang="ja-JP" altLang="en-US"/>
          </a:p>
        </p:txBody>
      </p:sp>
    </p:spTree>
    <p:extLst>
      <p:ext uri="{BB962C8B-B14F-4D97-AF65-F5344CB8AC3E}">
        <p14:creationId xmlns:p14="http://schemas.microsoft.com/office/powerpoint/2010/main" val="2692249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56D16A-B0F1-41A8-82D8-5BC7A5789A8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0E76C9A-33CD-4D9B-A1ED-8F22BD4BC1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EF36924-50BF-433D-90E1-D7EB520267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AA55CAD-8732-4633-AEE2-FA6A4943AC15}"/>
              </a:ext>
            </a:extLst>
          </p:cNvPr>
          <p:cNvSpPr>
            <a:spLocks noGrp="1"/>
          </p:cNvSpPr>
          <p:nvPr>
            <p:ph type="dt" sz="half" idx="10"/>
          </p:nvPr>
        </p:nvSpPr>
        <p:spPr/>
        <p:txBody>
          <a:bodyPr/>
          <a:lstStyle/>
          <a:p>
            <a:fld id="{8EBD04BA-3059-40D1-83D7-0024E79E4313}" type="datetimeFigureOut">
              <a:rPr kumimoji="1" lang="ja-JP" altLang="en-US" smtClean="0"/>
              <a:t>2025/4/18</a:t>
            </a:fld>
            <a:endParaRPr kumimoji="1" lang="ja-JP" altLang="en-US"/>
          </a:p>
        </p:txBody>
      </p:sp>
      <p:sp>
        <p:nvSpPr>
          <p:cNvPr id="6" name="フッター プレースホルダー 5">
            <a:extLst>
              <a:ext uri="{FF2B5EF4-FFF2-40B4-BE49-F238E27FC236}">
                <a16:creationId xmlns:a16="http://schemas.microsoft.com/office/drawing/2014/main" id="{F64687E4-8B40-44E9-8371-04E109DBEED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3A38773-F992-4837-827D-D798178E738F}"/>
              </a:ext>
            </a:extLst>
          </p:cNvPr>
          <p:cNvSpPr>
            <a:spLocks noGrp="1"/>
          </p:cNvSpPr>
          <p:nvPr>
            <p:ph type="sldNum" sz="quarter" idx="12"/>
          </p:nvPr>
        </p:nvSpPr>
        <p:spPr/>
        <p:txBody>
          <a:bodyPr/>
          <a:lstStyle/>
          <a:p>
            <a:fld id="{D8BAA283-31DE-49C0-9344-31DBC0EC5703}" type="slidenum">
              <a:rPr kumimoji="1" lang="ja-JP" altLang="en-US" smtClean="0"/>
              <a:t>‹#›</a:t>
            </a:fld>
            <a:endParaRPr kumimoji="1" lang="ja-JP" altLang="en-US"/>
          </a:p>
        </p:txBody>
      </p:sp>
    </p:spTree>
    <p:extLst>
      <p:ext uri="{BB962C8B-B14F-4D97-AF65-F5344CB8AC3E}">
        <p14:creationId xmlns:p14="http://schemas.microsoft.com/office/powerpoint/2010/main" val="3686229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F41791-D5FC-46C6-A22C-EAAAA8A7387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C770F62-1CA9-425D-B7EC-5C55BE3619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FB6CC55-07A7-4E30-974E-94342DAB5D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05DDCD0-C0C2-422E-8FE5-D61CE6CFAF5F}"/>
              </a:ext>
            </a:extLst>
          </p:cNvPr>
          <p:cNvSpPr>
            <a:spLocks noGrp="1"/>
          </p:cNvSpPr>
          <p:nvPr>
            <p:ph type="dt" sz="half" idx="10"/>
          </p:nvPr>
        </p:nvSpPr>
        <p:spPr/>
        <p:txBody>
          <a:bodyPr/>
          <a:lstStyle/>
          <a:p>
            <a:fld id="{8EBD04BA-3059-40D1-83D7-0024E79E4313}" type="datetimeFigureOut">
              <a:rPr kumimoji="1" lang="ja-JP" altLang="en-US" smtClean="0"/>
              <a:t>2025/4/18</a:t>
            </a:fld>
            <a:endParaRPr kumimoji="1" lang="ja-JP" altLang="en-US"/>
          </a:p>
        </p:txBody>
      </p:sp>
      <p:sp>
        <p:nvSpPr>
          <p:cNvPr id="6" name="フッター プレースホルダー 5">
            <a:extLst>
              <a:ext uri="{FF2B5EF4-FFF2-40B4-BE49-F238E27FC236}">
                <a16:creationId xmlns:a16="http://schemas.microsoft.com/office/drawing/2014/main" id="{E5C51B7C-9B19-4BC7-96B1-9E57EB11BAE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365D81A-829D-4870-9E71-377B102E9575}"/>
              </a:ext>
            </a:extLst>
          </p:cNvPr>
          <p:cNvSpPr>
            <a:spLocks noGrp="1"/>
          </p:cNvSpPr>
          <p:nvPr>
            <p:ph type="sldNum" sz="quarter" idx="12"/>
          </p:nvPr>
        </p:nvSpPr>
        <p:spPr/>
        <p:txBody>
          <a:bodyPr/>
          <a:lstStyle/>
          <a:p>
            <a:fld id="{D8BAA283-31DE-49C0-9344-31DBC0EC5703}" type="slidenum">
              <a:rPr kumimoji="1" lang="ja-JP" altLang="en-US" smtClean="0"/>
              <a:t>‹#›</a:t>
            </a:fld>
            <a:endParaRPr kumimoji="1" lang="ja-JP" altLang="en-US"/>
          </a:p>
        </p:txBody>
      </p:sp>
    </p:spTree>
    <p:extLst>
      <p:ext uri="{BB962C8B-B14F-4D97-AF65-F5344CB8AC3E}">
        <p14:creationId xmlns:p14="http://schemas.microsoft.com/office/powerpoint/2010/main" val="4293062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1122629-D917-4030-8069-5828527923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CB435CF-2335-43F2-BB01-D04EB22D62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3E43E5F-A1C0-4E5E-B38D-071D412ABB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BD04BA-3059-40D1-83D7-0024E79E4313}" type="datetimeFigureOut">
              <a:rPr kumimoji="1" lang="ja-JP" altLang="en-US" smtClean="0"/>
              <a:t>2025/4/18</a:t>
            </a:fld>
            <a:endParaRPr kumimoji="1" lang="ja-JP" altLang="en-US"/>
          </a:p>
        </p:txBody>
      </p:sp>
      <p:sp>
        <p:nvSpPr>
          <p:cNvPr id="5" name="フッター プレースホルダー 4">
            <a:extLst>
              <a:ext uri="{FF2B5EF4-FFF2-40B4-BE49-F238E27FC236}">
                <a16:creationId xmlns:a16="http://schemas.microsoft.com/office/drawing/2014/main" id="{068C2CDC-1C4A-4ABA-8FA6-BF65DA5BCF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45C939F-348A-4C6A-88CC-3255F279AE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BAA283-31DE-49C0-9344-31DBC0EC5703}" type="slidenum">
              <a:rPr kumimoji="1" lang="ja-JP" altLang="en-US" smtClean="0"/>
              <a:t>‹#›</a:t>
            </a:fld>
            <a:endParaRPr kumimoji="1" lang="ja-JP" altLang="en-US"/>
          </a:p>
        </p:txBody>
      </p:sp>
    </p:spTree>
    <p:extLst>
      <p:ext uri="{BB962C8B-B14F-4D97-AF65-F5344CB8AC3E}">
        <p14:creationId xmlns:p14="http://schemas.microsoft.com/office/powerpoint/2010/main" val="3130639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4FFEEC6-84BE-4722-9D0C-D2EEC7F92249}"/>
              </a:ext>
            </a:extLst>
          </p:cNvPr>
          <p:cNvSpPr txBox="1"/>
          <p:nvPr/>
        </p:nvSpPr>
        <p:spPr>
          <a:xfrm>
            <a:off x="373380" y="1979023"/>
            <a:ext cx="11445240" cy="830997"/>
          </a:xfrm>
          <a:prstGeom prst="rect">
            <a:avLst/>
          </a:prstGeom>
          <a:noFill/>
        </p:spPr>
        <p:txBody>
          <a:bodyPr wrap="square" rtlCol="0">
            <a:spAutoFit/>
          </a:bodyPr>
          <a:lstStyle/>
          <a:p>
            <a:pPr algn="ctr"/>
            <a:r>
              <a:rPr kumimoji="1" lang="ja-JP" altLang="en-US" sz="4800" b="1" dirty="0">
                <a:latin typeface="NHHandwriting Medium" panose="020F0500000000000000" pitchFamily="34" charset="0"/>
              </a:rPr>
              <a:t>●●中学校へようこそ</a:t>
            </a:r>
            <a:r>
              <a:rPr kumimoji="1" lang="en-US" altLang="ja-JP" sz="4800" b="1" dirty="0">
                <a:latin typeface="NHHandwriting Medium" panose="020F0500000000000000" pitchFamily="34" charset="0"/>
              </a:rPr>
              <a:t>!</a:t>
            </a:r>
            <a:endParaRPr kumimoji="1" lang="ja-JP" altLang="en-US" sz="4800" b="1" dirty="0">
              <a:latin typeface="NHHandwriting Medium" panose="020F0500000000000000" pitchFamily="34" charset="0"/>
            </a:endParaRPr>
          </a:p>
        </p:txBody>
      </p:sp>
      <p:pic>
        <p:nvPicPr>
          <p:cNvPr id="4" name="図 3">
            <a:extLst>
              <a:ext uri="{FF2B5EF4-FFF2-40B4-BE49-F238E27FC236}">
                <a16:creationId xmlns:a16="http://schemas.microsoft.com/office/drawing/2014/main" id="{D5B8CAEA-46AD-41A2-982E-1330AE2806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906" y="3359646"/>
            <a:ext cx="3765665" cy="3429000"/>
          </a:xfrm>
          <a:prstGeom prst="rect">
            <a:avLst/>
          </a:prstGeom>
        </p:spPr>
      </p:pic>
      <p:pic>
        <p:nvPicPr>
          <p:cNvPr id="11" name="図 10">
            <a:extLst>
              <a:ext uri="{FF2B5EF4-FFF2-40B4-BE49-F238E27FC236}">
                <a16:creationId xmlns:a16="http://schemas.microsoft.com/office/drawing/2014/main" id="{AE0380B0-C780-4686-ACBF-B2394BE2DB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4236" y="3542526"/>
            <a:ext cx="4394858" cy="3246120"/>
          </a:xfrm>
          <a:prstGeom prst="rect">
            <a:avLst/>
          </a:prstGeom>
        </p:spPr>
      </p:pic>
    </p:spTree>
    <p:extLst>
      <p:ext uri="{BB962C8B-B14F-4D97-AF65-F5344CB8AC3E}">
        <p14:creationId xmlns:p14="http://schemas.microsoft.com/office/powerpoint/2010/main" val="28030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D4F2342-920C-45EC-B829-1065DBC7A4B8}"/>
              </a:ext>
            </a:extLst>
          </p:cNvPr>
          <p:cNvSpPr txBox="1"/>
          <p:nvPr/>
        </p:nvSpPr>
        <p:spPr>
          <a:xfrm>
            <a:off x="891539" y="486690"/>
            <a:ext cx="10408921" cy="707886"/>
          </a:xfrm>
          <a:prstGeom prst="rect">
            <a:avLst/>
          </a:prstGeom>
          <a:solidFill>
            <a:schemeClr val="accent4">
              <a:lumMod val="20000"/>
              <a:lumOff val="80000"/>
            </a:schemeClr>
          </a:solidFill>
          <a:ln w="28575">
            <a:solidFill>
              <a:schemeClr val="tx1"/>
            </a:solidFill>
          </a:ln>
        </p:spPr>
        <p:txBody>
          <a:bodyPr wrap="square" rtlCol="0">
            <a:spAutoFit/>
          </a:bodyPr>
          <a:lstStyle/>
          <a:p>
            <a:pPr algn="ctr"/>
            <a:r>
              <a:rPr kumimoji="1" lang="ja-JP" altLang="en-US" sz="4000" b="1" dirty="0"/>
              <a:t>代表挨拶</a:t>
            </a:r>
          </a:p>
        </p:txBody>
      </p:sp>
    </p:spTree>
    <p:extLst>
      <p:ext uri="{BB962C8B-B14F-4D97-AF65-F5344CB8AC3E}">
        <p14:creationId xmlns:p14="http://schemas.microsoft.com/office/powerpoint/2010/main" val="78997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白人に対する人種差別｜マルコ@集団内唯一のアジア人だった大学生">
            <a:extLst>
              <a:ext uri="{FF2B5EF4-FFF2-40B4-BE49-F238E27FC236}">
                <a16:creationId xmlns:a16="http://schemas.microsoft.com/office/drawing/2014/main" id="{80CB3C7B-2501-4581-87E4-A270F1809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7562" y="3959791"/>
            <a:ext cx="5536875" cy="2898209"/>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8D4F2342-920C-45EC-B829-1065DBC7A4B8}"/>
              </a:ext>
            </a:extLst>
          </p:cNvPr>
          <p:cNvSpPr txBox="1"/>
          <p:nvPr/>
        </p:nvSpPr>
        <p:spPr>
          <a:xfrm>
            <a:off x="655319" y="632500"/>
            <a:ext cx="10881360" cy="707886"/>
          </a:xfrm>
          <a:prstGeom prst="rect">
            <a:avLst/>
          </a:prstGeom>
          <a:solidFill>
            <a:schemeClr val="accent4">
              <a:lumMod val="20000"/>
              <a:lumOff val="80000"/>
            </a:schemeClr>
          </a:solidFill>
          <a:ln w="19050">
            <a:solidFill>
              <a:schemeClr val="tx1"/>
            </a:solidFill>
          </a:ln>
        </p:spPr>
        <p:txBody>
          <a:bodyPr wrap="square" rtlCol="0">
            <a:spAutoFit/>
          </a:bodyPr>
          <a:lstStyle/>
          <a:p>
            <a:pPr algn="ctr"/>
            <a:r>
              <a:rPr lang="ja-JP" altLang="en-US" sz="4000" b="1" dirty="0"/>
              <a:t>～　今日の出会いを大切に　～</a:t>
            </a:r>
            <a:endParaRPr lang="en-US" altLang="ja-JP" sz="4000" b="1" dirty="0"/>
          </a:p>
        </p:txBody>
      </p:sp>
    </p:spTree>
    <p:extLst>
      <p:ext uri="{BB962C8B-B14F-4D97-AF65-F5344CB8AC3E}">
        <p14:creationId xmlns:p14="http://schemas.microsoft.com/office/powerpoint/2010/main" val="139126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4FFEEC6-84BE-4722-9D0C-D2EEC7F92249}"/>
              </a:ext>
            </a:extLst>
          </p:cNvPr>
          <p:cNvSpPr txBox="1"/>
          <p:nvPr/>
        </p:nvSpPr>
        <p:spPr>
          <a:xfrm>
            <a:off x="220980" y="2151995"/>
            <a:ext cx="10881360" cy="4401205"/>
          </a:xfrm>
          <a:prstGeom prst="rect">
            <a:avLst/>
          </a:prstGeom>
          <a:noFill/>
        </p:spPr>
        <p:txBody>
          <a:bodyPr wrap="square" rtlCol="0">
            <a:spAutoFit/>
          </a:bodyPr>
          <a:lstStyle/>
          <a:p>
            <a:r>
              <a:rPr kumimoji="1" lang="ja-JP" altLang="en-US" sz="4000" dirty="0">
                <a:latin typeface="NHHandwriting Medium" panose="020F0500000000000000" pitchFamily="34" charset="0"/>
              </a:rPr>
              <a:t>１．アイスブレイク</a:t>
            </a:r>
            <a:endParaRPr kumimoji="1" lang="en-US" altLang="ja-JP" sz="4000" dirty="0">
              <a:latin typeface="NHHandwriting Medium" panose="020F0500000000000000" pitchFamily="34" charset="0"/>
            </a:endParaRPr>
          </a:p>
          <a:p>
            <a:r>
              <a:rPr lang="ja-JP" altLang="en-US" sz="4000" dirty="0">
                <a:latin typeface="NHHandwriting Medium" panose="020F0500000000000000" pitchFamily="34" charset="0"/>
              </a:rPr>
              <a:t>２．共通点を探せ！</a:t>
            </a:r>
            <a:endParaRPr lang="en-US" altLang="ja-JP" sz="4000" dirty="0">
              <a:latin typeface="NHHandwriting Medium" panose="020F0500000000000000" pitchFamily="34" charset="0"/>
            </a:endParaRPr>
          </a:p>
          <a:p>
            <a:r>
              <a:rPr kumimoji="1" lang="ja-JP" altLang="en-US" sz="4000" dirty="0">
                <a:latin typeface="NHHandwriting Medium" panose="020F0500000000000000" pitchFamily="34" charset="0"/>
              </a:rPr>
              <a:t>３．ふるさと紹介</a:t>
            </a:r>
            <a:endParaRPr kumimoji="1" lang="en-US" altLang="ja-JP" sz="4000" dirty="0">
              <a:latin typeface="NHHandwriting Medium" panose="020F0500000000000000" pitchFamily="34" charset="0"/>
            </a:endParaRPr>
          </a:p>
          <a:p>
            <a:r>
              <a:rPr kumimoji="1" lang="ja-JP" altLang="en-US" sz="4000" dirty="0">
                <a:latin typeface="NHHandwriting Medium" panose="020F0500000000000000" pitchFamily="34" charset="0"/>
              </a:rPr>
              <a:t>４．フリートーク</a:t>
            </a:r>
            <a:endParaRPr kumimoji="1" lang="en-US" altLang="ja-JP" sz="4000" dirty="0">
              <a:latin typeface="NHHandwriting Medium" panose="020F0500000000000000" pitchFamily="34" charset="0"/>
            </a:endParaRPr>
          </a:p>
          <a:p>
            <a:r>
              <a:rPr lang="ja-JP" altLang="en-US" sz="4000" dirty="0">
                <a:latin typeface="NHHandwriting Medium" panose="020F0500000000000000" pitchFamily="34" charset="0"/>
              </a:rPr>
              <a:t>５．あいさつ講座</a:t>
            </a:r>
            <a:endParaRPr lang="en-US" altLang="ja-JP" sz="4000" dirty="0">
              <a:latin typeface="NHHandwriting Medium" panose="020F0500000000000000" pitchFamily="34" charset="0"/>
            </a:endParaRPr>
          </a:p>
          <a:p>
            <a:r>
              <a:rPr kumimoji="1" lang="ja-JP" altLang="en-US" sz="4000" dirty="0">
                <a:latin typeface="NHHandwriting Medium" panose="020F0500000000000000" pitchFamily="34" charset="0"/>
              </a:rPr>
              <a:t>６．写真撮影</a:t>
            </a:r>
            <a:endParaRPr kumimoji="1" lang="en-US" altLang="ja-JP" sz="4000" dirty="0">
              <a:latin typeface="NHHandwriting Medium" panose="020F0500000000000000" pitchFamily="34" charset="0"/>
            </a:endParaRPr>
          </a:p>
          <a:p>
            <a:r>
              <a:rPr lang="ja-JP" altLang="en-US" sz="4000" dirty="0">
                <a:latin typeface="NHHandwriting Medium" panose="020F0500000000000000" pitchFamily="34" charset="0"/>
              </a:rPr>
              <a:t>７．代表挨拶</a:t>
            </a:r>
            <a:endParaRPr kumimoji="1" lang="ja-JP" altLang="en-US" sz="4000" dirty="0">
              <a:latin typeface="NHHandwriting Medium" panose="020F0500000000000000" pitchFamily="34" charset="0"/>
            </a:endParaRPr>
          </a:p>
        </p:txBody>
      </p:sp>
      <p:sp>
        <p:nvSpPr>
          <p:cNvPr id="7" name="テキスト ボックス 6">
            <a:extLst>
              <a:ext uri="{FF2B5EF4-FFF2-40B4-BE49-F238E27FC236}">
                <a16:creationId xmlns:a16="http://schemas.microsoft.com/office/drawing/2014/main" id="{41B8DE6B-764C-40F0-8C13-4E35FB9CA1E1}"/>
              </a:ext>
            </a:extLst>
          </p:cNvPr>
          <p:cNvSpPr txBox="1"/>
          <p:nvPr/>
        </p:nvSpPr>
        <p:spPr>
          <a:xfrm>
            <a:off x="220980" y="607423"/>
            <a:ext cx="11445240" cy="830997"/>
          </a:xfrm>
          <a:prstGeom prst="rect">
            <a:avLst/>
          </a:prstGeom>
          <a:solidFill>
            <a:schemeClr val="accent4">
              <a:lumMod val="20000"/>
              <a:lumOff val="80000"/>
            </a:schemeClr>
          </a:solidFill>
        </p:spPr>
        <p:txBody>
          <a:bodyPr wrap="square" rtlCol="0">
            <a:spAutoFit/>
          </a:bodyPr>
          <a:lstStyle/>
          <a:p>
            <a:pPr algn="ctr"/>
            <a:r>
              <a:rPr kumimoji="1" lang="en-US" altLang="ja-JP" sz="4800" b="1" dirty="0">
                <a:latin typeface="NHHandwriting Medium" panose="020F0500000000000000" pitchFamily="34" charset="0"/>
              </a:rPr>
              <a:t>~ Today’s menu ~</a:t>
            </a:r>
            <a:endParaRPr kumimoji="1" lang="ja-JP" altLang="en-US" sz="4800" b="1" dirty="0">
              <a:latin typeface="NHHandwriting Medium" panose="020F0500000000000000" pitchFamily="34" charset="0"/>
            </a:endParaRPr>
          </a:p>
        </p:txBody>
      </p:sp>
    </p:spTree>
    <p:extLst>
      <p:ext uri="{BB962C8B-B14F-4D97-AF65-F5344CB8AC3E}">
        <p14:creationId xmlns:p14="http://schemas.microsoft.com/office/powerpoint/2010/main" val="329736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D4F2342-920C-45EC-B829-1065DBC7A4B8}"/>
              </a:ext>
            </a:extLst>
          </p:cNvPr>
          <p:cNvSpPr txBox="1"/>
          <p:nvPr/>
        </p:nvSpPr>
        <p:spPr>
          <a:xfrm>
            <a:off x="891539" y="486690"/>
            <a:ext cx="10408921" cy="707886"/>
          </a:xfrm>
          <a:prstGeom prst="rect">
            <a:avLst/>
          </a:prstGeom>
          <a:solidFill>
            <a:schemeClr val="accent4">
              <a:lumMod val="20000"/>
              <a:lumOff val="80000"/>
            </a:schemeClr>
          </a:solidFill>
          <a:ln w="28575">
            <a:solidFill>
              <a:schemeClr val="tx1"/>
            </a:solidFill>
          </a:ln>
        </p:spPr>
        <p:txBody>
          <a:bodyPr wrap="square" rtlCol="0">
            <a:spAutoFit/>
          </a:bodyPr>
          <a:lstStyle/>
          <a:p>
            <a:pPr algn="ctr"/>
            <a:r>
              <a:rPr lang="ja-JP" altLang="en-US" sz="4000" b="1" dirty="0"/>
              <a:t>共通点を探せ！</a:t>
            </a:r>
            <a:endParaRPr kumimoji="1" lang="ja-JP" altLang="en-US" sz="4000" b="1" dirty="0"/>
          </a:p>
        </p:txBody>
      </p:sp>
      <p:sp>
        <p:nvSpPr>
          <p:cNvPr id="7" name="テキスト ボックス 6">
            <a:extLst>
              <a:ext uri="{FF2B5EF4-FFF2-40B4-BE49-F238E27FC236}">
                <a16:creationId xmlns:a16="http://schemas.microsoft.com/office/drawing/2014/main" id="{36A4213E-4DFC-494E-8423-5A2677B85D18}"/>
              </a:ext>
            </a:extLst>
          </p:cNvPr>
          <p:cNvSpPr txBox="1"/>
          <p:nvPr/>
        </p:nvSpPr>
        <p:spPr>
          <a:xfrm>
            <a:off x="891539" y="2071650"/>
            <a:ext cx="10408921" cy="1938992"/>
          </a:xfrm>
          <a:prstGeom prst="rect">
            <a:avLst/>
          </a:prstGeom>
          <a:noFill/>
          <a:ln w="28575">
            <a:noFill/>
          </a:ln>
        </p:spPr>
        <p:txBody>
          <a:bodyPr wrap="square" rtlCol="0">
            <a:spAutoFit/>
          </a:bodyPr>
          <a:lstStyle/>
          <a:p>
            <a:r>
              <a:rPr kumimoji="1" lang="ja-JP" altLang="en-US" sz="4000" dirty="0"/>
              <a:t>ペアになって、その人との共通点を見つけましょう。共通点を見つけるために、自分のことを伝えたり、相手に質問したりしましょう。</a:t>
            </a:r>
          </a:p>
        </p:txBody>
      </p:sp>
      <p:sp>
        <p:nvSpPr>
          <p:cNvPr id="8" name="テキスト ボックス 7">
            <a:extLst>
              <a:ext uri="{FF2B5EF4-FFF2-40B4-BE49-F238E27FC236}">
                <a16:creationId xmlns:a16="http://schemas.microsoft.com/office/drawing/2014/main" id="{37D31FBB-8266-40AA-A516-C2BB0D566A8D}"/>
              </a:ext>
            </a:extLst>
          </p:cNvPr>
          <p:cNvSpPr txBox="1"/>
          <p:nvPr/>
        </p:nvSpPr>
        <p:spPr>
          <a:xfrm>
            <a:off x="996470" y="4887716"/>
            <a:ext cx="10408921" cy="1323439"/>
          </a:xfrm>
          <a:prstGeom prst="rect">
            <a:avLst/>
          </a:prstGeom>
          <a:noFill/>
          <a:ln w="28575">
            <a:noFill/>
          </a:ln>
        </p:spPr>
        <p:txBody>
          <a:bodyPr wrap="square" rtlCol="0">
            <a:spAutoFit/>
          </a:bodyPr>
          <a:lstStyle/>
          <a:p>
            <a:r>
              <a:rPr lang="ja-JP" altLang="en-US" sz="4000" dirty="0"/>
              <a:t>制限時間は１分！</a:t>
            </a:r>
            <a:endParaRPr lang="en-US" altLang="ja-JP" sz="4000" dirty="0"/>
          </a:p>
          <a:p>
            <a:r>
              <a:rPr lang="ja-JP" altLang="en-US" sz="4000" dirty="0"/>
              <a:t>「私たちは〇〇チームです」と発表します。</a:t>
            </a:r>
            <a:endParaRPr kumimoji="1" lang="ja-JP" altLang="en-US" sz="4000" dirty="0"/>
          </a:p>
        </p:txBody>
      </p:sp>
    </p:spTree>
    <p:extLst>
      <p:ext uri="{BB962C8B-B14F-4D97-AF65-F5344CB8AC3E}">
        <p14:creationId xmlns:p14="http://schemas.microsoft.com/office/powerpoint/2010/main" val="41951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D4F2342-920C-45EC-B829-1065DBC7A4B8}"/>
              </a:ext>
            </a:extLst>
          </p:cNvPr>
          <p:cNvSpPr txBox="1"/>
          <p:nvPr/>
        </p:nvSpPr>
        <p:spPr>
          <a:xfrm>
            <a:off x="891539" y="486690"/>
            <a:ext cx="10408921" cy="707886"/>
          </a:xfrm>
          <a:prstGeom prst="rect">
            <a:avLst/>
          </a:prstGeom>
          <a:solidFill>
            <a:schemeClr val="accent4">
              <a:lumMod val="20000"/>
              <a:lumOff val="80000"/>
            </a:schemeClr>
          </a:solidFill>
          <a:ln w="28575">
            <a:solidFill>
              <a:schemeClr val="tx1"/>
            </a:solidFill>
          </a:ln>
        </p:spPr>
        <p:txBody>
          <a:bodyPr wrap="square" rtlCol="0">
            <a:spAutoFit/>
          </a:bodyPr>
          <a:lstStyle/>
          <a:p>
            <a:pPr algn="ctr"/>
            <a:r>
              <a:rPr lang="ja-JP" altLang="en-US" sz="4000" b="1" dirty="0"/>
              <a:t>共通点を探せ！</a:t>
            </a:r>
            <a:endParaRPr kumimoji="1" lang="ja-JP" altLang="en-US" sz="4000" b="1" dirty="0"/>
          </a:p>
        </p:txBody>
      </p:sp>
      <p:sp>
        <p:nvSpPr>
          <p:cNvPr id="7" name="テキスト ボックス 6">
            <a:extLst>
              <a:ext uri="{FF2B5EF4-FFF2-40B4-BE49-F238E27FC236}">
                <a16:creationId xmlns:a16="http://schemas.microsoft.com/office/drawing/2014/main" id="{36A4213E-4DFC-494E-8423-5A2677B85D18}"/>
              </a:ext>
            </a:extLst>
          </p:cNvPr>
          <p:cNvSpPr txBox="1"/>
          <p:nvPr/>
        </p:nvSpPr>
        <p:spPr>
          <a:xfrm>
            <a:off x="891539" y="2071650"/>
            <a:ext cx="10408921" cy="2554545"/>
          </a:xfrm>
          <a:prstGeom prst="rect">
            <a:avLst/>
          </a:prstGeom>
          <a:noFill/>
          <a:ln w="28575">
            <a:noFill/>
          </a:ln>
        </p:spPr>
        <p:txBody>
          <a:bodyPr wrap="square" rtlCol="0">
            <a:spAutoFit/>
          </a:bodyPr>
          <a:lstStyle/>
          <a:p>
            <a:r>
              <a:rPr lang="ja-JP" altLang="en-US" sz="4000" dirty="0"/>
              <a:t>３人グループ</a:t>
            </a:r>
            <a:r>
              <a:rPr kumimoji="1" lang="ja-JP" altLang="en-US" sz="4000" dirty="0"/>
              <a:t>になって、その人との共通点を見つけましょう。共通点を見つけるために、自分のことを伝えたり、相手に質問したりしましょう。</a:t>
            </a:r>
          </a:p>
        </p:txBody>
      </p:sp>
      <p:sp>
        <p:nvSpPr>
          <p:cNvPr id="8" name="テキスト ボックス 7">
            <a:extLst>
              <a:ext uri="{FF2B5EF4-FFF2-40B4-BE49-F238E27FC236}">
                <a16:creationId xmlns:a16="http://schemas.microsoft.com/office/drawing/2014/main" id="{37D31FBB-8266-40AA-A516-C2BB0D566A8D}"/>
              </a:ext>
            </a:extLst>
          </p:cNvPr>
          <p:cNvSpPr txBox="1"/>
          <p:nvPr/>
        </p:nvSpPr>
        <p:spPr>
          <a:xfrm>
            <a:off x="996470" y="4887716"/>
            <a:ext cx="10408921" cy="1323439"/>
          </a:xfrm>
          <a:prstGeom prst="rect">
            <a:avLst/>
          </a:prstGeom>
          <a:noFill/>
          <a:ln w="28575">
            <a:noFill/>
          </a:ln>
        </p:spPr>
        <p:txBody>
          <a:bodyPr wrap="square" rtlCol="0">
            <a:spAutoFit/>
          </a:bodyPr>
          <a:lstStyle/>
          <a:p>
            <a:r>
              <a:rPr lang="ja-JP" altLang="en-US" sz="4000" dirty="0"/>
              <a:t>制限時間は１分！</a:t>
            </a:r>
            <a:endParaRPr lang="en-US" altLang="ja-JP" sz="4000" dirty="0"/>
          </a:p>
          <a:p>
            <a:r>
              <a:rPr lang="ja-JP" altLang="en-US" sz="4000" dirty="0"/>
              <a:t>「私たちは〇〇チームです」と発表します。</a:t>
            </a:r>
            <a:endParaRPr kumimoji="1" lang="ja-JP" altLang="en-US" sz="4000" dirty="0"/>
          </a:p>
        </p:txBody>
      </p:sp>
    </p:spTree>
    <p:extLst>
      <p:ext uri="{BB962C8B-B14F-4D97-AF65-F5344CB8AC3E}">
        <p14:creationId xmlns:p14="http://schemas.microsoft.com/office/powerpoint/2010/main" val="404288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D4F2342-920C-45EC-B829-1065DBC7A4B8}"/>
              </a:ext>
            </a:extLst>
          </p:cNvPr>
          <p:cNvSpPr txBox="1"/>
          <p:nvPr/>
        </p:nvSpPr>
        <p:spPr>
          <a:xfrm>
            <a:off x="891539" y="486690"/>
            <a:ext cx="10408921" cy="707886"/>
          </a:xfrm>
          <a:prstGeom prst="rect">
            <a:avLst/>
          </a:prstGeom>
          <a:solidFill>
            <a:schemeClr val="accent4">
              <a:lumMod val="20000"/>
              <a:lumOff val="80000"/>
            </a:schemeClr>
          </a:solidFill>
          <a:ln w="28575">
            <a:solidFill>
              <a:schemeClr val="tx1"/>
            </a:solidFill>
          </a:ln>
        </p:spPr>
        <p:txBody>
          <a:bodyPr wrap="square" rtlCol="0">
            <a:spAutoFit/>
          </a:bodyPr>
          <a:lstStyle/>
          <a:p>
            <a:pPr algn="ctr"/>
            <a:r>
              <a:rPr lang="ja-JP" altLang="en-US" sz="4000" b="1" dirty="0"/>
              <a:t>共通点を探せ！</a:t>
            </a:r>
            <a:endParaRPr kumimoji="1" lang="ja-JP" altLang="en-US" sz="4000" b="1" dirty="0"/>
          </a:p>
        </p:txBody>
      </p:sp>
      <p:sp>
        <p:nvSpPr>
          <p:cNvPr id="7" name="テキスト ボックス 6">
            <a:extLst>
              <a:ext uri="{FF2B5EF4-FFF2-40B4-BE49-F238E27FC236}">
                <a16:creationId xmlns:a16="http://schemas.microsoft.com/office/drawing/2014/main" id="{36A4213E-4DFC-494E-8423-5A2677B85D18}"/>
              </a:ext>
            </a:extLst>
          </p:cNvPr>
          <p:cNvSpPr txBox="1"/>
          <p:nvPr/>
        </p:nvSpPr>
        <p:spPr>
          <a:xfrm>
            <a:off x="891539" y="2071650"/>
            <a:ext cx="10408921" cy="2554545"/>
          </a:xfrm>
          <a:prstGeom prst="rect">
            <a:avLst/>
          </a:prstGeom>
          <a:noFill/>
          <a:ln w="28575">
            <a:noFill/>
          </a:ln>
        </p:spPr>
        <p:txBody>
          <a:bodyPr wrap="square" rtlCol="0">
            <a:spAutoFit/>
          </a:bodyPr>
          <a:lstStyle/>
          <a:p>
            <a:r>
              <a:rPr lang="ja-JP" altLang="en-US" sz="4000" dirty="0"/>
              <a:t>６人グループ</a:t>
            </a:r>
            <a:r>
              <a:rPr kumimoji="1" lang="ja-JP" altLang="en-US" sz="4000" dirty="0"/>
              <a:t>になって、その人との共通点を見つけましょう。共通点を見つけるために、自分のことを伝えたり、相手に質問したりしましょう。</a:t>
            </a:r>
          </a:p>
        </p:txBody>
      </p:sp>
      <p:sp>
        <p:nvSpPr>
          <p:cNvPr id="8" name="テキスト ボックス 7">
            <a:extLst>
              <a:ext uri="{FF2B5EF4-FFF2-40B4-BE49-F238E27FC236}">
                <a16:creationId xmlns:a16="http://schemas.microsoft.com/office/drawing/2014/main" id="{37D31FBB-8266-40AA-A516-C2BB0D566A8D}"/>
              </a:ext>
            </a:extLst>
          </p:cNvPr>
          <p:cNvSpPr txBox="1"/>
          <p:nvPr/>
        </p:nvSpPr>
        <p:spPr>
          <a:xfrm>
            <a:off x="996470" y="4887716"/>
            <a:ext cx="10408921" cy="1323439"/>
          </a:xfrm>
          <a:prstGeom prst="rect">
            <a:avLst/>
          </a:prstGeom>
          <a:noFill/>
          <a:ln w="28575">
            <a:noFill/>
          </a:ln>
        </p:spPr>
        <p:txBody>
          <a:bodyPr wrap="square" rtlCol="0">
            <a:spAutoFit/>
          </a:bodyPr>
          <a:lstStyle/>
          <a:p>
            <a:r>
              <a:rPr lang="ja-JP" altLang="en-US" sz="4000" dirty="0"/>
              <a:t>制限時間は２分！</a:t>
            </a:r>
            <a:endParaRPr lang="en-US" altLang="ja-JP" sz="4000" dirty="0"/>
          </a:p>
          <a:p>
            <a:r>
              <a:rPr lang="ja-JP" altLang="en-US" sz="4000" dirty="0"/>
              <a:t>「私たちは〇〇チームです」と発表します。</a:t>
            </a:r>
            <a:endParaRPr kumimoji="1" lang="ja-JP" altLang="en-US" sz="4000" dirty="0"/>
          </a:p>
        </p:txBody>
      </p:sp>
    </p:spTree>
    <p:extLst>
      <p:ext uri="{BB962C8B-B14F-4D97-AF65-F5344CB8AC3E}">
        <p14:creationId xmlns:p14="http://schemas.microsoft.com/office/powerpoint/2010/main" val="197517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D4F2342-920C-45EC-B829-1065DBC7A4B8}"/>
              </a:ext>
            </a:extLst>
          </p:cNvPr>
          <p:cNvSpPr txBox="1"/>
          <p:nvPr/>
        </p:nvSpPr>
        <p:spPr>
          <a:xfrm>
            <a:off x="891539" y="486690"/>
            <a:ext cx="10408921" cy="707886"/>
          </a:xfrm>
          <a:prstGeom prst="rect">
            <a:avLst/>
          </a:prstGeom>
          <a:solidFill>
            <a:schemeClr val="accent4">
              <a:lumMod val="20000"/>
              <a:lumOff val="80000"/>
            </a:schemeClr>
          </a:solidFill>
          <a:ln w="28575">
            <a:solidFill>
              <a:schemeClr val="tx1"/>
            </a:solidFill>
          </a:ln>
        </p:spPr>
        <p:txBody>
          <a:bodyPr wrap="square" rtlCol="0">
            <a:spAutoFit/>
          </a:bodyPr>
          <a:lstStyle/>
          <a:p>
            <a:pPr algn="ctr"/>
            <a:r>
              <a:rPr lang="ja-JP" altLang="en-US" sz="4000" b="1" dirty="0"/>
              <a:t>フリートーク</a:t>
            </a:r>
            <a:endParaRPr kumimoji="1" lang="ja-JP" altLang="en-US" sz="4000" b="1" dirty="0"/>
          </a:p>
        </p:txBody>
      </p:sp>
      <p:sp>
        <p:nvSpPr>
          <p:cNvPr id="8" name="テキスト ボックス 7">
            <a:extLst>
              <a:ext uri="{FF2B5EF4-FFF2-40B4-BE49-F238E27FC236}">
                <a16:creationId xmlns:a16="http://schemas.microsoft.com/office/drawing/2014/main" id="{37D31FBB-8266-40AA-A516-C2BB0D566A8D}"/>
              </a:ext>
            </a:extLst>
          </p:cNvPr>
          <p:cNvSpPr txBox="1"/>
          <p:nvPr/>
        </p:nvSpPr>
        <p:spPr>
          <a:xfrm>
            <a:off x="891539" y="1801616"/>
            <a:ext cx="10408921" cy="3785652"/>
          </a:xfrm>
          <a:prstGeom prst="rect">
            <a:avLst/>
          </a:prstGeom>
          <a:noFill/>
          <a:ln w="28575">
            <a:noFill/>
          </a:ln>
        </p:spPr>
        <p:txBody>
          <a:bodyPr wrap="square" rtlCol="0">
            <a:spAutoFit/>
          </a:bodyPr>
          <a:lstStyle/>
          <a:p>
            <a:r>
              <a:rPr lang="ja-JP" altLang="en-US" sz="4000" dirty="0"/>
              <a:t>★好きなスポーツやゲームについて</a:t>
            </a:r>
            <a:endParaRPr lang="en-US" altLang="ja-JP" sz="4000" dirty="0"/>
          </a:p>
          <a:p>
            <a:r>
              <a:rPr lang="ja-JP" altLang="en-US" sz="4000" dirty="0"/>
              <a:t>★萩のすきなところ・おすすめは？</a:t>
            </a:r>
            <a:endParaRPr lang="en-US" altLang="ja-JP" sz="4000" dirty="0"/>
          </a:p>
          <a:p>
            <a:endParaRPr lang="en-US" altLang="ja-JP" sz="4000" dirty="0"/>
          </a:p>
          <a:p>
            <a:r>
              <a:rPr lang="ja-JP" altLang="en-US" sz="4000" dirty="0"/>
              <a:t>など、自由にお話ししましょう！</a:t>
            </a:r>
            <a:endParaRPr lang="en-US" altLang="ja-JP" sz="4000" dirty="0"/>
          </a:p>
          <a:p>
            <a:endParaRPr lang="en-US" altLang="ja-JP" sz="4000" dirty="0"/>
          </a:p>
          <a:p>
            <a:r>
              <a:rPr lang="ja-JP" altLang="en-US" sz="4000" dirty="0"/>
              <a:t>１３：　　　まで</a:t>
            </a:r>
            <a:endParaRPr lang="en-US" altLang="ja-JP" sz="4000" dirty="0"/>
          </a:p>
        </p:txBody>
      </p:sp>
    </p:spTree>
    <p:extLst>
      <p:ext uri="{BB962C8B-B14F-4D97-AF65-F5344CB8AC3E}">
        <p14:creationId xmlns:p14="http://schemas.microsoft.com/office/powerpoint/2010/main" val="403904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D4F2342-920C-45EC-B829-1065DBC7A4B8}"/>
              </a:ext>
            </a:extLst>
          </p:cNvPr>
          <p:cNvSpPr txBox="1"/>
          <p:nvPr/>
        </p:nvSpPr>
        <p:spPr>
          <a:xfrm>
            <a:off x="891539" y="486690"/>
            <a:ext cx="10408921" cy="707886"/>
          </a:xfrm>
          <a:prstGeom prst="rect">
            <a:avLst/>
          </a:prstGeom>
          <a:solidFill>
            <a:schemeClr val="accent4">
              <a:lumMod val="20000"/>
              <a:lumOff val="80000"/>
            </a:schemeClr>
          </a:solidFill>
          <a:ln w="28575">
            <a:solidFill>
              <a:schemeClr val="tx1"/>
            </a:solidFill>
          </a:ln>
        </p:spPr>
        <p:txBody>
          <a:bodyPr wrap="square" rtlCol="0">
            <a:spAutoFit/>
          </a:bodyPr>
          <a:lstStyle/>
          <a:p>
            <a:pPr algn="ctr"/>
            <a:r>
              <a:rPr lang="ja-JP" altLang="en-US" sz="4000" b="1" dirty="0"/>
              <a:t>ふるさと紹介</a:t>
            </a:r>
            <a:endParaRPr kumimoji="1" lang="ja-JP" altLang="en-US" sz="4000" b="1" dirty="0"/>
          </a:p>
        </p:txBody>
      </p:sp>
      <p:sp>
        <p:nvSpPr>
          <p:cNvPr id="8" name="テキスト ボックス 7">
            <a:extLst>
              <a:ext uri="{FF2B5EF4-FFF2-40B4-BE49-F238E27FC236}">
                <a16:creationId xmlns:a16="http://schemas.microsoft.com/office/drawing/2014/main" id="{37D31FBB-8266-40AA-A516-C2BB0D566A8D}"/>
              </a:ext>
            </a:extLst>
          </p:cNvPr>
          <p:cNvSpPr txBox="1"/>
          <p:nvPr/>
        </p:nvSpPr>
        <p:spPr>
          <a:xfrm>
            <a:off x="891539" y="1801616"/>
            <a:ext cx="10408921" cy="4401205"/>
          </a:xfrm>
          <a:prstGeom prst="rect">
            <a:avLst/>
          </a:prstGeom>
          <a:noFill/>
          <a:ln w="28575">
            <a:noFill/>
          </a:ln>
        </p:spPr>
        <p:txBody>
          <a:bodyPr wrap="square" rtlCol="0">
            <a:spAutoFit/>
          </a:bodyPr>
          <a:lstStyle/>
          <a:p>
            <a:r>
              <a:rPr lang="ja-JP" altLang="en-US" sz="4000" dirty="0"/>
              <a:t>○○言語学校の学生さんのふるさとについて紹介してもらいます！</a:t>
            </a:r>
            <a:endParaRPr lang="en-US" altLang="ja-JP" sz="4000" dirty="0"/>
          </a:p>
          <a:p>
            <a:endParaRPr lang="en-US" altLang="ja-JP" sz="4000" dirty="0"/>
          </a:p>
          <a:p>
            <a:r>
              <a:rPr lang="ja-JP" altLang="en-US" sz="4000" dirty="0"/>
              <a:t>話を聞いて、もっと知りたいことなど質問してももちろん</a:t>
            </a:r>
            <a:r>
              <a:rPr lang="en-US" altLang="ja-JP" sz="4000" dirty="0"/>
              <a:t>OK!</a:t>
            </a:r>
          </a:p>
          <a:p>
            <a:endParaRPr lang="en-US" altLang="ja-JP" sz="4000" dirty="0"/>
          </a:p>
          <a:p>
            <a:r>
              <a:rPr lang="ja-JP" altLang="en-US" sz="4000" dirty="0"/>
              <a:t>１３：　　まで</a:t>
            </a:r>
            <a:endParaRPr lang="en-US" altLang="ja-JP" sz="4000" dirty="0"/>
          </a:p>
        </p:txBody>
      </p:sp>
    </p:spTree>
    <p:extLst>
      <p:ext uri="{BB962C8B-B14F-4D97-AF65-F5344CB8AC3E}">
        <p14:creationId xmlns:p14="http://schemas.microsoft.com/office/powerpoint/2010/main" val="345291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D4F2342-920C-45EC-B829-1065DBC7A4B8}"/>
              </a:ext>
            </a:extLst>
          </p:cNvPr>
          <p:cNvSpPr txBox="1"/>
          <p:nvPr/>
        </p:nvSpPr>
        <p:spPr>
          <a:xfrm>
            <a:off x="891539" y="486690"/>
            <a:ext cx="10408921" cy="707886"/>
          </a:xfrm>
          <a:prstGeom prst="rect">
            <a:avLst/>
          </a:prstGeom>
          <a:solidFill>
            <a:schemeClr val="accent4">
              <a:lumMod val="20000"/>
              <a:lumOff val="80000"/>
            </a:schemeClr>
          </a:solidFill>
          <a:ln w="28575">
            <a:solidFill>
              <a:schemeClr val="tx1"/>
            </a:solidFill>
          </a:ln>
        </p:spPr>
        <p:txBody>
          <a:bodyPr wrap="square" rtlCol="0">
            <a:spAutoFit/>
          </a:bodyPr>
          <a:lstStyle/>
          <a:p>
            <a:pPr algn="ctr"/>
            <a:r>
              <a:rPr lang="ja-JP" altLang="en-US" sz="4000" b="1" dirty="0"/>
              <a:t>あいさつ紹介</a:t>
            </a:r>
            <a:endParaRPr kumimoji="1" lang="ja-JP" altLang="en-US" sz="4000" b="1" dirty="0"/>
          </a:p>
        </p:txBody>
      </p:sp>
      <p:sp>
        <p:nvSpPr>
          <p:cNvPr id="8" name="テキスト ボックス 7">
            <a:extLst>
              <a:ext uri="{FF2B5EF4-FFF2-40B4-BE49-F238E27FC236}">
                <a16:creationId xmlns:a16="http://schemas.microsoft.com/office/drawing/2014/main" id="{37D31FBB-8266-40AA-A516-C2BB0D566A8D}"/>
              </a:ext>
            </a:extLst>
          </p:cNvPr>
          <p:cNvSpPr txBox="1"/>
          <p:nvPr/>
        </p:nvSpPr>
        <p:spPr>
          <a:xfrm>
            <a:off x="891539" y="1801616"/>
            <a:ext cx="10408921" cy="2554545"/>
          </a:xfrm>
          <a:prstGeom prst="rect">
            <a:avLst/>
          </a:prstGeom>
          <a:noFill/>
          <a:ln w="28575">
            <a:noFill/>
          </a:ln>
        </p:spPr>
        <p:txBody>
          <a:bodyPr wrap="square" rtlCol="0">
            <a:spAutoFit/>
          </a:bodyPr>
          <a:lstStyle/>
          <a:p>
            <a:r>
              <a:rPr lang="ja-JP" altLang="en-US" sz="4000" dirty="0"/>
              <a:t>○○言語学校の学生さんのふるさとで使われている言葉であいさつをしてみよう！</a:t>
            </a:r>
            <a:endParaRPr lang="en-US" altLang="ja-JP" sz="4000" dirty="0"/>
          </a:p>
          <a:p>
            <a:endParaRPr lang="en-US" altLang="ja-JP" sz="4000" dirty="0"/>
          </a:p>
          <a:p>
            <a:endParaRPr lang="en-US" altLang="ja-JP" sz="4000" dirty="0"/>
          </a:p>
        </p:txBody>
      </p:sp>
      <p:pic>
        <p:nvPicPr>
          <p:cNvPr id="5" name="Picture 2" descr="ソース画像を表示">
            <a:extLst>
              <a:ext uri="{FF2B5EF4-FFF2-40B4-BE49-F238E27FC236}">
                <a16:creationId xmlns:a16="http://schemas.microsoft.com/office/drawing/2014/main" id="{30BA904A-F0BD-4624-91DD-DC9567C954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723" y="5301522"/>
            <a:ext cx="2596213" cy="14603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Flagge von Sri Lanka. Sri Lanka Flagge. Kostenloses Stock Bild - Public ...">
            <a:extLst>
              <a:ext uri="{FF2B5EF4-FFF2-40B4-BE49-F238E27FC236}">
                <a16:creationId xmlns:a16="http://schemas.microsoft.com/office/drawing/2014/main" id="{550231D9-A889-4CE5-AF5C-38D791C854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0925" y="5451310"/>
            <a:ext cx="2928938" cy="13430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バングラデシュの国旗 - フォトスク：無料のフリー高画質写真素材画像">
            <a:extLst>
              <a:ext uri="{FF2B5EF4-FFF2-40B4-BE49-F238E27FC236}">
                <a16:creationId xmlns:a16="http://schemas.microsoft.com/office/drawing/2014/main" id="{5A3A5471-5147-4503-9CE9-A9A1FBF8FA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4895" y="5409579"/>
            <a:ext cx="2327842" cy="1396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89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D4F2342-920C-45EC-B829-1065DBC7A4B8}"/>
              </a:ext>
            </a:extLst>
          </p:cNvPr>
          <p:cNvSpPr txBox="1"/>
          <p:nvPr/>
        </p:nvSpPr>
        <p:spPr>
          <a:xfrm>
            <a:off x="891539" y="486690"/>
            <a:ext cx="10408921" cy="707886"/>
          </a:xfrm>
          <a:prstGeom prst="rect">
            <a:avLst/>
          </a:prstGeom>
          <a:solidFill>
            <a:schemeClr val="accent4">
              <a:lumMod val="20000"/>
              <a:lumOff val="80000"/>
            </a:schemeClr>
          </a:solidFill>
          <a:ln w="28575">
            <a:solidFill>
              <a:schemeClr val="tx1"/>
            </a:solidFill>
          </a:ln>
        </p:spPr>
        <p:txBody>
          <a:bodyPr wrap="square" rtlCol="0">
            <a:spAutoFit/>
          </a:bodyPr>
          <a:lstStyle/>
          <a:p>
            <a:pPr algn="ctr"/>
            <a:r>
              <a:rPr kumimoji="1" lang="ja-JP" altLang="en-US" sz="4000" b="1" dirty="0"/>
              <a:t>写真撮影</a:t>
            </a:r>
          </a:p>
        </p:txBody>
      </p:sp>
      <p:sp>
        <p:nvSpPr>
          <p:cNvPr id="8" name="テキスト ボックス 7">
            <a:extLst>
              <a:ext uri="{FF2B5EF4-FFF2-40B4-BE49-F238E27FC236}">
                <a16:creationId xmlns:a16="http://schemas.microsoft.com/office/drawing/2014/main" id="{37D31FBB-8266-40AA-A516-C2BB0D566A8D}"/>
              </a:ext>
            </a:extLst>
          </p:cNvPr>
          <p:cNvSpPr txBox="1"/>
          <p:nvPr/>
        </p:nvSpPr>
        <p:spPr>
          <a:xfrm>
            <a:off x="891539" y="1801616"/>
            <a:ext cx="10408921" cy="707886"/>
          </a:xfrm>
          <a:prstGeom prst="rect">
            <a:avLst/>
          </a:prstGeom>
          <a:noFill/>
          <a:ln w="28575">
            <a:noFill/>
          </a:ln>
        </p:spPr>
        <p:txBody>
          <a:bodyPr wrap="square" rtlCol="0">
            <a:spAutoFit/>
          </a:bodyPr>
          <a:lstStyle/>
          <a:p>
            <a:r>
              <a:rPr lang="ja-JP" altLang="en-US" sz="4000" dirty="0"/>
              <a:t>今日の出会いを記憶と記録に残しましょう！</a:t>
            </a:r>
            <a:endParaRPr lang="en-US" altLang="ja-JP" sz="4000" dirty="0"/>
          </a:p>
        </p:txBody>
      </p:sp>
    </p:spTree>
    <p:extLst>
      <p:ext uri="{BB962C8B-B14F-4D97-AF65-F5344CB8AC3E}">
        <p14:creationId xmlns:p14="http://schemas.microsoft.com/office/powerpoint/2010/main" val="317367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563</TotalTime>
  <Words>296</Words>
  <Application>Microsoft Office PowerPoint</Application>
  <PresentationFormat>ワイド画面</PresentationFormat>
  <Paragraphs>40</Paragraphs>
  <Slides>11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11</vt:i4>
      </vt:variant>
    </vt:vector>
  </HeadingPairs>
  <TitlesOfParts>
    <vt:vector size="16" baseType="lpstr">
      <vt:lpstr>NHHandwriting Medium</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人権参観日</dc:title>
  <dc:creator>kshjht19</dc:creator>
  <cp:lastModifiedBy>Shinkawa, Misae[新川 美佐絵]</cp:lastModifiedBy>
  <cp:revision>87</cp:revision>
  <cp:lastPrinted>2024-11-18T02:31:45Z</cp:lastPrinted>
  <dcterms:created xsi:type="dcterms:W3CDTF">2024-11-12T08:56:32Z</dcterms:created>
  <dcterms:modified xsi:type="dcterms:W3CDTF">2025-04-18T02:52:23Z</dcterms:modified>
</cp:coreProperties>
</file>