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414" r:id="rId3"/>
    <p:sldId id="402" r:id="rId4"/>
    <p:sldId id="397" r:id="rId5"/>
    <p:sldId id="256" r:id="rId6"/>
    <p:sldId id="406" r:id="rId7"/>
    <p:sldId id="259" r:id="rId8"/>
    <p:sldId id="407" r:id="rId9"/>
    <p:sldId id="408" r:id="rId10"/>
    <p:sldId id="395" r:id="rId11"/>
    <p:sldId id="412" r:id="rId12"/>
    <p:sldId id="410" r:id="rId13"/>
    <p:sldId id="409" r:id="rId14"/>
    <p:sldId id="261" r:id="rId15"/>
    <p:sldId id="396" r:id="rId16"/>
    <p:sldId id="413" r:id="rId17"/>
    <p:sldId id="400" r:id="rId18"/>
    <p:sldId id="404" r:id="rId19"/>
    <p:sldId id="403" r:id="rId20"/>
    <p:sldId id="405"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7560D4-1D2D-4D97-9923-100177F70D5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95E52FF-7DA0-4032-AE09-D44A4947BA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A9EDDCA-3C23-4DFD-85AF-3D8AD878A74B}"/>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C8E09DB0-8BE6-484D-86C6-EFD27E1C5EA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56023C-1B74-4642-9BC7-BB0DFC00778B}"/>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55193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B6CF84-DD6B-413B-9368-59AC6FBDC33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532BEA7-296E-4ED2-B7D7-1E4FCBC315C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8BC21E-468D-4F7F-AD47-00BD09CDF28E}"/>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C022D68A-2426-4061-85B3-D60303EDA47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F61959-E8B5-45F4-98E3-BA94CBD2D538}"/>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3210263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4DFF337-EF34-4AB6-89F7-D8F9F95C883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FB5C7A1-9B00-48FE-814B-9B9B3CAC9F6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76B3C5-0CE9-41E5-87A1-96CE89EF69CF}"/>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51C9625A-3A71-4C16-8937-495EE29CA6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757B3E-68CC-4E9A-8090-065F68971530}"/>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350248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3F75A8-B271-48DF-B89B-63071A4E39A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6684917-C321-418B-9CEF-4C37EF2CE5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60AF34-73A8-4437-A83B-B406F456A2EE}"/>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DA1C6F76-1AC8-4EBA-9929-ADAC8D5176A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6EA33B-2C21-4FC9-B04C-7B71F7739CB4}"/>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884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CD0E3-075E-478F-AD86-D35C8DB9361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5DD8D0-1E97-4851-B90E-9AC456B92C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2ED2F69-1D49-4C25-945B-EEC7E74F0E37}"/>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ACE9D88C-0A2C-4B63-8011-0786BE3CCC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B8079EE-5BCA-463E-BC3C-CD4EB4DFCABD}"/>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613520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D79DA2-2F1F-41D3-95DF-ADB487E6E08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175E3E-F0B4-4089-9B50-1C716591A66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57BA39D-23BC-4811-A178-54A12754D33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0FA5282-2836-4428-A85D-8658F2425F0D}"/>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6" name="フッター プレースホルダー 5">
            <a:extLst>
              <a:ext uri="{FF2B5EF4-FFF2-40B4-BE49-F238E27FC236}">
                <a16:creationId xmlns:a16="http://schemas.microsoft.com/office/drawing/2014/main" id="{B18A9409-53F3-43F9-980D-BA707B662AF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C78DC1-F6F8-474E-881E-3A7BC83952F2}"/>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9073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95F537-4063-4E58-881C-014E25D16E8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136A487-EABB-4836-8B93-780FC97263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3D3AA0-9F35-487E-AC67-8A3DBE776E9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59492CB-F169-4512-9082-14E60724C4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6888E25-8C9D-4B14-B986-373EA7D685D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FA2A514-02D4-4CEA-9864-71D264B3B237}"/>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8" name="フッター プレースホルダー 7">
            <a:extLst>
              <a:ext uri="{FF2B5EF4-FFF2-40B4-BE49-F238E27FC236}">
                <a16:creationId xmlns:a16="http://schemas.microsoft.com/office/drawing/2014/main" id="{1F0675A0-2E8C-41F5-9C48-54714CFACD9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0D3C17C-7784-4E5A-AF61-7BC39A7EADE9}"/>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1945101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88B468-9B7E-44C9-A04C-35AA1963D52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8CBC2FA-56F5-4B65-80F0-F99E9E0F37A8}"/>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4" name="フッター プレースホルダー 3">
            <a:extLst>
              <a:ext uri="{FF2B5EF4-FFF2-40B4-BE49-F238E27FC236}">
                <a16:creationId xmlns:a16="http://schemas.microsoft.com/office/drawing/2014/main" id="{7073F78C-6475-4522-9831-A5E08C67748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0C20BC-BBDC-45D2-A1DA-F8694A0939CE}"/>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71452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B29F822-8780-47BD-AA57-629AAFEF917D}"/>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3" name="フッター プレースホルダー 2">
            <a:extLst>
              <a:ext uri="{FF2B5EF4-FFF2-40B4-BE49-F238E27FC236}">
                <a16:creationId xmlns:a16="http://schemas.microsoft.com/office/drawing/2014/main" id="{92E39A44-DB2B-4159-8D8E-3DA081FE0E6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8AA8C25-DE83-467D-BF56-4DA26A437C89}"/>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157485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D93F7A-5813-497B-B457-A56937390A9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C9184D-AEE8-4F24-B506-FFE803A5CC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E292B6-2052-43BE-9689-145A77D7D1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86B5C60-26CE-4305-A794-3612FAB49567}"/>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6" name="フッター プレースホルダー 5">
            <a:extLst>
              <a:ext uri="{FF2B5EF4-FFF2-40B4-BE49-F238E27FC236}">
                <a16:creationId xmlns:a16="http://schemas.microsoft.com/office/drawing/2014/main" id="{10CB887D-AA9B-4C81-B3FF-05E3C03C80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81232A-FF36-43F2-B13B-07E7FBB93855}"/>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2052007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5DB019-90C1-4BBE-A023-F8860627A50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E54A57D-2F7B-4DF7-917D-9AF9CF1F23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2027DE7-C907-4CAC-ABD2-8B338680E5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FE3DB07-BC9F-41A7-9C89-D79668C82329}"/>
              </a:ext>
            </a:extLst>
          </p:cNvPr>
          <p:cNvSpPr>
            <a:spLocks noGrp="1"/>
          </p:cNvSpPr>
          <p:nvPr>
            <p:ph type="dt" sz="half" idx="10"/>
          </p:nvPr>
        </p:nvSpPr>
        <p:spPr/>
        <p:txBody>
          <a:bodyPr/>
          <a:lstStyle/>
          <a:p>
            <a:fld id="{7C35D70E-D73E-4D50-842D-9833ED347296}" type="datetimeFigureOut">
              <a:rPr kumimoji="1" lang="ja-JP" altLang="en-US" smtClean="0"/>
              <a:t>2021/12/4</a:t>
            </a:fld>
            <a:endParaRPr kumimoji="1" lang="ja-JP" altLang="en-US"/>
          </a:p>
        </p:txBody>
      </p:sp>
      <p:sp>
        <p:nvSpPr>
          <p:cNvPr id="6" name="フッター プレースホルダー 5">
            <a:extLst>
              <a:ext uri="{FF2B5EF4-FFF2-40B4-BE49-F238E27FC236}">
                <a16:creationId xmlns:a16="http://schemas.microsoft.com/office/drawing/2014/main" id="{94DF9B6A-7A9C-474D-B368-C812E9481B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3E7BF35-4B76-4A11-A282-3362F89BFDD6}"/>
              </a:ext>
            </a:extLst>
          </p:cNvPr>
          <p:cNvSpPr>
            <a:spLocks noGrp="1"/>
          </p:cNvSpPr>
          <p:nvPr>
            <p:ph type="sldNum" sz="quarter" idx="12"/>
          </p:nvPr>
        </p:nvSpPr>
        <p:spPr/>
        <p:txBody>
          <a:body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779589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3292DD2-92D4-40B2-9BA3-5E69AC655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A2E568-F8F5-478D-BA9A-405C528D04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58A116-40CB-4F60-B2E3-A18C8799A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5D70E-D73E-4D50-842D-9833ED347296}" type="datetimeFigureOut">
              <a:rPr kumimoji="1" lang="ja-JP" altLang="en-US" smtClean="0"/>
              <a:t>2021/12/4</a:t>
            </a:fld>
            <a:endParaRPr kumimoji="1" lang="ja-JP" altLang="en-US"/>
          </a:p>
        </p:txBody>
      </p:sp>
      <p:sp>
        <p:nvSpPr>
          <p:cNvPr id="5" name="フッター プレースホルダー 4">
            <a:extLst>
              <a:ext uri="{FF2B5EF4-FFF2-40B4-BE49-F238E27FC236}">
                <a16:creationId xmlns:a16="http://schemas.microsoft.com/office/drawing/2014/main" id="{F9C027F9-F105-45E0-9C51-2CB920D367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4922D87-B915-4803-9657-1ABF5AE7FC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1A226-D56A-42DB-813E-4F9523678F66}" type="slidenum">
              <a:rPr kumimoji="1" lang="ja-JP" altLang="en-US" smtClean="0"/>
              <a:t>‹#›</a:t>
            </a:fld>
            <a:endParaRPr kumimoji="1" lang="ja-JP" altLang="en-US"/>
          </a:p>
        </p:txBody>
      </p:sp>
    </p:spTree>
    <p:extLst>
      <p:ext uri="{BB962C8B-B14F-4D97-AF65-F5344CB8AC3E}">
        <p14:creationId xmlns:p14="http://schemas.microsoft.com/office/powerpoint/2010/main" val="1017440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B3F9D5-89DE-42CE-AF5A-7B5D3DDC5B20}"/>
              </a:ext>
            </a:extLst>
          </p:cNvPr>
          <p:cNvSpPr>
            <a:spLocks noGrp="1"/>
          </p:cNvSpPr>
          <p:nvPr>
            <p:ph type="ctrTitle"/>
          </p:nvPr>
        </p:nvSpPr>
        <p:spPr/>
        <p:txBody>
          <a:bodyPr/>
          <a:lstStyle/>
          <a:p>
            <a:r>
              <a:rPr kumimoji="1" lang="ja-JP" altLang="en-US" dirty="0"/>
              <a:t>国の際理解</a:t>
            </a:r>
          </a:p>
        </p:txBody>
      </p:sp>
      <p:sp>
        <p:nvSpPr>
          <p:cNvPr id="3" name="字幕 2">
            <a:extLst>
              <a:ext uri="{FF2B5EF4-FFF2-40B4-BE49-F238E27FC236}">
                <a16:creationId xmlns:a16="http://schemas.microsoft.com/office/drawing/2014/main" id="{738984AE-55EF-4234-9A08-12786AB72C12}"/>
              </a:ext>
            </a:extLst>
          </p:cNvPr>
          <p:cNvSpPr>
            <a:spLocks noGrp="1"/>
          </p:cNvSpPr>
          <p:nvPr>
            <p:ph type="subTitle" idx="1"/>
          </p:nvPr>
        </p:nvSpPr>
        <p:spPr/>
        <p:txBody>
          <a:bodyPr/>
          <a:lstStyle/>
          <a:p>
            <a:r>
              <a:rPr kumimoji="1" lang="en-US" altLang="ja-JP" dirty="0"/>
              <a:t>International</a:t>
            </a:r>
            <a:r>
              <a:rPr kumimoji="1" lang="ja-JP" altLang="en-US"/>
              <a:t> </a:t>
            </a:r>
            <a:r>
              <a:rPr lang="ja-JP" altLang="en-US"/>
              <a:t>とは？</a:t>
            </a:r>
            <a:r>
              <a:rPr kumimoji="1" lang="ja-JP" altLang="en-US"/>
              <a:t>日本</a:t>
            </a:r>
            <a:r>
              <a:rPr kumimoji="1" lang="ja-JP" altLang="en-US" dirty="0"/>
              <a:t>に住む地球人として</a:t>
            </a:r>
          </a:p>
        </p:txBody>
      </p:sp>
    </p:spTree>
    <p:extLst>
      <p:ext uri="{BB962C8B-B14F-4D97-AF65-F5344CB8AC3E}">
        <p14:creationId xmlns:p14="http://schemas.microsoft.com/office/powerpoint/2010/main" val="383107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34C81B-5A33-4D80-8074-AB3E85DC8DC1}"/>
              </a:ext>
            </a:extLst>
          </p:cNvPr>
          <p:cNvSpPr>
            <a:spLocks noGrp="1"/>
          </p:cNvSpPr>
          <p:nvPr>
            <p:ph type="title"/>
          </p:nvPr>
        </p:nvSpPr>
        <p:spPr/>
        <p:txBody>
          <a:bodyPr/>
          <a:lstStyle/>
          <a:p>
            <a:endParaRPr kumimoji="1" lang="ja-JP" altLang="en-US" dirty="0"/>
          </a:p>
        </p:txBody>
      </p:sp>
      <p:pic>
        <p:nvPicPr>
          <p:cNvPr id="4" name="コンテンツ プレースホルダー 3">
            <a:extLst>
              <a:ext uri="{FF2B5EF4-FFF2-40B4-BE49-F238E27FC236}">
                <a16:creationId xmlns:a16="http://schemas.microsoft.com/office/drawing/2014/main" id="{BA6DF9A2-9510-464C-834F-DDAD78C0429B}"/>
              </a:ext>
            </a:extLst>
          </p:cNvPr>
          <p:cNvPicPr>
            <a:picLocks noGrp="1" noChangeAspect="1"/>
          </p:cNvPicPr>
          <p:nvPr>
            <p:ph idx="1"/>
          </p:nvPr>
        </p:nvPicPr>
        <p:blipFill>
          <a:blip r:embed="rId2"/>
          <a:stretch>
            <a:fillRect/>
          </a:stretch>
        </p:blipFill>
        <p:spPr>
          <a:xfrm>
            <a:off x="1828800" y="1690688"/>
            <a:ext cx="8113513" cy="4404139"/>
          </a:xfrm>
          <a:prstGeom prst="rect">
            <a:avLst/>
          </a:prstGeom>
        </p:spPr>
      </p:pic>
      <p:sp>
        <p:nvSpPr>
          <p:cNvPr id="5" name="円弧 4">
            <a:extLst>
              <a:ext uri="{FF2B5EF4-FFF2-40B4-BE49-F238E27FC236}">
                <a16:creationId xmlns:a16="http://schemas.microsoft.com/office/drawing/2014/main" id="{C816878F-7633-40AB-A12A-49FBB8987BED}"/>
              </a:ext>
            </a:extLst>
          </p:cNvPr>
          <p:cNvSpPr/>
          <p:nvPr/>
        </p:nvSpPr>
        <p:spPr>
          <a:xfrm rot="17178690">
            <a:off x="3059561" y="3962575"/>
            <a:ext cx="5808720" cy="4643550"/>
          </a:xfrm>
          <a:prstGeom prst="arc">
            <a:avLst>
              <a:gd name="adj1" fmla="val 15731140"/>
              <a:gd name="adj2" fmla="val 0"/>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C0DBF02F-2194-4434-ABFF-1BBBE638B76C}"/>
              </a:ext>
            </a:extLst>
          </p:cNvPr>
          <p:cNvSpPr/>
          <p:nvPr/>
        </p:nvSpPr>
        <p:spPr>
          <a:xfrm>
            <a:off x="3891280" y="4450080"/>
            <a:ext cx="2072640" cy="129032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t>国の際（きわ）</a:t>
            </a:r>
          </a:p>
        </p:txBody>
      </p:sp>
    </p:spTree>
    <p:extLst>
      <p:ext uri="{BB962C8B-B14F-4D97-AF65-F5344CB8AC3E}">
        <p14:creationId xmlns:p14="http://schemas.microsoft.com/office/powerpoint/2010/main" val="1004977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88500D-3F7F-4116-AC5C-4792413EA8E5}"/>
              </a:ext>
            </a:extLst>
          </p:cNvPr>
          <p:cNvSpPr>
            <a:spLocks noGrp="1"/>
          </p:cNvSpPr>
          <p:nvPr>
            <p:ph type="title"/>
          </p:nvPr>
        </p:nvSpPr>
        <p:spPr/>
        <p:txBody>
          <a:bodyPr/>
          <a:lstStyle/>
          <a:p>
            <a:r>
              <a:rPr kumimoji="1" lang="ja-JP" altLang="en-US" dirty="0"/>
              <a:t>日本は何か国、国の際として接していますか？</a:t>
            </a:r>
          </a:p>
        </p:txBody>
      </p:sp>
      <p:sp>
        <p:nvSpPr>
          <p:cNvPr id="3" name="テキスト プレースホルダー 2">
            <a:extLst>
              <a:ext uri="{FF2B5EF4-FFF2-40B4-BE49-F238E27FC236}">
                <a16:creationId xmlns:a16="http://schemas.microsoft.com/office/drawing/2014/main" id="{AC03FD0D-FDCB-4A67-BF50-558916A33285}"/>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643924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CEA55-2E41-46BC-A4FC-9E1444071673}"/>
              </a:ext>
            </a:extLst>
          </p:cNvPr>
          <p:cNvSpPr>
            <a:spLocks noGrp="1"/>
          </p:cNvSpPr>
          <p:nvPr>
            <p:ph type="title"/>
          </p:nvPr>
        </p:nvSpPr>
        <p:spPr/>
        <p:txBody>
          <a:bodyPr/>
          <a:lstStyle/>
          <a:p>
            <a:r>
              <a:rPr kumimoji="1" lang="ja-JP" altLang="en-US" dirty="0"/>
              <a:t>「日本」の定義って何だと思いますか？</a:t>
            </a:r>
          </a:p>
        </p:txBody>
      </p:sp>
      <p:sp>
        <p:nvSpPr>
          <p:cNvPr id="3" name="テキスト プレースホルダー 2">
            <a:extLst>
              <a:ext uri="{FF2B5EF4-FFF2-40B4-BE49-F238E27FC236}">
                <a16:creationId xmlns:a16="http://schemas.microsoft.com/office/drawing/2014/main" id="{95D8C7FB-759A-473A-A8CD-090D906CE1EE}"/>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736618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E23ED-FD68-4021-B585-B5AC87301356}"/>
              </a:ext>
            </a:extLst>
          </p:cNvPr>
          <p:cNvSpPr>
            <a:spLocks noGrp="1"/>
          </p:cNvSpPr>
          <p:nvPr>
            <p:ph type="ctrTitle"/>
          </p:nvPr>
        </p:nvSpPr>
        <p:spPr/>
        <p:txBody>
          <a:bodyPr/>
          <a:lstStyle/>
          <a:p>
            <a:r>
              <a:rPr kumimoji="1" lang="ja-JP" altLang="en-US" dirty="0"/>
              <a:t>日本って国</a:t>
            </a:r>
            <a:r>
              <a:rPr kumimoji="1" lang="ja-JP" altLang="en-US" sz="9600" dirty="0"/>
              <a:t>際</a:t>
            </a:r>
            <a:r>
              <a:rPr kumimoji="1" lang="ja-JP" altLang="en-US" dirty="0"/>
              <a:t>的だと思いますか？</a:t>
            </a:r>
          </a:p>
        </p:txBody>
      </p:sp>
      <p:sp>
        <p:nvSpPr>
          <p:cNvPr id="3" name="字幕 2">
            <a:extLst>
              <a:ext uri="{FF2B5EF4-FFF2-40B4-BE49-F238E27FC236}">
                <a16:creationId xmlns:a16="http://schemas.microsoft.com/office/drawing/2014/main" id="{B2D8A00B-B664-45AD-9832-FA2F92EABA33}"/>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104955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618C22-854B-4DE9-A584-468414B1C219}"/>
              </a:ext>
            </a:extLst>
          </p:cNvPr>
          <p:cNvSpPr>
            <a:spLocks noGrp="1"/>
          </p:cNvSpPr>
          <p:nvPr>
            <p:ph type="title"/>
          </p:nvPr>
        </p:nvSpPr>
        <p:spPr/>
        <p:txBody>
          <a:bodyPr/>
          <a:lstStyle/>
          <a:p>
            <a:r>
              <a:rPr kumimoji="1" lang="ja-JP" altLang="en-US" dirty="0"/>
              <a:t>日本の定義（公民の教科書を使って調べてみよう）</a:t>
            </a:r>
          </a:p>
        </p:txBody>
      </p:sp>
      <p:sp>
        <p:nvSpPr>
          <p:cNvPr id="3" name="コンテンツ プレースホルダー 2">
            <a:extLst>
              <a:ext uri="{FF2B5EF4-FFF2-40B4-BE49-F238E27FC236}">
                <a16:creationId xmlns:a16="http://schemas.microsoft.com/office/drawing/2014/main" id="{DEE34E99-6142-4B39-84DC-BE9D85D2371A}"/>
              </a:ext>
            </a:extLst>
          </p:cNvPr>
          <p:cNvSpPr>
            <a:spLocks noGrp="1"/>
          </p:cNvSpPr>
          <p:nvPr>
            <p:ph idx="1"/>
          </p:nvPr>
        </p:nvSpPr>
        <p:spPr/>
        <p:txBody>
          <a:bodyPr/>
          <a:lstStyle/>
          <a:p>
            <a:r>
              <a:rPr kumimoji="1" lang="ja-JP" altLang="en-US" dirty="0"/>
              <a:t>領域</a:t>
            </a:r>
            <a:endParaRPr kumimoji="1" lang="en-US" altLang="ja-JP" dirty="0"/>
          </a:p>
          <a:p>
            <a:r>
              <a:rPr lang="ja-JP" altLang="en-US" dirty="0"/>
              <a:t>国民</a:t>
            </a:r>
            <a:endParaRPr lang="en-US" altLang="ja-JP" dirty="0"/>
          </a:p>
          <a:p>
            <a:r>
              <a:rPr kumimoji="1" lang="ja-JP" altLang="en-US" dirty="0"/>
              <a:t>主権</a:t>
            </a:r>
            <a:endParaRPr kumimoji="1" lang="en-US" altLang="ja-JP" dirty="0"/>
          </a:p>
        </p:txBody>
      </p:sp>
    </p:spTree>
    <p:extLst>
      <p:ext uri="{BB962C8B-B14F-4D97-AF65-F5344CB8AC3E}">
        <p14:creationId xmlns:p14="http://schemas.microsoft.com/office/powerpoint/2010/main" val="753502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618C22-854B-4DE9-A584-468414B1C219}"/>
              </a:ext>
            </a:extLst>
          </p:cNvPr>
          <p:cNvSpPr>
            <a:spLocks noGrp="1"/>
          </p:cNvSpPr>
          <p:nvPr>
            <p:ph type="title"/>
          </p:nvPr>
        </p:nvSpPr>
        <p:spPr/>
        <p:txBody>
          <a:bodyPr/>
          <a:lstStyle/>
          <a:p>
            <a:r>
              <a:rPr kumimoji="1" lang="ja-JP" altLang="en-US" dirty="0"/>
              <a:t>日本の定義（公民の教科書を使って調べてみよう）</a:t>
            </a:r>
          </a:p>
        </p:txBody>
      </p:sp>
      <p:sp>
        <p:nvSpPr>
          <p:cNvPr id="3" name="コンテンツ プレースホルダー 2">
            <a:extLst>
              <a:ext uri="{FF2B5EF4-FFF2-40B4-BE49-F238E27FC236}">
                <a16:creationId xmlns:a16="http://schemas.microsoft.com/office/drawing/2014/main" id="{DEE34E99-6142-4B39-84DC-BE9D85D2371A}"/>
              </a:ext>
            </a:extLst>
          </p:cNvPr>
          <p:cNvSpPr>
            <a:spLocks noGrp="1"/>
          </p:cNvSpPr>
          <p:nvPr>
            <p:ph idx="1"/>
          </p:nvPr>
        </p:nvSpPr>
        <p:spPr/>
        <p:txBody>
          <a:bodyPr/>
          <a:lstStyle/>
          <a:p>
            <a:r>
              <a:rPr kumimoji="1" lang="ja-JP" altLang="en-US" dirty="0"/>
              <a:t>領域（領土、領海、領空）</a:t>
            </a:r>
            <a:endParaRPr kumimoji="1" lang="en-US" altLang="ja-JP" dirty="0"/>
          </a:p>
        </p:txBody>
      </p:sp>
    </p:spTree>
    <p:extLst>
      <p:ext uri="{BB962C8B-B14F-4D97-AF65-F5344CB8AC3E}">
        <p14:creationId xmlns:p14="http://schemas.microsoft.com/office/powerpoint/2010/main" val="3619035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6D53A7-CE23-4727-B1EF-06E58FB9F6A8}"/>
              </a:ext>
            </a:extLst>
          </p:cNvPr>
          <p:cNvSpPr>
            <a:spLocks noGrp="1"/>
          </p:cNvSpPr>
          <p:nvPr>
            <p:ph type="title"/>
          </p:nvPr>
        </p:nvSpPr>
        <p:spPr/>
        <p:txBody>
          <a:bodyPr>
            <a:normAutofit fontScale="90000"/>
          </a:bodyPr>
          <a:lstStyle/>
          <a:p>
            <a:r>
              <a:rPr kumimoji="1" lang="ja-JP" altLang="en-US" dirty="0"/>
              <a:t>国の国との際（境）にある文化ってどんな文化がありますか？国境以外のところにもありますか？</a:t>
            </a:r>
          </a:p>
        </p:txBody>
      </p:sp>
      <p:sp>
        <p:nvSpPr>
          <p:cNvPr id="3" name="テキスト プレースホルダー 2">
            <a:extLst>
              <a:ext uri="{FF2B5EF4-FFF2-40B4-BE49-F238E27FC236}">
                <a16:creationId xmlns:a16="http://schemas.microsoft.com/office/drawing/2014/main" id="{3DF1C2EB-6200-45F2-8284-13C9D961ED94}"/>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58285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B663B4-A57F-4472-B755-B44C37AF1B60}"/>
              </a:ext>
            </a:extLst>
          </p:cNvPr>
          <p:cNvSpPr>
            <a:spLocks noGrp="1"/>
          </p:cNvSpPr>
          <p:nvPr>
            <p:ph type="title"/>
          </p:nvPr>
        </p:nvSpPr>
        <p:spPr/>
        <p:txBody>
          <a:bodyPr>
            <a:normAutofit fontScale="90000"/>
          </a:bodyPr>
          <a:lstStyle/>
          <a:p>
            <a:r>
              <a:rPr kumimoji="1" lang="ja-JP" altLang="en-US" dirty="0"/>
              <a:t>１つ先生が紹介したい国際的な日本</a:t>
            </a:r>
            <a:r>
              <a:rPr lang="ja-JP" altLang="en-US" dirty="0"/>
              <a:t>について聞いてみよう</a:t>
            </a:r>
            <a:r>
              <a:rPr kumimoji="1" lang="ja-JP" altLang="en-US" dirty="0"/>
              <a:t>。</a:t>
            </a:r>
            <a:r>
              <a:rPr lang="ja-JP" altLang="en-US" dirty="0"/>
              <a:t>もしくは</a:t>
            </a:r>
            <a:r>
              <a:rPr kumimoji="1" lang="en-US" altLang="ja-JP" dirty="0"/>
              <a:t>PC</a:t>
            </a:r>
            <a:r>
              <a:rPr lang="ja-JP" altLang="en-US" dirty="0"/>
              <a:t>を使い</a:t>
            </a:r>
            <a:r>
              <a:rPr kumimoji="1" lang="ja-JP" altLang="en-US" dirty="0"/>
              <a:t>調べ学習を行おう。</a:t>
            </a:r>
          </a:p>
        </p:txBody>
      </p:sp>
      <p:sp>
        <p:nvSpPr>
          <p:cNvPr id="3" name="コンテンツ プレースホルダー 2">
            <a:extLst>
              <a:ext uri="{FF2B5EF4-FFF2-40B4-BE49-F238E27FC236}">
                <a16:creationId xmlns:a16="http://schemas.microsoft.com/office/drawing/2014/main" id="{8B0F038E-9181-4FE9-A4DC-0009946A8B50}"/>
              </a:ext>
            </a:extLst>
          </p:cNvPr>
          <p:cNvSpPr>
            <a:spLocks noGrp="1"/>
          </p:cNvSpPr>
          <p:nvPr>
            <p:ph idx="1"/>
          </p:nvPr>
        </p:nvSpPr>
        <p:spPr/>
        <p:txBody>
          <a:bodyPr/>
          <a:lstStyle/>
          <a:p>
            <a:r>
              <a:rPr kumimoji="1" lang="en-US" altLang="ja-JP" dirty="0"/>
              <a:t>Ex) </a:t>
            </a:r>
            <a:r>
              <a:rPr kumimoji="1" lang="ja-JP" altLang="en-US" dirty="0"/>
              <a:t>南米移民、小笠原、アイヌ、琉球王国、在日韓国朝鮮、中華街、難民、クルド人、日系人</a:t>
            </a:r>
            <a:r>
              <a:rPr kumimoji="1" lang="en-US" altLang="ja-JP" dirty="0"/>
              <a:t>,</a:t>
            </a:r>
          </a:p>
          <a:p>
            <a:endParaRPr lang="en-US" altLang="ja-JP" dirty="0"/>
          </a:p>
          <a:p>
            <a:pPr marL="0" indent="0">
              <a:buNone/>
            </a:pPr>
            <a:endParaRPr kumimoji="1" lang="en-US" altLang="ja-JP" dirty="0"/>
          </a:p>
          <a:p>
            <a:endParaRPr lang="en-US" altLang="ja-JP" dirty="0"/>
          </a:p>
          <a:p>
            <a:pPr marL="0" indent="0">
              <a:buNone/>
            </a:pPr>
            <a:endParaRPr kumimoji="1" lang="en-US" altLang="ja-JP" dirty="0"/>
          </a:p>
        </p:txBody>
      </p:sp>
    </p:spTree>
    <p:extLst>
      <p:ext uri="{BB962C8B-B14F-4D97-AF65-F5344CB8AC3E}">
        <p14:creationId xmlns:p14="http://schemas.microsoft.com/office/powerpoint/2010/main" val="3448948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45FB72-05FB-428D-8C16-DCA27552E289}"/>
              </a:ext>
            </a:extLst>
          </p:cNvPr>
          <p:cNvSpPr>
            <a:spLocks noGrp="1"/>
          </p:cNvSpPr>
          <p:nvPr>
            <p:ph type="title"/>
          </p:nvPr>
        </p:nvSpPr>
        <p:spPr/>
        <p:txBody>
          <a:bodyPr/>
          <a:lstStyle/>
          <a:p>
            <a:r>
              <a:rPr kumimoji="1" lang="ja-JP" altLang="en-US" dirty="0"/>
              <a:t>発問例</a:t>
            </a:r>
          </a:p>
        </p:txBody>
      </p:sp>
      <p:sp>
        <p:nvSpPr>
          <p:cNvPr id="3" name="コンテンツ プレースホルダー 2">
            <a:extLst>
              <a:ext uri="{FF2B5EF4-FFF2-40B4-BE49-F238E27FC236}">
                <a16:creationId xmlns:a16="http://schemas.microsoft.com/office/drawing/2014/main" id="{20BB01F1-7155-4258-9002-101CF30FD123}"/>
              </a:ext>
            </a:extLst>
          </p:cNvPr>
          <p:cNvSpPr>
            <a:spLocks noGrp="1"/>
          </p:cNvSpPr>
          <p:nvPr>
            <p:ph idx="1"/>
          </p:nvPr>
        </p:nvSpPr>
        <p:spPr/>
        <p:txBody>
          <a:bodyPr/>
          <a:lstStyle/>
          <a:p>
            <a:r>
              <a:rPr kumimoji="1" lang="ja-JP" altLang="en-US" dirty="0"/>
              <a:t>国と国の国境にある文化って国際的だと思いませんか？</a:t>
            </a:r>
            <a:endParaRPr kumimoji="1" lang="en-US" altLang="ja-JP" dirty="0"/>
          </a:p>
          <a:p>
            <a:r>
              <a:rPr lang="ja-JP" altLang="en-US" dirty="0"/>
              <a:t>日本には住んでいないけれど、日本的だと思う人たち、文化はありますか？</a:t>
            </a:r>
            <a:endParaRPr lang="en-US" altLang="ja-JP" dirty="0"/>
          </a:p>
          <a:p>
            <a:r>
              <a:rPr lang="ja-JP" altLang="en-US" dirty="0"/>
              <a:t>日本国籍はもっていないけれど、日本に住んでいる人はいますか？</a:t>
            </a:r>
            <a:endParaRPr lang="en-US" altLang="ja-JP" dirty="0"/>
          </a:p>
          <a:p>
            <a:r>
              <a:rPr lang="ja-JP" altLang="en-US" dirty="0"/>
              <a:t>日本には住んでいないけれど、日本国籍をもっている人はいますか？</a:t>
            </a:r>
            <a:endParaRPr lang="en-US" altLang="ja-JP" dirty="0"/>
          </a:p>
          <a:p>
            <a:r>
              <a:rPr lang="ja-JP" altLang="en-US" dirty="0"/>
              <a:t>日系人として外国に住んでいて、日本語は話せないけれど、両親や祖父母は日本人の方もいますよね？</a:t>
            </a:r>
            <a:endParaRPr lang="en-US" altLang="ja-JP" dirty="0"/>
          </a:p>
          <a:p>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245412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7875F9-B4C4-4857-B1D6-683E377DA91B}"/>
              </a:ext>
            </a:extLst>
          </p:cNvPr>
          <p:cNvSpPr>
            <a:spLocks noGrp="1"/>
          </p:cNvSpPr>
          <p:nvPr>
            <p:ph type="ctrTitle"/>
          </p:nvPr>
        </p:nvSpPr>
        <p:spPr/>
        <p:txBody>
          <a:bodyPr>
            <a:normAutofit fontScale="90000"/>
          </a:bodyPr>
          <a:lstStyle/>
          <a:p>
            <a:r>
              <a:rPr kumimoji="1" lang="ja-JP" altLang="en-US" dirty="0"/>
              <a:t>みなさんが考える日本的って何ですか？国際的って何ですか？</a:t>
            </a:r>
          </a:p>
        </p:txBody>
      </p:sp>
      <p:sp>
        <p:nvSpPr>
          <p:cNvPr id="3" name="字幕 2">
            <a:extLst>
              <a:ext uri="{FF2B5EF4-FFF2-40B4-BE49-F238E27FC236}">
                <a16:creationId xmlns:a16="http://schemas.microsoft.com/office/drawing/2014/main" id="{B692AFF0-2CD6-4FB5-AE2A-6D7BDE5DAF87}"/>
              </a:ext>
            </a:extLst>
          </p:cNvPr>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195487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5E1370-7448-4380-9B4D-6D5F71EE31EE}"/>
              </a:ext>
            </a:extLst>
          </p:cNvPr>
          <p:cNvSpPr>
            <a:spLocks noGrp="1"/>
          </p:cNvSpPr>
          <p:nvPr>
            <p:ph type="title"/>
          </p:nvPr>
        </p:nvSpPr>
        <p:spPr/>
        <p:txBody>
          <a:bodyPr/>
          <a:lstStyle/>
          <a:p>
            <a:r>
              <a:rPr kumimoji="1" lang="ja-JP" altLang="en-US" dirty="0"/>
              <a:t>国の際とは</a:t>
            </a:r>
          </a:p>
        </p:txBody>
      </p:sp>
      <p:sp>
        <p:nvSpPr>
          <p:cNvPr id="3" name="コンテンツ プレースホルダー 2">
            <a:extLst>
              <a:ext uri="{FF2B5EF4-FFF2-40B4-BE49-F238E27FC236}">
                <a16:creationId xmlns:a16="http://schemas.microsoft.com/office/drawing/2014/main" id="{708387F1-AFA1-4801-AAF2-9DE908DC1DFD}"/>
              </a:ext>
            </a:extLst>
          </p:cNvPr>
          <p:cNvSpPr>
            <a:spLocks noGrp="1"/>
          </p:cNvSpPr>
          <p:nvPr>
            <p:ph idx="1"/>
          </p:nvPr>
        </p:nvSpPr>
        <p:spPr/>
        <p:txBody>
          <a:bodyPr>
            <a:normAutofit/>
          </a:bodyPr>
          <a:lstStyle/>
          <a:p>
            <a:pPr marL="0" indent="0">
              <a:buNone/>
            </a:pPr>
            <a:r>
              <a:rPr lang="ja-JP" altLang="en-US" dirty="0"/>
              <a:t>１）国際的を</a:t>
            </a:r>
            <a:r>
              <a:rPr lang="en-US" altLang="ja-JP" dirty="0"/>
              <a:t>Global</a:t>
            </a:r>
            <a:r>
              <a:rPr lang="ja-JP" altLang="en-US" dirty="0"/>
              <a:t>ではなく、国と国の間の</a:t>
            </a:r>
            <a:r>
              <a:rPr lang="en-US" altLang="ja-JP" dirty="0"/>
              <a:t>International</a:t>
            </a:r>
            <a:r>
              <a:rPr lang="ja-JP" altLang="en-US" dirty="0"/>
              <a:t> の意味で捉えなおしてみる。国と国の間に生きる文化や人々にはどのような特徴があるだろうか。</a:t>
            </a:r>
            <a:endParaRPr lang="en-US" altLang="ja-JP" dirty="0"/>
          </a:p>
          <a:p>
            <a:endParaRPr kumimoji="1" lang="en-US" altLang="ja-JP" dirty="0"/>
          </a:p>
          <a:p>
            <a:pPr marL="0" indent="0">
              <a:buNone/>
            </a:pPr>
            <a:r>
              <a:rPr lang="ja-JP" altLang="en-US" dirty="0"/>
              <a:t>２）国境には線が引かれているけれど、国と国との際（きわ）や境に生きる人たちの文化に明確な境はあるのだろうか。</a:t>
            </a:r>
            <a:endParaRPr kumimoji="1" lang="en-US" altLang="ja-JP" dirty="0"/>
          </a:p>
        </p:txBody>
      </p:sp>
    </p:spTree>
    <p:extLst>
      <p:ext uri="{BB962C8B-B14F-4D97-AF65-F5344CB8AC3E}">
        <p14:creationId xmlns:p14="http://schemas.microsoft.com/office/powerpoint/2010/main" val="1307386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2D4AE6-0E05-4086-9C5B-9BF4CF12C9C0}"/>
              </a:ext>
            </a:extLst>
          </p:cNvPr>
          <p:cNvSpPr>
            <a:spLocks noGrp="1"/>
          </p:cNvSpPr>
          <p:nvPr>
            <p:ph type="title"/>
          </p:nvPr>
        </p:nvSpPr>
        <p:spPr/>
        <p:txBody>
          <a:bodyPr/>
          <a:lstStyle/>
          <a:p>
            <a:r>
              <a:rPr kumimoji="1" lang="ja-JP" altLang="en-US" dirty="0"/>
              <a:t>意外と際や境って定義があいまいです。</a:t>
            </a:r>
          </a:p>
        </p:txBody>
      </p:sp>
      <p:sp>
        <p:nvSpPr>
          <p:cNvPr id="3" name="コンテンツ プレースホルダー 2">
            <a:extLst>
              <a:ext uri="{FF2B5EF4-FFF2-40B4-BE49-F238E27FC236}">
                <a16:creationId xmlns:a16="http://schemas.microsoft.com/office/drawing/2014/main" id="{D280AA04-36E4-4707-A11B-E1CFE7431801}"/>
              </a:ext>
            </a:extLst>
          </p:cNvPr>
          <p:cNvSpPr>
            <a:spLocks noGrp="1"/>
          </p:cNvSpPr>
          <p:nvPr>
            <p:ph idx="1"/>
          </p:nvPr>
        </p:nvSpPr>
        <p:spPr/>
        <p:txBody>
          <a:bodyPr/>
          <a:lstStyle/>
          <a:p>
            <a:r>
              <a:rPr kumimoji="1" lang="ja-JP" altLang="en-US" dirty="0"/>
              <a:t>そんな曖昧さと共存していくこと、様々なバックグラウンドを持った人たちと対話、交流を重ねていくこと、友情を築いていくこと、それが国際的ではないでしょうか。</a:t>
            </a:r>
            <a:endParaRPr kumimoji="1" lang="en-US" altLang="ja-JP" dirty="0"/>
          </a:p>
          <a:p>
            <a:endParaRPr lang="en-US" altLang="ja-JP" dirty="0"/>
          </a:p>
          <a:p>
            <a:r>
              <a:rPr lang="ja-JP" altLang="en-US" dirty="0"/>
              <a:t>多文化共生の授業を受けてみて、これからみなさんはどのような社会を作っていけばいいと思いますか？</a:t>
            </a:r>
            <a:endParaRPr kumimoji="1" lang="en-US" altLang="ja-JP" dirty="0"/>
          </a:p>
          <a:p>
            <a:endParaRPr kumimoji="1" lang="ja-JP" altLang="en-US" dirty="0"/>
          </a:p>
        </p:txBody>
      </p:sp>
    </p:spTree>
    <p:extLst>
      <p:ext uri="{BB962C8B-B14F-4D97-AF65-F5344CB8AC3E}">
        <p14:creationId xmlns:p14="http://schemas.microsoft.com/office/powerpoint/2010/main" val="1846154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A0118F-1A87-4A37-9140-023144249442}"/>
              </a:ext>
            </a:extLst>
          </p:cNvPr>
          <p:cNvSpPr>
            <a:spLocks noGrp="1"/>
          </p:cNvSpPr>
          <p:nvPr>
            <p:ph type="title"/>
          </p:nvPr>
        </p:nvSpPr>
        <p:spPr/>
        <p:txBody>
          <a:bodyPr/>
          <a:lstStyle/>
          <a:p>
            <a:r>
              <a:rPr lang="ja-JP" altLang="en-US" dirty="0"/>
              <a:t>現在の公民　教科書の理解</a:t>
            </a:r>
            <a:endParaRPr kumimoji="1" lang="ja-JP" altLang="en-US" dirty="0"/>
          </a:p>
        </p:txBody>
      </p:sp>
      <p:sp>
        <p:nvSpPr>
          <p:cNvPr id="3" name="コンテンツ プレースホルダー 2">
            <a:extLst>
              <a:ext uri="{FF2B5EF4-FFF2-40B4-BE49-F238E27FC236}">
                <a16:creationId xmlns:a16="http://schemas.microsoft.com/office/drawing/2014/main" id="{BEF0B429-0034-4E6A-9627-E75C12F387EC}"/>
              </a:ext>
            </a:extLst>
          </p:cNvPr>
          <p:cNvSpPr>
            <a:spLocks noGrp="1"/>
          </p:cNvSpPr>
          <p:nvPr>
            <p:ph idx="1"/>
          </p:nvPr>
        </p:nvSpPr>
        <p:spPr/>
        <p:txBody>
          <a:bodyPr>
            <a:normAutofit fontScale="92500"/>
          </a:bodyPr>
          <a:lstStyle/>
          <a:p>
            <a:r>
              <a:rPr lang="ja-JP" altLang="en-US" dirty="0"/>
              <a:t>国家（主権、領域、国民）の定義、</a:t>
            </a:r>
            <a:endParaRPr lang="en-US" altLang="ja-JP" dirty="0"/>
          </a:p>
          <a:p>
            <a:pPr marL="0" indent="0">
              <a:buNone/>
            </a:pPr>
            <a:r>
              <a:rPr lang="en-US" altLang="ja-JP" dirty="0"/>
              <a:t>=</a:t>
            </a:r>
            <a:r>
              <a:rPr lang="ja-JP" altLang="en-US" dirty="0"/>
              <a:t>アイデンティティ、ナショナリズムの醸成</a:t>
            </a:r>
            <a:endParaRPr lang="en-US" altLang="ja-JP" dirty="0"/>
          </a:p>
          <a:p>
            <a:pPr marL="0" indent="0">
              <a:buNone/>
            </a:pPr>
            <a:r>
              <a:rPr lang="ja-JP" altLang="en-US" dirty="0"/>
              <a:t>→国際社会との協調、国際社会での役割</a:t>
            </a:r>
            <a:endParaRPr lang="en-US" altLang="ja-JP" dirty="0"/>
          </a:p>
          <a:p>
            <a:pPr marL="0" indent="0">
              <a:buNone/>
            </a:pPr>
            <a:r>
              <a:rPr lang="ja-JP" altLang="en-US" dirty="0"/>
              <a:t>（アイデンティティの確立→他者の排除！？）</a:t>
            </a:r>
            <a:endParaRPr lang="en-US" altLang="ja-JP" dirty="0"/>
          </a:p>
          <a:p>
            <a:pPr marL="0" indent="0">
              <a:buNone/>
            </a:pPr>
            <a:endParaRPr lang="en-US" altLang="ja-JP" dirty="0"/>
          </a:p>
          <a:p>
            <a:pPr marL="0" indent="0">
              <a:buNone/>
            </a:pPr>
            <a:r>
              <a:rPr lang="ja-JP" altLang="en-US" dirty="0"/>
              <a:t>今回の授業での目的：</a:t>
            </a:r>
            <a:endParaRPr lang="en-US" altLang="ja-JP" dirty="0"/>
          </a:p>
          <a:p>
            <a:pPr marL="0" indent="0">
              <a:buNone/>
            </a:pPr>
            <a:r>
              <a:rPr lang="ja-JP" altLang="en-US" dirty="0"/>
              <a:t>　①国の際にある文化を理解し、多文化共生を考えるきっかけとする</a:t>
            </a:r>
            <a:endParaRPr lang="en-US" altLang="ja-JP" dirty="0"/>
          </a:p>
          <a:p>
            <a:pPr marL="0" indent="0">
              <a:buNone/>
            </a:pPr>
            <a:r>
              <a:rPr lang="ja-JP" altLang="en-US" dirty="0"/>
              <a:t>　②アイデンティティの確立と多文化共生社会の実現の両立を目指す</a:t>
            </a:r>
            <a:endParaRPr lang="en-US" altLang="ja-JP" dirty="0"/>
          </a:p>
          <a:p>
            <a:endParaRPr kumimoji="1" lang="ja-JP" altLang="en-US" dirty="0"/>
          </a:p>
        </p:txBody>
      </p:sp>
    </p:spTree>
    <p:extLst>
      <p:ext uri="{BB962C8B-B14F-4D97-AF65-F5344CB8AC3E}">
        <p14:creationId xmlns:p14="http://schemas.microsoft.com/office/powerpoint/2010/main" val="114362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46BC21-322E-47B4-A5F0-568A658F5E92}"/>
              </a:ext>
            </a:extLst>
          </p:cNvPr>
          <p:cNvSpPr>
            <a:spLocks noGrp="1"/>
          </p:cNvSpPr>
          <p:nvPr>
            <p:ph type="title"/>
          </p:nvPr>
        </p:nvSpPr>
        <p:spPr/>
        <p:txBody>
          <a:bodyPr/>
          <a:lstStyle/>
          <a:p>
            <a:r>
              <a:rPr kumimoji="1" lang="ja-JP" altLang="en-US" dirty="0"/>
              <a:t>日本って国際的だと思いますか？その理由も教えてください。</a:t>
            </a:r>
          </a:p>
        </p:txBody>
      </p:sp>
      <p:sp>
        <p:nvSpPr>
          <p:cNvPr id="3" name="コンテンツ プレースホルダー 2">
            <a:extLst>
              <a:ext uri="{FF2B5EF4-FFF2-40B4-BE49-F238E27FC236}">
                <a16:creationId xmlns:a16="http://schemas.microsoft.com/office/drawing/2014/main" id="{C515530A-DD27-4D16-B10C-ECBB6B07B5E9}"/>
              </a:ext>
            </a:extLst>
          </p:cNvPr>
          <p:cNvSpPr>
            <a:spLocks noGrp="1"/>
          </p:cNvSpPr>
          <p:nvPr>
            <p:ph idx="1"/>
          </p:nvPr>
        </p:nvSpPr>
        <p:spPr/>
        <p:txBody>
          <a:bodyPr/>
          <a:lstStyle/>
          <a:p>
            <a:endParaRPr kumimoji="1" lang="ja-JP" altLang="en-US" dirty="0"/>
          </a:p>
        </p:txBody>
      </p:sp>
      <p:sp>
        <p:nvSpPr>
          <p:cNvPr id="4" name="スマイル 3">
            <a:extLst>
              <a:ext uri="{FF2B5EF4-FFF2-40B4-BE49-F238E27FC236}">
                <a16:creationId xmlns:a16="http://schemas.microsoft.com/office/drawing/2014/main" id="{15D646C8-B513-46D7-8BE2-806A0DAE30F9}"/>
              </a:ext>
            </a:extLst>
          </p:cNvPr>
          <p:cNvSpPr/>
          <p:nvPr/>
        </p:nvSpPr>
        <p:spPr>
          <a:xfrm>
            <a:off x="5080000" y="3408680"/>
            <a:ext cx="1645920" cy="1524000"/>
          </a:xfrm>
          <a:prstGeom prst="smileyFace">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kumimoji="1" lang="ja-JP" altLang="en-US"/>
          </a:p>
        </p:txBody>
      </p:sp>
      <p:sp>
        <p:nvSpPr>
          <p:cNvPr id="5" name="吹き出し: 円形 4">
            <a:extLst>
              <a:ext uri="{FF2B5EF4-FFF2-40B4-BE49-F238E27FC236}">
                <a16:creationId xmlns:a16="http://schemas.microsoft.com/office/drawing/2014/main" id="{8023484B-3B3A-4510-A9E2-A019D0FFFCA2}"/>
              </a:ext>
            </a:extLst>
          </p:cNvPr>
          <p:cNvSpPr/>
          <p:nvPr/>
        </p:nvSpPr>
        <p:spPr>
          <a:xfrm>
            <a:off x="1757680" y="1825625"/>
            <a:ext cx="3403600" cy="1357312"/>
          </a:xfrm>
          <a:prstGeom prst="wedgeEllipseCallout">
            <a:avLst>
              <a:gd name="adj1" fmla="val 30510"/>
              <a:gd name="adj2" fmla="val 92442"/>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t>Yes!</a:t>
            </a:r>
            <a:endParaRPr kumimoji="1" lang="ja-JP" altLang="en-US" dirty="0"/>
          </a:p>
        </p:txBody>
      </p:sp>
      <p:sp>
        <p:nvSpPr>
          <p:cNvPr id="7" name="吹き出し: 円形 6">
            <a:extLst>
              <a:ext uri="{FF2B5EF4-FFF2-40B4-BE49-F238E27FC236}">
                <a16:creationId xmlns:a16="http://schemas.microsoft.com/office/drawing/2014/main" id="{73AFB478-667C-4B62-A7C4-C69278839B6E}"/>
              </a:ext>
            </a:extLst>
          </p:cNvPr>
          <p:cNvSpPr/>
          <p:nvPr/>
        </p:nvSpPr>
        <p:spPr>
          <a:xfrm>
            <a:off x="7376160" y="1690688"/>
            <a:ext cx="3403600" cy="1357312"/>
          </a:xfrm>
          <a:prstGeom prst="wedgeEllipseCallout">
            <a:avLst>
              <a:gd name="adj1" fmla="val -61430"/>
              <a:gd name="adj2" fmla="val 93939"/>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No</a:t>
            </a:r>
            <a:r>
              <a:rPr kumimoji="1" lang="en-US" altLang="ja-JP" dirty="0"/>
              <a:t>!</a:t>
            </a:r>
            <a:endParaRPr kumimoji="1" lang="ja-JP" altLang="en-US" dirty="0"/>
          </a:p>
        </p:txBody>
      </p:sp>
    </p:spTree>
    <p:extLst>
      <p:ext uri="{BB962C8B-B14F-4D97-AF65-F5344CB8AC3E}">
        <p14:creationId xmlns:p14="http://schemas.microsoft.com/office/powerpoint/2010/main" val="994272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8400C2-2090-4284-AD54-56E713AC58EB}"/>
              </a:ext>
            </a:extLst>
          </p:cNvPr>
          <p:cNvSpPr>
            <a:spLocks noGrp="1"/>
          </p:cNvSpPr>
          <p:nvPr>
            <p:ph type="title"/>
          </p:nvPr>
        </p:nvSpPr>
        <p:spPr/>
        <p:txBody>
          <a:bodyPr/>
          <a:lstStyle/>
          <a:p>
            <a:r>
              <a:rPr kumimoji="1" lang="ja-JP" altLang="en-US" dirty="0"/>
              <a:t>日本地図を正確に描いてみてください</a:t>
            </a:r>
          </a:p>
        </p:txBody>
      </p:sp>
      <p:sp>
        <p:nvSpPr>
          <p:cNvPr id="3" name="コンテンツ プレースホルダー 2">
            <a:extLst>
              <a:ext uri="{FF2B5EF4-FFF2-40B4-BE49-F238E27FC236}">
                <a16:creationId xmlns:a16="http://schemas.microsoft.com/office/drawing/2014/main" id="{ECAE6474-B98A-4597-B3C1-B66F653ECD0B}"/>
              </a:ext>
            </a:extLst>
          </p:cNvPr>
          <p:cNvSpPr>
            <a:spLocks noGrp="1"/>
          </p:cNvSpPr>
          <p:nvPr>
            <p:ph idx="1"/>
          </p:nvPr>
        </p:nvSpPr>
        <p:spPr/>
        <p:txBody>
          <a:bodyPr/>
          <a:lstStyle/>
          <a:p>
            <a:endParaRPr kumimoji="1" lang="ja-JP" altLang="en-US" dirty="0"/>
          </a:p>
        </p:txBody>
      </p:sp>
      <p:sp>
        <p:nvSpPr>
          <p:cNvPr id="4" name="思考の吹き出し: 雲形 3">
            <a:extLst>
              <a:ext uri="{FF2B5EF4-FFF2-40B4-BE49-F238E27FC236}">
                <a16:creationId xmlns:a16="http://schemas.microsoft.com/office/drawing/2014/main" id="{8141E97B-6E36-4C6B-AE7D-A2F7AF8ADC82}"/>
              </a:ext>
            </a:extLst>
          </p:cNvPr>
          <p:cNvSpPr/>
          <p:nvPr/>
        </p:nvSpPr>
        <p:spPr>
          <a:xfrm>
            <a:off x="2936240" y="2336800"/>
            <a:ext cx="6847840" cy="2783840"/>
          </a:xfrm>
          <a:prstGeom prst="cloudCallout">
            <a:avLst>
              <a:gd name="adj1" fmla="val -38340"/>
              <a:gd name="adj2" fmla="val 792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0" dirty="0"/>
              <a:t>？</a:t>
            </a:r>
          </a:p>
        </p:txBody>
      </p:sp>
    </p:spTree>
    <p:extLst>
      <p:ext uri="{BB962C8B-B14F-4D97-AF65-F5344CB8AC3E}">
        <p14:creationId xmlns:p14="http://schemas.microsoft.com/office/powerpoint/2010/main" val="35958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CA50EB-6522-456A-88FD-97458D070661}"/>
              </a:ext>
            </a:extLst>
          </p:cNvPr>
          <p:cNvSpPr>
            <a:spLocks noGrp="1"/>
          </p:cNvSpPr>
          <p:nvPr>
            <p:ph type="title"/>
          </p:nvPr>
        </p:nvSpPr>
        <p:spPr/>
        <p:txBody>
          <a:bodyPr/>
          <a:lstStyle/>
          <a:p>
            <a:r>
              <a:rPr kumimoji="1" lang="ja-JP" altLang="en-US" dirty="0"/>
              <a:t>うまく描けましたか？地図帳で日本地図を調べてみましょう。</a:t>
            </a:r>
          </a:p>
        </p:txBody>
      </p:sp>
      <p:sp>
        <p:nvSpPr>
          <p:cNvPr id="3" name="テキスト プレースホルダー 2">
            <a:extLst>
              <a:ext uri="{FF2B5EF4-FFF2-40B4-BE49-F238E27FC236}">
                <a16:creationId xmlns:a16="http://schemas.microsoft.com/office/drawing/2014/main" id="{B1E98C21-AD83-422B-B1DD-057F89212260}"/>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282936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8400C2-2090-4284-AD54-56E713AC58EB}"/>
              </a:ext>
            </a:extLst>
          </p:cNvPr>
          <p:cNvSpPr>
            <a:spLocks noGrp="1"/>
          </p:cNvSpPr>
          <p:nvPr>
            <p:ph type="title"/>
          </p:nvPr>
        </p:nvSpPr>
        <p:spPr/>
        <p:txBody>
          <a:bodyPr/>
          <a:lstStyle/>
          <a:p>
            <a:r>
              <a:rPr lang="ja-JP" altLang="en-US" dirty="0"/>
              <a:t>そのまわりに世界</a:t>
            </a:r>
            <a:r>
              <a:rPr kumimoji="1" lang="ja-JP" altLang="en-US" dirty="0"/>
              <a:t>地図を描いてみてください</a:t>
            </a:r>
          </a:p>
        </p:txBody>
      </p:sp>
      <p:sp>
        <p:nvSpPr>
          <p:cNvPr id="3" name="コンテンツ プレースホルダー 2">
            <a:extLst>
              <a:ext uri="{FF2B5EF4-FFF2-40B4-BE49-F238E27FC236}">
                <a16:creationId xmlns:a16="http://schemas.microsoft.com/office/drawing/2014/main" id="{ECAE6474-B98A-4597-B3C1-B66F653ECD0B}"/>
              </a:ext>
            </a:extLst>
          </p:cNvPr>
          <p:cNvSpPr>
            <a:spLocks noGrp="1"/>
          </p:cNvSpPr>
          <p:nvPr>
            <p:ph idx="1"/>
          </p:nvPr>
        </p:nvSpPr>
        <p:spPr/>
        <p:txBody>
          <a:bodyPr/>
          <a:lstStyle/>
          <a:p>
            <a:endParaRPr kumimoji="1" lang="ja-JP" altLang="en-US" dirty="0"/>
          </a:p>
        </p:txBody>
      </p:sp>
      <p:sp>
        <p:nvSpPr>
          <p:cNvPr id="4" name="思考の吹き出し: 雲形 3">
            <a:extLst>
              <a:ext uri="{FF2B5EF4-FFF2-40B4-BE49-F238E27FC236}">
                <a16:creationId xmlns:a16="http://schemas.microsoft.com/office/drawing/2014/main" id="{8141E97B-6E36-4C6B-AE7D-A2F7AF8ADC82}"/>
              </a:ext>
            </a:extLst>
          </p:cNvPr>
          <p:cNvSpPr/>
          <p:nvPr/>
        </p:nvSpPr>
        <p:spPr>
          <a:xfrm>
            <a:off x="2936240" y="2336800"/>
            <a:ext cx="6847840" cy="2783840"/>
          </a:xfrm>
          <a:prstGeom prst="cloudCallout">
            <a:avLst>
              <a:gd name="adj1" fmla="val -38340"/>
              <a:gd name="adj2" fmla="val 792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0" dirty="0"/>
              <a:t>？</a:t>
            </a:r>
          </a:p>
        </p:txBody>
      </p:sp>
    </p:spTree>
    <p:extLst>
      <p:ext uri="{BB962C8B-B14F-4D97-AF65-F5344CB8AC3E}">
        <p14:creationId xmlns:p14="http://schemas.microsoft.com/office/powerpoint/2010/main" val="3213308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CA50EB-6522-456A-88FD-97458D070661}"/>
              </a:ext>
            </a:extLst>
          </p:cNvPr>
          <p:cNvSpPr>
            <a:spLocks noGrp="1"/>
          </p:cNvSpPr>
          <p:nvPr>
            <p:ph type="title"/>
          </p:nvPr>
        </p:nvSpPr>
        <p:spPr/>
        <p:txBody>
          <a:bodyPr/>
          <a:lstStyle/>
          <a:p>
            <a:r>
              <a:rPr kumimoji="1" lang="ja-JP" altLang="en-US" dirty="0"/>
              <a:t>うまく描けましたか？地図帳で世界地図を調べてみましょう。</a:t>
            </a:r>
          </a:p>
        </p:txBody>
      </p:sp>
      <p:sp>
        <p:nvSpPr>
          <p:cNvPr id="3" name="テキスト プレースホルダー 2">
            <a:extLst>
              <a:ext uri="{FF2B5EF4-FFF2-40B4-BE49-F238E27FC236}">
                <a16:creationId xmlns:a16="http://schemas.microsoft.com/office/drawing/2014/main" id="{B1E98C21-AD83-422B-B1DD-057F89212260}"/>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1439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CEA55-2E41-46BC-A4FC-9E1444071673}"/>
              </a:ext>
            </a:extLst>
          </p:cNvPr>
          <p:cNvSpPr>
            <a:spLocks noGrp="1"/>
          </p:cNvSpPr>
          <p:nvPr>
            <p:ph type="title"/>
          </p:nvPr>
        </p:nvSpPr>
        <p:spPr/>
        <p:txBody>
          <a:bodyPr/>
          <a:lstStyle/>
          <a:p>
            <a:r>
              <a:rPr kumimoji="1" lang="ja-JP" altLang="en-US" dirty="0"/>
              <a:t>日本の国境に線を引いてみましょう</a:t>
            </a:r>
          </a:p>
        </p:txBody>
      </p:sp>
      <p:sp>
        <p:nvSpPr>
          <p:cNvPr id="3" name="テキスト プレースホルダー 2">
            <a:extLst>
              <a:ext uri="{FF2B5EF4-FFF2-40B4-BE49-F238E27FC236}">
                <a16:creationId xmlns:a16="http://schemas.microsoft.com/office/drawing/2014/main" id="{95D8C7FB-759A-473A-A8CD-090D906CE1EE}"/>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8159371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15223</TotalTime>
  <Words>586</Words>
  <Application>Microsoft Office PowerPoint</Application>
  <PresentationFormat>ワイド画面</PresentationFormat>
  <Paragraphs>52</Paragraphs>
  <Slides>20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游ゴシック</vt:lpstr>
      <vt:lpstr>游ゴシック Light</vt:lpstr>
      <vt:lpstr>Arial</vt:lpstr>
      <vt:lpstr>Office テーマ</vt:lpstr>
      <vt:lpstr>国の際理解</vt:lpstr>
      <vt:lpstr>国の際とは</vt:lpstr>
      <vt:lpstr>現在の公民　教科書の理解</vt:lpstr>
      <vt:lpstr>日本って国際的だと思いますか？その理由も教えてください。</vt:lpstr>
      <vt:lpstr>日本地図を正確に描いてみてください</vt:lpstr>
      <vt:lpstr>うまく描けましたか？地図帳で日本地図を調べてみましょう。</vt:lpstr>
      <vt:lpstr>そのまわりに世界地図を描いてみてください</vt:lpstr>
      <vt:lpstr>うまく描けましたか？地図帳で世界地図を調べてみましょう。</vt:lpstr>
      <vt:lpstr>日本の国境に線を引いてみましょう</vt:lpstr>
      <vt:lpstr>PowerPoint プレゼンテーション</vt:lpstr>
      <vt:lpstr>日本は何か国、国の際として接していますか？</vt:lpstr>
      <vt:lpstr>「日本」の定義って何だと思いますか？</vt:lpstr>
      <vt:lpstr>日本って国際的だと思いますか？</vt:lpstr>
      <vt:lpstr>日本の定義（公民の教科書を使って調べてみよう）</vt:lpstr>
      <vt:lpstr>日本の定義（公民の教科書を使って調べてみよう）</vt:lpstr>
      <vt:lpstr>国の国との際（境）にある文化ってどんな文化がありますか？国境以外のところにもありますか？</vt:lpstr>
      <vt:lpstr>１つ先生が紹介したい国際的な日本について聞いてみよう。もしくはPCを使い調べ学習を行おう。</vt:lpstr>
      <vt:lpstr>発問例</vt:lpstr>
      <vt:lpstr>みなさんが考える日本的って何ですか？国際的って何ですか？</vt:lpstr>
      <vt:lpstr>意外と際や境って定義があいまいです。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国の際理解</dc:title>
  <dc:creator>陣野 俊彦</dc:creator>
  <cp:lastModifiedBy>陣野 俊彦</cp:lastModifiedBy>
  <cp:revision>37</cp:revision>
  <dcterms:created xsi:type="dcterms:W3CDTF">2021-10-10T01:43:19Z</dcterms:created>
  <dcterms:modified xsi:type="dcterms:W3CDTF">2021-12-04T11:22:49Z</dcterms:modified>
</cp:coreProperties>
</file>